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4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5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3"/>
  </p:notesMasterIdLst>
  <p:sldIdLst>
    <p:sldId id="256" r:id="rId2"/>
    <p:sldId id="257" r:id="rId3"/>
    <p:sldId id="258" r:id="rId4"/>
    <p:sldId id="263" r:id="rId5"/>
    <p:sldId id="288" r:id="rId6"/>
    <p:sldId id="294" r:id="rId7"/>
    <p:sldId id="267" r:id="rId8"/>
    <p:sldId id="295" r:id="rId9"/>
    <p:sldId id="268" r:id="rId10"/>
    <p:sldId id="289" r:id="rId11"/>
    <p:sldId id="269" r:id="rId12"/>
    <p:sldId id="270" r:id="rId13"/>
    <p:sldId id="271" r:id="rId14"/>
    <p:sldId id="290" r:id="rId15"/>
    <p:sldId id="277" r:id="rId16"/>
    <p:sldId id="287" r:id="rId17"/>
    <p:sldId id="279" r:id="rId18"/>
    <p:sldId id="283" r:id="rId19"/>
    <p:sldId id="280" r:id="rId20"/>
    <p:sldId id="296" r:id="rId21"/>
    <p:sldId id="286" r:id="rId22"/>
    <p:sldId id="297" r:id="rId23"/>
    <p:sldId id="298" r:id="rId24"/>
    <p:sldId id="285" r:id="rId25"/>
    <p:sldId id="284" r:id="rId26"/>
    <p:sldId id="291" r:id="rId27"/>
    <p:sldId id="273" r:id="rId28"/>
    <p:sldId id="274" r:id="rId29"/>
    <p:sldId id="276" r:id="rId30"/>
    <p:sldId id="264" r:id="rId31"/>
    <p:sldId id="299" r:id="rId32"/>
  </p:sldIdLst>
  <p:sldSz cx="12192000" cy="6858000"/>
  <p:notesSz cx="6858000" cy="9144000"/>
  <p:embeddedFontLst>
    <p:embeddedFont>
      <p:font typeface="思源黑体 CN Bold" panose="020B0800000000000000" pitchFamily="34" charset="-122"/>
      <p:bold r:id="rId34"/>
    </p:embeddedFont>
    <p:embeddedFont>
      <p:font typeface="思源宋体 CN Heavy" panose="02020900000000000000" pitchFamily="18" charset="-122"/>
      <p:bold r:id="rId35"/>
    </p:embeddedFont>
    <p:embeddedFont>
      <p:font typeface="思源宋体 CN Medium" panose="02020500000000000000" pitchFamily="18" charset="-122"/>
      <p:regular r:id="rId36"/>
    </p:embeddedFont>
    <p:embeddedFont>
      <p:font typeface="思源黑体" panose="020B0500000000000000" pitchFamily="34" charset="-122"/>
      <p:regular r:id="rId37"/>
      <p:bold r:id="rId38"/>
      <p:italic r:id="rId39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>
          <p15:clr>
            <a:srgbClr val="A4A3A4"/>
          </p15:clr>
        </p15:guide>
        <p15:guide id="2" pos="3840">
          <p15:clr>
            <a:srgbClr val="A4A3A4"/>
          </p15:clr>
        </p15:guide>
        <p15:guide id="3" orient="horz" pos="4110">
          <p15:clr>
            <a:srgbClr val="A4A3A4"/>
          </p15:clr>
        </p15:guide>
        <p15:guide id="4" pos="7446">
          <p15:clr>
            <a:srgbClr val="A4A3A4"/>
          </p15:clr>
        </p15:guide>
        <p15:guide id="5" pos="234">
          <p15:clr>
            <a:srgbClr val="A4A3A4"/>
          </p15:clr>
        </p15:guide>
        <p15:guide id="6" orient="horz" pos="368">
          <p15:clr>
            <a:srgbClr val="A4A3A4"/>
          </p15:clr>
        </p15:guide>
        <p15:guide id="7" orient="horz" pos="640">
          <p15:clr>
            <a:srgbClr val="A4A3A4"/>
          </p15:clr>
        </p15:guide>
        <p15:guide id="8" pos="370">
          <p15:clr>
            <a:srgbClr val="A4A3A4"/>
          </p15:clr>
        </p15:guide>
        <p15:guide id="9" pos="7310">
          <p15:clr>
            <a:srgbClr val="A4A3A4"/>
          </p15:clr>
        </p15:guide>
        <p15:guide id="10" pos="293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3A00"/>
    <a:srgbClr val="EE632C"/>
    <a:srgbClr val="4E03BC"/>
    <a:srgbClr val="E1E3E7"/>
    <a:srgbClr val="C83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414" autoAdjust="0"/>
    <p:restoredTop sz="96192" autoAdjust="0"/>
  </p:normalViewPr>
  <p:slideViewPr>
    <p:cSldViewPr snapToGrid="0">
      <p:cViewPr varScale="1">
        <p:scale>
          <a:sx n="56" d="100"/>
          <a:sy n="56" d="100"/>
        </p:scale>
        <p:origin x="84" y="948"/>
      </p:cViewPr>
      <p:guideLst>
        <p:guide orient="horz" pos="2183"/>
        <p:guide pos="3840"/>
        <p:guide orient="horz" pos="4110"/>
        <p:guide pos="7446"/>
        <p:guide pos="234"/>
        <p:guide orient="horz" pos="368"/>
        <p:guide orient="horz" pos="640"/>
        <p:guide pos="370"/>
        <p:guide pos="7310"/>
        <p:guide pos="293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44655267445016E-2"/>
          <c:y val="3.5091711950549102E-2"/>
          <c:w val="0.97106894651099696"/>
          <c:h val="0.8052409986744529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产品1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第一季度</c:v>
                </c:pt>
                <c:pt idx="1">
                  <c:v>第二季度</c:v>
                </c:pt>
                <c:pt idx="2">
                  <c:v>第三季度</c:v>
                </c:pt>
                <c:pt idx="3">
                  <c:v>第四季度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8D6-41CE-AB11-0A3C387EBD3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产品2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第一季度</c:v>
                </c:pt>
                <c:pt idx="1">
                  <c:v>第二季度</c:v>
                </c:pt>
                <c:pt idx="2">
                  <c:v>第三季度</c:v>
                </c:pt>
                <c:pt idx="3">
                  <c:v>第四季度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8D6-41CE-AB11-0A3C387EBD37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产品3</c:v>
                </c:pt>
              </c:strCache>
            </c:strRef>
          </c:tx>
          <c:spPr>
            <a:solidFill>
              <a:schemeClr val="bg1">
                <a:lumMod val="95000"/>
              </a:schemeClr>
            </a:solidFill>
            <a:ln>
              <a:solidFill>
                <a:schemeClr val="accent1"/>
              </a:solidFill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第一季度</c:v>
                </c:pt>
                <c:pt idx="1">
                  <c:v>第二季度</c:v>
                </c:pt>
                <c:pt idx="2">
                  <c:v>第三季度</c:v>
                </c:pt>
                <c:pt idx="3">
                  <c:v>第四季度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8D6-41CE-AB11-0A3C387EBD3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85457631"/>
        <c:axId val="385458879"/>
      </c:barChart>
      <c:catAx>
        <c:axId val="38545763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b" anchorCtr="1"/>
          <a:lstStyle/>
          <a:p>
            <a:pPr>
              <a:defRPr lang="zh-CN" sz="1800" b="0" i="0" u="none" strike="noStrike" kern="1200" baseline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  <a:cs typeface="+mn-cs"/>
              </a:defRPr>
            </a:pPr>
            <a:endParaRPr lang="zh-CN"/>
          </a:p>
        </c:txPr>
        <c:crossAx val="385458879"/>
        <c:crosses val="autoZero"/>
        <c:auto val="1"/>
        <c:lblAlgn val="ctr"/>
        <c:lblOffset val="100"/>
        <c:noMultiLvlLbl val="0"/>
      </c:catAx>
      <c:valAx>
        <c:axId val="385458879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85457631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  <a:endParaRPr lang="zh-CN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ln w="2222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noFill/>
              <a:ln w="9525">
                <a:noFill/>
              </a:ln>
              <a:effectLst/>
            </c:spPr>
          </c:marker>
          <c:dPt>
            <c:idx val="5"/>
            <c:marker>
              <c:symbol val="circle"/>
              <c:size val="7"/>
              <c:spPr>
                <a:solidFill>
                  <a:schemeClr val="bg1">
                    <a:lumMod val="95000"/>
                  </a:schemeClr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B6CA-4488-838E-718FE53663BF}"/>
              </c:ext>
            </c:extLst>
          </c:dPt>
          <c:cat>
            <c:strRef>
              <c:f>Sheet1!$A$2:$A$13</c:f>
              <c:strCache>
                <c:ptCount val="12"/>
                <c:pt idx="0">
                  <c:v>1月</c:v>
                </c:pt>
                <c:pt idx="1">
                  <c:v>2月</c:v>
                </c:pt>
                <c:pt idx="2">
                  <c:v>3月</c:v>
                </c:pt>
                <c:pt idx="3">
                  <c:v>4月</c:v>
                </c:pt>
                <c:pt idx="4">
                  <c:v>5月</c:v>
                </c:pt>
                <c:pt idx="5">
                  <c:v>6月</c:v>
                </c:pt>
                <c:pt idx="6">
                  <c:v>7月</c:v>
                </c:pt>
                <c:pt idx="7">
                  <c:v>8月</c:v>
                </c:pt>
                <c:pt idx="8">
                  <c:v>9月</c:v>
                </c:pt>
                <c:pt idx="9">
                  <c:v>10月</c:v>
                </c:pt>
                <c:pt idx="10">
                  <c:v>11月</c:v>
                </c:pt>
                <c:pt idx="11">
                  <c:v>12月</c:v>
                </c:pt>
              </c:strCache>
            </c:strRef>
          </c:cat>
          <c:val>
            <c:numRef>
              <c:f>Sheet1!$B$2:$B$13</c:f>
              <c:numCache>
                <c:formatCode>General</c:formatCode>
                <c:ptCount val="12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  <c:pt idx="4">
                  <c:v>3.5</c:v>
                </c:pt>
                <c:pt idx="5">
                  <c:v>4.5</c:v>
                </c:pt>
                <c:pt idx="6">
                  <c:v>4.3</c:v>
                </c:pt>
                <c:pt idx="7">
                  <c:v>2.5</c:v>
                </c:pt>
                <c:pt idx="8">
                  <c:v>3.5</c:v>
                </c:pt>
                <c:pt idx="9">
                  <c:v>4.5</c:v>
                </c:pt>
                <c:pt idx="10">
                  <c:v>3.5</c:v>
                </c:pt>
                <c:pt idx="11">
                  <c:v>4.5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B6CA-4488-838E-718FE53663B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系列 2</c:v>
                </c:pt>
              </c:strCache>
            </c:strRef>
          </c:tx>
          <c:spPr>
            <a:ln w="22225" cap="rnd">
              <a:solidFill>
                <a:schemeClr val="bg1">
                  <a:lumMod val="95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noFill/>
              <a:ln w="9525">
                <a:noFill/>
              </a:ln>
              <a:effectLst/>
            </c:spPr>
          </c:marker>
          <c:dPt>
            <c:idx val="2"/>
            <c:marker>
              <c:symbol val="circle"/>
              <c:size val="7"/>
              <c:spPr>
                <a:solidFill>
                  <a:schemeClr val="accent1"/>
                </a:solidFill>
                <a:ln w="9525">
                  <a:solidFill>
                    <a:schemeClr val="bg1">
                      <a:lumMod val="95000"/>
                    </a:schemeClr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2-B6CA-4488-838E-718FE53663BF}"/>
              </c:ext>
            </c:extLst>
          </c:dPt>
          <c:cat>
            <c:strRef>
              <c:f>Sheet1!$A$2:$A$13</c:f>
              <c:strCache>
                <c:ptCount val="12"/>
                <c:pt idx="0">
                  <c:v>1月</c:v>
                </c:pt>
                <c:pt idx="1">
                  <c:v>2月</c:v>
                </c:pt>
                <c:pt idx="2">
                  <c:v>3月</c:v>
                </c:pt>
                <c:pt idx="3">
                  <c:v>4月</c:v>
                </c:pt>
                <c:pt idx="4">
                  <c:v>5月</c:v>
                </c:pt>
                <c:pt idx="5">
                  <c:v>6月</c:v>
                </c:pt>
                <c:pt idx="6">
                  <c:v>7月</c:v>
                </c:pt>
                <c:pt idx="7">
                  <c:v>8月</c:v>
                </c:pt>
                <c:pt idx="8">
                  <c:v>9月</c:v>
                </c:pt>
                <c:pt idx="9">
                  <c:v>10月</c:v>
                </c:pt>
                <c:pt idx="10">
                  <c:v>11月</c:v>
                </c:pt>
                <c:pt idx="11">
                  <c:v>12月</c:v>
                </c:pt>
              </c:strCache>
            </c:strRef>
          </c:cat>
          <c:val>
            <c:numRef>
              <c:f>Sheet1!$C$2:$C$13</c:f>
              <c:numCache>
                <c:formatCode>General</c:formatCode>
                <c:ptCount val="12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  <c:pt idx="4">
                  <c:v>1.8</c:v>
                </c:pt>
                <c:pt idx="5">
                  <c:v>2.8</c:v>
                </c:pt>
                <c:pt idx="6">
                  <c:v>2.4</c:v>
                </c:pt>
                <c:pt idx="7">
                  <c:v>4.4000000000000004</c:v>
                </c:pt>
                <c:pt idx="8">
                  <c:v>1.8</c:v>
                </c:pt>
                <c:pt idx="9">
                  <c:v>2.8</c:v>
                </c:pt>
                <c:pt idx="10">
                  <c:v>1.8</c:v>
                </c:pt>
                <c:pt idx="11">
                  <c:v>2.8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3-B6CA-4488-838E-718FE53663B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74584559"/>
        <c:axId val="1974591631"/>
      </c:lineChart>
      <c:catAx>
        <c:axId val="197458455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  <a:cs typeface="+mn-cs"/>
              </a:defRPr>
            </a:pPr>
            <a:endParaRPr lang="zh-CN"/>
          </a:p>
        </c:txPr>
        <c:crossAx val="1974591631"/>
        <c:crosses val="autoZero"/>
        <c:auto val="1"/>
        <c:lblAlgn val="ctr"/>
        <c:lblOffset val="100"/>
        <c:noMultiLvlLbl val="0"/>
      </c:catAx>
      <c:valAx>
        <c:axId val="1974591631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  <a:cs typeface="+mn-cs"/>
              </a:defRPr>
            </a:pPr>
            <a:endParaRPr lang="zh-CN"/>
          </a:p>
        </c:txPr>
        <c:crossAx val="1974584559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  <a:endParaRPr lang="zh-CN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ln w="9525"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chemeClr val="accent1"/>
              </a:solidFill>
              <a:ln w="9525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AFC-47A7-8ACE-5D662D728207}"/>
              </c:ext>
            </c:extLst>
          </c:dPt>
          <c:dPt>
            <c:idx val="1"/>
            <c:bubble3D val="0"/>
            <c:spPr>
              <a:solidFill>
                <a:schemeClr val="bg1">
                  <a:lumMod val="75000"/>
                </a:schemeClr>
              </a:solidFill>
              <a:ln w="9525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AFC-47A7-8ACE-5D662D728207}"/>
              </c:ext>
            </c:extLst>
          </c:dPt>
          <c:dPt>
            <c:idx val="2"/>
            <c:bubble3D val="0"/>
            <c:spPr>
              <a:solidFill>
                <a:schemeClr val="bg1"/>
              </a:solidFill>
              <a:ln w="9525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BAFC-47A7-8ACE-5D662D728207}"/>
              </c:ext>
            </c:extLst>
          </c:dPt>
          <c:cat>
            <c:strRef>
              <c:f>Sheet1!$A$2:$A$4</c:f>
              <c:strCache>
                <c:ptCount val="3"/>
                <c:pt idx="0">
                  <c:v>粤东</c:v>
                </c:pt>
                <c:pt idx="1">
                  <c:v>粤西</c:v>
                </c:pt>
                <c:pt idx="2">
                  <c:v>粤北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BAFC-47A7-8ACE-5D662D72820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  <a:endParaRPr lang="zh-CN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ln w="9525"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chemeClr val="accent1"/>
              </a:solidFill>
              <a:ln w="9525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5D8-417B-96B6-1A6D9B644ACC}"/>
              </c:ext>
            </c:extLst>
          </c:dPt>
          <c:dPt>
            <c:idx val="1"/>
            <c:bubble3D val="0"/>
            <c:spPr>
              <a:solidFill>
                <a:schemeClr val="bg1">
                  <a:lumMod val="75000"/>
                </a:schemeClr>
              </a:solidFill>
              <a:ln w="9525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5D8-417B-96B6-1A6D9B644ACC}"/>
              </c:ext>
            </c:extLst>
          </c:dPt>
          <c:dPt>
            <c:idx val="2"/>
            <c:bubble3D val="0"/>
            <c:spPr>
              <a:solidFill>
                <a:schemeClr val="bg1"/>
              </a:solidFill>
              <a:ln w="9525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15D8-417B-96B6-1A6D9B644ACC}"/>
              </c:ext>
            </c:extLst>
          </c:dPt>
          <c:cat>
            <c:strRef>
              <c:f>Sheet1!$A$2:$A$4</c:f>
              <c:strCache>
                <c:ptCount val="3"/>
                <c:pt idx="0">
                  <c:v>产品1</c:v>
                </c:pt>
                <c:pt idx="1">
                  <c:v>产品2</c:v>
                </c:pt>
                <c:pt idx="2">
                  <c:v>产品3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4.5</c:v>
                </c:pt>
                <c:pt idx="1">
                  <c:v>3.6</c:v>
                </c:pt>
                <c:pt idx="2">
                  <c:v>1.7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15D8-417B-96B6-1A6D9B644AC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  <a:endParaRPr lang="zh-CN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528141315117501"/>
          <c:y val="0.120676131499082"/>
          <c:w val="0.71021480705022"/>
          <c:h val="0.81055439468129498"/>
        </c:manualLayout>
      </c:layout>
      <c:radarChart>
        <c:radarStyle val="fill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产品1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cat>
            <c:strRef>
              <c:f>Sheet1!$A$2:$A$6</c:f>
              <c:strCache>
                <c:ptCount val="5"/>
                <c:pt idx="0">
                  <c:v>优势1</c:v>
                </c:pt>
                <c:pt idx="1">
                  <c:v>优势2</c:v>
                </c:pt>
                <c:pt idx="2">
                  <c:v>优势3</c:v>
                </c:pt>
                <c:pt idx="3">
                  <c:v>优势4</c:v>
                </c:pt>
                <c:pt idx="4">
                  <c:v>优势5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32</c:v>
                </c:pt>
                <c:pt idx="1">
                  <c:v>32</c:v>
                </c:pt>
                <c:pt idx="2">
                  <c:v>28</c:v>
                </c:pt>
                <c:pt idx="3">
                  <c:v>12</c:v>
                </c:pt>
                <c:pt idx="4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A51-4DFA-9898-B552ED2EB35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产品2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  <a:effectLst/>
          </c:spPr>
          <c:cat>
            <c:strRef>
              <c:f>Sheet1!$A$2:$A$6</c:f>
              <c:strCache>
                <c:ptCount val="5"/>
                <c:pt idx="0">
                  <c:v>优势1</c:v>
                </c:pt>
                <c:pt idx="1">
                  <c:v>优势2</c:v>
                </c:pt>
                <c:pt idx="2">
                  <c:v>优势3</c:v>
                </c:pt>
                <c:pt idx="3">
                  <c:v>优势4</c:v>
                </c:pt>
                <c:pt idx="4">
                  <c:v>优势5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12</c:v>
                </c:pt>
                <c:pt idx="1">
                  <c:v>12</c:v>
                </c:pt>
                <c:pt idx="2">
                  <c:v>12</c:v>
                </c:pt>
                <c:pt idx="3">
                  <c:v>21</c:v>
                </c:pt>
                <c:pt idx="4">
                  <c:v>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A51-4DFA-9898-B552ED2EB35E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产品3</c:v>
                </c:pt>
              </c:strCache>
            </c:strRef>
          </c:tx>
          <c:spPr>
            <a:solidFill>
              <a:schemeClr val="bg1"/>
            </a:solidFill>
            <a:ln w="9525">
              <a:solidFill>
                <a:schemeClr val="accent1"/>
              </a:solidFill>
            </a:ln>
            <a:effectLst/>
          </c:spPr>
          <c:cat>
            <c:strRef>
              <c:f>Sheet1!$A$2:$A$6</c:f>
              <c:strCache>
                <c:ptCount val="5"/>
                <c:pt idx="0">
                  <c:v>优势1</c:v>
                </c:pt>
                <c:pt idx="1">
                  <c:v>优势2</c:v>
                </c:pt>
                <c:pt idx="2">
                  <c:v>优势3</c:v>
                </c:pt>
                <c:pt idx="3">
                  <c:v>优势4</c:v>
                </c:pt>
                <c:pt idx="4">
                  <c:v>优势5</c:v>
                </c:pt>
              </c:strCache>
            </c:strRef>
          </c:cat>
          <c:val>
            <c:numRef>
              <c:f>Sheet1!$D$2:$D$6</c:f>
              <c:numCache>
                <c:formatCode>General</c:formatCode>
                <c:ptCount val="5"/>
                <c:pt idx="0">
                  <c:v>20</c:v>
                </c:pt>
                <c:pt idx="1">
                  <c:v>10</c:v>
                </c:pt>
                <c:pt idx="2">
                  <c:v>5</c:v>
                </c:pt>
                <c:pt idx="3">
                  <c:v>32</c:v>
                </c:pt>
                <c:pt idx="4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A51-4DFA-9898-B552ED2EB35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19176559"/>
        <c:axId val="1219173647"/>
      </c:radarChart>
      <c:catAx>
        <c:axId val="121917655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bg1"/>
                </a:solidFill>
                <a:latin typeface="+mn-ea"/>
                <a:ea typeface="+mn-ea"/>
                <a:cs typeface="+mn-cs"/>
              </a:defRPr>
            </a:pPr>
            <a:endParaRPr lang="zh-CN"/>
          </a:p>
        </c:txPr>
        <c:crossAx val="1219173647"/>
        <c:crosses val="autoZero"/>
        <c:auto val="1"/>
        <c:lblAlgn val="ctr"/>
        <c:lblOffset val="100"/>
        <c:noMultiLvlLbl val="0"/>
      </c:catAx>
      <c:valAx>
        <c:axId val="1219173647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  <a:alpha val="60000"/>
                </a:schemeClr>
              </a:solidFill>
              <a:prstDash val="dash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21917655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31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4D2BD26-FE2E-440A-9F31-42D57E263F0E}" type="doc">
      <dgm:prSet loTypeId="urn:microsoft.com/office/officeart/2009/3/layout/HorizontalOrganizationChart#1" loCatId="hierarchy" qsTypeId="urn:microsoft.com/office/officeart/2005/8/quickstyle/simple1#1" qsCatId="simple" csTypeId="urn:microsoft.com/office/officeart/2005/8/colors/accent1_2#1" csCatId="accent1" phldr="1"/>
      <dgm:spPr/>
      <dgm:t>
        <a:bodyPr/>
        <a:lstStyle/>
        <a:p>
          <a:endParaRPr lang="zh-CN" altLang="en-US"/>
        </a:p>
      </dgm:t>
    </dgm:pt>
    <dgm:pt modelId="{CF697F93-06AD-4A8D-B61E-19E6A1AC43EB}">
      <dgm:prSet phldrT="[文本]" custT="1"/>
      <dgm:spPr/>
      <dgm:t>
        <a:bodyPr/>
        <a:lstStyle/>
        <a:p>
          <a:r>
            <a:rPr lang="zh-CN" altLang="en-US" sz="1800" dirty="0"/>
            <a:t>基础项目产品搭建</a:t>
          </a:r>
        </a:p>
      </dgm:t>
    </dgm:pt>
    <dgm:pt modelId="{50B2CD96-5B64-4D61-9A20-ECD7E572C0F8}" type="parTrans" cxnId="{79321926-BCB2-4E14-A397-F5DCC8A80893}">
      <dgm:prSet/>
      <dgm:spPr/>
      <dgm:t>
        <a:bodyPr/>
        <a:lstStyle/>
        <a:p>
          <a:endParaRPr lang="zh-CN" altLang="en-US" sz="1800"/>
        </a:p>
      </dgm:t>
    </dgm:pt>
    <dgm:pt modelId="{31AE8D98-9506-4394-A968-DE9752CA8CC3}" type="sibTrans" cxnId="{79321926-BCB2-4E14-A397-F5DCC8A80893}">
      <dgm:prSet/>
      <dgm:spPr/>
      <dgm:t>
        <a:bodyPr/>
        <a:lstStyle/>
        <a:p>
          <a:endParaRPr lang="zh-CN" altLang="en-US" sz="1800"/>
        </a:p>
      </dgm:t>
    </dgm:pt>
    <dgm:pt modelId="{BCF5E455-52AF-4315-BA0E-7B8549ECCC7D}" type="asst">
      <dgm:prSet phldrT="[文本]" custT="1"/>
      <dgm:spPr>
        <a:noFill/>
        <a:ln>
          <a:noFill/>
        </a:ln>
      </dgm:spPr>
      <dgm:t>
        <a:bodyPr/>
        <a:lstStyle/>
        <a:p>
          <a:r>
            <a:rPr lang="zh-CN" altLang="en-US" sz="1600" dirty="0"/>
            <a:t>用户体系人群：</a:t>
          </a:r>
          <a:r>
            <a:rPr lang="en-US" altLang="zh-CN" sz="1600" dirty="0"/>
            <a:t>90</a:t>
          </a:r>
          <a:r>
            <a:rPr lang="zh-CN" altLang="en-US" sz="1600" dirty="0"/>
            <a:t>后</a:t>
          </a:r>
        </a:p>
      </dgm:t>
    </dgm:pt>
    <dgm:pt modelId="{FCC3EEB8-D88E-4128-A0AD-99BC6D2A3145}" type="parTrans" cxnId="{6440CD11-7E1C-4BD0-888F-1AC1554DA149}">
      <dgm:prSet/>
      <dgm:spPr>
        <a:ln>
          <a:noFill/>
        </a:ln>
      </dgm:spPr>
      <dgm:t>
        <a:bodyPr/>
        <a:lstStyle/>
        <a:p>
          <a:endParaRPr lang="zh-CN" altLang="en-US" sz="1800"/>
        </a:p>
      </dgm:t>
    </dgm:pt>
    <dgm:pt modelId="{C38B3230-559A-41FC-B11A-59C43F1A7FF7}" type="sibTrans" cxnId="{6440CD11-7E1C-4BD0-888F-1AC1554DA149}">
      <dgm:prSet/>
      <dgm:spPr/>
      <dgm:t>
        <a:bodyPr/>
        <a:lstStyle/>
        <a:p>
          <a:endParaRPr lang="zh-CN" altLang="en-US" sz="1800"/>
        </a:p>
      </dgm:t>
    </dgm:pt>
    <dgm:pt modelId="{863F3218-2693-4664-867D-498BE5E878C4}">
      <dgm:prSet phldrT="[文本]" custT="1"/>
      <dgm:spPr/>
      <dgm:t>
        <a:bodyPr/>
        <a:lstStyle/>
        <a:p>
          <a:r>
            <a:rPr lang="zh-CN" altLang="en-US" sz="1800" dirty="0"/>
            <a:t>基础用户路径</a:t>
          </a:r>
        </a:p>
      </dgm:t>
    </dgm:pt>
    <dgm:pt modelId="{B6E255FE-EEFC-47F7-AEA3-336A0F3C39CD}" type="parTrans" cxnId="{D8F98023-F93A-4919-83E1-DD9210E4FB63}">
      <dgm:prSet/>
      <dgm:spPr>
        <a:ln>
          <a:solidFill>
            <a:schemeClr val="bg1"/>
          </a:solidFill>
        </a:ln>
      </dgm:spPr>
      <dgm:t>
        <a:bodyPr/>
        <a:lstStyle/>
        <a:p>
          <a:endParaRPr lang="zh-CN" altLang="en-US" sz="1800"/>
        </a:p>
      </dgm:t>
    </dgm:pt>
    <dgm:pt modelId="{6A7BAD02-A48A-4E15-8240-DFC78CF7077B}" type="sibTrans" cxnId="{D8F98023-F93A-4919-83E1-DD9210E4FB63}">
      <dgm:prSet/>
      <dgm:spPr/>
      <dgm:t>
        <a:bodyPr/>
        <a:lstStyle/>
        <a:p>
          <a:endParaRPr lang="zh-CN" altLang="en-US" sz="1800"/>
        </a:p>
      </dgm:t>
    </dgm:pt>
    <dgm:pt modelId="{96D24302-CDC4-4055-BAAD-3112D765EB67}">
      <dgm:prSet phldrT="[文本]" custT="1"/>
      <dgm:spPr/>
      <dgm:t>
        <a:bodyPr/>
        <a:lstStyle/>
        <a:p>
          <a:r>
            <a:rPr lang="zh-CN" altLang="en-US" sz="1800" dirty="0"/>
            <a:t>基础内容承载</a:t>
          </a:r>
        </a:p>
      </dgm:t>
    </dgm:pt>
    <dgm:pt modelId="{3C9C660A-5A29-4CDB-BE3A-B4CAC7DA8FB2}" type="parTrans" cxnId="{949EF9BC-E45A-42F1-BA10-69401896BB0D}">
      <dgm:prSet/>
      <dgm:spPr>
        <a:ln>
          <a:solidFill>
            <a:schemeClr val="bg1"/>
          </a:solidFill>
        </a:ln>
      </dgm:spPr>
      <dgm:t>
        <a:bodyPr/>
        <a:lstStyle/>
        <a:p>
          <a:endParaRPr lang="zh-CN" altLang="en-US" sz="1800"/>
        </a:p>
      </dgm:t>
    </dgm:pt>
    <dgm:pt modelId="{5237B06A-22BB-4C75-8D75-72F214EABA3E}" type="sibTrans" cxnId="{949EF9BC-E45A-42F1-BA10-69401896BB0D}">
      <dgm:prSet/>
      <dgm:spPr/>
      <dgm:t>
        <a:bodyPr/>
        <a:lstStyle/>
        <a:p>
          <a:endParaRPr lang="zh-CN" altLang="en-US" sz="1800"/>
        </a:p>
      </dgm:t>
    </dgm:pt>
    <dgm:pt modelId="{CC1D53C3-7A4D-4A9E-BA26-6A7815F1D7DB}">
      <dgm:prSet phldrT="[文本]" custT="1"/>
      <dgm:spPr/>
      <dgm:t>
        <a:bodyPr/>
        <a:lstStyle/>
        <a:p>
          <a:r>
            <a:rPr lang="zh-CN" altLang="en-US" sz="1800" dirty="0"/>
            <a:t>基础用户交互能力</a:t>
          </a:r>
        </a:p>
      </dgm:t>
    </dgm:pt>
    <dgm:pt modelId="{3FCEB71C-FE8D-45AB-8014-8FB06CC77B77}" type="parTrans" cxnId="{13A0C888-F3C5-4E7B-8B91-E2EA243411C3}">
      <dgm:prSet/>
      <dgm:spPr>
        <a:ln>
          <a:solidFill>
            <a:schemeClr val="bg1"/>
          </a:solidFill>
        </a:ln>
      </dgm:spPr>
      <dgm:t>
        <a:bodyPr/>
        <a:lstStyle/>
        <a:p>
          <a:endParaRPr lang="zh-CN" altLang="en-US" sz="1800"/>
        </a:p>
      </dgm:t>
    </dgm:pt>
    <dgm:pt modelId="{10FA4F0C-CC97-472C-BC17-3DBD1787C438}" type="sibTrans" cxnId="{13A0C888-F3C5-4E7B-8B91-E2EA243411C3}">
      <dgm:prSet/>
      <dgm:spPr/>
      <dgm:t>
        <a:bodyPr/>
        <a:lstStyle/>
        <a:p>
          <a:endParaRPr lang="zh-CN" altLang="en-US" sz="1800"/>
        </a:p>
      </dgm:t>
    </dgm:pt>
    <dgm:pt modelId="{9C13AA51-2D1E-41C7-ACAC-B9DD8C1034B0}">
      <dgm:prSet custT="1"/>
      <dgm:spPr>
        <a:noFill/>
        <a:ln>
          <a:noFill/>
        </a:ln>
      </dgm:spPr>
      <dgm:t>
        <a:bodyPr lIns="143360" tIns="10160" rIns="10160" bIns="10160"/>
        <a:lstStyle/>
        <a:p>
          <a:pPr algn="l"/>
          <a:r>
            <a:rPr lang="zh-CN" altLang="en-US" sz="1600" dirty="0"/>
            <a:t>如何接触？</a:t>
          </a:r>
        </a:p>
      </dgm:t>
    </dgm:pt>
    <dgm:pt modelId="{5C3D945F-3F61-4DA7-AC57-30136B36C4C9}" type="parTrans" cxnId="{D1088D01-FF1A-415C-AB9D-7BFDE4290622}">
      <dgm:prSet/>
      <dgm:spPr>
        <a:ln>
          <a:solidFill>
            <a:schemeClr val="bg1"/>
          </a:solidFill>
        </a:ln>
      </dgm:spPr>
      <dgm:t>
        <a:bodyPr/>
        <a:lstStyle/>
        <a:p>
          <a:endParaRPr lang="zh-CN" altLang="en-US" sz="1800"/>
        </a:p>
      </dgm:t>
    </dgm:pt>
    <dgm:pt modelId="{D46E9F3C-11BE-4ABA-9E2F-C6FD63431201}" type="sibTrans" cxnId="{D1088D01-FF1A-415C-AB9D-7BFDE4290622}">
      <dgm:prSet/>
      <dgm:spPr/>
      <dgm:t>
        <a:bodyPr/>
        <a:lstStyle/>
        <a:p>
          <a:endParaRPr lang="zh-CN" altLang="en-US" sz="1800"/>
        </a:p>
      </dgm:t>
    </dgm:pt>
    <dgm:pt modelId="{B8FB34CF-47CA-43D0-8749-9CBA682D6836}">
      <dgm:prSet custT="1"/>
      <dgm:spPr>
        <a:noFill/>
        <a:ln>
          <a:noFill/>
        </a:ln>
      </dgm:spPr>
      <dgm:t>
        <a:bodyPr lIns="143360" tIns="10160" rIns="10160" bIns="10160"/>
        <a:lstStyle/>
        <a:p>
          <a:pPr algn="l"/>
          <a:r>
            <a:rPr lang="zh-CN" altLang="en-US" sz="1600" dirty="0"/>
            <a:t>如何循环？</a:t>
          </a:r>
        </a:p>
      </dgm:t>
    </dgm:pt>
    <dgm:pt modelId="{B88958D3-5F81-4B8C-ACCB-3B95E8A220CA}" type="parTrans" cxnId="{353639CC-9D15-4090-90DD-670FCA593EC2}">
      <dgm:prSet/>
      <dgm:spPr>
        <a:ln>
          <a:solidFill>
            <a:schemeClr val="bg1"/>
          </a:solidFill>
        </a:ln>
      </dgm:spPr>
      <dgm:t>
        <a:bodyPr/>
        <a:lstStyle/>
        <a:p>
          <a:endParaRPr lang="zh-CN" altLang="en-US" sz="1800"/>
        </a:p>
      </dgm:t>
    </dgm:pt>
    <dgm:pt modelId="{EF904079-97BB-4924-A46F-745C8DC78794}" type="sibTrans" cxnId="{353639CC-9D15-4090-90DD-670FCA593EC2}">
      <dgm:prSet/>
      <dgm:spPr/>
      <dgm:t>
        <a:bodyPr/>
        <a:lstStyle/>
        <a:p>
          <a:endParaRPr lang="zh-CN" altLang="en-US" sz="1800"/>
        </a:p>
      </dgm:t>
    </dgm:pt>
    <dgm:pt modelId="{78F1B27C-C4BE-4EAB-A1AA-67B8898111E4}">
      <dgm:prSet custT="1"/>
      <dgm:spPr>
        <a:noFill/>
        <a:ln>
          <a:noFill/>
        </a:ln>
      </dgm:spPr>
      <dgm:t>
        <a:bodyPr lIns="143360" tIns="10160" rIns="10160" bIns="10160"/>
        <a:lstStyle/>
        <a:p>
          <a:pPr algn="l"/>
          <a:r>
            <a:rPr lang="zh-CN" altLang="en-US" sz="1600" dirty="0"/>
            <a:t>如何输出？</a:t>
          </a:r>
        </a:p>
      </dgm:t>
    </dgm:pt>
    <dgm:pt modelId="{E5E8DE4D-C997-448D-BD81-9D01F20C798D}" type="parTrans" cxnId="{501EFB3D-D46B-41F5-92E1-4C576E323939}">
      <dgm:prSet/>
      <dgm:spPr>
        <a:ln>
          <a:solidFill>
            <a:schemeClr val="bg1"/>
          </a:solidFill>
        </a:ln>
      </dgm:spPr>
      <dgm:t>
        <a:bodyPr/>
        <a:lstStyle/>
        <a:p>
          <a:endParaRPr lang="zh-CN" altLang="en-US" sz="1800"/>
        </a:p>
      </dgm:t>
    </dgm:pt>
    <dgm:pt modelId="{3A27FBBA-05CC-467E-9494-AE0B7D18A90C}" type="sibTrans" cxnId="{501EFB3D-D46B-41F5-92E1-4C576E323939}">
      <dgm:prSet/>
      <dgm:spPr/>
      <dgm:t>
        <a:bodyPr/>
        <a:lstStyle/>
        <a:p>
          <a:endParaRPr lang="zh-CN" altLang="en-US" sz="1800"/>
        </a:p>
      </dgm:t>
    </dgm:pt>
    <dgm:pt modelId="{09DF4FB1-3CAC-41AE-BD78-F6C155F92D93}">
      <dgm:prSet custT="1"/>
      <dgm:spPr>
        <a:noFill/>
        <a:ln>
          <a:noFill/>
        </a:ln>
      </dgm:spPr>
      <dgm:t>
        <a:bodyPr lIns="143360" tIns="10160" rIns="10160" bIns="10160"/>
        <a:lstStyle/>
        <a:p>
          <a:pPr algn="l"/>
          <a:r>
            <a:rPr lang="zh-CN" altLang="en-US" sz="1600" dirty="0"/>
            <a:t>用户能看到什么？</a:t>
          </a:r>
        </a:p>
      </dgm:t>
    </dgm:pt>
    <dgm:pt modelId="{3D13552E-DD83-4437-ABB4-9CA39215FDE8}" type="parTrans" cxnId="{7AEDA3B0-D67F-4BD7-BCD9-FA9F6DEFD885}">
      <dgm:prSet/>
      <dgm:spPr>
        <a:ln>
          <a:solidFill>
            <a:schemeClr val="bg1"/>
          </a:solidFill>
        </a:ln>
      </dgm:spPr>
      <dgm:t>
        <a:bodyPr/>
        <a:lstStyle/>
        <a:p>
          <a:endParaRPr lang="zh-CN" altLang="en-US" sz="1800"/>
        </a:p>
      </dgm:t>
    </dgm:pt>
    <dgm:pt modelId="{8AE3CA90-BD9B-4368-AF07-642EF2134DD6}" type="sibTrans" cxnId="{7AEDA3B0-D67F-4BD7-BCD9-FA9F6DEFD885}">
      <dgm:prSet/>
      <dgm:spPr/>
      <dgm:t>
        <a:bodyPr/>
        <a:lstStyle/>
        <a:p>
          <a:endParaRPr lang="zh-CN" altLang="en-US" sz="1800"/>
        </a:p>
      </dgm:t>
    </dgm:pt>
    <dgm:pt modelId="{30C4200D-CC7A-43D5-8FBE-F5F2D7ADE267}">
      <dgm:prSet custT="1"/>
      <dgm:spPr>
        <a:noFill/>
        <a:ln>
          <a:noFill/>
        </a:ln>
      </dgm:spPr>
      <dgm:t>
        <a:bodyPr lIns="143360" tIns="10160" rIns="10160" bIns="10160"/>
        <a:lstStyle/>
        <a:p>
          <a:pPr algn="l"/>
          <a:r>
            <a:rPr lang="zh-CN" altLang="en-US" sz="1600" dirty="0"/>
            <a:t>用户能得到什么？</a:t>
          </a:r>
        </a:p>
      </dgm:t>
    </dgm:pt>
    <dgm:pt modelId="{06C38B9D-CEC7-403F-B61F-856804B46D25}" type="parTrans" cxnId="{5F376083-695F-472F-8D28-0DB584E40095}">
      <dgm:prSet/>
      <dgm:spPr>
        <a:ln>
          <a:solidFill>
            <a:schemeClr val="bg1"/>
          </a:solidFill>
        </a:ln>
      </dgm:spPr>
      <dgm:t>
        <a:bodyPr/>
        <a:lstStyle/>
        <a:p>
          <a:endParaRPr lang="zh-CN" altLang="en-US" sz="1800"/>
        </a:p>
      </dgm:t>
    </dgm:pt>
    <dgm:pt modelId="{843FB2FE-8CA0-47A1-AAB3-5DB73566CCA1}" type="sibTrans" cxnId="{5F376083-695F-472F-8D28-0DB584E40095}">
      <dgm:prSet/>
      <dgm:spPr/>
      <dgm:t>
        <a:bodyPr/>
        <a:lstStyle/>
        <a:p>
          <a:endParaRPr lang="zh-CN" altLang="en-US" sz="1800"/>
        </a:p>
      </dgm:t>
    </dgm:pt>
    <dgm:pt modelId="{7C0F5CCA-8746-4544-9D4E-C66FF385E893}">
      <dgm:prSet custT="1"/>
      <dgm:spPr>
        <a:noFill/>
        <a:ln>
          <a:noFill/>
        </a:ln>
      </dgm:spPr>
      <dgm:t>
        <a:bodyPr lIns="143360" tIns="10160" rIns="10160" bIns="10160"/>
        <a:lstStyle/>
        <a:p>
          <a:pPr algn="l"/>
          <a:r>
            <a:rPr lang="zh-CN" altLang="en-US" sz="1600" dirty="0"/>
            <a:t>用户能输出什么？</a:t>
          </a:r>
        </a:p>
      </dgm:t>
    </dgm:pt>
    <dgm:pt modelId="{F5FD2EA7-DD73-4A2A-AFA2-BBF7CD1467EB}" type="parTrans" cxnId="{25B597A4-C0A3-4F99-A735-4CAB88F83CF7}">
      <dgm:prSet/>
      <dgm:spPr>
        <a:ln>
          <a:solidFill>
            <a:schemeClr val="bg1"/>
          </a:solidFill>
        </a:ln>
      </dgm:spPr>
      <dgm:t>
        <a:bodyPr/>
        <a:lstStyle/>
        <a:p>
          <a:endParaRPr lang="zh-CN" altLang="en-US" sz="1800"/>
        </a:p>
      </dgm:t>
    </dgm:pt>
    <dgm:pt modelId="{A21642BF-0138-4AC6-88A5-7E3DC9B7F82B}" type="sibTrans" cxnId="{25B597A4-C0A3-4F99-A735-4CAB88F83CF7}">
      <dgm:prSet/>
      <dgm:spPr/>
      <dgm:t>
        <a:bodyPr/>
        <a:lstStyle/>
        <a:p>
          <a:endParaRPr lang="zh-CN" altLang="en-US" sz="1800"/>
        </a:p>
      </dgm:t>
    </dgm:pt>
    <dgm:pt modelId="{49CFF90F-69DF-40A3-B3B4-B82E0738F223}">
      <dgm:prSet custT="1"/>
      <dgm:spPr>
        <a:noFill/>
        <a:ln>
          <a:noFill/>
        </a:ln>
      </dgm:spPr>
      <dgm:t>
        <a:bodyPr lIns="143360" tIns="10160" rIns="10160" bIns="10160"/>
        <a:lstStyle/>
        <a:p>
          <a:pPr algn="l"/>
          <a:r>
            <a:rPr lang="zh-CN" altLang="en-US" sz="1600" dirty="0"/>
            <a:t>用户与内容的交互</a:t>
          </a:r>
        </a:p>
      </dgm:t>
    </dgm:pt>
    <dgm:pt modelId="{0CA9661B-FBF8-41F5-98B8-FF2F18E44336}" type="parTrans" cxnId="{A9A65766-09FD-4C30-BC6C-B29C14DAA5B0}">
      <dgm:prSet/>
      <dgm:spPr>
        <a:ln>
          <a:solidFill>
            <a:schemeClr val="bg1"/>
          </a:solidFill>
        </a:ln>
      </dgm:spPr>
      <dgm:t>
        <a:bodyPr/>
        <a:lstStyle/>
        <a:p>
          <a:endParaRPr lang="zh-CN" altLang="en-US" sz="1800"/>
        </a:p>
      </dgm:t>
    </dgm:pt>
    <dgm:pt modelId="{0B76116F-0B56-4327-8459-4F8059A2402A}" type="sibTrans" cxnId="{A9A65766-09FD-4C30-BC6C-B29C14DAA5B0}">
      <dgm:prSet/>
      <dgm:spPr/>
      <dgm:t>
        <a:bodyPr/>
        <a:lstStyle/>
        <a:p>
          <a:endParaRPr lang="zh-CN" altLang="en-US" sz="1800"/>
        </a:p>
      </dgm:t>
    </dgm:pt>
    <dgm:pt modelId="{4EAE3659-A155-464C-BF31-BC5F13034DBE}">
      <dgm:prSet custT="1"/>
      <dgm:spPr>
        <a:noFill/>
        <a:ln>
          <a:noFill/>
        </a:ln>
      </dgm:spPr>
      <dgm:t>
        <a:bodyPr lIns="143360" tIns="10160" rIns="10160" bIns="10160"/>
        <a:lstStyle/>
        <a:p>
          <a:pPr algn="l"/>
          <a:r>
            <a:rPr lang="zh-CN" altLang="en-US" sz="1600" dirty="0"/>
            <a:t>用户与作者的交互</a:t>
          </a:r>
        </a:p>
      </dgm:t>
    </dgm:pt>
    <dgm:pt modelId="{A974BC98-0673-4E0B-8542-9574DFE54F9B}" type="parTrans" cxnId="{E460D85E-E72E-43AA-A51D-559D93595134}">
      <dgm:prSet/>
      <dgm:spPr>
        <a:ln>
          <a:solidFill>
            <a:schemeClr val="bg1"/>
          </a:solidFill>
        </a:ln>
      </dgm:spPr>
      <dgm:t>
        <a:bodyPr/>
        <a:lstStyle/>
        <a:p>
          <a:endParaRPr lang="zh-CN" altLang="en-US" sz="1800"/>
        </a:p>
      </dgm:t>
    </dgm:pt>
    <dgm:pt modelId="{487F6EF1-DC9C-4394-8B47-2A38EADD39A9}" type="sibTrans" cxnId="{E460D85E-E72E-43AA-A51D-559D93595134}">
      <dgm:prSet/>
      <dgm:spPr/>
      <dgm:t>
        <a:bodyPr/>
        <a:lstStyle/>
        <a:p>
          <a:endParaRPr lang="zh-CN" altLang="en-US" sz="1800"/>
        </a:p>
      </dgm:t>
    </dgm:pt>
    <dgm:pt modelId="{1AA7DA97-F425-428B-9136-AA12458D90B6}">
      <dgm:prSet custT="1"/>
      <dgm:spPr>
        <a:noFill/>
        <a:ln>
          <a:noFill/>
        </a:ln>
      </dgm:spPr>
      <dgm:t>
        <a:bodyPr lIns="143360" tIns="10160" rIns="10160" bIns="10160"/>
        <a:lstStyle/>
        <a:p>
          <a:pPr algn="l"/>
          <a:r>
            <a:rPr lang="zh-CN" altLang="en-US" sz="1600" dirty="0"/>
            <a:t>如何构建持续的交互？</a:t>
          </a:r>
        </a:p>
      </dgm:t>
    </dgm:pt>
    <dgm:pt modelId="{22E87C28-0D9F-4E73-94ED-6404EBFD9D6D}" type="parTrans" cxnId="{14981F6D-132A-4E77-92D1-2BD5C5F510EC}">
      <dgm:prSet/>
      <dgm:spPr>
        <a:ln>
          <a:solidFill>
            <a:schemeClr val="bg1"/>
          </a:solidFill>
        </a:ln>
      </dgm:spPr>
      <dgm:t>
        <a:bodyPr/>
        <a:lstStyle/>
        <a:p>
          <a:endParaRPr lang="zh-CN" altLang="en-US" sz="1800"/>
        </a:p>
      </dgm:t>
    </dgm:pt>
    <dgm:pt modelId="{7BE4C5E9-F213-4766-8DE8-557608C5C247}" type="sibTrans" cxnId="{14981F6D-132A-4E77-92D1-2BD5C5F510EC}">
      <dgm:prSet/>
      <dgm:spPr/>
      <dgm:t>
        <a:bodyPr/>
        <a:lstStyle/>
        <a:p>
          <a:endParaRPr lang="zh-CN" altLang="en-US" sz="1800"/>
        </a:p>
      </dgm:t>
    </dgm:pt>
    <dgm:pt modelId="{5AD90E80-6B2F-4E5E-B320-CE0DE41D9179}" type="pres">
      <dgm:prSet presAssocID="{D4D2BD26-FE2E-440A-9F31-42D57E263F0E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1A1B6112-EC57-4EE6-9588-BD3EAE0518D6}" type="pres">
      <dgm:prSet presAssocID="{CF697F93-06AD-4A8D-B61E-19E6A1AC43EB}" presName="hierRoot1" presStyleCnt="0">
        <dgm:presLayoutVars>
          <dgm:hierBranch val="init"/>
        </dgm:presLayoutVars>
      </dgm:prSet>
      <dgm:spPr/>
    </dgm:pt>
    <dgm:pt modelId="{DF5828CF-4A4C-4D6A-ABB1-EB770777A0EF}" type="pres">
      <dgm:prSet presAssocID="{CF697F93-06AD-4A8D-B61E-19E6A1AC43EB}" presName="rootComposite1" presStyleCnt="0"/>
      <dgm:spPr/>
    </dgm:pt>
    <dgm:pt modelId="{A732673C-3F09-4EFB-81C4-9757E4649863}" type="pres">
      <dgm:prSet presAssocID="{CF697F93-06AD-4A8D-B61E-19E6A1AC43EB}" presName="rootText1" presStyleLbl="node0" presStyleIdx="0" presStyleCnt="1" custScaleX="185366" custScaleY="124143">
        <dgm:presLayoutVars>
          <dgm:chPref val="3"/>
        </dgm:presLayoutVars>
      </dgm:prSet>
      <dgm:spPr/>
    </dgm:pt>
    <dgm:pt modelId="{C7940844-7895-4426-B255-1E2960267303}" type="pres">
      <dgm:prSet presAssocID="{CF697F93-06AD-4A8D-B61E-19E6A1AC43EB}" presName="rootConnector1" presStyleLbl="node1" presStyleIdx="0" presStyleCnt="0"/>
      <dgm:spPr/>
    </dgm:pt>
    <dgm:pt modelId="{1ED7537C-7925-4459-8A84-20A470AFC23B}" type="pres">
      <dgm:prSet presAssocID="{CF697F93-06AD-4A8D-B61E-19E6A1AC43EB}" presName="hierChild2" presStyleCnt="0"/>
      <dgm:spPr/>
    </dgm:pt>
    <dgm:pt modelId="{FEF90891-99C5-414D-8973-955C1A9B2B38}" type="pres">
      <dgm:prSet presAssocID="{B6E255FE-EEFC-47F7-AEA3-336A0F3C39CD}" presName="Name64" presStyleLbl="parChTrans1D2" presStyleIdx="0" presStyleCnt="4"/>
      <dgm:spPr/>
    </dgm:pt>
    <dgm:pt modelId="{35764D05-F1A6-4A26-A129-028DD4F3D96E}" type="pres">
      <dgm:prSet presAssocID="{863F3218-2693-4664-867D-498BE5E878C4}" presName="hierRoot2" presStyleCnt="0">
        <dgm:presLayoutVars>
          <dgm:hierBranch val="init"/>
        </dgm:presLayoutVars>
      </dgm:prSet>
      <dgm:spPr/>
    </dgm:pt>
    <dgm:pt modelId="{0525CE9A-0070-488C-992D-94086346DA46}" type="pres">
      <dgm:prSet presAssocID="{863F3218-2693-4664-867D-498BE5E878C4}" presName="rootComposite" presStyleCnt="0"/>
      <dgm:spPr/>
    </dgm:pt>
    <dgm:pt modelId="{6EC05B72-8CE4-4F4A-9A53-3CFD5E4329A1}" type="pres">
      <dgm:prSet presAssocID="{863F3218-2693-4664-867D-498BE5E878C4}" presName="rootText" presStyleLbl="node2" presStyleIdx="0" presStyleCnt="3" custScaleX="185366" custScaleY="124143">
        <dgm:presLayoutVars>
          <dgm:chPref val="3"/>
        </dgm:presLayoutVars>
      </dgm:prSet>
      <dgm:spPr/>
    </dgm:pt>
    <dgm:pt modelId="{FFA397E4-744F-4171-8920-EFA007D0B5CD}" type="pres">
      <dgm:prSet presAssocID="{863F3218-2693-4664-867D-498BE5E878C4}" presName="rootConnector" presStyleLbl="node2" presStyleIdx="0" presStyleCnt="3"/>
      <dgm:spPr/>
    </dgm:pt>
    <dgm:pt modelId="{0626AD0A-0F7C-4AF7-91C3-0691FB31690A}" type="pres">
      <dgm:prSet presAssocID="{863F3218-2693-4664-867D-498BE5E878C4}" presName="hierChild4" presStyleCnt="0"/>
      <dgm:spPr/>
    </dgm:pt>
    <dgm:pt modelId="{2D0EACB2-6BA1-45B8-B39F-A52E00B59BE0}" type="pres">
      <dgm:prSet presAssocID="{5C3D945F-3F61-4DA7-AC57-30136B36C4C9}" presName="Name64" presStyleLbl="parChTrans1D3" presStyleIdx="0" presStyleCnt="9"/>
      <dgm:spPr/>
    </dgm:pt>
    <dgm:pt modelId="{6C3B68F8-CF95-4390-9564-EF7F7A8BD6B6}" type="pres">
      <dgm:prSet presAssocID="{9C13AA51-2D1E-41C7-ACAC-B9DD8C1034B0}" presName="hierRoot2" presStyleCnt="0">
        <dgm:presLayoutVars>
          <dgm:hierBranch val="init"/>
        </dgm:presLayoutVars>
      </dgm:prSet>
      <dgm:spPr/>
    </dgm:pt>
    <dgm:pt modelId="{249DACA7-2768-4820-AB2E-D1212658D45F}" type="pres">
      <dgm:prSet presAssocID="{9C13AA51-2D1E-41C7-ACAC-B9DD8C1034B0}" presName="rootComposite" presStyleCnt="0"/>
      <dgm:spPr/>
    </dgm:pt>
    <dgm:pt modelId="{472865B8-28DE-448C-A6A4-8C6033DD6B12}" type="pres">
      <dgm:prSet presAssocID="{9C13AA51-2D1E-41C7-ACAC-B9DD8C1034B0}" presName="rootText" presStyleLbl="node3" presStyleIdx="0" presStyleCnt="9" custScaleX="207253" custScaleY="86176">
        <dgm:presLayoutVars>
          <dgm:chPref val="3"/>
        </dgm:presLayoutVars>
      </dgm:prSet>
      <dgm:spPr/>
    </dgm:pt>
    <dgm:pt modelId="{82C7FD8D-9D2C-430A-B92A-245C36FFDC7E}" type="pres">
      <dgm:prSet presAssocID="{9C13AA51-2D1E-41C7-ACAC-B9DD8C1034B0}" presName="rootConnector" presStyleLbl="node3" presStyleIdx="0" presStyleCnt="9"/>
      <dgm:spPr/>
    </dgm:pt>
    <dgm:pt modelId="{8E3D5EDA-7040-4399-BF4F-B0C885C75B25}" type="pres">
      <dgm:prSet presAssocID="{9C13AA51-2D1E-41C7-ACAC-B9DD8C1034B0}" presName="hierChild4" presStyleCnt="0"/>
      <dgm:spPr/>
    </dgm:pt>
    <dgm:pt modelId="{3201E3A6-8868-4FC3-A7B8-D54125F9541D}" type="pres">
      <dgm:prSet presAssocID="{9C13AA51-2D1E-41C7-ACAC-B9DD8C1034B0}" presName="hierChild5" presStyleCnt="0"/>
      <dgm:spPr/>
    </dgm:pt>
    <dgm:pt modelId="{68DC93FF-7998-4E46-A8C1-DBCBC61BC089}" type="pres">
      <dgm:prSet presAssocID="{B88958D3-5F81-4B8C-ACCB-3B95E8A220CA}" presName="Name64" presStyleLbl="parChTrans1D3" presStyleIdx="1" presStyleCnt="9"/>
      <dgm:spPr/>
    </dgm:pt>
    <dgm:pt modelId="{FF4F22DA-DA4A-4BF5-B108-6F888CED0838}" type="pres">
      <dgm:prSet presAssocID="{B8FB34CF-47CA-43D0-8749-9CBA682D6836}" presName="hierRoot2" presStyleCnt="0">
        <dgm:presLayoutVars>
          <dgm:hierBranch val="init"/>
        </dgm:presLayoutVars>
      </dgm:prSet>
      <dgm:spPr/>
    </dgm:pt>
    <dgm:pt modelId="{38219F2A-293F-4BB2-AD5F-07A09C9629E8}" type="pres">
      <dgm:prSet presAssocID="{B8FB34CF-47CA-43D0-8749-9CBA682D6836}" presName="rootComposite" presStyleCnt="0"/>
      <dgm:spPr/>
    </dgm:pt>
    <dgm:pt modelId="{B3DBF8DF-9614-49C5-A983-004E317A1418}" type="pres">
      <dgm:prSet presAssocID="{B8FB34CF-47CA-43D0-8749-9CBA682D6836}" presName="rootText" presStyleLbl="node3" presStyleIdx="1" presStyleCnt="9" custScaleX="207253" custScaleY="86176">
        <dgm:presLayoutVars>
          <dgm:chPref val="3"/>
        </dgm:presLayoutVars>
      </dgm:prSet>
      <dgm:spPr/>
    </dgm:pt>
    <dgm:pt modelId="{66B3DA04-13C8-453B-9126-892AC7F6897C}" type="pres">
      <dgm:prSet presAssocID="{B8FB34CF-47CA-43D0-8749-9CBA682D6836}" presName="rootConnector" presStyleLbl="node3" presStyleIdx="1" presStyleCnt="9"/>
      <dgm:spPr/>
    </dgm:pt>
    <dgm:pt modelId="{F99F2F9E-A273-4CEC-92C4-C0203A433118}" type="pres">
      <dgm:prSet presAssocID="{B8FB34CF-47CA-43D0-8749-9CBA682D6836}" presName="hierChild4" presStyleCnt="0"/>
      <dgm:spPr/>
    </dgm:pt>
    <dgm:pt modelId="{16D3227B-ADD1-4CAE-AFF1-48F07F7A467C}" type="pres">
      <dgm:prSet presAssocID="{B8FB34CF-47CA-43D0-8749-9CBA682D6836}" presName="hierChild5" presStyleCnt="0"/>
      <dgm:spPr/>
    </dgm:pt>
    <dgm:pt modelId="{2B62F7F6-B15C-451D-8E33-E4EE167ECCF2}" type="pres">
      <dgm:prSet presAssocID="{E5E8DE4D-C997-448D-BD81-9D01F20C798D}" presName="Name64" presStyleLbl="parChTrans1D3" presStyleIdx="2" presStyleCnt="9"/>
      <dgm:spPr/>
    </dgm:pt>
    <dgm:pt modelId="{851AFD87-C9DE-49F7-A195-AE79A4EFDC5F}" type="pres">
      <dgm:prSet presAssocID="{78F1B27C-C4BE-4EAB-A1AA-67B8898111E4}" presName="hierRoot2" presStyleCnt="0">
        <dgm:presLayoutVars>
          <dgm:hierBranch val="init"/>
        </dgm:presLayoutVars>
      </dgm:prSet>
      <dgm:spPr/>
    </dgm:pt>
    <dgm:pt modelId="{B8741D49-9A8E-468B-A0AA-2BF5EF84F50A}" type="pres">
      <dgm:prSet presAssocID="{78F1B27C-C4BE-4EAB-A1AA-67B8898111E4}" presName="rootComposite" presStyleCnt="0"/>
      <dgm:spPr/>
    </dgm:pt>
    <dgm:pt modelId="{FF7C3583-39B0-4523-B960-EADE31294874}" type="pres">
      <dgm:prSet presAssocID="{78F1B27C-C4BE-4EAB-A1AA-67B8898111E4}" presName="rootText" presStyleLbl="node3" presStyleIdx="2" presStyleCnt="9" custScaleX="207253" custScaleY="86176">
        <dgm:presLayoutVars>
          <dgm:chPref val="3"/>
        </dgm:presLayoutVars>
      </dgm:prSet>
      <dgm:spPr/>
    </dgm:pt>
    <dgm:pt modelId="{A3DD00CF-8185-47D2-8B6B-CB609E661D90}" type="pres">
      <dgm:prSet presAssocID="{78F1B27C-C4BE-4EAB-A1AA-67B8898111E4}" presName="rootConnector" presStyleLbl="node3" presStyleIdx="2" presStyleCnt="9"/>
      <dgm:spPr/>
    </dgm:pt>
    <dgm:pt modelId="{533F47D7-8049-4883-B227-7CC07D4E0D2A}" type="pres">
      <dgm:prSet presAssocID="{78F1B27C-C4BE-4EAB-A1AA-67B8898111E4}" presName="hierChild4" presStyleCnt="0"/>
      <dgm:spPr/>
    </dgm:pt>
    <dgm:pt modelId="{C3F0FF79-9E01-4D37-A4E9-ACD4482F2E17}" type="pres">
      <dgm:prSet presAssocID="{78F1B27C-C4BE-4EAB-A1AA-67B8898111E4}" presName="hierChild5" presStyleCnt="0"/>
      <dgm:spPr/>
    </dgm:pt>
    <dgm:pt modelId="{973D8FF5-4C9C-448C-B1F5-14550012149D}" type="pres">
      <dgm:prSet presAssocID="{863F3218-2693-4664-867D-498BE5E878C4}" presName="hierChild5" presStyleCnt="0"/>
      <dgm:spPr/>
    </dgm:pt>
    <dgm:pt modelId="{F4950A9E-449C-44C6-8FA9-85AF7D1D309E}" type="pres">
      <dgm:prSet presAssocID="{3C9C660A-5A29-4CDB-BE3A-B4CAC7DA8FB2}" presName="Name64" presStyleLbl="parChTrans1D2" presStyleIdx="1" presStyleCnt="4"/>
      <dgm:spPr/>
    </dgm:pt>
    <dgm:pt modelId="{09F8240B-DE80-4845-9D0B-7891AF6D797B}" type="pres">
      <dgm:prSet presAssocID="{96D24302-CDC4-4055-BAAD-3112D765EB67}" presName="hierRoot2" presStyleCnt="0">
        <dgm:presLayoutVars>
          <dgm:hierBranch val="init"/>
        </dgm:presLayoutVars>
      </dgm:prSet>
      <dgm:spPr/>
    </dgm:pt>
    <dgm:pt modelId="{42D9D6A1-2557-4AAB-8FF7-FC3389D7602A}" type="pres">
      <dgm:prSet presAssocID="{96D24302-CDC4-4055-BAAD-3112D765EB67}" presName="rootComposite" presStyleCnt="0"/>
      <dgm:spPr/>
    </dgm:pt>
    <dgm:pt modelId="{AF6E06DB-ABC8-4B58-9A88-CDB17C665EF1}" type="pres">
      <dgm:prSet presAssocID="{96D24302-CDC4-4055-BAAD-3112D765EB67}" presName="rootText" presStyleLbl="node2" presStyleIdx="1" presStyleCnt="3" custScaleX="185366" custScaleY="124143">
        <dgm:presLayoutVars>
          <dgm:chPref val="3"/>
        </dgm:presLayoutVars>
      </dgm:prSet>
      <dgm:spPr/>
    </dgm:pt>
    <dgm:pt modelId="{D1A62C6F-1A47-4F19-83D4-4F4BC0A0B130}" type="pres">
      <dgm:prSet presAssocID="{96D24302-CDC4-4055-BAAD-3112D765EB67}" presName="rootConnector" presStyleLbl="node2" presStyleIdx="1" presStyleCnt="3"/>
      <dgm:spPr/>
    </dgm:pt>
    <dgm:pt modelId="{76B8C0D7-E66E-4D54-A6A0-25499B80C560}" type="pres">
      <dgm:prSet presAssocID="{96D24302-CDC4-4055-BAAD-3112D765EB67}" presName="hierChild4" presStyleCnt="0"/>
      <dgm:spPr/>
    </dgm:pt>
    <dgm:pt modelId="{444E9BAE-FC99-4A53-B69B-4933C937C4F1}" type="pres">
      <dgm:prSet presAssocID="{3D13552E-DD83-4437-ABB4-9CA39215FDE8}" presName="Name64" presStyleLbl="parChTrans1D3" presStyleIdx="3" presStyleCnt="9"/>
      <dgm:spPr/>
    </dgm:pt>
    <dgm:pt modelId="{20BB7DF4-7AE5-4FEB-9E78-8141FDA8CEF0}" type="pres">
      <dgm:prSet presAssocID="{09DF4FB1-3CAC-41AE-BD78-F6C155F92D93}" presName="hierRoot2" presStyleCnt="0">
        <dgm:presLayoutVars>
          <dgm:hierBranch val="init"/>
        </dgm:presLayoutVars>
      </dgm:prSet>
      <dgm:spPr/>
    </dgm:pt>
    <dgm:pt modelId="{242802C4-4095-4F3D-A53C-AD285A8C089D}" type="pres">
      <dgm:prSet presAssocID="{09DF4FB1-3CAC-41AE-BD78-F6C155F92D93}" presName="rootComposite" presStyleCnt="0"/>
      <dgm:spPr/>
    </dgm:pt>
    <dgm:pt modelId="{874F46F6-A930-4157-8722-316E11ED35FE}" type="pres">
      <dgm:prSet presAssocID="{09DF4FB1-3CAC-41AE-BD78-F6C155F92D93}" presName="rootText" presStyleLbl="node3" presStyleIdx="3" presStyleCnt="9" custScaleX="207253" custScaleY="86176">
        <dgm:presLayoutVars>
          <dgm:chPref val="3"/>
        </dgm:presLayoutVars>
      </dgm:prSet>
      <dgm:spPr/>
    </dgm:pt>
    <dgm:pt modelId="{A041F4D3-507D-434F-8A38-6693246328C0}" type="pres">
      <dgm:prSet presAssocID="{09DF4FB1-3CAC-41AE-BD78-F6C155F92D93}" presName="rootConnector" presStyleLbl="node3" presStyleIdx="3" presStyleCnt="9"/>
      <dgm:spPr/>
    </dgm:pt>
    <dgm:pt modelId="{F6DE5E71-A901-4BA3-A5D8-763B55BD12D8}" type="pres">
      <dgm:prSet presAssocID="{09DF4FB1-3CAC-41AE-BD78-F6C155F92D93}" presName="hierChild4" presStyleCnt="0"/>
      <dgm:spPr/>
    </dgm:pt>
    <dgm:pt modelId="{9C4310C0-AF3F-4044-A685-DD3938D58CB2}" type="pres">
      <dgm:prSet presAssocID="{09DF4FB1-3CAC-41AE-BD78-F6C155F92D93}" presName="hierChild5" presStyleCnt="0"/>
      <dgm:spPr/>
    </dgm:pt>
    <dgm:pt modelId="{C3D6F558-BA9B-48B4-B7A8-CADCB1062A9E}" type="pres">
      <dgm:prSet presAssocID="{06C38B9D-CEC7-403F-B61F-856804B46D25}" presName="Name64" presStyleLbl="parChTrans1D3" presStyleIdx="4" presStyleCnt="9"/>
      <dgm:spPr/>
    </dgm:pt>
    <dgm:pt modelId="{8B71B4E7-9558-4EB1-9EB3-659F7CA8474D}" type="pres">
      <dgm:prSet presAssocID="{30C4200D-CC7A-43D5-8FBE-F5F2D7ADE267}" presName="hierRoot2" presStyleCnt="0">
        <dgm:presLayoutVars>
          <dgm:hierBranch val="init"/>
        </dgm:presLayoutVars>
      </dgm:prSet>
      <dgm:spPr/>
    </dgm:pt>
    <dgm:pt modelId="{6C8F05C8-FD57-4DC6-A18F-E5E6B3ED603E}" type="pres">
      <dgm:prSet presAssocID="{30C4200D-CC7A-43D5-8FBE-F5F2D7ADE267}" presName="rootComposite" presStyleCnt="0"/>
      <dgm:spPr/>
    </dgm:pt>
    <dgm:pt modelId="{F025ED23-09BF-4D8A-87C4-181421FDEE74}" type="pres">
      <dgm:prSet presAssocID="{30C4200D-CC7A-43D5-8FBE-F5F2D7ADE267}" presName="rootText" presStyleLbl="node3" presStyleIdx="4" presStyleCnt="9" custScaleX="207253" custScaleY="86176">
        <dgm:presLayoutVars>
          <dgm:chPref val="3"/>
        </dgm:presLayoutVars>
      </dgm:prSet>
      <dgm:spPr/>
    </dgm:pt>
    <dgm:pt modelId="{ABAFAFDE-C225-4027-8D6D-06936A40C670}" type="pres">
      <dgm:prSet presAssocID="{30C4200D-CC7A-43D5-8FBE-F5F2D7ADE267}" presName="rootConnector" presStyleLbl="node3" presStyleIdx="4" presStyleCnt="9"/>
      <dgm:spPr/>
    </dgm:pt>
    <dgm:pt modelId="{9C736F29-9910-47D0-B85E-408B7F43EF13}" type="pres">
      <dgm:prSet presAssocID="{30C4200D-CC7A-43D5-8FBE-F5F2D7ADE267}" presName="hierChild4" presStyleCnt="0"/>
      <dgm:spPr/>
    </dgm:pt>
    <dgm:pt modelId="{DEFB7C56-9B72-4448-9077-C386FCC5FD95}" type="pres">
      <dgm:prSet presAssocID="{30C4200D-CC7A-43D5-8FBE-F5F2D7ADE267}" presName="hierChild5" presStyleCnt="0"/>
      <dgm:spPr/>
    </dgm:pt>
    <dgm:pt modelId="{C0CE2F7C-168D-4C0D-A80C-49822C23D28D}" type="pres">
      <dgm:prSet presAssocID="{F5FD2EA7-DD73-4A2A-AFA2-BBF7CD1467EB}" presName="Name64" presStyleLbl="parChTrans1D3" presStyleIdx="5" presStyleCnt="9"/>
      <dgm:spPr/>
    </dgm:pt>
    <dgm:pt modelId="{76E463E9-2E76-41DE-B980-0C95C7FB0833}" type="pres">
      <dgm:prSet presAssocID="{7C0F5CCA-8746-4544-9D4E-C66FF385E893}" presName="hierRoot2" presStyleCnt="0">
        <dgm:presLayoutVars>
          <dgm:hierBranch val="init"/>
        </dgm:presLayoutVars>
      </dgm:prSet>
      <dgm:spPr/>
    </dgm:pt>
    <dgm:pt modelId="{02FD288A-6CA9-49B1-BB2D-074492C354A1}" type="pres">
      <dgm:prSet presAssocID="{7C0F5CCA-8746-4544-9D4E-C66FF385E893}" presName="rootComposite" presStyleCnt="0"/>
      <dgm:spPr/>
    </dgm:pt>
    <dgm:pt modelId="{24C78721-300B-450C-8C32-CE2F9F0B6D14}" type="pres">
      <dgm:prSet presAssocID="{7C0F5CCA-8746-4544-9D4E-C66FF385E893}" presName="rootText" presStyleLbl="node3" presStyleIdx="5" presStyleCnt="9" custScaleX="207253" custScaleY="86176">
        <dgm:presLayoutVars>
          <dgm:chPref val="3"/>
        </dgm:presLayoutVars>
      </dgm:prSet>
      <dgm:spPr/>
    </dgm:pt>
    <dgm:pt modelId="{527BC083-3A19-4231-97C4-A4FBEDF79C02}" type="pres">
      <dgm:prSet presAssocID="{7C0F5CCA-8746-4544-9D4E-C66FF385E893}" presName="rootConnector" presStyleLbl="node3" presStyleIdx="5" presStyleCnt="9"/>
      <dgm:spPr/>
    </dgm:pt>
    <dgm:pt modelId="{C555BBDA-9029-4D4F-8577-BA6BDAA708E3}" type="pres">
      <dgm:prSet presAssocID="{7C0F5CCA-8746-4544-9D4E-C66FF385E893}" presName="hierChild4" presStyleCnt="0"/>
      <dgm:spPr/>
    </dgm:pt>
    <dgm:pt modelId="{77149D4E-3FC5-45E5-BCE4-E1476C839D06}" type="pres">
      <dgm:prSet presAssocID="{7C0F5CCA-8746-4544-9D4E-C66FF385E893}" presName="hierChild5" presStyleCnt="0"/>
      <dgm:spPr/>
    </dgm:pt>
    <dgm:pt modelId="{A0A888E9-75D0-4DA9-9ED7-2A95F73AD9BA}" type="pres">
      <dgm:prSet presAssocID="{96D24302-CDC4-4055-BAAD-3112D765EB67}" presName="hierChild5" presStyleCnt="0"/>
      <dgm:spPr/>
    </dgm:pt>
    <dgm:pt modelId="{54CF3497-E1C9-4BAD-B15E-165CBB7816D8}" type="pres">
      <dgm:prSet presAssocID="{3FCEB71C-FE8D-45AB-8014-8FB06CC77B77}" presName="Name64" presStyleLbl="parChTrans1D2" presStyleIdx="2" presStyleCnt="4"/>
      <dgm:spPr/>
    </dgm:pt>
    <dgm:pt modelId="{6E3EFF7D-34EF-4A65-A55F-85C011BB16A3}" type="pres">
      <dgm:prSet presAssocID="{CC1D53C3-7A4D-4A9E-BA26-6A7815F1D7DB}" presName="hierRoot2" presStyleCnt="0">
        <dgm:presLayoutVars>
          <dgm:hierBranch val="init"/>
        </dgm:presLayoutVars>
      </dgm:prSet>
      <dgm:spPr/>
    </dgm:pt>
    <dgm:pt modelId="{76264612-A47B-4433-BE5C-4BBB9838BE1A}" type="pres">
      <dgm:prSet presAssocID="{CC1D53C3-7A4D-4A9E-BA26-6A7815F1D7DB}" presName="rootComposite" presStyleCnt="0"/>
      <dgm:spPr/>
    </dgm:pt>
    <dgm:pt modelId="{F42A191E-6960-4597-8ED0-3289D7A951DB}" type="pres">
      <dgm:prSet presAssocID="{CC1D53C3-7A4D-4A9E-BA26-6A7815F1D7DB}" presName="rootText" presStyleLbl="node2" presStyleIdx="2" presStyleCnt="3" custScaleX="185366" custScaleY="124143">
        <dgm:presLayoutVars>
          <dgm:chPref val="3"/>
        </dgm:presLayoutVars>
      </dgm:prSet>
      <dgm:spPr/>
    </dgm:pt>
    <dgm:pt modelId="{7609AECA-1692-474E-A39B-E80A336F9C26}" type="pres">
      <dgm:prSet presAssocID="{CC1D53C3-7A4D-4A9E-BA26-6A7815F1D7DB}" presName="rootConnector" presStyleLbl="node2" presStyleIdx="2" presStyleCnt="3"/>
      <dgm:spPr/>
    </dgm:pt>
    <dgm:pt modelId="{C4924337-A0D4-4231-959A-A7BBB03B78BA}" type="pres">
      <dgm:prSet presAssocID="{CC1D53C3-7A4D-4A9E-BA26-6A7815F1D7DB}" presName="hierChild4" presStyleCnt="0"/>
      <dgm:spPr/>
    </dgm:pt>
    <dgm:pt modelId="{ED71D930-25DD-4258-A416-339FB19530AA}" type="pres">
      <dgm:prSet presAssocID="{0CA9661B-FBF8-41F5-98B8-FF2F18E44336}" presName="Name64" presStyleLbl="parChTrans1D3" presStyleIdx="6" presStyleCnt="9"/>
      <dgm:spPr/>
    </dgm:pt>
    <dgm:pt modelId="{D8998EE3-C42C-4952-B881-49D3AAD184A6}" type="pres">
      <dgm:prSet presAssocID="{49CFF90F-69DF-40A3-B3B4-B82E0738F223}" presName="hierRoot2" presStyleCnt="0">
        <dgm:presLayoutVars>
          <dgm:hierBranch val="init"/>
        </dgm:presLayoutVars>
      </dgm:prSet>
      <dgm:spPr/>
    </dgm:pt>
    <dgm:pt modelId="{21C8CC3E-1065-4D7C-BFCF-1BF6ECF2C527}" type="pres">
      <dgm:prSet presAssocID="{49CFF90F-69DF-40A3-B3B4-B82E0738F223}" presName="rootComposite" presStyleCnt="0"/>
      <dgm:spPr/>
    </dgm:pt>
    <dgm:pt modelId="{883455C3-795C-4A76-89F7-DEDDE35C8F27}" type="pres">
      <dgm:prSet presAssocID="{49CFF90F-69DF-40A3-B3B4-B82E0738F223}" presName="rootText" presStyleLbl="node3" presStyleIdx="6" presStyleCnt="9" custScaleX="207253" custScaleY="86176">
        <dgm:presLayoutVars>
          <dgm:chPref val="3"/>
        </dgm:presLayoutVars>
      </dgm:prSet>
      <dgm:spPr/>
    </dgm:pt>
    <dgm:pt modelId="{64D0946C-16D5-4EA5-8B2A-88B7BA72ABA6}" type="pres">
      <dgm:prSet presAssocID="{49CFF90F-69DF-40A3-B3B4-B82E0738F223}" presName="rootConnector" presStyleLbl="node3" presStyleIdx="6" presStyleCnt="9"/>
      <dgm:spPr/>
    </dgm:pt>
    <dgm:pt modelId="{76A03D0D-B502-4B32-ABFB-C3A778F72BEE}" type="pres">
      <dgm:prSet presAssocID="{49CFF90F-69DF-40A3-B3B4-B82E0738F223}" presName="hierChild4" presStyleCnt="0"/>
      <dgm:spPr/>
    </dgm:pt>
    <dgm:pt modelId="{B91C33CF-94BE-47DB-8D70-05D93C5F1550}" type="pres">
      <dgm:prSet presAssocID="{49CFF90F-69DF-40A3-B3B4-B82E0738F223}" presName="hierChild5" presStyleCnt="0"/>
      <dgm:spPr/>
    </dgm:pt>
    <dgm:pt modelId="{52BDAB33-A9B4-43DC-B3CD-E0DE107E1F19}" type="pres">
      <dgm:prSet presAssocID="{A974BC98-0673-4E0B-8542-9574DFE54F9B}" presName="Name64" presStyleLbl="parChTrans1D3" presStyleIdx="7" presStyleCnt="9"/>
      <dgm:spPr/>
    </dgm:pt>
    <dgm:pt modelId="{781FE69C-971D-4330-B731-2928B1879826}" type="pres">
      <dgm:prSet presAssocID="{4EAE3659-A155-464C-BF31-BC5F13034DBE}" presName="hierRoot2" presStyleCnt="0">
        <dgm:presLayoutVars>
          <dgm:hierBranch val="init"/>
        </dgm:presLayoutVars>
      </dgm:prSet>
      <dgm:spPr/>
    </dgm:pt>
    <dgm:pt modelId="{2C2861CA-A9AA-4541-983A-F92C35A7416B}" type="pres">
      <dgm:prSet presAssocID="{4EAE3659-A155-464C-BF31-BC5F13034DBE}" presName="rootComposite" presStyleCnt="0"/>
      <dgm:spPr/>
    </dgm:pt>
    <dgm:pt modelId="{497C4CD8-7C15-46A8-B890-21634BC2C296}" type="pres">
      <dgm:prSet presAssocID="{4EAE3659-A155-464C-BF31-BC5F13034DBE}" presName="rootText" presStyleLbl="node3" presStyleIdx="7" presStyleCnt="9" custScaleX="207253" custScaleY="86176">
        <dgm:presLayoutVars>
          <dgm:chPref val="3"/>
        </dgm:presLayoutVars>
      </dgm:prSet>
      <dgm:spPr/>
    </dgm:pt>
    <dgm:pt modelId="{EC216877-5E04-4DAA-9238-6CC5AF6019A5}" type="pres">
      <dgm:prSet presAssocID="{4EAE3659-A155-464C-BF31-BC5F13034DBE}" presName="rootConnector" presStyleLbl="node3" presStyleIdx="7" presStyleCnt="9"/>
      <dgm:spPr/>
    </dgm:pt>
    <dgm:pt modelId="{8E4BDE2A-A293-4B7C-9E4F-5498C4024EC5}" type="pres">
      <dgm:prSet presAssocID="{4EAE3659-A155-464C-BF31-BC5F13034DBE}" presName="hierChild4" presStyleCnt="0"/>
      <dgm:spPr/>
    </dgm:pt>
    <dgm:pt modelId="{8E2FA46C-38AE-4DD2-A0CF-8E08BD5F220B}" type="pres">
      <dgm:prSet presAssocID="{4EAE3659-A155-464C-BF31-BC5F13034DBE}" presName="hierChild5" presStyleCnt="0"/>
      <dgm:spPr/>
    </dgm:pt>
    <dgm:pt modelId="{D91DAC3D-3DFF-4DB7-981A-B95B354AB53D}" type="pres">
      <dgm:prSet presAssocID="{22E87C28-0D9F-4E73-94ED-6404EBFD9D6D}" presName="Name64" presStyleLbl="parChTrans1D3" presStyleIdx="8" presStyleCnt="9"/>
      <dgm:spPr/>
    </dgm:pt>
    <dgm:pt modelId="{F81924A6-A1B8-4150-898D-513B8C0C69A9}" type="pres">
      <dgm:prSet presAssocID="{1AA7DA97-F425-428B-9136-AA12458D90B6}" presName="hierRoot2" presStyleCnt="0">
        <dgm:presLayoutVars>
          <dgm:hierBranch val="init"/>
        </dgm:presLayoutVars>
      </dgm:prSet>
      <dgm:spPr/>
    </dgm:pt>
    <dgm:pt modelId="{9765C430-3813-448A-82E2-D822E3527032}" type="pres">
      <dgm:prSet presAssocID="{1AA7DA97-F425-428B-9136-AA12458D90B6}" presName="rootComposite" presStyleCnt="0"/>
      <dgm:spPr/>
    </dgm:pt>
    <dgm:pt modelId="{EA7ABFB6-7536-41F8-A281-5DB819739095}" type="pres">
      <dgm:prSet presAssocID="{1AA7DA97-F425-428B-9136-AA12458D90B6}" presName="rootText" presStyleLbl="node3" presStyleIdx="8" presStyleCnt="9" custScaleX="207253" custScaleY="86176">
        <dgm:presLayoutVars>
          <dgm:chPref val="3"/>
        </dgm:presLayoutVars>
      </dgm:prSet>
      <dgm:spPr/>
    </dgm:pt>
    <dgm:pt modelId="{CFC4051F-F306-47F4-8276-1B2E459C5B2C}" type="pres">
      <dgm:prSet presAssocID="{1AA7DA97-F425-428B-9136-AA12458D90B6}" presName="rootConnector" presStyleLbl="node3" presStyleIdx="8" presStyleCnt="9"/>
      <dgm:spPr/>
    </dgm:pt>
    <dgm:pt modelId="{70EF5D65-75E6-4413-81D8-93ECE9C6FE6B}" type="pres">
      <dgm:prSet presAssocID="{1AA7DA97-F425-428B-9136-AA12458D90B6}" presName="hierChild4" presStyleCnt="0"/>
      <dgm:spPr/>
    </dgm:pt>
    <dgm:pt modelId="{771A0921-C16B-4C2C-BDA1-29833FE6242C}" type="pres">
      <dgm:prSet presAssocID="{1AA7DA97-F425-428B-9136-AA12458D90B6}" presName="hierChild5" presStyleCnt="0"/>
      <dgm:spPr/>
    </dgm:pt>
    <dgm:pt modelId="{DCA0730B-E8CB-4D1D-8280-3AE1FDA6AF3C}" type="pres">
      <dgm:prSet presAssocID="{CC1D53C3-7A4D-4A9E-BA26-6A7815F1D7DB}" presName="hierChild5" presStyleCnt="0"/>
      <dgm:spPr/>
    </dgm:pt>
    <dgm:pt modelId="{04E9E5B0-A58E-4DD7-AE38-8EA2681A1893}" type="pres">
      <dgm:prSet presAssocID="{CF697F93-06AD-4A8D-B61E-19E6A1AC43EB}" presName="hierChild3" presStyleCnt="0"/>
      <dgm:spPr/>
    </dgm:pt>
    <dgm:pt modelId="{4A637209-1557-4D74-9707-D1437E593D9B}" type="pres">
      <dgm:prSet presAssocID="{FCC3EEB8-D88E-4128-A0AD-99BC6D2A3145}" presName="Name115" presStyleLbl="parChTrans1D2" presStyleIdx="3" presStyleCnt="4"/>
      <dgm:spPr/>
    </dgm:pt>
    <dgm:pt modelId="{A76D8B71-E751-43AA-8337-9792584E9C3B}" type="pres">
      <dgm:prSet presAssocID="{BCF5E455-52AF-4315-BA0E-7B8549ECCC7D}" presName="hierRoot3" presStyleCnt="0">
        <dgm:presLayoutVars>
          <dgm:hierBranch val="init"/>
        </dgm:presLayoutVars>
      </dgm:prSet>
      <dgm:spPr/>
    </dgm:pt>
    <dgm:pt modelId="{B776399B-90CC-4480-92F3-8ACF0D092B77}" type="pres">
      <dgm:prSet presAssocID="{BCF5E455-52AF-4315-BA0E-7B8549ECCC7D}" presName="rootComposite3" presStyleCnt="0"/>
      <dgm:spPr/>
    </dgm:pt>
    <dgm:pt modelId="{36C45B02-8184-4891-AE2B-5338899EA45C}" type="pres">
      <dgm:prSet presAssocID="{BCF5E455-52AF-4315-BA0E-7B8549ECCC7D}" presName="rootText3" presStyleLbl="asst1" presStyleIdx="0" presStyleCnt="1" custScaleX="185366" custScaleY="124143">
        <dgm:presLayoutVars>
          <dgm:chPref val="3"/>
        </dgm:presLayoutVars>
      </dgm:prSet>
      <dgm:spPr/>
    </dgm:pt>
    <dgm:pt modelId="{09F355C5-8567-48F6-B9F5-207146E4AF43}" type="pres">
      <dgm:prSet presAssocID="{BCF5E455-52AF-4315-BA0E-7B8549ECCC7D}" presName="rootConnector3" presStyleLbl="asst1" presStyleIdx="0" presStyleCnt="1"/>
      <dgm:spPr/>
    </dgm:pt>
    <dgm:pt modelId="{4A9BAF44-E69A-4493-BCA7-9211314CD00C}" type="pres">
      <dgm:prSet presAssocID="{BCF5E455-52AF-4315-BA0E-7B8549ECCC7D}" presName="hierChild6" presStyleCnt="0"/>
      <dgm:spPr/>
    </dgm:pt>
    <dgm:pt modelId="{690E796A-0CD4-44C9-A81F-ED7EB5E25524}" type="pres">
      <dgm:prSet presAssocID="{BCF5E455-52AF-4315-BA0E-7B8549ECCC7D}" presName="hierChild7" presStyleCnt="0"/>
      <dgm:spPr/>
    </dgm:pt>
  </dgm:ptLst>
  <dgm:cxnLst>
    <dgm:cxn modelId="{35F33000-1E13-4F92-9D5A-4F16DEB7D19A}" type="presOf" srcId="{1AA7DA97-F425-428B-9136-AA12458D90B6}" destId="{CFC4051F-F306-47F4-8276-1B2E459C5B2C}" srcOrd="1" destOrd="0" presId="urn:microsoft.com/office/officeart/2009/3/layout/HorizontalOrganizationChart#1"/>
    <dgm:cxn modelId="{D1088D01-FF1A-415C-AB9D-7BFDE4290622}" srcId="{863F3218-2693-4664-867D-498BE5E878C4}" destId="{9C13AA51-2D1E-41C7-ACAC-B9DD8C1034B0}" srcOrd="0" destOrd="0" parTransId="{5C3D945F-3F61-4DA7-AC57-30136B36C4C9}" sibTransId="{D46E9F3C-11BE-4ABA-9E2F-C6FD63431201}"/>
    <dgm:cxn modelId="{57024002-6E68-4420-B989-1A3A62135E86}" type="presOf" srcId="{9C13AA51-2D1E-41C7-ACAC-B9DD8C1034B0}" destId="{472865B8-28DE-448C-A6A4-8C6033DD6B12}" srcOrd="0" destOrd="0" presId="urn:microsoft.com/office/officeart/2009/3/layout/HorizontalOrganizationChart#1"/>
    <dgm:cxn modelId="{35471103-234D-42FA-B2CD-610C0CDEA863}" type="presOf" srcId="{D4D2BD26-FE2E-440A-9F31-42D57E263F0E}" destId="{5AD90E80-6B2F-4E5E-B320-CE0DE41D9179}" srcOrd="0" destOrd="0" presId="urn:microsoft.com/office/officeart/2009/3/layout/HorizontalOrganizationChart#1"/>
    <dgm:cxn modelId="{F2F98A03-EDA5-4ECB-94AB-FB8B8E7B5557}" type="presOf" srcId="{22E87C28-0D9F-4E73-94ED-6404EBFD9D6D}" destId="{D91DAC3D-3DFF-4DB7-981A-B95B354AB53D}" srcOrd="0" destOrd="0" presId="urn:microsoft.com/office/officeart/2009/3/layout/HorizontalOrganizationChart#1"/>
    <dgm:cxn modelId="{AC6AA111-567F-47E5-B3D3-9B89C83A81F2}" type="presOf" srcId="{CC1D53C3-7A4D-4A9E-BA26-6A7815F1D7DB}" destId="{7609AECA-1692-474E-A39B-E80A336F9C26}" srcOrd="1" destOrd="0" presId="urn:microsoft.com/office/officeart/2009/3/layout/HorizontalOrganizationChart#1"/>
    <dgm:cxn modelId="{6440CD11-7E1C-4BD0-888F-1AC1554DA149}" srcId="{CF697F93-06AD-4A8D-B61E-19E6A1AC43EB}" destId="{BCF5E455-52AF-4315-BA0E-7B8549ECCC7D}" srcOrd="0" destOrd="0" parTransId="{FCC3EEB8-D88E-4128-A0AD-99BC6D2A3145}" sibTransId="{C38B3230-559A-41FC-B11A-59C43F1A7FF7}"/>
    <dgm:cxn modelId="{1F1E8A1B-223D-4AF9-904C-8F4DCCEEB035}" type="presOf" srcId="{30C4200D-CC7A-43D5-8FBE-F5F2D7ADE267}" destId="{ABAFAFDE-C225-4027-8D6D-06936A40C670}" srcOrd="1" destOrd="0" presId="urn:microsoft.com/office/officeart/2009/3/layout/HorizontalOrganizationChart#1"/>
    <dgm:cxn modelId="{04DEAD1C-4590-4F5C-AA4D-11178B085151}" type="presOf" srcId="{0CA9661B-FBF8-41F5-98B8-FF2F18E44336}" destId="{ED71D930-25DD-4258-A416-339FB19530AA}" srcOrd="0" destOrd="0" presId="urn:microsoft.com/office/officeart/2009/3/layout/HorizontalOrganizationChart#1"/>
    <dgm:cxn modelId="{474C581E-5C99-4C87-ABA4-3CC94D39EF2E}" type="presOf" srcId="{B8FB34CF-47CA-43D0-8749-9CBA682D6836}" destId="{B3DBF8DF-9614-49C5-A983-004E317A1418}" srcOrd="0" destOrd="0" presId="urn:microsoft.com/office/officeart/2009/3/layout/HorizontalOrganizationChart#1"/>
    <dgm:cxn modelId="{FB65271F-B75E-4B74-B0EC-9186414DB4DA}" type="presOf" srcId="{CF697F93-06AD-4A8D-B61E-19E6A1AC43EB}" destId="{C7940844-7895-4426-B255-1E2960267303}" srcOrd="1" destOrd="0" presId="urn:microsoft.com/office/officeart/2009/3/layout/HorizontalOrganizationChart#1"/>
    <dgm:cxn modelId="{F1390821-8456-42EB-9370-43B5B270870D}" type="presOf" srcId="{BCF5E455-52AF-4315-BA0E-7B8549ECCC7D}" destId="{09F355C5-8567-48F6-B9F5-207146E4AF43}" srcOrd="1" destOrd="0" presId="urn:microsoft.com/office/officeart/2009/3/layout/HorizontalOrganizationChart#1"/>
    <dgm:cxn modelId="{D8F98023-F93A-4919-83E1-DD9210E4FB63}" srcId="{CF697F93-06AD-4A8D-B61E-19E6A1AC43EB}" destId="{863F3218-2693-4664-867D-498BE5E878C4}" srcOrd="1" destOrd="0" parTransId="{B6E255FE-EEFC-47F7-AEA3-336A0F3C39CD}" sibTransId="{6A7BAD02-A48A-4E15-8240-DFC78CF7077B}"/>
    <dgm:cxn modelId="{79321926-BCB2-4E14-A397-F5DCC8A80893}" srcId="{D4D2BD26-FE2E-440A-9F31-42D57E263F0E}" destId="{CF697F93-06AD-4A8D-B61E-19E6A1AC43EB}" srcOrd="0" destOrd="0" parTransId="{50B2CD96-5B64-4D61-9A20-ECD7E572C0F8}" sibTransId="{31AE8D98-9506-4394-A968-DE9752CA8CC3}"/>
    <dgm:cxn modelId="{07D4B028-069A-4CB6-8632-BCE3042155F7}" type="presOf" srcId="{78F1B27C-C4BE-4EAB-A1AA-67B8898111E4}" destId="{FF7C3583-39B0-4523-B960-EADE31294874}" srcOrd="0" destOrd="0" presId="urn:microsoft.com/office/officeart/2009/3/layout/HorizontalOrganizationChart#1"/>
    <dgm:cxn modelId="{72C67336-FCA6-496F-B528-0C93EDC0A844}" type="presOf" srcId="{FCC3EEB8-D88E-4128-A0AD-99BC6D2A3145}" destId="{4A637209-1557-4D74-9707-D1437E593D9B}" srcOrd="0" destOrd="0" presId="urn:microsoft.com/office/officeart/2009/3/layout/HorizontalOrganizationChart#1"/>
    <dgm:cxn modelId="{4EE0C63D-E184-4CCE-B5A4-49D46F44C49E}" type="presOf" srcId="{5C3D945F-3F61-4DA7-AC57-30136B36C4C9}" destId="{2D0EACB2-6BA1-45B8-B39F-A52E00B59BE0}" srcOrd="0" destOrd="0" presId="urn:microsoft.com/office/officeart/2009/3/layout/HorizontalOrganizationChart#1"/>
    <dgm:cxn modelId="{501EFB3D-D46B-41F5-92E1-4C576E323939}" srcId="{863F3218-2693-4664-867D-498BE5E878C4}" destId="{78F1B27C-C4BE-4EAB-A1AA-67B8898111E4}" srcOrd="2" destOrd="0" parTransId="{E5E8DE4D-C997-448D-BD81-9D01F20C798D}" sibTransId="{3A27FBBA-05CC-467E-9494-AE0B7D18A90C}"/>
    <dgm:cxn modelId="{E460D85E-E72E-43AA-A51D-559D93595134}" srcId="{CC1D53C3-7A4D-4A9E-BA26-6A7815F1D7DB}" destId="{4EAE3659-A155-464C-BF31-BC5F13034DBE}" srcOrd="1" destOrd="0" parTransId="{A974BC98-0673-4E0B-8542-9574DFE54F9B}" sibTransId="{487F6EF1-DC9C-4394-8B47-2A38EADD39A9}"/>
    <dgm:cxn modelId="{59CA7E61-F5AF-45B1-85AC-479A840D5B9D}" type="presOf" srcId="{3FCEB71C-FE8D-45AB-8014-8FB06CC77B77}" destId="{54CF3497-E1C9-4BAD-B15E-165CBB7816D8}" srcOrd="0" destOrd="0" presId="urn:microsoft.com/office/officeart/2009/3/layout/HorizontalOrganizationChart#1"/>
    <dgm:cxn modelId="{35689545-8131-4CCE-9F63-2E46CA781970}" type="presOf" srcId="{4EAE3659-A155-464C-BF31-BC5F13034DBE}" destId="{EC216877-5E04-4DAA-9238-6CC5AF6019A5}" srcOrd="1" destOrd="0" presId="urn:microsoft.com/office/officeart/2009/3/layout/HorizontalOrganizationChart#1"/>
    <dgm:cxn modelId="{53C87046-0C59-4E03-A284-7FA8A7E86EED}" type="presOf" srcId="{B88958D3-5F81-4B8C-ACCB-3B95E8A220CA}" destId="{68DC93FF-7998-4E46-A8C1-DBCBC61BC089}" srcOrd="0" destOrd="0" presId="urn:microsoft.com/office/officeart/2009/3/layout/HorizontalOrganizationChart#1"/>
    <dgm:cxn modelId="{A9A65766-09FD-4C30-BC6C-B29C14DAA5B0}" srcId="{CC1D53C3-7A4D-4A9E-BA26-6A7815F1D7DB}" destId="{49CFF90F-69DF-40A3-B3B4-B82E0738F223}" srcOrd="0" destOrd="0" parTransId="{0CA9661B-FBF8-41F5-98B8-FF2F18E44336}" sibTransId="{0B76116F-0B56-4327-8459-4F8059A2402A}"/>
    <dgm:cxn modelId="{4A97EB6A-A642-4444-A7C9-D76B5F284E2A}" type="presOf" srcId="{BCF5E455-52AF-4315-BA0E-7B8549ECCC7D}" destId="{36C45B02-8184-4891-AE2B-5338899EA45C}" srcOrd="0" destOrd="0" presId="urn:microsoft.com/office/officeart/2009/3/layout/HorizontalOrganizationChart#1"/>
    <dgm:cxn modelId="{94A3EE6A-4089-46A1-ABA4-44128FEA7617}" type="presOf" srcId="{09DF4FB1-3CAC-41AE-BD78-F6C155F92D93}" destId="{874F46F6-A930-4157-8722-316E11ED35FE}" srcOrd="0" destOrd="0" presId="urn:microsoft.com/office/officeart/2009/3/layout/HorizontalOrganizationChart#1"/>
    <dgm:cxn modelId="{B93AAD6B-49C0-4501-91AE-60F9CC843A57}" type="presOf" srcId="{4EAE3659-A155-464C-BF31-BC5F13034DBE}" destId="{497C4CD8-7C15-46A8-B890-21634BC2C296}" srcOrd="0" destOrd="0" presId="urn:microsoft.com/office/officeart/2009/3/layout/HorizontalOrganizationChart#1"/>
    <dgm:cxn modelId="{14981F6D-132A-4E77-92D1-2BD5C5F510EC}" srcId="{CC1D53C3-7A4D-4A9E-BA26-6A7815F1D7DB}" destId="{1AA7DA97-F425-428B-9136-AA12458D90B6}" srcOrd="2" destOrd="0" parTransId="{22E87C28-0D9F-4E73-94ED-6404EBFD9D6D}" sibTransId="{7BE4C5E9-F213-4766-8DE8-557608C5C247}"/>
    <dgm:cxn modelId="{09F55C52-4E61-45CB-8EA0-2B7CB96B7791}" type="presOf" srcId="{7C0F5CCA-8746-4544-9D4E-C66FF385E893}" destId="{24C78721-300B-450C-8C32-CE2F9F0B6D14}" srcOrd="0" destOrd="0" presId="urn:microsoft.com/office/officeart/2009/3/layout/HorizontalOrganizationChart#1"/>
    <dgm:cxn modelId="{4FD08A53-F2F8-4B0F-A2C2-67D76066FD60}" type="presOf" srcId="{3C9C660A-5A29-4CDB-BE3A-B4CAC7DA8FB2}" destId="{F4950A9E-449C-44C6-8FA9-85AF7D1D309E}" srcOrd="0" destOrd="0" presId="urn:microsoft.com/office/officeart/2009/3/layout/HorizontalOrganizationChart#1"/>
    <dgm:cxn modelId="{DCC17B7A-41FE-4074-AB5E-98E275EFC657}" type="presOf" srcId="{A974BC98-0673-4E0B-8542-9574DFE54F9B}" destId="{52BDAB33-A9B4-43DC-B3CD-E0DE107E1F19}" srcOrd="0" destOrd="0" presId="urn:microsoft.com/office/officeart/2009/3/layout/HorizontalOrganizationChart#1"/>
    <dgm:cxn modelId="{D978DD81-618F-4BBB-8E48-F86A9039507D}" type="presOf" srcId="{863F3218-2693-4664-867D-498BE5E878C4}" destId="{FFA397E4-744F-4171-8920-EFA007D0B5CD}" srcOrd="1" destOrd="0" presId="urn:microsoft.com/office/officeart/2009/3/layout/HorizontalOrganizationChart#1"/>
    <dgm:cxn modelId="{5F376083-695F-472F-8D28-0DB584E40095}" srcId="{96D24302-CDC4-4055-BAAD-3112D765EB67}" destId="{30C4200D-CC7A-43D5-8FBE-F5F2D7ADE267}" srcOrd="1" destOrd="0" parTransId="{06C38B9D-CEC7-403F-B61F-856804B46D25}" sibTransId="{843FB2FE-8CA0-47A1-AAB3-5DB73566CCA1}"/>
    <dgm:cxn modelId="{18CAF287-6772-46B7-9BB9-0CEBD5D28251}" type="presOf" srcId="{7C0F5CCA-8746-4544-9D4E-C66FF385E893}" destId="{527BC083-3A19-4231-97C4-A4FBEDF79C02}" srcOrd="1" destOrd="0" presId="urn:microsoft.com/office/officeart/2009/3/layout/HorizontalOrganizationChart#1"/>
    <dgm:cxn modelId="{13A0C888-F3C5-4E7B-8B91-E2EA243411C3}" srcId="{CF697F93-06AD-4A8D-B61E-19E6A1AC43EB}" destId="{CC1D53C3-7A4D-4A9E-BA26-6A7815F1D7DB}" srcOrd="3" destOrd="0" parTransId="{3FCEB71C-FE8D-45AB-8014-8FB06CC77B77}" sibTransId="{10FA4F0C-CC97-472C-BC17-3DBD1787C438}"/>
    <dgm:cxn modelId="{3C575A8F-86B7-4A32-A392-83880BD26AEA}" type="presOf" srcId="{CC1D53C3-7A4D-4A9E-BA26-6A7815F1D7DB}" destId="{F42A191E-6960-4597-8ED0-3289D7A951DB}" srcOrd="0" destOrd="0" presId="urn:microsoft.com/office/officeart/2009/3/layout/HorizontalOrganizationChart#1"/>
    <dgm:cxn modelId="{8D567691-ACCA-4505-9E9C-F6E8945C14AA}" type="presOf" srcId="{9C13AA51-2D1E-41C7-ACAC-B9DD8C1034B0}" destId="{82C7FD8D-9D2C-430A-B92A-245C36FFDC7E}" srcOrd="1" destOrd="0" presId="urn:microsoft.com/office/officeart/2009/3/layout/HorizontalOrganizationChart#1"/>
    <dgm:cxn modelId="{58B30293-FC99-4220-AF7F-16A0E6EFECB7}" type="presOf" srcId="{49CFF90F-69DF-40A3-B3B4-B82E0738F223}" destId="{883455C3-795C-4A76-89F7-DEDDE35C8F27}" srcOrd="0" destOrd="0" presId="urn:microsoft.com/office/officeart/2009/3/layout/HorizontalOrganizationChart#1"/>
    <dgm:cxn modelId="{AB724994-0B6A-4C1F-B302-8BFFBD1DACBE}" type="presOf" srcId="{1AA7DA97-F425-428B-9136-AA12458D90B6}" destId="{EA7ABFB6-7536-41F8-A281-5DB819739095}" srcOrd="0" destOrd="0" presId="urn:microsoft.com/office/officeart/2009/3/layout/HorizontalOrganizationChart#1"/>
    <dgm:cxn modelId="{F7827E95-F823-45C8-BC7F-E8D0A827C3FE}" type="presOf" srcId="{96D24302-CDC4-4055-BAAD-3112D765EB67}" destId="{D1A62C6F-1A47-4F19-83D4-4F4BC0A0B130}" srcOrd="1" destOrd="0" presId="urn:microsoft.com/office/officeart/2009/3/layout/HorizontalOrganizationChart#1"/>
    <dgm:cxn modelId="{25B597A4-C0A3-4F99-A735-4CAB88F83CF7}" srcId="{96D24302-CDC4-4055-BAAD-3112D765EB67}" destId="{7C0F5CCA-8746-4544-9D4E-C66FF385E893}" srcOrd="2" destOrd="0" parTransId="{F5FD2EA7-DD73-4A2A-AFA2-BBF7CD1467EB}" sibTransId="{A21642BF-0138-4AC6-88A5-7E3DC9B7F82B}"/>
    <dgm:cxn modelId="{729B06A6-570E-4774-8081-6E9DE3A4494C}" type="presOf" srcId="{B8FB34CF-47CA-43D0-8749-9CBA682D6836}" destId="{66B3DA04-13C8-453B-9126-892AC7F6897C}" srcOrd="1" destOrd="0" presId="urn:microsoft.com/office/officeart/2009/3/layout/HorizontalOrganizationChart#1"/>
    <dgm:cxn modelId="{61DC8CA7-63C8-4C51-9E3A-F1B7A0F811F2}" type="presOf" srcId="{F5FD2EA7-DD73-4A2A-AFA2-BBF7CD1467EB}" destId="{C0CE2F7C-168D-4C0D-A80C-49822C23D28D}" srcOrd="0" destOrd="0" presId="urn:microsoft.com/office/officeart/2009/3/layout/HorizontalOrganizationChart#1"/>
    <dgm:cxn modelId="{B14A0BAE-8353-4BCC-944B-4A44B8708C85}" type="presOf" srcId="{B6E255FE-EEFC-47F7-AEA3-336A0F3C39CD}" destId="{FEF90891-99C5-414D-8973-955C1A9B2B38}" srcOrd="0" destOrd="0" presId="urn:microsoft.com/office/officeart/2009/3/layout/HorizontalOrganizationChart#1"/>
    <dgm:cxn modelId="{7AEDA3B0-D67F-4BD7-BCD9-FA9F6DEFD885}" srcId="{96D24302-CDC4-4055-BAAD-3112D765EB67}" destId="{09DF4FB1-3CAC-41AE-BD78-F6C155F92D93}" srcOrd="0" destOrd="0" parTransId="{3D13552E-DD83-4437-ABB4-9CA39215FDE8}" sibTransId="{8AE3CA90-BD9B-4368-AF07-642EF2134DD6}"/>
    <dgm:cxn modelId="{82A94CB9-C11D-4D60-904B-26DCE490F95C}" type="presOf" srcId="{96D24302-CDC4-4055-BAAD-3112D765EB67}" destId="{AF6E06DB-ABC8-4B58-9A88-CDB17C665EF1}" srcOrd="0" destOrd="0" presId="urn:microsoft.com/office/officeart/2009/3/layout/HorizontalOrganizationChart#1"/>
    <dgm:cxn modelId="{DDC1E1BC-767D-45FA-ABF0-16A6A1D2DD17}" type="presOf" srcId="{49CFF90F-69DF-40A3-B3B4-B82E0738F223}" destId="{64D0946C-16D5-4EA5-8B2A-88B7BA72ABA6}" srcOrd="1" destOrd="0" presId="urn:microsoft.com/office/officeart/2009/3/layout/HorizontalOrganizationChart#1"/>
    <dgm:cxn modelId="{949EF9BC-E45A-42F1-BA10-69401896BB0D}" srcId="{CF697F93-06AD-4A8D-B61E-19E6A1AC43EB}" destId="{96D24302-CDC4-4055-BAAD-3112D765EB67}" srcOrd="2" destOrd="0" parTransId="{3C9C660A-5A29-4CDB-BE3A-B4CAC7DA8FB2}" sibTransId="{5237B06A-22BB-4C75-8D75-72F214EABA3E}"/>
    <dgm:cxn modelId="{A787D7BF-5536-4335-9674-C4287E969F02}" type="presOf" srcId="{CF697F93-06AD-4A8D-B61E-19E6A1AC43EB}" destId="{A732673C-3F09-4EFB-81C4-9757E4649863}" srcOrd="0" destOrd="0" presId="urn:microsoft.com/office/officeart/2009/3/layout/HorizontalOrganizationChart#1"/>
    <dgm:cxn modelId="{353639CC-9D15-4090-90DD-670FCA593EC2}" srcId="{863F3218-2693-4664-867D-498BE5E878C4}" destId="{B8FB34CF-47CA-43D0-8749-9CBA682D6836}" srcOrd="1" destOrd="0" parTransId="{B88958D3-5F81-4B8C-ACCB-3B95E8A220CA}" sibTransId="{EF904079-97BB-4924-A46F-745C8DC78794}"/>
    <dgm:cxn modelId="{95E043CD-2757-4C14-9136-A97EF0C04961}" type="presOf" srcId="{E5E8DE4D-C997-448D-BD81-9D01F20C798D}" destId="{2B62F7F6-B15C-451D-8E33-E4EE167ECCF2}" srcOrd="0" destOrd="0" presId="urn:microsoft.com/office/officeart/2009/3/layout/HorizontalOrganizationChart#1"/>
    <dgm:cxn modelId="{909F21D3-B4DC-47DE-BF48-C11D2E926AFF}" type="presOf" srcId="{06C38B9D-CEC7-403F-B61F-856804B46D25}" destId="{C3D6F558-BA9B-48B4-B7A8-CADCB1062A9E}" srcOrd="0" destOrd="0" presId="urn:microsoft.com/office/officeart/2009/3/layout/HorizontalOrganizationChart#1"/>
    <dgm:cxn modelId="{2DAA99D3-71FC-470F-BC69-51B35EE71C83}" type="presOf" srcId="{30C4200D-CC7A-43D5-8FBE-F5F2D7ADE267}" destId="{F025ED23-09BF-4D8A-87C4-181421FDEE74}" srcOrd="0" destOrd="0" presId="urn:microsoft.com/office/officeart/2009/3/layout/HorizontalOrganizationChart#1"/>
    <dgm:cxn modelId="{98A860E8-DB9A-47B3-98D0-2A93779101AE}" type="presOf" srcId="{09DF4FB1-3CAC-41AE-BD78-F6C155F92D93}" destId="{A041F4D3-507D-434F-8A38-6693246328C0}" srcOrd="1" destOrd="0" presId="urn:microsoft.com/office/officeart/2009/3/layout/HorizontalOrganizationChart#1"/>
    <dgm:cxn modelId="{A85E1CF0-D2B0-4E0E-B713-B4C6A6F4605E}" type="presOf" srcId="{78F1B27C-C4BE-4EAB-A1AA-67B8898111E4}" destId="{A3DD00CF-8185-47D2-8B6B-CB609E661D90}" srcOrd="1" destOrd="0" presId="urn:microsoft.com/office/officeart/2009/3/layout/HorizontalOrganizationChart#1"/>
    <dgm:cxn modelId="{7EC4DBF9-477B-421A-9868-8F4DC0E62A3F}" type="presOf" srcId="{863F3218-2693-4664-867D-498BE5E878C4}" destId="{6EC05B72-8CE4-4F4A-9A53-3CFD5E4329A1}" srcOrd="0" destOrd="0" presId="urn:microsoft.com/office/officeart/2009/3/layout/HorizontalOrganizationChart#1"/>
    <dgm:cxn modelId="{045FFCFA-7625-4908-BB7C-42F2588B7C2A}" type="presOf" srcId="{3D13552E-DD83-4437-ABB4-9CA39215FDE8}" destId="{444E9BAE-FC99-4A53-B69B-4933C937C4F1}" srcOrd="0" destOrd="0" presId="urn:microsoft.com/office/officeart/2009/3/layout/HorizontalOrganizationChart#1"/>
    <dgm:cxn modelId="{ECBF0D71-9153-4777-8841-1839836CEAB5}" type="presParOf" srcId="{5AD90E80-6B2F-4E5E-B320-CE0DE41D9179}" destId="{1A1B6112-EC57-4EE6-9588-BD3EAE0518D6}" srcOrd="0" destOrd="0" presId="urn:microsoft.com/office/officeart/2009/3/layout/HorizontalOrganizationChart#1"/>
    <dgm:cxn modelId="{43322C00-49FE-4EB2-B395-0827BE1F960A}" type="presParOf" srcId="{1A1B6112-EC57-4EE6-9588-BD3EAE0518D6}" destId="{DF5828CF-4A4C-4D6A-ABB1-EB770777A0EF}" srcOrd="0" destOrd="0" presId="urn:microsoft.com/office/officeart/2009/3/layout/HorizontalOrganizationChart#1"/>
    <dgm:cxn modelId="{E5C94919-3FFF-477C-906C-D4BCA9D50CAE}" type="presParOf" srcId="{DF5828CF-4A4C-4D6A-ABB1-EB770777A0EF}" destId="{A732673C-3F09-4EFB-81C4-9757E4649863}" srcOrd="0" destOrd="0" presId="urn:microsoft.com/office/officeart/2009/3/layout/HorizontalOrganizationChart#1"/>
    <dgm:cxn modelId="{773B9003-9ACE-4C42-8E04-293760BAF4FB}" type="presParOf" srcId="{DF5828CF-4A4C-4D6A-ABB1-EB770777A0EF}" destId="{C7940844-7895-4426-B255-1E2960267303}" srcOrd="1" destOrd="0" presId="urn:microsoft.com/office/officeart/2009/3/layout/HorizontalOrganizationChart#1"/>
    <dgm:cxn modelId="{87913A44-9092-4E69-9351-8D1D0DE5F9E1}" type="presParOf" srcId="{1A1B6112-EC57-4EE6-9588-BD3EAE0518D6}" destId="{1ED7537C-7925-4459-8A84-20A470AFC23B}" srcOrd="1" destOrd="0" presId="urn:microsoft.com/office/officeart/2009/3/layout/HorizontalOrganizationChart#1"/>
    <dgm:cxn modelId="{D5016BFD-BCEF-407A-9C3A-531A0074A8EA}" type="presParOf" srcId="{1ED7537C-7925-4459-8A84-20A470AFC23B}" destId="{FEF90891-99C5-414D-8973-955C1A9B2B38}" srcOrd="0" destOrd="0" presId="urn:microsoft.com/office/officeart/2009/3/layout/HorizontalOrganizationChart#1"/>
    <dgm:cxn modelId="{8A210223-3DAA-49B3-905E-B60EDB55ED85}" type="presParOf" srcId="{1ED7537C-7925-4459-8A84-20A470AFC23B}" destId="{35764D05-F1A6-4A26-A129-028DD4F3D96E}" srcOrd="1" destOrd="0" presId="urn:microsoft.com/office/officeart/2009/3/layout/HorizontalOrganizationChart#1"/>
    <dgm:cxn modelId="{AA8FEEAC-2F74-4E09-BB68-27139A327BEB}" type="presParOf" srcId="{35764D05-F1A6-4A26-A129-028DD4F3D96E}" destId="{0525CE9A-0070-488C-992D-94086346DA46}" srcOrd="0" destOrd="0" presId="urn:microsoft.com/office/officeart/2009/3/layout/HorizontalOrganizationChart#1"/>
    <dgm:cxn modelId="{85D46DE5-7247-4388-99A5-3FD012DE2127}" type="presParOf" srcId="{0525CE9A-0070-488C-992D-94086346DA46}" destId="{6EC05B72-8CE4-4F4A-9A53-3CFD5E4329A1}" srcOrd="0" destOrd="0" presId="urn:microsoft.com/office/officeart/2009/3/layout/HorizontalOrganizationChart#1"/>
    <dgm:cxn modelId="{F65F7B37-621C-4F58-8643-90FB4677B6CC}" type="presParOf" srcId="{0525CE9A-0070-488C-992D-94086346DA46}" destId="{FFA397E4-744F-4171-8920-EFA007D0B5CD}" srcOrd="1" destOrd="0" presId="urn:microsoft.com/office/officeart/2009/3/layout/HorizontalOrganizationChart#1"/>
    <dgm:cxn modelId="{A38EA422-E453-4451-BF37-C5B3F93CE4F2}" type="presParOf" srcId="{35764D05-F1A6-4A26-A129-028DD4F3D96E}" destId="{0626AD0A-0F7C-4AF7-91C3-0691FB31690A}" srcOrd="1" destOrd="0" presId="urn:microsoft.com/office/officeart/2009/3/layout/HorizontalOrganizationChart#1"/>
    <dgm:cxn modelId="{63BA456C-42EC-46AC-B736-44373CBB58DA}" type="presParOf" srcId="{0626AD0A-0F7C-4AF7-91C3-0691FB31690A}" destId="{2D0EACB2-6BA1-45B8-B39F-A52E00B59BE0}" srcOrd="0" destOrd="0" presId="urn:microsoft.com/office/officeart/2009/3/layout/HorizontalOrganizationChart#1"/>
    <dgm:cxn modelId="{77EA331D-9639-4839-B06D-A9FA82BF3A76}" type="presParOf" srcId="{0626AD0A-0F7C-4AF7-91C3-0691FB31690A}" destId="{6C3B68F8-CF95-4390-9564-EF7F7A8BD6B6}" srcOrd="1" destOrd="0" presId="urn:microsoft.com/office/officeart/2009/3/layout/HorizontalOrganizationChart#1"/>
    <dgm:cxn modelId="{691FBFBD-5582-4D05-A2F1-11E975B17DF5}" type="presParOf" srcId="{6C3B68F8-CF95-4390-9564-EF7F7A8BD6B6}" destId="{249DACA7-2768-4820-AB2E-D1212658D45F}" srcOrd="0" destOrd="0" presId="urn:microsoft.com/office/officeart/2009/3/layout/HorizontalOrganizationChart#1"/>
    <dgm:cxn modelId="{08DB2C82-6397-432C-B3A0-B9B5B4CA7C99}" type="presParOf" srcId="{249DACA7-2768-4820-AB2E-D1212658D45F}" destId="{472865B8-28DE-448C-A6A4-8C6033DD6B12}" srcOrd="0" destOrd="0" presId="urn:microsoft.com/office/officeart/2009/3/layout/HorizontalOrganizationChart#1"/>
    <dgm:cxn modelId="{0887F304-BEE0-49E8-A0C4-1931EF5FD8A9}" type="presParOf" srcId="{249DACA7-2768-4820-AB2E-D1212658D45F}" destId="{82C7FD8D-9D2C-430A-B92A-245C36FFDC7E}" srcOrd="1" destOrd="0" presId="urn:microsoft.com/office/officeart/2009/3/layout/HorizontalOrganizationChart#1"/>
    <dgm:cxn modelId="{1CA22353-7341-4FEA-8950-FC752E208612}" type="presParOf" srcId="{6C3B68F8-CF95-4390-9564-EF7F7A8BD6B6}" destId="{8E3D5EDA-7040-4399-BF4F-B0C885C75B25}" srcOrd="1" destOrd="0" presId="urn:microsoft.com/office/officeart/2009/3/layout/HorizontalOrganizationChart#1"/>
    <dgm:cxn modelId="{C14100ED-E4DD-43E2-A551-A748C3772482}" type="presParOf" srcId="{6C3B68F8-CF95-4390-9564-EF7F7A8BD6B6}" destId="{3201E3A6-8868-4FC3-A7B8-D54125F9541D}" srcOrd="2" destOrd="0" presId="urn:microsoft.com/office/officeart/2009/3/layout/HorizontalOrganizationChart#1"/>
    <dgm:cxn modelId="{4463CEB0-7B29-421A-80EC-46061E31AEC4}" type="presParOf" srcId="{0626AD0A-0F7C-4AF7-91C3-0691FB31690A}" destId="{68DC93FF-7998-4E46-A8C1-DBCBC61BC089}" srcOrd="2" destOrd="0" presId="urn:microsoft.com/office/officeart/2009/3/layout/HorizontalOrganizationChart#1"/>
    <dgm:cxn modelId="{7EE4C2B4-68CD-4602-9604-50FA841AEBBD}" type="presParOf" srcId="{0626AD0A-0F7C-4AF7-91C3-0691FB31690A}" destId="{FF4F22DA-DA4A-4BF5-B108-6F888CED0838}" srcOrd="3" destOrd="0" presId="urn:microsoft.com/office/officeart/2009/3/layout/HorizontalOrganizationChart#1"/>
    <dgm:cxn modelId="{660F3702-7627-4DC9-BDDF-EC6DC9F77AD7}" type="presParOf" srcId="{FF4F22DA-DA4A-4BF5-B108-6F888CED0838}" destId="{38219F2A-293F-4BB2-AD5F-07A09C9629E8}" srcOrd="0" destOrd="0" presId="urn:microsoft.com/office/officeart/2009/3/layout/HorizontalOrganizationChart#1"/>
    <dgm:cxn modelId="{953D0643-18C4-4744-AD3A-EFDEB376956B}" type="presParOf" srcId="{38219F2A-293F-4BB2-AD5F-07A09C9629E8}" destId="{B3DBF8DF-9614-49C5-A983-004E317A1418}" srcOrd="0" destOrd="0" presId="urn:microsoft.com/office/officeart/2009/3/layout/HorizontalOrganizationChart#1"/>
    <dgm:cxn modelId="{0D4C7BBD-4DA2-4B25-A241-291ED73CFFF6}" type="presParOf" srcId="{38219F2A-293F-4BB2-AD5F-07A09C9629E8}" destId="{66B3DA04-13C8-453B-9126-892AC7F6897C}" srcOrd="1" destOrd="0" presId="urn:microsoft.com/office/officeart/2009/3/layout/HorizontalOrganizationChart#1"/>
    <dgm:cxn modelId="{085DCDB0-1F08-43DC-B21E-CAC19C67ABA4}" type="presParOf" srcId="{FF4F22DA-DA4A-4BF5-B108-6F888CED0838}" destId="{F99F2F9E-A273-4CEC-92C4-C0203A433118}" srcOrd="1" destOrd="0" presId="urn:microsoft.com/office/officeart/2009/3/layout/HorizontalOrganizationChart#1"/>
    <dgm:cxn modelId="{44646D16-57E8-4913-81CC-5E503A333BC0}" type="presParOf" srcId="{FF4F22DA-DA4A-4BF5-B108-6F888CED0838}" destId="{16D3227B-ADD1-4CAE-AFF1-48F07F7A467C}" srcOrd="2" destOrd="0" presId="urn:microsoft.com/office/officeart/2009/3/layout/HorizontalOrganizationChart#1"/>
    <dgm:cxn modelId="{F28DFFC9-0E45-4CD4-BF0E-3F01767FDF37}" type="presParOf" srcId="{0626AD0A-0F7C-4AF7-91C3-0691FB31690A}" destId="{2B62F7F6-B15C-451D-8E33-E4EE167ECCF2}" srcOrd="4" destOrd="0" presId="urn:microsoft.com/office/officeart/2009/3/layout/HorizontalOrganizationChart#1"/>
    <dgm:cxn modelId="{6046F6D4-BD87-4C53-B57F-A67AC9977E26}" type="presParOf" srcId="{0626AD0A-0F7C-4AF7-91C3-0691FB31690A}" destId="{851AFD87-C9DE-49F7-A195-AE79A4EFDC5F}" srcOrd="5" destOrd="0" presId="urn:microsoft.com/office/officeart/2009/3/layout/HorizontalOrganizationChart#1"/>
    <dgm:cxn modelId="{ADB22107-204F-4EF9-90B6-297869FCDA60}" type="presParOf" srcId="{851AFD87-C9DE-49F7-A195-AE79A4EFDC5F}" destId="{B8741D49-9A8E-468B-A0AA-2BF5EF84F50A}" srcOrd="0" destOrd="0" presId="urn:microsoft.com/office/officeart/2009/3/layout/HorizontalOrganizationChart#1"/>
    <dgm:cxn modelId="{346A83CA-AD26-451D-BF4E-B85B2E250728}" type="presParOf" srcId="{B8741D49-9A8E-468B-A0AA-2BF5EF84F50A}" destId="{FF7C3583-39B0-4523-B960-EADE31294874}" srcOrd="0" destOrd="0" presId="urn:microsoft.com/office/officeart/2009/3/layout/HorizontalOrganizationChart#1"/>
    <dgm:cxn modelId="{DA218528-1358-45C7-9F10-5A081E307FE1}" type="presParOf" srcId="{B8741D49-9A8E-468B-A0AA-2BF5EF84F50A}" destId="{A3DD00CF-8185-47D2-8B6B-CB609E661D90}" srcOrd="1" destOrd="0" presId="urn:microsoft.com/office/officeart/2009/3/layout/HorizontalOrganizationChart#1"/>
    <dgm:cxn modelId="{F05A2936-AAD4-4EF1-B9D3-66C2A7EAF987}" type="presParOf" srcId="{851AFD87-C9DE-49F7-A195-AE79A4EFDC5F}" destId="{533F47D7-8049-4883-B227-7CC07D4E0D2A}" srcOrd="1" destOrd="0" presId="urn:microsoft.com/office/officeart/2009/3/layout/HorizontalOrganizationChart#1"/>
    <dgm:cxn modelId="{18EC6B4C-DB04-4ED2-BE4E-B5161659FDC2}" type="presParOf" srcId="{851AFD87-C9DE-49F7-A195-AE79A4EFDC5F}" destId="{C3F0FF79-9E01-4D37-A4E9-ACD4482F2E17}" srcOrd="2" destOrd="0" presId="urn:microsoft.com/office/officeart/2009/3/layout/HorizontalOrganizationChart#1"/>
    <dgm:cxn modelId="{6664BF07-0548-4D2E-9696-CE51C897EF55}" type="presParOf" srcId="{35764D05-F1A6-4A26-A129-028DD4F3D96E}" destId="{973D8FF5-4C9C-448C-B1F5-14550012149D}" srcOrd="2" destOrd="0" presId="urn:microsoft.com/office/officeart/2009/3/layout/HorizontalOrganizationChart#1"/>
    <dgm:cxn modelId="{9829F6A9-AA2F-40B0-97C6-A0CF19D13DA1}" type="presParOf" srcId="{1ED7537C-7925-4459-8A84-20A470AFC23B}" destId="{F4950A9E-449C-44C6-8FA9-85AF7D1D309E}" srcOrd="2" destOrd="0" presId="urn:microsoft.com/office/officeart/2009/3/layout/HorizontalOrganizationChart#1"/>
    <dgm:cxn modelId="{1399A812-24BA-4955-953E-7C0713046908}" type="presParOf" srcId="{1ED7537C-7925-4459-8A84-20A470AFC23B}" destId="{09F8240B-DE80-4845-9D0B-7891AF6D797B}" srcOrd="3" destOrd="0" presId="urn:microsoft.com/office/officeart/2009/3/layout/HorizontalOrganizationChart#1"/>
    <dgm:cxn modelId="{336A48B8-0758-4A94-B547-0A61FF00E293}" type="presParOf" srcId="{09F8240B-DE80-4845-9D0B-7891AF6D797B}" destId="{42D9D6A1-2557-4AAB-8FF7-FC3389D7602A}" srcOrd="0" destOrd="0" presId="urn:microsoft.com/office/officeart/2009/3/layout/HorizontalOrganizationChart#1"/>
    <dgm:cxn modelId="{3AE26D55-E4B6-469B-BC80-12BDC4F38AE1}" type="presParOf" srcId="{42D9D6A1-2557-4AAB-8FF7-FC3389D7602A}" destId="{AF6E06DB-ABC8-4B58-9A88-CDB17C665EF1}" srcOrd="0" destOrd="0" presId="urn:microsoft.com/office/officeart/2009/3/layout/HorizontalOrganizationChart#1"/>
    <dgm:cxn modelId="{0AE73283-48B4-43F1-854E-8207925E4271}" type="presParOf" srcId="{42D9D6A1-2557-4AAB-8FF7-FC3389D7602A}" destId="{D1A62C6F-1A47-4F19-83D4-4F4BC0A0B130}" srcOrd="1" destOrd="0" presId="urn:microsoft.com/office/officeart/2009/3/layout/HorizontalOrganizationChart#1"/>
    <dgm:cxn modelId="{75BD1A2D-A240-4897-88C2-6685BBB20203}" type="presParOf" srcId="{09F8240B-DE80-4845-9D0B-7891AF6D797B}" destId="{76B8C0D7-E66E-4D54-A6A0-25499B80C560}" srcOrd="1" destOrd="0" presId="urn:microsoft.com/office/officeart/2009/3/layout/HorizontalOrganizationChart#1"/>
    <dgm:cxn modelId="{4CCC81FE-EC8D-4946-AE43-E2D485167A4B}" type="presParOf" srcId="{76B8C0D7-E66E-4D54-A6A0-25499B80C560}" destId="{444E9BAE-FC99-4A53-B69B-4933C937C4F1}" srcOrd="0" destOrd="0" presId="urn:microsoft.com/office/officeart/2009/3/layout/HorizontalOrganizationChart#1"/>
    <dgm:cxn modelId="{7F753BDC-AF49-4FD5-AB8D-0C4CAAED5AF2}" type="presParOf" srcId="{76B8C0D7-E66E-4D54-A6A0-25499B80C560}" destId="{20BB7DF4-7AE5-4FEB-9E78-8141FDA8CEF0}" srcOrd="1" destOrd="0" presId="urn:microsoft.com/office/officeart/2009/3/layout/HorizontalOrganizationChart#1"/>
    <dgm:cxn modelId="{F03F961C-C93F-4FA4-AE68-45873D997D37}" type="presParOf" srcId="{20BB7DF4-7AE5-4FEB-9E78-8141FDA8CEF0}" destId="{242802C4-4095-4F3D-A53C-AD285A8C089D}" srcOrd="0" destOrd="0" presId="urn:microsoft.com/office/officeart/2009/3/layout/HorizontalOrganizationChart#1"/>
    <dgm:cxn modelId="{E4A39F51-80DA-472C-921A-05C2688713BA}" type="presParOf" srcId="{242802C4-4095-4F3D-A53C-AD285A8C089D}" destId="{874F46F6-A930-4157-8722-316E11ED35FE}" srcOrd="0" destOrd="0" presId="urn:microsoft.com/office/officeart/2009/3/layout/HorizontalOrganizationChart#1"/>
    <dgm:cxn modelId="{D316D862-91F5-4580-8BD9-E6D3A05FAD71}" type="presParOf" srcId="{242802C4-4095-4F3D-A53C-AD285A8C089D}" destId="{A041F4D3-507D-434F-8A38-6693246328C0}" srcOrd="1" destOrd="0" presId="urn:microsoft.com/office/officeart/2009/3/layout/HorizontalOrganizationChart#1"/>
    <dgm:cxn modelId="{7B07E568-6E99-4DB6-8189-F2AF5FD128BC}" type="presParOf" srcId="{20BB7DF4-7AE5-4FEB-9E78-8141FDA8CEF0}" destId="{F6DE5E71-A901-4BA3-A5D8-763B55BD12D8}" srcOrd="1" destOrd="0" presId="urn:microsoft.com/office/officeart/2009/3/layout/HorizontalOrganizationChart#1"/>
    <dgm:cxn modelId="{3E495CC5-8825-476A-819D-5EAE16EC44AC}" type="presParOf" srcId="{20BB7DF4-7AE5-4FEB-9E78-8141FDA8CEF0}" destId="{9C4310C0-AF3F-4044-A685-DD3938D58CB2}" srcOrd="2" destOrd="0" presId="urn:microsoft.com/office/officeart/2009/3/layout/HorizontalOrganizationChart#1"/>
    <dgm:cxn modelId="{6B666C9B-F26D-4F44-9925-5C434FAF5A2A}" type="presParOf" srcId="{76B8C0D7-E66E-4D54-A6A0-25499B80C560}" destId="{C3D6F558-BA9B-48B4-B7A8-CADCB1062A9E}" srcOrd="2" destOrd="0" presId="urn:microsoft.com/office/officeart/2009/3/layout/HorizontalOrganizationChart#1"/>
    <dgm:cxn modelId="{6DF8D7DC-F063-4338-96CF-75FD92D6B200}" type="presParOf" srcId="{76B8C0D7-E66E-4D54-A6A0-25499B80C560}" destId="{8B71B4E7-9558-4EB1-9EB3-659F7CA8474D}" srcOrd="3" destOrd="0" presId="urn:microsoft.com/office/officeart/2009/3/layout/HorizontalOrganizationChart#1"/>
    <dgm:cxn modelId="{36C610C8-5385-4ABA-87E1-45313C38DC5D}" type="presParOf" srcId="{8B71B4E7-9558-4EB1-9EB3-659F7CA8474D}" destId="{6C8F05C8-FD57-4DC6-A18F-E5E6B3ED603E}" srcOrd="0" destOrd="0" presId="urn:microsoft.com/office/officeart/2009/3/layout/HorizontalOrganizationChart#1"/>
    <dgm:cxn modelId="{1E93DDCD-B89A-4928-A86E-1643325355FD}" type="presParOf" srcId="{6C8F05C8-FD57-4DC6-A18F-E5E6B3ED603E}" destId="{F025ED23-09BF-4D8A-87C4-181421FDEE74}" srcOrd="0" destOrd="0" presId="urn:microsoft.com/office/officeart/2009/3/layout/HorizontalOrganizationChart#1"/>
    <dgm:cxn modelId="{8DB13F1A-11CD-4257-AC5F-B052B1B45399}" type="presParOf" srcId="{6C8F05C8-FD57-4DC6-A18F-E5E6B3ED603E}" destId="{ABAFAFDE-C225-4027-8D6D-06936A40C670}" srcOrd="1" destOrd="0" presId="urn:microsoft.com/office/officeart/2009/3/layout/HorizontalOrganizationChart#1"/>
    <dgm:cxn modelId="{ADA44B8A-1573-44FA-AD5A-B79C5795315D}" type="presParOf" srcId="{8B71B4E7-9558-4EB1-9EB3-659F7CA8474D}" destId="{9C736F29-9910-47D0-B85E-408B7F43EF13}" srcOrd="1" destOrd="0" presId="urn:microsoft.com/office/officeart/2009/3/layout/HorizontalOrganizationChart#1"/>
    <dgm:cxn modelId="{1489C824-1EDC-4923-9E96-D701649CFFB9}" type="presParOf" srcId="{8B71B4E7-9558-4EB1-9EB3-659F7CA8474D}" destId="{DEFB7C56-9B72-4448-9077-C386FCC5FD95}" srcOrd="2" destOrd="0" presId="urn:microsoft.com/office/officeart/2009/3/layout/HorizontalOrganizationChart#1"/>
    <dgm:cxn modelId="{02FFCBBA-CC65-44D8-88AD-D3B3E8E1867E}" type="presParOf" srcId="{76B8C0D7-E66E-4D54-A6A0-25499B80C560}" destId="{C0CE2F7C-168D-4C0D-A80C-49822C23D28D}" srcOrd="4" destOrd="0" presId="urn:microsoft.com/office/officeart/2009/3/layout/HorizontalOrganizationChart#1"/>
    <dgm:cxn modelId="{4BB1EBCD-D73C-4067-BC37-08A66DAD3118}" type="presParOf" srcId="{76B8C0D7-E66E-4D54-A6A0-25499B80C560}" destId="{76E463E9-2E76-41DE-B980-0C95C7FB0833}" srcOrd="5" destOrd="0" presId="urn:microsoft.com/office/officeart/2009/3/layout/HorizontalOrganizationChart#1"/>
    <dgm:cxn modelId="{C44F03B9-77E1-42E4-BBC9-C2ECCD022F38}" type="presParOf" srcId="{76E463E9-2E76-41DE-B980-0C95C7FB0833}" destId="{02FD288A-6CA9-49B1-BB2D-074492C354A1}" srcOrd="0" destOrd="0" presId="urn:microsoft.com/office/officeart/2009/3/layout/HorizontalOrganizationChart#1"/>
    <dgm:cxn modelId="{02614299-2B29-4F7E-8A91-320BAF651894}" type="presParOf" srcId="{02FD288A-6CA9-49B1-BB2D-074492C354A1}" destId="{24C78721-300B-450C-8C32-CE2F9F0B6D14}" srcOrd="0" destOrd="0" presId="urn:microsoft.com/office/officeart/2009/3/layout/HorizontalOrganizationChart#1"/>
    <dgm:cxn modelId="{6206C3EA-140E-44C1-93C0-6EBFED524456}" type="presParOf" srcId="{02FD288A-6CA9-49B1-BB2D-074492C354A1}" destId="{527BC083-3A19-4231-97C4-A4FBEDF79C02}" srcOrd="1" destOrd="0" presId="urn:microsoft.com/office/officeart/2009/3/layout/HorizontalOrganizationChart#1"/>
    <dgm:cxn modelId="{826BA4C5-56BB-44FB-98A1-30B37C87B2C0}" type="presParOf" srcId="{76E463E9-2E76-41DE-B980-0C95C7FB0833}" destId="{C555BBDA-9029-4D4F-8577-BA6BDAA708E3}" srcOrd="1" destOrd="0" presId="urn:microsoft.com/office/officeart/2009/3/layout/HorizontalOrganizationChart#1"/>
    <dgm:cxn modelId="{D941117C-7150-4F0D-96C2-A72BC543C591}" type="presParOf" srcId="{76E463E9-2E76-41DE-B980-0C95C7FB0833}" destId="{77149D4E-3FC5-45E5-BCE4-E1476C839D06}" srcOrd="2" destOrd="0" presId="urn:microsoft.com/office/officeart/2009/3/layout/HorizontalOrganizationChart#1"/>
    <dgm:cxn modelId="{35975906-6FA6-4730-B533-1BC4D3574A06}" type="presParOf" srcId="{09F8240B-DE80-4845-9D0B-7891AF6D797B}" destId="{A0A888E9-75D0-4DA9-9ED7-2A95F73AD9BA}" srcOrd="2" destOrd="0" presId="urn:microsoft.com/office/officeart/2009/3/layout/HorizontalOrganizationChart#1"/>
    <dgm:cxn modelId="{3BEE1C7A-9D68-46DD-8913-E89ED4AB3F9A}" type="presParOf" srcId="{1ED7537C-7925-4459-8A84-20A470AFC23B}" destId="{54CF3497-E1C9-4BAD-B15E-165CBB7816D8}" srcOrd="4" destOrd="0" presId="urn:microsoft.com/office/officeart/2009/3/layout/HorizontalOrganizationChart#1"/>
    <dgm:cxn modelId="{73143EFB-3B88-40F4-99EB-677E716BC0B6}" type="presParOf" srcId="{1ED7537C-7925-4459-8A84-20A470AFC23B}" destId="{6E3EFF7D-34EF-4A65-A55F-85C011BB16A3}" srcOrd="5" destOrd="0" presId="urn:microsoft.com/office/officeart/2009/3/layout/HorizontalOrganizationChart#1"/>
    <dgm:cxn modelId="{F8B6923C-83B9-4C07-AC93-B746D764BB10}" type="presParOf" srcId="{6E3EFF7D-34EF-4A65-A55F-85C011BB16A3}" destId="{76264612-A47B-4433-BE5C-4BBB9838BE1A}" srcOrd="0" destOrd="0" presId="urn:microsoft.com/office/officeart/2009/3/layout/HorizontalOrganizationChart#1"/>
    <dgm:cxn modelId="{8611E3E4-97EE-4E12-A268-241FAC746567}" type="presParOf" srcId="{76264612-A47B-4433-BE5C-4BBB9838BE1A}" destId="{F42A191E-6960-4597-8ED0-3289D7A951DB}" srcOrd="0" destOrd="0" presId="urn:microsoft.com/office/officeart/2009/3/layout/HorizontalOrganizationChart#1"/>
    <dgm:cxn modelId="{AEA344D5-F4AE-4811-8A7A-FF08656A8BB2}" type="presParOf" srcId="{76264612-A47B-4433-BE5C-4BBB9838BE1A}" destId="{7609AECA-1692-474E-A39B-E80A336F9C26}" srcOrd="1" destOrd="0" presId="urn:microsoft.com/office/officeart/2009/3/layout/HorizontalOrganizationChart#1"/>
    <dgm:cxn modelId="{F2D63856-8323-407D-8854-C8615C3F7F33}" type="presParOf" srcId="{6E3EFF7D-34EF-4A65-A55F-85C011BB16A3}" destId="{C4924337-A0D4-4231-959A-A7BBB03B78BA}" srcOrd="1" destOrd="0" presId="urn:microsoft.com/office/officeart/2009/3/layout/HorizontalOrganizationChart#1"/>
    <dgm:cxn modelId="{F3F7BD18-4DA4-458C-ADE1-1925EF279AB4}" type="presParOf" srcId="{C4924337-A0D4-4231-959A-A7BBB03B78BA}" destId="{ED71D930-25DD-4258-A416-339FB19530AA}" srcOrd="0" destOrd="0" presId="urn:microsoft.com/office/officeart/2009/3/layout/HorizontalOrganizationChart#1"/>
    <dgm:cxn modelId="{1241DBC6-DC3A-41BB-A4C4-7DB16A6DD01D}" type="presParOf" srcId="{C4924337-A0D4-4231-959A-A7BBB03B78BA}" destId="{D8998EE3-C42C-4952-B881-49D3AAD184A6}" srcOrd="1" destOrd="0" presId="urn:microsoft.com/office/officeart/2009/3/layout/HorizontalOrganizationChart#1"/>
    <dgm:cxn modelId="{23B22695-2C57-4DDD-BC38-515B7DCFA2E8}" type="presParOf" srcId="{D8998EE3-C42C-4952-B881-49D3AAD184A6}" destId="{21C8CC3E-1065-4D7C-BFCF-1BF6ECF2C527}" srcOrd="0" destOrd="0" presId="urn:microsoft.com/office/officeart/2009/3/layout/HorizontalOrganizationChart#1"/>
    <dgm:cxn modelId="{4DCC6B7A-8B6E-4DB6-A880-A328F215F354}" type="presParOf" srcId="{21C8CC3E-1065-4D7C-BFCF-1BF6ECF2C527}" destId="{883455C3-795C-4A76-89F7-DEDDE35C8F27}" srcOrd="0" destOrd="0" presId="urn:microsoft.com/office/officeart/2009/3/layout/HorizontalOrganizationChart#1"/>
    <dgm:cxn modelId="{8A9CA798-7F3D-4015-8AF0-9F1C4628A3B5}" type="presParOf" srcId="{21C8CC3E-1065-4D7C-BFCF-1BF6ECF2C527}" destId="{64D0946C-16D5-4EA5-8B2A-88B7BA72ABA6}" srcOrd="1" destOrd="0" presId="urn:microsoft.com/office/officeart/2009/3/layout/HorizontalOrganizationChart#1"/>
    <dgm:cxn modelId="{B34005FC-0214-4CDA-8687-DC8B69C56A5C}" type="presParOf" srcId="{D8998EE3-C42C-4952-B881-49D3AAD184A6}" destId="{76A03D0D-B502-4B32-ABFB-C3A778F72BEE}" srcOrd="1" destOrd="0" presId="urn:microsoft.com/office/officeart/2009/3/layout/HorizontalOrganizationChart#1"/>
    <dgm:cxn modelId="{1033116D-4DD0-434D-93BC-25F3257895D0}" type="presParOf" srcId="{D8998EE3-C42C-4952-B881-49D3AAD184A6}" destId="{B91C33CF-94BE-47DB-8D70-05D93C5F1550}" srcOrd="2" destOrd="0" presId="urn:microsoft.com/office/officeart/2009/3/layout/HorizontalOrganizationChart#1"/>
    <dgm:cxn modelId="{30CB650F-82F7-445B-B6B8-991F9807DBB9}" type="presParOf" srcId="{C4924337-A0D4-4231-959A-A7BBB03B78BA}" destId="{52BDAB33-A9B4-43DC-B3CD-E0DE107E1F19}" srcOrd="2" destOrd="0" presId="urn:microsoft.com/office/officeart/2009/3/layout/HorizontalOrganizationChart#1"/>
    <dgm:cxn modelId="{C4468BC7-FF5C-40A0-A736-E42EEB4ABD09}" type="presParOf" srcId="{C4924337-A0D4-4231-959A-A7BBB03B78BA}" destId="{781FE69C-971D-4330-B731-2928B1879826}" srcOrd="3" destOrd="0" presId="urn:microsoft.com/office/officeart/2009/3/layout/HorizontalOrganizationChart#1"/>
    <dgm:cxn modelId="{AE00139F-76FC-448F-90E2-B643686B3708}" type="presParOf" srcId="{781FE69C-971D-4330-B731-2928B1879826}" destId="{2C2861CA-A9AA-4541-983A-F92C35A7416B}" srcOrd="0" destOrd="0" presId="urn:microsoft.com/office/officeart/2009/3/layout/HorizontalOrganizationChart#1"/>
    <dgm:cxn modelId="{8A16A5D4-928B-47D5-BEBA-8D3E9A3AA7CC}" type="presParOf" srcId="{2C2861CA-A9AA-4541-983A-F92C35A7416B}" destId="{497C4CD8-7C15-46A8-B890-21634BC2C296}" srcOrd="0" destOrd="0" presId="urn:microsoft.com/office/officeart/2009/3/layout/HorizontalOrganizationChart#1"/>
    <dgm:cxn modelId="{9F4DCEC6-27D5-4486-8AE5-580648D6BFC8}" type="presParOf" srcId="{2C2861CA-A9AA-4541-983A-F92C35A7416B}" destId="{EC216877-5E04-4DAA-9238-6CC5AF6019A5}" srcOrd="1" destOrd="0" presId="urn:microsoft.com/office/officeart/2009/3/layout/HorizontalOrganizationChart#1"/>
    <dgm:cxn modelId="{9BDD653B-C700-4D55-A9AE-18B9C2B6D37D}" type="presParOf" srcId="{781FE69C-971D-4330-B731-2928B1879826}" destId="{8E4BDE2A-A293-4B7C-9E4F-5498C4024EC5}" srcOrd="1" destOrd="0" presId="urn:microsoft.com/office/officeart/2009/3/layout/HorizontalOrganizationChart#1"/>
    <dgm:cxn modelId="{B278F7BA-27FA-4E2A-9DF8-9F4CAC547E18}" type="presParOf" srcId="{781FE69C-971D-4330-B731-2928B1879826}" destId="{8E2FA46C-38AE-4DD2-A0CF-8E08BD5F220B}" srcOrd="2" destOrd="0" presId="urn:microsoft.com/office/officeart/2009/3/layout/HorizontalOrganizationChart#1"/>
    <dgm:cxn modelId="{BFF815B5-2121-4C6B-84AF-464173B680AB}" type="presParOf" srcId="{C4924337-A0D4-4231-959A-A7BBB03B78BA}" destId="{D91DAC3D-3DFF-4DB7-981A-B95B354AB53D}" srcOrd="4" destOrd="0" presId="urn:microsoft.com/office/officeart/2009/3/layout/HorizontalOrganizationChart#1"/>
    <dgm:cxn modelId="{C4A47087-D64E-41C6-9402-A656E4819344}" type="presParOf" srcId="{C4924337-A0D4-4231-959A-A7BBB03B78BA}" destId="{F81924A6-A1B8-4150-898D-513B8C0C69A9}" srcOrd="5" destOrd="0" presId="urn:microsoft.com/office/officeart/2009/3/layout/HorizontalOrganizationChart#1"/>
    <dgm:cxn modelId="{0754B49D-3119-41B5-9D73-2CFAF0F8E6E5}" type="presParOf" srcId="{F81924A6-A1B8-4150-898D-513B8C0C69A9}" destId="{9765C430-3813-448A-82E2-D822E3527032}" srcOrd="0" destOrd="0" presId="urn:microsoft.com/office/officeart/2009/3/layout/HorizontalOrganizationChart#1"/>
    <dgm:cxn modelId="{D9BAB410-1687-48A6-83D3-AED8B12EDEB1}" type="presParOf" srcId="{9765C430-3813-448A-82E2-D822E3527032}" destId="{EA7ABFB6-7536-41F8-A281-5DB819739095}" srcOrd="0" destOrd="0" presId="urn:microsoft.com/office/officeart/2009/3/layout/HorizontalOrganizationChart#1"/>
    <dgm:cxn modelId="{739EF343-049D-40B1-BCE7-2677BA9CEC3B}" type="presParOf" srcId="{9765C430-3813-448A-82E2-D822E3527032}" destId="{CFC4051F-F306-47F4-8276-1B2E459C5B2C}" srcOrd="1" destOrd="0" presId="urn:microsoft.com/office/officeart/2009/3/layout/HorizontalOrganizationChart#1"/>
    <dgm:cxn modelId="{2E4DCF77-AAA8-4FEF-A3A0-298CA8C04886}" type="presParOf" srcId="{F81924A6-A1B8-4150-898D-513B8C0C69A9}" destId="{70EF5D65-75E6-4413-81D8-93ECE9C6FE6B}" srcOrd="1" destOrd="0" presId="urn:microsoft.com/office/officeart/2009/3/layout/HorizontalOrganizationChart#1"/>
    <dgm:cxn modelId="{7596728B-F4E5-47EA-80B9-772E6FF91C71}" type="presParOf" srcId="{F81924A6-A1B8-4150-898D-513B8C0C69A9}" destId="{771A0921-C16B-4C2C-BDA1-29833FE6242C}" srcOrd="2" destOrd="0" presId="urn:microsoft.com/office/officeart/2009/3/layout/HorizontalOrganizationChart#1"/>
    <dgm:cxn modelId="{583C80A5-F09A-4C71-BBC9-0A2EC8F653DB}" type="presParOf" srcId="{6E3EFF7D-34EF-4A65-A55F-85C011BB16A3}" destId="{DCA0730B-E8CB-4D1D-8280-3AE1FDA6AF3C}" srcOrd="2" destOrd="0" presId="urn:microsoft.com/office/officeart/2009/3/layout/HorizontalOrganizationChart#1"/>
    <dgm:cxn modelId="{73A8A742-993D-453F-8B0D-05C2F4EB4A39}" type="presParOf" srcId="{1A1B6112-EC57-4EE6-9588-BD3EAE0518D6}" destId="{04E9E5B0-A58E-4DD7-AE38-8EA2681A1893}" srcOrd="2" destOrd="0" presId="urn:microsoft.com/office/officeart/2009/3/layout/HorizontalOrganizationChart#1"/>
    <dgm:cxn modelId="{7F2632D6-0784-428C-B33F-597F03015CCE}" type="presParOf" srcId="{04E9E5B0-A58E-4DD7-AE38-8EA2681A1893}" destId="{4A637209-1557-4D74-9707-D1437E593D9B}" srcOrd="0" destOrd="0" presId="urn:microsoft.com/office/officeart/2009/3/layout/HorizontalOrganizationChart#1"/>
    <dgm:cxn modelId="{0930BEAA-EBC6-4D03-AF18-56BCB427957D}" type="presParOf" srcId="{04E9E5B0-A58E-4DD7-AE38-8EA2681A1893}" destId="{A76D8B71-E751-43AA-8337-9792584E9C3B}" srcOrd="1" destOrd="0" presId="urn:microsoft.com/office/officeart/2009/3/layout/HorizontalOrganizationChart#1"/>
    <dgm:cxn modelId="{45EF8180-26DC-4515-AD38-2B8E67B8C3DC}" type="presParOf" srcId="{A76D8B71-E751-43AA-8337-9792584E9C3B}" destId="{B776399B-90CC-4480-92F3-8ACF0D092B77}" srcOrd="0" destOrd="0" presId="urn:microsoft.com/office/officeart/2009/3/layout/HorizontalOrganizationChart#1"/>
    <dgm:cxn modelId="{AA368C1E-A288-4671-8B43-4562132333F3}" type="presParOf" srcId="{B776399B-90CC-4480-92F3-8ACF0D092B77}" destId="{36C45B02-8184-4891-AE2B-5338899EA45C}" srcOrd="0" destOrd="0" presId="urn:microsoft.com/office/officeart/2009/3/layout/HorizontalOrganizationChart#1"/>
    <dgm:cxn modelId="{BA52B7B9-D56C-4C7F-BDCA-8021266D90E4}" type="presParOf" srcId="{B776399B-90CC-4480-92F3-8ACF0D092B77}" destId="{09F355C5-8567-48F6-B9F5-207146E4AF43}" srcOrd="1" destOrd="0" presId="urn:microsoft.com/office/officeart/2009/3/layout/HorizontalOrganizationChart#1"/>
    <dgm:cxn modelId="{BDD396E8-4348-4D8F-B147-C8E799054867}" type="presParOf" srcId="{A76D8B71-E751-43AA-8337-9792584E9C3B}" destId="{4A9BAF44-E69A-4493-BCA7-9211314CD00C}" srcOrd="1" destOrd="0" presId="urn:microsoft.com/office/officeart/2009/3/layout/HorizontalOrganizationChart#1"/>
    <dgm:cxn modelId="{7970DCE8-E8B4-4131-A135-FC538CC69703}" type="presParOf" srcId="{A76D8B71-E751-43AA-8337-9792584E9C3B}" destId="{690E796A-0CD4-44C9-A81F-ED7EB5E25524}" srcOrd="2" destOrd="0" presId="urn:microsoft.com/office/officeart/2009/3/layout/HorizontalOrganizationChart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637209-1557-4D74-9707-D1437E593D9B}">
      <dsp:nvSpPr>
        <dsp:cNvPr id="0" name=""/>
        <dsp:cNvSpPr/>
      </dsp:nvSpPr>
      <dsp:spPr>
        <a:xfrm>
          <a:off x="2161406" y="1986885"/>
          <a:ext cx="131036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118400"/>
              </a:moveTo>
              <a:lnTo>
                <a:pt x="1310368" y="118400"/>
              </a:lnTo>
              <a:lnTo>
                <a:pt x="1310368" y="45720"/>
              </a:lnTo>
            </a:path>
          </a:pathLst>
        </a:cu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91DAC3D-3DFF-4DB7-981A-B95B354AB53D}">
      <dsp:nvSpPr>
        <dsp:cNvPr id="0" name=""/>
        <dsp:cNvSpPr/>
      </dsp:nvSpPr>
      <dsp:spPr>
        <a:xfrm>
          <a:off x="6937728" y="3458309"/>
          <a:ext cx="232576" cy="45100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16288" y="0"/>
              </a:lnTo>
              <a:lnTo>
                <a:pt x="116288" y="451007"/>
              </a:lnTo>
              <a:lnTo>
                <a:pt x="232576" y="451007"/>
              </a:lnTo>
            </a:path>
          </a:pathLst>
        </a:custGeom>
        <a:noFill/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2BDAB33-A9B4-43DC-B3CD-E0DE107E1F19}">
      <dsp:nvSpPr>
        <dsp:cNvPr id="0" name=""/>
        <dsp:cNvSpPr/>
      </dsp:nvSpPr>
      <dsp:spPr>
        <a:xfrm>
          <a:off x="6937728" y="3412589"/>
          <a:ext cx="23257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32576" y="45720"/>
              </a:lnTo>
            </a:path>
          </a:pathLst>
        </a:custGeom>
        <a:noFill/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D71D930-25DD-4258-A416-339FB19530AA}">
      <dsp:nvSpPr>
        <dsp:cNvPr id="0" name=""/>
        <dsp:cNvSpPr/>
      </dsp:nvSpPr>
      <dsp:spPr>
        <a:xfrm>
          <a:off x="6937728" y="3007301"/>
          <a:ext cx="232576" cy="451007"/>
        </a:xfrm>
        <a:custGeom>
          <a:avLst/>
          <a:gdLst/>
          <a:ahLst/>
          <a:cxnLst/>
          <a:rect l="0" t="0" r="0" b="0"/>
          <a:pathLst>
            <a:path>
              <a:moveTo>
                <a:pt x="0" y="451007"/>
              </a:moveTo>
              <a:lnTo>
                <a:pt x="116288" y="451007"/>
              </a:lnTo>
              <a:lnTo>
                <a:pt x="116288" y="0"/>
              </a:lnTo>
              <a:lnTo>
                <a:pt x="232576" y="0"/>
              </a:lnTo>
            </a:path>
          </a:pathLst>
        </a:custGeom>
        <a:noFill/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4CF3497-E1C9-4BAD-B15E-165CBB7816D8}">
      <dsp:nvSpPr>
        <dsp:cNvPr id="0" name=""/>
        <dsp:cNvSpPr/>
      </dsp:nvSpPr>
      <dsp:spPr>
        <a:xfrm>
          <a:off x="2161406" y="2105286"/>
          <a:ext cx="2620737" cy="135302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504449" y="0"/>
              </a:lnTo>
              <a:lnTo>
                <a:pt x="2504449" y="1353023"/>
              </a:lnTo>
              <a:lnTo>
                <a:pt x="2620737" y="1353023"/>
              </a:lnTo>
            </a:path>
          </a:pathLst>
        </a:custGeom>
        <a:noFill/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0CE2F7C-168D-4C0D-A80C-49822C23D28D}">
      <dsp:nvSpPr>
        <dsp:cNvPr id="0" name=""/>
        <dsp:cNvSpPr/>
      </dsp:nvSpPr>
      <dsp:spPr>
        <a:xfrm>
          <a:off x="6937728" y="2105286"/>
          <a:ext cx="232576" cy="45100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16288" y="0"/>
              </a:lnTo>
              <a:lnTo>
                <a:pt x="116288" y="451007"/>
              </a:lnTo>
              <a:lnTo>
                <a:pt x="232576" y="451007"/>
              </a:lnTo>
            </a:path>
          </a:pathLst>
        </a:custGeom>
        <a:noFill/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3D6F558-BA9B-48B4-B7A8-CADCB1062A9E}">
      <dsp:nvSpPr>
        <dsp:cNvPr id="0" name=""/>
        <dsp:cNvSpPr/>
      </dsp:nvSpPr>
      <dsp:spPr>
        <a:xfrm>
          <a:off x="6937728" y="2059565"/>
          <a:ext cx="23257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32576" y="45720"/>
              </a:lnTo>
            </a:path>
          </a:pathLst>
        </a:custGeom>
        <a:noFill/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44E9BAE-FC99-4A53-B69B-4933C937C4F1}">
      <dsp:nvSpPr>
        <dsp:cNvPr id="0" name=""/>
        <dsp:cNvSpPr/>
      </dsp:nvSpPr>
      <dsp:spPr>
        <a:xfrm>
          <a:off x="6937728" y="1654278"/>
          <a:ext cx="232576" cy="451007"/>
        </a:xfrm>
        <a:custGeom>
          <a:avLst/>
          <a:gdLst/>
          <a:ahLst/>
          <a:cxnLst/>
          <a:rect l="0" t="0" r="0" b="0"/>
          <a:pathLst>
            <a:path>
              <a:moveTo>
                <a:pt x="0" y="451007"/>
              </a:moveTo>
              <a:lnTo>
                <a:pt x="116288" y="451007"/>
              </a:lnTo>
              <a:lnTo>
                <a:pt x="116288" y="0"/>
              </a:lnTo>
              <a:lnTo>
                <a:pt x="232576" y="0"/>
              </a:lnTo>
            </a:path>
          </a:pathLst>
        </a:custGeom>
        <a:noFill/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4950A9E-449C-44C6-8FA9-85AF7D1D309E}">
      <dsp:nvSpPr>
        <dsp:cNvPr id="0" name=""/>
        <dsp:cNvSpPr/>
      </dsp:nvSpPr>
      <dsp:spPr>
        <a:xfrm>
          <a:off x="2161406" y="2059566"/>
          <a:ext cx="262073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620737" y="45720"/>
              </a:lnTo>
            </a:path>
          </a:pathLst>
        </a:custGeom>
        <a:noFill/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B62F7F6-B15C-451D-8E33-E4EE167ECCF2}">
      <dsp:nvSpPr>
        <dsp:cNvPr id="0" name=""/>
        <dsp:cNvSpPr/>
      </dsp:nvSpPr>
      <dsp:spPr>
        <a:xfrm>
          <a:off x="6937728" y="752262"/>
          <a:ext cx="232576" cy="45100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16288" y="0"/>
              </a:lnTo>
              <a:lnTo>
                <a:pt x="116288" y="451007"/>
              </a:lnTo>
              <a:lnTo>
                <a:pt x="232576" y="451007"/>
              </a:lnTo>
            </a:path>
          </a:pathLst>
        </a:custGeom>
        <a:noFill/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8DC93FF-7998-4E46-A8C1-DBCBC61BC089}">
      <dsp:nvSpPr>
        <dsp:cNvPr id="0" name=""/>
        <dsp:cNvSpPr/>
      </dsp:nvSpPr>
      <dsp:spPr>
        <a:xfrm>
          <a:off x="6937728" y="706542"/>
          <a:ext cx="23257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32576" y="45720"/>
              </a:lnTo>
            </a:path>
          </a:pathLst>
        </a:custGeom>
        <a:noFill/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D0EACB2-6BA1-45B8-B39F-A52E00B59BE0}">
      <dsp:nvSpPr>
        <dsp:cNvPr id="0" name=""/>
        <dsp:cNvSpPr/>
      </dsp:nvSpPr>
      <dsp:spPr>
        <a:xfrm>
          <a:off x="6937728" y="301254"/>
          <a:ext cx="232576" cy="451007"/>
        </a:xfrm>
        <a:custGeom>
          <a:avLst/>
          <a:gdLst/>
          <a:ahLst/>
          <a:cxnLst/>
          <a:rect l="0" t="0" r="0" b="0"/>
          <a:pathLst>
            <a:path>
              <a:moveTo>
                <a:pt x="0" y="451007"/>
              </a:moveTo>
              <a:lnTo>
                <a:pt x="116288" y="451007"/>
              </a:lnTo>
              <a:lnTo>
                <a:pt x="116288" y="0"/>
              </a:lnTo>
              <a:lnTo>
                <a:pt x="232576" y="0"/>
              </a:lnTo>
            </a:path>
          </a:pathLst>
        </a:custGeom>
        <a:noFill/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EF90891-99C5-414D-8973-955C1A9B2B38}">
      <dsp:nvSpPr>
        <dsp:cNvPr id="0" name=""/>
        <dsp:cNvSpPr/>
      </dsp:nvSpPr>
      <dsp:spPr>
        <a:xfrm>
          <a:off x="2161406" y="752262"/>
          <a:ext cx="2620737" cy="1353023"/>
        </a:xfrm>
        <a:custGeom>
          <a:avLst/>
          <a:gdLst/>
          <a:ahLst/>
          <a:cxnLst/>
          <a:rect l="0" t="0" r="0" b="0"/>
          <a:pathLst>
            <a:path>
              <a:moveTo>
                <a:pt x="0" y="1353023"/>
              </a:moveTo>
              <a:lnTo>
                <a:pt x="2504449" y="1353023"/>
              </a:lnTo>
              <a:lnTo>
                <a:pt x="2504449" y="0"/>
              </a:lnTo>
              <a:lnTo>
                <a:pt x="2620737" y="0"/>
              </a:lnTo>
            </a:path>
          </a:pathLst>
        </a:custGeom>
        <a:noFill/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732673C-3F09-4EFB-81C4-9757E4649863}">
      <dsp:nvSpPr>
        <dsp:cNvPr id="0" name=""/>
        <dsp:cNvSpPr/>
      </dsp:nvSpPr>
      <dsp:spPr>
        <a:xfrm>
          <a:off x="5821" y="1885131"/>
          <a:ext cx="2155585" cy="44030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800" kern="1200" dirty="0"/>
            <a:t>基础项目产品搭建</a:t>
          </a:r>
        </a:p>
      </dsp:txBody>
      <dsp:txXfrm>
        <a:off x="5821" y="1885131"/>
        <a:ext cx="2155585" cy="440308"/>
      </dsp:txXfrm>
    </dsp:sp>
    <dsp:sp modelId="{6EC05B72-8CE4-4F4A-9A53-3CFD5E4329A1}">
      <dsp:nvSpPr>
        <dsp:cNvPr id="0" name=""/>
        <dsp:cNvSpPr/>
      </dsp:nvSpPr>
      <dsp:spPr>
        <a:xfrm>
          <a:off x="4782143" y="532108"/>
          <a:ext cx="2155585" cy="44030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800" kern="1200" dirty="0"/>
            <a:t>基础用户路径</a:t>
          </a:r>
        </a:p>
      </dsp:txBody>
      <dsp:txXfrm>
        <a:off x="4782143" y="532108"/>
        <a:ext cx="2155585" cy="440308"/>
      </dsp:txXfrm>
    </dsp:sp>
    <dsp:sp modelId="{472865B8-28DE-448C-A6A4-8C6033DD6B12}">
      <dsp:nvSpPr>
        <dsp:cNvPr id="0" name=""/>
        <dsp:cNvSpPr/>
      </dsp:nvSpPr>
      <dsp:spPr>
        <a:xfrm>
          <a:off x="7170304" y="148430"/>
          <a:ext cx="2410104" cy="305647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3360" tIns="10160" rIns="10160" bIns="101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600" kern="1200" dirty="0"/>
            <a:t>如何接触？</a:t>
          </a:r>
        </a:p>
      </dsp:txBody>
      <dsp:txXfrm>
        <a:off x="7170304" y="148430"/>
        <a:ext cx="2410104" cy="305647"/>
      </dsp:txXfrm>
    </dsp:sp>
    <dsp:sp modelId="{B3DBF8DF-9614-49C5-A983-004E317A1418}">
      <dsp:nvSpPr>
        <dsp:cNvPr id="0" name=""/>
        <dsp:cNvSpPr/>
      </dsp:nvSpPr>
      <dsp:spPr>
        <a:xfrm>
          <a:off x="7170304" y="599438"/>
          <a:ext cx="2410104" cy="305647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3360" tIns="10160" rIns="10160" bIns="101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600" kern="1200" dirty="0"/>
            <a:t>如何循环？</a:t>
          </a:r>
        </a:p>
      </dsp:txBody>
      <dsp:txXfrm>
        <a:off x="7170304" y="599438"/>
        <a:ext cx="2410104" cy="305647"/>
      </dsp:txXfrm>
    </dsp:sp>
    <dsp:sp modelId="{FF7C3583-39B0-4523-B960-EADE31294874}">
      <dsp:nvSpPr>
        <dsp:cNvPr id="0" name=""/>
        <dsp:cNvSpPr/>
      </dsp:nvSpPr>
      <dsp:spPr>
        <a:xfrm>
          <a:off x="7170304" y="1050446"/>
          <a:ext cx="2410104" cy="305647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3360" tIns="10160" rIns="10160" bIns="101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600" kern="1200" dirty="0"/>
            <a:t>如何输出？</a:t>
          </a:r>
        </a:p>
      </dsp:txBody>
      <dsp:txXfrm>
        <a:off x="7170304" y="1050446"/>
        <a:ext cx="2410104" cy="305647"/>
      </dsp:txXfrm>
    </dsp:sp>
    <dsp:sp modelId="{AF6E06DB-ABC8-4B58-9A88-CDB17C665EF1}">
      <dsp:nvSpPr>
        <dsp:cNvPr id="0" name=""/>
        <dsp:cNvSpPr/>
      </dsp:nvSpPr>
      <dsp:spPr>
        <a:xfrm>
          <a:off x="4782143" y="1885131"/>
          <a:ext cx="2155585" cy="44030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800" kern="1200" dirty="0"/>
            <a:t>基础内容承载</a:t>
          </a:r>
        </a:p>
      </dsp:txBody>
      <dsp:txXfrm>
        <a:off x="4782143" y="1885131"/>
        <a:ext cx="2155585" cy="440308"/>
      </dsp:txXfrm>
    </dsp:sp>
    <dsp:sp modelId="{874F46F6-A930-4157-8722-316E11ED35FE}">
      <dsp:nvSpPr>
        <dsp:cNvPr id="0" name=""/>
        <dsp:cNvSpPr/>
      </dsp:nvSpPr>
      <dsp:spPr>
        <a:xfrm>
          <a:off x="7170304" y="1501454"/>
          <a:ext cx="2410104" cy="305647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3360" tIns="10160" rIns="10160" bIns="101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600" kern="1200" dirty="0"/>
            <a:t>用户能看到什么？</a:t>
          </a:r>
        </a:p>
      </dsp:txBody>
      <dsp:txXfrm>
        <a:off x="7170304" y="1501454"/>
        <a:ext cx="2410104" cy="305647"/>
      </dsp:txXfrm>
    </dsp:sp>
    <dsp:sp modelId="{F025ED23-09BF-4D8A-87C4-181421FDEE74}">
      <dsp:nvSpPr>
        <dsp:cNvPr id="0" name=""/>
        <dsp:cNvSpPr/>
      </dsp:nvSpPr>
      <dsp:spPr>
        <a:xfrm>
          <a:off x="7170304" y="1952462"/>
          <a:ext cx="2410104" cy="305647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3360" tIns="10160" rIns="10160" bIns="101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600" kern="1200" dirty="0"/>
            <a:t>用户能得到什么？</a:t>
          </a:r>
        </a:p>
      </dsp:txBody>
      <dsp:txXfrm>
        <a:off x="7170304" y="1952462"/>
        <a:ext cx="2410104" cy="305647"/>
      </dsp:txXfrm>
    </dsp:sp>
    <dsp:sp modelId="{24C78721-300B-450C-8C32-CE2F9F0B6D14}">
      <dsp:nvSpPr>
        <dsp:cNvPr id="0" name=""/>
        <dsp:cNvSpPr/>
      </dsp:nvSpPr>
      <dsp:spPr>
        <a:xfrm>
          <a:off x="7170304" y="2403469"/>
          <a:ext cx="2410104" cy="305647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3360" tIns="10160" rIns="10160" bIns="101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600" kern="1200" dirty="0"/>
            <a:t>用户能输出什么？</a:t>
          </a:r>
        </a:p>
      </dsp:txBody>
      <dsp:txXfrm>
        <a:off x="7170304" y="2403469"/>
        <a:ext cx="2410104" cy="305647"/>
      </dsp:txXfrm>
    </dsp:sp>
    <dsp:sp modelId="{F42A191E-6960-4597-8ED0-3289D7A951DB}">
      <dsp:nvSpPr>
        <dsp:cNvPr id="0" name=""/>
        <dsp:cNvSpPr/>
      </dsp:nvSpPr>
      <dsp:spPr>
        <a:xfrm>
          <a:off x="4782143" y="3238155"/>
          <a:ext cx="2155585" cy="44030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800" kern="1200" dirty="0"/>
            <a:t>基础用户交互能力</a:t>
          </a:r>
        </a:p>
      </dsp:txBody>
      <dsp:txXfrm>
        <a:off x="4782143" y="3238155"/>
        <a:ext cx="2155585" cy="440308"/>
      </dsp:txXfrm>
    </dsp:sp>
    <dsp:sp modelId="{883455C3-795C-4A76-89F7-DEDDE35C8F27}">
      <dsp:nvSpPr>
        <dsp:cNvPr id="0" name=""/>
        <dsp:cNvSpPr/>
      </dsp:nvSpPr>
      <dsp:spPr>
        <a:xfrm>
          <a:off x="7170304" y="2854477"/>
          <a:ext cx="2410104" cy="305647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3360" tIns="10160" rIns="10160" bIns="101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600" kern="1200" dirty="0"/>
            <a:t>用户与内容的交互</a:t>
          </a:r>
        </a:p>
      </dsp:txBody>
      <dsp:txXfrm>
        <a:off x="7170304" y="2854477"/>
        <a:ext cx="2410104" cy="305647"/>
      </dsp:txXfrm>
    </dsp:sp>
    <dsp:sp modelId="{497C4CD8-7C15-46A8-B890-21634BC2C296}">
      <dsp:nvSpPr>
        <dsp:cNvPr id="0" name=""/>
        <dsp:cNvSpPr/>
      </dsp:nvSpPr>
      <dsp:spPr>
        <a:xfrm>
          <a:off x="7170304" y="3305485"/>
          <a:ext cx="2410104" cy="305647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3360" tIns="10160" rIns="10160" bIns="101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600" kern="1200" dirty="0"/>
            <a:t>用户与作者的交互</a:t>
          </a:r>
        </a:p>
      </dsp:txBody>
      <dsp:txXfrm>
        <a:off x="7170304" y="3305485"/>
        <a:ext cx="2410104" cy="305647"/>
      </dsp:txXfrm>
    </dsp:sp>
    <dsp:sp modelId="{EA7ABFB6-7536-41F8-A281-5DB819739095}">
      <dsp:nvSpPr>
        <dsp:cNvPr id="0" name=""/>
        <dsp:cNvSpPr/>
      </dsp:nvSpPr>
      <dsp:spPr>
        <a:xfrm>
          <a:off x="7170304" y="3756493"/>
          <a:ext cx="2410104" cy="305647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3360" tIns="10160" rIns="10160" bIns="101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600" kern="1200" dirty="0"/>
            <a:t>如何构建持续的交互？</a:t>
          </a:r>
        </a:p>
      </dsp:txBody>
      <dsp:txXfrm>
        <a:off x="7170304" y="3756493"/>
        <a:ext cx="2410104" cy="305647"/>
      </dsp:txXfrm>
    </dsp:sp>
    <dsp:sp modelId="{36C45B02-8184-4891-AE2B-5338899EA45C}">
      <dsp:nvSpPr>
        <dsp:cNvPr id="0" name=""/>
        <dsp:cNvSpPr/>
      </dsp:nvSpPr>
      <dsp:spPr>
        <a:xfrm>
          <a:off x="2393982" y="1592297"/>
          <a:ext cx="2155585" cy="440308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600" kern="1200" dirty="0"/>
            <a:t>用户体系人群：</a:t>
          </a:r>
          <a:r>
            <a:rPr lang="en-US" altLang="zh-CN" sz="1600" kern="1200" dirty="0"/>
            <a:t>90</a:t>
          </a:r>
          <a:r>
            <a:rPr lang="zh-CN" altLang="en-US" sz="1600" kern="1200" dirty="0"/>
            <a:t>后</a:t>
          </a:r>
        </a:p>
      </dsp:txBody>
      <dsp:txXfrm>
        <a:off x="2393982" y="1592297"/>
        <a:ext cx="2155585" cy="44030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HorizontalOrganizationChart#1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linDir" val="fromL"/>
                      <dgm:param type="chAlign" val="t"/>
                    </dgm:alg>
                  </dgm:if>
                  <dgm:else name="Name31">
                    <dgm:alg type="hierChild">
                      <dgm:param type="linDir" val="fromR"/>
                      <dgm:param type="chAlign" val="t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linDir" val="fromL"/>
                      <dgm:param type="chAlign" val="b"/>
                    </dgm:alg>
                  </dgm:if>
                  <dgm:else name="Name35">
                    <dgm:alg type="hierChild">
                      <dgm:param type="linDir" val="fromR"/>
                      <dgm:param type="chAlign" val="b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linDir" val="fromT"/>
                      <dgm:param type="chAlign" val="l"/>
                      <dgm:param type="secLinDir" val="fromL"/>
                      <dgm:param type="secChAlign" val="t"/>
                    </dgm:alg>
                  </dgm:if>
                  <dgm:else name="Name39">
                    <dgm:alg type="hierChild">
                      <dgm:param type="linDir" val="fromT"/>
                      <dgm:param type="chAlign" val="r"/>
                      <dgm:param type="secLinDir" val="fromR"/>
                      <dgm:param type="secChAlign" val="t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linDir" val="fromL"/>
                            <dgm:param type="chAlign" val="t"/>
                          </dgm:alg>
                        </dgm:if>
                        <dgm:else name="Name93">
                          <dgm:alg type="hierChild">
                            <dgm:param type="linDir" val="fromR"/>
                            <dgm:param type="chAlign" val="t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linDir" val="fromL"/>
                            <dgm:param type="chAlign" val="b"/>
                          </dgm:alg>
                        </dgm:if>
                        <dgm:else name="Name97">
                          <dgm:alg type="hierChild">
                            <dgm:param type="linDir" val="fromR"/>
                            <dgm:param type="chAlign" val="b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linDir" val="fromT"/>
                            <dgm:param type="chAlign" val="l"/>
                            <dgm:param type="secLinDir" val="fromL"/>
                            <dgm:param type="secChAlign" val="t"/>
                          </dgm:alg>
                        </dgm:if>
                        <dgm:else name="Name101">
                          <dgm:alg type="hierChild">
                            <dgm:param type="linDir" val="fromT"/>
                            <dgm:param type="chAlign" val="r"/>
                            <dgm:param type="secLinDir" val="fromR"/>
                            <dgm:param type="secChAlign" val="t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linDir" val="fromT"/>
                        <dgm:param type="chAlign" val="l"/>
                        <dgm:param type="secLinDir" val="fromL"/>
                        <dgm:param type="secChAlign" val="t"/>
                      </dgm:alg>
                    </dgm:if>
                    <dgm:else name="Name109">
                      <dgm:alg type="hierChild">
                        <dgm:param type="linDir" val="fromT"/>
                        <dgm:param type="chAlign" val="r"/>
                        <dgm:param type="secLinDir" val="fromR"/>
                        <dgm:param type="secChAlign" val="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linDir" val="fromT"/>
                  <dgm:param type="chAlign" val="l"/>
                  <dgm:param type="secLinDir" val="fromL"/>
                  <dgm:param type="secChAlign" val="t"/>
                </dgm:alg>
              </dgm:if>
              <dgm:else name="Name113">
                <dgm:alg type="hierChild">
                  <dgm:param type="linDir" val="fromT"/>
                  <dgm:param type="chAlign" val="r"/>
                  <dgm:param type="secLinDir" val="fromR"/>
                  <dgm:param type="secChAlign" val="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linDir" val="fromL"/>
                            <dgm:param type="chAlign" val="t"/>
                          </dgm:alg>
                        </dgm:if>
                        <dgm:else name="Name145">
                          <dgm:alg type="hierChild">
                            <dgm:param type="linDir" val="fromR"/>
                            <dgm:param type="chAlign" val="t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linDir" val="fromL"/>
                            <dgm:param type="chAlign" val="b"/>
                          </dgm:alg>
                        </dgm:if>
                        <dgm:else name="Name149">
                          <dgm:alg type="hierChild">
                            <dgm:param type="linDir" val="fromR"/>
                            <dgm:param type="chAlign" val="b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linDir" val="fromT"/>
                            <dgm:param type="chAlign" val="l"/>
                            <dgm:param type="secLinDir" val="fromL"/>
                            <dgm:param type="secChAlign" val="t"/>
                          </dgm:alg>
                        </dgm:if>
                        <dgm:else name="Name153">
                          <dgm:alg type="hierChild">
                            <dgm:param type="linDir" val="fromT"/>
                            <dgm:param type="chAlign" val="r"/>
                            <dgm:param type="secLinDir" val="fromR"/>
                            <dgm:param type="secChAlign" val="t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linDir" val="fromT"/>
                        <dgm:param type="chAlign" val="l"/>
                        <dgm:param type="secLinDir" val="fromL"/>
                        <dgm:param type="secChAlign" val="t"/>
                      </dgm:alg>
                    </dgm:if>
                    <dgm:else name="Name161">
                      <dgm:alg type="hierChild">
                        <dgm:param type="linDir" val="fromT"/>
                        <dgm:param type="chAlign" val="r"/>
                        <dgm:param type="secLinDir" val="fromR"/>
                        <dgm:param type="secChAlign" val="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思源宋体 CN Medium" panose="02020500000000000000" pitchFamily="18" charset="-122"/>
                <a:ea typeface="思源宋体 CN Medium" panose="02020500000000000000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思源宋体 CN Medium" panose="02020500000000000000" pitchFamily="18" charset="-122"/>
                <a:ea typeface="思源宋体 CN Medium" panose="02020500000000000000" pitchFamily="18" charset="-122"/>
              </a:defRPr>
            </a:lvl1pPr>
          </a:lstStyle>
          <a:p>
            <a:fld id="{94E2E8CF-ED23-4284-A86C-55D449DB1FC6}" type="datetimeFigureOut">
              <a:rPr lang="zh-CN" altLang="en-US" smtClean="0"/>
              <a:t>2022/7/14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思源宋体 CN Medium" panose="02020500000000000000" pitchFamily="18" charset="-122"/>
                <a:ea typeface="思源宋体 CN Medium" panose="02020500000000000000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思源宋体 CN Medium" panose="02020500000000000000" pitchFamily="18" charset="-122"/>
                <a:ea typeface="思源宋体 CN Medium" panose="02020500000000000000" pitchFamily="18" charset="-122"/>
              </a:defRPr>
            </a:lvl1pPr>
          </a:lstStyle>
          <a:p>
            <a:fld id="{0D841AEB-3E9E-4CB7-9C57-A17008D66BD5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思源宋体 CN Medium" panose="02020500000000000000" pitchFamily="18" charset="-122"/>
        <a:ea typeface="思源宋体 CN Medium" panose="02020500000000000000" pitchFamily="18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思源宋体 CN Medium" panose="02020500000000000000" pitchFamily="18" charset="-122"/>
        <a:ea typeface="思源宋体 CN Medium" panose="02020500000000000000" pitchFamily="18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思源宋体 CN Medium" panose="02020500000000000000" pitchFamily="18" charset="-122"/>
        <a:ea typeface="思源宋体 CN Medium" panose="02020500000000000000" pitchFamily="18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思源宋体 CN Medium" panose="02020500000000000000" pitchFamily="18" charset="-122"/>
        <a:ea typeface="思源宋体 CN Medium" panose="02020500000000000000" pitchFamily="18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思源宋体 CN Medium" panose="02020500000000000000" pitchFamily="18" charset="-122"/>
        <a:ea typeface="思源宋体 CN Medium" panose="02020500000000000000" pitchFamily="18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841AEB-3E9E-4CB7-9C57-A17008D66BD5}" type="slidenum">
              <a:rPr lang="zh-CN" altLang="en-US" smtClean="0"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841AEB-3E9E-4CB7-9C57-A17008D66BD5}" type="slidenum">
              <a:rPr lang="zh-CN" altLang="en-US" smtClean="0"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841AEB-3E9E-4CB7-9C57-A17008D66BD5}" type="slidenum">
              <a:rPr lang="zh-CN" altLang="en-US" smtClean="0"/>
              <a:t>21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841AEB-3E9E-4CB7-9C57-A17008D66BD5}" type="slidenum">
              <a:rPr lang="zh-CN" altLang="en-US" smtClean="0"/>
              <a:t>22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841AEB-3E9E-4CB7-9C57-A17008D66BD5}" type="slidenum">
              <a:rPr lang="zh-CN" altLang="en-US" smtClean="0"/>
              <a:t>23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841AEB-3E9E-4CB7-9C57-A17008D66BD5}" type="slidenum">
              <a:rPr lang="zh-CN" altLang="en-US" smtClean="0"/>
              <a:t>25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841AEB-3E9E-4CB7-9C57-A17008D66BD5}" type="slidenum">
              <a:rPr lang="zh-CN" altLang="en-US" smtClean="0"/>
              <a:t>28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页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图形 26"/>
          <p:cNvSpPr/>
          <p:nvPr userDrawn="1"/>
        </p:nvSpPr>
        <p:spPr>
          <a:xfrm>
            <a:off x="-1" y="-2647335"/>
            <a:ext cx="12192001" cy="12152671"/>
          </a:xfrm>
          <a:custGeom>
            <a:avLst/>
            <a:gdLst>
              <a:gd name="connsiteX0" fmla="*/ 1200054 w 1202550"/>
              <a:gd name="connsiteY0" fmla="*/ 1199585 h 1202550"/>
              <a:gd name="connsiteX1" fmla="*/ 1189013 w 1202550"/>
              <a:gd name="connsiteY1" fmla="*/ 1188615 h 1202550"/>
              <a:gd name="connsiteX2" fmla="*/ 1190309 w 1202550"/>
              <a:gd name="connsiteY2" fmla="*/ 1187439 h 1202550"/>
              <a:gd name="connsiteX3" fmla="*/ 1201782 w 1202550"/>
              <a:gd name="connsiteY3" fmla="*/ 1187439 h 1202550"/>
              <a:gd name="connsiteX4" fmla="*/ 1201782 w 1202550"/>
              <a:gd name="connsiteY4" fmla="*/ 1186839 h 1202550"/>
              <a:gd name="connsiteX5" fmla="*/ 1189613 w 1202550"/>
              <a:gd name="connsiteY5" fmla="*/ 1186839 h 1202550"/>
              <a:gd name="connsiteX6" fmla="*/ 1186804 w 1202550"/>
              <a:gd name="connsiteY6" fmla="*/ 1186263 h 1202550"/>
              <a:gd name="connsiteX7" fmla="*/ 1186804 w 1202550"/>
              <a:gd name="connsiteY7" fmla="*/ 1186263 h 1202550"/>
              <a:gd name="connsiteX8" fmla="*/ 1113931 w 1202550"/>
              <a:gd name="connsiteY8" fmla="*/ 1113174 h 1202550"/>
              <a:gd name="connsiteX9" fmla="*/ 1080327 w 1202550"/>
              <a:gd name="connsiteY9" fmla="*/ 1079378 h 1202550"/>
              <a:gd name="connsiteX10" fmla="*/ 1078671 w 1202550"/>
              <a:gd name="connsiteY10" fmla="*/ 1076977 h 1202550"/>
              <a:gd name="connsiteX11" fmla="*/ 1198206 w 1202550"/>
              <a:gd name="connsiteY11" fmla="*/ 1076977 h 1202550"/>
              <a:gd name="connsiteX12" fmla="*/ 1201782 w 1202550"/>
              <a:gd name="connsiteY12" fmla="*/ 1076977 h 1202550"/>
              <a:gd name="connsiteX13" fmla="*/ 1201782 w 1202550"/>
              <a:gd name="connsiteY13" fmla="*/ 1075177 h 1202550"/>
              <a:gd name="connsiteX14" fmla="*/ 1198806 w 1202550"/>
              <a:gd name="connsiteY14" fmla="*/ 1075177 h 1202550"/>
              <a:gd name="connsiteX15" fmla="*/ 1079127 w 1202550"/>
              <a:gd name="connsiteY15" fmla="*/ 1075177 h 1202550"/>
              <a:gd name="connsiteX16" fmla="*/ 1073918 w 1202550"/>
              <a:gd name="connsiteY16" fmla="*/ 1072993 h 1202550"/>
              <a:gd name="connsiteX17" fmla="*/ 1016311 w 1202550"/>
              <a:gd name="connsiteY17" fmla="*/ 1015266 h 1202550"/>
              <a:gd name="connsiteX18" fmla="*/ 1004502 w 1202550"/>
              <a:gd name="connsiteY18" fmla="*/ 1003264 h 1202550"/>
              <a:gd name="connsiteX19" fmla="*/ 1003517 w 1202550"/>
              <a:gd name="connsiteY19" fmla="*/ 1001704 h 1202550"/>
              <a:gd name="connsiteX20" fmla="*/ 1006374 w 1202550"/>
              <a:gd name="connsiteY20" fmla="*/ 1001512 h 1202550"/>
              <a:gd name="connsiteX21" fmla="*/ 1196214 w 1202550"/>
              <a:gd name="connsiteY21" fmla="*/ 1001512 h 1202550"/>
              <a:gd name="connsiteX22" fmla="*/ 1201806 w 1202550"/>
              <a:gd name="connsiteY22" fmla="*/ 1003072 h 1202550"/>
              <a:gd name="connsiteX23" fmla="*/ 1201806 w 1202550"/>
              <a:gd name="connsiteY23" fmla="*/ 999472 h 1202550"/>
              <a:gd name="connsiteX24" fmla="*/ 1197774 w 1202550"/>
              <a:gd name="connsiteY24" fmla="*/ 998343 h 1202550"/>
              <a:gd name="connsiteX25" fmla="*/ 1154040 w 1202550"/>
              <a:gd name="connsiteY25" fmla="*/ 969300 h 1202550"/>
              <a:gd name="connsiteX26" fmla="*/ 1123652 w 1202550"/>
              <a:gd name="connsiteY26" fmla="*/ 948969 h 1202550"/>
              <a:gd name="connsiteX27" fmla="*/ 1121252 w 1202550"/>
              <a:gd name="connsiteY27" fmla="*/ 946833 h 1202550"/>
              <a:gd name="connsiteX28" fmla="*/ 1198494 w 1202550"/>
              <a:gd name="connsiteY28" fmla="*/ 946833 h 1202550"/>
              <a:gd name="connsiteX29" fmla="*/ 1201782 w 1202550"/>
              <a:gd name="connsiteY29" fmla="*/ 946833 h 1202550"/>
              <a:gd name="connsiteX30" fmla="*/ 1201782 w 1202550"/>
              <a:gd name="connsiteY30" fmla="*/ 945033 h 1202550"/>
              <a:gd name="connsiteX31" fmla="*/ 1199094 w 1202550"/>
              <a:gd name="connsiteY31" fmla="*/ 945033 h 1202550"/>
              <a:gd name="connsiteX32" fmla="*/ 1120628 w 1202550"/>
              <a:gd name="connsiteY32" fmla="*/ 945033 h 1202550"/>
              <a:gd name="connsiteX33" fmla="*/ 1115372 w 1202550"/>
              <a:gd name="connsiteY33" fmla="*/ 943425 h 1202550"/>
              <a:gd name="connsiteX34" fmla="*/ 1059108 w 1202550"/>
              <a:gd name="connsiteY34" fmla="*/ 905860 h 1202550"/>
              <a:gd name="connsiteX35" fmla="*/ 1059108 w 1202550"/>
              <a:gd name="connsiteY35" fmla="*/ 904924 h 1202550"/>
              <a:gd name="connsiteX36" fmla="*/ 1061773 w 1202550"/>
              <a:gd name="connsiteY36" fmla="*/ 904684 h 1202550"/>
              <a:gd name="connsiteX37" fmla="*/ 1201878 w 1202550"/>
              <a:gd name="connsiteY37" fmla="*/ 904684 h 1202550"/>
              <a:gd name="connsiteX38" fmla="*/ 1201878 w 1202550"/>
              <a:gd name="connsiteY38" fmla="*/ 904084 h 1202550"/>
              <a:gd name="connsiteX39" fmla="*/ 1058844 w 1202550"/>
              <a:gd name="connsiteY39" fmla="*/ 904084 h 1202550"/>
              <a:gd name="connsiteX40" fmla="*/ 1055412 w 1202550"/>
              <a:gd name="connsiteY40" fmla="*/ 903460 h 1202550"/>
              <a:gd name="connsiteX41" fmla="*/ 1043290 w 1202550"/>
              <a:gd name="connsiteY41" fmla="*/ 895227 h 1202550"/>
              <a:gd name="connsiteX42" fmla="*/ 1012639 w 1202550"/>
              <a:gd name="connsiteY42" fmla="*/ 874728 h 1202550"/>
              <a:gd name="connsiteX43" fmla="*/ 1010694 w 1202550"/>
              <a:gd name="connsiteY43" fmla="*/ 873360 h 1202550"/>
              <a:gd name="connsiteX44" fmla="*/ 1012543 w 1202550"/>
              <a:gd name="connsiteY44" fmla="*/ 872832 h 1202550"/>
              <a:gd name="connsiteX45" fmla="*/ 1139398 w 1202550"/>
              <a:gd name="connsiteY45" fmla="*/ 872832 h 1202550"/>
              <a:gd name="connsiteX46" fmla="*/ 1143383 w 1202550"/>
              <a:gd name="connsiteY46" fmla="*/ 873888 h 1202550"/>
              <a:gd name="connsiteX47" fmla="*/ 1201230 w 1202550"/>
              <a:gd name="connsiteY47" fmla="*/ 902884 h 1202550"/>
              <a:gd name="connsiteX48" fmla="*/ 1201782 w 1202550"/>
              <a:gd name="connsiteY48" fmla="*/ 902884 h 1202550"/>
              <a:gd name="connsiteX49" fmla="*/ 1201782 w 1202550"/>
              <a:gd name="connsiteY49" fmla="*/ 901083 h 1202550"/>
              <a:gd name="connsiteX50" fmla="*/ 1159009 w 1202550"/>
              <a:gd name="connsiteY50" fmla="*/ 879481 h 1202550"/>
              <a:gd name="connsiteX51" fmla="*/ 1144775 w 1202550"/>
              <a:gd name="connsiteY51" fmla="*/ 872424 h 1202550"/>
              <a:gd name="connsiteX52" fmla="*/ 1142255 w 1202550"/>
              <a:gd name="connsiteY52" fmla="*/ 868343 h 1202550"/>
              <a:gd name="connsiteX53" fmla="*/ 1142255 w 1202550"/>
              <a:gd name="connsiteY53" fmla="*/ 780780 h 1202550"/>
              <a:gd name="connsiteX54" fmla="*/ 1142255 w 1202550"/>
              <a:gd name="connsiteY54" fmla="*/ 738439 h 1202550"/>
              <a:gd name="connsiteX55" fmla="*/ 1152072 w 1202550"/>
              <a:gd name="connsiteY55" fmla="*/ 740719 h 1202550"/>
              <a:gd name="connsiteX56" fmla="*/ 1200558 w 1202550"/>
              <a:gd name="connsiteY56" fmla="*/ 752865 h 1202550"/>
              <a:gd name="connsiteX57" fmla="*/ 1201734 w 1202550"/>
              <a:gd name="connsiteY57" fmla="*/ 752865 h 1202550"/>
              <a:gd name="connsiteX58" fmla="*/ 1201734 w 1202550"/>
              <a:gd name="connsiteY58" fmla="*/ 751065 h 1202550"/>
              <a:gd name="connsiteX59" fmla="*/ 1175043 w 1202550"/>
              <a:gd name="connsiteY59" fmla="*/ 744488 h 1202550"/>
              <a:gd name="connsiteX60" fmla="*/ 1144271 w 1202550"/>
              <a:gd name="connsiteY60" fmla="*/ 736807 h 1202550"/>
              <a:gd name="connsiteX61" fmla="*/ 1142255 w 1202550"/>
              <a:gd name="connsiteY61" fmla="*/ 734190 h 1202550"/>
              <a:gd name="connsiteX62" fmla="*/ 1142255 w 1202550"/>
              <a:gd name="connsiteY62" fmla="*/ 732990 h 1202550"/>
              <a:gd name="connsiteX63" fmla="*/ 1142255 w 1202550"/>
              <a:gd name="connsiteY63" fmla="*/ 606711 h 1202550"/>
              <a:gd name="connsiteX64" fmla="*/ 1145711 w 1202550"/>
              <a:gd name="connsiteY64" fmla="*/ 603158 h 1202550"/>
              <a:gd name="connsiteX65" fmla="*/ 1198518 w 1202550"/>
              <a:gd name="connsiteY65" fmla="*/ 603158 h 1202550"/>
              <a:gd name="connsiteX66" fmla="*/ 1201806 w 1202550"/>
              <a:gd name="connsiteY66" fmla="*/ 603158 h 1202550"/>
              <a:gd name="connsiteX67" fmla="*/ 1201806 w 1202550"/>
              <a:gd name="connsiteY67" fmla="*/ 601358 h 1202550"/>
              <a:gd name="connsiteX68" fmla="*/ 1199718 w 1202550"/>
              <a:gd name="connsiteY68" fmla="*/ 601358 h 1202550"/>
              <a:gd name="connsiteX69" fmla="*/ 1145111 w 1202550"/>
              <a:gd name="connsiteY69" fmla="*/ 601358 h 1202550"/>
              <a:gd name="connsiteX70" fmla="*/ 1142303 w 1202550"/>
              <a:gd name="connsiteY70" fmla="*/ 598718 h 1202550"/>
              <a:gd name="connsiteX71" fmla="*/ 1142303 w 1202550"/>
              <a:gd name="connsiteY71" fmla="*/ 470878 h 1202550"/>
              <a:gd name="connsiteX72" fmla="*/ 1144823 w 1202550"/>
              <a:gd name="connsiteY72" fmla="*/ 467517 h 1202550"/>
              <a:gd name="connsiteX73" fmla="*/ 1199742 w 1202550"/>
              <a:gd name="connsiteY73" fmla="*/ 453811 h 1202550"/>
              <a:gd name="connsiteX74" fmla="*/ 1201782 w 1202550"/>
              <a:gd name="connsiteY74" fmla="*/ 453595 h 1202550"/>
              <a:gd name="connsiteX75" fmla="*/ 1201782 w 1202550"/>
              <a:gd name="connsiteY75" fmla="*/ 451195 h 1202550"/>
              <a:gd name="connsiteX76" fmla="*/ 1184740 w 1202550"/>
              <a:gd name="connsiteY76" fmla="*/ 455636 h 1202550"/>
              <a:gd name="connsiteX77" fmla="*/ 1143815 w 1202550"/>
              <a:gd name="connsiteY77" fmla="*/ 465885 h 1202550"/>
              <a:gd name="connsiteX78" fmla="*/ 1142687 w 1202550"/>
              <a:gd name="connsiteY78" fmla="*/ 466101 h 1202550"/>
              <a:gd name="connsiteX79" fmla="*/ 1142303 w 1202550"/>
              <a:gd name="connsiteY79" fmla="*/ 463701 h 1202550"/>
              <a:gd name="connsiteX80" fmla="*/ 1142303 w 1202550"/>
              <a:gd name="connsiteY80" fmla="*/ 335765 h 1202550"/>
              <a:gd name="connsiteX81" fmla="*/ 1144823 w 1202550"/>
              <a:gd name="connsiteY81" fmla="*/ 332020 h 1202550"/>
              <a:gd name="connsiteX82" fmla="*/ 1198134 w 1202550"/>
              <a:gd name="connsiteY82" fmla="*/ 305473 h 1202550"/>
              <a:gd name="connsiteX83" fmla="*/ 1201854 w 1202550"/>
              <a:gd name="connsiteY83" fmla="*/ 303601 h 1202550"/>
              <a:gd name="connsiteX84" fmla="*/ 1201854 w 1202550"/>
              <a:gd name="connsiteY84" fmla="*/ 301872 h 1202550"/>
              <a:gd name="connsiteX85" fmla="*/ 1201542 w 1202550"/>
              <a:gd name="connsiteY85" fmla="*/ 301872 h 1202550"/>
              <a:gd name="connsiteX86" fmla="*/ 1200222 w 1202550"/>
              <a:gd name="connsiteY86" fmla="*/ 302448 h 1202550"/>
              <a:gd name="connsiteX87" fmla="*/ 1142759 w 1202550"/>
              <a:gd name="connsiteY87" fmla="*/ 330988 h 1202550"/>
              <a:gd name="connsiteX88" fmla="*/ 1141199 w 1202550"/>
              <a:gd name="connsiteY88" fmla="*/ 331852 h 1202550"/>
              <a:gd name="connsiteX89" fmla="*/ 1138342 w 1202550"/>
              <a:gd name="connsiteY89" fmla="*/ 332428 h 1202550"/>
              <a:gd name="connsiteX90" fmla="*/ 1012735 w 1202550"/>
              <a:gd name="connsiteY90" fmla="*/ 332428 h 1202550"/>
              <a:gd name="connsiteX91" fmla="*/ 1010334 w 1202550"/>
              <a:gd name="connsiteY91" fmla="*/ 332188 h 1202550"/>
              <a:gd name="connsiteX92" fmla="*/ 1010334 w 1202550"/>
              <a:gd name="connsiteY92" fmla="*/ 331204 h 1202550"/>
              <a:gd name="connsiteX93" fmla="*/ 1010334 w 1202550"/>
              <a:gd name="connsiteY93" fmla="*/ 331204 h 1202550"/>
              <a:gd name="connsiteX94" fmla="*/ 1052964 w 1202550"/>
              <a:gd name="connsiteY94" fmla="*/ 302833 h 1202550"/>
              <a:gd name="connsiteX95" fmla="*/ 1058772 w 1202550"/>
              <a:gd name="connsiteY95" fmla="*/ 301080 h 1202550"/>
              <a:gd name="connsiteX96" fmla="*/ 1197846 w 1202550"/>
              <a:gd name="connsiteY96" fmla="*/ 301080 h 1202550"/>
              <a:gd name="connsiteX97" fmla="*/ 1201734 w 1202550"/>
              <a:gd name="connsiteY97" fmla="*/ 301080 h 1202550"/>
              <a:gd name="connsiteX98" fmla="*/ 1201734 w 1202550"/>
              <a:gd name="connsiteY98" fmla="*/ 299472 h 1202550"/>
              <a:gd name="connsiteX99" fmla="*/ 1198158 w 1202550"/>
              <a:gd name="connsiteY99" fmla="*/ 299472 h 1202550"/>
              <a:gd name="connsiteX100" fmla="*/ 1059228 w 1202550"/>
              <a:gd name="connsiteY100" fmla="*/ 299472 h 1202550"/>
              <a:gd name="connsiteX101" fmla="*/ 1060981 w 1202550"/>
              <a:gd name="connsiteY101" fmla="*/ 297720 h 1202550"/>
              <a:gd name="connsiteX102" fmla="*/ 1116188 w 1202550"/>
              <a:gd name="connsiteY102" fmla="*/ 261019 h 1202550"/>
              <a:gd name="connsiteX103" fmla="*/ 1119764 w 1202550"/>
              <a:gd name="connsiteY103" fmla="*/ 259843 h 1202550"/>
              <a:gd name="connsiteX104" fmla="*/ 1200990 w 1202550"/>
              <a:gd name="connsiteY104" fmla="*/ 259843 h 1202550"/>
              <a:gd name="connsiteX105" fmla="*/ 1201878 w 1202550"/>
              <a:gd name="connsiteY105" fmla="*/ 259843 h 1202550"/>
              <a:gd name="connsiteX106" fmla="*/ 1201878 w 1202550"/>
              <a:gd name="connsiteY106" fmla="*/ 258043 h 1202550"/>
              <a:gd name="connsiteX107" fmla="*/ 1198590 w 1202550"/>
              <a:gd name="connsiteY107" fmla="*/ 258043 h 1202550"/>
              <a:gd name="connsiteX108" fmla="*/ 1121372 w 1202550"/>
              <a:gd name="connsiteY108" fmla="*/ 258043 h 1202550"/>
              <a:gd name="connsiteX109" fmla="*/ 1123436 w 1202550"/>
              <a:gd name="connsiteY109" fmla="*/ 256123 h 1202550"/>
              <a:gd name="connsiteX110" fmla="*/ 1197678 w 1202550"/>
              <a:gd name="connsiteY110" fmla="*/ 206604 h 1202550"/>
              <a:gd name="connsiteX111" fmla="*/ 1201782 w 1202550"/>
              <a:gd name="connsiteY111" fmla="*/ 205356 h 1202550"/>
              <a:gd name="connsiteX112" fmla="*/ 1201782 w 1202550"/>
              <a:gd name="connsiteY112" fmla="*/ 201756 h 1202550"/>
              <a:gd name="connsiteX113" fmla="*/ 1195397 w 1202550"/>
              <a:gd name="connsiteY113" fmla="*/ 203484 h 1202550"/>
              <a:gd name="connsiteX114" fmla="*/ 1003373 w 1202550"/>
              <a:gd name="connsiteY114" fmla="*/ 203484 h 1202550"/>
              <a:gd name="connsiteX115" fmla="*/ 1004694 w 1202550"/>
              <a:gd name="connsiteY115" fmla="*/ 201324 h 1202550"/>
              <a:gd name="connsiteX116" fmla="*/ 1074302 w 1202550"/>
              <a:gd name="connsiteY116" fmla="*/ 131523 h 1202550"/>
              <a:gd name="connsiteX117" fmla="*/ 1078815 w 1202550"/>
              <a:gd name="connsiteY117" fmla="*/ 129867 h 1202550"/>
              <a:gd name="connsiteX118" fmla="*/ 1198206 w 1202550"/>
              <a:gd name="connsiteY118" fmla="*/ 129867 h 1202550"/>
              <a:gd name="connsiteX119" fmla="*/ 1201782 w 1202550"/>
              <a:gd name="connsiteY119" fmla="*/ 129867 h 1202550"/>
              <a:gd name="connsiteX120" fmla="*/ 1201782 w 1202550"/>
              <a:gd name="connsiteY120" fmla="*/ 127851 h 1202550"/>
              <a:gd name="connsiteX121" fmla="*/ 1198806 w 1202550"/>
              <a:gd name="connsiteY121" fmla="*/ 127851 h 1202550"/>
              <a:gd name="connsiteX122" fmla="*/ 1077951 w 1202550"/>
              <a:gd name="connsiteY122" fmla="*/ 127851 h 1202550"/>
              <a:gd name="connsiteX123" fmla="*/ 1080183 w 1202550"/>
              <a:gd name="connsiteY123" fmla="*/ 125450 h 1202550"/>
              <a:gd name="connsiteX124" fmla="*/ 1184500 w 1202550"/>
              <a:gd name="connsiteY124" fmla="*/ 21253 h 1202550"/>
              <a:gd name="connsiteX125" fmla="*/ 1189301 w 1202550"/>
              <a:gd name="connsiteY125" fmla="*/ 19333 h 1202550"/>
              <a:gd name="connsiteX126" fmla="*/ 1201878 w 1202550"/>
              <a:gd name="connsiteY126" fmla="*/ 19333 h 1202550"/>
              <a:gd name="connsiteX127" fmla="*/ 1201878 w 1202550"/>
              <a:gd name="connsiteY127" fmla="*/ 17461 h 1202550"/>
              <a:gd name="connsiteX128" fmla="*/ 1188365 w 1202550"/>
              <a:gd name="connsiteY128" fmla="*/ 17461 h 1202550"/>
              <a:gd name="connsiteX129" fmla="*/ 1201782 w 1202550"/>
              <a:gd name="connsiteY129" fmla="*/ 4259 h 1202550"/>
              <a:gd name="connsiteX130" fmla="*/ 1201782 w 1202550"/>
              <a:gd name="connsiteY130" fmla="*/ 2171 h 1202550"/>
              <a:gd name="connsiteX131" fmla="*/ 1201158 w 1202550"/>
              <a:gd name="connsiteY131" fmla="*/ 1859 h 1202550"/>
              <a:gd name="connsiteX132" fmla="*/ 1186468 w 1202550"/>
              <a:gd name="connsiteY132" fmla="*/ 16813 h 1202550"/>
              <a:gd name="connsiteX133" fmla="*/ 1184596 w 1202550"/>
              <a:gd name="connsiteY133" fmla="*/ 17557 h 1202550"/>
              <a:gd name="connsiteX134" fmla="*/ 895528 w 1202550"/>
              <a:gd name="connsiteY134" fmla="*/ 17557 h 1202550"/>
              <a:gd name="connsiteX135" fmla="*/ 899656 w 1202550"/>
              <a:gd name="connsiteY135" fmla="*/ 9156 h 1202550"/>
              <a:gd name="connsiteX136" fmla="*/ 903041 w 1202550"/>
              <a:gd name="connsiteY136" fmla="*/ 1955 h 1202550"/>
              <a:gd name="connsiteX137" fmla="*/ 901241 w 1202550"/>
              <a:gd name="connsiteY137" fmla="*/ 1955 h 1202550"/>
              <a:gd name="connsiteX138" fmla="*/ 894352 w 1202550"/>
              <a:gd name="connsiteY138" fmla="*/ 15925 h 1202550"/>
              <a:gd name="connsiteX139" fmla="*/ 891639 w 1202550"/>
              <a:gd name="connsiteY139" fmla="*/ 17677 h 1202550"/>
              <a:gd name="connsiteX140" fmla="*/ 889527 w 1202550"/>
              <a:gd name="connsiteY140" fmla="*/ 17677 h 1202550"/>
              <a:gd name="connsiteX141" fmla="*/ 606772 w 1202550"/>
              <a:gd name="connsiteY141" fmla="*/ 17677 h 1202550"/>
              <a:gd name="connsiteX142" fmla="*/ 602931 w 1202550"/>
              <a:gd name="connsiteY142" fmla="*/ 13980 h 1202550"/>
              <a:gd name="connsiteX143" fmla="*/ 602931 w 1202550"/>
              <a:gd name="connsiteY143" fmla="*/ 1979 h 1202550"/>
              <a:gd name="connsiteX144" fmla="*/ 601131 w 1202550"/>
              <a:gd name="connsiteY144" fmla="*/ 1979 h 1202550"/>
              <a:gd name="connsiteX145" fmla="*/ 601131 w 1202550"/>
              <a:gd name="connsiteY145" fmla="*/ 15469 h 1202550"/>
              <a:gd name="connsiteX146" fmla="*/ 599019 w 1202550"/>
              <a:gd name="connsiteY146" fmla="*/ 17677 h 1202550"/>
              <a:gd name="connsiteX147" fmla="*/ 597171 w 1202550"/>
              <a:gd name="connsiteY147" fmla="*/ 17677 h 1202550"/>
              <a:gd name="connsiteX148" fmla="*/ 313935 w 1202550"/>
              <a:gd name="connsiteY148" fmla="*/ 17677 h 1202550"/>
              <a:gd name="connsiteX149" fmla="*/ 308919 w 1202550"/>
              <a:gd name="connsiteY149" fmla="*/ 14725 h 1202550"/>
              <a:gd name="connsiteX150" fmla="*/ 302438 w 1202550"/>
              <a:gd name="connsiteY150" fmla="*/ 1907 h 1202550"/>
              <a:gd name="connsiteX151" fmla="*/ 300638 w 1202550"/>
              <a:gd name="connsiteY151" fmla="*/ 1907 h 1202550"/>
              <a:gd name="connsiteX152" fmla="*/ 308103 w 1202550"/>
              <a:gd name="connsiteY152" fmla="*/ 17317 h 1202550"/>
              <a:gd name="connsiteX153" fmla="*/ 304958 w 1202550"/>
              <a:gd name="connsiteY153" fmla="*/ 17605 h 1202550"/>
              <a:gd name="connsiteX154" fmla="*/ 20811 w 1202550"/>
              <a:gd name="connsiteY154" fmla="*/ 17605 h 1202550"/>
              <a:gd name="connsiteX155" fmla="*/ 16298 w 1202550"/>
              <a:gd name="connsiteY155" fmla="*/ 15637 h 1202550"/>
              <a:gd name="connsiteX156" fmla="*/ 4585 w 1202550"/>
              <a:gd name="connsiteY156" fmla="*/ 3947 h 1202550"/>
              <a:gd name="connsiteX157" fmla="*/ 3144 w 1202550"/>
              <a:gd name="connsiteY157" fmla="*/ 1835 h 1202550"/>
              <a:gd name="connsiteX158" fmla="*/ 1896 w 1202550"/>
              <a:gd name="connsiteY158" fmla="*/ 2771 h 1202550"/>
              <a:gd name="connsiteX159" fmla="*/ 1896 w 1202550"/>
              <a:gd name="connsiteY159" fmla="*/ 4859 h 1202550"/>
              <a:gd name="connsiteX160" fmla="*/ 3000 w 1202550"/>
              <a:gd name="connsiteY160" fmla="*/ 5003 h 1202550"/>
              <a:gd name="connsiteX161" fmla="*/ 15650 w 1202550"/>
              <a:gd name="connsiteY161" fmla="*/ 17461 h 1202550"/>
              <a:gd name="connsiteX162" fmla="*/ 1896 w 1202550"/>
              <a:gd name="connsiteY162" fmla="*/ 17461 h 1202550"/>
              <a:gd name="connsiteX163" fmla="*/ 1896 w 1202550"/>
              <a:gd name="connsiteY163" fmla="*/ 19261 h 1202550"/>
              <a:gd name="connsiteX164" fmla="*/ 15386 w 1202550"/>
              <a:gd name="connsiteY164" fmla="*/ 19261 h 1202550"/>
              <a:gd name="connsiteX165" fmla="*/ 18770 w 1202550"/>
              <a:gd name="connsiteY165" fmla="*/ 20701 h 1202550"/>
              <a:gd name="connsiteX166" fmla="*/ 19202 w 1202550"/>
              <a:gd name="connsiteY166" fmla="*/ 21109 h 1202550"/>
              <a:gd name="connsiteX167" fmla="*/ 123855 w 1202550"/>
              <a:gd name="connsiteY167" fmla="*/ 125642 h 1202550"/>
              <a:gd name="connsiteX168" fmla="*/ 125584 w 1202550"/>
              <a:gd name="connsiteY168" fmla="*/ 127035 h 1202550"/>
              <a:gd name="connsiteX169" fmla="*/ 123976 w 1202550"/>
              <a:gd name="connsiteY169" fmla="*/ 127923 h 1202550"/>
              <a:gd name="connsiteX170" fmla="*/ 2856 w 1202550"/>
              <a:gd name="connsiteY170" fmla="*/ 127923 h 1202550"/>
              <a:gd name="connsiteX171" fmla="*/ 1944 w 1202550"/>
              <a:gd name="connsiteY171" fmla="*/ 127923 h 1202550"/>
              <a:gd name="connsiteX172" fmla="*/ 1944 w 1202550"/>
              <a:gd name="connsiteY172" fmla="*/ 129723 h 1202550"/>
              <a:gd name="connsiteX173" fmla="*/ 5545 w 1202550"/>
              <a:gd name="connsiteY173" fmla="*/ 129723 h 1202550"/>
              <a:gd name="connsiteX174" fmla="*/ 124552 w 1202550"/>
              <a:gd name="connsiteY174" fmla="*/ 129723 h 1202550"/>
              <a:gd name="connsiteX175" fmla="*/ 130312 w 1202550"/>
              <a:gd name="connsiteY175" fmla="*/ 132123 h 1202550"/>
              <a:gd name="connsiteX176" fmla="*/ 199657 w 1202550"/>
              <a:gd name="connsiteY176" fmla="*/ 201300 h 1202550"/>
              <a:gd name="connsiteX177" fmla="*/ 200953 w 1202550"/>
              <a:gd name="connsiteY177" fmla="*/ 202932 h 1202550"/>
              <a:gd name="connsiteX178" fmla="*/ 198769 w 1202550"/>
              <a:gd name="connsiteY178" fmla="*/ 203316 h 1202550"/>
              <a:gd name="connsiteX179" fmla="*/ 7489 w 1202550"/>
              <a:gd name="connsiteY179" fmla="*/ 203460 h 1202550"/>
              <a:gd name="connsiteX180" fmla="*/ 1896 w 1202550"/>
              <a:gd name="connsiteY180" fmla="*/ 201636 h 1202550"/>
              <a:gd name="connsiteX181" fmla="*/ 1896 w 1202550"/>
              <a:gd name="connsiteY181" fmla="*/ 205236 h 1202550"/>
              <a:gd name="connsiteX182" fmla="*/ 6121 w 1202550"/>
              <a:gd name="connsiteY182" fmla="*/ 206172 h 1202550"/>
              <a:gd name="connsiteX183" fmla="*/ 81874 w 1202550"/>
              <a:gd name="connsiteY183" fmla="*/ 256579 h 1202550"/>
              <a:gd name="connsiteX184" fmla="*/ 83074 w 1202550"/>
              <a:gd name="connsiteY184" fmla="*/ 257443 h 1202550"/>
              <a:gd name="connsiteX185" fmla="*/ 79810 w 1202550"/>
              <a:gd name="connsiteY185" fmla="*/ 257827 h 1202550"/>
              <a:gd name="connsiteX186" fmla="*/ 5233 w 1202550"/>
              <a:gd name="connsiteY186" fmla="*/ 257827 h 1202550"/>
              <a:gd name="connsiteX187" fmla="*/ 1944 w 1202550"/>
              <a:gd name="connsiteY187" fmla="*/ 257827 h 1202550"/>
              <a:gd name="connsiteX188" fmla="*/ 1944 w 1202550"/>
              <a:gd name="connsiteY188" fmla="*/ 259627 h 1202550"/>
              <a:gd name="connsiteX189" fmla="*/ 4345 w 1202550"/>
              <a:gd name="connsiteY189" fmla="*/ 259627 h 1202550"/>
              <a:gd name="connsiteX190" fmla="*/ 84107 w 1202550"/>
              <a:gd name="connsiteY190" fmla="*/ 259627 h 1202550"/>
              <a:gd name="connsiteX191" fmla="*/ 88571 w 1202550"/>
              <a:gd name="connsiteY191" fmla="*/ 260923 h 1202550"/>
              <a:gd name="connsiteX192" fmla="*/ 143178 w 1202550"/>
              <a:gd name="connsiteY192" fmla="*/ 297336 h 1202550"/>
              <a:gd name="connsiteX193" fmla="*/ 145122 w 1202550"/>
              <a:gd name="connsiteY193" fmla="*/ 298944 h 1202550"/>
              <a:gd name="connsiteX194" fmla="*/ 141978 w 1202550"/>
              <a:gd name="connsiteY194" fmla="*/ 299232 h 1202550"/>
              <a:gd name="connsiteX195" fmla="*/ 5545 w 1202550"/>
              <a:gd name="connsiteY195" fmla="*/ 299232 h 1202550"/>
              <a:gd name="connsiteX196" fmla="*/ 1944 w 1202550"/>
              <a:gd name="connsiteY196" fmla="*/ 299232 h 1202550"/>
              <a:gd name="connsiteX197" fmla="*/ 1944 w 1202550"/>
              <a:gd name="connsiteY197" fmla="*/ 303433 h 1202550"/>
              <a:gd name="connsiteX198" fmla="*/ 4729 w 1202550"/>
              <a:gd name="connsiteY198" fmla="*/ 304393 h 1202550"/>
              <a:gd name="connsiteX199" fmla="*/ 59671 w 1202550"/>
              <a:gd name="connsiteY199" fmla="*/ 331780 h 1202550"/>
              <a:gd name="connsiteX200" fmla="*/ 62288 w 1202550"/>
              <a:gd name="connsiteY200" fmla="*/ 336125 h 1202550"/>
              <a:gd name="connsiteX201" fmla="*/ 62288 w 1202550"/>
              <a:gd name="connsiteY201" fmla="*/ 462693 h 1202550"/>
              <a:gd name="connsiteX202" fmla="*/ 62288 w 1202550"/>
              <a:gd name="connsiteY202" fmla="*/ 465765 h 1202550"/>
              <a:gd name="connsiteX203" fmla="*/ 58639 w 1202550"/>
              <a:gd name="connsiteY203" fmla="*/ 465237 h 1202550"/>
              <a:gd name="connsiteX204" fmla="*/ 4849 w 1202550"/>
              <a:gd name="connsiteY204" fmla="*/ 452035 h 1202550"/>
              <a:gd name="connsiteX205" fmla="*/ 1944 w 1202550"/>
              <a:gd name="connsiteY205" fmla="*/ 451795 h 1202550"/>
              <a:gd name="connsiteX206" fmla="*/ 1944 w 1202550"/>
              <a:gd name="connsiteY206" fmla="*/ 453595 h 1202550"/>
              <a:gd name="connsiteX207" fmla="*/ 4585 w 1202550"/>
              <a:gd name="connsiteY207" fmla="*/ 453883 h 1202550"/>
              <a:gd name="connsiteX208" fmla="*/ 59503 w 1202550"/>
              <a:gd name="connsiteY208" fmla="*/ 467493 h 1202550"/>
              <a:gd name="connsiteX209" fmla="*/ 62240 w 1202550"/>
              <a:gd name="connsiteY209" fmla="*/ 471022 h 1202550"/>
              <a:gd name="connsiteX210" fmla="*/ 62240 w 1202550"/>
              <a:gd name="connsiteY210" fmla="*/ 598453 h 1202550"/>
              <a:gd name="connsiteX211" fmla="*/ 62240 w 1202550"/>
              <a:gd name="connsiteY211" fmla="*/ 599654 h 1202550"/>
              <a:gd name="connsiteX212" fmla="*/ 60704 w 1202550"/>
              <a:gd name="connsiteY212" fmla="*/ 601214 h 1202550"/>
              <a:gd name="connsiteX213" fmla="*/ 59503 w 1202550"/>
              <a:gd name="connsiteY213" fmla="*/ 601214 h 1202550"/>
              <a:gd name="connsiteX214" fmla="*/ 3744 w 1202550"/>
              <a:gd name="connsiteY214" fmla="*/ 601214 h 1202550"/>
              <a:gd name="connsiteX215" fmla="*/ 1944 w 1202550"/>
              <a:gd name="connsiteY215" fmla="*/ 601214 h 1202550"/>
              <a:gd name="connsiteX216" fmla="*/ 1944 w 1202550"/>
              <a:gd name="connsiteY216" fmla="*/ 603014 h 1202550"/>
              <a:gd name="connsiteX217" fmla="*/ 13946 w 1202550"/>
              <a:gd name="connsiteY217" fmla="*/ 603014 h 1202550"/>
              <a:gd name="connsiteX218" fmla="*/ 60728 w 1202550"/>
              <a:gd name="connsiteY218" fmla="*/ 603014 h 1202550"/>
              <a:gd name="connsiteX219" fmla="*/ 62240 w 1202550"/>
              <a:gd name="connsiteY219" fmla="*/ 604382 h 1202550"/>
              <a:gd name="connsiteX220" fmla="*/ 62240 w 1202550"/>
              <a:gd name="connsiteY220" fmla="*/ 606470 h 1202550"/>
              <a:gd name="connsiteX221" fmla="*/ 62240 w 1202550"/>
              <a:gd name="connsiteY221" fmla="*/ 733038 h 1202550"/>
              <a:gd name="connsiteX222" fmla="*/ 62240 w 1202550"/>
              <a:gd name="connsiteY222" fmla="*/ 733950 h 1202550"/>
              <a:gd name="connsiteX223" fmla="*/ 60080 w 1202550"/>
              <a:gd name="connsiteY223" fmla="*/ 736783 h 1202550"/>
              <a:gd name="connsiteX224" fmla="*/ 46710 w 1202550"/>
              <a:gd name="connsiteY224" fmla="*/ 740119 h 1202550"/>
              <a:gd name="connsiteX225" fmla="*/ 4297 w 1202550"/>
              <a:gd name="connsiteY225" fmla="*/ 750729 h 1202550"/>
              <a:gd name="connsiteX226" fmla="*/ 1896 w 1202550"/>
              <a:gd name="connsiteY226" fmla="*/ 751089 h 1202550"/>
              <a:gd name="connsiteX227" fmla="*/ 1896 w 1202550"/>
              <a:gd name="connsiteY227" fmla="*/ 752889 h 1202550"/>
              <a:gd name="connsiteX228" fmla="*/ 4537 w 1202550"/>
              <a:gd name="connsiteY228" fmla="*/ 752529 h 1202550"/>
              <a:gd name="connsiteX229" fmla="*/ 59167 w 1202550"/>
              <a:gd name="connsiteY229" fmla="*/ 738847 h 1202550"/>
              <a:gd name="connsiteX230" fmla="*/ 61808 w 1202550"/>
              <a:gd name="connsiteY230" fmla="*/ 738463 h 1202550"/>
              <a:gd name="connsiteX231" fmla="*/ 62168 w 1202550"/>
              <a:gd name="connsiteY231" fmla="*/ 741055 h 1202550"/>
              <a:gd name="connsiteX232" fmla="*/ 62168 w 1202550"/>
              <a:gd name="connsiteY232" fmla="*/ 868511 h 1202550"/>
              <a:gd name="connsiteX233" fmla="*/ 59767 w 1202550"/>
              <a:gd name="connsiteY233" fmla="*/ 872376 h 1202550"/>
              <a:gd name="connsiteX234" fmla="*/ 4561 w 1202550"/>
              <a:gd name="connsiteY234" fmla="*/ 899979 h 1202550"/>
              <a:gd name="connsiteX235" fmla="*/ 1800 w 1202550"/>
              <a:gd name="connsiteY235" fmla="*/ 901083 h 1202550"/>
              <a:gd name="connsiteX236" fmla="*/ 1800 w 1202550"/>
              <a:gd name="connsiteY236" fmla="*/ 902884 h 1202550"/>
              <a:gd name="connsiteX237" fmla="*/ 4537 w 1202550"/>
              <a:gd name="connsiteY237" fmla="*/ 902019 h 1202550"/>
              <a:gd name="connsiteX238" fmla="*/ 60536 w 1202550"/>
              <a:gd name="connsiteY238" fmla="*/ 874032 h 1202550"/>
              <a:gd name="connsiteX239" fmla="*/ 65648 w 1202550"/>
              <a:gd name="connsiteY239" fmla="*/ 872760 h 1202550"/>
              <a:gd name="connsiteX240" fmla="*/ 193704 w 1202550"/>
              <a:gd name="connsiteY240" fmla="*/ 872760 h 1202550"/>
              <a:gd name="connsiteX241" fmla="*/ 193704 w 1202550"/>
              <a:gd name="connsiteY241" fmla="*/ 873312 h 1202550"/>
              <a:gd name="connsiteX242" fmla="*/ 191304 w 1202550"/>
              <a:gd name="connsiteY242" fmla="*/ 874920 h 1202550"/>
              <a:gd name="connsiteX243" fmla="*/ 151123 w 1202550"/>
              <a:gd name="connsiteY243" fmla="*/ 901947 h 1202550"/>
              <a:gd name="connsiteX244" fmla="*/ 148939 w 1202550"/>
              <a:gd name="connsiteY244" fmla="*/ 903508 h 1202550"/>
              <a:gd name="connsiteX245" fmla="*/ 145794 w 1202550"/>
              <a:gd name="connsiteY245" fmla="*/ 904108 h 1202550"/>
              <a:gd name="connsiteX246" fmla="*/ 1896 w 1202550"/>
              <a:gd name="connsiteY246" fmla="*/ 904108 h 1202550"/>
              <a:gd name="connsiteX247" fmla="*/ 1896 w 1202550"/>
              <a:gd name="connsiteY247" fmla="*/ 904708 h 1202550"/>
              <a:gd name="connsiteX248" fmla="*/ 142698 w 1202550"/>
              <a:gd name="connsiteY248" fmla="*/ 904708 h 1202550"/>
              <a:gd name="connsiteX249" fmla="*/ 145098 w 1202550"/>
              <a:gd name="connsiteY249" fmla="*/ 904852 h 1202550"/>
              <a:gd name="connsiteX250" fmla="*/ 145314 w 1202550"/>
              <a:gd name="connsiteY250" fmla="*/ 905908 h 1202550"/>
              <a:gd name="connsiteX251" fmla="*/ 145314 w 1202550"/>
              <a:gd name="connsiteY251" fmla="*/ 905908 h 1202550"/>
              <a:gd name="connsiteX252" fmla="*/ 92772 w 1202550"/>
              <a:gd name="connsiteY252" fmla="*/ 940976 h 1202550"/>
              <a:gd name="connsiteX253" fmla="*/ 79258 w 1202550"/>
              <a:gd name="connsiteY253" fmla="*/ 945153 h 1202550"/>
              <a:gd name="connsiteX254" fmla="*/ 5233 w 1202550"/>
              <a:gd name="connsiteY254" fmla="*/ 945153 h 1202550"/>
              <a:gd name="connsiteX255" fmla="*/ 1944 w 1202550"/>
              <a:gd name="connsiteY255" fmla="*/ 945153 h 1202550"/>
              <a:gd name="connsiteX256" fmla="*/ 1944 w 1202550"/>
              <a:gd name="connsiteY256" fmla="*/ 946953 h 1202550"/>
              <a:gd name="connsiteX257" fmla="*/ 5233 w 1202550"/>
              <a:gd name="connsiteY257" fmla="*/ 946953 h 1202550"/>
              <a:gd name="connsiteX258" fmla="*/ 82858 w 1202550"/>
              <a:gd name="connsiteY258" fmla="*/ 946953 h 1202550"/>
              <a:gd name="connsiteX259" fmla="*/ 81106 w 1202550"/>
              <a:gd name="connsiteY259" fmla="*/ 948753 h 1202550"/>
              <a:gd name="connsiteX260" fmla="*/ 6361 w 1202550"/>
              <a:gd name="connsiteY260" fmla="*/ 998560 h 1202550"/>
              <a:gd name="connsiteX261" fmla="*/ 1944 w 1202550"/>
              <a:gd name="connsiteY261" fmla="*/ 999544 h 1202550"/>
              <a:gd name="connsiteX262" fmla="*/ 1944 w 1202550"/>
              <a:gd name="connsiteY262" fmla="*/ 1003144 h 1202550"/>
              <a:gd name="connsiteX263" fmla="*/ 2256 w 1202550"/>
              <a:gd name="connsiteY263" fmla="*/ 1003144 h 1202550"/>
              <a:gd name="connsiteX264" fmla="*/ 11449 w 1202550"/>
              <a:gd name="connsiteY264" fmla="*/ 1001608 h 1202550"/>
              <a:gd name="connsiteX265" fmla="*/ 197377 w 1202550"/>
              <a:gd name="connsiteY265" fmla="*/ 1001608 h 1202550"/>
              <a:gd name="connsiteX266" fmla="*/ 201241 w 1202550"/>
              <a:gd name="connsiteY266" fmla="*/ 1001920 h 1202550"/>
              <a:gd name="connsiteX267" fmla="*/ 199249 w 1202550"/>
              <a:gd name="connsiteY267" fmla="*/ 1003984 h 1202550"/>
              <a:gd name="connsiteX268" fmla="*/ 129928 w 1202550"/>
              <a:gd name="connsiteY268" fmla="*/ 1073401 h 1202550"/>
              <a:gd name="connsiteX269" fmla="*/ 125512 w 1202550"/>
              <a:gd name="connsiteY269" fmla="*/ 1075273 h 1202550"/>
              <a:gd name="connsiteX270" fmla="*/ 4345 w 1202550"/>
              <a:gd name="connsiteY270" fmla="*/ 1075273 h 1202550"/>
              <a:gd name="connsiteX271" fmla="*/ 1944 w 1202550"/>
              <a:gd name="connsiteY271" fmla="*/ 1075273 h 1202550"/>
              <a:gd name="connsiteX272" fmla="*/ 1944 w 1202550"/>
              <a:gd name="connsiteY272" fmla="*/ 1077073 h 1202550"/>
              <a:gd name="connsiteX273" fmla="*/ 5545 w 1202550"/>
              <a:gd name="connsiteY273" fmla="*/ 1077073 h 1202550"/>
              <a:gd name="connsiteX274" fmla="*/ 125560 w 1202550"/>
              <a:gd name="connsiteY274" fmla="*/ 1077073 h 1202550"/>
              <a:gd name="connsiteX275" fmla="*/ 123423 w 1202550"/>
              <a:gd name="connsiteY275" fmla="*/ 1079762 h 1202550"/>
              <a:gd name="connsiteX276" fmla="*/ 20115 w 1202550"/>
              <a:gd name="connsiteY276" fmla="*/ 1183119 h 1202550"/>
              <a:gd name="connsiteX277" fmla="*/ 17474 w 1202550"/>
              <a:gd name="connsiteY277" fmla="*/ 1185951 h 1202550"/>
              <a:gd name="connsiteX278" fmla="*/ 17474 w 1202550"/>
              <a:gd name="connsiteY278" fmla="*/ 1185951 h 1202550"/>
              <a:gd name="connsiteX279" fmla="*/ 14474 w 1202550"/>
              <a:gd name="connsiteY279" fmla="*/ 1186695 h 1202550"/>
              <a:gd name="connsiteX280" fmla="*/ 1944 w 1202550"/>
              <a:gd name="connsiteY280" fmla="*/ 1186695 h 1202550"/>
              <a:gd name="connsiteX281" fmla="*/ 1944 w 1202550"/>
              <a:gd name="connsiteY281" fmla="*/ 1187295 h 1202550"/>
              <a:gd name="connsiteX282" fmla="*/ 12386 w 1202550"/>
              <a:gd name="connsiteY282" fmla="*/ 1187295 h 1202550"/>
              <a:gd name="connsiteX283" fmla="*/ 15074 w 1202550"/>
              <a:gd name="connsiteY283" fmla="*/ 1188087 h 1202550"/>
              <a:gd name="connsiteX284" fmla="*/ 3912 w 1202550"/>
              <a:gd name="connsiteY284" fmla="*/ 1199321 h 1202550"/>
              <a:gd name="connsiteX285" fmla="*/ 1944 w 1202550"/>
              <a:gd name="connsiteY285" fmla="*/ 1200497 h 1202550"/>
              <a:gd name="connsiteX286" fmla="*/ 2856 w 1202550"/>
              <a:gd name="connsiteY286" fmla="*/ 1201721 h 1202550"/>
              <a:gd name="connsiteX287" fmla="*/ 4345 w 1202550"/>
              <a:gd name="connsiteY287" fmla="*/ 1201721 h 1202550"/>
              <a:gd name="connsiteX288" fmla="*/ 4297 w 1202550"/>
              <a:gd name="connsiteY288" fmla="*/ 1201721 h 1202550"/>
              <a:gd name="connsiteX289" fmla="*/ 18098 w 1202550"/>
              <a:gd name="connsiteY289" fmla="*/ 1187895 h 1202550"/>
              <a:gd name="connsiteX290" fmla="*/ 18098 w 1202550"/>
              <a:gd name="connsiteY290" fmla="*/ 1187895 h 1202550"/>
              <a:gd name="connsiteX291" fmla="*/ 19754 w 1202550"/>
              <a:gd name="connsiteY291" fmla="*/ 1187319 h 1202550"/>
              <a:gd name="connsiteX292" fmla="*/ 304166 w 1202550"/>
              <a:gd name="connsiteY292" fmla="*/ 1187319 h 1202550"/>
              <a:gd name="connsiteX293" fmla="*/ 307454 w 1202550"/>
              <a:gd name="connsiteY293" fmla="*/ 1187439 h 1202550"/>
              <a:gd name="connsiteX294" fmla="*/ 307935 w 1202550"/>
              <a:gd name="connsiteY294" fmla="*/ 1189143 h 1202550"/>
              <a:gd name="connsiteX295" fmla="*/ 302894 w 1202550"/>
              <a:gd name="connsiteY295" fmla="*/ 1198889 h 1202550"/>
              <a:gd name="connsiteX296" fmla="*/ 301310 w 1202550"/>
              <a:gd name="connsiteY296" fmla="*/ 1201721 h 1202550"/>
              <a:gd name="connsiteX297" fmla="*/ 303710 w 1202550"/>
              <a:gd name="connsiteY297" fmla="*/ 1201721 h 1202550"/>
              <a:gd name="connsiteX298" fmla="*/ 310335 w 1202550"/>
              <a:gd name="connsiteY298" fmla="*/ 1187991 h 1202550"/>
              <a:gd name="connsiteX299" fmla="*/ 310335 w 1202550"/>
              <a:gd name="connsiteY299" fmla="*/ 1187991 h 1202550"/>
              <a:gd name="connsiteX300" fmla="*/ 311631 w 1202550"/>
              <a:gd name="connsiteY300" fmla="*/ 1187343 h 1202550"/>
              <a:gd name="connsiteX301" fmla="*/ 597267 w 1202550"/>
              <a:gd name="connsiteY301" fmla="*/ 1187343 h 1202550"/>
              <a:gd name="connsiteX302" fmla="*/ 601179 w 1202550"/>
              <a:gd name="connsiteY302" fmla="*/ 1188135 h 1202550"/>
              <a:gd name="connsiteX303" fmla="*/ 601179 w 1202550"/>
              <a:gd name="connsiteY303" fmla="*/ 1201721 h 1202550"/>
              <a:gd name="connsiteX304" fmla="*/ 602979 w 1202550"/>
              <a:gd name="connsiteY304" fmla="*/ 1201721 h 1202550"/>
              <a:gd name="connsiteX305" fmla="*/ 602979 w 1202550"/>
              <a:gd name="connsiteY305" fmla="*/ 1187991 h 1202550"/>
              <a:gd name="connsiteX306" fmla="*/ 604588 w 1202550"/>
              <a:gd name="connsiteY306" fmla="*/ 1187343 h 1202550"/>
              <a:gd name="connsiteX307" fmla="*/ 889407 w 1202550"/>
              <a:gd name="connsiteY307" fmla="*/ 1187343 h 1202550"/>
              <a:gd name="connsiteX308" fmla="*/ 893440 w 1202550"/>
              <a:gd name="connsiteY308" fmla="*/ 1187919 h 1202550"/>
              <a:gd name="connsiteX309" fmla="*/ 900041 w 1202550"/>
              <a:gd name="connsiteY309" fmla="*/ 1201721 h 1202550"/>
              <a:gd name="connsiteX310" fmla="*/ 902441 w 1202550"/>
              <a:gd name="connsiteY310" fmla="*/ 1201721 h 1202550"/>
              <a:gd name="connsiteX311" fmla="*/ 897040 w 1202550"/>
              <a:gd name="connsiteY311" fmla="*/ 1190752 h 1202550"/>
              <a:gd name="connsiteX312" fmla="*/ 895864 w 1202550"/>
              <a:gd name="connsiteY312" fmla="*/ 1188039 h 1202550"/>
              <a:gd name="connsiteX313" fmla="*/ 897448 w 1202550"/>
              <a:gd name="connsiteY313" fmla="*/ 1187343 h 1202550"/>
              <a:gd name="connsiteX314" fmla="*/ 1182196 w 1202550"/>
              <a:gd name="connsiteY314" fmla="*/ 1187343 h 1202550"/>
              <a:gd name="connsiteX315" fmla="*/ 1186132 w 1202550"/>
              <a:gd name="connsiteY315" fmla="*/ 1188087 h 1202550"/>
              <a:gd name="connsiteX316" fmla="*/ 1197390 w 1202550"/>
              <a:gd name="connsiteY316" fmla="*/ 1199561 h 1202550"/>
              <a:gd name="connsiteX317" fmla="*/ 1199382 w 1202550"/>
              <a:gd name="connsiteY317" fmla="*/ 1201721 h 1202550"/>
              <a:gd name="connsiteX318" fmla="*/ 1201182 w 1202550"/>
              <a:gd name="connsiteY318" fmla="*/ 1201721 h 1202550"/>
              <a:gd name="connsiteX319" fmla="*/ 1200054 w 1202550"/>
              <a:gd name="connsiteY319" fmla="*/ 1199585 h 1202550"/>
              <a:gd name="connsiteX320" fmla="*/ 1040530 w 1202550"/>
              <a:gd name="connsiteY320" fmla="*/ 1042293 h 1202550"/>
              <a:gd name="connsiteX321" fmla="*/ 1071206 w 1202550"/>
              <a:gd name="connsiteY321" fmla="*/ 1073113 h 1202550"/>
              <a:gd name="connsiteX322" fmla="*/ 1073318 w 1202550"/>
              <a:gd name="connsiteY322" fmla="*/ 1075345 h 1202550"/>
              <a:gd name="connsiteX323" fmla="*/ 1069622 w 1202550"/>
              <a:gd name="connsiteY323" fmla="*/ 1075345 h 1202550"/>
              <a:gd name="connsiteX324" fmla="*/ 842601 w 1202550"/>
              <a:gd name="connsiteY324" fmla="*/ 1075345 h 1202550"/>
              <a:gd name="connsiteX325" fmla="*/ 837945 w 1202550"/>
              <a:gd name="connsiteY325" fmla="*/ 1072369 h 1202550"/>
              <a:gd name="connsiteX326" fmla="*/ 815238 w 1202550"/>
              <a:gd name="connsiteY326" fmla="*/ 1026763 h 1202550"/>
              <a:gd name="connsiteX327" fmla="*/ 804173 w 1202550"/>
              <a:gd name="connsiteY327" fmla="*/ 1004512 h 1202550"/>
              <a:gd name="connsiteX328" fmla="*/ 803284 w 1202550"/>
              <a:gd name="connsiteY328" fmla="*/ 1002112 h 1202550"/>
              <a:gd name="connsiteX329" fmla="*/ 806213 w 1202550"/>
              <a:gd name="connsiteY329" fmla="*/ 1001824 h 1202550"/>
              <a:gd name="connsiteX330" fmla="*/ 996941 w 1202550"/>
              <a:gd name="connsiteY330" fmla="*/ 1001824 h 1202550"/>
              <a:gd name="connsiteX331" fmla="*/ 1002173 w 1202550"/>
              <a:gd name="connsiteY331" fmla="*/ 1003984 h 1202550"/>
              <a:gd name="connsiteX332" fmla="*/ 1040530 w 1202550"/>
              <a:gd name="connsiteY332" fmla="*/ 1042173 h 1202550"/>
              <a:gd name="connsiteX333" fmla="*/ 603075 w 1202550"/>
              <a:gd name="connsiteY333" fmla="*/ 1003216 h 1202550"/>
              <a:gd name="connsiteX334" fmla="*/ 604636 w 1202550"/>
              <a:gd name="connsiteY334" fmla="*/ 1001632 h 1202550"/>
              <a:gd name="connsiteX335" fmla="*/ 606724 w 1202550"/>
              <a:gd name="connsiteY335" fmla="*/ 1001632 h 1202550"/>
              <a:gd name="connsiteX336" fmla="*/ 797428 w 1202550"/>
              <a:gd name="connsiteY336" fmla="*/ 1001632 h 1202550"/>
              <a:gd name="connsiteX337" fmla="*/ 802228 w 1202550"/>
              <a:gd name="connsiteY337" fmla="*/ 1004560 h 1202550"/>
              <a:gd name="connsiteX338" fmla="*/ 835976 w 1202550"/>
              <a:gd name="connsiteY338" fmla="*/ 1072393 h 1202550"/>
              <a:gd name="connsiteX339" fmla="*/ 837081 w 1202550"/>
              <a:gd name="connsiteY339" fmla="*/ 1075273 h 1202550"/>
              <a:gd name="connsiteX340" fmla="*/ 606652 w 1202550"/>
              <a:gd name="connsiteY340" fmla="*/ 1075273 h 1202550"/>
              <a:gd name="connsiteX341" fmla="*/ 603051 w 1202550"/>
              <a:gd name="connsiteY341" fmla="*/ 1071625 h 1202550"/>
              <a:gd name="connsiteX342" fmla="*/ 603051 w 1202550"/>
              <a:gd name="connsiteY342" fmla="*/ 1004752 h 1202550"/>
              <a:gd name="connsiteX343" fmla="*/ 603075 w 1202550"/>
              <a:gd name="connsiteY343" fmla="*/ 1003216 h 1202550"/>
              <a:gd name="connsiteX344" fmla="*/ 603075 w 1202550"/>
              <a:gd name="connsiteY344" fmla="*/ 950217 h 1202550"/>
              <a:gd name="connsiteX345" fmla="*/ 603075 w 1202550"/>
              <a:gd name="connsiteY345" fmla="*/ 948417 h 1202550"/>
              <a:gd name="connsiteX346" fmla="*/ 604636 w 1202550"/>
              <a:gd name="connsiteY346" fmla="*/ 946833 h 1202550"/>
              <a:gd name="connsiteX347" fmla="*/ 606436 w 1202550"/>
              <a:gd name="connsiteY347" fmla="*/ 946833 h 1202550"/>
              <a:gd name="connsiteX348" fmla="*/ 770136 w 1202550"/>
              <a:gd name="connsiteY348" fmla="*/ 946833 h 1202550"/>
              <a:gd name="connsiteX349" fmla="*/ 774937 w 1202550"/>
              <a:gd name="connsiteY349" fmla="*/ 949761 h 1202550"/>
              <a:gd name="connsiteX350" fmla="*/ 798388 w 1202550"/>
              <a:gd name="connsiteY350" fmla="*/ 996951 h 1202550"/>
              <a:gd name="connsiteX351" fmla="*/ 799564 w 1202550"/>
              <a:gd name="connsiteY351" fmla="*/ 999520 h 1202550"/>
              <a:gd name="connsiteX352" fmla="*/ 796228 w 1202550"/>
              <a:gd name="connsiteY352" fmla="*/ 999880 h 1202550"/>
              <a:gd name="connsiteX353" fmla="*/ 606772 w 1202550"/>
              <a:gd name="connsiteY353" fmla="*/ 999880 h 1202550"/>
              <a:gd name="connsiteX354" fmla="*/ 603195 w 1202550"/>
              <a:gd name="connsiteY354" fmla="*/ 996423 h 1202550"/>
              <a:gd name="connsiteX355" fmla="*/ 603075 w 1202550"/>
              <a:gd name="connsiteY355" fmla="*/ 950217 h 1202550"/>
              <a:gd name="connsiteX356" fmla="*/ 603075 w 1202550"/>
              <a:gd name="connsiteY356" fmla="*/ 848589 h 1202550"/>
              <a:gd name="connsiteX357" fmla="*/ 605116 w 1202550"/>
              <a:gd name="connsiteY357" fmla="*/ 846549 h 1202550"/>
              <a:gd name="connsiteX358" fmla="*/ 606604 w 1202550"/>
              <a:gd name="connsiteY358" fmla="*/ 846549 h 1202550"/>
              <a:gd name="connsiteX359" fmla="*/ 722082 w 1202550"/>
              <a:gd name="connsiteY359" fmla="*/ 846549 h 1202550"/>
              <a:gd name="connsiteX360" fmla="*/ 723762 w 1202550"/>
              <a:gd name="connsiteY360" fmla="*/ 847509 h 1202550"/>
              <a:gd name="connsiteX361" fmla="*/ 735524 w 1202550"/>
              <a:gd name="connsiteY361" fmla="*/ 871056 h 1202550"/>
              <a:gd name="connsiteX362" fmla="*/ 606628 w 1202550"/>
              <a:gd name="connsiteY362" fmla="*/ 871056 h 1202550"/>
              <a:gd name="connsiteX363" fmla="*/ 605140 w 1202550"/>
              <a:gd name="connsiteY363" fmla="*/ 871056 h 1202550"/>
              <a:gd name="connsiteX364" fmla="*/ 603147 w 1202550"/>
              <a:gd name="connsiteY364" fmla="*/ 868967 h 1202550"/>
              <a:gd name="connsiteX365" fmla="*/ 603147 w 1202550"/>
              <a:gd name="connsiteY365" fmla="*/ 848589 h 1202550"/>
              <a:gd name="connsiteX366" fmla="*/ 603075 w 1202550"/>
              <a:gd name="connsiteY366" fmla="*/ 206989 h 1202550"/>
              <a:gd name="connsiteX367" fmla="*/ 604948 w 1202550"/>
              <a:gd name="connsiteY367" fmla="*/ 205140 h 1202550"/>
              <a:gd name="connsiteX368" fmla="*/ 607036 w 1202550"/>
              <a:gd name="connsiteY368" fmla="*/ 205140 h 1202550"/>
              <a:gd name="connsiteX369" fmla="*/ 795940 w 1202550"/>
              <a:gd name="connsiteY369" fmla="*/ 205140 h 1202550"/>
              <a:gd name="connsiteX370" fmla="*/ 799300 w 1202550"/>
              <a:gd name="connsiteY370" fmla="*/ 205356 h 1202550"/>
              <a:gd name="connsiteX371" fmla="*/ 798436 w 1202550"/>
              <a:gd name="connsiteY371" fmla="*/ 207757 h 1202550"/>
              <a:gd name="connsiteX372" fmla="*/ 774649 w 1202550"/>
              <a:gd name="connsiteY372" fmla="*/ 255451 h 1202550"/>
              <a:gd name="connsiteX373" fmla="*/ 770568 w 1202550"/>
              <a:gd name="connsiteY373" fmla="*/ 257851 h 1202550"/>
              <a:gd name="connsiteX374" fmla="*/ 606244 w 1202550"/>
              <a:gd name="connsiteY374" fmla="*/ 257851 h 1202550"/>
              <a:gd name="connsiteX375" fmla="*/ 605068 w 1202550"/>
              <a:gd name="connsiteY375" fmla="*/ 257851 h 1202550"/>
              <a:gd name="connsiteX376" fmla="*/ 603075 w 1202550"/>
              <a:gd name="connsiteY376" fmla="*/ 255763 h 1202550"/>
              <a:gd name="connsiteX377" fmla="*/ 603051 w 1202550"/>
              <a:gd name="connsiteY377" fmla="*/ 206989 h 1202550"/>
              <a:gd name="connsiteX378" fmla="*/ 1088320 w 1202550"/>
              <a:gd name="connsiteY378" fmla="*/ 477862 h 1202550"/>
              <a:gd name="connsiteX379" fmla="*/ 1086424 w 1202550"/>
              <a:gd name="connsiteY379" fmla="*/ 480263 h 1202550"/>
              <a:gd name="connsiteX380" fmla="*/ 1063453 w 1202550"/>
              <a:gd name="connsiteY380" fmla="*/ 485975 h 1202550"/>
              <a:gd name="connsiteX381" fmla="*/ 1050083 w 1202550"/>
              <a:gd name="connsiteY381" fmla="*/ 489288 h 1202550"/>
              <a:gd name="connsiteX382" fmla="*/ 1047227 w 1202550"/>
              <a:gd name="connsiteY382" fmla="*/ 489936 h 1202550"/>
              <a:gd name="connsiteX383" fmla="*/ 1046915 w 1202550"/>
              <a:gd name="connsiteY383" fmla="*/ 487152 h 1202550"/>
              <a:gd name="connsiteX384" fmla="*/ 1046915 w 1202550"/>
              <a:gd name="connsiteY384" fmla="*/ 383723 h 1202550"/>
              <a:gd name="connsiteX385" fmla="*/ 1049315 w 1202550"/>
              <a:gd name="connsiteY385" fmla="*/ 379666 h 1202550"/>
              <a:gd name="connsiteX386" fmla="*/ 1085320 w 1202550"/>
              <a:gd name="connsiteY386" fmla="*/ 361784 h 1202550"/>
              <a:gd name="connsiteX387" fmla="*/ 1088320 w 1202550"/>
              <a:gd name="connsiteY387" fmla="*/ 360776 h 1202550"/>
              <a:gd name="connsiteX388" fmla="*/ 1088320 w 1202550"/>
              <a:gd name="connsiteY388" fmla="*/ 476686 h 1202550"/>
              <a:gd name="connsiteX389" fmla="*/ 1088320 w 1202550"/>
              <a:gd name="connsiteY389" fmla="*/ 477862 h 1202550"/>
              <a:gd name="connsiteX390" fmla="*/ 1088320 w 1202550"/>
              <a:gd name="connsiteY390" fmla="*/ 819209 h 1202550"/>
              <a:gd name="connsiteX391" fmla="*/ 1088320 w 1202550"/>
              <a:gd name="connsiteY391" fmla="*/ 843428 h 1202550"/>
              <a:gd name="connsiteX392" fmla="*/ 1086112 w 1202550"/>
              <a:gd name="connsiteY392" fmla="*/ 843044 h 1202550"/>
              <a:gd name="connsiteX393" fmla="*/ 1048859 w 1202550"/>
              <a:gd name="connsiteY393" fmla="*/ 824466 h 1202550"/>
              <a:gd name="connsiteX394" fmla="*/ 1046915 w 1202550"/>
              <a:gd name="connsiteY394" fmla="*/ 821297 h 1202550"/>
              <a:gd name="connsiteX395" fmla="*/ 1046915 w 1202550"/>
              <a:gd name="connsiteY395" fmla="*/ 716380 h 1202550"/>
              <a:gd name="connsiteX396" fmla="*/ 1047347 w 1202550"/>
              <a:gd name="connsiteY396" fmla="*/ 714436 h 1202550"/>
              <a:gd name="connsiteX397" fmla="*/ 1059348 w 1202550"/>
              <a:gd name="connsiteY397" fmla="*/ 717484 h 1202550"/>
              <a:gd name="connsiteX398" fmla="*/ 1084912 w 1202550"/>
              <a:gd name="connsiteY398" fmla="*/ 723869 h 1202550"/>
              <a:gd name="connsiteX399" fmla="*/ 1088272 w 1202550"/>
              <a:gd name="connsiteY399" fmla="*/ 728094 h 1202550"/>
              <a:gd name="connsiteX400" fmla="*/ 1088296 w 1202550"/>
              <a:gd name="connsiteY400" fmla="*/ 819209 h 1202550"/>
              <a:gd name="connsiteX401" fmla="*/ 603195 w 1202550"/>
              <a:gd name="connsiteY401" fmla="*/ 819953 h 1202550"/>
              <a:gd name="connsiteX402" fmla="*/ 603195 w 1202550"/>
              <a:gd name="connsiteY402" fmla="*/ 808576 h 1202550"/>
              <a:gd name="connsiteX403" fmla="*/ 604924 w 1202550"/>
              <a:gd name="connsiteY403" fmla="*/ 806848 h 1202550"/>
              <a:gd name="connsiteX404" fmla="*/ 606436 w 1202550"/>
              <a:gd name="connsiteY404" fmla="*/ 806848 h 1202550"/>
              <a:gd name="connsiteX405" fmla="*/ 700600 w 1202550"/>
              <a:gd name="connsiteY405" fmla="*/ 806848 h 1202550"/>
              <a:gd name="connsiteX406" fmla="*/ 705088 w 1202550"/>
              <a:gd name="connsiteY406" fmla="*/ 809680 h 1202550"/>
              <a:gd name="connsiteX407" fmla="*/ 710249 w 1202550"/>
              <a:gd name="connsiteY407" fmla="*/ 820145 h 1202550"/>
              <a:gd name="connsiteX408" fmla="*/ 711353 w 1202550"/>
              <a:gd name="connsiteY408" fmla="*/ 823194 h 1202550"/>
              <a:gd name="connsiteX409" fmla="*/ 606460 w 1202550"/>
              <a:gd name="connsiteY409" fmla="*/ 823194 h 1202550"/>
              <a:gd name="connsiteX410" fmla="*/ 603171 w 1202550"/>
              <a:gd name="connsiteY410" fmla="*/ 819953 h 1202550"/>
              <a:gd name="connsiteX411" fmla="*/ 603195 w 1202550"/>
              <a:gd name="connsiteY411" fmla="*/ 554984 h 1202550"/>
              <a:gd name="connsiteX412" fmla="*/ 603195 w 1202550"/>
              <a:gd name="connsiteY412" fmla="*/ 512115 h 1202550"/>
              <a:gd name="connsiteX413" fmla="*/ 603195 w 1202550"/>
              <a:gd name="connsiteY413" fmla="*/ 510002 h 1202550"/>
              <a:gd name="connsiteX414" fmla="*/ 604516 w 1202550"/>
              <a:gd name="connsiteY414" fmla="*/ 508802 h 1202550"/>
              <a:gd name="connsiteX415" fmla="*/ 692343 w 1202550"/>
              <a:gd name="connsiteY415" fmla="*/ 508802 h 1202550"/>
              <a:gd name="connsiteX416" fmla="*/ 695583 w 1202550"/>
              <a:gd name="connsiteY416" fmla="*/ 511947 h 1202550"/>
              <a:gd name="connsiteX417" fmla="*/ 695583 w 1202550"/>
              <a:gd name="connsiteY417" fmla="*/ 598357 h 1202550"/>
              <a:gd name="connsiteX418" fmla="*/ 695583 w 1202550"/>
              <a:gd name="connsiteY418" fmla="*/ 600158 h 1202550"/>
              <a:gd name="connsiteX419" fmla="*/ 694311 w 1202550"/>
              <a:gd name="connsiteY419" fmla="*/ 601358 h 1202550"/>
              <a:gd name="connsiteX420" fmla="*/ 692511 w 1202550"/>
              <a:gd name="connsiteY420" fmla="*/ 601358 h 1202550"/>
              <a:gd name="connsiteX421" fmla="*/ 606460 w 1202550"/>
              <a:gd name="connsiteY421" fmla="*/ 601358 h 1202550"/>
              <a:gd name="connsiteX422" fmla="*/ 603171 w 1202550"/>
              <a:gd name="connsiteY422" fmla="*/ 597925 h 1202550"/>
              <a:gd name="connsiteX423" fmla="*/ 603195 w 1202550"/>
              <a:gd name="connsiteY423" fmla="*/ 409646 h 1202550"/>
              <a:gd name="connsiteX424" fmla="*/ 603195 w 1202550"/>
              <a:gd name="connsiteY424" fmla="*/ 400957 h 1202550"/>
              <a:gd name="connsiteX425" fmla="*/ 604732 w 1202550"/>
              <a:gd name="connsiteY425" fmla="*/ 399325 h 1202550"/>
              <a:gd name="connsiteX426" fmla="*/ 606820 w 1202550"/>
              <a:gd name="connsiteY426" fmla="*/ 399325 h 1202550"/>
              <a:gd name="connsiteX427" fmla="*/ 698847 w 1202550"/>
              <a:gd name="connsiteY427" fmla="*/ 399325 h 1202550"/>
              <a:gd name="connsiteX428" fmla="*/ 702016 w 1202550"/>
              <a:gd name="connsiteY428" fmla="*/ 399517 h 1202550"/>
              <a:gd name="connsiteX429" fmla="*/ 701416 w 1202550"/>
              <a:gd name="connsiteY429" fmla="*/ 401917 h 1202550"/>
              <a:gd name="connsiteX430" fmla="*/ 697047 w 1202550"/>
              <a:gd name="connsiteY430" fmla="*/ 410774 h 1202550"/>
              <a:gd name="connsiteX431" fmla="*/ 693687 w 1202550"/>
              <a:gd name="connsiteY431" fmla="*/ 412910 h 1202550"/>
              <a:gd name="connsiteX432" fmla="*/ 693087 w 1202550"/>
              <a:gd name="connsiteY432" fmla="*/ 412910 h 1202550"/>
              <a:gd name="connsiteX433" fmla="*/ 606436 w 1202550"/>
              <a:gd name="connsiteY433" fmla="*/ 412910 h 1202550"/>
              <a:gd name="connsiteX434" fmla="*/ 603171 w 1202550"/>
              <a:gd name="connsiteY434" fmla="*/ 409646 h 1202550"/>
              <a:gd name="connsiteX435" fmla="*/ 1045115 w 1202550"/>
              <a:gd name="connsiteY435" fmla="*/ 489096 h 1202550"/>
              <a:gd name="connsiteX436" fmla="*/ 1043602 w 1202550"/>
              <a:gd name="connsiteY436" fmla="*/ 490872 h 1202550"/>
              <a:gd name="connsiteX437" fmla="*/ 1011942 w 1202550"/>
              <a:gd name="connsiteY437" fmla="*/ 498697 h 1202550"/>
              <a:gd name="connsiteX438" fmla="*/ 1011078 w 1202550"/>
              <a:gd name="connsiteY438" fmla="*/ 498697 h 1202550"/>
              <a:gd name="connsiteX439" fmla="*/ 1010742 w 1202550"/>
              <a:gd name="connsiteY439" fmla="*/ 496081 h 1202550"/>
              <a:gd name="connsiteX440" fmla="*/ 1010742 w 1202550"/>
              <a:gd name="connsiteY440" fmla="*/ 401653 h 1202550"/>
              <a:gd name="connsiteX441" fmla="*/ 1013143 w 1202550"/>
              <a:gd name="connsiteY441" fmla="*/ 397740 h 1202550"/>
              <a:gd name="connsiteX442" fmla="*/ 1042906 w 1202550"/>
              <a:gd name="connsiteY442" fmla="*/ 382931 h 1202550"/>
              <a:gd name="connsiteX443" fmla="*/ 1045307 w 1202550"/>
              <a:gd name="connsiteY443" fmla="*/ 382306 h 1202550"/>
              <a:gd name="connsiteX444" fmla="*/ 1045307 w 1202550"/>
              <a:gd name="connsiteY444" fmla="*/ 486936 h 1202550"/>
              <a:gd name="connsiteX445" fmla="*/ 1045115 w 1202550"/>
              <a:gd name="connsiteY445" fmla="*/ 489096 h 1202550"/>
              <a:gd name="connsiteX446" fmla="*/ 1044803 w 1202550"/>
              <a:gd name="connsiteY446" fmla="*/ 822065 h 1202550"/>
              <a:gd name="connsiteX447" fmla="*/ 1042402 w 1202550"/>
              <a:gd name="connsiteY447" fmla="*/ 821177 h 1202550"/>
              <a:gd name="connsiteX448" fmla="*/ 1013191 w 1202550"/>
              <a:gd name="connsiteY448" fmla="*/ 806632 h 1202550"/>
              <a:gd name="connsiteX449" fmla="*/ 1010790 w 1202550"/>
              <a:gd name="connsiteY449" fmla="*/ 802815 h 1202550"/>
              <a:gd name="connsiteX450" fmla="*/ 1010790 w 1202550"/>
              <a:gd name="connsiteY450" fmla="*/ 708099 h 1202550"/>
              <a:gd name="connsiteX451" fmla="*/ 1010790 w 1202550"/>
              <a:gd name="connsiteY451" fmla="*/ 706611 h 1202550"/>
              <a:gd name="connsiteX452" fmla="*/ 1012159 w 1202550"/>
              <a:gd name="connsiteY452" fmla="*/ 705603 h 1202550"/>
              <a:gd name="connsiteX453" fmla="*/ 1013311 w 1202550"/>
              <a:gd name="connsiteY453" fmla="*/ 705891 h 1202550"/>
              <a:gd name="connsiteX454" fmla="*/ 1042930 w 1202550"/>
              <a:gd name="connsiteY454" fmla="*/ 713260 h 1202550"/>
              <a:gd name="connsiteX455" fmla="*/ 1045211 w 1202550"/>
              <a:gd name="connsiteY455" fmla="*/ 716020 h 1202550"/>
              <a:gd name="connsiteX456" fmla="*/ 1045211 w 1202550"/>
              <a:gd name="connsiteY456" fmla="*/ 820625 h 1202550"/>
              <a:gd name="connsiteX457" fmla="*/ 1044803 w 1202550"/>
              <a:gd name="connsiteY457" fmla="*/ 822089 h 1202550"/>
              <a:gd name="connsiteX458" fmla="*/ 697359 w 1202550"/>
              <a:gd name="connsiteY458" fmla="*/ 786733 h 1202550"/>
              <a:gd name="connsiteX459" fmla="*/ 697359 w 1202550"/>
              <a:gd name="connsiteY459" fmla="*/ 700322 h 1202550"/>
              <a:gd name="connsiteX460" fmla="*/ 697359 w 1202550"/>
              <a:gd name="connsiteY460" fmla="*/ 699122 h 1202550"/>
              <a:gd name="connsiteX461" fmla="*/ 699423 w 1202550"/>
              <a:gd name="connsiteY461" fmla="*/ 697130 h 1202550"/>
              <a:gd name="connsiteX462" fmla="*/ 714425 w 1202550"/>
              <a:gd name="connsiteY462" fmla="*/ 697130 h 1202550"/>
              <a:gd name="connsiteX463" fmla="*/ 786074 w 1202550"/>
              <a:gd name="connsiteY463" fmla="*/ 697130 h 1202550"/>
              <a:gd name="connsiteX464" fmla="*/ 788163 w 1202550"/>
              <a:gd name="connsiteY464" fmla="*/ 697130 h 1202550"/>
              <a:gd name="connsiteX465" fmla="*/ 789747 w 1202550"/>
              <a:gd name="connsiteY465" fmla="*/ 698642 h 1202550"/>
              <a:gd name="connsiteX466" fmla="*/ 789747 w 1202550"/>
              <a:gd name="connsiteY466" fmla="*/ 700730 h 1202550"/>
              <a:gd name="connsiteX467" fmla="*/ 789747 w 1202550"/>
              <a:gd name="connsiteY467" fmla="*/ 787381 h 1202550"/>
              <a:gd name="connsiteX468" fmla="*/ 787346 w 1202550"/>
              <a:gd name="connsiteY468" fmla="*/ 789613 h 1202550"/>
              <a:gd name="connsiteX469" fmla="*/ 700936 w 1202550"/>
              <a:gd name="connsiteY469" fmla="*/ 789613 h 1202550"/>
              <a:gd name="connsiteX470" fmla="*/ 698847 w 1202550"/>
              <a:gd name="connsiteY470" fmla="*/ 789613 h 1202550"/>
              <a:gd name="connsiteX471" fmla="*/ 697215 w 1202550"/>
              <a:gd name="connsiteY471" fmla="*/ 787813 h 1202550"/>
              <a:gd name="connsiteX472" fmla="*/ 697359 w 1202550"/>
              <a:gd name="connsiteY472" fmla="*/ 786733 h 1202550"/>
              <a:gd name="connsiteX473" fmla="*/ 1008918 w 1202550"/>
              <a:gd name="connsiteY473" fmla="*/ 781524 h 1202550"/>
              <a:gd name="connsiteX474" fmla="*/ 1008918 w 1202550"/>
              <a:gd name="connsiteY474" fmla="*/ 802215 h 1202550"/>
              <a:gd name="connsiteX475" fmla="*/ 1008606 w 1202550"/>
              <a:gd name="connsiteY475" fmla="*/ 803943 h 1202550"/>
              <a:gd name="connsiteX476" fmla="*/ 1006206 w 1202550"/>
              <a:gd name="connsiteY476" fmla="*/ 803127 h 1202550"/>
              <a:gd name="connsiteX477" fmla="*/ 982203 w 1202550"/>
              <a:gd name="connsiteY477" fmla="*/ 791126 h 1202550"/>
              <a:gd name="connsiteX478" fmla="*/ 980043 w 1202550"/>
              <a:gd name="connsiteY478" fmla="*/ 787429 h 1202550"/>
              <a:gd name="connsiteX479" fmla="*/ 980043 w 1202550"/>
              <a:gd name="connsiteY479" fmla="*/ 718781 h 1202550"/>
              <a:gd name="connsiteX480" fmla="*/ 980043 w 1202550"/>
              <a:gd name="connsiteY480" fmla="*/ 698210 h 1202550"/>
              <a:gd name="connsiteX481" fmla="*/ 982443 w 1202550"/>
              <a:gd name="connsiteY481" fmla="*/ 698210 h 1202550"/>
              <a:gd name="connsiteX482" fmla="*/ 1006254 w 1202550"/>
              <a:gd name="connsiteY482" fmla="*/ 704139 h 1202550"/>
              <a:gd name="connsiteX483" fmla="*/ 1008990 w 1202550"/>
              <a:gd name="connsiteY483" fmla="*/ 707739 h 1202550"/>
              <a:gd name="connsiteX484" fmla="*/ 885735 w 1202550"/>
              <a:gd name="connsiteY484" fmla="*/ 786733 h 1202550"/>
              <a:gd name="connsiteX485" fmla="*/ 885735 w 1202550"/>
              <a:gd name="connsiteY485" fmla="*/ 700322 h 1202550"/>
              <a:gd name="connsiteX486" fmla="*/ 885735 w 1202550"/>
              <a:gd name="connsiteY486" fmla="*/ 699122 h 1202550"/>
              <a:gd name="connsiteX487" fmla="*/ 887799 w 1202550"/>
              <a:gd name="connsiteY487" fmla="*/ 697130 h 1202550"/>
              <a:gd name="connsiteX488" fmla="*/ 902201 w 1202550"/>
              <a:gd name="connsiteY488" fmla="*/ 697130 h 1202550"/>
              <a:gd name="connsiteX489" fmla="*/ 974426 w 1202550"/>
              <a:gd name="connsiteY489" fmla="*/ 697130 h 1202550"/>
              <a:gd name="connsiteX490" fmla="*/ 976538 w 1202550"/>
              <a:gd name="connsiteY490" fmla="*/ 697130 h 1202550"/>
              <a:gd name="connsiteX491" fmla="*/ 978122 w 1202550"/>
              <a:gd name="connsiteY491" fmla="*/ 698642 h 1202550"/>
              <a:gd name="connsiteX492" fmla="*/ 978122 w 1202550"/>
              <a:gd name="connsiteY492" fmla="*/ 700730 h 1202550"/>
              <a:gd name="connsiteX493" fmla="*/ 978122 w 1202550"/>
              <a:gd name="connsiteY493" fmla="*/ 787357 h 1202550"/>
              <a:gd name="connsiteX494" fmla="*/ 975722 w 1202550"/>
              <a:gd name="connsiteY494" fmla="*/ 789613 h 1202550"/>
              <a:gd name="connsiteX495" fmla="*/ 889167 w 1202550"/>
              <a:gd name="connsiteY495" fmla="*/ 789613 h 1202550"/>
              <a:gd name="connsiteX496" fmla="*/ 887079 w 1202550"/>
              <a:gd name="connsiteY496" fmla="*/ 789613 h 1202550"/>
              <a:gd name="connsiteX497" fmla="*/ 885735 w 1202550"/>
              <a:gd name="connsiteY497" fmla="*/ 788125 h 1202550"/>
              <a:gd name="connsiteX498" fmla="*/ 885735 w 1202550"/>
              <a:gd name="connsiteY498" fmla="*/ 786733 h 1202550"/>
              <a:gd name="connsiteX499" fmla="*/ 883935 w 1202550"/>
              <a:gd name="connsiteY499" fmla="*/ 512451 h 1202550"/>
              <a:gd name="connsiteX500" fmla="*/ 883935 w 1202550"/>
              <a:gd name="connsiteY500" fmla="*/ 599030 h 1202550"/>
              <a:gd name="connsiteX501" fmla="*/ 881534 w 1202550"/>
              <a:gd name="connsiteY501" fmla="*/ 601286 h 1202550"/>
              <a:gd name="connsiteX502" fmla="*/ 793683 w 1202550"/>
              <a:gd name="connsiteY502" fmla="*/ 601286 h 1202550"/>
              <a:gd name="connsiteX503" fmla="*/ 791451 w 1202550"/>
              <a:gd name="connsiteY503" fmla="*/ 598886 h 1202550"/>
              <a:gd name="connsiteX504" fmla="*/ 791451 w 1202550"/>
              <a:gd name="connsiteY504" fmla="*/ 512235 h 1202550"/>
              <a:gd name="connsiteX505" fmla="*/ 791451 w 1202550"/>
              <a:gd name="connsiteY505" fmla="*/ 510146 h 1202550"/>
              <a:gd name="connsiteX506" fmla="*/ 792915 w 1202550"/>
              <a:gd name="connsiteY506" fmla="*/ 508778 h 1202550"/>
              <a:gd name="connsiteX507" fmla="*/ 880742 w 1202550"/>
              <a:gd name="connsiteY507" fmla="*/ 508778 h 1202550"/>
              <a:gd name="connsiteX508" fmla="*/ 882254 w 1202550"/>
              <a:gd name="connsiteY508" fmla="*/ 508778 h 1202550"/>
              <a:gd name="connsiteX509" fmla="*/ 883838 w 1202550"/>
              <a:gd name="connsiteY509" fmla="*/ 510266 h 1202550"/>
              <a:gd name="connsiteX510" fmla="*/ 883935 w 1202550"/>
              <a:gd name="connsiteY510" fmla="*/ 512403 h 1202550"/>
              <a:gd name="connsiteX511" fmla="*/ 883935 w 1202550"/>
              <a:gd name="connsiteY511" fmla="*/ 743744 h 1202550"/>
              <a:gd name="connsiteX512" fmla="*/ 883935 w 1202550"/>
              <a:gd name="connsiteY512" fmla="*/ 787453 h 1202550"/>
              <a:gd name="connsiteX513" fmla="*/ 881870 w 1202550"/>
              <a:gd name="connsiteY513" fmla="*/ 789661 h 1202550"/>
              <a:gd name="connsiteX514" fmla="*/ 794931 w 1202550"/>
              <a:gd name="connsiteY514" fmla="*/ 789661 h 1202550"/>
              <a:gd name="connsiteX515" fmla="*/ 791547 w 1202550"/>
              <a:gd name="connsiteY515" fmla="*/ 786349 h 1202550"/>
              <a:gd name="connsiteX516" fmla="*/ 791547 w 1202550"/>
              <a:gd name="connsiteY516" fmla="*/ 700610 h 1202550"/>
              <a:gd name="connsiteX517" fmla="*/ 791547 w 1202550"/>
              <a:gd name="connsiteY517" fmla="*/ 699098 h 1202550"/>
              <a:gd name="connsiteX518" fmla="*/ 793347 w 1202550"/>
              <a:gd name="connsiteY518" fmla="*/ 697178 h 1202550"/>
              <a:gd name="connsiteX519" fmla="*/ 795147 w 1202550"/>
              <a:gd name="connsiteY519" fmla="*/ 697178 h 1202550"/>
              <a:gd name="connsiteX520" fmla="*/ 880598 w 1202550"/>
              <a:gd name="connsiteY520" fmla="*/ 697178 h 1202550"/>
              <a:gd name="connsiteX521" fmla="*/ 883935 w 1202550"/>
              <a:gd name="connsiteY521" fmla="*/ 700514 h 1202550"/>
              <a:gd name="connsiteX522" fmla="*/ 791595 w 1202550"/>
              <a:gd name="connsiteY522" fmla="*/ 692065 h 1202550"/>
              <a:gd name="connsiteX523" fmla="*/ 791595 w 1202550"/>
              <a:gd name="connsiteY523" fmla="*/ 605654 h 1202550"/>
              <a:gd name="connsiteX524" fmla="*/ 794235 w 1202550"/>
              <a:gd name="connsiteY524" fmla="*/ 603038 h 1202550"/>
              <a:gd name="connsiteX525" fmla="*/ 882686 w 1202550"/>
              <a:gd name="connsiteY525" fmla="*/ 603038 h 1202550"/>
              <a:gd name="connsiteX526" fmla="*/ 883982 w 1202550"/>
              <a:gd name="connsiteY526" fmla="*/ 604262 h 1202550"/>
              <a:gd name="connsiteX527" fmla="*/ 883982 w 1202550"/>
              <a:gd name="connsiteY527" fmla="*/ 606350 h 1202550"/>
              <a:gd name="connsiteX528" fmla="*/ 883982 w 1202550"/>
              <a:gd name="connsiteY528" fmla="*/ 692761 h 1202550"/>
              <a:gd name="connsiteX529" fmla="*/ 881390 w 1202550"/>
              <a:gd name="connsiteY529" fmla="*/ 695354 h 1202550"/>
              <a:gd name="connsiteX530" fmla="*/ 793179 w 1202550"/>
              <a:gd name="connsiteY530" fmla="*/ 695354 h 1202550"/>
              <a:gd name="connsiteX531" fmla="*/ 791547 w 1202550"/>
              <a:gd name="connsiteY531" fmla="*/ 693841 h 1202550"/>
              <a:gd name="connsiteX532" fmla="*/ 791595 w 1202550"/>
              <a:gd name="connsiteY532" fmla="*/ 692065 h 1202550"/>
              <a:gd name="connsiteX533" fmla="*/ 882446 w 1202550"/>
              <a:gd name="connsiteY533" fmla="*/ 507002 h 1202550"/>
              <a:gd name="connsiteX534" fmla="*/ 880646 w 1202550"/>
              <a:gd name="connsiteY534" fmla="*/ 507002 h 1202550"/>
              <a:gd name="connsiteX535" fmla="*/ 795195 w 1202550"/>
              <a:gd name="connsiteY535" fmla="*/ 507002 h 1202550"/>
              <a:gd name="connsiteX536" fmla="*/ 791595 w 1202550"/>
              <a:gd name="connsiteY536" fmla="*/ 503258 h 1202550"/>
              <a:gd name="connsiteX537" fmla="*/ 791595 w 1202550"/>
              <a:gd name="connsiteY537" fmla="*/ 417207 h 1202550"/>
              <a:gd name="connsiteX538" fmla="*/ 794235 w 1202550"/>
              <a:gd name="connsiteY538" fmla="*/ 414615 h 1202550"/>
              <a:gd name="connsiteX539" fmla="*/ 881486 w 1202550"/>
              <a:gd name="connsiteY539" fmla="*/ 414615 h 1202550"/>
              <a:gd name="connsiteX540" fmla="*/ 883887 w 1202550"/>
              <a:gd name="connsiteY540" fmla="*/ 417303 h 1202550"/>
              <a:gd name="connsiteX541" fmla="*/ 883887 w 1202550"/>
              <a:gd name="connsiteY541" fmla="*/ 503354 h 1202550"/>
              <a:gd name="connsiteX542" fmla="*/ 883887 w 1202550"/>
              <a:gd name="connsiteY542" fmla="*/ 505442 h 1202550"/>
              <a:gd name="connsiteX543" fmla="*/ 882398 w 1202550"/>
              <a:gd name="connsiteY543" fmla="*/ 507002 h 1202550"/>
              <a:gd name="connsiteX544" fmla="*/ 883070 w 1202550"/>
              <a:gd name="connsiteY544" fmla="*/ 412838 h 1202550"/>
              <a:gd name="connsiteX545" fmla="*/ 794115 w 1202550"/>
              <a:gd name="connsiteY545" fmla="*/ 412838 h 1202550"/>
              <a:gd name="connsiteX546" fmla="*/ 793803 w 1202550"/>
              <a:gd name="connsiteY546" fmla="*/ 412838 h 1202550"/>
              <a:gd name="connsiteX547" fmla="*/ 794475 w 1202550"/>
              <a:gd name="connsiteY547" fmla="*/ 411398 h 1202550"/>
              <a:gd name="connsiteX548" fmla="*/ 805037 w 1202550"/>
              <a:gd name="connsiteY548" fmla="*/ 400789 h 1202550"/>
              <a:gd name="connsiteX549" fmla="*/ 808157 w 1202550"/>
              <a:gd name="connsiteY549" fmla="*/ 399421 h 1202550"/>
              <a:gd name="connsiteX550" fmla="*/ 902825 w 1202550"/>
              <a:gd name="connsiteY550" fmla="*/ 399421 h 1202550"/>
              <a:gd name="connsiteX551" fmla="*/ 903881 w 1202550"/>
              <a:gd name="connsiteY551" fmla="*/ 399589 h 1202550"/>
              <a:gd name="connsiteX552" fmla="*/ 902561 w 1202550"/>
              <a:gd name="connsiteY552" fmla="*/ 400981 h 1202550"/>
              <a:gd name="connsiteX553" fmla="*/ 886383 w 1202550"/>
              <a:gd name="connsiteY553" fmla="*/ 411806 h 1202550"/>
              <a:gd name="connsiteX554" fmla="*/ 883022 w 1202550"/>
              <a:gd name="connsiteY554" fmla="*/ 412838 h 1202550"/>
              <a:gd name="connsiteX555" fmla="*/ 889215 w 1202550"/>
              <a:gd name="connsiteY555" fmla="*/ 603086 h 1202550"/>
              <a:gd name="connsiteX556" fmla="*/ 975890 w 1202550"/>
              <a:gd name="connsiteY556" fmla="*/ 603086 h 1202550"/>
              <a:gd name="connsiteX557" fmla="*/ 978170 w 1202550"/>
              <a:gd name="connsiteY557" fmla="*/ 605486 h 1202550"/>
              <a:gd name="connsiteX558" fmla="*/ 978170 w 1202550"/>
              <a:gd name="connsiteY558" fmla="*/ 693121 h 1202550"/>
              <a:gd name="connsiteX559" fmla="*/ 975770 w 1202550"/>
              <a:gd name="connsiteY559" fmla="*/ 695522 h 1202550"/>
              <a:gd name="connsiteX560" fmla="*/ 886959 w 1202550"/>
              <a:gd name="connsiteY560" fmla="*/ 695522 h 1202550"/>
              <a:gd name="connsiteX561" fmla="*/ 885855 w 1202550"/>
              <a:gd name="connsiteY561" fmla="*/ 694619 h 1202550"/>
              <a:gd name="connsiteX562" fmla="*/ 885855 w 1202550"/>
              <a:gd name="connsiteY562" fmla="*/ 694418 h 1202550"/>
              <a:gd name="connsiteX563" fmla="*/ 885855 w 1202550"/>
              <a:gd name="connsiteY563" fmla="*/ 606374 h 1202550"/>
              <a:gd name="connsiteX564" fmla="*/ 889167 w 1202550"/>
              <a:gd name="connsiteY564" fmla="*/ 603086 h 1202550"/>
              <a:gd name="connsiteX565" fmla="*/ 975626 w 1202550"/>
              <a:gd name="connsiteY565" fmla="*/ 601286 h 1202550"/>
              <a:gd name="connsiteX566" fmla="*/ 886815 w 1202550"/>
              <a:gd name="connsiteY566" fmla="*/ 601286 h 1202550"/>
              <a:gd name="connsiteX567" fmla="*/ 885730 w 1202550"/>
              <a:gd name="connsiteY567" fmla="*/ 600415 h 1202550"/>
              <a:gd name="connsiteX568" fmla="*/ 885735 w 1202550"/>
              <a:gd name="connsiteY568" fmla="*/ 600158 h 1202550"/>
              <a:gd name="connsiteX569" fmla="*/ 885735 w 1202550"/>
              <a:gd name="connsiteY569" fmla="*/ 598069 h 1202550"/>
              <a:gd name="connsiteX570" fmla="*/ 885735 w 1202550"/>
              <a:gd name="connsiteY570" fmla="*/ 511419 h 1202550"/>
              <a:gd name="connsiteX571" fmla="*/ 888351 w 1202550"/>
              <a:gd name="connsiteY571" fmla="*/ 508826 h 1202550"/>
              <a:gd name="connsiteX572" fmla="*/ 975602 w 1202550"/>
              <a:gd name="connsiteY572" fmla="*/ 508826 h 1202550"/>
              <a:gd name="connsiteX573" fmla="*/ 978002 w 1202550"/>
              <a:gd name="connsiteY573" fmla="*/ 511491 h 1202550"/>
              <a:gd name="connsiteX574" fmla="*/ 978002 w 1202550"/>
              <a:gd name="connsiteY574" fmla="*/ 598718 h 1202550"/>
              <a:gd name="connsiteX575" fmla="*/ 975530 w 1202550"/>
              <a:gd name="connsiteY575" fmla="*/ 601286 h 1202550"/>
              <a:gd name="connsiteX576" fmla="*/ 978218 w 1202550"/>
              <a:gd name="connsiteY576" fmla="*/ 503810 h 1202550"/>
              <a:gd name="connsiteX577" fmla="*/ 978218 w 1202550"/>
              <a:gd name="connsiteY577" fmla="*/ 504722 h 1202550"/>
              <a:gd name="connsiteX578" fmla="*/ 975818 w 1202550"/>
              <a:gd name="connsiteY578" fmla="*/ 507122 h 1202550"/>
              <a:gd name="connsiteX579" fmla="*/ 888255 w 1202550"/>
              <a:gd name="connsiteY579" fmla="*/ 507122 h 1202550"/>
              <a:gd name="connsiteX580" fmla="*/ 885855 w 1202550"/>
              <a:gd name="connsiteY580" fmla="*/ 504410 h 1202550"/>
              <a:gd name="connsiteX581" fmla="*/ 885855 w 1202550"/>
              <a:gd name="connsiteY581" fmla="*/ 417999 h 1202550"/>
              <a:gd name="connsiteX582" fmla="*/ 885855 w 1202550"/>
              <a:gd name="connsiteY582" fmla="*/ 415887 h 1202550"/>
              <a:gd name="connsiteX583" fmla="*/ 887151 w 1202550"/>
              <a:gd name="connsiteY583" fmla="*/ 414663 h 1202550"/>
              <a:gd name="connsiteX584" fmla="*/ 975002 w 1202550"/>
              <a:gd name="connsiteY584" fmla="*/ 414663 h 1202550"/>
              <a:gd name="connsiteX585" fmla="*/ 978242 w 1202550"/>
              <a:gd name="connsiteY585" fmla="*/ 417807 h 1202550"/>
              <a:gd name="connsiteX586" fmla="*/ 891399 w 1202550"/>
              <a:gd name="connsiteY586" fmla="*/ 791534 h 1202550"/>
              <a:gd name="connsiteX587" fmla="*/ 976418 w 1202550"/>
              <a:gd name="connsiteY587" fmla="*/ 791534 h 1202550"/>
              <a:gd name="connsiteX588" fmla="*/ 980187 w 1202550"/>
              <a:gd name="connsiteY588" fmla="*/ 792206 h 1202550"/>
              <a:gd name="connsiteX589" fmla="*/ 1003445 w 1202550"/>
              <a:gd name="connsiteY589" fmla="*/ 803919 h 1202550"/>
              <a:gd name="connsiteX590" fmla="*/ 1004574 w 1202550"/>
              <a:gd name="connsiteY590" fmla="*/ 805119 h 1202550"/>
              <a:gd name="connsiteX591" fmla="*/ 1001645 w 1202550"/>
              <a:gd name="connsiteY591" fmla="*/ 805119 h 1202550"/>
              <a:gd name="connsiteX592" fmla="*/ 910842 w 1202550"/>
              <a:gd name="connsiteY592" fmla="*/ 805119 h 1202550"/>
              <a:gd name="connsiteX593" fmla="*/ 905849 w 1202550"/>
              <a:gd name="connsiteY593" fmla="*/ 803607 h 1202550"/>
              <a:gd name="connsiteX594" fmla="*/ 890439 w 1202550"/>
              <a:gd name="connsiteY594" fmla="*/ 793238 h 1202550"/>
              <a:gd name="connsiteX595" fmla="*/ 888807 w 1202550"/>
              <a:gd name="connsiteY595" fmla="*/ 791870 h 1202550"/>
              <a:gd name="connsiteX596" fmla="*/ 891399 w 1202550"/>
              <a:gd name="connsiteY596" fmla="*/ 791534 h 1202550"/>
              <a:gd name="connsiteX597" fmla="*/ 1009014 w 1202550"/>
              <a:gd name="connsiteY597" fmla="*/ 700730 h 1202550"/>
              <a:gd name="connsiteX598" fmla="*/ 1006614 w 1202550"/>
              <a:gd name="connsiteY598" fmla="*/ 702386 h 1202550"/>
              <a:gd name="connsiteX599" fmla="*/ 982611 w 1202550"/>
              <a:gd name="connsiteY599" fmla="*/ 696362 h 1202550"/>
              <a:gd name="connsiteX600" fmla="*/ 980019 w 1202550"/>
              <a:gd name="connsiteY600" fmla="*/ 693025 h 1202550"/>
              <a:gd name="connsiteX601" fmla="*/ 980019 w 1202550"/>
              <a:gd name="connsiteY601" fmla="*/ 605726 h 1202550"/>
              <a:gd name="connsiteX602" fmla="*/ 982611 w 1202550"/>
              <a:gd name="connsiteY602" fmla="*/ 603086 h 1202550"/>
              <a:gd name="connsiteX603" fmla="*/ 1006302 w 1202550"/>
              <a:gd name="connsiteY603" fmla="*/ 603086 h 1202550"/>
              <a:gd name="connsiteX604" fmla="*/ 1009014 w 1202550"/>
              <a:gd name="connsiteY604" fmla="*/ 605942 h 1202550"/>
              <a:gd name="connsiteX605" fmla="*/ 1009014 w 1202550"/>
              <a:gd name="connsiteY605" fmla="*/ 698882 h 1202550"/>
              <a:gd name="connsiteX606" fmla="*/ 1008918 w 1202550"/>
              <a:gd name="connsiteY606" fmla="*/ 700682 h 1202550"/>
              <a:gd name="connsiteX607" fmla="*/ 1009014 w 1202550"/>
              <a:gd name="connsiteY607" fmla="*/ 504698 h 1202550"/>
              <a:gd name="connsiteX608" fmla="*/ 1009014 w 1202550"/>
              <a:gd name="connsiteY608" fmla="*/ 598502 h 1202550"/>
              <a:gd name="connsiteX609" fmla="*/ 1009014 w 1202550"/>
              <a:gd name="connsiteY609" fmla="*/ 599990 h 1202550"/>
              <a:gd name="connsiteX610" fmla="*/ 1007550 w 1202550"/>
              <a:gd name="connsiteY610" fmla="*/ 601334 h 1202550"/>
              <a:gd name="connsiteX611" fmla="*/ 1005750 w 1202550"/>
              <a:gd name="connsiteY611" fmla="*/ 601334 h 1202550"/>
              <a:gd name="connsiteX612" fmla="*/ 983283 w 1202550"/>
              <a:gd name="connsiteY612" fmla="*/ 601334 h 1202550"/>
              <a:gd name="connsiteX613" fmla="*/ 980019 w 1202550"/>
              <a:gd name="connsiteY613" fmla="*/ 598189 h 1202550"/>
              <a:gd name="connsiteX614" fmla="*/ 980019 w 1202550"/>
              <a:gd name="connsiteY614" fmla="*/ 516915 h 1202550"/>
              <a:gd name="connsiteX615" fmla="*/ 980019 w 1202550"/>
              <a:gd name="connsiteY615" fmla="*/ 510314 h 1202550"/>
              <a:gd name="connsiteX616" fmla="*/ 981339 w 1202550"/>
              <a:gd name="connsiteY616" fmla="*/ 508346 h 1202550"/>
              <a:gd name="connsiteX617" fmla="*/ 1008558 w 1202550"/>
              <a:gd name="connsiteY617" fmla="*/ 501601 h 1202550"/>
              <a:gd name="connsiteX618" fmla="*/ 1008894 w 1202550"/>
              <a:gd name="connsiteY618" fmla="*/ 504650 h 1202550"/>
              <a:gd name="connsiteX619" fmla="*/ 1009014 w 1202550"/>
              <a:gd name="connsiteY619" fmla="*/ 496129 h 1202550"/>
              <a:gd name="connsiteX620" fmla="*/ 1009014 w 1202550"/>
              <a:gd name="connsiteY620" fmla="*/ 497929 h 1202550"/>
              <a:gd name="connsiteX621" fmla="*/ 1007692 w 1202550"/>
              <a:gd name="connsiteY621" fmla="*/ 499984 h 1202550"/>
              <a:gd name="connsiteX622" fmla="*/ 1007478 w 1202550"/>
              <a:gd name="connsiteY622" fmla="*/ 500017 h 1202550"/>
              <a:gd name="connsiteX623" fmla="*/ 981075 w 1202550"/>
              <a:gd name="connsiteY623" fmla="*/ 506546 h 1202550"/>
              <a:gd name="connsiteX624" fmla="*/ 980403 w 1202550"/>
              <a:gd name="connsiteY624" fmla="*/ 506546 h 1202550"/>
              <a:gd name="connsiteX625" fmla="*/ 980091 w 1202550"/>
              <a:gd name="connsiteY625" fmla="*/ 504362 h 1202550"/>
              <a:gd name="connsiteX626" fmla="*/ 980091 w 1202550"/>
              <a:gd name="connsiteY626" fmla="*/ 416871 h 1202550"/>
              <a:gd name="connsiteX627" fmla="*/ 981843 w 1202550"/>
              <a:gd name="connsiteY627" fmla="*/ 413534 h 1202550"/>
              <a:gd name="connsiteX628" fmla="*/ 1007574 w 1202550"/>
              <a:gd name="connsiteY628" fmla="*/ 400741 h 1202550"/>
              <a:gd name="connsiteX629" fmla="*/ 1008870 w 1202550"/>
              <a:gd name="connsiteY629" fmla="*/ 400549 h 1202550"/>
              <a:gd name="connsiteX630" fmla="*/ 1009086 w 1202550"/>
              <a:gd name="connsiteY630" fmla="*/ 403597 h 1202550"/>
              <a:gd name="connsiteX631" fmla="*/ 1008918 w 1202550"/>
              <a:gd name="connsiteY631" fmla="*/ 496081 h 1202550"/>
              <a:gd name="connsiteX632" fmla="*/ 985011 w 1202550"/>
              <a:gd name="connsiteY632" fmla="*/ 409958 h 1202550"/>
              <a:gd name="connsiteX633" fmla="*/ 972482 w 1202550"/>
              <a:gd name="connsiteY633" fmla="*/ 412934 h 1202550"/>
              <a:gd name="connsiteX634" fmla="*/ 892480 w 1202550"/>
              <a:gd name="connsiteY634" fmla="*/ 412934 h 1202550"/>
              <a:gd name="connsiteX635" fmla="*/ 889215 w 1202550"/>
              <a:gd name="connsiteY635" fmla="*/ 412934 h 1202550"/>
              <a:gd name="connsiteX636" fmla="*/ 890607 w 1202550"/>
              <a:gd name="connsiteY636" fmla="*/ 411302 h 1202550"/>
              <a:gd name="connsiteX637" fmla="*/ 906545 w 1202550"/>
              <a:gd name="connsiteY637" fmla="*/ 400645 h 1202550"/>
              <a:gd name="connsiteX638" fmla="*/ 910722 w 1202550"/>
              <a:gd name="connsiteY638" fmla="*/ 399421 h 1202550"/>
              <a:gd name="connsiteX639" fmla="*/ 1002125 w 1202550"/>
              <a:gd name="connsiteY639" fmla="*/ 399421 h 1202550"/>
              <a:gd name="connsiteX640" fmla="*/ 1004766 w 1202550"/>
              <a:gd name="connsiteY640" fmla="*/ 400045 h 1202550"/>
              <a:gd name="connsiteX641" fmla="*/ 984891 w 1202550"/>
              <a:gd name="connsiteY641" fmla="*/ 409886 h 1202550"/>
              <a:gd name="connsiteX642" fmla="*/ 909690 w 1202550"/>
              <a:gd name="connsiteY642" fmla="*/ 396276 h 1202550"/>
              <a:gd name="connsiteX643" fmla="*/ 905513 w 1202550"/>
              <a:gd name="connsiteY643" fmla="*/ 397572 h 1202550"/>
              <a:gd name="connsiteX644" fmla="*/ 811229 w 1202550"/>
              <a:gd name="connsiteY644" fmla="*/ 397572 h 1202550"/>
              <a:gd name="connsiteX645" fmla="*/ 808661 w 1202550"/>
              <a:gd name="connsiteY645" fmla="*/ 397188 h 1202550"/>
              <a:gd name="connsiteX646" fmla="*/ 810821 w 1202550"/>
              <a:gd name="connsiteY646" fmla="*/ 394932 h 1202550"/>
              <a:gd name="connsiteX647" fmla="*/ 822967 w 1202550"/>
              <a:gd name="connsiteY647" fmla="*/ 382931 h 1202550"/>
              <a:gd name="connsiteX648" fmla="*/ 826327 w 1202550"/>
              <a:gd name="connsiteY648" fmla="*/ 381394 h 1202550"/>
              <a:gd name="connsiteX649" fmla="*/ 929804 w 1202550"/>
              <a:gd name="connsiteY649" fmla="*/ 381394 h 1202550"/>
              <a:gd name="connsiteX650" fmla="*/ 930884 w 1202550"/>
              <a:gd name="connsiteY650" fmla="*/ 381586 h 1202550"/>
              <a:gd name="connsiteX651" fmla="*/ 929252 w 1202550"/>
              <a:gd name="connsiteY651" fmla="*/ 383147 h 1202550"/>
              <a:gd name="connsiteX652" fmla="*/ 909570 w 1202550"/>
              <a:gd name="connsiteY652" fmla="*/ 396228 h 1202550"/>
              <a:gd name="connsiteX653" fmla="*/ 825199 w 1202550"/>
              <a:gd name="connsiteY653" fmla="*/ 377938 h 1202550"/>
              <a:gd name="connsiteX654" fmla="*/ 821239 w 1202550"/>
              <a:gd name="connsiteY654" fmla="*/ 379546 h 1202550"/>
              <a:gd name="connsiteX655" fmla="*/ 717450 w 1202550"/>
              <a:gd name="connsiteY655" fmla="*/ 379546 h 1202550"/>
              <a:gd name="connsiteX656" fmla="*/ 715265 w 1202550"/>
              <a:gd name="connsiteY656" fmla="*/ 379330 h 1202550"/>
              <a:gd name="connsiteX657" fmla="*/ 715265 w 1202550"/>
              <a:gd name="connsiteY657" fmla="*/ 378034 h 1202550"/>
              <a:gd name="connsiteX658" fmla="*/ 723522 w 1202550"/>
              <a:gd name="connsiteY658" fmla="*/ 361400 h 1202550"/>
              <a:gd name="connsiteX659" fmla="*/ 726331 w 1202550"/>
              <a:gd name="connsiteY659" fmla="*/ 359768 h 1202550"/>
              <a:gd name="connsiteX660" fmla="*/ 727843 w 1202550"/>
              <a:gd name="connsiteY660" fmla="*/ 359768 h 1202550"/>
              <a:gd name="connsiteX661" fmla="*/ 839097 w 1202550"/>
              <a:gd name="connsiteY661" fmla="*/ 359768 h 1202550"/>
              <a:gd name="connsiteX662" fmla="*/ 842385 w 1202550"/>
              <a:gd name="connsiteY662" fmla="*/ 359960 h 1202550"/>
              <a:gd name="connsiteX663" fmla="*/ 841353 w 1202550"/>
              <a:gd name="connsiteY663" fmla="*/ 361616 h 1202550"/>
              <a:gd name="connsiteX664" fmla="*/ 825199 w 1202550"/>
              <a:gd name="connsiteY664" fmla="*/ 377938 h 1202550"/>
              <a:gd name="connsiteX665" fmla="*/ 716106 w 1202550"/>
              <a:gd name="connsiteY665" fmla="*/ 381274 h 1202550"/>
              <a:gd name="connsiteX666" fmla="*/ 755374 w 1202550"/>
              <a:gd name="connsiteY666" fmla="*/ 381274 h 1202550"/>
              <a:gd name="connsiteX667" fmla="*/ 817782 w 1202550"/>
              <a:gd name="connsiteY667" fmla="*/ 381274 h 1202550"/>
              <a:gd name="connsiteX668" fmla="*/ 821479 w 1202550"/>
              <a:gd name="connsiteY668" fmla="*/ 381754 h 1202550"/>
              <a:gd name="connsiteX669" fmla="*/ 806741 w 1202550"/>
              <a:gd name="connsiteY669" fmla="*/ 396372 h 1202550"/>
              <a:gd name="connsiteX670" fmla="*/ 804101 w 1202550"/>
              <a:gd name="connsiteY670" fmla="*/ 397476 h 1202550"/>
              <a:gd name="connsiteX671" fmla="*/ 802588 w 1202550"/>
              <a:gd name="connsiteY671" fmla="*/ 397476 h 1202550"/>
              <a:gd name="connsiteX672" fmla="*/ 706576 w 1202550"/>
              <a:gd name="connsiteY672" fmla="*/ 397476 h 1202550"/>
              <a:gd name="connsiteX673" fmla="*/ 706744 w 1202550"/>
              <a:gd name="connsiteY673" fmla="*/ 395412 h 1202550"/>
              <a:gd name="connsiteX674" fmla="*/ 712721 w 1202550"/>
              <a:gd name="connsiteY674" fmla="*/ 383411 h 1202550"/>
              <a:gd name="connsiteX675" fmla="*/ 716154 w 1202550"/>
              <a:gd name="connsiteY675" fmla="*/ 381274 h 1202550"/>
              <a:gd name="connsiteX676" fmla="*/ 706504 w 1202550"/>
              <a:gd name="connsiteY676" fmla="*/ 399301 h 1202550"/>
              <a:gd name="connsiteX677" fmla="*/ 708017 w 1202550"/>
              <a:gd name="connsiteY677" fmla="*/ 399301 h 1202550"/>
              <a:gd name="connsiteX678" fmla="*/ 799756 w 1202550"/>
              <a:gd name="connsiteY678" fmla="*/ 399301 h 1202550"/>
              <a:gd name="connsiteX679" fmla="*/ 802876 w 1202550"/>
              <a:gd name="connsiteY679" fmla="*/ 399469 h 1202550"/>
              <a:gd name="connsiteX680" fmla="*/ 802180 w 1202550"/>
              <a:gd name="connsiteY680" fmla="*/ 400837 h 1202550"/>
              <a:gd name="connsiteX681" fmla="*/ 791619 w 1202550"/>
              <a:gd name="connsiteY681" fmla="*/ 411446 h 1202550"/>
              <a:gd name="connsiteX682" fmla="*/ 788475 w 1202550"/>
              <a:gd name="connsiteY682" fmla="*/ 412814 h 1202550"/>
              <a:gd name="connsiteX683" fmla="*/ 699447 w 1202550"/>
              <a:gd name="connsiteY683" fmla="*/ 412814 h 1202550"/>
              <a:gd name="connsiteX684" fmla="*/ 698583 w 1202550"/>
              <a:gd name="connsiteY684" fmla="*/ 412814 h 1202550"/>
              <a:gd name="connsiteX685" fmla="*/ 698991 w 1202550"/>
              <a:gd name="connsiteY685" fmla="*/ 410846 h 1202550"/>
              <a:gd name="connsiteX686" fmla="*/ 703792 w 1202550"/>
              <a:gd name="connsiteY686" fmla="*/ 401245 h 1202550"/>
              <a:gd name="connsiteX687" fmla="*/ 706576 w 1202550"/>
              <a:gd name="connsiteY687" fmla="*/ 399301 h 1202550"/>
              <a:gd name="connsiteX688" fmla="*/ 697287 w 1202550"/>
              <a:gd name="connsiteY688" fmla="*/ 691993 h 1202550"/>
              <a:gd name="connsiteX689" fmla="*/ 697287 w 1202550"/>
              <a:gd name="connsiteY689" fmla="*/ 606542 h 1202550"/>
              <a:gd name="connsiteX690" fmla="*/ 697287 w 1202550"/>
              <a:gd name="connsiteY690" fmla="*/ 605030 h 1202550"/>
              <a:gd name="connsiteX691" fmla="*/ 699375 w 1202550"/>
              <a:gd name="connsiteY691" fmla="*/ 603062 h 1202550"/>
              <a:gd name="connsiteX692" fmla="*/ 718578 w 1202550"/>
              <a:gd name="connsiteY692" fmla="*/ 603062 h 1202550"/>
              <a:gd name="connsiteX693" fmla="*/ 788451 w 1202550"/>
              <a:gd name="connsiteY693" fmla="*/ 603062 h 1202550"/>
              <a:gd name="connsiteX694" fmla="*/ 789675 w 1202550"/>
              <a:gd name="connsiteY694" fmla="*/ 604358 h 1202550"/>
              <a:gd name="connsiteX695" fmla="*/ 789675 w 1202550"/>
              <a:gd name="connsiteY695" fmla="*/ 606446 h 1202550"/>
              <a:gd name="connsiteX696" fmla="*/ 789675 w 1202550"/>
              <a:gd name="connsiteY696" fmla="*/ 693121 h 1202550"/>
              <a:gd name="connsiteX697" fmla="*/ 787274 w 1202550"/>
              <a:gd name="connsiteY697" fmla="*/ 695354 h 1202550"/>
              <a:gd name="connsiteX698" fmla="*/ 700864 w 1202550"/>
              <a:gd name="connsiteY698" fmla="*/ 695354 h 1202550"/>
              <a:gd name="connsiteX699" fmla="*/ 698751 w 1202550"/>
              <a:gd name="connsiteY699" fmla="*/ 695354 h 1202550"/>
              <a:gd name="connsiteX700" fmla="*/ 697191 w 1202550"/>
              <a:gd name="connsiteY700" fmla="*/ 693769 h 1202550"/>
              <a:gd name="connsiteX701" fmla="*/ 697359 w 1202550"/>
              <a:gd name="connsiteY701" fmla="*/ 691993 h 1202550"/>
              <a:gd name="connsiteX702" fmla="*/ 788067 w 1202550"/>
              <a:gd name="connsiteY702" fmla="*/ 601286 h 1202550"/>
              <a:gd name="connsiteX703" fmla="*/ 786554 w 1202550"/>
              <a:gd name="connsiteY703" fmla="*/ 601286 h 1202550"/>
              <a:gd name="connsiteX704" fmla="*/ 700600 w 1202550"/>
              <a:gd name="connsiteY704" fmla="*/ 601286 h 1202550"/>
              <a:gd name="connsiteX705" fmla="*/ 697359 w 1202550"/>
              <a:gd name="connsiteY705" fmla="*/ 598117 h 1202550"/>
              <a:gd name="connsiteX706" fmla="*/ 697359 w 1202550"/>
              <a:gd name="connsiteY706" fmla="*/ 512067 h 1202550"/>
              <a:gd name="connsiteX707" fmla="*/ 700528 w 1202550"/>
              <a:gd name="connsiteY707" fmla="*/ 508802 h 1202550"/>
              <a:gd name="connsiteX708" fmla="*/ 788667 w 1202550"/>
              <a:gd name="connsiteY708" fmla="*/ 508802 h 1202550"/>
              <a:gd name="connsiteX709" fmla="*/ 789723 w 1202550"/>
              <a:gd name="connsiteY709" fmla="*/ 509906 h 1202550"/>
              <a:gd name="connsiteX710" fmla="*/ 789723 w 1202550"/>
              <a:gd name="connsiteY710" fmla="*/ 512307 h 1202550"/>
              <a:gd name="connsiteX711" fmla="*/ 789723 w 1202550"/>
              <a:gd name="connsiteY711" fmla="*/ 597733 h 1202550"/>
              <a:gd name="connsiteX712" fmla="*/ 789723 w 1202550"/>
              <a:gd name="connsiteY712" fmla="*/ 599534 h 1202550"/>
              <a:gd name="connsiteX713" fmla="*/ 788139 w 1202550"/>
              <a:gd name="connsiteY713" fmla="*/ 601286 h 1202550"/>
              <a:gd name="connsiteX714" fmla="*/ 699423 w 1202550"/>
              <a:gd name="connsiteY714" fmla="*/ 414687 h 1202550"/>
              <a:gd name="connsiteX715" fmla="*/ 701224 w 1202550"/>
              <a:gd name="connsiteY715" fmla="*/ 414687 h 1202550"/>
              <a:gd name="connsiteX716" fmla="*/ 786074 w 1202550"/>
              <a:gd name="connsiteY716" fmla="*/ 414687 h 1202550"/>
              <a:gd name="connsiteX717" fmla="*/ 788163 w 1202550"/>
              <a:gd name="connsiteY717" fmla="*/ 414687 h 1202550"/>
              <a:gd name="connsiteX718" fmla="*/ 789747 w 1202550"/>
              <a:gd name="connsiteY718" fmla="*/ 416199 h 1202550"/>
              <a:gd name="connsiteX719" fmla="*/ 789747 w 1202550"/>
              <a:gd name="connsiteY719" fmla="*/ 418311 h 1202550"/>
              <a:gd name="connsiteX720" fmla="*/ 789747 w 1202550"/>
              <a:gd name="connsiteY720" fmla="*/ 503498 h 1202550"/>
              <a:gd name="connsiteX721" fmla="*/ 789747 w 1202550"/>
              <a:gd name="connsiteY721" fmla="*/ 505898 h 1202550"/>
              <a:gd name="connsiteX722" fmla="*/ 788475 w 1202550"/>
              <a:gd name="connsiteY722" fmla="*/ 507122 h 1202550"/>
              <a:gd name="connsiteX723" fmla="*/ 786674 w 1202550"/>
              <a:gd name="connsiteY723" fmla="*/ 507122 h 1202550"/>
              <a:gd name="connsiteX724" fmla="*/ 700624 w 1202550"/>
              <a:gd name="connsiteY724" fmla="*/ 507122 h 1202550"/>
              <a:gd name="connsiteX725" fmla="*/ 697359 w 1202550"/>
              <a:gd name="connsiteY725" fmla="*/ 503954 h 1202550"/>
              <a:gd name="connsiteX726" fmla="*/ 697359 w 1202550"/>
              <a:gd name="connsiteY726" fmla="*/ 417783 h 1202550"/>
              <a:gd name="connsiteX727" fmla="*/ 697359 w 1202550"/>
              <a:gd name="connsiteY727" fmla="*/ 416583 h 1202550"/>
              <a:gd name="connsiteX728" fmla="*/ 699423 w 1202550"/>
              <a:gd name="connsiteY728" fmla="*/ 414687 h 1202550"/>
              <a:gd name="connsiteX729" fmla="*/ 698583 w 1202550"/>
              <a:gd name="connsiteY729" fmla="*/ 791726 h 1202550"/>
              <a:gd name="connsiteX730" fmla="*/ 701464 w 1202550"/>
              <a:gd name="connsiteY730" fmla="*/ 791534 h 1202550"/>
              <a:gd name="connsiteX731" fmla="*/ 787538 w 1202550"/>
              <a:gd name="connsiteY731" fmla="*/ 791534 h 1202550"/>
              <a:gd name="connsiteX732" fmla="*/ 792339 w 1202550"/>
              <a:gd name="connsiteY732" fmla="*/ 793502 h 1202550"/>
              <a:gd name="connsiteX733" fmla="*/ 801940 w 1202550"/>
              <a:gd name="connsiteY733" fmla="*/ 803103 h 1202550"/>
              <a:gd name="connsiteX734" fmla="*/ 803308 w 1202550"/>
              <a:gd name="connsiteY734" fmla="*/ 805191 h 1202550"/>
              <a:gd name="connsiteX735" fmla="*/ 800380 w 1202550"/>
              <a:gd name="connsiteY735" fmla="*/ 805191 h 1202550"/>
              <a:gd name="connsiteX736" fmla="*/ 707993 w 1202550"/>
              <a:gd name="connsiteY736" fmla="*/ 805191 h 1202550"/>
              <a:gd name="connsiteX737" fmla="*/ 703528 w 1202550"/>
              <a:gd name="connsiteY737" fmla="*/ 802335 h 1202550"/>
              <a:gd name="connsiteX738" fmla="*/ 699423 w 1202550"/>
              <a:gd name="connsiteY738" fmla="*/ 794006 h 1202550"/>
              <a:gd name="connsiteX739" fmla="*/ 698583 w 1202550"/>
              <a:gd name="connsiteY739" fmla="*/ 791654 h 1202550"/>
              <a:gd name="connsiteX740" fmla="*/ 793635 w 1202550"/>
              <a:gd name="connsiteY740" fmla="*/ 792110 h 1202550"/>
              <a:gd name="connsiteX741" fmla="*/ 793827 w 1202550"/>
              <a:gd name="connsiteY741" fmla="*/ 791534 h 1202550"/>
              <a:gd name="connsiteX742" fmla="*/ 796396 w 1202550"/>
              <a:gd name="connsiteY742" fmla="*/ 791534 h 1202550"/>
              <a:gd name="connsiteX743" fmla="*/ 881774 w 1202550"/>
              <a:gd name="connsiteY743" fmla="*/ 791534 h 1202550"/>
              <a:gd name="connsiteX744" fmla="*/ 886767 w 1202550"/>
              <a:gd name="connsiteY744" fmla="*/ 793046 h 1202550"/>
              <a:gd name="connsiteX745" fmla="*/ 901433 w 1202550"/>
              <a:gd name="connsiteY745" fmla="*/ 802887 h 1202550"/>
              <a:gd name="connsiteX746" fmla="*/ 903833 w 1202550"/>
              <a:gd name="connsiteY746" fmla="*/ 804567 h 1202550"/>
              <a:gd name="connsiteX747" fmla="*/ 902297 w 1202550"/>
              <a:gd name="connsiteY747" fmla="*/ 805143 h 1202550"/>
              <a:gd name="connsiteX748" fmla="*/ 808589 w 1202550"/>
              <a:gd name="connsiteY748" fmla="*/ 805143 h 1202550"/>
              <a:gd name="connsiteX749" fmla="*/ 805565 w 1202550"/>
              <a:gd name="connsiteY749" fmla="*/ 804303 h 1202550"/>
              <a:gd name="connsiteX750" fmla="*/ 793635 w 1202550"/>
              <a:gd name="connsiteY750" fmla="*/ 792038 h 1202550"/>
              <a:gd name="connsiteX751" fmla="*/ 809093 w 1202550"/>
              <a:gd name="connsiteY751" fmla="*/ 806944 h 1202550"/>
              <a:gd name="connsiteX752" fmla="*/ 812045 w 1202550"/>
              <a:gd name="connsiteY752" fmla="*/ 806944 h 1202550"/>
              <a:gd name="connsiteX753" fmla="*/ 904649 w 1202550"/>
              <a:gd name="connsiteY753" fmla="*/ 806944 h 1202550"/>
              <a:gd name="connsiteX754" fmla="*/ 910170 w 1202550"/>
              <a:gd name="connsiteY754" fmla="*/ 808648 h 1202550"/>
              <a:gd name="connsiteX755" fmla="*/ 928580 w 1202550"/>
              <a:gd name="connsiteY755" fmla="*/ 821009 h 1202550"/>
              <a:gd name="connsiteX756" fmla="*/ 930980 w 1202550"/>
              <a:gd name="connsiteY756" fmla="*/ 822834 h 1202550"/>
              <a:gd name="connsiteX757" fmla="*/ 929108 w 1202550"/>
              <a:gd name="connsiteY757" fmla="*/ 823266 h 1202550"/>
              <a:gd name="connsiteX758" fmla="*/ 826903 w 1202550"/>
              <a:gd name="connsiteY758" fmla="*/ 823266 h 1202550"/>
              <a:gd name="connsiteX759" fmla="*/ 822967 w 1202550"/>
              <a:gd name="connsiteY759" fmla="*/ 821657 h 1202550"/>
              <a:gd name="connsiteX760" fmla="*/ 808853 w 1202550"/>
              <a:gd name="connsiteY760" fmla="*/ 807496 h 1202550"/>
              <a:gd name="connsiteX761" fmla="*/ 913914 w 1202550"/>
              <a:gd name="connsiteY761" fmla="*/ 808912 h 1202550"/>
              <a:gd name="connsiteX762" fmla="*/ 911658 w 1202550"/>
              <a:gd name="connsiteY762" fmla="*/ 807064 h 1202550"/>
              <a:gd name="connsiteX763" fmla="*/ 914442 w 1202550"/>
              <a:gd name="connsiteY763" fmla="*/ 806944 h 1202550"/>
              <a:gd name="connsiteX764" fmla="*/ 1007382 w 1202550"/>
              <a:gd name="connsiteY764" fmla="*/ 806944 h 1202550"/>
              <a:gd name="connsiteX765" fmla="*/ 1011150 w 1202550"/>
              <a:gd name="connsiteY765" fmla="*/ 807688 h 1202550"/>
              <a:gd name="connsiteX766" fmla="*/ 1039474 w 1202550"/>
              <a:gd name="connsiteY766" fmla="*/ 822089 h 1202550"/>
              <a:gd name="connsiteX767" fmla="*/ 1040722 w 1202550"/>
              <a:gd name="connsiteY767" fmla="*/ 822810 h 1202550"/>
              <a:gd name="connsiteX768" fmla="*/ 1040578 w 1202550"/>
              <a:gd name="connsiteY768" fmla="*/ 823338 h 1202550"/>
              <a:gd name="connsiteX769" fmla="*/ 1037938 w 1202550"/>
              <a:gd name="connsiteY769" fmla="*/ 823338 h 1202550"/>
              <a:gd name="connsiteX770" fmla="*/ 938397 w 1202550"/>
              <a:gd name="connsiteY770" fmla="*/ 823338 h 1202550"/>
              <a:gd name="connsiteX771" fmla="*/ 932853 w 1202550"/>
              <a:gd name="connsiteY771" fmla="*/ 821657 h 1202550"/>
              <a:gd name="connsiteX772" fmla="*/ 914010 w 1202550"/>
              <a:gd name="connsiteY772" fmla="*/ 808840 h 1202550"/>
              <a:gd name="connsiteX773" fmla="*/ 1010718 w 1202550"/>
              <a:gd name="connsiteY773" fmla="*/ 592885 h 1202550"/>
              <a:gd name="connsiteX774" fmla="*/ 1010718 w 1202550"/>
              <a:gd name="connsiteY774" fmla="*/ 505130 h 1202550"/>
              <a:gd name="connsiteX775" fmla="*/ 1010718 w 1202550"/>
              <a:gd name="connsiteY775" fmla="*/ 502729 h 1202550"/>
              <a:gd name="connsiteX776" fmla="*/ 1012031 w 1202550"/>
              <a:gd name="connsiteY776" fmla="*/ 500627 h 1202550"/>
              <a:gd name="connsiteX777" fmla="*/ 1012231 w 1202550"/>
              <a:gd name="connsiteY777" fmla="*/ 500593 h 1202550"/>
              <a:gd name="connsiteX778" fmla="*/ 1044491 w 1202550"/>
              <a:gd name="connsiteY778" fmla="*/ 492672 h 1202550"/>
              <a:gd name="connsiteX779" fmla="*/ 1045115 w 1202550"/>
              <a:gd name="connsiteY779" fmla="*/ 492840 h 1202550"/>
              <a:gd name="connsiteX780" fmla="*/ 1045115 w 1202550"/>
              <a:gd name="connsiteY780" fmla="*/ 598766 h 1202550"/>
              <a:gd name="connsiteX781" fmla="*/ 1042714 w 1202550"/>
              <a:gd name="connsiteY781" fmla="*/ 601286 h 1202550"/>
              <a:gd name="connsiteX782" fmla="*/ 1030425 w 1202550"/>
              <a:gd name="connsiteY782" fmla="*/ 601286 h 1202550"/>
              <a:gd name="connsiteX783" fmla="*/ 1012735 w 1202550"/>
              <a:gd name="connsiteY783" fmla="*/ 601286 h 1202550"/>
              <a:gd name="connsiteX784" fmla="*/ 1010694 w 1202550"/>
              <a:gd name="connsiteY784" fmla="*/ 599270 h 1202550"/>
              <a:gd name="connsiteX785" fmla="*/ 1010718 w 1202550"/>
              <a:gd name="connsiteY785" fmla="*/ 592693 h 1202550"/>
              <a:gd name="connsiteX786" fmla="*/ 1045115 w 1202550"/>
              <a:gd name="connsiteY786" fmla="*/ 711676 h 1202550"/>
              <a:gd name="connsiteX787" fmla="*/ 1042450 w 1202550"/>
              <a:gd name="connsiteY787" fmla="*/ 711532 h 1202550"/>
              <a:gd name="connsiteX788" fmla="*/ 1013431 w 1202550"/>
              <a:gd name="connsiteY788" fmla="*/ 704331 h 1202550"/>
              <a:gd name="connsiteX789" fmla="*/ 1010718 w 1202550"/>
              <a:gd name="connsiteY789" fmla="*/ 700754 h 1202550"/>
              <a:gd name="connsiteX790" fmla="*/ 1010718 w 1202550"/>
              <a:gd name="connsiteY790" fmla="*/ 614439 h 1202550"/>
              <a:gd name="connsiteX791" fmla="*/ 1010718 w 1202550"/>
              <a:gd name="connsiteY791" fmla="*/ 605150 h 1202550"/>
              <a:gd name="connsiteX792" fmla="*/ 1012759 w 1202550"/>
              <a:gd name="connsiteY792" fmla="*/ 603062 h 1202550"/>
              <a:gd name="connsiteX793" fmla="*/ 1043026 w 1202550"/>
              <a:gd name="connsiteY793" fmla="*/ 603062 h 1202550"/>
              <a:gd name="connsiteX794" fmla="*/ 1045139 w 1202550"/>
              <a:gd name="connsiteY794" fmla="*/ 605294 h 1202550"/>
              <a:gd name="connsiteX795" fmla="*/ 1045139 w 1202550"/>
              <a:gd name="connsiteY795" fmla="*/ 711460 h 1202550"/>
              <a:gd name="connsiteX796" fmla="*/ 1038178 w 1202550"/>
              <a:gd name="connsiteY796" fmla="*/ 383387 h 1202550"/>
              <a:gd name="connsiteX797" fmla="*/ 1011775 w 1202550"/>
              <a:gd name="connsiteY797" fmla="*/ 396660 h 1202550"/>
              <a:gd name="connsiteX798" fmla="*/ 1007190 w 1202550"/>
              <a:gd name="connsiteY798" fmla="*/ 397716 h 1202550"/>
              <a:gd name="connsiteX799" fmla="*/ 914802 w 1202550"/>
              <a:gd name="connsiteY799" fmla="*/ 397716 h 1202550"/>
              <a:gd name="connsiteX800" fmla="*/ 911658 w 1202550"/>
              <a:gd name="connsiteY800" fmla="*/ 397284 h 1202550"/>
              <a:gd name="connsiteX801" fmla="*/ 934245 w 1202550"/>
              <a:gd name="connsiteY801" fmla="*/ 382210 h 1202550"/>
              <a:gd name="connsiteX802" fmla="*/ 937989 w 1202550"/>
              <a:gd name="connsiteY802" fmla="*/ 381538 h 1202550"/>
              <a:gd name="connsiteX803" fmla="*/ 1037194 w 1202550"/>
              <a:gd name="connsiteY803" fmla="*/ 381538 h 1202550"/>
              <a:gd name="connsiteX804" fmla="*/ 1040554 w 1202550"/>
              <a:gd name="connsiteY804" fmla="*/ 381874 h 1202550"/>
              <a:gd name="connsiteX805" fmla="*/ 1038178 w 1202550"/>
              <a:gd name="connsiteY805" fmla="*/ 383195 h 1202550"/>
              <a:gd name="connsiteX806" fmla="*/ 936597 w 1202550"/>
              <a:gd name="connsiteY806" fmla="*/ 378418 h 1202550"/>
              <a:gd name="connsiteX807" fmla="*/ 932421 w 1202550"/>
              <a:gd name="connsiteY807" fmla="*/ 379738 h 1202550"/>
              <a:gd name="connsiteX808" fmla="*/ 828944 w 1202550"/>
              <a:gd name="connsiteY808" fmla="*/ 379738 h 1202550"/>
              <a:gd name="connsiteX809" fmla="*/ 826975 w 1202550"/>
              <a:gd name="connsiteY809" fmla="*/ 379618 h 1202550"/>
              <a:gd name="connsiteX810" fmla="*/ 828392 w 1202550"/>
              <a:gd name="connsiteY810" fmla="*/ 377674 h 1202550"/>
              <a:gd name="connsiteX811" fmla="*/ 844258 w 1202550"/>
              <a:gd name="connsiteY811" fmla="*/ 361736 h 1202550"/>
              <a:gd name="connsiteX812" fmla="*/ 848746 w 1202550"/>
              <a:gd name="connsiteY812" fmla="*/ 359936 h 1202550"/>
              <a:gd name="connsiteX813" fmla="*/ 894640 w 1202550"/>
              <a:gd name="connsiteY813" fmla="*/ 359936 h 1202550"/>
              <a:gd name="connsiteX814" fmla="*/ 960024 w 1202550"/>
              <a:gd name="connsiteY814" fmla="*/ 359936 h 1202550"/>
              <a:gd name="connsiteX815" fmla="*/ 963384 w 1202550"/>
              <a:gd name="connsiteY815" fmla="*/ 360224 h 1202550"/>
              <a:gd name="connsiteX816" fmla="*/ 961536 w 1202550"/>
              <a:gd name="connsiteY816" fmla="*/ 361784 h 1202550"/>
              <a:gd name="connsiteX817" fmla="*/ 936597 w 1202550"/>
              <a:gd name="connsiteY817" fmla="*/ 378226 h 1202550"/>
              <a:gd name="connsiteX818" fmla="*/ 842121 w 1202550"/>
              <a:gd name="connsiteY818" fmla="*/ 358159 h 1202550"/>
              <a:gd name="connsiteX819" fmla="*/ 729067 w 1202550"/>
              <a:gd name="connsiteY819" fmla="*/ 358159 h 1202550"/>
              <a:gd name="connsiteX820" fmla="*/ 726211 w 1202550"/>
              <a:gd name="connsiteY820" fmla="*/ 358159 h 1202550"/>
              <a:gd name="connsiteX821" fmla="*/ 726691 w 1202550"/>
              <a:gd name="connsiteY821" fmla="*/ 355759 h 1202550"/>
              <a:gd name="connsiteX822" fmla="*/ 735284 w 1202550"/>
              <a:gd name="connsiteY822" fmla="*/ 338621 h 1202550"/>
              <a:gd name="connsiteX823" fmla="*/ 737468 w 1202550"/>
              <a:gd name="connsiteY823" fmla="*/ 333820 h 1202550"/>
              <a:gd name="connsiteX824" fmla="*/ 740325 w 1202550"/>
              <a:gd name="connsiteY824" fmla="*/ 333268 h 1202550"/>
              <a:gd name="connsiteX825" fmla="*/ 866484 w 1202550"/>
              <a:gd name="connsiteY825" fmla="*/ 333268 h 1202550"/>
              <a:gd name="connsiteX826" fmla="*/ 868885 w 1202550"/>
              <a:gd name="connsiteY826" fmla="*/ 333460 h 1202550"/>
              <a:gd name="connsiteX827" fmla="*/ 869053 w 1202550"/>
              <a:gd name="connsiteY827" fmla="*/ 334445 h 1202550"/>
              <a:gd name="connsiteX828" fmla="*/ 847450 w 1202550"/>
              <a:gd name="connsiteY828" fmla="*/ 356047 h 1202550"/>
              <a:gd name="connsiteX829" fmla="*/ 842121 w 1202550"/>
              <a:gd name="connsiteY829" fmla="*/ 357967 h 1202550"/>
              <a:gd name="connsiteX830" fmla="*/ 735068 w 1202550"/>
              <a:gd name="connsiteY830" fmla="*/ 335021 h 1202550"/>
              <a:gd name="connsiteX831" fmla="*/ 735068 w 1202550"/>
              <a:gd name="connsiteY831" fmla="*/ 335021 h 1202550"/>
              <a:gd name="connsiteX832" fmla="*/ 725035 w 1202550"/>
              <a:gd name="connsiteY832" fmla="*/ 354727 h 1202550"/>
              <a:gd name="connsiteX833" fmla="*/ 724243 w 1202550"/>
              <a:gd name="connsiteY833" fmla="*/ 356335 h 1202550"/>
              <a:gd name="connsiteX834" fmla="*/ 721530 w 1202550"/>
              <a:gd name="connsiteY834" fmla="*/ 358111 h 1202550"/>
              <a:gd name="connsiteX835" fmla="*/ 720042 w 1202550"/>
              <a:gd name="connsiteY835" fmla="*/ 358111 h 1202550"/>
              <a:gd name="connsiteX836" fmla="*/ 606772 w 1202550"/>
              <a:gd name="connsiteY836" fmla="*/ 358111 h 1202550"/>
              <a:gd name="connsiteX837" fmla="*/ 603123 w 1202550"/>
              <a:gd name="connsiteY837" fmla="*/ 354391 h 1202550"/>
              <a:gd name="connsiteX838" fmla="*/ 603123 w 1202550"/>
              <a:gd name="connsiteY838" fmla="*/ 334012 h 1202550"/>
              <a:gd name="connsiteX839" fmla="*/ 604636 w 1202550"/>
              <a:gd name="connsiteY839" fmla="*/ 333220 h 1202550"/>
              <a:gd name="connsiteX840" fmla="*/ 731587 w 1202550"/>
              <a:gd name="connsiteY840" fmla="*/ 333220 h 1202550"/>
              <a:gd name="connsiteX841" fmla="*/ 734564 w 1202550"/>
              <a:gd name="connsiteY841" fmla="*/ 333340 h 1202550"/>
              <a:gd name="connsiteX842" fmla="*/ 735068 w 1202550"/>
              <a:gd name="connsiteY842" fmla="*/ 334829 h 1202550"/>
              <a:gd name="connsiteX843" fmla="*/ 605140 w 1202550"/>
              <a:gd name="connsiteY843" fmla="*/ 359720 h 1202550"/>
              <a:gd name="connsiteX844" fmla="*/ 606652 w 1202550"/>
              <a:gd name="connsiteY844" fmla="*/ 359720 h 1202550"/>
              <a:gd name="connsiteX845" fmla="*/ 721866 w 1202550"/>
              <a:gd name="connsiteY845" fmla="*/ 359720 h 1202550"/>
              <a:gd name="connsiteX846" fmla="*/ 721242 w 1202550"/>
              <a:gd name="connsiteY846" fmla="*/ 362312 h 1202550"/>
              <a:gd name="connsiteX847" fmla="*/ 714041 w 1202550"/>
              <a:gd name="connsiteY847" fmla="*/ 377074 h 1202550"/>
              <a:gd name="connsiteX848" fmla="*/ 709913 w 1202550"/>
              <a:gd name="connsiteY848" fmla="*/ 379474 h 1202550"/>
              <a:gd name="connsiteX849" fmla="*/ 630703 w 1202550"/>
              <a:gd name="connsiteY849" fmla="*/ 379474 h 1202550"/>
              <a:gd name="connsiteX850" fmla="*/ 606028 w 1202550"/>
              <a:gd name="connsiteY850" fmla="*/ 379474 h 1202550"/>
              <a:gd name="connsiteX851" fmla="*/ 603171 w 1202550"/>
              <a:gd name="connsiteY851" fmla="*/ 376786 h 1202550"/>
              <a:gd name="connsiteX852" fmla="*/ 603171 w 1202550"/>
              <a:gd name="connsiteY852" fmla="*/ 361784 h 1202550"/>
              <a:gd name="connsiteX853" fmla="*/ 605140 w 1202550"/>
              <a:gd name="connsiteY853" fmla="*/ 359720 h 1202550"/>
              <a:gd name="connsiteX854" fmla="*/ 605140 w 1202550"/>
              <a:gd name="connsiteY854" fmla="*/ 381322 h 1202550"/>
              <a:gd name="connsiteX855" fmla="*/ 606628 w 1202550"/>
              <a:gd name="connsiteY855" fmla="*/ 381322 h 1202550"/>
              <a:gd name="connsiteX856" fmla="*/ 707993 w 1202550"/>
              <a:gd name="connsiteY856" fmla="*/ 381322 h 1202550"/>
              <a:gd name="connsiteX857" fmla="*/ 711089 w 1202550"/>
              <a:gd name="connsiteY857" fmla="*/ 381538 h 1202550"/>
              <a:gd name="connsiteX858" fmla="*/ 710537 w 1202550"/>
              <a:gd name="connsiteY858" fmla="*/ 383651 h 1202550"/>
              <a:gd name="connsiteX859" fmla="*/ 704704 w 1202550"/>
              <a:gd name="connsiteY859" fmla="*/ 395460 h 1202550"/>
              <a:gd name="connsiteX860" fmla="*/ 701248 w 1202550"/>
              <a:gd name="connsiteY860" fmla="*/ 397524 h 1202550"/>
              <a:gd name="connsiteX861" fmla="*/ 700047 w 1202550"/>
              <a:gd name="connsiteY861" fmla="*/ 397524 h 1202550"/>
              <a:gd name="connsiteX862" fmla="*/ 606436 w 1202550"/>
              <a:gd name="connsiteY862" fmla="*/ 397524 h 1202550"/>
              <a:gd name="connsiteX863" fmla="*/ 603171 w 1202550"/>
              <a:gd name="connsiteY863" fmla="*/ 394308 h 1202550"/>
              <a:gd name="connsiteX864" fmla="*/ 603171 w 1202550"/>
              <a:gd name="connsiteY864" fmla="*/ 383219 h 1202550"/>
              <a:gd name="connsiteX865" fmla="*/ 605068 w 1202550"/>
              <a:gd name="connsiteY865" fmla="*/ 381322 h 1202550"/>
              <a:gd name="connsiteX866" fmla="*/ 695583 w 1202550"/>
              <a:gd name="connsiteY866" fmla="*/ 700802 h 1202550"/>
              <a:gd name="connsiteX867" fmla="*/ 695583 w 1202550"/>
              <a:gd name="connsiteY867" fmla="*/ 785941 h 1202550"/>
              <a:gd name="connsiteX868" fmla="*/ 695583 w 1202550"/>
              <a:gd name="connsiteY868" fmla="*/ 788053 h 1202550"/>
              <a:gd name="connsiteX869" fmla="*/ 693807 w 1202550"/>
              <a:gd name="connsiteY869" fmla="*/ 789661 h 1202550"/>
              <a:gd name="connsiteX870" fmla="*/ 692319 w 1202550"/>
              <a:gd name="connsiteY870" fmla="*/ 789661 h 1202550"/>
              <a:gd name="connsiteX871" fmla="*/ 606580 w 1202550"/>
              <a:gd name="connsiteY871" fmla="*/ 789661 h 1202550"/>
              <a:gd name="connsiteX872" fmla="*/ 603171 w 1202550"/>
              <a:gd name="connsiteY872" fmla="*/ 786349 h 1202550"/>
              <a:gd name="connsiteX873" fmla="*/ 603171 w 1202550"/>
              <a:gd name="connsiteY873" fmla="*/ 700610 h 1202550"/>
              <a:gd name="connsiteX874" fmla="*/ 606460 w 1202550"/>
              <a:gd name="connsiteY874" fmla="*/ 697178 h 1202550"/>
              <a:gd name="connsiteX875" fmla="*/ 691911 w 1202550"/>
              <a:gd name="connsiteY875" fmla="*/ 697178 h 1202550"/>
              <a:gd name="connsiteX876" fmla="*/ 693999 w 1202550"/>
              <a:gd name="connsiteY876" fmla="*/ 697178 h 1202550"/>
              <a:gd name="connsiteX877" fmla="*/ 695559 w 1202550"/>
              <a:gd name="connsiteY877" fmla="*/ 698714 h 1202550"/>
              <a:gd name="connsiteX878" fmla="*/ 695583 w 1202550"/>
              <a:gd name="connsiteY878" fmla="*/ 700802 h 1202550"/>
              <a:gd name="connsiteX879" fmla="*/ 603171 w 1202550"/>
              <a:gd name="connsiteY879" fmla="*/ 606423 h 1202550"/>
              <a:gd name="connsiteX880" fmla="*/ 603171 w 1202550"/>
              <a:gd name="connsiteY880" fmla="*/ 604310 h 1202550"/>
              <a:gd name="connsiteX881" fmla="*/ 604492 w 1202550"/>
              <a:gd name="connsiteY881" fmla="*/ 603086 h 1202550"/>
              <a:gd name="connsiteX882" fmla="*/ 692943 w 1202550"/>
              <a:gd name="connsiteY882" fmla="*/ 603086 h 1202550"/>
              <a:gd name="connsiteX883" fmla="*/ 695559 w 1202550"/>
              <a:gd name="connsiteY883" fmla="*/ 605678 h 1202550"/>
              <a:gd name="connsiteX884" fmla="*/ 695559 w 1202550"/>
              <a:gd name="connsiteY884" fmla="*/ 691753 h 1202550"/>
              <a:gd name="connsiteX885" fmla="*/ 695559 w 1202550"/>
              <a:gd name="connsiteY885" fmla="*/ 694153 h 1202550"/>
              <a:gd name="connsiteX886" fmla="*/ 694287 w 1202550"/>
              <a:gd name="connsiteY886" fmla="*/ 695378 h 1202550"/>
              <a:gd name="connsiteX887" fmla="*/ 606412 w 1202550"/>
              <a:gd name="connsiteY887" fmla="*/ 695378 h 1202550"/>
              <a:gd name="connsiteX888" fmla="*/ 603171 w 1202550"/>
              <a:gd name="connsiteY888" fmla="*/ 692185 h 1202550"/>
              <a:gd name="connsiteX889" fmla="*/ 604876 w 1202550"/>
              <a:gd name="connsiteY889" fmla="*/ 791462 h 1202550"/>
              <a:gd name="connsiteX890" fmla="*/ 606676 w 1202550"/>
              <a:gd name="connsiteY890" fmla="*/ 791462 h 1202550"/>
              <a:gd name="connsiteX891" fmla="*/ 692751 w 1202550"/>
              <a:gd name="connsiteY891" fmla="*/ 791462 h 1202550"/>
              <a:gd name="connsiteX892" fmla="*/ 697551 w 1202550"/>
              <a:gd name="connsiteY892" fmla="*/ 794438 h 1202550"/>
              <a:gd name="connsiteX893" fmla="*/ 702712 w 1202550"/>
              <a:gd name="connsiteY893" fmla="*/ 805143 h 1202550"/>
              <a:gd name="connsiteX894" fmla="*/ 606772 w 1202550"/>
              <a:gd name="connsiteY894" fmla="*/ 805143 h 1202550"/>
              <a:gd name="connsiteX895" fmla="*/ 603195 w 1202550"/>
              <a:gd name="connsiteY895" fmla="*/ 801687 h 1202550"/>
              <a:gd name="connsiteX896" fmla="*/ 603195 w 1202550"/>
              <a:gd name="connsiteY896" fmla="*/ 793286 h 1202550"/>
              <a:gd name="connsiteX897" fmla="*/ 604876 w 1202550"/>
              <a:gd name="connsiteY897" fmla="*/ 791534 h 1202550"/>
              <a:gd name="connsiteX898" fmla="*/ 707032 w 1202550"/>
              <a:gd name="connsiteY898" fmla="*/ 809560 h 1202550"/>
              <a:gd name="connsiteX899" fmla="*/ 706168 w 1202550"/>
              <a:gd name="connsiteY899" fmla="*/ 807160 h 1202550"/>
              <a:gd name="connsiteX900" fmla="*/ 709121 w 1202550"/>
              <a:gd name="connsiteY900" fmla="*/ 806968 h 1202550"/>
              <a:gd name="connsiteX901" fmla="*/ 802732 w 1202550"/>
              <a:gd name="connsiteY901" fmla="*/ 806968 h 1202550"/>
              <a:gd name="connsiteX902" fmla="*/ 807725 w 1202550"/>
              <a:gd name="connsiteY902" fmla="*/ 808960 h 1202550"/>
              <a:gd name="connsiteX903" fmla="*/ 819558 w 1202550"/>
              <a:gd name="connsiteY903" fmla="*/ 820961 h 1202550"/>
              <a:gd name="connsiteX904" fmla="*/ 821287 w 1202550"/>
              <a:gd name="connsiteY904" fmla="*/ 823026 h 1202550"/>
              <a:gd name="connsiteX905" fmla="*/ 819078 w 1202550"/>
              <a:gd name="connsiteY905" fmla="*/ 823386 h 1202550"/>
              <a:gd name="connsiteX906" fmla="*/ 716490 w 1202550"/>
              <a:gd name="connsiteY906" fmla="*/ 823386 h 1202550"/>
              <a:gd name="connsiteX907" fmla="*/ 712649 w 1202550"/>
              <a:gd name="connsiteY907" fmla="*/ 820985 h 1202550"/>
              <a:gd name="connsiteX908" fmla="*/ 707032 w 1202550"/>
              <a:gd name="connsiteY908" fmla="*/ 809560 h 1202550"/>
              <a:gd name="connsiteX909" fmla="*/ 717570 w 1202550"/>
              <a:gd name="connsiteY909" fmla="*/ 824970 h 1202550"/>
              <a:gd name="connsiteX910" fmla="*/ 821263 w 1202550"/>
              <a:gd name="connsiteY910" fmla="*/ 824970 h 1202550"/>
              <a:gd name="connsiteX911" fmla="*/ 825463 w 1202550"/>
              <a:gd name="connsiteY911" fmla="*/ 826674 h 1202550"/>
              <a:gd name="connsiteX912" fmla="*/ 841689 w 1202550"/>
              <a:gd name="connsiteY912" fmla="*/ 843092 h 1202550"/>
              <a:gd name="connsiteX913" fmla="*/ 842649 w 1202550"/>
              <a:gd name="connsiteY913" fmla="*/ 844796 h 1202550"/>
              <a:gd name="connsiteX914" fmla="*/ 839793 w 1202550"/>
              <a:gd name="connsiteY914" fmla="*/ 844796 h 1202550"/>
              <a:gd name="connsiteX915" fmla="*/ 727699 w 1202550"/>
              <a:gd name="connsiteY915" fmla="*/ 844796 h 1202550"/>
              <a:gd name="connsiteX916" fmla="*/ 723138 w 1202550"/>
              <a:gd name="connsiteY916" fmla="*/ 842108 h 1202550"/>
              <a:gd name="connsiteX917" fmla="*/ 716130 w 1202550"/>
              <a:gd name="connsiteY917" fmla="*/ 827874 h 1202550"/>
              <a:gd name="connsiteX918" fmla="*/ 715097 w 1202550"/>
              <a:gd name="connsiteY918" fmla="*/ 825162 h 1202550"/>
              <a:gd name="connsiteX919" fmla="*/ 717570 w 1202550"/>
              <a:gd name="connsiteY919" fmla="*/ 824970 h 1202550"/>
              <a:gd name="connsiteX920" fmla="*/ 827383 w 1202550"/>
              <a:gd name="connsiteY920" fmla="*/ 825978 h 1202550"/>
              <a:gd name="connsiteX921" fmla="*/ 827383 w 1202550"/>
              <a:gd name="connsiteY921" fmla="*/ 824970 h 1202550"/>
              <a:gd name="connsiteX922" fmla="*/ 830000 w 1202550"/>
              <a:gd name="connsiteY922" fmla="*/ 824970 h 1202550"/>
              <a:gd name="connsiteX923" fmla="*/ 931941 w 1202550"/>
              <a:gd name="connsiteY923" fmla="*/ 824970 h 1202550"/>
              <a:gd name="connsiteX924" fmla="*/ 936933 w 1202550"/>
              <a:gd name="connsiteY924" fmla="*/ 826482 h 1202550"/>
              <a:gd name="connsiteX925" fmla="*/ 961344 w 1202550"/>
              <a:gd name="connsiteY925" fmla="*/ 842828 h 1202550"/>
              <a:gd name="connsiteX926" fmla="*/ 963264 w 1202550"/>
              <a:gd name="connsiteY926" fmla="*/ 844196 h 1202550"/>
              <a:gd name="connsiteX927" fmla="*/ 961824 w 1202550"/>
              <a:gd name="connsiteY927" fmla="*/ 844772 h 1202550"/>
              <a:gd name="connsiteX928" fmla="*/ 848170 w 1202550"/>
              <a:gd name="connsiteY928" fmla="*/ 844772 h 1202550"/>
              <a:gd name="connsiteX929" fmla="*/ 845170 w 1202550"/>
              <a:gd name="connsiteY929" fmla="*/ 843860 h 1202550"/>
              <a:gd name="connsiteX930" fmla="*/ 827383 w 1202550"/>
              <a:gd name="connsiteY930" fmla="*/ 825978 h 1202550"/>
              <a:gd name="connsiteX931" fmla="*/ 851602 w 1202550"/>
              <a:gd name="connsiteY931" fmla="*/ 846549 h 1202550"/>
              <a:gd name="connsiteX932" fmla="*/ 964417 w 1202550"/>
              <a:gd name="connsiteY932" fmla="*/ 846549 h 1202550"/>
              <a:gd name="connsiteX933" fmla="*/ 969409 w 1202550"/>
              <a:gd name="connsiteY933" fmla="*/ 848061 h 1202550"/>
              <a:gd name="connsiteX934" fmla="*/ 1000613 w 1202550"/>
              <a:gd name="connsiteY934" fmla="*/ 868895 h 1202550"/>
              <a:gd name="connsiteX935" fmla="*/ 1003013 w 1202550"/>
              <a:gd name="connsiteY935" fmla="*/ 871080 h 1202550"/>
              <a:gd name="connsiteX936" fmla="*/ 1000613 w 1202550"/>
              <a:gd name="connsiteY936" fmla="*/ 871080 h 1202550"/>
              <a:gd name="connsiteX937" fmla="*/ 875317 w 1202550"/>
              <a:gd name="connsiteY937" fmla="*/ 871080 h 1202550"/>
              <a:gd name="connsiteX938" fmla="*/ 870853 w 1202550"/>
              <a:gd name="connsiteY938" fmla="*/ 869279 h 1202550"/>
              <a:gd name="connsiteX939" fmla="*/ 850546 w 1202550"/>
              <a:gd name="connsiteY939" fmla="*/ 848901 h 1202550"/>
              <a:gd name="connsiteX940" fmla="*/ 848818 w 1202550"/>
              <a:gd name="connsiteY940" fmla="*/ 846500 h 1202550"/>
              <a:gd name="connsiteX941" fmla="*/ 965281 w 1202550"/>
              <a:gd name="connsiteY941" fmla="*/ 843164 h 1202550"/>
              <a:gd name="connsiteX942" fmla="*/ 941638 w 1202550"/>
              <a:gd name="connsiteY942" fmla="*/ 827346 h 1202550"/>
              <a:gd name="connsiteX943" fmla="*/ 938949 w 1202550"/>
              <a:gd name="connsiteY943" fmla="*/ 825258 h 1202550"/>
              <a:gd name="connsiteX944" fmla="*/ 941350 w 1202550"/>
              <a:gd name="connsiteY944" fmla="*/ 824970 h 1202550"/>
              <a:gd name="connsiteX945" fmla="*/ 1043386 w 1202550"/>
              <a:gd name="connsiteY945" fmla="*/ 824970 h 1202550"/>
              <a:gd name="connsiteX946" fmla="*/ 1047155 w 1202550"/>
              <a:gd name="connsiteY946" fmla="*/ 825690 h 1202550"/>
              <a:gd name="connsiteX947" fmla="*/ 1082463 w 1202550"/>
              <a:gd name="connsiteY947" fmla="*/ 843404 h 1202550"/>
              <a:gd name="connsiteX948" fmla="*/ 1084024 w 1202550"/>
              <a:gd name="connsiteY948" fmla="*/ 844772 h 1202550"/>
              <a:gd name="connsiteX949" fmla="*/ 1081383 w 1202550"/>
              <a:gd name="connsiteY949" fmla="*/ 844772 h 1202550"/>
              <a:gd name="connsiteX950" fmla="*/ 970513 w 1202550"/>
              <a:gd name="connsiteY950" fmla="*/ 844772 h 1202550"/>
              <a:gd name="connsiteX951" fmla="*/ 965233 w 1202550"/>
              <a:gd name="connsiteY951" fmla="*/ 843164 h 1202550"/>
              <a:gd name="connsiteX952" fmla="*/ 1088344 w 1202550"/>
              <a:gd name="connsiteY952" fmla="*/ 722789 h 1202550"/>
              <a:gd name="connsiteX953" fmla="*/ 1079511 w 1202550"/>
              <a:gd name="connsiteY953" fmla="*/ 720605 h 1202550"/>
              <a:gd name="connsiteX954" fmla="*/ 1049891 w 1202550"/>
              <a:gd name="connsiteY954" fmla="*/ 713212 h 1202550"/>
              <a:gd name="connsiteX955" fmla="*/ 1046963 w 1202550"/>
              <a:gd name="connsiteY955" fmla="*/ 709539 h 1202550"/>
              <a:gd name="connsiteX956" fmla="*/ 1046963 w 1202550"/>
              <a:gd name="connsiteY956" fmla="*/ 606326 h 1202550"/>
              <a:gd name="connsiteX957" fmla="*/ 1050347 w 1202550"/>
              <a:gd name="connsiteY957" fmla="*/ 603014 h 1202550"/>
              <a:gd name="connsiteX958" fmla="*/ 1085128 w 1202550"/>
              <a:gd name="connsiteY958" fmla="*/ 603014 h 1202550"/>
              <a:gd name="connsiteX959" fmla="*/ 1087240 w 1202550"/>
              <a:gd name="connsiteY959" fmla="*/ 603014 h 1202550"/>
              <a:gd name="connsiteX960" fmla="*/ 1088344 w 1202550"/>
              <a:gd name="connsiteY960" fmla="*/ 603917 h 1202550"/>
              <a:gd name="connsiteX961" fmla="*/ 1088344 w 1202550"/>
              <a:gd name="connsiteY961" fmla="*/ 604118 h 1202550"/>
              <a:gd name="connsiteX962" fmla="*/ 1088344 w 1202550"/>
              <a:gd name="connsiteY962" fmla="*/ 722693 h 1202550"/>
              <a:gd name="connsiteX963" fmla="*/ 1085056 w 1202550"/>
              <a:gd name="connsiteY963" fmla="*/ 601286 h 1202550"/>
              <a:gd name="connsiteX964" fmla="*/ 1049315 w 1202550"/>
              <a:gd name="connsiteY964" fmla="*/ 601286 h 1202550"/>
              <a:gd name="connsiteX965" fmla="*/ 1046915 w 1202550"/>
              <a:gd name="connsiteY965" fmla="*/ 598886 h 1202550"/>
              <a:gd name="connsiteX966" fmla="*/ 1046915 w 1202550"/>
              <a:gd name="connsiteY966" fmla="*/ 494496 h 1202550"/>
              <a:gd name="connsiteX967" fmla="*/ 1049315 w 1202550"/>
              <a:gd name="connsiteY967" fmla="*/ 491376 h 1202550"/>
              <a:gd name="connsiteX968" fmla="*/ 1086184 w 1202550"/>
              <a:gd name="connsiteY968" fmla="*/ 482159 h 1202550"/>
              <a:gd name="connsiteX969" fmla="*/ 1088224 w 1202550"/>
              <a:gd name="connsiteY969" fmla="*/ 482159 h 1202550"/>
              <a:gd name="connsiteX970" fmla="*/ 1088224 w 1202550"/>
              <a:gd name="connsiteY970" fmla="*/ 485231 h 1202550"/>
              <a:gd name="connsiteX971" fmla="*/ 1088224 w 1202550"/>
              <a:gd name="connsiteY971" fmla="*/ 598045 h 1202550"/>
              <a:gd name="connsiteX972" fmla="*/ 1085008 w 1202550"/>
              <a:gd name="connsiteY972" fmla="*/ 601286 h 1202550"/>
              <a:gd name="connsiteX973" fmla="*/ 1081263 w 1202550"/>
              <a:gd name="connsiteY973" fmla="*/ 361736 h 1202550"/>
              <a:gd name="connsiteX974" fmla="*/ 1047659 w 1202550"/>
              <a:gd name="connsiteY974" fmla="*/ 378538 h 1202550"/>
              <a:gd name="connsiteX975" fmla="*/ 1043074 w 1202550"/>
              <a:gd name="connsiteY975" fmla="*/ 379618 h 1202550"/>
              <a:gd name="connsiteX976" fmla="*/ 941830 w 1202550"/>
              <a:gd name="connsiteY976" fmla="*/ 379618 h 1202550"/>
              <a:gd name="connsiteX977" fmla="*/ 939237 w 1202550"/>
              <a:gd name="connsiteY977" fmla="*/ 379354 h 1202550"/>
              <a:gd name="connsiteX978" fmla="*/ 940294 w 1202550"/>
              <a:gd name="connsiteY978" fmla="*/ 378130 h 1202550"/>
              <a:gd name="connsiteX979" fmla="*/ 965953 w 1202550"/>
              <a:gd name="connsiteY979" fmla="*/ 360968 h 1202550"/>
              <a:gd name="connsiteX980" fmla="*/ 969865 w 1202550"/>
              <a:gd name="connsiteY980" fmla="*/ 359816 h 1202550"/>
              <a:gd name="connsiteX981" fmla="*/ 1081671 w 1202550"/>
              <a:gd name="connsiteY981" fmla="*/ 359816 h 1202550"/>
              <a:gd name="connsiteX982" fmla="*/ 1084072 w 1202550"/>
              <a:gd name="connsiteY982" fmla="*/ 360272 h 1202550"/>
              <a:gd name="connsiteX983" fmla="*/ 1081215 w 1202550"/>
              <a:gd name="connsiteY983" fmla="*/ 361736 h 1202550"/>
              <a:gd name="connsiteX984" fmla="*/ 967873 w 1202550"/>
              <a:gd name="connsiteY984" fmla="*/ 357607 h 1202550"/>
              <a:gd name="connsiteX985" fmla="*/ 964177 w 1202550"/>
              <a:gd name="connsiteY985" fmla="*/ 358279 h 1202550"/>
              <a:gd name="connsiteX986" fmla="*/ 849538 w 1202550"/>
              <a:gd name="connsiteY986" fmla="*/ 358279 h 1202550"/>
              <a:gd name="connsiteX987" fmla="*/ 848386 w 1202550"/>
              <a:gd name="connsiteY987" fmla="*/ 357031 h 1202550"/>
              <a:gd name="connsiteX988" fmla="*/ 871837 w 1202550"/>
              <a:gd name="connsiteY988" fmla="*/ 333604 h 1202550"/>
              <a:gd name="connsiteX989" fmla="*/ 874693 w 1202550"/>
              <a:gd name="connsiteY989" fmla="*/ 333028 h 1202550"/>
              <a:gd name="connsiteX990" fmla="*/ 1000421 w 1202550"/>
              <a:gd name="connsiteY990" fmla="*/ 333028 h 1202550"/>
              <a:gd name="connsiteX991" fmla="*/ 1002821 w 1202550"/>
              <a:gd name="connsiteY991" fmla="*/ 333244 h 1202550"/>
              <a:gd name="connsiteX992" fmla="*/ 1002821 w 1202550"/>
              <a:gd name="connsiteY992" fmla="*/ 334252 h 1202550"/>
              <a:gd name="connsiteX993" fmla="*/ 967825 w 1202550"/>
              <a:gd name="connsiteY993" fmla="*/ 357607 h 1202550"/>
              <a:gd name="connsiteX994" fmla="*/ 871285 w 1202550"/>
              <a:gd name="connsiteY994" fmla="*/ 331852 h 1202550"/>
              <a:gd name="connsiteX995" fmla="*/ 868429 w 1202550"/>
              <a:gd name="connsiteY995" fmla="*/ 332428 h 1202550"/>
              <a:gd name="connsiteX996" fmla="*/ 741765 w 1202550"/>
              <a:gd name="connsiteY996" fmla="*/ 332428 h 1202550"/>
              <a:gd name="connsiteX997" fmla="*/ 738692 w 1202550"/>
              <a:gd name="connsiteY997" fmla="*/ 331708 h 1202550"/>
              <a:gd name="connsiteX998" fmla="*/ 738692 w 1202550"/>
              <a:gd name="connsiteY998" fmla="*/ 331708 h 1202550"/>
              <a:gd name="connsiteX999" fmla="*/ 753094 w 1202550"/>
              <a:gd name="connsiteY999" fmla="*/ 302472 h 1202550"/>
              <a:gd name="connsiteX1000" fmla="*/ 755494 w 1202550"/>
              <a:gd name="connsiteY1000" fmla="*/ 301128 h 1202550"/>
              <a:gd name="connsiteX1001" fmla="*/ 757007 w 1202550"/>
              <a:gd name="connsiteY1001" fmla="*/ 301128 h 1202550"/>
              <a:gd name="connsiteX1002" fmla="*/ 902009 w 1202550"/>
              <a:gd name="connsiteY1002" fmla="*/ 301128 h 1202550"/>
              <a:gd name="connsiteX1003" fmla="*/ 901697 w 1202550"/>
              <a:gd name="connsiteY1003" fmla="*/ 299472 h 1202550"/>
              <a:gd name="connsiteX1004" fmla="*/ 756623 w 1202550"/>
              <a:gd name="connsiteY1004" fmla="*/ 299472 h 1202550"/>
              <a:gd name="connsiteX1005" fmla="*/ 754822 w 1202550"/>
              <a:gd name="connsiteY1005" fmla="*/ 299472 h 1202550"/>
              <a:gd name="connsiteX1006" fmla="*/ 759983 w 1202550"/>
              <a:gd name="connsiteY1006" fmla="*/ 288911 h 1202550"/>
              <a:gd name="connsiteX1007" fmla="*/ 773329 w 1202550"/>
              <a:gd name="connsiteY1007" fmla="*/ 262099 h 1202550"/>
              <a:gd name="connsiteX1008" fmla="*/ 776929 w 1202550"/>
              <a:gd name="connsiteY1008" fmla="*/ 259843 h 1202550"/>
              <a:gd name="connsiteX1009" fmla="*/ 940582 w 1202550"/>
              <a:gd name="connsiteY1009" fmla="*/ 259843 h 1202550"/>
              <a:gd name="connsiteX1010" fmla="*/ 942670 w 1202550"/>
              <a:gd name="connsiteY1010" fmla="*/ 260059 h 1202550"/>
              <a:gd name="connsiteX1011" fmla="*/ 941350 w 1202550"/>
              <a:gd name="connsiteY1011" fmla="*/ 261859 h 1202550"/>
              <a:gd name="connsiteX1012" fmla="*/ 905561 w 1202550"/>
              <a:gd name="connsiteY1012" fmla="*/ 297696 h 1202550"/>
              <a:gd name="connsiteX1013" fmla="*/ 901697 w 1202550"/>
              <a:gd name="connsiteY1013" fmla="*/ 299472 h 1202550"/>
              <a:gd name="connsiteX1014" fmla="*/ 778009 w 1202550"/>
              <a:gd name="connsiteY1014" fmla="*/ 258019 h 1202550"/>
              <a:gd name="connsiteX1015" fmla="*/ 775993 w 1202550"/>
              <a:gd name="connsiteY1015" fmla="*/ 257803 h 1202550"/>
              <a:gd name="connsiteX1016" fmla="*/ 776593 w 1202550"/>
              <a:gd name="connsiteY1016" fmla="*/ 255595 h 1202550"/>
              <a:gd name="connsiteX1017" fmla="*/ 800596 w 1202550"/>
              <a:gd name="connsiteY1017" fmla="*/ 207349 h 1202550"/>
              <a:gd name="connsiteX1018" fmla="*/ 804269 w 1202550"/>
              <a:gd name="connsiteY1018" fmla="*/ 205188 h 1202550"/>
              <a:gd name="connsiteX1019" fmla="*/ 885231 w 1202550"/>
              <a:gd name="connsiteY1019" fmla="*/ 205188 h 1202550"/>
              <a:gd name="connsiteX1020" fmla="*/ 997109 w 1202550"/>
              <a:gd name="connsiteY1020" fmla="*/ 205188 h 1202550"/>
              <a:gd name="connsiteX1021" fmla="*/ 995933 w 1202550"/>
              <a:gd name="connsiteY1021" fmla="*/ 207133 h 1202550"/>
              <a:gd name="connsiteX1022" fmla="*/ 946846 w 1202550"/>
              <a:gd name="connsiteY1022" fmla="*/ 256267 h 1202550"/>
              <a:gd name="connsiteX1023" fmla="*/ 942934 w 1202550"/>
              <a:gd name="connsiteY1023" fmla="*/ 257923 h 1202550"/>
              <a:gd name="connsiteX1024" fmla="*/ 778009 w 1202550"/>
              <a:gd name="connsiteY1024" fmla="*/ 257923 h 1202550"/>
              <a:gd name="connsiteX1025" fmla="*/ 797740 w 1202550"/>
              <a:gd name="connsiteY1025" fmla="*/ 203460 h 1202550"/>
              <a:gd name="connsiteX1026" fmla="*/ 606364 w 1202550"/>
              <a:gd name="connsiteY1026" fmla="*/ 203460 h 1202550"/>
              <a:gd name="connsiteX1027" fmla="*/ 603075 w 1202550"/>
              <a:gd name="connsiteY1027" fmla="*/ 200316 h 1202550"/>
              <a:gd name="connsiteX1028" fmla="*/ 603075 w 1202550"/>
              <a:gd name="connsiteY1028" fmla="*/ 133107 h 1202550"/>
              <a:gd name="connsiteX1029" fmla="*/ 606220 w 1202550"/>
              <a:gd name="connsiteY1029" fmla="*/ 129843 h 1202550"/>
              <a:gd name="connsiteX1030" fmla="*/ 836985 w 1202550"/>
              <a:gd name="connsiteY1030" fmla="*/ 129843 h 1202550"/>
              <a:gd name="connsiteX1031" fmla="*/ 836025 w 1202550"/>
              <a:gd name="connsiteY1031" fmla="*/ 132675 h 1202550"/>
              <a:gd name="connsiteX1032" fmla="*/ 802132 w 1202550"/>
              <a:gd name="connsiteY1032" fmla="*/ 200796 h 1202550"/>
              <a:gd name="connsiteX1033" fmla="*/ 797740 w 1202550"/>
              <a:gd name="connsiteY1033" fmla="*/ 203460 h 1202550"/>
              <a:gd name="connsiteX1034" fmla="*/ 603075 w 1202550"/>
              <a:gd name="connsiteY1034" fmla="*/ 262171 h 1202550"/>
              <a:gd name="connsiteX1035" fmla="*/ 605308 w 1202550"/>
              <a:gd name="connsiteY1035" fmla="*/ 259771 h 1202550"/>
              <a:gd name="connsiteX1036" fmla="*/ 772393 w 1202550"/>
              <a:gd name="connsiteY1036" fmla="*/ 259771 h 1202550"/>
              <a:gd name="connsiteX1037" fmla="*/ 759431 w 1202550"/>
              <a:gd name="connsiteY1037" fmla="*/ 285718 h 1202550"/>
              <a:gd name="connsiteX1038" fmla="*/ 753430 w 1202550"/>
              <a:gd name="connsiteY1038" fmla="*/ 297720 h 1202550"/>
              <a:gd name="connsiteX1039" fmla="*/ 750910 w 1202550"/>
              <a:gd name="connsiteY1039" fmla="*/ 299304 h 1202550"/>
              <a:gd name="connsiteX1040" fmla="*/ 749110 w 1202550"/>
              <a:gd name="connsiteY1040" fmla="*/ 299304 h 1202550"/>
              <a:gd name="connsiteX1041" fmla="*/ 606772 w 1202550"/>
              <a:gd name="connsiteY1041" fmla="*/ 299304 h 1202550"/>
              <a:gd name="connsiteX1042" fmla="*/ 603099 w 1202550"/>
              <a:gd name="connsiteY1042" fmla="*/ 295656 h 1202550"/>
              <a:gd name="connsiteX1043" fmla="*/ 603075 w 1202550"/>
              <a:gd name="connsiteY1043" fmla="*/ 262099 h 1202550"/>
              <a:gd name="connsiteX1044" fmla="*/ 605236 w 1202550"/>
              <a:gd name="connsiteY1044" fmla="*/ 301200 h 1202550"/>
              <a:gd name="connsiteX1045" fmla="*/ 751054 w 1202550"/>
              <a:gd name="connsiteY1045" fmla="*/ 301200 h 1202550"/>
              <a:gd name="connsiteX1046" fmla="*/ 750838 w 1202550"/>
              <a:gd name="connsiteY1046" fmla="*/ 303001 h 1202550"/>
              <a:gd name="connsiteX1047" fmla="*/ 737444 w 1202550"/>
              <a:gd name="connsiteY1047" fmla="*/ 329764 h 1202550"/>
              <a:gd name="connsiteX1048" fmla="*/ 736220 w 1202550"/>
              <a:gd name="connsiteY1048" fmla="*/ 331780 h 1202550"/>
              <a:gd name="connsiteX1049" fmla="*/ 732548 w 1202550"/>
              <a:gd name="connsiteY1049" fmla="*/ 332476 h 1202550"/>
              <a:gd name="connsiteX1050" fmla="*/ 637016 w 1202550"/>
              <a:gd name="connsiteY1050" fmla="*/ 332476 h 1202550"/>
              <a:gd name="connsiteX1051" fmla="*/ 606484 w 1202550"/>
              <a:gd name="connsiteY1051" fmla="*/ 332476 h 1202550"/>
              <a:gd name="connsiteX1052" fmla="*/ 603123 w 1202550"/>
              <a:gd name="connsiteY1052" fmla="*/ 331780 h 1202550"/>
              <a:gd name="connsiteX1053" fmla="*/ 603123 w 1202550"/>
              <a:gd name="connsiteY1053" fmla="*/ 303313 h 1202550"/>
              <a:gd name="connsiteX1054" fmla="*/ 605236 w 1202550"/>
              <a:gd name="connsiteY1054" fmla="*/ 301128 h 1202550"/>
              <a:gd name="connsiteX1055" fmla="*/ 605236 w 1202550"/>
              <a:gd name="connsiteY1055" fmla="*/ 414687 h 1202550"/>
              <a:gd name="connsiteX1056" fmla="*/ 607036 w 1202550"/>
              <a:gd name="connsiteY1056" fmla="*/ 414687 h 1202550"/>
              <a:gd name="connsiteX1057" fmla="*/ 691886 w 1202550"/>
              <a:gd name="connsiteY1057" fmla="*/ 414687 h 1202550"/>
              <a:gd name="connsiteX1058" fmla="*/ 693999 w 1202550"/>
              <a:gd name="connsiteY1058" fmla="*/ 414687 h 1202550"/>
              <a:gd name="connsiteX1059" fmla="*/ 695559 w 1202550"/>
              <a:gd name="connsiteY1059" fmla="*/ 416223 h 1202550"/>
              <a:gd name="connsiteX1060" fmla="*/ 695559 w 1202550"/>
              <a:gd name="connsiteY1060" fmla="*/ 418311 h 1202550"/>
              <a:gd name="connsiteX1061" fmla="*/ 695559 w 1202550"/>
              <a:gd name="connsiteY1061" fmla="*/ 503498 h 1202550"/>
              <a:gd name="connsiteX1062" fmla="*/ 695559 w 1202550"/>
              <a:gd name="connsiteY1062" fmla="*/ 505898 h 1202550"/>
              <a:gd name="connsiteX1063" fmla="*/ 694287 w 1202550"/>
              <a:gd name="connsiteY1063" fmla="*/ 507122 h 1202550"/>
              <a:gd name="connsiteX1064" fmla="*/ 692487 w 1202550"/>
              <a:gd name="connsiteY1064" fmla="*/ 507122 h 1202550"/>
              <a:gd name="connsiteX1065" fmla="*/ 606436 w 1202550"/>
              <a:gd name="connsiteY1065" fmla="*/ 507122 h 1202550"/>
              <a:gd name="connsiteX1066" fmla="*/ 603171 w 1202550"/>
              <a:gd name="connsiteY1066" fmla="*/ 503930 h 1202550"/>
              <a:gd name="connsiteX1067" fmla="*/ 603171 w 1202550"/>
              <a:gd name="connsiteY1067" fmla="*/ 417759 h 1202550"/>
              <a:gd name="connsiteX1068" fmla="*/ 603171 w 1202550"/>
              <a:gd name="connsiteY1068" fmla="*/ 416583 h 1202550"/>
              <a:gd name="connsiteX1069" fmla="*/ 605236 w 1202550"/>
              <a:gd name="connsiteY1069" fmla="*/ 414687 h 1202550"/>
              <a:gd name="connsiteX1070" fmla="*/ 605236 w 1202550"/>
              <a:gd name="connsiteY1070" fmla="*/ 825138 h 1202550"/>
              <a:gd name="connsiteX1071" fmla="*/ 606724 w 1202550"/>
              <a:gd name="connsiteY1071" fmla="*/ 825138 h 1202550"/>
              <a:gd name="connsiteX1072" fmla="*/ 709577 w 1202550"/>
              <a:gd name="connsiteY1072" fmla="*/ 825138 h 1202550"/>
              <a:gd name="connsiteX1073" fmla="*/ 714113 w 1202550"/>
              <a:gd name="connsiteY1073" fmla="*/ 827898 h 1202550"/>
              <a:gd name="connsiteX1074" fmla="*/ 721146 w 1202550"/>
              <a:gd name="connsiteY1074" fmla="*/ 842132 h 1202550"/>
              <a:gd name="connsiteX1075" fmla="*/ 722130 w 1202550"/>
              <a:gd name="connsiteY1075" fmla="*/ 844988 h 1202550"/>
              <a:gd name="connsiteX1076" fmla="*/ 606772 w 1202550"/>
              <a:gd name="connsiteY1076" fmla="*/ 844988 h 1202550"/>
              <a:gd name="connsiteX1077" fmla="*/ 603123 w 1202550"/>
              <a:gd name="connsiteY1077" fmla="*/ 841316 h 1202550"/>
              <a:gd name="connsiteX1078" fmla="*/ 603123 w 1202550"/>
              <a:gd name="connsiteY1078" fmla="*/ 827226 h 1202550"/>
              <a:gd name="connsiteX1079" fmla="*/ 605188 w 1202550"/>
              <a:gd name="connsiteY1079" fmla="*/ 824946 h 1202550"/>
              <a:gd name="connsiteX1080" fmla="*/ 726787 w 1202550"/>
              <a:gd name="connsiteY1080" fmla="*/ 849309 h 1202550"/>
              <a:gd name="connsiteX1081" fmla="*/ 725704 w 1202550"/>
              <a:gd name="connsiteY1081" fmla="*/ 847043 h 1202550"/>
              <a:gd name="connsiteX1082" fmla="*/ 727973 w 1202550"/>
              <a:gd name="connsiteY1082" fmla="*/ 845960 h 1202550"/>
              <a:gd name="connsiteX1083" fmla="*/ 728803 w 1202550"/>
              <a:gd name="connsiteY1083" fmla="*/ 846572 h 1202550"/>
              <a:gd name="connsiteX1084" fmla="*/ 842145 w 1202550"/>
              <a:gd name="connsiteY1084" fmla="*/ 846572 h 1202550"/>
              <a:gd name="connsiteX1085" fmla="*/ 847354 w 1202550"/>
              <a:gd name="connsiteY1085" fmla="*/ 848733 h 1202550"/>
              <a:gd name="connsiteX1086" fmla="*/ 867012 w 1202550"/>
              <a:gd name="connsiteY1086" fmla="*/ 868511 h 1202550"/>
              <a:gd name="connsiteX1087" fmla="*/ 868933 w 1202550"/>
              <a:gd name="connsiteY1087" fmla="*/ 870792 h 1202550"/>
              <a:gd name="connsiteX1088" fmla="*/ 866676 w 1202550"/>
              <a:gd name="connsiteY1088" fmla="*/ 871104 h 1202550"/>
              <a:gd name="connsiteX1089" fmla="*/ 740445 w 1202550"/>
              <a:gd name="connsiteY1089" fmla="*/ 871104 h 1202550"/>
              <a:gd name="connsiteX1090" fmla="*/ 736364 w 1202550"/>
              <a:gd name="connsiteY1090" fmla="*/ 868703 h 1202550"/>
              <a:gd name="connsiteX1091" fmla="*/ 726787 w 1202550"/>
              <a:gd name="connsiteY1091" fmla="*/ 849309 h 1202550"/>
              <a:gd name="connsiteX1092" fmla="*/ 741189 w 1202550"/>
              <a:gd name="connsiteY1092" fmla="*/ 872856 h 1202550"/>
              <a:gd name="connsiteX1093" fmla="*/ 869221 w 1202550"/>
              <a:gd name="connsiteY1093" fmla="*/ 872856 h 1202550"/>
              <a:gd name="connsiteX1094" fmla="*/ 873157 w 1202550"/>
              <a:gd name="connsiteY1094" fmla="*/ 874440 h 1202550"/>
              <a:gd name="connsiteX1095" fmla="*/ 899824 w 1202550"/>
              <a:gd name="connsiteY1095" fmla="*/ 901179 h 1202550"/>
              <a:gd name="connsiteX1096" fmla="*/ 901793 w 1202550"/>
              <a:gd name="connsiteY1096" fmla="*/ 903412 h 1202550"/>
              <a:gd name="connsiteX1097" fmla="*/ 898168 w 1202550"/>
              <a:gd name="connsiteY1097" fmla="*/ 904156 h 1202550"/>
              <a:gd name="connsiteX1098" fmla="*/ 757343 w 1202550"/>
              <a:gd name="connsiteY1098" fmla="*/ 904156 h 1202550"/>
              <a:gd name="connsiteX1099" fmla="*/ 753718 w 1202550"/>
              <a:gd name="connsiteY1099" fmla="*/ 903436 h 1202550"/>
              <a:gd name="connsiteX1100" fmla="*/ 753718 w 1202550"/>
              <a:gd name="connsiteY1100" fmla="*/ 903436 h 1202550"/>
              <a:gd name="connsiteX1101" fmla="*/ 740661 w 1202550"/>
              <a:gd name="connsiteY1101" fmla="*/ 877152 h 1202550"/>
              <a:gd name="connsiteX1102" fmla="*/ 738812 w 1202550"/>
              <a:gd name="connsiteY1102" fmla="*/ 873216 h 1202550"/>
              <a:gd name="connsiteX1103" fmla="*/ 741189 w 1202550"/>
              <a:gd name="connsiteY1103" fmla="*/ 872856 h 1202550"/>
              <a:gd name="connsiteX1104" fmla="*/ 756167 w 1202550"/>
              <a:gd name="connsiteY1104" fmla="*/ 904780 h 1202550"/>
              <a:gd name="connsiteX1105" fmla="*/ 758567 w 1202550"/>
              <a:gd name="connsiteY1105" fmla="*/ 904780 h 1202550"/>
              <a:gd name="connsiteX1106" fmla="*/ 900593 w 1202550"/>
              <a:gd name="connsiteY1106" fmla="*/ 904780 h 1202550"/>
              <a:gd name="connsiteX1107" fmla="*/ 904217 w 1202550"/>
              <a:gd name="connsiteY1107" fmla="*/ 905524 h 1202550"/>
              <a:gd name="connsiteX1108" fmla="*/ 905801 w 1202550"/>
              <a:gd name="connsiteY1108" fmla="*/ 907276 h 1202550"/>
              <a:gd name="connsiteX1109" fmla="*/ 942046 w 1202550"/>
              <a:gd name="connsiteY1109" fmla="*/ 943521 h 1202550"/>
              <a:gd name="connsiteX1110" fmla="*/ 943174 w 1202550"/>
              <a:gd name="connsiteY1110" fmla="*/ 944745 h 1202550"/>
              <a:gd name="connsiteX1111" fmla="*/ 940414 w 1202550"/>
              <a:gd name="connsiteY1111" fmla="*/ 945153 h 1202550"/>
              <a:gd name="connsiteX1112" fmla="*/ 777385 w 1202550"/>
              <a:gd name="connsiteY1112" fmla="*/ 945153 h 1202550"/>
              <a:gd name="connsiteX1113" fmla="*/ 773329 w 1202550"/>
              <a:gd name="connsiteY1113" fmla="*/ 942633 h 1202550"/>
              <a:gd name="connsiteX1114" fmla="*/ 754990 w 1202550"/>
              <a:gd name="connsiteY1114" fmla="*/ 905620 h 1202550"/>
              <a:gd name="connsiteX1115" fmla="*/ 756143 w 1202550"/>
              <a:gd name="connsiteY1115" fmla="*/ 904780 h 1202550"/>
              <a:gd name="connsiteX1116" fmla="*/ 947614 w 1202550"/>
              <a:gd name="connsiteY1116" fmla="*/ 948969 h 1202550"/>
              <a:gd name="connsiteX1117" fmla="*/ 995861 w 1202550"/>
              <a:gd name="connsiteY1117" fmla="*/ 997431 h 1202550"/>
              <a:gd name="connsiteX1118" fmla="*/ 997709 w 1202550"/>
              <a:gd name="connsiteY1118" fmla="*/ 999376 h 1202550"/>
              <a:gd name="connsiteX1119" fmla="*/ 994564 w 1202550"/>
              <a:gd name="connsiteY1119" fmla="*/ 999808 h 1202550"/>
              <a:gd name="connsiteX1120" fmla="*/ 804941 w 1202550"/>
              <a:gd name="connsiteY1120" fmla="*/ 999808 h 1202550"/>
              <a:gd name="connsiteX1121" fmla="*/ 800428 w 1202550"/>
              <a:gd name="connsiteY1121" fmla="*/ 996999 h 1202550"/>
              <a:gd name="connsiteX1122" fmla="*/ 776977 w 1202550"/>
              <a:gd name="connsiteY1122" fmla="*/ 949785 h 1202550"/>
              <a:gd name="connsiteX1123" fmla="*/ 775801 w 1202550"/>
              <a:gd name="connsiteY1123" fmla="*/ 946761 h 1202550"/>
              <a:gd name="connsiteX1124" fmla="*/ 778873 w 1202550"/>
              <a:gd name="connsiteY1124" fmla="*/ 946761 h 1202550"/>
              <a:gd name="connsiteX1125" fmla="*/ 942334 w 1202550"/>
              <a:gd name="connsiteY1125" fmla="*/ 946761 h 1202550"/>
              <a:gd name="connsiteX1126" fmla="*/ 947614 w 1202550"/>
              <a:gd name="connsiteY1126" fmla="*/ 948969 h 1202550"/>
              <a:gd name="connsiteX1127" fmla="*/ 1118732 w 1202550"/>
              <a:gd name="connsiteY1127" fmla="*/ 947841 h 1202550"/>
              <a:gd name="connsiteX1128" fmla="*/ 1194845 w 1202550"/>
              <a:gd name="connsiteY1128" fmla="*/ 998800 h 1202550"/>
              <a:gd name="connsiteX1129" fmla="*/ 1195301 w 1202550"/>
              <a:gd name="connsiteY1129" fmla="*/ 999184 h 1202550"/>
              <a:gd name="connsiteX1130" fmla="*/ 1193909 w 1202550"/>
              <a:gd name="connsiteY1130" fmla="*/ 999808 h 1202550"/>
              <a:gd name="connsiteX1131" fmla="*/ 1192109 w 1202550"/>
              <a:gd name="connsiteY1131" fmla="*/ 999808 h 1202550"/>
              <a:gd name="connsiteX1132" fmla="*/ 1004382 w 1202550"/>
              <a:gd name="connsiteY1132" fmla="*/ 999808 h 1202550"/>
              <a:gd name="connsiteX1133" fmla="*/ 998357 w 1202550"/>
              <a:gd name="connsiteY1133" fmla="*/ 997407 h 1202550"/>
              <a:gd name="connsiteX1134" fmla="*/ 950711 w 1202550"/>
              <a:gd name="connsiteY1134" fmla="*/ 949665 h 1202550"/>
              <a:gd name="connsiteX1135" fmla="*/ 948599 w 1202550"/>
              <a:gd name="connsiteY1135" fmla="*/ 947265 h 1202550"/>
              <a:gd name="connsiteX1136" fmla="*/ 950639 w 1202550"/>
              <a:gd name="connsiteY1136" fmla="*/ 946809 h 1202550"/>
              <a:gd name="connsiteX1137" fmla="*/ 1114963 w 1202550"/>
              <a:gd name="connsiteY1137" fmla="*/ 946809 h 1202550"/>
              <a:gd name="connsiteX1138" fmla="*/ 1118660 w 1202550"/>
              <a:gd name="connsiteY1138" fmla="*/ 947841 h 1202550"/>
              <a:gd name="connsiteX1139" fmla="*/ 1054884 w 1202550"/>
              <a:gd name="connsiteY1139" fmla="*/ 905260 h 1202550"/>
              <a:gd name="connsiteX1140" fmla="*/ 1098761 w 1202550"/>
              <a:gd name="connsiteY1140" fmla="*/ 934495 h 1202550"/>
              <a:gd name="connsiteX1141" fmla="*/ 1112179 w 1202550"/>
              <a:gd name="connsiteY1141" fmla="*/ 943521 h 1202550"/>
              <a:gd name="connsiteX1142" fmla="*/ 1113547 w 1202550"/>
              <a:gd name="connsiteY1142" fmla="*/ 944817 h 1202550"/>
              <a:gd name="connsiteX1143" fmla="*/ 1111291 w 1202550"/>
              <a:gd name="connsiteY1143" fmla="*/ 945033 h 1202550"/>
              <a:gd name="connsiteX1144" fmla="*/ 948527 w 1202550"/>
              <a:gd name="connsiteY1144" fmla="*/ 945033 h 1202550"/>
              <a:gd name="connsiteX1145" fmla="*/ 944374 w 1202550"/>
              <a:gd name="connsiteY1145" fmla="*/ 943233 h 1202550"/>
              <a:gd name="connsiteX1146" fmla="*/ 907121 w 1202550"/>
              <a:gd name="connsiteY1146" fmla="*/ 905884 h 1202550"/>
              <a:gd name="connsiteX1147" fmla="*/ 907121 w 1202550"/>
              <a:gd name="connsiteY1147" fmla="*/ 905884 h 1202550"/>
              <a:gd name="connsiteX1148" fmla="*/ 907577 w 1202550"/>
              <a:gd name="connsiteY1148" fmla="*/ 904804 h 1202550"/>
              <a:gd name="connsiteX1149" fmla="*/ 910266 w 1202550"/>
              <a:gd name="connsiteY1149" fmla="*/ 904804 h 1202550"/>
              <a:gd name="connsiteX1150" fmla="*/ 1051403 w 1202550"/>
              <a:gd name="connsiteY1150" fmla="*/ 904804 h 1202550"/>
              <a:gd name="connsiteX1151" fmla="*/ 1054812 w 1202550"/>
              <a:gd name="connsiteY1151" fmla="*/ 905260 h 1202550"/>
              <a:gd name="connsiteX1152" fmla="*/ 1051740 w 1202550"/>
              <a:gd name="connsiteY1152" fmla="*/ 903004 h 1202550"/>
              <a:gd name="connsiteX1153" fmla="*/ 1051740 w 1202550"/>
              <a:gd name="connsiteY1153" fmla="*/ 903916 h 1202550"/>
              <a:gd name="connsiteX1154" fmla="*/ 1049099 w 1202550"/>
              <a:gd name="connsiteY1154" fmla="*/ 904156 h 1202550"/>
              <a:gd name="connsiteX1155" fmla="*/ 907985 w 1202550"/>
              <a:gd name="connsiteY1155" fmla="*/ 904156 h 1202550"/>
              <a:gd name="connsiteX1156" fmla="*/ 904841 w 1202550"/>
              <a:gd name="connsiteY1156" fmla="*/ 903580 h 1202550"/>
              <a:gd name="connsiteX1157" fmla="*/ 904841 w 1202550"/>
              <a:gd name="connsiteY1157" fmla="*/ 903580 h 1202550"/>
              <a:gd name="connsiteX1158" fmla="*/ 874045 w 1202550"/>
              <a:gd name="connsiteY1158" fmla="*/ 872856 h 1202550"/>
              <a:gd name="connsiteX1159" fmla="*/ 1003541 w 1202550"/>
              <a:gd name="connsiteY1159" fmla="*/ 872856 h 1202550"/>
              <a:gd name="connsiteX1160" fmla="*/ 1008798 w 1202550"/>
              <a:gd name="connsiteY1160" fmla="*/ 874440 h 1202550"/>
              <a:gd name="connsiteX1161" fmla="*/ 1051668 w 1202550"/>
              <a:gd name="connsiteY1161" fmla="*/ 903004 h 1202550"/>
              <a:gd name="connsiteX1162" fmla="*/ 1133902 w 1202550"/>
              <a:gd name="connsiteY1162" fmla="*/ 871056 h 1202550"/>
              <a:gd name="connsiteX1163" fmla="*/ 1010046 w 1202550"/>
              <a:gd name="connsiteY1163" fmla="*/ 871056 h 1202550"/>
              <a:gd name="connsiteX1164" fmla="*/ 1004766 w 1202550"/>
              <a:gd name="connsiteY1164" fmla="*/ 869495 h 1202550"/>
              <a:gd name="connsiteX1165" fmla="*/ 973562 w 1202550"/>
              <a:gd name="connsiteY1165" fmla="*/ 848661 h 1202550"/>
              <a:gd name="connsiteX1166" fmla="*/ 971353 w 1202550"/>
              <a:gd name="connsiteY1166" fmla="*/ 847101 h 1202550"/>
              <a:gd name="connsiteX1167" fmla="*/ 973130 w 1202550"/>
              <a:gd name="connsiteY1167" fmla="*/ 846549 h 1202550"/>
              <a:gd name="connsiteX1168" fmla="*/ 1086832 w 1202550"/>
              <a:gd name="connsiteY1168" fmla="*/ 846549 h 1202550"/>
              <a:gd name="connsiteX1169" fmla="*/ 1090576 w 1202550"/>
              <a:gd name="connsiteY1169" fmla="*/ 847365 h 1202550"/>
              <a:gd name="connsiteX1170" fmla="*/ 1135006 w 1202550"/>
              <a:gd name="connsiteY1170" fmla="*/ 869687 h 1202550"/>
              <a:gd name="connsiteX1171" fmla="*/ 1136542 w 1202550"/>
              <a:gd name="connsiteY1171" fmla="*/ 871056 h 1202550"/>
              <a:gd name="connsiteX1172" fmla="*/ 1140575 w 1202550"/>
              <a:gd name="connsiteY1172" fmla="*/ 868655 h 1202550"/>
              <a:gd name="connsiteX1173" fmla="*/ 1140575 w 1202550"/>
              <a:gd name="connsiteY1173" fmla="*/ 869639 h 1202550"/>
              <a:gd name="connsiteX1174" fmla="*/ 1138414 w 1202550"/>
              <a:gd name="connsiteY1174" fmla="*/ 869159 h 1202550"/>
              <a:gd name="connsiteX1175" fmla="*/ 1092329 w 1202550"/>
              <a:gd name="connsiteY1175" fmla="*/ 846164 h 1202550"/>
              <a:gd name="connsiteX1176" fmla="*/ 1090216 w 1202550"/>
              <a:gd name="connsiteY1176" fmla="*/ 842756 h 1202550"/>
              <a:gd name="connsiteX1177" fmla="*/ 1090216 w 1202550"/>
              <a:gd name="connsiteY1177" fmla="*/ 727014 h 1202550"/>
              <a:gd name="connsiteX1178" fmla="*/ 1090216 w 1202550"/>
              <a:gd name="connsiteY1178" fmla="*/ 725549 h 1202550"/>
              <a:gd name="connsiteX1179" fmla="*/ 1092857 w 1202550"/>
              <a:gd name="connsiteY1179" fmla="*/ 725789 h 1202550"/>
              <a:gd name="connsiteX1180" fmla="*/ 1138150 w 1202550"/>
              <a:gd name="connsiteY1180" fmla="*/ 737167 h 1202550"/>
              <a:gd name="connsiteX1181" fmla="*/ 1140551 w 1202550"/>
              <a:gd name="connsiteY1181" fmla="*/ 740047 h 1202550"/>
              <a:gd name="connsiteX1182" fmla="*/ 1140575 w 1202550"/>
              <a:gd name="connsiteY1182" fmla="*/ 735319 h 1202550"/>
              <a:gd name="connsiteX1183" fmla="*/ 1138318 w 1202550"/>
              <a:gd name="connsiteY1183" fmla="*/ 735319 h 1202550"/>
              <a:gd name="connsiteX1184" fmla="*/ 1092449 w 1202550"/>
              <a:gd name="connsiteY1184" fmla="*/ 723797 h 1202550"/>
              <a:gd name="connsiteX1185" fmla="*/ 1090192 w 1202550"/>
              <a:gd name="connsiteY1185" fmla="*/ 720845 h 1202550"/>
              <a:gd name="connsiteX1186" fmla="*/ 1090192 w 1202550"/>
              <a:gd name="connsiteY1186" fmla="*/ 605630 h 1202550"/>
              <a:gd name="connsiteX1187" fmla="*/ 1090192 w 1202550"/>
              <a:gd name="connsiteY1187" fmla="*/ 604310 h 1202550"/>
              <a:gd name="connsiteX1188" fmla="*/ 1091488 w 1202550"/>
              <a:gd name="connsiteY1188" fmla="*/ 603110 h 1202550"/>
              <a:gd name="connsiteX1189" fmla="*/ 1139494 w 1202550"/>
              <a:gd name="connsiteY1189" fmla="*/ 603110 h 1202550"/>
              <a:gd name="connsiteX1190" fmla="*/ 1140577 w 1202550"/>
              <a:gd name="connsiteY1190" fmla="*/ 603929 h 1202550"/>
              <a:gd name="connsiteX1191" fmla="*/ 1140575 w 1202550"/>
              <a:gd name="connsiteY1191" fmla="*/ 604214 h 1202550"/>
              <a:gd name="connsiteX1192" fmla="*/ 1140575 w 1202550"/>
              <a:gd name="connsiteY1192" fmla="*/ 606014 h 1202550"/>
              <a:gd name="connsiteX1193" fmla="*/ 1140575 w 1202550"/>
              <a:gd name="connsiteY1193" fmla="*/ 735391 h 1202550"/>
              <a:gd name="connsiteX1194" fmla="*/ 1139086 w 1202550"/>
              <a:gd name="connsiteY1194" fmla="*/ 601214 h 1202550"/>
              <a:gd name="connsiteX1195" fmla="*/ 1137286 w 1202550"/>
              <a:gd name="connsiteY1195" fmla="*/ 601214 h 1202550"/>
              <a:gd name="connsiteX1196" fmla="*/ 1093145 w 1202550"/>
              <a:gd name="connsiteY1196" fmla="*/ 601214 h 1202550"/>
              <a:gd name="connsiteX1197" fmla="*/ 1091344 w 1202550"/>
              <a:gd name="connsiteY1197" fmla="*/ 601214 h 1202550"/>
              <a:gd name="connsiteX1198" fmla="*/ 1090096 w 1202550"/>
              <a:gd name="connsiteY1198" fmla="*/ 599990 h 1202550"/>
              <a:gd name="connsiteX1199" fmla="*/ 1090096 w 1202550"/>
              <a:gd name="connsiteY1199" fmla="*/ 597877 h 1202550"/>
              <a:gd name="connsiteX1200" fmla="*/ 1090096 w 1202550"/>
              <a:gd name="connsiteY1200" fmla="*/ 484583 h 1202550"/>
              <a:gd name="connsiteX1201" fmla="*/ 1093361 w 1202550"/>
              <a:gd name="connsiteY1201" fmla="*/ 480311 h 1202550"/>
              <a:gd name="connsiteX1202" fmla="*/ 1138966 w 1202550"/>
              <a:gd name="connsiteY1202" fmla="*/ 468933 h 1202550"/>
              <a:gd name="connsiteX1203" fmla="*/ 1140503 w 1202550"/>
              <a:gd name="connsiteY1203" fmla="*/ 468597 h 1202550"/>
              <a:gd name="connsiteX1204" fmla="*/ 1140503 w 1202550"/>
              <a:gd name="connsiteY1204" fmla="*/ 597805 h 1202550"/>
              <a:gd name="connsiteX1205" fmla="*/ 1140503 w 1202550"/>
              <a:gd name="connsiteY1205" fmla="*/ 599606 h 1202550"/>
              <a:gd name="connsiteX1206" fmla="*/ 1139014 w 1202550"/>
              <a:gd name="connsiteY1206" fmla="*/ 601286 h 1202550"/>
              <a:gd name="connsiteX1207" fmla="*/ 1138558 w 1202550"/>
              <a:gd name="connsiteY1207" fmla="*/ 335165 h 1202550"/>
              <a:gd name="connsiteX1208" fmla="*/ 1140575 w 1202550"/>
              <a:gd name="connsiteY1208" fmla="*/ 334324 h 1202550"/>
              <a:gd name="connsiteX1209" fmla="*/ 1140575 w 1202550"/>
              <a:gd name="connsiteY1209" fmla="*/ 463077 h 1202550"/>
              <a:gd name="connsiteX1210" fmla="*/ 1140575 w 1202550"/>
              <a:gd name="connsiteY1210" fmla="*/ 464877 h 1202550"/>
              <a:gd name="connsiteX1211" fmla="*/ 1138822 w 1202550"/>
              <a:gd name="connsiteY1211" fmla="*/ 467109 h 1202550"/>
              <a:gd name="connsiteX1212" fmla="*/ 1090624 w 1202550"/>
              <a:gd name="connsiteY1212" fmla="*/ 479111 h 1202550"/>
              <a:gd name="connsiteX1213" fmla="*/ 1090168 w 1202550"/>
              <a:gd name="connsiteY1213" fmla="*/ 476710 h 1202550"/>
              <a:gd name="connsiteX1214" fmla="*/ 1090168 w 1202550"/>
              <a:gd name="connsiteY1214" fmla="*/ 361496 h 1202550"/>
              <a:gd name="connsiteX1215" fmla="*/ 1092185 w 1202550"/>
              <a:gd name="connsiteY1215" fmla="*/ 358015 h 1202550"/>
              <a:gd name="connsiteX1216" fmla="*/ 1138486 w 1202550"/>
              <a:gd name="connsiteY1216" fmla="*/ 335237 h 1202550"/>
              <a:gd name="connsiteX1217" fmla="*/ 1134742 w 1202550"/>
              <a:gd name="connsiteY1217" fmla="*/ 332956 h 1202550"/>
              <a:gd name="connsiteX1218" fmla="*/ 1137142 w 1202550"/>
              <a:gd name="connsiteY1218" fmla="*/ 333244 h 1202550"/>
              <a:gd name="connsiteX1219" fmla="*/ 1136590 w 1202550"/>
              <a:gd name="connsiteY1219" fmla="*/ 334156 h 1202550"/>
              <a:gd name="connsiteX1220" fmla="*/ 1136590 w 1202550"/>
              <a:gd name="connsiteY1220" fmla="*/ 334156 h 1202550"/>
              <a:gd name="connsiteX1221" fmla="*/ 1094009 w 1202550"/>
              <a:gd name="connsiteY1221" fmla="*/ 355399 h 1202550"/>
              <a:gd name="connsiteX1222" fmla="*/ 1083471 w 1202550"/>
              <a:gd name="connsiteY1222" fmla="*/ 357799 h 1202550"/>
              <a:gd name="connsiteX1223" fmla="*/ 975290 w 1202550"/>
              <a:gd name="connsiteY1223" fmla="*/ 357799 h 1202550"/>
              <a:gd name="connsiteX1224" fmla="*/ 971185 w 1202550"/>
              <a:gd name="connsiteY1224" fmla="*/ 357439 h 1202550"/>
              <a:gd name="connsiteX1225" fmla="*/ 1006998 w 1202550"/>
              <a:gd name="connsiteY1225" fmla="*/ 333436 h 1202550"/>
              <a:gd name="connsiteX1226" fmla="*/ 1009830 w 1202550"/>
              <a:gd name="connsiteY1226" fmla="*/ 332860 h 1202550"/>
              <a:gd name="connsiteX1227" fmla="*/ 1006302 w 1202550"/>
              <a:gd name="connsiteY1227" fmla="*/ 331780 h 1202550"/>
              <a:gd name="connsiteX1228" fmla="*/ 1006302 w 1202550"/>
              <a:gd name="connsiteY1228" fmla="*/ 331780 h 1202550"/>
              <a:gd name="connsiteX1229" fmla="*/ 1003469 w 1202550"/>
              <a:gd name="connsiteY1229" fmla="*/ 332356 h 1202550"/>
              <a:gd name="connsiteX1230" fmla="*/ 877310 w 1202550"/>
              <a:gd name="connsiteY1230" fmla="*/ 332356 h 1202550"/>
              <a:gd name="connsiteX1231" fmla="*/ 874309 w 1202550"/>
              <a:gd name="connsiteY1231" fmla="*/ 331564 h 1202550"/>
              <a:gd name="connsiteX1232" fmla="*/ 876038 w 1202550"/>
              <a:gd name="connsiteY1232" fmla="*/ 329164 h 1202550"/>
              <a:gd name="connsiteX1233" fmla="*/ 900041 w 1202550"/>
              <a:gd name="connsiteY1233" fmla="*/ 305161 h 1202550"/>
              <a:gd name="connsiteX1234" fmla="*/ 904265 w 1202550"/>
              <a:gd name="connsiteY1234" fmla="*/ 301464 h 1202550"/>
              <a:gd name="connsiteX1235" fmla="*/ 905633 w 1202550"/>
              <a:gd name="connsiteY1235" fmla="*/ 300984 h 1202550"/>
              <a:gd name="connsiteX1236" fmla="*/ 1048427 w 1202550"/>
              <a:gd name="connsiteY1236" fmla="*/ 300984 h 1202550"/>
              <a:gd name="connsiteX1237" fmla="*/ 1051740 w 1202550"/>
              <a:gd name="connsiteY1237" fmla="*/ 301344 h 1202550"/>
              <a:gd name="connsiteX1238" fmla="*/ 1006230 w 1202550"/>
              <a:gd name="connsiteY1238" fmla="*/ 331852 h 1202550"/>
              <a:gd name="connsiteX1239" fmla="*/ 1111507 w 1202550"/>
              <a:gd name="connsiteY1239" fmla="*/ 261643 h 1202550"/>
              <a:gd name="connsiteX1240" fmla="*/ 1057164 w 1202550"/>
              <a:gd name="connsiteY1240" fmla="*/ 297864 h 1202550"/>
              <a:gd name="connsiteX1241" fmla="*/ 1052364 w 1202550"/>
              <a:gd name="connsiteY1241" fmla="*/ 299280 h 1202550"/>
              <a:gd name="connsiteX1242" fmla="*/ 907361 w 1202550"/>
              <a:gd name="connsiteY1242" fmla="*/ 299280 h 1202550"/>
              <a:gd name="connsiteX1243" fmla="*/ 908658 w 1202550"/>
              <a:gd name="connsiteY1243" fmla="*/ 297144 h 1202550"/>
              <a:gd name="connsiteX1244" fmla="*/ 944446 w 1202550"/>
              <a:gd name="connsiteY1244" fmla="*/ 261283 h 1202550"/>
              <a:gd name="connsiteX1245" fmla="*/ 948359 w 1202550"/>
              <a:gd name="connsiteY1245" fmla="*/ 259651 h 1202550"/>
              <a:gd name="connsiteX1246" fmla="*/ 1111147 w 1202550"/>
              <a:gd name="connsiteY1246" fmla="*/ 259651 h 1202550"/>
              <a:gd name="connsiteX1247" fmla="*/ 1113379 w 1202550"/>
              <a:gd name="connsiteY1247" fmla="*/ 259651 h 1202550"/>
              <a:gd name="connsiteX1248" fmla="*/ 1113523 w 1202550"/>
              <a:gd name="connsiteY1248" fmla="*/ 260203 h 1202550"/>
              <a:gd name="connsiteX1249" fmla="*/ 1111435 w 1202550"/>
              <a:gd name="connsiteY1249" fmla="*/ 261715 h 1202550"/>
              <a:gd name="connsiteX1250" fmla="*/ 1193213 w 1202550"/>
              <a:gd name="connsiteY1250" fmla="*/ 205140 h 1202550"/>
              <a:gd name="connsiteX1251" fmla="*/ 1195277 w 1202550"/>
              <a:gd name="connsiteY1251" fmla="*/ 205140 h 1202550"/>
              <a:gd name="connsiteX1252" fmla="*/ 1194341 w 1202550"/>
              <a:gd name="connsiteY1252" fmla="*/ 206484 h 1202550"/>
              <a:gd name="connsiteX1253" fmla="*/ 1118804 w 1202550"/>
              <a:gd name="connsiteY1253" fmla="*/ 256891 h 1202550"/>
              <a:gd name="connsiteX1254" fmla="*/ 1114267 w 1202550"/>
              <a:gd name="connsiteY1254" fmla="*/ 257971 h 1202550"/>
              <a:gd name="connsiteX1255" fmla="*/ 948527 w 1202550"/>
              <a:gd name="connsiteY1255" fmla="*/ 257971 h 1202550"/>
              <a:gd name="connsiteX1256" fmla="*/ 950207 w 1202550"/>
              <a:gd name="connsiteY1256" fmla="*/ 255571 h 1202550"/>
              <a:gd name="connsiteX1257" fmla="*/ 998933 w 1202550"/>
              <a:gd name="connsiteY1257" fmla="*/ 206773 h 1202550"/>
              <a:gd name="connsiteX1258" fmla="*/ 1003109 w 1202550"/>
              <a:gd name="connsiteY1258" fmla="*/ 205044 h 1202550"/>
              <a:gd name="connsiteX1259" fmla="*/ 1071374 w 1202550"/>
              <a:gd name="connsiteY1259" fmla="*/ 131907 h 1202550"/>
              <a:gd name="connsiteX1260" fmla="*/ 1001357 w 1202550"/>
              <a:gd name="connsiteY1260" fmla="*/ 201852 h 1202550"/>
              <a:gd name="connsiteX1261" fmla="*/ 997085 w 1202550"/>
              <a:gd name="connsiteY1261" fmla="*/ 203364 h 1202550"/>
              <a:gd name="connsiteX1262" fmla="*/ 803140 w 1202550"/>
              <a:gd name="connsiteY1262" fmla="*/ 203364 h 1202550"/>
              <a:gd name="connsiteX1263" fmla="*/ 804173 w 1202550"/>
              <a:gd name="connsiteY1263" fmla="*/ 200364 h 1202550"/>
              <a:gd name="connsiteX1264" fmla="*/ 838161 w 1202550"/>
              <a:gd name="connsiteY1264" fmla="*/ 132291 h 1202550"/>
              <a:gd name="connsiteX1265" fmla="*/ 842193 w 1202550"/>
              <a:gd name="connsiteY1265" fmla="*/ 129723 h 1202550"/>
              <a:gd name="connsiteX1266" fmla="*/ 1070102 w 1202550"/>
              <a:gd name="connsiteY1266" fmla="*/ 129723 h 1202550"/>
              <a:gd name="connsiteX1267" fmla="*/ 1072694 w 1202550"/>
              <a:gd name="connsiteY1267" fmla="*/ 129723 h 1202550"/>
              <a:gd name="connsiteX1268" fmla="*/ 1071374 w 1202550"/>
              <a:gd name="connsiteY1268" fmla="*/ 131907 h 1202550"/>
              <a:gd name="connsiteX1269" fmla="*/ 893224 w 1202550"/>
              <a:gd name="connsiteY1269" fmla="*/ 22141 h 1202550"/>
              <a:gd name="connsiteX1270" fmla="*/ 897712 w 1202550"/>
              <a:gd name="connsiteY1270" fmla="*/ 19309 h 1202550"/>
              <a:gd name="connsiteX1271" fmla="*/ 1180252 w 1202550"/>
              <a:gd name="connsiteY1271" fmla="*/ 19309 h 1202550"/>
              <a:gd name="connsiteX1272" fmla="*/ 1183108 w 1202550"/>
              <a:gd name="connsiteY1272" fmla="*/ 19309 h 1202550"/>
              <a:gd name="connsiteX1273" fmla="*/ 1181260 w 1202550"/>
              <a:gd name="connsiteY1273" fmla="*/ 21949 h 1202550"/>
              <a:gd name="connsiteX1274" fmla="*/ 1131646 w 1202550"/>
              <a:gd name="connsiteY1274" fmla="*/ 71636 h 1202550"/>
              <a:gd name="connsiteX1275" fmla="*/ 1077399 w 1202550"/>
              <a:gd name="connsiteY1275" fmla="*/ 125954 h 1202550"/>
              <a:gd name="connsiteX1276" fmla="*/ 1072430 w 1202550"/>
              <a:gd name="connsiteY1276" fmla="*/ 127995 h 1202550"/>
              <a:gd name="connsiteX1277" fmla="*/ 843849 w 1202550"/>
              <a:gd name="connsiteY1277" fmla="*/ 127995 h 1202550"/>
              <a:gd name="connsiteX1278" fmla="*/ 840417 w 1202550"/>
              <a:gd name="connsiteY1278" fmla="*/ 127995 h 1202550"/>
              <a:gd name="connsiteX1279" fmla="*/ 841929 w 1202550"/>
              <a:gd name="connsiteY1279" fmla="*/ 124826 h 1202550"/>
              <a:gd name="connsiteX1280" fmla="*/ 893224 w 1202550"/>
              <a:gd name="connsiteY1280" fmla="*/ 22141 h 1202550"/>
              <a:gd name="connsiteX1281" fmla="*/ 602955 w 1202550"/>
              <a:gd name="connsiteY1281" fmla="*/ 126434 h 1202550"/>
              <a:gd name="connsiteX1282" fmla="*/ 602955 w 1202550"/>
              <a:gd name="connsiteY1282" fmla="*/ 124634 h 1202550"/>
              <a:gd name="connsiteX1283" fmla="*/ 602955 w 1202550"/>
              <a:gd name="connsiteY1283" fmla="*/ 22694 h 1202550"/>
              <a:gd name="connsiteX1284" fmla="*/ 606340 w 1202550"/>
              <a:gd name="connsiteY1284" fmla="*/ 19381 h 1202550"/>
              <a:gd name="connsiteX1285" fmla="*/ 891976 w 1202550"/>
              <a:gd name="connsiteY1285" fmla="*/ 19381 h 1202550"/>
              <a:gd name="connsiteX1286" fmla="*/ 890943 w 1202550"/>
              <a:gd name="connsiteY1286" fmla="*/ 22381 h 1202550"/>
              <a:gd name="connsiteX1287" fmla="*/ 839601 w 1202550"/>
              <a:gd name="connsiteY1287" fmla="*/ 125522 h 1202550"/>
              <a:gd name="connsiteX1288" fmla="*/ 835496 w 1202550"/>
              <a:gd name="connsiteY1288" fmla="*/ 127923 h 1202550"/>
              <a:gd name="connsiteX1289" fmla="*/ 606100 w 1202550"/>
              <a:gd name="connsiteY1289" fmla="*/ 127923 h 1202550"/>
              <a:gd name="connsiteX1290" fmla="*/ 604612 w 1202550"/>
              <a:gd name="connsiteY1290" fmla="*/ 127923 h 1202550"/>
              <a:gd name="connsiteX1291" fmla="*/ 602955 w 1202550"/>
              <a:gd name="connsiteY1291" fmla="*/ 126434 h 1202550"/>
              <a:gd name="connsiteX1292" fmla="*/ 602475 w 1202550"/>
              <a:gd name="connsiteY1292" fmla="*/ 878785 h 1202550"/>
              <a:gd name="connsiteX1293" fmla="*/ 603003 w 1202550"/>
              <a:gd name="connsiteY1293" fmla="*/ 876552 h 1202550"/>
              <a:gd name="connsiteX1294" fmla="*/ 603003 w 1202550"/>
              <a:gd name="connsiteY1294" fmla="*/ 876552 h 1202550"/>
              <a:gd name="connsiteX1295" fmla="*/ 607036 w 1202550"/>
              <a:gd name="connsiteY1295" fmla="*/ 872856 h 1202550"/>
              <a:gd name="connsiteX1296" fmla="*/ 732860 w 1202550"/>
              <a:gd name="connsiteY1296" fmla="*/ 872856 h 1202550"/>
              <a:gd name="connsiteX1297" fmla="*/ 734348 w 1202550"/>
              <a:gd name="connsiteY1297" fmla="*/ 872856 h 1202550"/>
              <a:gd name="connsiteX1298" fmla="*/ 737516 w 1202550"/>
              <a:gd name="connsiteY1298" fmla="*/ 874824 h 1202550"/>
              <a:gd name="connsiteX1299" fmla="*/ 750550 w 1202550"/>
              <a:gd name="connsiteY1299" fmla="*/ 901083 h 1202550"/>
              <a:gd name="connsiteX1300" fmla="*/ 751318 w 1202550"/>
              <a:gd name="connsiteY1300" fmla="*/ 902379 h 1202550"/>
              <a:gd name="connsiteX1301" fmla="*/ 751318 w 1202550"/>
              <a:gd name="connsiteY1301" fmla="*/ 902379 h 1202550"/>
              <a:gd name="connsiteX1302" fmla="*/ 751078 w 1202550"/>
              <a:gd name="connsiteY1302" fmla="*/ 903988 h 1202550"/>
              <a:gd name="connsiteX1303" fmla="*/ 748678 w 1202550"/>
              <a:gd name="connsiteY1303" fmla="*/ 904180 h 1202550"/>
              <a:gd name="connsiteX1304" fmla="*/ 606172 w 1202550"/>
              <a:gd name="connsiteY1304" fmla="*/ 904180 h 1202550"/>
              <a:gd name="connsiteX1305" fmla="*/ 603147 w 1202550"/>
              <a:gd name="connsiteY1305" fmla="*/ 903532 h 1202550"/>
              <a:gd name="connsiteX1306" fmla="*/ 602475 w 1202550"/>
              <a:gd name="connsiteY1306" fmla="*/ 901131 h 1202550"/>
              <a:gd name="connsiteX1307" fmla="*/ 602475 w 1202550"/>
              <a:gd name="connsiteY1307" fmla="*/ 878785 h 1202550"/>
              <a:gd name="connsiteX1308" fmla="*/ 425957 w 1202550"/>
              <a:gd name="connsiteY1308" fmla="*/ 945561 h 1202550"/>
              <a:gd name="connsiteX1309" fmla="*/ 263793 w 1202550"/>
              <a:gd name="connsiteY1309" fmla="*/ 945561 h 1202550"/>
              <a:gd name="connsiteX1310" fmla="*/ 261393 w 1202550"/>
              <a:gd name="connsiteY1310" fmla="*/ 945441 h 1202550"/>
              <a:gd name="connsiteX1311" fmla="*/ 261057 w 1202550"/>
              <a:gd name="connsiteY1311" fmla="*/ 944337 h 1202550"/>
              <a:gd name="connsiteX1312" fmla="*/ 292021 w 1202550"/>
              <a:gd name="connsiteY1312" fmla="*/ 913277 h 1202550"/>
              <a:gd name="connsiteX1313" fmla="*/ 300086 w 1202550"/>
              <a:gd name="connsiteY1313" fmla="*/ 905332 h 1202550"/>
              <a:gd name="connsiteX1314" fmla="*/ 304142 w 1202550"/>
              <a:gd name="connsiteY1314" fmla="*/ 904756 h 1202550"/>
              <a:gd name="connsiteX1315" fmla="*/ 436495 w 1202550"/>
              <a:gd name="connsiteY1315" fmla="*/ 904756 h 1202550"/>
              <a:gd name="connsiteX1316" fmla="*/ 446672 w 1202550"/>
              <a:gd name="connsiteY1316" fmla="*/ 904756 h 1202550"/>
              <a:gd name="connsiteX1317" fmla="*/ 449432 w 1202550"/>
              <a:gd name="connsiteY1317" fmla="*/ 905476 h 1202550"/>
              <a:gd name="connsiteX1318" fmla="*/ 441895 w 1202550"/>
              <a:gd name="connsiteY1318" fmla="*/ 920742 h 1202550"/>
              <a:gd name="connsiteX1319" fmla="*/ 429702 w 1202550"/>
              <a:gd name="connsiteY1319" fmla="*/ 945009 h 1202550"/>
              <a:gd name="connsiteX1320" fmla="*/ 425957 w 1202550"/>
              <a:gd name="connsiteY1320" fmla="*/ 945561 h 1202550"/>
              <a:gd name="connsiteX1321" fmla="*/ 427854 w 1202550"/>
              <a:gd name="connsiteY1321" fmla="*/ 948921 h 1202550"/>
              <a:gd name="connsiteX1322" fmla="*/ 403490 w 1202550"/>
              <a:gd name="connsiteY1322" fmla="*/ 997671 h 1202550"/>
              <a:gd name="connsiteX1323" fmla="*/ 400106 w 1202550"/>
              <a:gd name="connsiteY1323" fmla="*/ 999832 h 1202550"/>
              <a:gd name="connsiteX1324" fmla="*/ 398618 w 1202550"/>
              <a:gd name="connsiteY1324" fmla="*/ 999832 h 1202550"/>
              <a:gd name="connsiteX1325" fmla="*/ 210290 w 1202550"/>
              <a:gd name="connsiteY1325" fmla="*/ 999832 h 1202550"/>
              <a:gd name="connsiteX1326" fmla="*/ 206282 w 1202550"/>
              <a:gd name="connsiteY1326" fmla="*/ 999448 h 1202550"/>
              <a:gd name="connsiteX1327" fmla="*/ 215595 w 1202550"/>
              <a:gd name="connsiteY1327" fmla="*/ 990230 h 1202550"/>
              <a:gd name="connsiteX1328" fmla="*/ 257120 w 1202550"/>
              <a:gd name="connsiteY1328" fmla="*/ 948657 h 1202550"/>
              <a:gd name="connsiteX1329" fmla="*/ 261561 w 1202550"/>
              <a:gd name="connsiteY1329" fmla="*/ 946809 h 1202550"/>
              <a:gd name="connsiteX1330" fmla="*/ 425909 w 1202550"/>
              <a:gd name="connsiteY1330" fmla="*/ 946809 h 1202550"/>
              <a:gd name="connsiteX1331" fmla="*/ 428166 w 1202550"/>
              <a:gd name="connsiteY1331" fmla="*/ 946809 h 1202550"/>
              <a:gd name="connsiteX1332" fmla="*/ 427854 w 1202550"/>
              <a:gd name="connsiteY1332" fmla="*/ 948921 h 1202550"/>
              <a:gd name="connsiteX1333" fmla="*/ 447056 w 1202550"/>
              <a:gd name="connsiteY1333" fmla="*/ 904132 h 1202550"/>
              <a:gd name="connsiteX1334" fmla="*/ 306182 w 1202550"/>
              <a:gd name="connsiteY1334" fmla="*/ 904132 h 1202550"/>
              <a:gd name="connsiteX1335" fmla="*/ 302582 w 1202550"/>
              <a:gd name="connsiteY1335" fmla="*/ 903340 h 1202550"/>
              <a:gd name="connsiteX1336" fmla="*/ 304310 w 1202550"/>
              <a:gd name="connsiteY1336" fmla="*/ 900939 h 1202550"/>
              <a:gd name="connsiteX1337" fmla="*/ 328913 w 1202550"/>
              <a:gd name="connsiteY1337" fmla="*/ 876384 h 1202550"/>
              <a:gd name="connsiteX1338" fmla="*/ 332490 w 1202550"/>
              <a:gd name="connsiteY1338" fmla="*/ 873288 h 1202550"/>
              <a:gd name="connsiteX1339" fmla="*/ 333858 w 1202550"/>
              <a:gd name="connsiteY1339" fmla="*/ 872808 h 1202550"/>
              <a:gd name="connsiteX1340" fmla="*/ 465346 w 1202550"/>
              <a:gd name="connsiteY1340" fmla="*/ 872808 h 1202550"/>
              <a:gd name="connsiteX1341" fmla="*/ 464794 w 1202550"/>
              <a:gd name="connsiteY1341" fmla="*/ 875088 h 1202550"/>
              <a:gd name="connsiteX1342" fmla="*/ 451136 w 1202550"/>
              <a:gd name="connsiteY1342" fmla="*/ 901947 h 1202550"/>
              <a:gd name="connsiteX1343" fmla="*/ 450632 w 1202550"/>
              <a:gd name="connsiteY1343" fmla="*/ 903316 h 1202550"/>
              <a:gd name="connsiteX1344" fmla="*/ 450632 w 1202550"/>
              <a:gd name="connsiteY1344" fmla="*/ 903316 h 1202550"/>
              <a:gd name="connsiteX1345" fmla="*/ 446984 w 1202550"/>
              <a:gd name="connsiteY1345" fmla="*/ 904132 h 1202550"/>
              <a:gd name="connsiteX1346" fmla="*/ 64040 w 1202550"/>
              <a:gd name="connsiteY1346" fmla="*/ 597853 h 1202550"/>
              <a:gd name="connsiteX1347" fmla="*/ 64040 w 1202550"/>
              <a:gd name="connsiteY1347" fmla="*/ 472270 h 1202550"/>
              <a:gd name="connsiteX1348" fmla="*/ 64376 w 1202550"/>
              <a:gd name="connsiteY1348" fmla="*/ 469005 h 1202550"/>
              <a:gd name="connsiteX1349" fmla="*/ 69105 w 1202550"/>
              <a:gd name="connsiteY1349" fmla="*/ 469893 h 1202550"/>
              <a:gd name="connsiteX1350" fmla="*/ 112094 w 1202550"/>
              <a:gd name="connsiteY1350" fmla="*/ 480599 h 1202550"/>
              <a:gd name="connsiteX1351" fmla="*/ 114734 w 1202550"/>
              <a:gd name="connsiteY1351" fmla="*/ 483911 h 1202550"/>
              <a:gd name="connsiteX1352" fmla="*/ 114734 w 1202550"/>
              <a:gd name="connsiteY1352" fmla="*/ 598405 h 1202550"/>
              <a:gd name="connsiteX1353" fmla="*/ 114734 w 1202550"/>
              <a:gd name="connsiteY1353" fmla="*/ 599894 h 1202550"/>
              <a:gd name="connsiteX1354" fmla="*/ 113270 w 1202550"/>
              <a:gd name="connsiteY1354" fmla="*/ 601262 h 1202550"/>
              <a:gd name="connsiteX1355" fmla="*/ 111782 w 1202550"/>
              <a:gd name="connsiteY1355" fmla="*/ 601262 h 1202550"/>
              <a:gd name="connsiteX1356" fmla="*/ 67016 w 1202550"/>
              <a:gd name="connsiteY1356" fmla="*/ 601262 h 1202550"/>
              <a:gd name="connsiteX1357" fmla="*/ 65528 w 1202550"/>
              <a:gd name="connsiteY1357" fmla="*/ 601262 h 1202550"/>
              <a:gd name="connsiteX1358" fmla="*/ 64040 w 1202550"/>
              <a:gd name="connsiteY1358" fmla="*/ 599630 h 1202550"/>
              <a:gd name="connsiteX1359" fmla="*/ 64040 w 1202550"/>
              <a:gd name="connsiteY1359" fmla="*/ 597853 h 1202550"/>
              <a:gd name="connsiteX1360" fmla="*/ 114710 w 1202550"/>
              <a:gd name="connsiteY1360" fmla="*/ 477238 h 1202550"/>
              <a:gd name="connsiteX1361" fmla="*/ 114710 w 1202550"/>
              <a:gd name="connsiteY1361" fmla="*/ 479207 h 1202550"/>
              <a:gd name="connsiteX1362" fmla="*/ 105421 w 1202550"/>
              <a:gd name="connsiteY1362" fmla="*/ 477046 h 1202550"/>
              <a:gd name="connsiteX1363" fmla="*/ 66704 w 1202550"/>
              <a:gd name="connsiteY1363" fmla="*/ 467493 h 1202550"/>
              <a:gd name="connsiteX1364" fmla="*/ 64136 w 1202550"/>
              <a:gd name="connsiteY1364" fmla="*/ 464085 h 1202550"/>
              <a:gd name="connsiteX1365" fmla="*/ 64136 w 1202550"/>
              <a:gd name="connsiteY1365" fmla="*/ 337277 h 1202550"/>
              <a:gd name="connsiteX1366" fmla="*/ 64520 w 1202550"/>
              <a:gd name="connsiteY1366" fmla="*/ 334540 h 1202550"/>
              <a:gd name="connsiteX1367" fmla="*/ 73281 w 1202550"/>
              <a:gd name="connsiteY1367" fmla="*/ 338789 h 1202550"/>
              <a:gd name="connsiteX1368" fmla="*/ 112406 w 1202550"/>
              <a:gd name="connsiteY1368" fmla="*/ 358303 h 1202550"/>
              <a:gd name="connsiteX1369" fmla="*/ 114710 w 1202550"/>
              <a:gd name="connsiteY1369" fmla="*/ 361880 h 1202550"/>
              <a:gd name="connsiteX1370" fmla="*/ 114710 w 1202550"/>
              <a:gd name="connsiteY1370" fmla="*/ 477238 h 1202550"/>
              <a:gd name="connsiteX1371" fmla="*/ 113390 w 1202550"/>
              <a:gd name="connsiteY1371" fmla="*/ 356695 h 1202550"/>
              <a:gd name="connsiteX1372" fmla="*/ 68913 w 1202550"/>
              <a:gd name="connsiteY1372" fmla="*/ 334517 h 1202550"/>
              <a:gd name="connsiteX1373" fmla="*/ 68097 w 1202550"/>
              <a:gd name="connsiteY1373" fmla="*/ 334204 h 1202550"/>
              <a:gd name="connsiteX1374" fmla="*/ 68097 w 1202550"/>
              <a:gd name="connsiteY1374" fmla="*/ 333268 h 1202550"/>
              <a:gd name="connsiteX1375" fmla="*/ 70737 w 1202550"/>
              <a:gd name="connsiteY1375" fmla="*/ 333028 h 1202550"/>
              <a:gd name="connsiteX1376" fmla="*/ 194376 w 1202550"/>
              <a:gd name="connsiteY1376" fmla="*/ 333028 h 1202550"/>
              <a:gd name="connsiteX1377" fmla="*/ 197521 w 1202550"/>
              <a:gd name="connsiteY1377" fmla="*/ 333580 h 1202550"/>
              <a:gd name="connsiteX1378" fmla="*/ 233525 w 1202550"/>
              <a:gd name="connsiteY1378" fmla="*/ 357439 h 1202550"/>
              <a:gd name="connsiteX1379" fmla="*/ 230117 w 1202550"/>
              <a:gd name="connsiteY1379" fmla="*/ 357895 h 1202550"/>
              <a:gd name="connsiteX1380" fmla="*/ 118575 w 1202550"/>
              <a:gd name="connsiteY1380" fmla="*/ 357895 h 1202550"/>
              <a:gd name="connsiteX1381" fmla="*/ 113318 w 1202550"/>
              <a:gd name="connsiteY1381" fmla="*/ 356695 h 1202550"/>
              <a:gd name="connsiteX1382" fmla="*/ 263889 w 1202550"/>
              <a:gd name="connsiteY1382" fmla="*/ 259747 h 1202550"/>
              <a:gd name="connsiteX1383" fmla="*/ 427349 w 1202550"/>
              <a:gd name="connsiteY1383" fmla="*/ 259747 h 1202550"/>
              <a:gd name="connsiteX1384" fmla="*/ 430950 w 1202550"/>
              <a:gd name="connsiteY1384" fmla="*/ 261571 h 1202550"/>
              <a:gd name="connsiteX1385" fmla="*/ 448736 w 1202550"/>
              <a:gd name="connsiteY1385" fmla="*/ 297216 h 1202550"/>
              <a:gd name="connsiteX1386" fmla="*/ 449216 w 1202550"/>
              <a:gd name="connsiteY1386" fmla="*/ 299352 h 1202550"/>
              <a:gd name="connsiteX1387" fmla="*/ 445952 w 1202550"/>
              <a:gd name="connsiteY1387" fmla="*/ 299352 h 1202550"/>
              <a:gd name="connsiteX1388" fmla="*/ 303494 w 1202550"/>
              <a:gd name="connsiteY1388" fmla="*/ 299352 h 1202550"/>
              <a:gd name="connsiteX1389" fmla="*/ 298285 w 1202550"/>
              <a:gd name="connsiteY1389" fmla="*/ 297168 h 1202550"/>
              <a:gd name="connsiteX1390" fmla="*/ 263529 w 1202550"/>
              <a:gd name="connsiteY1390" fmla="*/ 262363 h 1202550"/>
              <a:gd name="connsiteX1391" fmla="*/ 260817 w 1202550"/>
              <a:gd name="connsiteY1391" fmla="*/ 260395 h 1202550"/>
              <a:gd name="connsiteX1392" fmla="*/ 263817 w 1202550"/>
              <a:gd name="connsiteY1392" fmla="*/ 259747 h 1202550"/>
              <a:gd name="connsiteX1393" fmla="*/ 257144 w 1202550"/>
              <a:gd name="connsiteY1393" fmla="*/ 255931 h 1202550"/>
              <a:gd name="connsiteX1394" fmla="*/ 209138 w 1202550"/>
              <a:gd name="connsiteY1394" fmla="*/ 208069 h 1202550"/>
              <a:gd name="connsiteX1395" fmla="*/ 206354 w 1202550"/>
              <a:gd name="connsiteY1395" fmla="*/ 205668 h 1202550"/>
              <a:gd name="connsiteX1396" fmla="*/ 209882 w 1202550"/>
              <a:gd name="connsiteY1396" fmla="*/ 205212 h 1202550"/>
              <a:gd name="connsiteX1397" fmla="*/ 399506 w 1202550"/>
              <a:gd name="connsiteY1397" fmla="*/ 205212 h 1202550"/>
              <a:gd name="connsiteX1398" fmla="*/ 404067 w 1202550"/>
              <a:gd name="connsiteY1398" fmla="*/ 207925 h 1202550"/>
              <a:gd name="connsiteX1399" fmla="*/ 427469 w 1202550"/>
              <a:gd name="connsiteY1399" fmla="*/ 254803 h 1202550"/>
              <a:gd name="connsiteX1400" fmla="*/ 428574 w 1202550"/>
              <a:gd name="connsiteY1400" fmla="*/ 257803 h 1202550"/>
              <a:gd name="connsiteX1401" fmla="*/ 425597 w 1202550"/>
              <a:gd name="connsiteY1401" fmla="*/ 258043 h 1202550"/>
              <a:gd name="connsiteX1402" fmla="*/ 262185 w 1202550"/>
              <a:gd name="connsiteY1402" fmla="*/ 258043 h 1202550"/>
              <a:gd name="connsiteX1403" fmla="*/ 257072 w 1202550"/>
              <a:gd name="connsiteY1403" fmla="*/ 255931 h 1202550"/>
              <a:gd name="connsiteX1404" fmla="*/ 601347 w 1202550"/>
              <a:gd name="connsiteY1404" fmla="*/ 296736 h 1202550"/>
              <a:gd name="connsiteX1405" fmla="*/ 598731 w 1202550"/>
              <a:gd name="connsiteY1405" fmla="*/ 299352 h 1202550"/>
              <a:gd name="connsiteX1406" fmla="*/ 454089 w 1202550"/>
              <a:gd name="connsiteY1406" fmla="*/ 299352 h 1202550"/>
              <a:gd name="connsiteX1407" fmla="*/ 450800 w 1202550"/>
              <a:gd name="connsiteY1407" fmla="*/ 297504 h 1202550"/>
              <a:gd name="connsiteX1408" fmla="*/ 432630 w 1202550"/>
              <a:gd name="connsiteY1408" fmla="*/ 261043 h 1202550"/>
              <a:gd name="connsiteX1409" fmla="*/ 432150 w 1202550"/>
              <a:gd name="connsiteY1409" fmla="*/ 259723 h 1202550"/>
              <a:gd name="connsiteX1410" fmla="*/ 597771 w 1202550"/>
              <a:gd name="connsiteY1410" fmla="*/ 259723 h 1202550"/>
              <a:gd name="connsiteX1411" fmla="*/ 601347 w 1202550"/>
              <a:gd name="connsiteY1411" fmla="*/ 263396 h 1202550"/>
              <a:gd name="connsiteX1412" fmla="*/ 601275 w 1202550"/>
              <a:gd name="connsiteY1412" fmla="*/ 296712 h 1202550"/>
              <a:gd name="connsiteX1413" fmla="*/ 601347 w 1202550"/>
              <a:gd name="connsiteY1413" fmla="*/ 331732 h 1202550"/>
              <a:gd name="connsiteX1414" fmla="*/ 597699 w 1202550"/>
              <a:gd name="connsiteY1414" fmla="*/ 332428 h 1202550"/>
              <a:gd name="connsiteX1415" fmla="*/ 510136 w 1202550"/>
              <a:gd name="connsiteY1415" fmla="*/ 332428 h 1202550"/>
              <a:gd name="connsiteX1416" fmla="*/ 471515 w 1202550"/>
              <a:gd name="connsiteY1416" fmla="*/ 332428 h 1202550"/>
              <a:gd name="connsiteX1417" fmla="*/ 468107 w 1202550"/>
              <a:gd name="connsiteY1417" fmla="*/ 331804 h 1202550"/>
              <a:gd name="connsiteX1418" fmla="*/ 452937 w 1202550"/>
              <a:gd name="connsiteY1418" fmla="*/ 301632 h 1202550"/>
              <a:gd name="connsiteX1419" fmla="*/ 455337 w 1202550"/>
              <a:gd name="connsiteY1419" fmla="*/ 301176 h 1202550"/>
              <a:gd name="connsiteX1420" fmla="*/ 598419 w 1202550"/>
              <a:gd name="connsiteY1420" fmla="*/ 301176 h 1202550"/>
              <a:gd name="connsiteX1421" fmla="*/ 599907 w 1202550"/>
              <a:gd name="connsiteY1421" fmla="*/ 301176 h 1202550"/>
              <a:gd name="connsiteX1422" fmla="*/ 601227 w 1202550"/>
              <a:gd name="connsiteY1422" fmla="*/ 302352 h 1202550"/>
              <a:gd name="connsiteX1423" fmla="*/ 601227 w 1202550"/>
              <a:gd name="connsiteY1423" fmla="*/ 303265 h 1202550"/>
              <a:gd name="connsiteX1424" fmla="*/ 601227 w 1202550"/>
              <a:gd name="connsiteY1424" fmla="*/ 331756 h 1202550"/>
              <a:gd name="connsiteX1425" fmla="*/ 601515 w 1202550"/>
              <a:gd name="connsiteY1425" fmla="*/ 396036 h 1202550"/>
              <a:gd name="connsiteX1426" fmla="*/ 599907 w 1202550"/>
              <a:gd name="connsiteY1426" fmla="*/ 397548 h 1202550"/>
              <a:gd name="connsiteX1427" fmla="*/ 598107 w 1202550"/>
              <a:gd name="connsiteY1427" fmla="*/ 397548 h 1202550"/>
              <a:gd name="connsiteX1428" fmla="*/ 504279 w 1202550"/>
              <a:gd name="connsiteY1428" fmla="*/ 397548 h 1202550"/>
              <a:gd name="connsiteX1429" fmla="*/ 499718 w 1202550"/>
              <a:gd name="connsiteY1429" fmla="*/ 394812 h 1202550"/>
              <a:gd name="connsiteX1430" fmla="*/ 494294 w 1202550"/>
              <a:gd name="connsiteY1430" fmla="*/ 383819 h 1202550"/>
              <a:gd name="connsiteX1431" fmla="*/ 493574 w 1202550"/>
              <a:gd name="connsiteY1431" fmla="*/ 381610 h 1202550"/>
              <a:gd name="connsiteX1432" fmla="*/ 496502 w 1202550"/>
              <a:gd name="connsiteY1432" fmla="*/ 381322 h 1202550"/>
              <a:gd name="connsiteX1433" fmla="*/ 598419 w 1202550"/>
              <a:gd name="connsiteY1433" fmla="*/ 381322 h 1202550"/>
              <a:gd name="connsiteX1434" fmla="*/ 599907 w 1202550"/>
              <a:gd name="connsiteY1434" fmla="*/ 381322 h 1202550"/>
              <a:gd name="connsiteX1435" fmla="*/ 601515 w 1202550"/>
              <a:gd name="connsiteY1435" fmla="*/ 382835 h 1202550"/>
              <a:gd name="connsiteX1436" fmla="*/ 601395 w 1202550"/>
              <a:gd name="connsiteY1436" fmla="*/ 396012 h 1202550"/>
              <a:gd name="connsiteX1437" fmla="*/ 601515 w 1202550"/>
              <a:gd name="connsiteY1437" fmla="*/ 417903 h 1202550"/>
              <a:gd name="connsiteX1438" fmla="*/ 601515 w 1202550"/>
              <a:gd name="connsiteY1438" fmla="*/ 503642 h 1202550"/>
              <a:gd name="connsiteX1439" fmla="*/ 601515 w 1202550"/>
              <a:gd name="connsiteY1439" fmla="*/ 505442 h 1202550"/>
              <a:gd name="connsiteX1440" fmla="*/ 600003 w 1202550"/>
              <a:gd name="connsiteY1440" fmla="*/ 507026 h 1202550"/>
              <a:gd name="connsiteX1441" fmla="*/ 598203 w 1202550"/>
              <a:gd name="connsiteY1441" fmla="*/ 507026 h 1202550"/>
              <a:gd name="connsiteX1442" fmla="*/ 512296 w 1202550"/>
              <a:gd name="connsiteY1442" fmla="*/ 507026 h 1202550"/>
              <a:gd name="connsiteX1443" fmla="*/ 508984 w 1202550"/>
              <a:gd name="connsiteY1443" fmla="*/ 503618 h 1202550"/>
              <a:gd name="connsiteX1444" fmla="*/ 508984 w 1202550"/>
              <a:gd name="connsiteY1444" fmla="*/ 417543 h 1202550"/>
              <a:gd name="connsiteX1445" fmla="*/ 511888 w 1202550"/>
              <a:gd name="connsiteY1445" fmla="*/ 414615 h 1202550"/>
              <a:gd name="connsiteX1446" fmla="*/ 597651 w 1202550"/>
              <a:gd name="connsiteY1446" fmla="*/ 414615 h 1202550"/>
              <a:gd name="connsiteX1447" fmla="*/ 599739 w 1202550"/>
              <a:gd name="connsiteY1447" fmla="*/ 414615 h 1202550"/>
              <a:gd name="connsiteX1448" fmla="*/ 601371 w 1202550"/>
              <a:gd name="connsiteY1448" fmla="*/ 416391 h 1202550"/>
              <a:gd name="connsiteX1449" fmla="*/ 601371 w 1202550"/>
              <a:gd name="connsiteY1449" fmla="*/ 417879 h 1202550"/>
              <a:gd name="connsiteX1450" fmla="*/ 601515 w 1202550"/>
              <a:gd name="connsiteY1450" fmla="*/ 843620 h 1202550"/>
              <a:gd name="connsiteX1451" fmla="*/ 600171 w 1202550"/>
              <a:gd name="connsiteY1451" fmla="*/ 844772 h 1202550"/>
              <a:gd name="connsiteX1452" fmla="*/ 485509 w 1202550"/>
              <a:gd name="connsiteY1452" fmla="*/ 844772 h 1202550"/>
              <a:gd name="connsiteX1453" fmla="*/ 482604 w 1202550"/>
              <a:gd name="connsiteY1453" fmla="*/ 844580 h 1202550"/>
              <a:gd name="connsiteX1454" fmla="*/ 483420 w 1202550"/>
              <a:gd name="connsiteY1454" fmla="*/ 842180 h 1202550"/>
              <a:gd name="connsiteX1455" fmla="*/ 490621 w 1202550"/>
              <a:gd name="connsiteY1455" fmla="*/ 827418 h 1202550"/>
              <a:gd name="connsiteX1456" fmla="*/ 494510 w 1202550"/>
              <a:gd name="connsiteY1456" fmla="*/ 825018 h 1202550"/>
              <a:gd name="connsiteX1457" fmla="*/ 555958 w 1202550"/>
              <a:gd name="connsiteY1457" fmla="*/ 825018 h 1202550"/>
              <a:gd name="connsiteX1458" fmla="*/ 600027 w 1202550"/>
              <a:gd name="connsiteY1458" fmla="*/ 825018 h 1202550"/>
              <a:gd name="connsiteX1459" fmla="*/ 601275 w 1202550"/>
              <a:gd name="connsiteY1459" fmla="*/ 826266 h 1202550"/>
              <a:gd name="connsiteX1460" fmla="*/ 601371 w 1202550"/>
              <a:gd name="connsiteY1460" fmla="*/ 843596 h 1202550"/>
              <a:gd name="connsiteX1461" fmla="*/ 154747 w 1202550"/>
              <a:gd name="connsiteY1461" fmla="*/ 601286 h 1202550"/>
              <a:gd name="connsiteX1462" fmla="*/ 119655 w 1202550"/>
              <a:gd name="connsiteY1462" fmla="*/ 601286 h 1202550"/>
              <a:gd name="connsiteX1463" fmla="*/ 116439 w 1202550"/>
              <a:gd name="connsiteY1463" fmla="*/ 598141 h 1202550"/>
              <a:gd name="connsiteX1464" fmla="*/ 116439 w 1202550"/>
              <a:gd name="connsiteY1464" fmla="*/ 481751 h 1202550"/>
              <a:gd name="connsiteX1465" fmla="*/ 146490 w 1202550"/>
              <a:gd name="connsiteY1465" fmla="*/ 489240 h 1202550"/>
              <a:gd name="connsiteX1466" fmla="*/ 155203 w 1202550"/>
              <a:gd name="connsiteY1466" fmla="*/ 491424 h 1202550"/>
              <a:gd name="connsiteX1467" fmla="*/ 157604 w 1202550"/>
              <a:gd name="connsiteY1467" fmla="*/ 494640 h 1202550"/>
              <a:gd name="connsiteX1468" fmla="*/ 157604 w 1202550"/>
              <a:gd name="connsiteY1468" fmla="*/ 598381 h 1202550"/>
              <a:gd name="connsiteX1469" fmla="*/ 154747 w 1202550"/>
              <a:gd name="connsiteY1469" fmla="*/ 601286 h 1202550"/>
              <a:gd name="connsiteX1470" fmla="*/ 116343 w 1202550"/>
              <a:gd name="connsiteY1470" fmla="*/ 606374 h 1202550"/>
              <a:gd name="connsiteX1471" fmla="*/ 119487 w 1202550"/>
              <a:gd name="connsiteY1471" fmla="*/ 603086 h 1202550"/>
              <a:gd name="connsiteX1472" fmla="*/ 154939 w 1202550"/>
              <a:gd name="connsiteY1472" fmla="*/ 603086 h 1202550"/>
              <a:gd name="connsiteX1473" fmla="*/ 157628 w 1202550"/>
              <a:gd name="connsiteY1473" fmla="*/ 605678 h 1202550"/>
              <a:gd name="connsiteX1474" fmla="*/ 157628 w 1202550"/>
              <a:gd name="connsiteY1474" fmla="*/ 709923 h 1202550"/>
              <a:gd name="connsiteX1475" fmla="*/ 155227 w 1202550"/>
              <a:gd name="connsiteY1475" fmla="*/ 712900 h 1202550"/>
              <a:gd name="connsiteX1476" fmla="*/ 118359 w 1202550"/>
              <a:gd name="connsiteY1476" fmla="*/ 722165 h 1202550"/>
              <a:gd name="connsiteX1477" fmla="*/ 116607 w 1202550"/>
              <a:gd name="connsiteY1477" fmla="*/ 722165 h 1202550"/>
              <a:gd name="connsiteX1478" fmla="*/ 116367 w 1202550"/>
              <a:gd name="connsiteY1478" fmla="*/ 719237 h 1202550"/>
              <a:gd name="connsiteX1479" fmla="*/ 157532 w 1202550"/>
              <a:gd name="connsiteY1479" fmla="*/ 487536 h 1202550"/>
              <a:gd name="connsiteX1480" fmla="*/ 157532 w 1202550"/>
              <a:gd name="connsiteY1480" fmla="*/ 489768 h 1202550"/>
              <a:gd name="connsiteX1481" fmla="*/ 154579 w 1202550"/>
              <a:gd name="connsiteY1481" fmla="*/ 489360 h 1202550"/>
              <a:gd name="connsiteX1482" fmla="*/ 119127 w 1202550"/>
              <a:gd name="connsiteY1482" fmla="*/ 480551 h 1202550"/>
              <a:gd name="connsiteX1483" fmla="*/ 116439 w 1202550"/>
              <a:gd name="connsiteY1483" fmla="*/ 477286 h 1202550"/>
              <a:gd name="connsiteX1484" fmla="*/ 116439 w 1202550"/>
              <a:gd name="connsiteY1484" fmla="*/ 360872 h 1202550"/>
              <a:gd name="connsiteX1485" fmla="*/ 118455 w 1202550"/>
              <a:gd name="connsiteY1485" fmla="*/ 361352 h 1202550"/>
              <a:gd name="connsiteX1486" fmla="*/ 155443 w 1202550"/>
              <a:gd name="connsiteY1486" fmla="*/ 379786 h 1202550"/>
              <a:gd name="connsiteX1487" fmla="*/ 157652 w 1202550"/>
              <a:gd name="connsiteY1487" fmla="*/ 383459 h 1202550"/>
              <a:gd name="connsiteX1488" fmla="*/ 157628 w 1202550"/>
              <a:gd name="connsiteY1488" fmla="*/ 487536 h 1202550"/>
              <a:gd name="connsiteX1489" fmla="*/ 157532 w 1202550"/>
              <a:gd name="connsiteY1489" fmla="*/ 378802 h 1202550"/>
              <a:gd name="connsiteX1490" fmla="*/ 121647 w 1202550"/>
              <a:gd name="connsiteY1490" fmla="*/ 360824 h 1202550"/>
              <a:gd name="connsiteX1491" fmla="*/ 120711 w 1202550"/>
              <a:gd name="connsiteY1491" fmla="*/ 360176 h 1202550"/>
              <a:gd name="connsiteX1492" fmla="*/ 124240 w 1202550"/>
              <a:gd name="connsiteY1492" fmla="*/ 359744 h 1202550"/>
              <a:gd name="connsiteX1493" fmla="*/ 234293 w 1202550"/>
              <a:gd name="connsiteY1493" fmla="*/ 359744 h 1202550"/>
              <a:gd name="connsiteX1494" fmla="*/ 238278 w 1202550"/>
              <a:gd name="connsiteY1494" fmla="*/ 360656 h 1202550"/>
              <a:gd name="connsiteX1495" fmla="*/ 264681 w 1202550"/>
              <a:gd name="connsiteY1495" fmla="*/ 378298 h 1202550"/>
              <a:gd name="connsiteX1496" fmla="*/ 265401 w 1202550"/>
              <a:gd name="connsiteY1496" fmla="*/ 379282 h 1202550"/>
              <a:gd name="connsiteX1497" fmla="*/ 263001 w 1202550"/>
              <a:gd name="connsiteY1497" fmla="*/ 379522 h 1202550"/>
              <a:gd name="connsiteX1498" fmla="*/ 161276 w 1202550"/>
              <a:gd name="connsiteY1498" fmla="*/ 379522 h 1202550"/>
              <a:gd name="connsiteX1499" fmla="*/ 157508 w 1202550"/>
              <a:gd name="connsiteY1499" fmla="*/ 378802 h 1202550"/>
              <a:gd name="connsiteX1500" fmla="*/ 332514 w 1202550"/>
              <a:gd name="connsiteY1500" fmla="*/ 333676 h 1202550"/>
              <a:gd name="connsiteX1501" fmla="*/ 352868 w 1202550"/>
              <a:gd name="connsiteY1501" fmla="*/ 354007 h 1202550"/>
              <a:gd name="connsiteX1502" fmla="*/ 356325 w 1202550"/>
              <a:gd name="connsiteY1502" fmla="*/ 357079 h 1202550"/>
              <a:gd name="connsiteX1503" fmla="*/ 352988 w 1202550"/>
              <a:gd name="connsiteY1503" fmla="*/ 357895 h 1202550"/>
              <a:gd name="connsiteX1504" fmla="*/ 320584 w 1202550"/>
              <a:gd name="connsiteY1504" fmla="*/ 357895 h 1202550"/>
              <a:gd name="connsiteX1505" fmla="*/ 240510 w 1202550"/>
              <a:gd name="connsiteY1505" fmla="*/ 357895 h 1202550"/>
              <a:gd name="connsiteX1506" fmla="*/ 234965 w 1202550"/>
              <a:gd name="connsiteY1506" fmla="*/ 356215 h 1202550"/>
              <a:gd name="connsiteX1507" fmla="*/ 201769 w 1202550"/>
              <a:gd name="connsiteY1507" fmla="*/ 334156 h 1202550"/>
              <a:gd name="connsiteX1508" fmla="*/ 201985 w 1202550"/>
              <a:gd name="connsiteY1508" fmla="*/ 333100 h 1202550"/>
              <a:gd name="connsiteX1509" fmla="*/ 204674 w 1202550"/>
              <a:gd name="connsiteY1509" fmla="*/ 332980 h 1202550"/>
              <a:gd name="connsiteX1510" fmla="*/ 329105 w 1202550"/>
              <a:gd name="connsiteY1510" fmla="*/ 332980 h 1202550"/>
              <a:gd name="connsiteX1511" fmla="*/ 332490 w 1202550"/>
              <a:gd name="connsiteY1511" fmla="*/ 333676 h 1202550"/>
              <a:gd name="connsiteX1512" fmla="*/ 302870 w 1202550"/>
              <a:gd name="connsiteY1512" fmla="*/ 301464 h 1202550"/>
              <a:gd name="connsiteX1513" fmla="*/ 305966 w 1202550"/>
              <a:gd name="connsiteY1513" fmla="*/ 301128 h 1202550"/>
              <a:gd name="connsiteX1514" fmla="*/ 447776 w 1202550"/>
              <a:gd name="connsiteY1514" fmla="*/ 301128 h 1202550"/>
              <a:gd name="connsiteX1515" fmla="*/ 452025 w 1202550"/>
              <a:gd name="connsiteY1515" fmla="*/ 303817 h 1202550"/>
              <a:gd name="connsiteX1516" fmla="*/ 464578 w 1202550"/>
              <a:gd name="connsiteY1516" fmla="*/ 329020 h 1202550"/>
              <a:gd name="connsiteX1517" fmla="*/ 465682 w 1202550"/>
              <a:gd name="connsiteY1517" fmla="*/ 331756 h 1202550"/>
              <a:gd name="connsiteX1518" fmla="*/ 462010 w 1202550"/>
              <a:gd name="connsiteY1518" fmla="*/ 332452 h 1202550"/>
              <a:gd name="connsiteX1519" fmla="*/ 367366 w 1202550"/>
              <a:gd name="connsiteY1519" fmla="*/ 332452 h 1202550"/>
              <a:gd name="connsiteX1520" fmla="*/ 336546 w 1202550"/>
              <a:gd name="connsiteY1520" fmla="*/ 332452 h 1202550"/>
              <a:gd name="connsiteX1521" fmla="*/ 333114 w 1202550"/>
              <a:gd name="connsiteY1521" fmla="*/ 331852 h 1202550"/>
              <a:gd name="connsiteX1522" fmla="*/ 507207 w 1202550"/>
              <a:gd name="connsiteY1522" fmla="*/ 512403 h 1202550"/>
              <a:gd name="connsiteX1523" fmla="*/ 507207 w 1202550"/>
              <a:gd name="connsiteY1523" fmla="*/ 599030 h 1202550"/>
              <a:gd name="connsiteX1524" fmla="*/ 504807 w 1202550"/>
              <a:gd name="connsiteY1524" fmla="*/ 601286 h 1202550"/>
              <a:gd name="connsiteX1525" fmla="*/ 418228 w 1202550"/>
              <a:gd name="connsiteY1525" fmla="*/ 601286 h 1202550"/>
              <a:gd name="connsiteX1526" fmla="*/ 416140 w 1202550"/>
              <a:gd name="connsiteY1526" fmla="*/ 601286 h 1202550"/>
              <a:gd name="connsiteX1527" fmla="*/ 414796 w 1202550"/>
              <a:gd name="connsiteY1527" fmla="*/ 599798 h 1202550"/>
              <a:gd name="connsiteX1528" fmla="*/ 414796 w 1202550"/>
              <a:gd name="connsiteY1528" fmla="*/ 598309 h 1202550"/>
              <a:gd name="connsiteX1529" fmla="*/ 414796 w 1202550"/>
              <a:gd name="connsiteY1529" fmla="*/ 511899 h 1202550"/>
              <a:gd name="connsiteX1530" fmla="*/ 414796 w 1202550"/>
              <a:gd name="connsiteY1530" fmla="*/ 510699 h 1202550"/>
              <a:gd name="connsiteX1531" fmla="*/ 416860 w 1202550"/>
              <a:gd name="connsiteY1531" fmla="*/ 508706 h 1202550"/>
              <a:gd name="connsiteX1532" fmla="*/ 431262 w 1202550"/>
              <a:gd name="connsiteY1532" fmla="*/ 508706 h 1202550"/>
              <a:gd name="connsiteX1533" fmla="*/ 503559 w 1202550"/>
              <a:gd name="connsiteY1533" fmla="*/ 508706 h 1202550"/>
              <a:gd name="connsiteX1534" fmla="*/ 505671 w 1202550"/>
              <a:gd name="connsiteY1534" fmla="*/ 508706 h 1202550"/>
              <a:gd name="connsiteX1535" fmla="*/ 507255 w 1202550"/>
              <a:gd name="connsiteY1535" fmla="*/ 510218 h 1202550"/>
              <a:gd name="connsiteX1536" fmla="*/ 507183 w 1202550"/>
              <a:gd name="connsiteY1536" fmla="*/ 512403 h 1202550"/>
              <a:gd name="connsiteX1537" fmla="*/ 507207 w 1202550"/>
              <a:gd name="connsiteY1537" fmla="*/ 786661 h 1202550"/>
              <a:gd name="connsiteX1538" fmla="*/ 507207 w 1202550"/>
              <a:gd name="connsiteY1538" fmla="*/ 788461 h 1202550"/>
              <a:gd name="connsiteX1539" fmla="*/ 505935 w 1202550"/>
              <a:gd name="connsiteY1539" fmla="*/ 789661 h 1202550"/>
              <a:gd name="connsiteX1540" fmla="*/ 504135 w 1202550"/>
              <a:gd name="connsiteY1540" fmla="*/ 789661 h 1202550"/>
              <a:gd name="connsiteX1541" fmla="*/ 418060 w 1202550"/>
              <a:gd name="connsiteY1541" fmla="*/ 789661 h 1202550"/>
              <a:gd name="connsiteX1542" fmla="*/ 414796 w 1202550"/>
              <a:gd name="connsiteY1542" fmla="*/ 786229 h 1202550"/>
              <a:gd name="connsiteX1543" fmla="*/ 414796 w 1202550"/>
              <a:gd name="connsiteY1543" fmla="*/ 700490 h 1202550"/>
              <a:gd name="connsiteX1544" fmla="*/ 414796 w 1202550"/>
              <a:gd name="connsiteY1544" fmla="*/ 698378 h 1202550"/>
              <a:gd name="connsiteX1545" fmla="*/ 416116 w 1202550"/>
              <a:gd name="connsiteY1545" fmla="*/ 697178 h 1202550"/>
              <a:gd name="connsiteX1546" fmla="*/ 503943 w 1202550"/>
              <a:gd name="connsiteY1546" fmla="*/ 697178 h 1202550"/>
              <a:gd name="connsiteX1547" fmla="*/ 507183 w 1202550"/>
              <a:gd name="connsiteY1547" fmla="*/ 700346 h 1202550"/>
              <a:gd name="connsiteX1548" fmla="*/ 414748 w 1202550"/>
              <a:gd name="connsiteY1548" fmla="*/ 692089 h 1202550"/>
              <a:gd name="connsiteX1549" fmla="*/ 414748 w 1202550"/>
              <a:gd name="connsiteY1549" fmla="*/ 606014 h 1202550"/>
              <a:gd name="connsiteX1550" fmla="*/ 417652 w 1202550"/>
              <a:gd name="connsiteY1550" fmla="*/ 603086 h 1202550"/>
              <a:gd name="connsiteX1551" fmla="*/ 505959 w 1202550"/>
              <a:gd name="connsiteY1551" fmla="*/ 603086 h 1202550"/>
              <a:gd name="connsiteX1552" fmla="*/ 507255 w 1202550"/>
              <a:gd name="connsiteY1552" fmla="*/ 604286 h 1202550"/>
              <a:gd name="connsiteX1553" fmla="*/ 507255 w 1202550"/>
              <a:gd name="connsiteY1553" fmla="*/ 606398 h 1202550"/>
              <a:gd name="connsiteX1554" fmla="*/ 507255 w 1202550"/>
              <a:gd name="connsiteY1554" fmla="*/ 692449 h 1202550"/>
              <a:gd name="connsiteX1555" fmla="*/ 504375 w 1202550"/>
              <a:gd name="connsiteY1555" fmla="*/ 695378 h 1202550"/>
              <a:gd name="connsiteX1556" fmla="*/ 417964 w 1202550"/>
              <a:gd name="connsiteY1556" fmla="*/ 695378 h 1202550"/>
              <a:gd name="connsiteX1557" fmla="*/ 416764 w 1202550"/>
              <a:gd name="connsiteY1557" fmla="*/ 695378 h 1202550"/>
              <a:gd name="connsiteX1558" fmla="*/ 414820 w 1202550"/>
              <a:gd name="connsiteY1558" fmla="*/ 693289 h 1202550"/>
              <a:gd name="connsiteX1559" fmla="*/ 414748 w 1202550"/>
              <a:gd name="connsiteY1559" fmla="*/ 692089 h 1202550"/>
              <a:gd name="connsiteX1560" fmla="*/ 507135 w 1202550"/>
              <a:gd name="connsiteY1560" fmla="*/ 416055 h 1202550"/>
              <a:gd name="connsiteX1561" fmla="*/ 507135 w 1202550"/>
              <a:gd name="connsiteY1561" fmla="*/ 418143 h 1202550"/>
              <a:gd name="connsiteX1562" fmla="*/ 507135 w 1202550"/>
              <a:gd name="connsiteY1562" fmla="*/ 503498 h 1202550"/>
              <a:gd name="connsiteX1563" fmla="*/ 507135 w 1202550"/>
              <a:gd name="connsiteY1563" fmla="*/ 505898 h 1202550"/>
              <a:gd name="connsiteX1564" fmla="*/ 505863 w 1202550"/>
              <a:gd name="connsiteY1564" fmla="*/ 507122 h 1202550"/>
              <a:gd name="connsiteX1565" fmla="*/ 504063 w 1202550"/>
              <a:gd name="connsiteY1565" fmla="*/ 507122 h 1202550"/>
              <a:gd name="connsiteX1566" fmla="*/ 418060 w 1202550"/>
              <a:gd name="connsiteY1566" fmla="*/ 507122 h 1202550"/>
              <a:gd name="connsiteX1567" fmla="*/ 414796 w 1202550"/>
              <a:gd name="connsiteY1567" fmla="*/ 503954 h 1202550"/>
              <a:gd name="connsiteX1568" fmla="*/ 414796 w 1202550"/>
              <a:gd name="connsiteY1568" fmla="*/ 417783 h 1202550"/>
              <a:gd name="connsiteX1569" fmla="*/ 414796 w 1202550"/>
              <a:gd name="connsiteY1569" fmla="*/ 416583 h 1202550"/>
              <a:gd name="connsiteX1570" fmla="*/ 416860 w 1202550"/>
              <a:gd name="connsiteY1570" fmla="*/ 414615 h 1202550"/>
              <a:gd name="connsiteX1571" fmla="*/ 418660 w 1202550"/>
              <a:gd name="connsiteY1571" fmla="*/ 414615 h 1202550"/>
              <a:gd name="connsiteX1572" fmla="*/ 503559 w 1202550"/>
              <a:gd name="connsiteY1572" fmla="*/ 414615 h 1202550"/>
              <a:gd name="connsiteX1573" fmla="*/ 505647 w 1202550"/>
              <a:gd name="connsiteY1573" fmla="*/ 414615 h 1202550"/>
              <a:gd name="connsiteX1574" fmla="*/ 507183 w 1202550"/>
              <a:gd name="connsiteY1574" fmla="*/ 416127 h 1202550"/>
              <a:gd name="connsiteX1575" fmla="*/ 503055 w 1202550"/>
              <a:gd name="connsiteY1575" fmla="*/ 412742 h 1202550"/>
              <a:gd name="connsiteX1576" fmla="*/ 417268 w 1202550"/>
              <a:gd name="connsiteY1576" fmla="*/ 412742 h 1202550"/>
              <a:gd name="connsiteX1577" fmla="*/ 412084 w 1202550"/>
              <a:gd name="connsiteY1577" fmla="*/ 410558 h 1202550"/>
              <a:gd name="connsiteX1578" fmla="*/ 402986 w 1202550"/>
              <a:gd name="connsiteY1578" fmla="*/ 401413 h 1202550"/>
              <a:gd name="connsiteX1579" fmla="*/ 401258 w 1202550"/>
              <a:gd name="connsiteY1579" fmla="*/ 399565 h 1202550"/>
              <a:gd name="connsiteX1580" fmla="*/ 404475 w 1202550"/>
              <a:gd name="connsiteY1580" fmla="*/ 399205 h 1202550"/>
              <a:gd name="connsiteX1581" fmla="*/ 496838 w 1202550"/>
              <a:gd name="connsiteY1581" fmla="*/ 399205 h 1202550"/>
              <a:gd name="connsiteX1582" fmla="*/ 501183 w 1202550"/>
              <a:gd name="connsiteY1582" fmla="*/ 401821 h 1202550"/>
              <a:gd name="connsiteX1583" fmla="*/ 506559 w 1202550"/>
              <a:gd name="connsiteY1583" fmla="*/ 412742 h 1202550"/>
              <a:gd name="connsiteX1584" fmla="*/ 412948 w 1202550"/>
              <a:gd name="connsiteY1584" fmla="*/ 418143 h 1202550"/>
              <a:gd name="connsiteX1585" fmla="*/ 412948 w 1202550"/>
              <a:gd name="connsiteY1585" fmla="*/ 503282 h 1202550"/>
              <a:gd name="connsiteX1586" fmla="*/ 412948 w 1202550"/>
              <a:gd name="connsiteY1586" fmla="*/ 505370 h 1202550"/>
              <a:gd name="connsiteX1587" fmla="*/ 411387 w 1202550"/>
              <a:gd name="connsiteY1587" fmla="*/ 506930 h 1202550"/>
              <a:gd name="connsiteX1588" fmla="*/ 409899 w 1202550"/>
              <a:gd name="connsiteY1588" fmla="*/ 506930 h 1202550"/>
              <a:gd name="connsiteX1589" fmla="*/ 323896 w 1202550"/>
              <a:gd name="connsiteY1589" fmla="*/ 506930 h 1202550"/>
              <a:gd name="connsiteX1590" fmla="*/ 320608 w 1202550"/>
              <a:gd name="connsiteY1590" fmla="*/ 503786 h 1202550"/>
              <a:gd name="connsiteX1591" fmla="*/ 320608 w 1202550"/>
              <a:gd name="connsiteY1591" fmla="*/ 417375 h 1202550"/>
              <a:gd name="connsiteX1592" fmla="*/ 323560 w 1202550"/>
              <a:gd name="connsiteY1592" fmla="*/ 414494 h 1202550"/>
              <a:gd name="connsiteX1593" fmla="*/ 404811 w 1202550"/>
              <a:gd name="connsiteY1593" fmla="*/ 414494 h 1202550"/>
              <a:gd name="connsiteX1594" fmla="*/ 411387 w 1202550"/>
              <a:gd name="connsiteY1594" fmla="*/ 414494 h 1202550"/>
              <a:gd name="connsiteX1595" fmla="*/ 412996 w 1202550"/>
              <a:gd name="connsiteY1595" fmla="*/ 416007 h 1202550"/>
              <a:gd name="connsiteX1596" fmla="*/ 412996 w 1202550"/>
              <a:gd name="connsiteY1596" fmla="*/ 418215 h 1202550"/>
              <a:gd name="connsiteX1597" fmla="*/ 159428 w 1202550"/>
              <a:gd name="connsiteY1597" fmla="*/ 657453 h 1202550"/>
              <a:gd name="connsiteX1598" fmla="*/ 159428 w 1202550"/>
              <a:gd name="connsiteY1598" fmla="*/ 607047 h 1202550"/>
              <a:gd name="connsiteX1599" fmla="*/ 159428 w 1202550"/>
              <a:gd name="connsiteY1599" fmla="*/ 604934 h 1202550"/>
              <a:gd name="connsiteX1600" fmla="*/ 161276 w 1202550"/>
              <a:gd name="connsiteY1600" fmla="*/ 602990 h 1202550"/>
              <a:gd name="connsiteX1601" fmla="*/ 192144 w 1202550"/>
              <a:gd name="connsiteY1601" fmla="*/ 602990 h 1202550"/>
              <a:gd name="connsiteX1602" fmla="*/ 193944 w 1202550"/>
              <a:gd name="connsiteY1602" fmla="*/ 604670 h 1202550"/>
              <a:gd name="connsiteX1603" fmla="*/ 193944 w 1202550"/>
              <a:gd name="connsiteY1603" fmla="*/ 606470 h 1202550"/>
              <a:gd name="connsiteX1604" fmla="*/ 193944 w 1202550"/>
              <a:gd name="connsiteY1604" fmla="*/ 700082 h 1202550"/>
              <a:gd name="connsiteX1605" fmla="*/ 193944 w 1202550"/>
              <a:gd name="connsiteY1605" fmla="*/ 701570 h 1202550"/>
              <a:gd name="connsiteX1606" fmla="*/ 192144 w 1202550"/>
              <a:gd name="connsiteY1606" fmla="*/ 703779 h 1202550"/>
              <a:gd name="connsiteX1607" fmla="*/ 161660 w 1202550"/>
              <a:gd name="connsiteY1607" fmla="*/ 711388 h 1202550"/>
              <a:gd name="connsiteX1608" fmla="*/ 159452 w 1202550"/>
              <a:gd name="connsiteY1608" fmla="*/ 709635 h 1202550"/>
              <a:gd name="connsiteX1609" fmla="*/ 159452 w 1202550"/>
              <a:gd name="connsiteY1609" fmla="*/ 687457 h 1202550"/>
              <a:gd name="connsiteX1610" fmla="*/ 193920 w 1202550"/>
              <a:gd name="connsiteY1610" fmla="*/ 497377 h 1202550"/>
              <a:gd name="connsiteX1611" fmla="*/ 193776 w 1202550"/>
              <a:gd name="connsiteY1611" fmla="*/ 499129 h 1202550"/>
              <a:gd name="connsiteX1612" fmla="*/ 182687 w 1202550"/>
              <a:gd name="connsiteY1612" fmla="*/ 496297 h 1202550"/>
              <a:gd name="connsiteX1613" fmla="*/ 161780 w 1202550"/>
              <a:gd name="connsiteY1613" fmla="*/ 491088 h 1202550"/>
              <a:gd name="connsiteX1614" fmla="*/ 159380 w 1202550"/>
              <a:gd name="connsiteY1614" fmla="*/ 488136 h 1202550"/>
              <a:gd name="connsiteX1615" fmla="*/ 159380 w 1202550"/>
              <a:gd name="connsiteY1615" fmla="*/ 384083 h 1202550"/>
              <a:gd name="connsiteX1616" fmla="*/ 159644 w 1202550"/>
              <a:gd name="connsiteY1616" fmla="*/ 382330 h 1202550"/>
              <a:gd name="connsiteX1617" fmla="*/ 161828 w 1202550"/>
              <a:gd name="connsiteY1617" fmla="*/ 382955 h 1202550"/>
              <a:gd name="connsiteX1618" fmla="*/ 191928 w 1202550"/>
              <a:gd name="connsiteY1618" fmla="*/ 397884 h 1202550"/>
              <a:gd name="connsiteX1619" fmla="*/ 193968 w 1202550"/>
              <a:gd name="connsiteY1619" fmla="*/ 401029 h 1202550"/>
              <a:gd name="connsiteX1620" fmla="*/ 193920 w 1202550"/>
              <a:gd name="connsiteY1620" fmla="*/ 497377 h 1202550"/>
              <a:gd name="connsiteX1621" fmla="*/ 193632 w 1202550"/>
              <a:gd name="connsiteY1621" fmla="*/ 396852 h 1202550"/>
              <a:gd name="connsiteX1622" fmla="*/ 164829 w 1202550"/>
              <a:gd name="connsiteY1622" fmla="*/ 382451 h 1202550"/>
              <a:gd name="connsiteX1623" fmla="*/ 164349 w 1202550"/>
              <a:gd name="connsiteY1623" fmla="*/ 381634 h 1202550"/>
              <a:gd name="connsiteX1624" fmla="*/ 166461 w 1202550"/>
              <a:gd name="connsiteY1624" fmla="*/ 381418 h 1202550"/>
              <a:gd name="connsiteX1625" fmla="*/ 267273 w 1202550"/>
              <a:gd name="connsiteY1625" fmla="*/ 381418 h 1202550"/>
              <a:gd name="connsiteX1626" fmla="*/ 270946 w 1202550"/>
              <a:gd name="connsiteY1626" fmla="*/ 382378 h 1202550"/>
              <a:gd name="connsiteX1627" fmla="*/ 292141 w 1202550"/>
              <a:gd name="connsiteY1627" fmla="*/ 396492 h 1202550"/>
              <a:gd name="connsiteX1628" fmla="*/ 292885 w 1202550"/>
              <a:gd name="connsiteY1628" fmla="*/ 396924 h 1202550"/>
              <a:gd name="connsiteX1629" fmla="*/ 290868 w 1202550"/>
              <a:gd name="connsiteY1629" fmla="*/ 397620 h 1202550"/>
              <a:gd name="connsiteX1630" fmla="*/ 197257 w 1202550"/>
              <a:gd name="connsiteY1630" fmla="*/ 397620 h 1202550"/>
              <a:gd name="connsiteX1631" fmla="*/ 193632 w 1202550"/>
              <a:gd name="connsiteY1631" fmla="*/ 396852 h 1202550"/>
              <a:gd name="connsiteX1632" fmla="*/ 318736 w 1202550"/>
              <a:gd name="connsiteY1632" fmla="*/ 417591 h 1202550"/>
              <a:gd name="connsiteX1633" fmla="*/ 318736 w 1202550"/>
              <a:gd name="connsiteY1633" fmla="*/ 504002 h 1202550"/>
              <a:gd name="connsiteX1634" fmla="*/ 318736 w 1202550"/>
              <a:gd name="connsiteY1634" fmla="*/ 505490 h 1202550"/>
              <a:gd name="connsiteX1635" fmla="*/ 317224 w 1202550"/>
              <a:gd name="connsiteY1635" fmla="*/ 507074 h 1202550"/>
              <a:gd name="connsiteX1636" fmla="*/ 315711 w 1202550"/>
              <a:gd name="connsiteY1636" fmla="*/ 507074 h 1202550"/>
              <a:gd name="connsiteX1637" fmla="*/ 229733 w 1202550"/>
              <a:gd name="connsiteY1637" fmla="*/ 507074 h 1202550"/>
              <a:gd name="connsiteX1638" fmla="*/ 226420 w 1202550"/>
              <a:gd name="connsiteY1638" fmla="*/ 503642 h 1202550"/>
              <a:gd name="connsiteX1639" fmla="*/ 226420 w 1202550"/>
              <a:gd name="connsiteY1639" fmla="*/ 417231 h 1202550"/>
              <a:gd name="connsiteX1640" fmla="*/ 229037 w 1202550"/>
              <a:gd name="connsiteY1640" fmla="*/ 414615 h 1202550"/>
              <a:gd name="connsiteX1641" fmla="*/ 315087 w 1202550"/>
              <a:gd name="connsiteY1641" fmla="*/ 414615 h 1202550"/>
              <a:gd name="connsiteX1642" fmla="*/ 316888 w 1202550"/>
              <a:gd name="connsiteY1642" fmla="*/ 414615 h 1202550"/>
              <a:gd name="connsiteX1643" fmla="*/ 318808 w 1202550"/>
              <a:gd name="connsiteY1643" fmla="*/ 416391 h 1202550"/>
              <a:gd name="connsiteX1644" fmla="*/ 318736 w 1202550"/>
              <a:gd name="connsiteY1644" fmla="*/ 417591 h 1202550"/>
              <a:gd name="connsiteX1645" fmla="*/ 318736 w 1202550"/>
              <a:gd name="connsiteY1645" fmla="*/ 786733 h 1202550"/>
              <a:gd name="connsiteX1646" fmla="*/ 318736 w 1202550"/>
              <a:gd name="connsiteY1646" fmla="*/ 788533 h 1202550"/>
              <a:gd name="connsiteX1647" fmla="*/ 317512 w 1202550"/>
              <a:gd name="connsiteY1647" fmla="*/ 789781 h 1202550"/>
              <a:gd name="connsiteX1648" fmla="*/ 315423 w 1202550"/>
              <a:gd name="connsiteY1648" fmla="*/ 789781 h 1202550"/>
              <a:gd name="connsiteX1649" fmla="*/ 229757 w 1202550"/>
              <a:gd name="connsiteY1649" fmla="*/ 789781 h 1202550"/>
              <a:gd name="connsiteX1650" fmla="*/ 226420 w 1202550"/>
              <a:gd name="connsiteY1650" fmla="*/ 786397 h 1202550"/>
              <a:gd name="connsiteX1651" fmla="*/ 226420 w 1202550"/>
              <a:gd name="connsiteY1651" fmla="*/ 700946 h 1202550"/>
              <a:gd name="connsiteX1652" fmla="*/ 226420 w 1202550"/>
              <a:gd name="connsiteY1652" fmla="*/ 698858 h 1202550"/>
              <a:gd name="connsiteX1653" fmla="*/ 228004 w 1202550"/>
              <a:gd name="connsiteY1653" fmla="*/ 697298 h 1202550"/>
              <a:gd name="connsiteX1654" fmla="*/ 315519 w 1202550"/>
              <a:gd name="connsiteY1654" fmla="*/ 697298 h 1202550"/>
              <a:gd name="connsiteX1655" fmla="*/ 318808 w 1202550"/>
              <a:gd name="connsiteY1655" fmla="*/ 700394 h 1202550"/>
              <a:gd name="connsiteX1656" fmla="*/ 318736 w 1202550"/>
              <a:gd name="connsiteY1656" fmla="*/ 606518 h 1202550"/>
              <a:gd name="connsiteX1657" fmla="*/ 318736 w 1202550"/>
              <a:gd name="connsiteY1657" fmla="*/ 692929 h 1202550"/>
              <a:gd name="connsiteX1658" fmla="*/ 316144 w 1202550"/>
              <a:gd name="connsiteY1658" fmla="*/ 695522 h 1202550"/>
              <a:gd name="connsiteX1659" fmla="*/ 228053 w 1202550"/>
              <a:gd name="connsiteY1659" fmla="*/ 695522 h 1202550"/>
              <a:gd name="connsiteX1660" fmla="*/ 226420 w 1202550"/>
              <a:gd name="connsiteY1660" fmla="*/ 694009 h 1202550"/>
              <a:gd name="connsiteX1661" fmla="*/ 226420 w 1202550"/>
              <a:gd name="connsiteY1661" fmla="*/ 691921 h 1202550"/>
              <a:gd name="connsiteX1662" fmla="*/ 226420 w 1202550"/>
              <a:gd name="connsiteY1662" fmla="*/ 606711 h 1202550"/>
              <a:gd name="connsiteX1663" fmla="*/ 226420 w 1202550"/>
              <a:gd name="connsiteY1663" fmla="*/ 604310 h 1202550"/>
              <a:gd name="connsiteX1664" fmla="*/ 227239 w 1202550"/>
              <a:gd name="connsiteY1664" fmla="*/ 603228 h 1202550"/>
              <a:gd name="connsiteX1665" fmla="*/ 227524 w 1202550"/>
              <a:gd name="connsiteY1665" fmla="*/ 603230 h 1202550"/>
              <a:gd name="connsiteX1666" fmla="*/ 315687 w 1202550"/>
              <a:gd name="connsiteY1666" fmla="*/ 603230 h 1202550"/>
              <a:gd name="connsiteX1667" fmla="*/ 317200 w 1202550"/>
              <a:gd name="connsiteY1667" fmla="*/ 603230 h 1202550"/>
              <a:gd name="connsiteX1668" fmla="*/ 318784 w 1202550"/>
              <a:gd name="connsiteY1668" fmla="*/ 604766 h 1202550"/>
              <a:gd name="connsiteX1669" fmla="*/ 318736 w 1202550"/>
              <a:gd name="connsiteY1669" fmla="*/ 606398 h 1202550"/>
              <a:gd name="connsiteX1670" fmla="*/ 318736 w 1202550"/>
              <a:gd name="connsiteY1670" fmla="*/ 600302 h 1202550"/>
              <a:gd name="connsiteX1671" fmla="*/ 317656 w 1202550"/>
              <a:gd name="connsiteY1671" fmla="*/ 601406 h 1202550"/>
              <a:gd name="connsiteX1672" fmla="*/ 315879 w 1202550"/>
              <a:gd name="connsiteY1672" fmla="*/ 601406 h 1202550"/>
              <a:gd name="connsiteX1673" fmla="*/ 229013 w 1202550"/>
              <a:gd name="connsiteY1673" fmla="*/ 601406 h 1202550"/>
              <a:gd name="connsiteX1674" fmla="*/ 226420 w 1202550"/>
              <a:gd name="connsiteY1674" fmla="*/ 598766 h 1202550"/>
              <a:gd name="connsiteX1675" fmla="*/ 226420 w 1202550"/>
              <a:gd name="connsiteY1675" fmla="*/ 511707 h 1202550"/>
              <a:gd name="connsiteX1676" fmla="*/ 229325 w 1202550"/>
              <a:gd name="connsiteY1676" fmla="*/ 508802 h 1202550"/>
              <a:gd name="connsiteX1677" fmla="*/ 316336 w 1202550"/>
              <a:gd name="connsiteY1677" fmla="*/ 508802 h 1202550"/>
              <a:gd name="connsiteX1678" fmla="*/ 318880 w 1202550"/>
              <a:gd name="connsiteY1678" fmla="*/ 511443 h 1202550"/>
              <a:gd name="connsiteX1679" fmla="*/ 318880 w 1202550"/>
              <a:gd name="connsiteY1679" fmla="*/ 598093 h 1202550"/>
              <a:gd name="connsiteX1680" fmla="*/ 318736 w 1202550"/>
              <a:gd name="connsiteY1680" fmla="*/ 600182 h 1202550"/>
              <a:gd name="connsiteX1681" fmla="*/ 313263 w 1202550"/>
              <a:gd name="connsiteY1681" fmla="*/ 412910 h 1202550"/>
              <a:gd name="connsiteX1682" fmla="*/ 227884 w 1202550"/>
              <a:gd name="connsiteY1682" fmla="*/ 412910 h 1202550"/>
              <a:gd name="connsiteX1683" fmla="*/ 224404 w 1202550"/>
              <a:gd name="connsiteY1683" fmla="*/ 412286 h 1202550"/>
              <a:gd name="connsiteX1684" fmla="*/ 200857 w 1202550"/>
              <a:gd name="connsiteY1684" fmla="*/ 400453 h 1202550"/>
              <a:gd name="connsiteX1685" fmla="*/ 200281 w 1202550"/>
              <a:gd name="connsiteY1685" fmla="*/ 399637 h 1202550"/>
              <a:gd name="connsiteX1686" fmla="*/ 203305 w 1202550"/>
              <a:gd name="connsiteY1686" fmla="*/ 399421 h 1202550"/>
              <a:gd name="connsiteX1687" fmla="*/ 293245 w 1202550"/>
              <a:gd name="connsiteY1687" fmla="*/ 399421 h 1202550"/>
              <a:gd name="connsiteX1688" fmla="*/ 299053 w 1202550"/>
              <a:gd name="connsiteY1688" fmla="*/ 401221 h 1202550"/>
              <a:gd name="connsiteX1689" fmla="*/ 313239 w 1202550"/>
              <a:gd name="connsiteY1689" fmla="*/ 410822 h 1202550"/>
              <a:gd name="connsiteX1690" fmla="*/ 315639 w 1202550"/>
              <a:gd name="connsiteY1690" fmla="*/ 412670 h 1202550"/>
              <a:gd name="connsiteX1691" fmla="*/ 313335 w 1202550"/>
              <a:gd name="connsiteY1691" fmla="*/ 412790 h 1202550"/>
              <a:gd name="connsiteX1692" fmla="*/ 195648 w 1202550"/>
              <a:gd name="connsiteY1692" fmla="*/ 401701 h 1202550"/>
              <a:gd name="connsiteX1693" fmla="*/ 195648 w 1202550"/>
              <a:gd name="connsiteY1693" fmla="*/ 400573 h 1202550"/>
              <a:gd name="connsiteX1694" fmla="*/ 197905 w 1202550"/>
              <a:gd name="connsiteY1694" fmla="*/ 401245 h 1202550"/>
              <a:gd name="connsiteX1695" fmla="*/ 222316 w 1202550"/>
              <a:gd name="connsiteY1695" fmla="*/ 413366 h 1202550"/>
              <a:gd name="connsiteX1696" fmla="*/ 224476 w 1202550"/>
              <a:gd name="connsiteY1696" fmla="*/ 417039 h 1202550"/>
              <a:gd name="connsiteX1697" fmla="*/ 224476 w 1202550"/>
              <a:gd name="connsiteY1697" fmla="*/ 469485 h 1202550"/>
              <a:gd name="connsiteX1698" fmla="*/ 224476 w 1202550"/>
              <a:gd name="connsiteY1698" fmla="*/ 503498 h 1202550"/>
              <a:gd name="connsiteX1699" fmla="*/ 224236 w 1202550"/>
              <a:gd name="connsiteY1699" fmla="*/ 506474 h 1202550"/>
              <a:gd name="connsiteX1700" fmla="*/ 220492 w 1202550"/>
              <a:gd name="connsiteY1700" fmla="*/ 505778 h 1202550"/>
              <a:gd name="connsiteX1701" fmla="*/ 197833 w 1202550"/>
              <a:gd name="connsiteY1701" fmla="*/ 500185 h 1202550"/>
              <a:gd name="connsiteX1702" fmla="*/ 195432 w 1202550"/>
              <a:gd name="connsiteY1702" fmla="*/ 497473 h 1202550"/>
              <a:gd name="connsiteX1703" fmla="*/ 195744 w 1202550"/>
              <a:gd name="connsiteY1703" fmla="*/ 401581 h 1202550"/>
              <a:gd name="connsiteX1704" fmla="*/ 195648 w 1202550"/>
              <a:gd name="connsiteY1704" fmla="*/ 606687 h 1202550"/>
              <a:gd name="connsiteX1705" fmla="*/ 195648 w 1202550"/>
              <a:gd name="connsiteY1705" fmla="*/ 605486 h 1202550"/>
              <a:gd name="connsiteX1706" fmla="*/ 198049 w 1202550"/>
              <a:gd name="connsiteY1706" fmla="*/ 603206 h 1202550"/>
              <a:gd name="connsiteX1707" fmla="*/ 222340 w 1202550"/>
              <a:gd name="connsiteY1707" fmla="*/ 603206 h 1202550"/>
              <a:gd name="connsiteX1708" fmla="*/ 224740 w 1202550"/>
              <a:gd name="connsiteY1708" fmla="*/ 605606 h 1202550"/>
              <a:gd name="connsiteX1709" fmla="*/ 224740 w 1202550"/>
              <a:gd name="connsiteY1709" fmla="*/ 693697 h 1202550"/>
              <a:gd name="connsiteX1710" fmla="*/ 222988 w 1202550"/>
              <a:gd name="connsiteY1710" fmla="*/ 696242 h 1202550"/>
              <a:gd name="connsiteX1711" fmla="*/ 196873 w 1202550"/>
              <a:gd name="connsiteY1711" fmla="*/ 702723 h 1202550"/>
              <a:gd name="connsiteX1712" fmla="*/ 196057 w 1202550"/>
              <a:gd name="connsiteY1712" fmla="*/ 702723 h 1202550"/>
              <a:gd name="connsiteX1713" fmla="*/ 195840 w 1202550"/>
              <a:gd name="connsiteY1713" fmla="*/ 699602 h 1202550"/>
              <a:gd name="connsiteX1714" fmla="*/ 195720 w 1202550"/>
              <a:gd name="connsiteY1714" fmla="*/ 606567 h 1202550"/>
              <a:gd name="connsiteX1715" fmla="*/ 224452 w 1202550"/>
              <a:gd name="connsiteY1715" fmla="*/ 512115 h 1202550"/>
              <a:gd name="connsiteX1716" fmla="*/ 224452 w 1202550"/>
              <a:gd name="connsiteY1716" fmla="*/ 598165 h 1202550"/>
              <a:gd name="connsiteX1717" fmla="*/ 221332 w 1202550"/>
              <a:gd name="connsiteY1717" fmla="*/ 601406 h 1202550"/>
              <a:gd name="connsiteX1718" fmla="*/ 198409 w 1202550"/>
              <a:gd name="connsiteY1718" fmla="*/ 601406 h 1202550"/>
              <a:gd name="connsiteX1719" fmla="*/ 195720 w 1202550"/>
              <a:gd name="connsiteY1719" fmla="*/ 598886 h 1202550"/>
              <a:gd name="connsiteX1720" fmla="*/ 195720 w 1202550"/>
              <a:gd name="connsiteY1720" fmla="*/ 503834 h 1202550"/>
              <a:gd name="connsiteX1721" fmla="*/ 195720 w 1202550"/>
              <a:gd name="connsiteY1721" fmla="*/ 501697 h 1202550"/>
              <a:gd name="connsiteX1722" fmla="*/ 223180 w 1202550"/>
              <a:gd name="connsiteY1722" fmla="*/ 508298 h 1202550"/>
              <a:gd name="connsiteX1723" fmla="*/ 224644 w 1202550"/>
              <a:gd name="connsiteY1723" fmla="*/ 510170 h 1202550"/>
              <a:gd name="connsiteX1724" fmla="*/ 224620 w 1202550"/>
              <a:gd name="connsiteY1724" fmla="*/ 511995 h 1202550"/>
              <a:gd name="connsiteX1725" fmla="*/ 195648 w 1202550"/>
              <a:gd name="connsiteY1725" fmla="*/ 802167 h 1202550"/>
              <a:gd name="connsiteX1726" fmla="*/ 195648 w 1202550"/>
              <a:gd name="connsiteY1726" fmla="*/ 707451 h 1202550"/>
              <a:gd name="connsiteX1727" fmla="*/ 198049 w 1202550"/>
              <a:gd name="connsiteY1727" fmla="*/ 704259 h 1202550"/>
              <a:gd name="connsiteX1728" fmla="*/ 223036 w 1202550"/>
              <a:gd name="connsiteY1728" fmla="*/ 697922 h 1202550"/>
              <a:gd name="connsiteX1729" fmla="*/ 224356 w 1202550"/>
              <a:gd name="connsiteY1729" fmla="*/ 697778 h 1202550"/>
              <a:gd name="connsiteX1730" fmla="*/ 224620 w 1202550"/>
              <a:gd name="connsiteY1730" fmla="*/ 700970 h 1202550"/>
              <a:gd name="connsiteX1731" fmla="*/ 224620 w 1202550"/>
              <a:gd name="connsiteY1731" fmla="*/ 786997 h 1202550"/>
              <a:gd name="connsiteX1732" fmla="*/ 221908 w 1202550"/>
              <a:gd name="connsiteY1732" fmla="*/ 791534 h 1202550"/>
              <a:gd name="connsiteX1733" fmla="*/ 198865 w 1202550"/>
              <a:gd name="connsiteY1733" fmla="*/ 802959 h 1202550"/>
              <a:gd name="connsiteX1734" fmla="*/ 196105 w 1202550"/>
              <a:gd name="connsiteY1734" fmla="*/ 804039 h 1202550"/>
              <a:gd name="connsiteX1735" fmla="*/ 195744 w 1202550"/>
              <a:gd name="connsiteY1735" fmla="*/ 802047 h 1202550"/>
              <a:gd name="connsiteX1736" fmla="*/ 202489 w 1202550"/>
              <a:gd name="connsiteY1736" fmla="*/ 803223 h 1202550"/>
              <a:gd name="connsiteX1737" fmla="*/ 223084 w 1202550"/>
              <a:gd name="connsiteY1737" fmla="*/ 792854 h 1202550"/>
              <a:gd name="connsiteX1738" fmla="*/ 228509 w 1202550"/>
              <a:gd name="connsiteY1738" fmla="*/ 791558 h 1202550"/>
              <a:gd name="connsiteX1739" fmla="*/ 312783 w 1202550"/>
              <a:gd name="connsiteY1739" fmla="*/ 791558 h 1202550"/>
              <a:gd name="connsiteX1740" fmla="*/ 315471 w 1202550"/>
              <a:gd name="connsiteY1740" fmla="*/ 791558 h 1202550"/>
              <a:gd name="connsiteX1741" fmla="*/ 314343 w 1202550"/>
              <a:gd name="connsiteY1741" fmla="*/ 793070 h 1202550"/>
              <a:gd name="connsiteX1742" fmla="*/ 297901 w 1202550"/>
              <a:gd name="connsiteY1742" fmla="*/ 804063 h 1202550"/>
              <a:gd name="connsiteX1743" fmla="*/ 294589 w 1202550"/>
              <a:gd name="connsiteY1743" fmla="*/ 805191 h 1202550"/>
              <a:gd name="connsiteX1744" fmla="*/ 200737 w 1202550"/>
              <a:gd name="connsiteY1744" fmla="*/ 805191 h 1202550"/>
              <a:gd name="connsiteX1745" fmla="*/ 199201 w 1202550"/>
              <a:gd name="connsiteY1745" fmla="*/ 804951 h 1202550"/>
              <a:gd name="connsiteX1746" fmla="*/ 202585 w 1202550"/>
              <a:gd name="connsiteY1746" fmla="*/ 803103 h 1202550"/>
              <a:gd name="connsiteX1747" fmla="*/ 295141 w 1202550"/>
              <a:gd name="connsiteY1747" fmla="*/ 808168 h 1202550"/>
              <a:gd name="connsiteX1748" fmla="*/ 299029 w 1202550"/>
              <a:gd name="connsiteY1748" fmla="*/ 806968 h 1202550"/>
              <a:gd name="connsiteX1749" fmla="*/ 393505 w 1202550"/>
              <a:gd name="connsiteY1749" fmla="*/ 806968 h 1202550"/>
              <a:gd name="connsiteX1750" fmla="*/ 395641 w 1202550"/>
              <a:gd name="connsiteY1750" fmla="*/ 807472 h 1202550"/>
              <a:gd name="connsiteX1751" fmla="*/ 379799 w 1202550"/>
              <a:gd name="connsiteY1751" fmla="*/ 823290 h 1202550"/>
              <a:gd name="connsiteX1752" fmla="*/ 376943 w 1202550"/>
              <a:gd name="connsiteY1752" fmla="*/ 823866 h 1202550"/>
              <a:gd name="connsiteX1753" fmla="*/ 275530 w 1202550"/>
              <a:gd name="connsiteY1753" fmla="*/ 823866 h 1202550"/>
              <a:gd name="connsiteX1754" fmla="*/ 273130 w 1202550"/>
              <a:gd name="connsiteY1754" fmla="*/ 823602 h 1202550"/>
              <a:gd name="connsiteX1755" fmla="*/ 273274 w 1202550"/>
              <a:gd name="connsiteY1755" fmla="*/ 822714 h 1202550"/>
              <a:gd name="connsiteX1756" fmla="*/ 295237 w 1202550"/>
              <a:gd name="connsiteY1756" fmla="*/ 808048 h 1202550"/>
              <a:gd name="connsiteX1757" fmla="*/ 300806 w 1202550"/>
              <a:gd name="connsiteY1757" fmla="*/ 805167 h 1202550"/>
              <a:gd name="connsiteX1758" fmla="*/ 301958 w 1202550"/>
              <a:gd name="connsiteY1758" fmla="*/ 803655 h 1202550"/>
              <a:gd name="connsiteX1759" fmla="*/ 318376 w 1202550"/>
              <a:gd name="connsiteY1759" fmla="*/ 792686 h 1202550"/>
              <a:gd name="connsiteX1760" fmla="*/ 321688 w 1202550"/>
              <a:gd name="connsiteY1760" fmla="*/ 791558 h 1202550"/>
              <a:gd name="connsiteX1761" fmla="*/ 410067 w 1202550"/>
              <a:gd name="connsiteY1761" fmla="*/ 791558 h 1202550"/>
              <a:gd name="connsiteX1762" fmla="*/ 410739 w 1202550"/>
              <a:gd name="connsiteY1762" fmla="*/ 791558 h 1202550"/>
              <a:gd name="connsiteX1763" fmla="*/ 410019 w 1202550"/>
              <a:gd name="connsiteY1763" fmla="*/ 792998 h 1202550"/>
              <a:gd name="connsiteX1764" fmla="*/ 399218 w 1202550"/>
              <a:gd name="connsiteY1764" fmla="*/ 803823 h 1202550"/>
              <a:gd name="connsiteX1765" fmla="*/ 396362 w 1202550"/>
              <a:gd name="connsiteY1765" fmla="*/ 805071 h 1202550"/>
              <a:gd name="connsiteX1766" fmla="*/ 300902 w 1202550"/>
              <a:gd name="connsiteY1766" fmla="*/ 805047 h 1202550"/>
              <a:gd name="connsiteX1767" fmla="*/ 410427 w 1202550"/>
              <a:gd name="connsiteY1767" fmla="*/ 789781 h 1202550"/>
              <a:gd name="connsiteX1768" fmla="*/ 323296 w 1202550"/>
              <a:gd name="connsiteY1768" fmla="*/ 789781 h 1202550"/>
              <a:gd name="connsiteX1769" fmla="*/ 320608 w 1202550"/>
              <a:gd name="connsiteY1769" fmla="*/ 786949 h 1202550"/>
              <a:gd name="connsiteX1770" fmla="*/ 320608 w 1202550"/>
              <a:gd name="connsiteY1770" fmla="*/ 700298 h 1202550"/>
              <a:gd name="connsiteX1771" fmla="*/ 320608 w 1202550"/>
              <a:gd name="connsiteY1771" fmla="*/ 698498 h 1202550"/>
              <a:gd name="connsiteX1772" fmla="*/ 321928 w 1202550"/>
              <a:gd name="connsiteY1772" fmla="*/ 697298 h 1202550"/>
              <a:gd name="connsiteX1773" fmla="*/ 410355 w 1202550"/>
              <a:gd name="connsiteY1773" fmla="*/ 697298 h 1202550"/>
              <a:gd name="connsiteX1774" fmla="*/ 412996 w 1202550"/>
              <a:gd name="connsiteY1774" fmla="*/ 699842 h 1202550"/>
              <a:gd name="connsiteX1775" fmla="*/ 412996 w 1202550"/>
              <a:gd name="connsiteY1775" fmla="*/ 787381 h 1202550"/>
              <a:gd name="connsiteX1776" fmla="*/ 410523 w 1202550"/>
              <a:gd name="connsiteY1776" fmla="*/ 789661 h 1202550"/>
              <a:gd name="connsiteX1777" fmla="*/ 412828 w 1202550"/>
              <a:gd name="connsiteY1777" fmla="*/ 691897 h 1202550"/>
              <a:gd name="connsiteX1778" fmla="*/ 412828 w 1202550"/>
              <a:gd name="connsiteY1778" fmla="*/ 694297 h 1202550"/>
              <a:gd name="connsiteX1779" fmla="*/ 411531 w 1202550"/>
              <a:gd name="connsiteY1779" fmla="*/ 695498 h 1202550"/>
              <a:gd name="connsiteX1780" fmla="*/ 323680 w 1202550"/>
              <a:gd name="connsiteY1780" fmla="*/ 695498 h 1202550"/>
              <a:gd name="connsiteX1781" fmla="*/ 320440 w 1202550"/>
              <a:gd name="connsiteY1781" fmla="*/ 692305 h 1202550"/>
              <a:gd name="connsiteX1782" fmla="*/ 320440 w 1202550"/>
              <a:gd name="connsiteY1782" fmla="*/ 606398 h 1202550"/>
              <a:gd name="connsiteX1783" fmla="*/ 323872 w 1202550"/>
              <a:gd name="connsiteY1783" fmla="*/ 603086 h 1202550"/>
              <a:gd name="connsiteX1784" fmla="*/ 410283 w 1202550"/>
              <a:gd name="connsiteY1784" fmla="*/ 603086 h 1202550"/>
              <a:gd name="connsiteX1785" fmla="*/ 412876 w 1202550"/>
              <a:gd name="connsiteY1785" fmla="*/ 605702 h 1202550"/>
              <a:gd name="connsiteX1786" fmla="*/ 412876 w 1202550"/>
              <a:gd name="connsiteY1786" fmla="*/ 691777 h 1202550"/>
              <a:gd name="connsiteX1787" fmla="*/ 410259 w 1202550"/>
              <a:gd name="connsiteY1787" fmla="*/ 601406 h 1202550"/>
              <a:gd name="connsiteX1788" fmla="*/ 321448 w 1202550"/>
              <a:gd name="connsiteY1788" fmla="*/ 601406 h 1202550"/>
              <a:gd name="connsiteX1789" fmla="*/ 320363 w 1202550"/>
              <a:gd name="connsiteY1789" fmla="*/ 600535 h 1202550"/>
              <a:gd name="connsiteX1790" fmla="*/ 320368 w 1202550"/>
              <a:gd name="connsiteY1790" fmla="*/ 600278 h 1202550"/>
              <a:gd name="connsiteX1791" fmla="*/ 320368 w 1202550"/>
              <a:gd name="connsiteY1791" fmla="*/ 598189 h 1202550"/>
              <a:gd name="connsiteX1792" fmla="*/ 320368 w 1202550"/>
              <a:gd name="connsiteY1792" fmla="*/ 511539 h 1202550"/>
              <a:gd name="connsiteX1793" fmla="*/ 322984 w 1202550"/>
              <a:gd name="connsiteY1793" fmla="*/ 508946 h 1202550"/>
              <a:gd name="connsiteX1794" fmla="*/ 410235 w 1202550"/>
              <a:gd name="connsiteY1794" fmla="*/ 508946 h 1202550"/>
              <a:gd name="connsiteX1795" fmla="*/ 412756 w 1202550"/>
              <a:gd name="connsiteY1795" fmla="*/ 511611 h 1202550"/>
              <a:gd name="connsiteX1796" fmla="*/ 412756 w 1202550"/>
              <a:gd name="connsiteY1796" fmla="*/ 598838 h 1202550"/>
              <a:gd name="connsiteX1797" fmla="*/ 410427 w 1202550"/>
              <a:gd name="connsiteY1797" fmla="*/ 601286 h 1202550"/>
              <a:gd name="connsiteX1798" fmla="*/ 410883 w 1202550"/>
              <a:gd name="connsiteY1798" fmla="*/ 412358 h 1202550"/>
              <a:gd name="connsiteX1799" fmla="*/ 410595 w 1202550"/>
              <a:gd name="connsiteY1799" fmla="*/ 412934 h 1202550"/>
              <a:gd name="connsiteX1800" fmla="*/ 407955 w 1202550"/>
              <a:gd name="connsiteY1800" fmla="*/ 412934 h 1202550"/>
              <a:gd name="connsiteX1801" fmla="*/ 322576 w 1202550"/>
              <a:gd name="connsiteY1801" fmla="*/ 412934 h 1202550"/>
              <a:gd name="connsiteX1802" fmla="*/ 317560 w 1202550"/>
              <a:gd name="connsiteY1802" fmla="*/ 411446 h 1202550"/>
              <a:gd name="connsiteX1803" fmla="*/ 300518 w 1202550"/>
              <a:gd name="connsiteY1803" fmla="*/ 400045 h 1202550"/>
              <a:gd name="connsiteX1804" fmla="*/ 303566 w 1202550"/>
              <a:gd name="connsiteY1804" fmla="*/ 399445 h 1202550"/>
              <a:gd name="connsiteX1805" fmla="*/ 346771 w 1202550"/>
              <a:gd name="connsiteY1805" fmla="*/ 399445 h 1202550"/>
              <a:gd name="connsiteX1806" fmla="*/ 395305 w 1202550"/>
              <a:gd name="connsiteY1806" fmla="*/ 399445 h 1202550"/>
              <a:gd name="connsiteX1807" fmla="*/ 400106 w 1202550"/>
              <a:gd name="connsiteY1807" fmla="*/ 401413 h 1202550"/>
              <a:gd name="connsiteX1808" fmla="*/ 411051 w 1202550"/>
              <a:gd name="connsiteY1808" fmla="*/ 412286 h 1202550"/>
              <a:gd name="connsiteX1809" fmla="*/ 392017 w 1202550"/>
              <a:gd name="connsiteY1809" fmla="*/ 397620 h 1202550"/>
              <a:gd name="connsiteX1810" fmla="*/ 298933 w 1202550"/>
              <a:gd name="connsiteY1810" fmla="*/ 397620 h 1202550"/>
              <a:gd name="connsiteX1811" fmla="*/ 295813 w 1202550"/>
              <a:gd name="connsiteY1811" fmla="*/ 396852 h 1202550"/>
              <a:gd name="connsiteX1812" fmla="*/ 274210 w 1202550"/>
              <a:gd name="connsiteY1812" fmla="*/ 382330 h 1202550"/>
              <a:gd name="connsiteX1813" fmla="*/ 273730 w 1202550"/>
              <a:gd name="connsiteY1813" fmla="*/ 381418 h 1202550"/>
              <a:gd name="connsiteX1814" fmla="*/ 277019 w 1202550"/>
              <a:gd name="connsiteY1814" fmla="*/ 381418 h 1202550"/>
              <a:gd name="connsiteX1815" fmla="*/ 377183 w 1202550"/>
              <a:gd name="connsiteY1815" fmla="*/ 381418 h 1202550"/>
              <a:gd name="connsiteX1816" fmla="*/ 382416 w 1202550"/>
              <a:gd name="connsiteY1816" fmla="*/ 383603 h 1202550"/>
              <a:gd name="connsiteX1817" fmla="*/ 395905 w 1202550"/>
              <a:gd name="connsiteY1817" fmla="*/ 397068 h 1202550"/>
              <a:gd name="connsiteX1818" fmla="*/ 392185 w 1202550"/>
              <a:gd name="connsiteY1818" fmla="*/ 397500 h 1202550"/>
              <a:gd name="connsiteX1819" fmla="*/ 374015 w 1202550"/>
              <a:gd name="connsiteY1819" fmla="*/ 379618 h 1202550"/>
              <a:gd name="connsiteX1820" fmla="*/ 304022 w 1202550"/>
              <a:gd name="connsiteY1820" fmla="*/ 379618 h 1202550"/>
              <a:gd name="connsiteX1821" fmla="*/ 272530 w 1202550"/>
              <a:gd name="connsiteY1821" fmla="*/ 379618 h 1202550"/>
              <a:gd name="connsiteX1822" fmla="*/ 267729 w 1202550"/>
              <a:gd name="connsiteY1822" fmla="*/ 378178 h 1202550"/>
              <a:gd name="connsiteX1823" fmla="*/ 243534 w 1202550"/>
              <a:gd name="connsiteY1823" fmla="*/ 362048 h 1202550"/>
              <a:gd name="connsiteX1824" fmla="*/ 241134 w 1202550"/>
              <a:gd name="connsiteY1824" fmla="*/ 360104 h 1202550"/>
              <a:gd name="connsiteX1825" fmla="*/ 244159 w 1202550"/>
              <a:gd name="connsiteY1825" fmla="*/ 359792 h 1202550"/>
              <a:gd name="connsiteX1826" fmla="*/ 355724 w 1202550"/>
              <a:gd name="connsiteY1826" fmla="*/ 359792 h 1202550"/>
              <a:gd name="connsiteX1827" fmla="*/ 360525 w 1202550"/>
              <a:gd name="connsiteY1827" fmla="*/ 361760 h 1202550"/>
              <a:gd name="connsiteX1828" fmla="*/ 375767 w 1202550"/>
              <a:gd name="connsiteY1828" fmla="*/ 377050 h 1202550"/>
              <a:gd name="connsiteX1829" fmla="*/ 377711 w 1202550"/>
              <a:gd name="connsiteY1829" fmla="*/ 379114 h 1202550"/>
              <a:gd name="connsiteX1830" fmla="*/ 374183 w 1202550"/>
              <a:gd name="connsiteY1830" fmla="*/ 379498 h 1202550"/>
              <a:gd name="connsiteX1831" fmla="*/ 159716 w 1202550"/>
              <a:gd name="connsiteY1831" fmla="*/ 492840 h 1202550"/>
              <a:gd name="connsiteX1832" fmla="*/ 161780 w 1202550"/>
              <a:gd name="connsiteY1832" fmla="*/ 493080 h 1202550"/>
              <a:gd name="connsiteX1833" fmla="*/ 191688 w 1202550"/>
              <a:gd name="connsiteY1833" fmla="*/ 500497 h 1202550"/>
              <a:gd name="connsiteX1834" fmla="*/ 193920 w 1202550"/>
              <a:gd name="connsiteY1834" fmla="*/ 503498 h 1202550"/>
              <a:gd name="connsiteX1835" fmla="*/ 193920 w 1202550"/>
              <a:gd name="connsiteY1835" fmla="*/ 598790 h 1202550"/>
              <a:gd name="connsiteX1836" fmla="*/ 191520 w 1202550"/>
              <a:gd name="connsiteY1836" fmla="*/ 601190 h 1202550"/>
              <a:gd name="connsiteX1837" fmla="*/ 161852 w 1202550"/>
              <a:gd name="connsiteY1837" fmla="*/ 601190 h 1202550"/>
              <a:gd name="connsiteX1838" fmla="*/ 159452 w 1202550"/>
              <a:gd name="connsiteY1838" fmla="*/ 598790 h 1202550"/>
              <a:gd name="connsiteX1839" fmla="*/ 159452 w 1202550"/>
              <a:gd name="connsiteY1839" fmla="*/ 557168 h 1202550"/>
              <a:gd name="connsiteX1840" fmla="*/ 159452 w 1202550"/>
              <a:gd name="connsiteY1840" fmla="*/ 496321 h 1202550"/>
              <a:gd name="connsiteX1841" fmla="*/ 159716 w 1202550"/>
              <a:gd name="connsiteY1841" fmla="*/ 492840 h 1202550"/>
              <a:gd name="connsiteX1842" fmla="*/ 159428 w 1202550"/>
              <a:gd name="connsiteY1842" fmla="*/ 716980 h 1202550"/>
              <a:gd name="connsiteX1843" fmla="*/ 159428 w 1202550"/>
              <a:gd name="connsiteY1843" fmla="*/ 716092 h 1202550"/>
              <a:gd name="connsiteX1844" fmla="*/ 161612 w 1202550"/>
              <a:gd name="connsiteY1844" fmla="*/ 713236 h 1202550"/>
              <a:gd name="connsiteX1845" fmla="*/ 177862 w 1202550"/>
              <a:gd name="connsiteY1845" fmla="*/ 709203 h 1202550"/>
              <a:gd name="connsiteX1846" fmla="*/ 190944 w 1202550"/>
              <a:gd name="connsiteY1846" fmla="*/ 705915 h 1202550"/>
              <a:gd name="connsiteX1847" fmla="*/ 193920 w 1202550"/>
              <a:gd name="connsiteY1847" fmla="*/ 705579 h 1202550"/>
              <a:gd name="connsiteX1848" fmla="*/ 193920 w 1202550"/>
              <a:gd name="connsiteY1848" fmla="*/ 708699 h 1202550"/>
              <a:gd name="connsiteX1849" fmla="*/ 193920 w 1202550"/>
              <a:gd name="connsiteY1849" fmla="*/ 802311 h 1202550"/>
              <a:gd name="connsiteX1850" fmla="*/ 191184 w 1202550"/>
              <a:gd name="connsiteY1850" fmla="*/ 806848 h 1202550"/>
              <a:gd name="connsiteX1851" fmla="*/ 162380 w 1202550"/>
              <a:gd name="connsiteY1851" fmla="*/ 821105 h 1202550"/>
              <a:gd name="connsiteX1852" fmla="*/ 159668 w 1202550"/>
              <a:gd name="connsiteY1852" fmla="*/ 822257 h 1202550"/>
              <a:gd name="connsiteX1853" fmla="*/ 159284 w 1202550"/>
              <a:gd name="connsiteY1853" fmla="*/ 819281 h 1202550"/>
              <a:gd name="connsiteX1854" fmla="*/ 159428 w 1202550"/>
              <a:gd name="connsiteY1854" fmla="*/ 716980 h 1202550"/>
              <a:gd name="connsiteX1855" fmla="*/ 165453 w 1202550"/>
              <a:gd name="connsiteY1855" fmla="*/ 821753 h 1202550"/>
              <a:gd name="connsiteX1856" fmla="*/ 192984 w 1202550"/>
              <a:gd name="connsiteY1856" fmla="*/ 807880 h 1202550"/>
              <a:gd name="connsiteX1857" fmla="*/ 196969 w 1202550"/>
              <a:gd name="connsiteY1857" fmla="*/ 806848 h 1202550"/>
              <a:gd name="connsiteX1858" fmla="*/ 291084 w 1202550"/>
              <a:gd name="connsiteY1858" fmla="*/ 806848 h 1202550"/>
              <a:gd name="connsiteX1859" fmla="*/ 293293 w 1202550"/>
              <a:gd name="connsiteY1859" fmla="*/ 806968 h 1202550"/>
              <a:gd name="connsiteX1860" fmla="*/ 291564 w 1202550"/>
              <a:gd name="connsiteY1860" fmla="*/ 808216 h 1202550"/>
              <a:gd name="connsiteX1861" fmla="*/ 271666 w 1202550"/>
              <a:gd name="connsiteY1861" fmla="*/ 821561 h 1202550"/>
              <a:gd name="connsiteX1862" fmla="*/ 266409 w 1202550"/>
              <a:gd name="connsiteY1862" fmla="*/ 823170 h 1202550"/>
              <a:gd name="connsiteX1863" fmla="*/ 223540 w 1202550"/>
              <a:gd name="connsiteY1863" fmla="*/ 823170 h 1202550"/>
              <a:gd name="connsiteX1864" fmla="*/ 163892 w 1202550"/>
              <a:gd name="connsiteY1864" fmla="*/ 823170 h 1202550"/>
              <a:gd name="connsiteX1865" fmla="*/ 165453 w 1202550"/>
              <a:gd name="connsiteY1865" fmla="*/ 821753 h 1202550"/>
              <a:gd name="connsiteX1866" fmla="*/ 269554 w 1202550"/>
              <a:gd name="connsiteY1866" fmla="*/ 825138 h 1202550"/>
              <a:gd name="connsiteX1867" fmla="*/ 272338 w 1202550"/>
              <a:gd name="connsiteY1867" fmla="*/ 824466 h 1202550"/>
              <a:gd name="connsiteX1868" fmla="*/ 375551 w 1202550"/>
              <a:gd name="connsiteY1868" fmla="*/ 824466 h 1202550"/>
              <a:gd name="connsiteX1869" fmla="*/ 377615 w 1202550"/>
              <a:gd name="connsiteY1869" fmla="*/ 824682 h 1202550"/>
              <a:gd name="connsiteX1870" fmla="*/ 377807 w 1202550"/>
              <a:gd name="connsiteY1870" fmla="*/ 825666 h 1202550"/>
              <a:gd name="connsiteX1871" fmla="*/ 358413 w 1202550"/>
              <a:gd name="connsiteY1871" fmla="*/ 844868 h 1202550"/>
              <a:gd name="connsiteX1872" fmla="*/ 355580 w 1202550"/>
              <a:gd name="connsiteY1872" fmla="*/ 845420 h 1202550"/>
              <a:gd name="connsiteX1873" fmla="*/ 243102 w 1202550"/>
              <a:gd name="connsiteY1873" fmla="*/ 845420 h 1202550"/>
              <a:gd name="connsiteX1874" fmla="*/ 240702 w 1202550"/>
              <a:gd name="connsiteY1874" fmla="*/ 845180 h 1202550"/>
              <a:gd name="connsiteX1875" fmla="*/ 240702 w 1202550"/>
              <a:gd name="connsiteY1875" fmla="*/ 844292 h 1202550"/>
              <a:gd name="connsiteX1876" fmla="*/ 269554 w 1202550"/>
              <a:gd name="connsiteY1876" fmla="*/ 825138 h 1202550"/>
              <a:gd name="connsiteX1877" fmla="*/ 362253 w 1202550"/>
              <a:gd name="connsiteY1877" fmla="*/ 843164 h 1202550"/>
              <a:gd name="connsiteX1878" fmla="*/ 380496 w 1202550"/>
              <a:gd name="connsiteY1878" fmla="*/ 825066 h 1202550"/>
              <a:gd name="connsiteX1879" fmla="*/ 380496 w 1202550"/>
              <a:gd name="connsiteY1879" fmla="*/ 825066 h 1202550"/>
              <a:gd name="connsiteX1880" fmla="*/ 383352 w 1202550"/>
              <a:gd name="connsiteY1880" fmla="*/ 824466 h 1202550"/>
              <a:gd name="connsiteX1881" fmla="*/ 486877 w 1202550"/>
              <a:gd name="connsiteY1881" fmla="*/ 824466 h 1202550"/>
              <a:gd name="connsiteX1882" fmla="*/ 489661 w 1202550"/>
              <a:gd name="connsiteY1882" fmla="*/ 825162 h 1202550"/>
              <a:gd name="connsiteX1883" fmla="*/ 483612 w 1202550"/>
              <a:gd name="connsiteY1883" fmla="*/ 837667 h 1202550"/>
              <a:gd name="connsiteX1884" fmla="*/ 480060 w 1202550"/>
              <a:gd name="connsiteY1884" fmla="*/ 844868 h 1202550"/>
              <a:gd name="connsiteX1885" fmla="*/ 476964 w 1202550"/>
              <a:gd name="connsiteY1885" fmla="*/ 845516 h 1202550"/>
              <a:gd name="connsiteX1886" fmla="*/ 364342 w 1202550"/>
              <a:gd name="connsiteY1886" fmla="*/ 845516 h 1202550"/>
              <a:gd name="connsiteX1887" fmla="*/ 361365 w 1202550"/>
              <a:gd name="connsiteY1887" fmla="*/ 844700 h 1202550"/>
              <a:gd name="connsiteX1888" fmla="*/ 362253 w 1202550"/>
              <a:gd name="connsiteY1888" fmla="*/ 843044 h 1202550"/>
              <a:gd name="connsiteX1889" fmla="*/ 490861 w 1202550"/>
              <a:gd name="connsiteY1889" fmla="*/ 823218 h 1202550"/>
              <a:gd name="connsiteX1890" fmla="*/ 490861 w 1202550"/>
              <a:gd name="connsiteY1890" fmla="*/ 823218 h 1202550"/>
              <a:gd name="connsiteX1891" fmla="*/ 487765 w 1202550"/>
              <a:gd name="connsiteY1891" fmla="*/ 823866 h 1202550"/>
              <a:gd name="connsiteX1892" fmla="*/ 385944 w 1202550"/>
              <a:gd name="connsiteY1892" fmla="*/ 823866 h 1202550"/>
              <a:gd name="connsiteX1893" fmla="*/ 382968 w 1202550"/>
              <a:gd name="connsiteY1893" fmla="*/ 823074 h 1202550"/>
              <a:gd name="connsiteX1894" fmla="*/ 384672 w 1202550"/>
              <a:gd name="connsiteY1894" fmla="*/ 820673 h 1202550"/>
              <a:gd name="connsiteX1895" fmla="*/ 394849 w 1202550"/>
              <a:gd name="connsiteY1895" fmla="*/ 810520 h 1202550"/>
              <a:gd name="connsiteX1896" fmla="*/ 398450 w 1202550"/>
              <a:gd name="connsiteY1896" fmla="*/ 807448 h 1202550"/>
              <a:gd name="connsiteX1897" fmla="*/ 399818 w 1202550"/>
              <a:gd name="connsiteY1897" fmla="*/ 806944 h 1202550"/>
              <a:gd name="connsiteX1898" fmla="*/ 498878 w 1202550"/>
              <a:gd name="connsiteY1898" fmla="*/ 806944 h 1202550"/>
              <a:gd name="connsiteX1899" fmla="*/ 494774 w 1202550"/>
              <a:gd name="connsiteY1899" fmla="*/ 805287 h 1202550"/>
              <a:gd name="connsiteX1900" fmla="*/ 404811 w 1202550"/>
              <a:gd name="connsiteY1900" fmla="*/ 805167 h 1202550"/>
              <a:gd name="connsiteX1901" fmla="*/ 401738 w 1202550"/>
              <a:gd name="connsiteY1901" fmla="*/ 805167 h 1202550"/>
              <a:gd name="connsiteX1902" fmla="*/ 402314 w 1202550"/>
              <a:gd name="connsiteY1902" fmla="*/ 803655 h 1202550"/>
              <a:gd name="connsiteX1903" fmla="*/ 413116 w 1202550"/>
              <a:gd name="connsiteY1903" fmla="*/ 792806 h 1202550"/>
              <a:gd name="connsiteX1904" fmla="*/ 415972 w 1202550"/>
              <a:gd name="connsiteY1904" fmla="*/ 791558 h 1202550"/>
              <a:gd name="connsiteX1905" fmla="*/ 505359 w 1202550"/>
              <a:gd name="connsiteY1905" fmla="*/ 791558 h 1202550"/>
              <a:gd name="connsiteX1906" fmla="*/ 506487 w 1202550"/>
              <a:gd name="connsiteY1906" fmla="*/ 791774 h 1202550"/>
              <a:gd name="connsiteX1907" fmla="*/ 502167 w 1202550"/>
              <a:gd name="connsiteY1907" fmla="*/ 800703 h 1202550"/>
              <a:gd name="connsiteX1908" fmla="*/ 494774 w 1202550"/>
              <a:gd name="connsiteY1908" fmla="*/ 805167 h 1202550"/>
              <a:gd name="connsiteX1909" fmla="*/ 505287 w 1202550"/>
              <a:gd name="connsiteY1909" fmla="*/ 798398 h 1202550"/>
              <a:gd name="connsiteX1910" fmla="*/ 507928 w 1202550"/>
              <a:gd name="connsiteY1910" fmla="*/ 793046 h 1202550"/>
              <a:gd name="connsiteX1911" fmla="*/ 510328 w 1202550"/>
              <a:gd name="connsiteY1911" fmla="*/ 791582 h 1202550"/>
              <a:gd name="connsiteX1912" fmla="*/ 511816 w 1202550"/>
              <a:gd name="connsiteY1912" fmla="*/ 791582 h 1202550"/>
              <a:gd name="connsiteX1913" fmla="*/ 598227 w 1202550"/>
              <a:gd name="connsiteY1913" fmla="*/ 791582 h 1202550"/>
              <a:gd name="connsiteX1914" fmla="*/ 601539 w 1202550"/>
              <a:gd name="connsiteY1914" fmla="*/ 794990 h 1202550"/>
              <a:gd name="connsiteX1915" fmla="*/ 601539 w 1202550"/>
              <a:gd name="connsiteY1915" fmla="*/ 802791 h 1202550"/>
              <a:gd name="connsiteX1916" fmla="*/ 599019 w 1202550"/>
              <a:gd name="connsiteY1916" fmla="*/ 805191 h 1202550"/>
              <a:gd name="connsiteX1917" fmla="*/ 502143 w 1202550"/>
              <a:gd name="connsiteY1917" fmla="*/ 805191 h 1202550"/>
              <a:gd name="connsiteX1918" fmla="*/ 505287 w 1202550"/>
              <a:gd name="connsiteY1918" fmla="*/ 798278 h 1202550"/>
              <a:gd name="connsiteX1919" fmla="*/ 508984 w 1202550"/>
              <a:gd name="connsiteY1919" fmla="*/ 666718 h 1202550"/>
              <a:gd name="connsiteX1920" fmla="*/ 508984 w 1202550"/>
              <a:gd name="connsiteY1920" fmla="*/ 606014 h 1202550"/>
              <a:gd name="connsiteX1921" fmla="*/ 511888 w 1202550"/>
              <a:gd name="connsiteY1921" fmla="*/ 603086 h 1202550"/>
              <a:gd name="connsiteX1922" fmla="*/ 600051 w 1202550"/>
              <a:gd name="connsiteY1922" fmla="*/ 603086 h 1202550"/>
              <a:gd name="connsiteX1923" fmla="*/ 601371 w 1202550"/>
              <a:gd name="connsiteY1923" fmla="*/ 604286 h 1202550"/>
              <a:gd name="connsiteX1924" fmla="*/ 601371 w 1202550"/>
              <a:gd name="connsiteY1924" fmla="*/ 606398 h 1202550"/>
              <a:gd name="connsiteX1925" fmla="*/ 601371 w 1202550"/>
              <a:gd name="connsiteY1925" fmla="*/ 692161 h 1202550"/>
              <a:gd name="connsiteX1926" fmla="*/ 598203 w 1202550"/>
              <a:gd name="connsiteY1926" fmla="*/ 695354 h 1202550"/>
              <a:gd name="connsiteX1927" fmla="*/ 512440 w 1202550"/>
              <a:gd name="connsiteY1927" fmla="*/ 695354 h 1202550"/>
              <a:gd name="connsiteX1928" fmla="*/ 510928 w 1202550"/>
              <a:gd name="connsiteY1928" fmla="*/ 695354 h 1202550"/>
              <a:gd name="connsiteX1929" fmla="*/ 508960 w 1202550"/>
              <a:gd name="connsiteY1929" fmla="*/ 693265 h 1202550"/>
              <a:gd name="connsiteX1930" fmla="*/ 508984 w 1202550"/>
              <a:gd name="connsiteY1930" fmla="*/ 666718 h 1202550"/>
              <a:gd name="connsiteX1931" fmla="*/ 601371 w 1202550"/>
              <a:gd name="connsiteY1931" fmla="*/ 788581 h 1202550"/>
              <a:gd name="connsiteX1932" fmla="*/ 600099 w 1202550"/>
              <a:gd name="connsiteY1932" fmla="*/ 789781 h 1202550"/>
              <a:gd name="connsiteX1933" fmla="*/ 598299 w 1202550"/>
              <a:gd name="connsiteY1933" fmla="*/ 789781 h 1202550"/>
              <a:gd name="connsiteX1934" fmla="*/ 512272 w 1202550"/>
              <a:gd name="connsiteY1934" fmla="*/ 789781 h 1202550"/>
              <a:gd name="connsiteX1935" fmla="*/ 508984 w 1202550"/>
              <a:gd name="connsiteY1935" fmla="*/ 786349 h 1202550"/>
              <a:gd name="connsiteX1936" fmla="*/ 508984 w 1202550"/>
              <a:gd name="connsiteY1936" fmla="*/ 700490 h 1202550"/>
              <a:gd name="connsiteX1937" fmla="*/ 512392 w 1202550"/>
              <a:gd name="connsiteY1937" fmla="*/ 697178 h 1202550"/>
              <a:gd name="connsiteX1938" fmla="*/ 598131 w 1202550"/>
              <a:gd name="connsiteY1938" fmla="*/ 697178 h 1202550"/>
              <a:gd name="connsiteX1939" fmla="*/ 601371 w 1202550"/>
              <a:gd name="connsiteY1939" fmla="*/ 700322 h 1202550"/>
              <a:gd name="connsiteX1940" fmla="*/ 601371 w 1202550"/>
              <a:gd name="connsiteY1940" fmla="*/ 786373 h 1202550"/>
              <a:gd name="connsiteX1941" fmla="*/ 601371 w 1202550"/>
              <a:gd name="connsiteY1941" fmla="*/ 788461 h 1202550"/>
              <a:gd name="connsiteX1942" fmla="*/ 601371 w 1202550"/>
              <a:gd name="connsiteY1942" fmla="*/ 512547 h 1202550"/>
              <a:gd name="connsiteX1943" fmla="*/ 601371 w 1202550"/>
              <a:gd name="connsiteY1943" fmla="*/ 599030 h 1202550"/>
              <a:gd name="connsiteX1944" fmla="*/ 598971 w 1202550"/>
              <a:gd name="connsiteY1944" fmla="*/ 601286 h 1202550"/>
              <a:gd name="connsiteX1945" fmla="*/ 512416 w 1202550"/>
              <a:gd name="connsiteY1945" fmla="*/ 601286 h 1202550"/>
              <a:gd name="connsiteX1946" fmla="*/ 510328 w 1202550"/>
              <a:gd name="connsiteY1946" fmla="*/ 601286 h 1202550"/>
              <a:gd name="connsiteX1947" fmla="*/ 508984 w 1202550"/>
              <a:gd name="connsiteY1947" fmla="*/ 599798 h 1202550"/>
              <a:gd name="connsiteX1948" fmla="*/ 508984 w 1202550"/>
              <a:gd name="connsiteY1948" fmla="*/ 598309 h 1202550"/>
              <a:gd name="connsiteX1949" fmla="*/ 508984 w 1202550"/>
              <a:gd name="connsiteY1949" fmla="*/ 511899 h 1202550"/>
              <a:gd name="connsiteX1950" fmla="*/ 508984 w 1202550"/>
              <a:gd name="connsiteY1950" fmla="*/ 510699 h 1202550"/>
              <a:gd name="connsiteX1951" fmla="*/ 511048 w 1202550"/>
              <a:gd name="connsiteY1951" fmla="*/ 508706 h 1202550"/>
              <a:gd name="connsiteX1952" fmla="*/ 525450 w 1202550"/>
              <a:gd name="connsiteY1952" fmla="*/ 508706 h 1202550"/>
              <a:gd name="connsiteX1953" fmla="*/ 597675 w 1202550"/>
              <a:gd name="connsiteY1953" fmla="*/ 508706 h 1202550"/>
              <a:gd name="connsiteX1954" fmla="*/ 599787 w 1202550"/>
              <a:gd name="connsiteY1954" fmla="*/ 508706 h 1202550"/>
              <a:gd name="connsiteX1955" fmla="*/ 601371 w 1202550"/>
              <a:gd name="connsiteY1955" fmla="*/ 510218 h 1202550"/>
              <a:gd name="connsiteX1956" fmla="*/ 601371 w 1202550"/>
              <a:gd name="connsiteY1956" fmla="*/ 512403 h 1202550"/>
              <a:gd name="connsiteX1957" fmla="*/ 601371 w 1202550"/>
              <a:gd name="connsiteY1957" fmla="*/ 411470 h 1202550"/>
              <a:gd name="connsiteX1958" fmla="*/ 599739 w 1202550"/>
              <a:gd name="connsiteY1958" fmla="*/ 412958 h 1202550"/>
              <a:gd name="connsiteX1959" fmla="*/ 597963 w 1202550"/>
              <a:gd name="connsiteY1959" fmla="*/ 412958 h 1202550"/>
              <a:gd name="connsiteX1960" fmla="*/ 511888 w 1202550"/>
              <a:gd name="connsiteY1960" fmla="*/ 412958 h 1202550"/>
              <a:gd name="connsiteX1961" fmla="*/ 507087 w 1202550"/>
              <a:gd name="connsiteY1961" fmla="*/ 409958 h 1202550"/>
              <a:gd name="connsiteX1962" fmla="*/ 502935 w 1202550"/>
              <a:gd name="connsiteY1962" fmla="*/ 401653 h 1202550"/>
              <a:gd name="connsiteX1963" fmla="*/ 502335 w 1202550"/>
              <a:gd name="connsiteY1963" fmla="*/ 399709 h 1202550"/>
              <a:gd name="connsiteX1964" fmla="*/ 505215 w 1202550"/>
              <a:gd name="connsiteY1964" fmla="*/ 399397 h 1202550"/>
              <a:gd name="connsiteX1965" fmla="*/ 598155 w 1202550"/>
              <a:gd name="connsiteY1965" fmla="*/ 399397 h 1202550"/>
              <a:gd name="connsiteX1966" fmla="*/ 599667 w 1202550"/>
              <a:gd name="connsiteY1966" fmla="*/ 399397 h 1202550"/>
              <a:gd name="connsiteX1967" fmla="*/ 601275 w 1202550"/>
              <a:gd name="connsiteY1967" fmla="*/ 400885 h 1202550"/>
              <a:gd name="connsiteX1968" fmla="*/ 601395 w 1202550"/>
              <a:gd name="connsiteY1968" fmla="*/ 411326 h 1202550"/>
              <a:gd name="connsiteX1969" fmla="*/ 497846 w 1202550"/>
              <a:gd name="connsiteY1969" fmla="*/ 395436 h 1202550"/>
              <a:gd name="connsiteX1970" fmla="*/ 498518 w 1202550"/>
              <a:gd name="connsiteY1970" fmla="*/ 397332 h 1202550"/>
              <a:gd name="connsiteX1971" fmla="*/ 495518 w 1202550"/>
              <a:gd name="connsiteY1971" fmla="*/ 397644 h 1202550"/>
              <a:gd name="connsiteX1972" fmla="*/ 401906 w 1202550"/>
              <a:gd name="connsiteY1972" fmla="*/ 397644 h 1202550"/>
              <a:gd name="connsiteX1973" fmla="*/ 396698 w 1202550"/>
              <a:gd name="connsiteY1973" fmla="*/ 395412 h 1202550"/>
              <a:gd name="connsiteX1974" fmla="*/ 383424 w 1202550"/>
              <a:gd name="connsiteY1974" fmla="*/ 382162 h 1202550"/>
              <a:gd name="connsiteX1975" fmla="*/ 385344 w 1202550"/>
              <a:gd name="connsiteY1975" fmla="*/ 381418 h 1202550"/>
              <a:gd name="connsiteX1976" fmla="*/ 488557 w 1202550"/>
              <a:gd name="connsiteY1976" fmla="*/ 381418 h 1202550"/>
              <a:gd name="connsiteX1977" fmla="*/ 491797 w 1202550"/>
              <a:gd name="connsiteY1977" fmla="*/ 383363 h 1202550"/>
              <a:gd name="connsiteX1978" fmla="*/ 497870 w 1202550"/>
              <a:gd name="connsiteY1978" fmla="*/ 395292 h 1202550"/>
              <a:gd name="connsiteX1979" fmla="*/ 487165 w 1202550"/>
              <a:gd name="connsiteY1979" fmla="*/ 379642 h 1202550"/>
              <a:gd name="connsiteX1980" fmla="*/ 383448 w 1202550"/>
              <a:gd name="connsiteY1980" fmla="*/ 379642 h 1202550"/>
              <a:gd name="connsiteX1981" fmla="*/ 379247 w 1202550"/>
              <a:gd name="connsiteY1981" fmla="*/ 377890 h 1202550"/>
              <a:gd name="connsiteX1982" fmla="*/ 363717 w 1202550"/>
              <a:gd name="connsiteY1982" fmla="*/ 362480 h 1202550"/>
              <a:gd name="connsiteX1983" fmla="*/ 361557 w 1202550"/>
              <a:gd name="connsiteY1983" fmla="*/ 360224 h 1202550"/>
              <a:gd name="connsiteX1984" fmla="*/ 364774 w 1202550"/>
              <a:gd name="connsiteY1984" fmla="*/ 359816 h 1202550"/>
              <a:gd name="connsiteX1985" fmla="*/ 476892 w 1202550"/>
              <a:gd name="connsiteY1985" fmla="*/ 359816 h 1202550"/>
              <a:gd name="connsiteX1986" fmla="*/ 481428 w 1202550"/>
              <a:gd name="connsiteY1986" fmla="*/ 362600 h 1202550"/>
              <a:gd name="connsiteX1987" fmla="*/ 488317 w 1202550"/>
              <a:gd name="connsiteY1987" fmla="*/ 376546 h 1202550"/>
              <a:gd name="connsiteX1988" fmla="*/ 489445 w 1202550"/>
              <a:gd name="connsiteY1988" fmla="*/ 379282 h 1202550"/>
              <a:gd name="connsiteX1989" fmla="*/ 487189 w 1202550"/>
              <a:gd name="connsiteY1989" fmla="*/ 379498 h 1202550"/>
              <a:gd name="connsiteX1990" fmla="*/ 476124 w 1202550"/>
              <a:gd name="connsiteY1990" fmla="*/ 358039 h 1202550"/>
              <a:gd name="connsiteX1991" fmla="*/ 361701 w 1202550"/>
              <a:gd name="connsiteY1991" fmla="*/ 358039 h 1202550"/>
              <a:gd name="connsiteX1992" fmla="*/ 357501 w 1202550"/>
              <a:gd name="connsiteY1992" fmla="*/ 356311 h 1202550"/>
              <a:gd name="connsiteX1993" fmla="*/ 335466 w 1202550"/>
              <a:gd name="connsiteY1993" fmla="*/ 334324 h 1202550"/>
              <a:gd name="connsiteX1994" fmla="*/ 335754 w 1202550"/>
              <a:gd name="connsiteY1994" fmla="*/ 333244 h 1202550"/>
              <a:gd name="connsiteX1995" fmla="*/ 338442 w 1202550"/>
              <a:gd name="connsiteY1995" fmla="*/ 333100 h 1202550"/>
              <a:gd name="connsiteX1996" fmla="*/ 463474 w 1202550"/>
              <a:gd name="connsiteY1996" fmla="*/ 333100 h 1202550"/>
              <a:gd name="connsiteX1997" fmla="*/ 466882 w 1202550"/>
              <a:gd name="connsiteY1997" fmla="*/ 333724 h 1202550"/>
              <a:gd name="connsiteX1998" fmla="*/ 478884 w 1202550"/>
              <a:gd name="connsiteY1998" fmla="*/ 357439 h 1202550"/>
              <a:gd name="connsiteX1999" fmla="*/ 476148 w 1202550"/>
              <a:gd name="connsiteY1999" fmla="*/ 357895 h 1202550"/>
              <a:gd name="connsiteX2000" fmla="*/ 300902 w 1202550"/>
              <a:gd name="connsiteY2000" fmla="*/ 302448 h 1202550"/>
              <a:gd name="connsiteX2001" fmla="*/ 329033 w 1202550"/>
              <a:gd name="connsiteY2001" fmla="*/ 330676 h 1202550"/>
              <a:gd name="connsiteX2002" fmla="*/ 329945 w 1202550"/>
              <a:gd name="connsiteY2002" fmla="*/ 331852 h 1202550"/>
              <a:gd name="connsiteX2003" fmla="*/ 326297 w 1202550"/>
              <a:gd name="connsiteY2003" fmla="*/ 332548 h 1202550"/>
              <a:gd name="connsiteX2004" fmla="*/ 232997 w 1202550"/>
              <a:gd name="connsiteY2004" fmla="*/ 332548 h 1202550"/>
              <a:gd name="connsiteX2005" fmla="*/ 201553 w 1202550"/>
              <a:gd name="connsiteY2005" fmla="*/ 332548 h 1202550"/>
              <a:gd name="connsiteX2006" fmla="*/ 198121 w 1202550"/>
              <a:gd name="connsiteY2006" fmla="*/ 331948 h 1202550"/>
              <a:gd name="connsiteX2007" fmla="*/ 166269 w 1202550"/>
              <a:gd name="connsiteY2007" fmla="*/ 310658 h 1202550"/>
              <a:gd name="connsiteX2008" fmla="*/ 153115 w 1202550"/>
              <a:gd name="connsiteY2008" fmla="*/ 301680 h 1202550"/>
              <a:gd name="connsiteX2009" fmla="*/ 155251 w 1202550"/>
              <a:gd name="connsiteY2009" fmla="*/ 301152 h 1202550"/>
              <a:gd name="connsiteX2010" fmla="*/ 297613 w 1202550"/>
              <a:gd name="connsiteY2010" fmla="*/ 301152 h 1202550"/>
              <a:gd name="connsiteX2011" fmla="*/ 301022 w 1202550"/>
              <a:gd name="connsiteY2011" fmla="*/ 302304 h 1202550"/>
              <a:gd name="connsiteX2012" fmla="*/ 116439 w 1202550"/>
              <a:gd name="connsiteY2012" fmla="*/ 840740 h 1202550"/>
              <a:gd name="connsiteX2013" fmla="*/ 116439 w 1202550"/>
              <a:gd name="connsiteY2013" fmla="*/ 727782 h 1202550"/>
              <a:gd name="connsiteX2014" fmla="*/ 116439 w 1202550"/>
              <a:gd name="connsiteY2014" fmla="*/ 726269 h 1202550"/>
              <a:gd name="connsiteX2015" fmla="*/ 118239 w 1202550"/>
              <a:gd name="connsiteY2015" fmla="*/ 724109 h 1202550"/>
              <a:gd name="connsiteX2016" fmla="*/ 155395 w 1202550"/>
              <a:gd name="connsiteY2016" fmla="*/ 714820 h 1202550"/>
              <a:gd name="connsiteX2017" fmla="*/ 157628 w 1202550"/>
              <a:gd name="connsiteY2017" fmla="*/ 716524 h 1202550"/>
              <a:gd name="connsiteX2018" fmla="*/ 157628 w 1202550"/>
              <a:gd name="connsiteY2018" fmla="*/ 728526 h 1202550"/>
              <a:gd name="connsiteX2019" fmla="*/ 157628 w 1202550"/>
              <a:gd name="connsiteY2019" fmla="*/ 820217 h 1202550"/>
              <a:gd name="connsiteX2020" fmla="*/ 154771 w 1202550"/>
              <a:gd name="connsiteY2020" fmla="*/ 825018 h 1202550"/>
              <a:gd name="connsiteX2021" fmla="*/ 119391 w 1202550"/>
              <a:gd name="connsiteY2021" fmla="*/ 842612 h 1202550"/>
              <a:gd name="connsiteX2022" fmla="*/ 116655 w 1202550"/>
              <a:gd name="connsiteY2022" fmla="*/ 843668 h 1202550"/>
              <a:gd name="connsiteX2023" fmla="*/ 116439 w 1202550"/>
              <a:gd name="connsiteY2023" fmla="*/ 840740 h 1202550"/>
              <a:gd name="connsiteX2024" fmla="*/ 122487 w 1202550"/>
              <a:gd name="connsiteY2024" fmla="*/ 843140 h 1202550"/>
              <a:gd name="connsiteX2025" fmla="*/ 157052 w 1202550"/>
              <a:gd name="connsiteY2025" fmla="*/ 825858 h 1202550"/>
              <a:gd name="connsiteX2026" fmla="*/ 160748 w 1202550"/>
              <a:gd name="connsiteY2026" fmla="*/ 824874 h 1202550"/>
              <a:gd name="connsiteX2027" fmla="*/ 264513 w 1202550"/>
              <a:gd name="connsiteY2027" fmla="*/ 824874 h 1202550"/>
              <a:gd name="connsiteX2028" fmla="*/ 265401 w 1202550"/>
              <a:gd name="connsiteY2028" fmla="*/ 824874 h 1202550"/>
              <a:gd name="connsiteX2029" fmla="*/ 264513 w 1202550"/>
              <a:gd name="connsiteY2029" fmla="*/ 826146 h 1202550"/>
              <a:gd name="connsiteX2030" fmla="*/ 238350 w 1202550"/>
              <a:gd name="connsiteY2030" fmla="*/ 843620 h 1202550"/>
              <a:gd name="connsiteX2031" fmla="*/ 235301 w 1202550"/>
              <a:gd name="connsiteY2031" fmla="*/ 844604 h 1202550"/>
              <a:gd name="connsiteX2032" fmla="*/ 121335 w 1202550"/>
              <a:gd name="connsiteY2032" fmla="*/ 844604 h 1202550"/>
              <a:gd name="connsiteX2033" fmla="*/ 120567 w 1202550"/>
              <a:gd name="connsiteY2033" fmla="*/ 844388 h 1202550"/>
              <a:gd name="connsiteX2034" fmla="*/ 122487 w 1202550"/>
              <a:gd name="connsiteY2034" fmla="*/ 843212 h 1202550"/>
              <a:gd name="connsiteX2035" fmla="*/ 237126 w 1202550"/>
              <a:gd name="connsiteY2035" fmla="*/ 846741 h 1202550"/>
              <a:gd name="connsiteX2036" fmla="*/ 240822 w 1202550"/>
              <a:gd name="connsiteY2036" fmla="*/ 846068 h 1202550"/>
              <a:gd name="connsiteX2037" fmla="*/ 342427 w 1202550"/>
              <a:gd name="connsiteY2037" fmla="*/ 846068 h 1202550"/>
              <a:gd name="connsiteX2038" fmla="*/ 354716 w 1202550"/>
              <a:gd name="connsiteY2038" fmla="*/ 846068 h 1202550"/>
              <a:gd name="connsiteX2039" fmla="*/ 356061 w 1202550"/>
              <a:gd name="connsiteY2039" fmla="*/ 847221 h 1202550"/>
              <a:gd name="connsiteX2040" fmla="*/ 333834 w 1202550"/>
              <a:gd name="connsiteY2040" fmla="*/ 869519 h 1202550"/>
              <a:gd name="connsiteX2041" fmla="*/ 329945 w 1202550"/>
              <a:gd name="connsiteY2041" fmla="*/ 871176 h 1202550"/>
              <a:gd name="connsiteX2042" fmla="*/ 203137 w 1202550"/>
              <a:gd name="connsiteY2042" fmla="*/ 871176 h 1202550"/>
              <a:gd name="connsiteX2043" fmla="*/ 201841 w 1202550"/>
              <a:gd name="connsiteY2043" fmla="*/ 871176 h 1202550"/>
              <a:gd name="connsiteX2044" fmla="*/ 203617 w 1202550"/>
              <a:gd name="connsiteY2044" fmla="*/ 869327 h 1202550"/>
              <a:gd name="connsiteX2045" fmla="*/ 234821 w 1202550"/>
              <a:gd name="connsiteY2045" fmla="*/ 848541 h 1202550"/>
              <a:gd name="connsiteX2046" fmla="*/ 237126 w 1202550"/>
              <a:gd name="connsiteY2046" fmla="*/ 846741 h 1202550"/>
              <a:gd name="connsiteX2047" fmla="*/ 464842 w 1202550"/>
              <a:gd name="connsiteY2047" fmla="*/ 871152 h 1202550"/>
              <a:gd name="connsiteX2048" fmla="*/ 463330 w 1202550"/>
              <a:gd name="connsiteY2048" fmla="*/ 871152 h 1202550"/>
              <a:gd name="connsiteX2049" fmla="*/ 335010 w 1202550"/>
              <a:gd name="connsiteY2049" fmla="*/ 871152 h 1202550"/>
              <a:gd name="connsiteX2050" fmla="*/ 359013 w 1202550"/>
              <a:gd name="connsiteY2050" fmla="*/ 846621 h 1202550"/>
              <a:gd name="connsiteX2051" fmla="*/ 359013 w 1202550"/>
              <a:gd name="connsiteY2051" fmla="*/ 846621 h 1202550"/>
              <a:gd name="connsiteX2052" fmla="*/ 361845 w 1202550"/>
              <a:gd name="connsiteY2052" fmla="*/ 846044 h 1202550"/>
              <a:gd name="connsiteX2053" fmla="*/ 476172 w 1202550"/>
              <a:gd name="connsiteY2053" fmla="*/ 846044 h 1202550"/>
              <a:gd name="connsiteX2054" fmla="*/ 478956 w 1202550"/>
              <a:gd name="connsiteY2054" fmla="*/ 846741 h 1202550"/>
              <a:gd name="connsiteX2055" fmla="*/ 474827 w 1202550"/>
              <a:gd name="connsiteY2055" fmla="*/ 855382 h 1202550"/>
              <a:gd name="connsiteX2056" fmla="*/ 467914 w 1202550"/>
              <a:gd name="connsiteY2056" fmla="*/ 869327 h 1202550"/>
              <a:gd name="connsiteX2057" fmla="*/ 464866 w 1202550"/>
              <a:gd name="connsiteY2057" fmla="*/ 871056 h 1202550"/>
              <a:gd name="connsiteX2058" fmla="*/ 470027 w 1202550"/>
              <a:gd name="connsiteY2058" fmla="*/ 868751 h 1202550"/>
              <a:gd name="connsiteX2059" fmla="*/ 480012 w 1202550"/>
              <a:gd name="connsiteY2059" fmla="*/ 848661 h 1202550"/>
              <a:gd name="connsiteX2060" fmla="*/ 483420 w 1202550"/>
              <a:gd name="connsiteY2060" fmla="*/ 846525 h 1202550"/>
              <a:gd name="connsiteX2061" fmla="*/ 598851 w 1202550"/>
              <a:gd name="connsiteY2061" fmla="*/ 846525 h 1202550"/>
              <a:gd name="connsiteX2062" fmla="*/ 601251 w 1202550"/>
              <a:gd name="connsiteY2062" fmla="*/ 848925 h 1202550"/>
              <a:gd name="connsiteX2063" fmla="*/ 601251 w 1202550"/>
              <a:gd name="connsiteY2063" fmla="*/ 869015 h 1202550"/>
              <a:gd name="connsiteX2064" fmla="*/ 599211 w 1202550"/>
              <a:gd name="connsiteY2064" fmla="*/ 871032 h 1202550"/>
              <a:gd name="connsiteX2065" fmla="*/ 598011 w 1202550"/>
              <a:gd name="connsiteY2065" fmla="*/ 871032 h 1202550"/>
              <a:gd name="connsiteX2066" fmla="*/ 469523 w 1202550"/>
              <a:gd name="connsiteY2066" fmla="*/ 871032 h 1202550"/>
              <a:gd name="connsiteX2067" fmla="*/ 469955 w 1202550"/>
              <a:gd name="connsiteY2067" fmla="*/ 868751 h 1202550"/>
              <a:gd name="connsiteX2068" fmla="*/ 601371 w 1202550"/>
              <a:gd name="connsiteY2068" fmla="*/ 821513 h 1202550"/>
              <a:gd name="connsiteX2069" fmla="*/ 599595 w 1202550"/>
              <a:gd name="connsiteY2069" fmla="*/ 823170 h 1202550"/>
              <a:gd name="connsiteX2070" fmla="*/ 598395 w 1202550"/>
              <a:gd name="connsiteY2070" fmla="*/ 823170 h 1202550"/>
              <a:gd name="connsiteX2071" fmla="*/ 492782 w 1202550"/>
              <a:gd name="connsiteY2071" fmla="*/ 823170 h 1202550"/>
              <a:gd name="connsiteX2072" fmla="*/ 497270 w 1202550"/>
              <a:gd name="connsiteY2072" fmla="*/ 814168 h 1202550"/>
              <a:gd name="connsiteX2073" fmla="*/ 499886 w 1202550"/>
              <a:gd name="connsiteY2073" fmla="*/ 808792 h 1202550"/>
              <a:gd name="connsiteX2074" fmla="*/ 503127 w 1202550"/>
              <a:gd name="connsiteY2074" fmla="*/ 806848 h 1202550"/>
              <a:gd name="connsiteX2075" fmla="*/ 534595 w 1202550"/>
              <a:gd name="connsiteY2075" fmla="*/ 806848 h 1202550"/>
              <a:gd name="connsiteX2076" fmla="*/ 597579 w 1202550"/>
              <a:gd name="connsiteY2076" fmla="*/ 806848 h 1202550"/>
              <a:gd name="connsiteX2077" fmla="*/ 599379 w 1202550"/>
              <a:gd name="connsiteY2077" fmla="*/ 806848 h 1202550"/>
              <a:gd name="connsiteX2078" fmla="*/ 601299 w 1202550"/>
              <a:gd name="connsiteY2078" fmla="*/ 808624 h 1202550"/>
              <a:gd name="connsiteX2079" fmla="*/ 601395 w 1202550"/>
              <a:gd name="connsiteY2079" fmla="*/ 821513 h 1202550"/>
              <a:gd name="connsiteX2080" fmla="*/ 601371 w 1202550"/>
              <a:gd name="connsiteY2080" fmla="*/ 377698 h 1202550"/>
              <a:gd name="connsiteX2081" fmla="*/ 599475 w 1202550"/>
              <a:gd name="connsiteY2081" fmla="*/ 379522 h 1202550"/>
              <a:gd name="connsiteX2082" fmla="*/ 597675 w 1202550"/>
              <a:gd name="connsiteY2082" fmla="*/ 379522 h 1202550"/>
              <a:gd name="connsiteX2083" fmla="*/ 493022 w 1202550"/>
              <a:gd name="connsiteY2083" fmla="*/ 379522 h 1202550"/>
              <a:gd name="connsiteX2084" fmla="*/ 491557 w 1202550"/>
              <a:gd name="connsiteY2084" fmla="*/ 378682 h 1202550"/>
              <a:gd name="connsiteX2085" fmla="*/ 482364 w 1202550"/>
              <a:gd name="connsiteY2085" fmla="*/ 360272 h 1202550"/>
              <a:gd name="connsiteX2086" fmla="*/ 485461 w 1202550"/>
              <a:gd name="connsiteY2086" fmla="*/ 359768 h 1202550"/>
              <a:gd name="connsiteX2087" fmla="*/ 598275 w 1202550"/>
              <a:gd name="connsiteY2087" fmla="*/ 359768 h 1202550"/>
              <a:gd name="connsiteX2088" fmla="*/ 599475 w 1202550"/>
              <a:gd name="connsiteY2088" fmla="*/ 359768 h 1202550"/>
              <a:gd name="connsiteX2089" fmla="*/ 601419 w 1202550"/>
              <a:gd name="connsiteY2089" fmla="*/ 361544 h 1202550"/>
              <a:gd name="connsiteX2090" fmla="*/ 601395 w 1202550"/>
              <a:gd name="connsiteY2090" fmla="*/ 377698 h 1202550"/>
              <a:gd name="connsiteX2091" fmla="*/ 599715 w 1202550"/>
              <a:gd name="connsiteY2091" fmla="*/ 357919 h 1202550"/>
              <a:gd name="connsiteX2092" fmla="*/ 597915 w 1202550"/>
              <a:gd name="connsiteY2092" fmla="*/ 357919 h 1202550"/>
              <a:gd name="connsiteX2093" fmla="*/ 484309 w 1202550"/>
              <a:gd name="connsiteY2093" fmla="*/ 357919 h 1202550"/>
              <a:gd name="connsiteX2094" fmla="*/ 479508 w 1202550"/>
              <a:gd name="connsiteY2094" fmla="*/ 354943 h 1202550"/>
              <a:gd name="connsiteX2095" fmla="*/ 468875 w 1202550"/>
              <a:gd name="connsiteY2095" fmla="*/ 333868 h 1202550"/>
              <a:gd name="connsiteX2096" fmla="*/ 469187 w 1202550"/>
              <a:gd name="connsiteY2096" fmla="*/ 333460 h 1202550"/>
              <a:gd name="connsiteX2097" fmla="*/ 472379 w 1202550"/>
              <a:gd name="connsiteY2097" fmla="*/ 332956 h 1202550"/>
              <a:gd name="connsiteX2098" fmla="*/ 598059 w 1202550"/>
              <a:gd name="connsiteY2098" fmla="*/ 332956 h 1202550"/>
              <a:gd name="connsiteX2099" fmla="*/ 601155 w 1202550"/>
              <a:gd name="connsiteY2099" fmla="*/ 333604 h 1202550"/>
              <a:gd name="connsiteX2100" fmla="*/ 601299 w 1202550"/>
              <a:gd name="connsiteY2100" fmla="*/ 356071 h 1202550"/>
              <a:gd name="connsiteX2101" fmla="*/ 599739 w 1202550"/>
              <a:gd name="connsiteY2101" fmla="*/ 357919 h 1202550"/>
              <a:gd name="connsiteX2102" fmla="*/ 599187 w 1202550"/>
              <a:gd name="connsiteY2102" fmla="*/ 257947 h 1202550"/>
              <a:gd name="connsiteX2103" fmla="*/ 597699 w 1202550"/>
              <a:gd name="connsiteY2103" fmla="*/ 257947 h 1202550"/>
              <a:gd name="connsiteX2104" fmla="*/ 434214 w 1202550"/>
              <a:gd name="connsiteY2104" fmla="*/ 257947 h 1202550"/>
              <a:gd name="connsiteX2105" fmla="*/ 429414 w 1202550"/>
              <a:gd name="connsiteY2105" fmla="*/ 255043 h 1202550"/>
              <a:gd name="connsiteX2106" fmla="*/ 405987 w 1202550"/>
              <a:gd name="connsiteY2106" fmla="*/ 208141 h 1202550"/>
              <a:gd name="connsiteX2107" fmla="*/ 404835 w 1202550"/>
              <a:gd name="connsiteY2107" fmla="*/ 205092 h 1202550"/>
              <a:gd name="connsiteX2108" fmla="*/ 597603 w 1202550"/>
              <a:gd name="connsiteY2108" fmla="*/ 205092 h 1202550"/>
              <a:gd name="connsiteX2109" fmla="*/ 601179 w 1202550"/>
              <a:gd name="connsiteY2109" fmla="*/ 208525 h 1202550"/>
              <a:gd name="connsiteX2110" fmla="*/ 601179 w 1202550"/>
              <a:gd name="connsiteY2110" fmla="*/ 254418 h 1202550"/>
              <a:gd name="connsiteX2111" fmla="*/ 601179 w 1202550"/>
              <a:gd name="connsiteY2111" fmla="*/ 255907 h 1202550"/>
              <a:gd name="connsiteX2112" fmla="*/ 599211 w 1202550"/>
              <a:gd name="connsiteY2112" fmla="*/ 257947 h 1202550"/>
              <a:gd name="connsiteX2113" fmla="*/ 601251 w 1202550"/>
              <a:gd name="connsiteY2113" fmla="*/ 199284 h 1202550"/>
              <a:gd name="connsiteX2114" fmla="*/ 601251 w 1202550"/>
              <a:gd name="connsiteY2114" fmla="*/ 201396 h 1202550"/>
              <a:gd name="connsiteX2115" fmla="*/ 599163 w 1202550"/>
              <a:gd name="connsiteY2115" fmla="*/ 203340 h 1202550"/>
              <a:gd name="connsiteX2116" fmla="*/ 597363 w 1202550"/>
              <a:gd name="connsiteY2116" fmla="*/ 203340 h 1202550"/>
              <a:gd name="connsiteX2117" fmla="*/ 407019 w 1202550"/>
              <a:gd name="connsiteY2117" fmla="*/ 203340 h 1202550"/>
              <a:gd name="connsiteX2118" fmla="*/ 404907 w 1202550"/>
              <a:gd name="connsiteY2118" fmla="*/ 203340 h 1202550"/>
              <a:gd name="connsiteX2119" fmla="*/ 403058 w 1202550"/>
              <a:gd name="connsiteY2119" fmla="*/ 202188 h 1202550"/>
              <a:gd name="connsiteX2120" fmla="*/ 402386 w 1202550"/>
              <a:gd name="connsiteY2120" fmla="*/ 200844 h 1202550"/>
              <a:gd name="connsiteX2121" fmla="*/ 368326 w 1202550"/>
              <a:gd name="connsiteY2121" fmla="*/ 132843 h 1202550"/>
              <a:gd name="connsiteX2122" fmla="*/ 367150 w 1202550"/>
              <a:gd name="connsiteY2122" fmla="*/ 129747 h 1202550"/>
              <a:gd name="connsiteX2123" fmla="*/ 597411 w 1202550"/>
              <a:gd name="connsiteY2123" fmla="*/ 129747 h 1202550"/>
              <a:gd name="connsiteX2124" fmla="*/ 601155 w 1202550"/>
              <a:gd name="connsiteY2124" fmla="*/ 133635 h 1202550"/>
              <a:gd name="connsiteX2125" fmla="*/ 601275 w 1202550"/>
              <a:gd name="connsiteY2125" fmla="*/ 199284 h 1202550"/>
              <a:gd name="connsiteX2126" fmla="*/ 314943 w 1202550"/>
              <a:gd name="connsiteY2126" fmla="*/ 19357 h 1202550"/>
              <a:gd name="connsiteX2127" fmla="*/ 597507 w 1202550"/>
              <a:gd name="connsiteY2127" fmla="*/ 19357 h 1202550"/>
              <a:gd name="connsiteX2128" fmla="*/ 601155 w 1202550"/>
              <a:gd name="connsiteY2128" fmla="*/ 23030 h 1202550"/>
              <a:gd name="connsiteX2129" fmla="*/ 601155 w 1202550"/>
              <a:gd name="connsiteY2129" fmla="*/ 124418 h 1202550"/>
              <a:gd name="connsiteX2130" fmla="*/ 601155 w 1202550"/>
              <a:gd name="connsiteY2130" fmla="*/ 125018 h 1202550"/>
              <a:gd name="connsiteX2131" fmla="*/ 598251 w 1202550"/>
              <a:gd name="connsiteY2131" fmla="*/ 127923 h 1202550"/>
              <a:gd name="connsiteX2132" fmla="*/ 368470 w 1202550"/>
              <a:gd name="connsiteY2132" fmla="*/ 127923 h 1202550"/>
              <a:gd name="connsiteX2133" fmla="*/ 364630 w 1202550"/>
              <a:gd name="connsiteY2133" fmla="*/ 125522 h 1202550"/>
              <a:gd name="connsiteX2134" fmla="*/ 334986 w 1202550"/>
              <a:gd name="connsiteY2134" fmla="*/ 66307 h 1202550"/>
              <a:gd name="connsiteX2135" fmla="*/ 312975 w 1202550"/>
              <a:gd name="connsiteY2135" fmla="*/ 22405 h 1202550"/>
              <a:gd name="connsiteX2136" fmla="*/ 311487 w 1202550"/>
              <a:gd name="connsiteY2136" fmla="*/ 19237 h 1202550"/>
              <a:gd name="connsiteX2137" fmla="*/ 126928 w 1202550"/>
              <a:gd name="connsiteY2137" fmla="*/ 126074 h 1202550"/>
              <a:gd name="connsiteX2138" fmla="*/ 63080 w 1202550"/>
              <a:gd name="connsiteY2138" fmla="*/ 62298 h 1202550"/>
              <a:gd name="connsiteX2139" fmla="*/ 25539 w 1202550"/>
              <a:gd name="connsiteY2139" fmla="*/ 24758 h 1202550"/>
              <a:gd name="connsiteX2140" fmla="*/ 20595 w 1202550"/>
              <a:gd name="connsiteY2140" fmla="*/ 19789 h 1202550"/>
              <a:gd name="connsiteX2141" fmla="*/ 23739 w 1202550"/>
              <a:gd name="connsiteY2141" fmla="*/ 19381 h 1202550"/>
              <a:gd name="connsiteX2142" fmla="*/ 305606 w 1202550"/>
              <a:gd name="connsiteY2142" fmla="*/ 19381 h 1202550"/>
              <a:gd name="connsiteX2143" fmla="*/ 308007 w 1202550"/>
              <a:gd name="connsiteY2143" fmla="*/ 19381 h 1202550"/>
              <a:gd name="connsiteX2144" fmla="*/ 309879 w 1202550"/>
              <a:gd name="connsiteY2144" fmla="*/ 20533 h 1202550"/>
              <a:gd name="connsiteX2145" fmla="*/ 310695 w 1202550"/>
              <a:gd name="connsiteY2145" fmla="*/ 22117 h 1202550"/>
              <a:gd name="connsiteX2146" fmla="*/ 345139 w 1202550"/>
              <a:gd name="connsiteY2146" fmla="*/ 90646 h 1202550"/>
              <a:gd name="connsiteX2147" fmla="*/ 362325 w 1202550"/>
              <a:gd name="connsiteY2147" fmla="*/ 124922 h 1202550"/>
              <a:gd name="connsiteX2148" fmla="*/ 363573 w 1202550"/>
              <a:gd name="connsiteY2148" fmla="*/ 127587 h 1202550"/>
              <a:gd name="connsiteX2149" fmla="*/ 360525 w 1202550"/>
              <a:gd name="connsiteY2149" fmla="*/ 127923 h 1202550"/>
              <a:gd name="connsiteX2150" fmla="*/ 131728 w 1202550"/>
              <a:gd name="connsiteY2150" fmla="*/ 127923 h 1202550"/>
              <a:gd name="connsiteX2151" fmla="*/ 126928 w 1202550"/>
              <a:gd name="connsiteY2151" fmla="*/ 126074 h 1202550"/>
              <a:gd name="connsiteX2152" fmla="*/ 168309 w 1202550"/>
              <a:gd name="connsiteY2152" fmla="*/ 167264 h 1202550"/>
              <a:gd name="connsiteX2153" fmla="*/ 133265 w 1202550"/>
              <a:gd name="connsiteY2153" fmla="*/ 132315 h 1202550"/>
              <a:gd name="connsiteX2154" fmla="*/ 131392 w 1202550"/>
              <a:gd name="connsiteY2154" fmla="*/ 129915 h 1202550"/>
              <a:gd name="connsiteX2155" fmla="*/ 133793 w 1202550"/>
              <a:gd name="connsiteY2155" fmla="*/ 129651 h 1202550"/>
              <a:gd name="connsiteX2156" fmla="*/ 362061 w 1202550"/>
              <a:gd name="connsiteY2156" fmla="*/ 129651 h 1202550"/>
              <a:gd name="connsiteX2157" fmla="*/ 366046 w 1202550"/>
              <a:gd name="connsiteY2157" fmla="*/ 132267 h 1202550"/>
              <a:gd name="connsiteX2158" fmla="*/ 394345 w 1202550"/>
              <a:gd name="connsiteY2158" fmla="*/ 188794 h 1202550"/>
              <a:gd name="connsiteX2159" fmla="*/ 400178 w 1202550"/>
              <a:gd name="connsiteY2159" fmla="*/ 200268 h 1202550"/>
              <a:gd name="connsiteX2160" fmla="*/ 401378 w 1202550"/>
              <a:gd name="connsiteY2160" fmla="*/ 203004 h 1202550"/>
              <a:gd name="connsiteX2161" fmla="*/ 398258 w 1202550"/>
              <a:gd name="connsiteY2161" fmla="*/ 203292 h 1202550"/>
              <a:gd name="connsiteX2162" fmla="*/ 207506 w 1202550"/>
              <a:gd name="connsiteY2162" fmla="*/ 203292 h 1202550"/>
              <a:gd name="connsiteX2163" fmla="*/ 202273 w 1202550"/>
              <a:gd name="connsiteY2163" fmla="*/ 201132 h 1202550"/>
              <a:gd name="connsiteX2164" fmla="*/ 168309 w 1202550"/>
              <a:gd name="connsiteY2164" fmla="*/ 167264 h 1202550"/>
              <a:gd name="connsiteX2165" fmla="*/ 84875 w 1202550"/>
              <a:gd name="connsiteY2165" fmla="*/ 256387 h 1202550"/>
              <a:gd name="connsiteX2166" fmla="*/ 11761 w 1202550"/>
              <a:gd name="connsiteY2166" fmla="*/ 207733 h 1202550"/>
              <a:gd name="connsiteX2167" fmla="*/ 8521 w 1202550"/>
              <a:gd name="connsiteY2167" fmla="*/ 205524 h 1202550"/>
              <a:gd name="connsiteX2168" fmla="*/ 11857 w 1202550"/>
              <a:gd name="connsiteY2168" fmla="*/ 205164 h 1202550"/>
              <a:gd name="connsiteX2169" fmla="*/ 200809 w 1202550"/>
              <a:gd name="connsiteY2169" fmla="*/ 205164 h 1202550"/>
              <a:gd name="connsiteX2170" fmla="*/ 205754 w 1202550"/>
              <a:gd name="connsiteY2170" fmla="*/ 207253 h 1202550"/>
              <a:gd name="connsiteX2171" fmla="*/ 253760 w 1202550"/>
              <a:gd name="connsiteY2171" fmla="*/ 255427 h 1202550"/>
              <a:gd name="connsiteX2172" fmla="*/ 255704 w 1202550"/>
              <a:gd name="connsiteY2172" fmla="*/ 257995 h 1202550"/>
              <a:gd name="connsiteX2173" fmla="*/ 252608 w 1202550"/>
              <a:gd name="connsiteY2173" fmla="*/ 257995 h 1202550"/>
              <a:gd name="connsiteX2174" fmla="*/ 90059 w 1202550"/>
              <a:gd name="connsiteY2174" fmla="*/ 257995 h 1202550"/>
              <a:gd name="connsiteX2175" fmla="*/ 84875 w 1202550"/>
              <a:gd name="connsiteY2175" fmla="*/ 256387 h 1202550"/>
              <a:gd name="connsiteX2176" fmla="*/ 93420 w 1202550"/>
              <a:gd name="connsiteY2176" fmla="*/ 262075 h 1202550"/>
              <a:gd name="connsiteX2177" fmla="*/ 91019 w 1202550"/>
              <a:gd name="connsiteY2177" fmla="*/ 259675 h 1202550"/>
              <a:gd name="connsiteX2178" fmla="*/ 93876 w 1202550"/>
              <a:gd name="connsiteY2178" fmla="*/ 259675 h 1202550"/>
              <a:gd name="connsiteX2179" fmla="*/ 255440 w 1202550"/>
              <a:gd name="connsiteY2179" fmla="*/ 259675 h 1202550"/>
              <a:gd name="connsiteX2180" fmla="*/ 260409 w 1202550"/>
              <a:gd name="connsiteY2180" fmla="*/ 261715 h 1202550"/>
              <a:gd name="connsiteX2181" fmla="*/ 295189 w 1202550"/>
              <a:gd name="connsiteY2181" fmla="*/ 296448 h 1202550"/>
              <a:gd name="connsiteX2182" fmla="*/ 297589 w 1202550"/>
              <a:gd name="connsiteY2182" fmla="*/ 299304 h 1202550"/>
              <a:gd name="connsiteX2183" fmla="*/ 294301 w 1202550"/>
              <a:gd name="connsiteY2183" fmla="*/ 299304 h 1202550"/>
              <a:gd name="connsiteX2184" fmla="*/ 152803 w 1202550"/>
              <a:gd name="connsiteY2184" fmla="*/ 299304 h 1202550"/>
              <a:gd name="connsiteX2185" fmla="*/ 146994 w 1202550"/>
              <a:gd name="connsiteY2185" fmla="*/ 297552 h 1202550"/>
              <a:gd name="connsiteX2186" fmla="*/ 93420 w 1202550"/>
              <a:gd name="connsiteY2186" fmla="*/ 262075 h 1202550"/>
              <a:gd name="connsiteX2187" fmla="*/ 60007 w 1202550"/>
              <a:gd name="connsiteY2187" fmla="*/ 330100 h 1202550"/>
              <a:gd name="connsiteX2188" fmla="*/ 5593 w 1202550"/>
              <a:gd name="connsiteY2188" fmla="*/ 302977 h 1202550"/>
              <a:gd name="connsiteX2189" fmla="*/ 3192 w 1202550"/>
              <a:gd name="connsiteY2189" fmla="*/ 301128 h 1202550"/>
              <a:gd name="connsiteX2190" fmla="*/ 6025 w 1202550"/>
              <a:gd name="connsiteY2190" fmla="*/ 301128 h 1202550"/>
              <a:gd name="connsiteX2191" fmla="*/ 145794 w 1202550"/>
              <a:gd name="connsiteY2191" fmla="*/ 301128 h 1202550"/>
              <a:gd name="connsiteX2192" fmla="*/ 151339 w 1202550"/>
              <a:gd name="connsiteY2192" fmla="*/ 302833 h 1202550"/>
              <a:gd name="connsiteX2193" fmla="*/ 194256 w 1202550"/>
              <a:gd name="connsiteY2193" fmla="*/ 331372 h 1202550"/>
              <a:gd name="connsiteX2194" fmla="*/ 194472 w 1202550"/>
              <a:gd name="connsiteY2194" fmla="*/ 332236 h 1202550"/>
              <a:gd name="connsiteX2195" fmla="*/ 191832 w 1202550"/>
              <a:gd name="connsiteY2195" fmla="*/ 332476 h 1202550"/>
              <a:gd name="connsiteX2196" fmla="*/ 66272 w 1202550"/>
              <a:gd name="connsiteY2196" fmla="*/ 332476 h 1202550"/>
              <a:gd name="connsiteX2197" fmla="*/ 63152 w 1202550"/>
              <a:gd name="connsiteY2197" fmla="*/ 331876 h 1202550"/>
              <a:gd name="connsiteX2198" fmla="*/ 60007 w 1202550"/>
              <a:gd name="connsiteY2198" fmla="*/ 330100 h 1202550"/>
              <a:gd name="connsiteX2199" fmla="*/ 64064 w 1202550"/>
              <a:gd name="connsiteY2199" fmla="*/ 732534 h 1202550"/>
              <a:gd name="connsiteX2200" fmla="*/ 64064 w 1202550"/>
              <a:gd name="connsiteY2200" fmla="*/ 606326 h 1202550"/>
              <a:gd name="connsiteX2201" fmla="*/ 64064 w 1202550"/>
              <a:gd name="connsiteY2201" fmla="*/ 606014 h 1202550"/>
              <a:gd name="connsiteX2202" fmla="*/ 67016 w 1202550"/>
              <a:gd name="connsiteY2202" fmla="*/ 603086 h 1202550"/>
              <a:gd name="connsiteX2203" fmla="*/ 111950 w 1202550"/>
              <a:gd name="connsiteY2203" fmla="*/ 603086 h 1202550"/>
              <a:gd name="connsiteX2204" fmla="*/ 114638 w 1202550"/>
              <a:gd name="connsiteY2204" fmla="*/ 605654 h 1202550"/>
              <a:gd name="connsiteX2205" fmla="*/ 114638 w 1202550"/>
              <a:gd name="connsiteY2205" fmla="*/ 720869 h 1202550"/>
              <a:gd name="connsiteX2206" fmla="*/ 112238 w 1202550"/>
              <a:gd name="connsiteY2206" fmla="*/ 723797 h 1202550"/>
              <a:gd name="connsiteX2207" fmla="*/ 65816 w 1202550"/>
              <a:gd name="connsiteY2207" fmla="*/ 735511 h 1202550"/>
              <a:gd name="connsiteX2208" fmla="*/ 64304 w 1202550"/>
              <a:gd name="connsiteY2208" fmla="*/ 735511 h 1202550"/>
              <a:gd name="connsiteX2209" fmla="*/ 64064 w 1202550"/>
              <a:gd name="connsiteY2209" fmla="*/ 732534 h 1202550"/>
              <a:gd name="connsiteX2210" fmla="*/ 64304 w 1202550"/>
              <a:gd name="connsiteY2210" fmla="*/ 869879 h 1202550"/>
              <a:gd name="connsiteX2211" fmla="*/ 63992 w 1202550"/>
              <a:gd name="connsiteY2211" fmla="*/ 866855 h 1202550"/>
              <a:gd name="connsiteX2212" fmla="*/ 63992 w 1202550"/>
              <a:gd name="connsiteY2212" fmla="*/ 740911 h 1202550"/>
              <a:gd name="connsiteX2213" fmla="*/ 63992 w 1202550"/>
              <a:gd name="connsiteY2213" fmla="*/ 739711 h 1202550"/>
              <a:gd name="connsiteX2214" fmla="*/ 66104 w 1202550"/>
              <a:gd name="connsiteY2214" fmla="*/ 737167 h 1202550"/>
              <a:gd name="connsiteX2215" fmla="*/ 108806 w 1202550"/>
              <a:gd name="connsiteY2215" fmla="*/ 726534 h 1202550"/>
              <a:gd name="connsiteX2216" fmla="*/ 114302 w 1202550"/>
              <a:gd name="connsiteY2216" fmla="*/ 725381 h 1202550"/>
              <a:gd name="connsiteX2217" fmla="*/ 114566 w 1202550"/>
              <a:gd name="connsiteY2217" fmla="*/ 728382 h 1202550"/>
              <a:gd name="connsiteX2218" fmla="*/ 114566 w 1202550"/>
              <a:gd name="connsiteY2218" fmla="*/ 842012 h 1202550"/>
              <a:gd name="connsiteX2219" fmla="*/ 111998 w 1202550"/>
              <a:gd name="connsiteY2219" fmla="*/ 846356 h 1202550"/>
              <a:gd name="connsiteX2220" fmla="*/ 66680 w 1202550"/>
              <a:gd name="connsiteY2220" fmla="*/ 868919 h 1202550"/>
              <a:gd name="connsiteX2221" fmla="*/ 64304 w 1202550"/>
              <a:gd name="connsiteY2221" fmla="*/ 869879 h 1202550"/>
              <a:gd name="connsiteX2222" fmla="*/ 70041 w 1202550"/>
              <a:gd name="connsiteY2222" fmla="*/ 871032 h 1202550"/>
              <a:gd name="connsiteX2223" fmla="*/ 68025 w 1202550"/>
              <a:gd name="connsiteY2223" fmla="*/ 870816 h 1202550"/>
              <a:gd name="connsiteX2224" fmla="*/ 70161 w 1202550"/>
              <a:gd name="connsiteY2224" fmla="*/ 869351 h 1202550"/>
              <a:gd name="connsiteX2225" fmla="*/ 113798 w 1202550"/>
              <a:gd name="connsiteY2225" fmla="*/ 847509 h 1202550"/>
              <a:gd name="connsiteX2226" fmla="*/ 117783 w 1202550"/>
              <a:gd name="connsiteY2226" fmla="*/ 846525 h 1202550"/>
              <a:gd name="connsiteX2227" fmla="*/ 231101 w 1202550"/>
              <a:gd name="connsiteY2227" fmla="*/ 846525 h 1202550"/>
              <a:gd name="connsiteX2228" fmla="*/ 233093 w 1202550"/>
              <a:gd name="connsiteY2228" fmla="*/ 846837 h 1202550"/>
              <a:gd name="connsiteX2229" fmla="*/ 231101 w 1202550"/>
              <a:gd name="connsiteY2229" fmla="*/ 848493 h 1202550"/>
              <a:gd name="connsiteX2230" fmla="*/ 199465 w 1202550"/>
              <a:gd name="connsiteY2230" fmla="*/ 869639 h 1202550"/>
              <a:gd name="connsiteX2231" fmla="*/ 195024 w 1202550"/>
              <a:gd name="connsiteY2231" fmla="*/ 871032 h 1202550"/>
              <a:gd name="connsiteX2232" fmla="*/ 70113 w 1202550"/>
              <a:gd name="connsiteY2232" fmla="*/ 871032 h 1202550"/>
              <a:gd name="connsiteX2233" fmla="*/ 152659 w 1202550"/>
              <a:gd name="connsiteY2233" fmla="*/ 903028 h 1202550"/>
              <a:gd name="connsiteX2234" fmla="*/ 179518 w 1202550"/>
              <a:gd name="connsiteY2234" fmla="*/ 885313 h 1202550"/>
              <a:gd name="connsiteX2235" fmla="*/ 196465 w 1202550"/>
              <a:gd name="connsiteY2235" fmla="*/ 874008 h 1202550"/>
              <a:gd name="connsiteX2236" fmla="*/ 200353 w 1202550"/>
              <a:gd name="connsiteY2236" fmla="*/ 872832 h 1202550"/>
              <a:gd name="connsiteX2237" fmla="*/ 327761 w 1202550"/>
              <a:gd name="connsiteY2237" fmla="*/ 872832 h 1202550"/>
              <a:gd name="connsiteX2238" fmla="*/ 330017 w 1202550"/>
              <a:gd name="connsiteY2238" fmla="*/ 873264 h 1202550"/>
              <a:gd name="connsiteX2239" fmla="*/ 328433 w 1202550"/>
              <a:gd name="connsiteY2239" fmla="*/ 874872 h 1202550"/>
              <a:gd name="connsiteX2240" fmla="*/ 302030 w 1202550"/>
              <a:gd name="connsiteY2240" fmla="*/ 901155 h 1202550"/>
              <a:gd name="connsiteX2241" fmla="*/ 300014 w 1202550"/>
              <a:gd name="connsiteY2241" fmla="*/ 903364 h 1202550"/>
              <a:gd name="connsiteX2242" fmla="*/ 300014 w 1202550"/>
              <a:gd name="connsiteY2242" fmla="*/ 903364 h 1202550"/>
              <a:gd name="connsiteX2243" fmla="*/ 296389 w 1202550"/>
              <a:gd name="connsiteY2243" fmla="*/ 904108 h 1202550"/>
              <a:gd name="connsiteX2244" fmla="*/ 244831 w 1202550"/>
              <a:gd name="connsiteY2244" fmla="*/ 904108 h 1202550"/>
              <a:gd name="connsiteX2245" fmla="*/ 155851 w 1202550"/>
              <a:gd name="connsiteY2245" fmla="*/ 904108 h 1202550"/>
              <a:gd name="connsiteX2246" fmla="*/ 152851 w 1202550"/>
              <a:gd name="connsiteY2246" fmla="*/ 903988 h 1202550"/>
              <a:gd name="connsiteX2247" fmla="*/ 152731 w 1202550"/>
              <a:gd name="connsiteY2247" fmla="*/ 903028 h 1202550"/>
              <a:gd name="connsiteX2248" fmla="*/ 149467 w 1202550"/>
              <a:gd name="connsiteY2248" fmla="*/ 905284 h 1202550"/>
              <a:gd name="connsiteX2249" fmla="*/ 152323 w 1202550"/>
              <a:gd name="connsiteY2249" fmla="*/ 904732 h 1202550"/>
              <a:gd name="connsiteX2250" fmla="*/ 294733 w 1202550"/>
              <a:gd name="connsiteY2250" fmla="*/ 904732 h 1202550"/>
              <a:gd name="connsiteX2251" fmla="*/ 297733 w 1202550"/>
              <a:gd name="connsiteY2251" fmla="*/ 905524 h 1202550"/>
              <a:gd name="connsiteX2252" fmla="*/ 259328 w 1202550"/>
              <a:gd name="connsiteY2252" fmla="*/ 943929 h 1202550"/>
              <a:gd name="connsiteX2253" fmla="*/ 256688 w 1202550"/>
              <a:gd name="connsiteY2253" fmla="*/ 945009 h 1202550"/>
              <a:gd name="connsiteX2254" fmla="*/ 254888 w 1202550"/>
              <a:gd name="connsiteY2254" fmla="*/ 945009 h 1202550"/>
              <a:gd name="connsiteX2255" fmla="*/ 90947 w 1202550"/>
              <a:gd name="connsiteY2255" fmla="*/ 945009 h 1202550"/>
              <a:gd name="connsiteX2256" fmla="*/ 90827 w 1202550"/>
              <a:gd name="connsiteY2256" fmla="*/ 944433 h 1202550"/>
              <a:gd name="connsiteX2257" fmla="*/ 200737 w 1202550"/>
              <a:gd name="connsiteY2257" fmla="*/ 999856 h 1202550"/>
              <a:gd name="connsiteX2258" fmla="*/ 11497 w 1202550"/>
              <a:gd name="connsiteY2258" fmla="*/ 999856 h 1202550"/>
              <a:gd name="connsiteX2259" fmla="*/ 8401 w 1202550"/>
              <a:gd name="connsiteY2259" fmla="*/ 999424 h 1202550"/>
              <a:gd name="connsiteX2260" fmla="*/ 16034 w 1202550"/>
              <a:gd name="connsiteY2260" fmla="*/ 994311 h 1202550"/>
              <a:gd name="connsiteX2261" fmla="*/ 84851 w 1202550"/>
              <a:gd name="connsiteY2261" fmla="*/ 948369 h 1202550"/>
              <a:gd name="connsiteX2262" fmla="*/ 89819 w 1202550"/>
              <a:gd name="connsiteY2262" fmla="*/ 946833 h 1202550"/>
              <a:gd name="connsiteX2263" fmla="*/ 252680 w 1202550"/>
              <a:gd name="connsiteY2263" fmla="*/ 946833 h 1202550"/>
              <a:gd name="connsiteX2264" fmla="*/ 255608 w 1202550"/>
              <a:gd name="connsiteY2264" fmla="*/ 946833 h 1202550"/>
              <a:gd name="connsiteX2265" fmla="*/ 253952 w 1202550"/>
              <a:gd name="connsiteY2265" fmla="*/ 949233 h 1202550"/>
              <a:gd name="connsiteX2266" fmla="*/ 205298 w 1202550"/>
              <a:gd name="connsiteY2266" fmla="*/ 997959 h 1202550"/>
              <a:gd name="connsiteX2267" fmla="*/ 200809 w 1202550"/>
              <a:gd name="connsiteY2267" fmla="*/ 999856 h 1202550"/>
              <a:gd name="connsiteX2268" fmla="*/ 133409 w 1202550"/>
              <a:gd name="connsiteY2268" fmla="*/ 1072609 h 1202550"/>
              <a:gd name="connsiteX2269" fmla="*/ 175174 w 1202550"/>
              <a:gd name="connsiteY2269" fmla="*/ 1030820 h 1202550"/>
              <a:gd name="connsiteX2270" fmla="*/ 202225 w 1202550"/>
              <a:gd name="connsiteY2270" fmla="*/ 1003576 h 1202550"/>
              <a:gd name="connsiteX2271" fmla="*/ 207026 w 1202550"/>
              <a:gd name="connsiteY2271" fmla="*/ 1001608 h 1202550"/>
              <a:gd name="connsiteX2272" fmla="*/ 398378 w 1202550"/>
              <a:gd name="connsiteY2272" fmla="*/ 1001608 h 1202550"/>
              <a:gd name="connsiteX2273" fmla="*/ 400994 w 1202550"/>
              <a:gd name="connsiteY2273" fmla="*/ 1001896 h 1202550"/>
              <a:gd name="connsiteX2274" fmla="*/ 400178 w 1202550"/>
              <a:gd name="connsiteY2274" fmla="*/ 1004296 h 1202550"/>
              <a:gd name="connsiteX2275" fmla="*/ 365926 w 1202550"/>
              <a:gd name="connsiteY2275" fmla="*/ 1072897 h 1202550"/>
              <a:gd name="connsiteX2276" fmla="*/ 362301 w 1202550"/>
              <a:gd name="connsiteY2276" fmla="*/ 1075129 h 1202550"/>
              <a:gd name="connsiteX2277" fmla="*/ 133433 w 1202550"/>
              <a:gd name="connsiteY2277" fmla="*/ 1075129 h 1202550"/>
              <a:gd name="connsiteX2278" fmla="*/ 131344 w 1202550"/>
              <a:gd name="connsiteY2278" fmla="*/ 1075129 h 1202550"/>
              <a:gd name="connsiteX2279" fmla="*/ 133409 w 1202550"/>
              <a:gd name="connsiteY2279" fmla="*/ 1072609 h 1202550"/>
              <a:gd name="connsiteX2280" fmla="*/ 309735 w 1202550"/>
              <a:gd name="connsiteY2280" fmla="*/ 1185183 h 1202550"/>
              <a:gd name="connsiteX2281" fmla="*/ 309111 w 1202550"/>
              <a:gd name="connsiteY2281" fmla="*/ 1186191 h 1202550"/>
              <a:gd name="connsiteX2282" fmla="*/ 307478 w 1202550"/>
              <a:gd name="connsiteY2282" fmla="*/ 1186791 h 1202550"/>
              <a:gd name="connsiteX2283" fmla="*/ 23811 w 1202550"/>
              <a:gd name="connsiteY2283" fmla="*/ 1186791 h 1202550"/>
              <a:gd name="connsiteX2284" fmla="*/ 20835 w 1202550"/>
              <a:gd name="connsiteY2284" fmla="*/ 1186671 h 1202550"/>
              <a:gd name="connsiteX2285" fmla="*/ 20379 w 1202550"/>
              <a:gd name="connsiteY2285" fmla="*/ 1185615 h 1202550"/>
              <a:gd name="connsiteX2286" fmla="*/ 22539 w 1202550"/>
              <a:gd name="connsiteY2286" fmla="*/ 1183527 h 1202550"/>
              <a:gd name="connsiteX2287" fmla="*/ 126712 w 1202550"/>
              <a:gd name="connsiteY2287" fmla="*/ 1079306 h 1202550"/>
              <a:gd name="connsiteX2288" fmla="*/ 132449 w 1202550"/>
              <a:gd name="connsiteY2288" fmla="*/ 1076905 h 1202550"/>
              <a:gd name="connsiteX2289" fmla="*/ 360021 w 1202550"/>
              <a:gd name="connsiteY2289" fmla="*/ 1076905 h 1202550"/>
              <a:gd name="connsiteX2290" fmla="*/ 363237 w 1202550"/>
              <a:gd name="connsiteY2290" fmla="*/ 1076905 h 1202550"/>
              <a:gd name="connsiteX2291" fmla="*/ 363045 w 1202550"/>
              <a:gd name="connsiteY2291" fmla="*/ 1078658 h 1202550"/>
              <a:gd name="connsiteX2292" fmla="*/ 309735 w 1202550"/>
              <a:gd name="connsiteY2292" fmla="*/ 1185183 h 1202550"/>
              <a:gd name="connsiteX2293" fmla="*/ 601203 w 1202550"/>
              <a:gd name="connsiteY2293" fmla="*/ 1185975 h 1202550"/>
              <a:gd name="connsiteX2294" fmla="*/ 599691 w 1202550"/>
              <a:gd name="connsiteY2294" fmla="*/ 1186767 h 1202550"/>
              <a:gd name="connsiteX2295" fmla="*/ 315519 w 1202550"/>
              <a:gd name="connsiteY2295" fmla="*/ 1186767 h 1202550"/>
              <a:gd name="connsiteX2296" fmla="*/ 311559 w 1202550"/>
              <a:gd name="connsiteY2296" fmla="*/ 1186071 h 1202550"/>
              <a:gd name="connsiteX2297" fmla="*/ 312711 w 1202550"/>
              <a:gd name="connsiteY2297" fmla="*/ 1183335 h 1202550"/>
              <a:gd name="connsiteX2298" fmla="*/ 358533 w 1202550"/>
              <a:gd name="connsiteY2298" fmla="*/ 1091571 h 1202550"/>
              <a:gd name="connsiteX2299" fmla="*/ 364846 w 1202550"/>
              <a:gd name="connsiteY2299" fmla="*/ 1078994 h 1202550"/>
              <a:gd name="connsiteX2300" fmla="*/ 368302 w 1202550"/>
              <a:gd name="connsiteY2300" fmla="*/ 1076977 h 1202550"/>
              <a:gd name="connsiteX2301" fmla="*/ 369502 w 1202550"/>
              <a:gd name="connsiteY2301" fmla="*/ 1076977 h 1202550"/>
              <a:gd name="connsiteX2302" fmla="*/ 597531 w 1202550"/>
              <a:gd name="connsiteY2302" fmla="*/ 1076977 h 1202550"/>
              <a:gd name="connsiteX2303" fmla="*/ 601251 w 1202550"/>
              <a:gd name="connsiteY2303" fmla="*/ 1080578 h 1202550"/>
              <a:gd name="connsiteX2304" fmla="*/ 601251 w 1202550"/>
              <a:gd name="connsiteY2304" fmla="*/ 1185855 h 1202550"/>
              <a:gd name="connsiteX2305" fmla="*/ 601203 w 1202550"/>
              <a:gd name="connsiteY2305" fmla="*/ 1073017 h 1202550"/>
              <a:gd name="connsiteX2306" fmla="*/ 598803 w 1202550"/>
              <a:gd name="connsiteY2306" fmla="*/ 1075297 h 1202550"/>
              <a:gd name="connsiteX2307" fmla="*/ 367270 w 1202550"/>
              <a:gd name="connsiteY2307" fmla="*/ 1075297 h 1202550"/>
              <a:gd name="connsiteX2308" fmla="*/ 368278 w 1202550"/>
              <a:gd name="connsiteY2308" fmla="*/ 1072393 h 1202550"/>
              <a:gd name="connsiteX2309" fmla="*/ 402218 w 1202550"/>
              <a:gd name="connsiteY2309" fmla="*/ 1004344 h 1202550"/>
              <a:gd name="connsiteX2310" fmla="*/ 406515 w 1202550"/>
              <a:gd name="connsiteY2310" fmla="*/ 1001656 h 1202550"/>
              <a:gd name="connsiteX2311" fmla="*/ 598107 w 1202550"/>
              <a:gd name="connsiteY2311" fmla="*/ 1001656 h 1202550"/>
              <a:gd name="connsiteX2312" fmla="*/ 598995 w 1202550"/>
              <a:gd name="connsiteY2312" fmla="*/ 1001656 h 1202550"/>
              <a:gd name="connsiteX2313" fmla="*/ 601395 w 1202550"/>
              <a:gd name="connsiteY2313" fmla="*/ 1004056 h 1202550"/>
              <a:gd name="connsiteX2314" fmla="*/ 601155 w 1202550"/>
              <a:gd name="connsiteY2314" fmla="*/ 1072945 h 1202550"/>
              <a:gd name="connsiteX2315" fmla="*/ 599811 w 1202550"/>
              <a:gd name="connsiteY2315" fmla="*/ 999904 h 1202550"/>
              <a:gd name="connsiteX2316" fmla="*/ 597411 w 1202550"/>
              <a:gd name="connsiteY2316" fmla="*/ 999904 h 1202550"/>
              <a:gd name="connsiteX2317" fmla="*/ 408507 w 1202550"/>
              <a:gd name="connsiteY2317" fmla="*/ 999904 h 1202550"/>
              <a:gd name="connsiteX2318" fmla="*/ 405099 w 1202550"/>
              <a:gd name="connsiteY2318" fmla="*/ 999640 h 1202550"/>
              <a:gd name="connsiteX2319" fmla="*/ 406035 w 1202550"/>
              <a:gd name="connsiteY2319" fmla="*/ 996951 h 1202550"/>
              <a:gd name="connsiteX2320" fmla="*/ 429678 w 1202550"/>
              <a:gd name="connsiteY2320" fmla="*/ 949521 h 1202550"/>
              <a:gd name="connsiteX2321" fmla="*/ 433974 w 1202550"/>
              <a:gd name="connsiteY2321" fmla="*/ 946857 h 1202550"/>
              <a:gd name="connsiteX2322" fmla="*/ 597987 w 1202550"/>
              <a:gd name="connsiteY2322" fmla="*/ 946857 h 1202550"/>
              <a:gd name="connsiteX2323" fmla="*/ 601323 w 1202550"/>
              <a:gd name="connsiteY2323" fmla="*/ 950241 h 1202550"/>
              <a:gd name="connsiteX2324" fmla="*/ 601323 w 1202550"/>
              <a:gd name="connsiteY2324" fmla="*/ 996423 h 1202550"/>
              <a:gd name="connsiteX2325" fmla="*/ 601323 w 1202550"/>
              <a:gd name="connsiteY2325" fmla="*/ 998199 h 1202550"/>
              <a:gd name="connsiteX2326" fmla="*/ 599763 w 1202550"/>
              <a:gd name="connsiteY2326" fmla="*/ 999832 h 1202550"/>
              <a:gd name="connsiteX2327" fmla="*/ 601923 w 1202550"/>
              <a:gd name="connsiteY2327" fmla="*/ 942296 h 1202550"/>
              <a:gd name="connsiteX2328" fmla="*/ 601275 w 1202550"/>
              <a:gd name="connsiteY2328" fmla="*/ 945081 h 1202550"/>
              <a:gd name="connsiteX2329" fmla="*/ 601275 w 1202550"/>
              <a:gd name="connsiteY2329" fmla="*/ 945081 h 1202550"/>
              <a:gd name="connsiteX2330" fmla="*/ 597675 w 1202550"/>
              <a:gd name="connsiteY2330" fmla="*/ 945201 h 1202550"/>
              <a:gd name="connsiteX2331" fmla="*/ 435558 w 1202550"/>
              <a:gd name="connsiteY2331" fmla="*/ 945201 h 1202550"/>
              <a:gd name="connsiteX2332" fmla="*/ 432318 w 1202550"/>
              <a:gd name="connsiteY2332" fmla="*/ 944985 h 1202550"/>
              <a:gd name="connsiteX2333" fmla="*/ 433518 w 1202550"/>
              <a:gd name="connsiteY2333" fmla="*/ 941984 h 1202550"/>
              <a:gd name="connsiteX2334" fmla="*/ 450104 w 1202550"/>
              <a:gd name="connsiteY2334" fmla="*/ 908788 h 1202550"/>
              <a:gd name="connsiteX2335" fmla="*/ 451904 w 1202550"/>
              <a:gd name="connsiteY2335" fmla="*/ 905428 h 1202550"/>
              <a:gd name="connsiteX2336" fmla="*/ 451904 w 1202550"/>
              <a:gd name="connsiteY2336" fmla="*/ 905428 h 1202550"/>
              <a:gd name="connsiteX2337" fmla="*/ 454761 w 1202550"/>
              <a:gd name="connsiteY2337" fmla="*/ 904924 h 1202550"/>
              <a:gd name="connsiteX2338" fmla="*/ 598155 w 1202550"/>
              <a:gd name="connsiteY2338" fmla="*/ 904924 h 1202550"/>
              <a:gd name="connsiteX2339" fmla="*/ 601203 w 1202550"/>
              <a:gd name="connsiteY2339" fmla="*/ 905596 h 1202550"/>
              <a:gd name="connsiteX2340" fmla="*/ 601875 w 1202550"/>
              <a:gd name="connsiteY2340" fmla="*/ 908308 h 1202550"/>
              <a:gd name="connsiteX2341" fmla="*/ 601971 w 1202550"/>
              <a:gd name="connsiteY2341" fmla="*/ 942128 h 1202550"/>
              <a:gd name="connsiteX2342" fmla="*/ 601923 w 1202550"/>
              <a:gd name="connsiteY2342" fmla="*/ 900627 h 1202550"/>
              <a:gd name="connsiteX2343" fmla="*/ 601227 w 1202550"/>
              <a:gd name="connsiteY2343" fmla="*/ 903652 h 1202550"/>
              <a:gd name="connsiteX2344" fmla="*/ 597603 w 1202550"/>
              <a:gd name="connsiteY2344" fmla="*/ 904300 h 1202550"/>
              <a:gd name="connsiteX2345" fmla="*/ 456225 w 1202550"/>
              <a:gd name="connsiteY2345" fmla="*/ 904300 h 1202550"/>
              <a:gd name="connsiteX2346" fmla="*/ 453537 w 1202550"/>
              <a:gd name="connsiteY2346" fmla="*/ 904300 h 1202550"/>
              <a:gd name="connsiteX2347" fmla="*/ 453081 w 1202550"/>
              <a:gd name="connsiteY2347" fmla="*/ 902572 h 1202550"/>
              <a:gd name="connsiteX2348" fmla="*/ 453081 w 1202550"/>
              <a:gd name="connsiteY2348" fmla="*/ 902572 h 1202550"/>
              <a:gd name="connsiteX2349" fmla="*/ 462034 w 1202550"/>
              <a:gd name="connsiteY2349" fmla="*/ 885001 h 1202550"/>
              <a:gd name="connsiteX2350" fmla="*/ 467074 w 1202550"/>
              <a:gd name="connsiteY2350" fmla="*/ 874824 h 1202550"/>
              <a:gd name="connsiteX2351" fmla="*/ 469811 w 1202550"/>
              <a:gd name="connsiteY2351" fmla="*/ 873096 h 1202550"/>
              <a:gd name="connsiteX2352" fmla="*/ 470699 w 1202550"/>
              <a:gd name="connsiteY2352" fmla="*/ 873096 h 1202550"/>
              <a:gd name="connsiteX2353" fmla="*/ 599187 w 1202550"/>
              <a:gd name="connsiteY2353" fmla="*/ 873096 h 1202550"/>
              <a:gd name="connsiteX2354" fmla="*/ 601299 w 1202550"/>
              <a:gd name="connsiteY2354" fmla="*/ 873096 h 1202550"/>
              <a:gd name="connsiteX2355" fmla="*/ 601899 w 1202550"/>
              <a:gd name="connsiteY2355" fmla="*/ 875880 h 1202550"/>
              <a:gd name="connsiteX2356" fmla="*/ 601971 w 1202550"/>
              <a:gd name="connsiteY2356" fmla="*/ 900459 h 1202550"/>
              <a:gd name="connsiteX2357" fmla="*/ 602523 w 1202550"/>
              <a:gd name="connsiteY2357" fmla="*/ 942296 h 1202550"/>
              <a:gd name="connsiteX2358" fmla="*/ 602523 w 1202550"/>
              <a:gd name="connsiteY2358" fmla="*/ 908308 h 1202550"/>
              <a:gd name="connsiteX2359" fmla="*/ 603219 w 1202550"/>
              <a:gd name="connsiteY2359" fmla="*/ 905572 h 1202550"/>
              <a:gd name="connsiteX2360" fmla="*/ 606820 w 1202550"/>
              <a:gd name="connsiteY2360" fmla="*/ 904924 h 1202550"/>
              <a:gd name="connsiteX2361" fmla="*/ 748750 w 1202550"/>
              <a:gd name="connsiteY2361" fmla="*/ 904924 h 1202550"/>
              <a:gd name="connsiteX2362" fmla="*/ 752494 w 1202550"/>
              <a:gd name="connsiteY2362" fmla="*/ 905476 h 1202550"/>
              <a:gd name="connsiteX2363" fmla="*/ 753598 w 1202550"/>
              <a:gd name="connsiteY2363" fmla="*/ 907252 h 1202550"/>
              <a:gd name="connsiteX2364" fmla="*/ 771552 w 1202550"/>
              <a:gd name="connsiteY2364" fmla="*/ 943257 h 1202550"/>
              <a:gd name="connsiteX2365" fmla="*/ 772273 w 1202550"/>
              <a:gd name="connsiteY2365" fmla="*/ 944817 h 1202550"/>
              <a:gd name="connsiteX2366" fmla="*/ 770232 w 1202550"/>
              <a:gd name="connsiteY2366" fmla="*/ 945297 h 1202550"/>
              <a:gd name="connsiteX2367" fmla="*/ 605212 w 1202550"/>
              <a:gd name="connsiteY2367" fmla="*/ 945297 h 1202550"/>
              <a:gd name="connsiteX2368" fmla="*/ 603123 w 1202550"/>
              <a:gd name="connsiteY2368" fmla="*/ 945177 h 1202550"/>
              <a:gd name="connsiteX2369" fmla="*/ 602475 w 1202550"/>
              <a:gd name="connsiteY2369" fmla="*/ 942128 h 1202550"/>
              <a:gd name="connsiteX2370" fmla="*/ 891783 w 1202550"/>
              <a:gd name="connsiteY2370" fmla="*/ 1186599 h 1202550"/>
              <a:gd name="connsiteX2371" fmla="*/ 888807 w 1202550"/>
              <a:gd name="connsiteY2371" fmla="*/ 1186719 h 1202550"/>
              <a:gd name="connsiteX2372" fmla="*/ 606772 w 1202550"/>
              <a:gd name="connsiteY2372" fmla="*/ 1186719 h 1202550"/>
              <a:gd name="connsiteX2373" fmla="*/ 603075 w 1202550"/>
              <a:gd name="connsiteY2373" fmla="*/ 1186095 h 1202550"/>
              <a:gd name="connsiteX2374" fmla="*/ 602955 w 1202550"/>
              <a:gd name="connsiteY2374" fmla="*/ 1182783 h 1202550"/>
              <a:gd name="connsiteX2375" fmla="*/ 602955 w 1202550"/>
              <a:gd name="connsiteY2375" fmla="*/ 1080530 h 1202550"/>
              <a:gd name="connsiteX2376" fmla="*/ 602955 w 1202550"/>
              <a:gd name="connsiteY2376" fmla="*/ 1079330 h 1202550"/>
              <a:gd name="connsiteX2377" fmla="*/ 605356 w 1202550"/>
              <a:gd name="connsiteY2377" fmla="*/ 1077049 h 1202550"/>
              <a:gd name="connsiteX2378" fmla="*/ 834488 w 1202550"/>
              <a:gd name="connsiteY2378" fmla="*/ 1077049 h 1202550"/>
              <a:gd name="connsiteX2379" fmla="*/ 836289 w 1202550"/>
              <a:gd name="connsiteY2379" fmla="*/ 1077049 h 1202550"/>
              <a:gd name="connsiteX2380" fmla="*/ 839289 w 1202550"/>
              <a:gd name="connsiteY2380" fmla="*/ 1078874 h 1202550"/>
              <a:gd name="connsiteX2381" fmla="*/ 846490 w 1202550"/>
              <a:gd name="connsiteY2381" fmla="*/ 1093275 h 1202550"/>
              <a:gd name="connsiteX2382" fmla="*/ 891639 w 1202550"/>
              <a:gd name="connsiteY2382" fmla="*/ 1183887 h 1202550"/>
              <a:gd name="connsiteX2383" fmla="*/ 892288 w 1202550"/>
              <a:gd name="connsiteY2383" fmla="*/ 1184871 h 1202550"/>
              <a:gd name="connsiteX2384" fmla="*/ 891783 w 1202550"/>
              <a:gd name="connsiteY2384" fmla="*/ 1186599 h 1202550"/>
              <a:gd name="connsiteX2385" fmla="*/ 1182220 w 1202550"/>
              <a:gd name="connsiteY2385" fmla="*/ 1186599 h 1202550"/>
              <a:gd name="connsiteX2386" fmla="*/ 898648 w 1202550"/>
              <a:gd name="connsiteY2386" fmla="*/ 1186599 h 1202550"/>
              <a:gd name="connsiteX2387" fmla="*/ 894664 w 1202550"/>
              <a:gd name="connsiteY2387" fmla="*/ 1185951 h 1202550"/>
              <a:gd name="connsiteX2388" fmla="*/ 840537 w 1202550"/>
              <a:gd name="connsiteY2388" fmla="*/ 1077265 h 1202550"/>
              <a:gd name="connsiteX2389" fmla="*/ 843273 w 1202550"/>
              <a:gd name="connsiteY2389" fmla="*/ 1076929 h 1202550"/>
              <a:gd name="connsiteX2390" fmla="*/ 1072670 w 1202550"/>
              <a:gd name="connsiteY2390" fmla="*/ 1076929 h 1202550"/>
              <a:gd name="connsiteX2391" fmla="*/ 1077111 w 1202550"/>
              <a:gd name="connsiteY2391" fmla="*/ 1078802 h 1202550"/>
              <a:gd name="connsiteX2392" fmla="*/ 1112059 w 1202550"/>
              <a:gd name="connsiteY2392" fmla="*/ 1113822 h 1202550"/>
              <a:gd name="connsiteX2393" fmla="*/ 1180900 w 1202550"/>
              <a:gd name="connsiteY2393" fmla="*/ 1182807 h 1202550"/>
              <a:gd name="connsiteX2394" fmla="*/ 1183732 w 1202550"/>
              <a:gd name="connsiteY2394" fmla="*/ 1185903 h 1202550"/>
              <a:gd name="connsiteX2395" fmla="*/ 1182196 w 1202550"/>
              <a:gd name="connsiteY2395" fmla="*/ 1186695 h 1202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</a:cxnLst>
            <a:rect l="l" t="t" r="r" b="b"/>
            <a:pathLst>
              <a:path w="1202550" h="1202550">
                <a:moveTo>
                  <a:pt x="1200054" y="1199585"/>
                </a:moveTo>
                <a:lnTo>
                  <a:pt x="1189013" y="1188615"/>
                </a:lnTo>
                <a:cubicBezTo>
                  <a:pt x="1188533" y="1187223"/>
                  <a:pt x="1189661" y="1187463"/>
                  <a:pt x="1190309" y="1187439"/>
                </a:cubicBezTo>
                <a:lnTo>
                  <a:pt x="1201782" y="1187439"/>
                </a:lnTo>
                <a:lnTo>
                  <a:pt x="1201782" y="1186839"/>
                </a:lnTo>
                <a:lnTo>
                  <a:pt x="1189613" y="1186839"/>
                </a:lnTo>
                <a:cubicBezTo>
                  <a:pt x="1188653" y="1186839"/>
                  <a:pt x="1187620" y="1187055"/>
                  <a:pt x="1186804" y="1186263"/>
                </a:cubicBezTo>
                <a:lnTo>
                  <a:pt x="1186804" y="1186263"/>
                </a:lnTo>
                <a:lnTo>
                  <a:pt x="1113931" y="1113174"/>
                </a:lnTo>
                <a:cubicBezTo>
                  <a:pt x="1102729" y="1101972"/>
                  <a:pt x="1091529" y="1090707"/>
                  <a:pt x="1080327" y="1079378"/>
                </a:cubicBezTo>
                <a:cubicBezTo>
                  <a:pt x="1079727" y="1078778"/>
                  <a:pt x="1078839" y="1078345"/>
                  <a:pt x="1078671" y="1076977"/>
                </a:cubicBezTo>
                <a:lnTo>
                  <a:pt x="1198206" y="1076977"/>
                </a:lnTo>
                <a:cubicBezTo>
                  <a:pt x="1199406" y="1076977"/>
                  <a:pt x="1200606" y="1076977"/>
                  <a:pt x="1201782" y="1076977"/>
                </a:cubicBezTo>
                <a:lnTo>
                  <a:pt x="1201782" y="1075177"/>
                </a:lnTo>
                <a:cubicBezTo>
                  <a:pt x="1200798" y="1075177"/>
                  <a:pt x="1199790" y="1075177"/>
                  <a:pt x="1198806" y="1075177"/>
                </a:cubicBezTo>
                <a:cubicBezTo>
                  <a:pt x="1158913" y="1075177"/>
                  <a:pt x="1119020" y="1075177"/>
                  <a:pt x="1079127" y="1075177"/>
                </a:cubicBezTo>
                <a:cubicBezTo>
                  <a:pt x="1077156" y="1075242"/>
                  <a:pt x="1075253" y="1074445"/>
                  <a:pt x="1073918" y="1072993"/>
                </a:cubicBezTo>
                <a:cubicBezTo>
                  <a:pt x="1054716" y="1053790"/>
                  <a:pt x="1035513" y="1034547"/>
                  <a:pt x="1016311" y="1015266"/>
                </a:cubicBezTo>
                <a:cubicBezTo>
                  <a:pt x="1012351" y="1011305"/>
                  <a:pt x="1008438" y="1007297"/>
                  <a:pt x="1004502" y="1003264"/>
                </a:cubicBezTo>
                <a:cubicBezTo>
                  <a:pt x="1004118" y="1002856"/>
                  <a:pt x="1003541" y="1002568"/>
                  <a:pt x="1003517" y="1001704"/>
                </a:cubicBezTo>
                <a:cubicBezTo>
                  <a:pt x="1004446" y="1001449"/>
                  <a:pt x="1005418" y="1001385"/>
                  <a:pt x="1006374" y="1001512"/>
                </a:cubicBezTo>
                <a:cubicBezTo>
                  <a:pt x="1069646" y="1001512"/>
                  <a:pt x="1132925" y="1001512"/>
                  <a:pt x="1196214" y="1001512"/>
                </a:cubicBezTo>
                <a:cubicBezTo>
                  <a:pt x="1198182" y="1001543"/>
                  <a:pt x="1200107" y="1002081"/>
                  <a:pt x="1201806" y="1003072"/>
                </a:cubicBezTo>
                <a:lnTo>
                  <a:pt x="1201806" y="999472"/>
                </a:lnTo>
                <a:cubicBezTo>
                  <a:pt x="1200126" y="1000336"/>
                  <a:pt x="1198974" y="999160"/>
                  <a:pt x="1197774" y="998343"/>
                </a:cubicBezTo>
                <a:lnTo>
                  <a:pt x="1154040" y="969300"/>
                </a:lnTo>
                <a:cubicBezTo>
                  <a:pt x="1143911" y="962531"/>
                  <a:pt x="1133782" y="955755"/>
                  <a:pt x="1123652" y="948969"/>
                </a:cubicBezTo>
                <a:cubicBezTo>
                  <a:pt x="1122671" y="948494"/>
                  <a:pt x="1121838" y="947755"/>
                  <a:pt x="1121252" y="946833"/>
                </a:cubicBezTo>
                <a:lnTo>
                  <a:pt x="1198494" y="946833"/>
                </a:lnTo>
                <a:cubicBezTo>
                  <a:pt x="1199598" y="946833"/>
                  <a:pt x="1200702" y="946833"/>
                  <a:pt x="1201782" y="946833"/>
                </a:cubicBezTo>
                <a:lnTo>
                  <a:pt x="1201782" y="945033"/>
                </a:lnTo>
                <a:cubicBezTo>
                  <a:pt x="1200894" y="945033"/>
                  <a:pt x="1200006" y="945033"/>
                  <a:pt x="1199094" y="945033"/>
                </a:cubicBezTo>
                <a:cubicBezTo>
                  <a:pt x="1172962" y="945033"/>
                  <a:pt x="1146808" y="945033"/>
                  <a:pt x="1120628" y="945033"/>
                </a:cubicBezTo>
                <a:cubicBezTo>
                  <a:pt x="1118751" y="945062"/>
                  <a:pt x="1116912" y="944498"/>
                  <a:pt x="1115372" y="943425"/>
                </a:cubicBezTo>
                <a:cubicBezTo>
                  <a:pt x="1096649" y="930864"/>
                  <a:pt x="1077896" y="918341"/>
                  <a:pt x="1059108" y="905860"/>
                </a:cubicBezTo>
                <a:cubicBezTo>
                  <a:pt x="1058724" y="905596"/>
                  <a:pt x="1058604" y="905164"/>
                  <a:pt x="1059108" y="904924"/>
                </a:cubicBezTo>
                <a:cubicBezTo>
                  <a:pt x="1059963" y="904629"/>
                  <a:pt x="1060877" y="904545"/>
                  <a:pt x="1061773" y="904684"/>
                </a:cubicBezTo>
                <a:lnTo>
                  <a:pt x="1201878" y="904684"/>
                </a:lnTo>
                <a:lnTo>
                  <a:pt x="1201878" y="904084"/>
                </a:lnTo>
                <a:lnTo>
                  <a:pt x="1058844" y="904084"/>
                </a:lnTo>
                <a:cubicBezTo>
                  <a:pt x="1057692" y="904084"/>
                  <a:pt x="1056444" y="904468"/>
                  <a:pt x="1055412" y="903460"/>
                </a:cubicBezTo>
                <a:cubicBezTo>
                  <a:pt x="1051379" y="900723"/>
                  <a:pt x="1047347" y="897939"/>
                  <a:pt x="1043290" y="895227"/>
                </a:cubicBezTo>
                <a:lnTo>
                  <a:pt x="1012639" y="874728"/>
                </a:lnTo>
                <a:lnTo>
                  <a:pt x="1010694" y="873360"/>
                </a:lnTo>
                <a:cubicBezTo>
                  <a:pt x="1011126" y="872424"/>
                  <a:pt x="1011919" y="872832"/>
                  <a:pt x="1012543" y="872832"/>
                </a:cubicBezTo>
                <a:lnTo>
                  <a:pt x="1139398" y="872832"/>
                </a:lnTo>
                <a:cubicBezTo>
                  <a:pt x="1140793" y="872853"/>
                  <a:pt x="1142161" y="873216"/>
                  <a:pt x="1143383" y="873888"/>
                </a:cubicBezTo>
                <a:cubicBezTo>
                  <a:pt x="1162585" y="883489"/>
                  <a:pt x="1181867" y="893155"/>
                  <a:pt x="1201230" y="902884"/>
                </a:cubicBezTo>
                <a:cubicBezTo>
                  <a:pt x="1201413" y="902910"/>
                  <a:pt x="1201600" y="902910"/>
                  <a:pt x="1201782" y="902884"/>
                </a:cubicBezTo>
                <a:lnTo>
                  <a:pt x="1201782" y="901083"/>
                </a:lnTo>
                <a:lnTo>
                  <a:pt x="1159009" y="879481"/>
                </a:lnTo>
                <a:cubicBezTo>
                  <a:pt x="1154208" y="877080"/>
                  <a:pt x="1149576" y="874680"/>
                  <a:pt x="1144775" y="872424"/>
                </a:cubicBezTo>
                <a:cubicBezTo>
                  <a:pt x="1143078" y="871828"/>
                  <a:pt x="1142029" y="870127"/>
                  <a:pt x="1142255" y="868343"/>
                </a:cubicBezTo>
                <a:cubicBezTo>
                  <a:pt x="1142255" y="839156"/>
                  <a:pt x="1142255" y="809968"/>
                  <a:pt x="1142255" y="780780"/>
                </a:cubicBezTo>
                <a:lnTo>
                  <a:pt x="1142255" y="738439"/>
                </a:lnTo>
                <a:cubicBezTo>
                  <a:pt x="1145567" y="739010"/>
                  <a:pt x="1148846" y="739771"/>
                  <a:pt x="1152072" y="740719"/>
                </a:cubicBezTo>
                <a:lnTo>
                  <a:pt x="1200558" y="752865"/>
                </a:lnTo>
                <a:cubicBezTo>
                  <a:pt x="1200949" y="752901"/>
                  <a:pt x="1201343" y="752901"/>
                  <a:pt x="1201734" y="752865"/>
                </a:cubicBezTo>
                <a:lnTo>
                  <a:pt x="1201734" y="751065"/>
                </a:lnTo>
                <a:lnTo>
                  <a:pt x="1175043" y="744488"/>
                </a:lnTo>
                <a:cubicBezTo>
                  <a:pt x="1164770" y="741943"/>
                  <a:pt x="1154544" y="739279"/>
                  <a:pt x="1144271" y="736807"/>
                </a:cubicBezTo>
                <a:cubicBezTo>
                  <a:pt x="1142663" y="736423"/>
                  <a:pt x="1142039" y="735775"/>
                  <a:pt x="1142255" y="734190"/>
                </a:cubicBezTo>
                <a:cubicBezTo>
                  <a:pt x="1142279" y="733790"/>
                  <a:pt x="1142279" y="733389"/>
                  <a:pt x="1142255" y="732990"/>
                </a:cubicBezTo>
                <a:lnTo>
                  <a:pt x="1142255" y="606711"/>
                </a:lnTo>
                <a:cubicBezTo>
                  <a:pt x="1142255" y="602606"/>
                  <a:pt x="1141871" y="603182"/>
                  <a:pt x="1145711" y="603158"/>
                </a:cubicBezTo>
                <a:lnTo>
                  <a:pt x="1198518" y="603158"/>
                </a:lnTo>
                <a:cubicBezTo>
                  <a:pt x="1199622" y="603158"/>
                  <a:pt x="1200726" y="603158"/>
                  <a:pt x="1201806" y="603158"/>
                </a:cubicBezTo>
                <a:lnTo>
                  <a:pt x="1201806" y="601358"/>
                </a:lnTo>
                <a:cubicBezTo>
                  <a:pt x="1201110" y="601358"/>
                  <a:pt x="1200414" y="601358"/>
                  <a:pt x="1199718" y="601358"/>
                </a:cubicBezTo>
                <a:lnTo>
                  <a:pt x="1145111" y="601358"/>
                </a:lnTo>
                <a:cubicBezTo>
                  <a:pt x="1142087" y="601358"/>
                  <a:pt x="1142303" y="601694"/>
                  <a:pt x="1142303" y="598718"/>
                </a:cubicBezTo>
                <a:lnTo>
                  <a:pt x="1142303" y="470878"/>
                </a:lnTo>
                <a:cubicBezTo>
                  <a:pt x="1142303" y="467685"/>
                  <a:pt x="1141943" y="468237"/>
                  <a:pt x="1144823" y="467517"/>
                </a:cubicBezTo>
                <a:cubicBezTo>
                  <a:pt x="1163130" y="462909"/>
                  <a:pt x="1181435" y="458341"/>
                  <a:pt x="1199742" y="453811"/>
                </a:cubicBezTo>
                <a:cubicBezTo>
                  <a:pt x="1200383" y="453526"/>
                  <a:pt x="1201096" y="453451"/>
                  <a:pt x="1201782" y="453595"/>
                </a:cubicBezTo>
                <a:lnTo>
                  <a:pt x="1201782" y="451195"/>
                </a:lnTo>
                <a:cubicBezTo>
                  <a:pt x="1196190" y="453019"/>
                  <a:pt x="1190429" y="454195"/>
                  <a:pt x="1184740" y="455636"/>
                </a:cubicBezTo>
                <a:lnTo>
                  <a:pt x="1143815" y="465885"/>
                </a:lnTo>
                <a:lnTo>
                  <a:pt x="1142687" y="466101"/>
                </a:lnTo>
                <a:cubicBezTo>
                  <a:pt x="1142264" y="465376"/>
                  <a:pt x="1142128" y="464522"/>
                  <a:pt x="1142303" y="463701"/>
                </a:cubicBezTo>
                <a:cubicBezTo>
                  <a:pt x="1142303" y="421071"/>
                  <a:pt x="1142303" y="378425"/>
                  <a:pt x="1142303" y="335765"/>
                </a:cubicBezTo>
                <a:cubicBezTo>
                  <a:pt x="1142159" y="334080"/>
                  <a:pt x="1143208" y="332522"/>
                  <a:pt x="1144823" y="332020"/>
                </a:cubicBezTo>
                <a:lnTo>
                  <a:pt x="1198134" y="305473"/>
                </a:lnTo>
                <a:lnTo>
                  <a:pt x="1201854" y="303601"/>
                </a:lnTo>
                <a:lnTo>
                  <a:pt x="1201854" y="301872"/>
                </a:lnTo>
                <a:lnTo>
                  <a:pt x="1201542" y="301872"/>
                </a:lnTo>
                <a:cubicBezTo>
                  <a:pt x="1201062" y="301959"/>
                  <a:pt x="1200611" y="302156"/>
                  <a:pt x="1200222" y="302448"/>
                </a:cubicBezTo>
                <a:lnTo>
                  <a:pt x="1142759" y="330988"/>
                </a:lnTo>
                <a:cubicBezTo>
                  <a:pt x="1142231" y="331252"/>
                  <a:pt x="1141727" y="331564"/>
                  <a:pt x="1141199" y="331852"/>
                </a:cubicBezTo>
                <a:cubicBezTo>
                  <a:pt x="1140359" y="332644"/>
                  <a:pt x="1139326" y="332428"/>
                  <a:pt x="1138342" y="332428"/>
                </a:cubicBezTo>
                <a:lnTo>
                  <a:pt x="1012735" y="332428"/>
                </a:lnTo>
                <a:cubicBezTo>
                  <a:pt x="1011928" y="332565"/>
                  <a:pt x="1011098" y="332481"/>
                  <a:pt x="1010334" y="332188"/>
                </a:cubicBezTo>
                <a:cubicBezTo>
                  <a:pt x="1009902" y="331948"/>
                  <a:pt x="1009974" y="331540"/>
                  <a:pt x="1010334" y="331204"/>
                </a:cubicBezTo>
                <a:lnTo>
                  <a:pt x="1010334" y="331204"/>
                </a:lnTo>
                <a:cubicBezTo>
                  <a:pt x="1024544" y="321764"/>
                  <a:pt x="1038754" y="312307"/>
                  <a:pt x="1052964" y="302833"/>
                </a:cubicBezTo>
                <a:cubicBezTo>
                  <a:pt x="1054668" y="301652"/>
                  <a:pt x="1056701" y="301040"/>
                  <a:pt x="1058772" y="301080"/>
                </a:cubicBezTo>
                <a:cubicBezTo>
                  <a:pt x="1105177" y="301080"/>
                  <a:pt x="1151537" y="301080"/>
                  <a:pt x="1197846" y="301080"/>
                </a:cubicBezTo>
                <a:cubicBezTo>
                  <a:pt x="1199142" y="301080"/>
                  <a:pt x="1200438" y="301080"/>
                  <a:pt x="1201734" y="301080"/>
                </a:cubicBezTo>
                <a:lnTo>
                  <a:pt x="1201734" y="299472"/>
                </a:lnTo>
                <a:cubicBezTo>
                  <a:pt x="1200558" y="299472"/>
                  <a:pt x="1199334" y="299472"/>
                  <a:pt x="1198158" y="299472"/>
                </a:cubicBezTo>
                <a:lnTo>
                  <a:pt x="1059228" y="299472"/>
                </a:lnTo>
                <a:cubicBezTo>
                  <a:pt x="1059560" y="298680"/>
                  <a:pt x="1060189" y="298051"/>
                  <a:pt x="1060981" y="297720"/>
                </a:cubicBezTo>
                <a:lnTo>
                  <a:pt x="1116188" y="261019"/>
                </a:lnTo>
                <a:cubicBezTo>
                  <a:pt x="1117222" y="260251"/>
                  <a:pt x="1118477" y="259841"/>
                  <a:pt x="1119764" y="259843"/>
                </a:cubicBezTo>
                <a:cubicBezTo>
                  <a:pt x="1146839" y="259843"/>
                  <a:pt x="1173915" y="259843"/>
                  <a:pt x="1200990" y="259843"/>
                </a:cubicBezTo>
                <a:cubicBezTo>
                  <a:pt x="1201285" y="259819"/>
                  <a:pt x="1201583" y="259819"/>
                  <a:pt x="1201878" y="259843"/>
                </a:cubicBezTo>
                <a:lnTo>
                  <a:pt x="1201878" y="258043"/>
                </a:lnTo>
                <a:cubicBezTo>
                  <a:pt x="1200798" y="258043"/>
                  <a:pt x="1199694" y="258043"/>
                  <a:pt x="1198590" y="258043"/>
                </a:cubicBezTo>
                <a:lnTo>
                  <a:pt x="1121372" y="258043"/>
                </a:lnTo>
                <a:cubicBezTo>
                  <a:pt x="1121828" y="256867"/>
                  <a:pt x="1122740" y="256579"/>
                  <a:pt x="1123436" y="256123"/>
                </a:cubicBezTo>
                <a:lnTo>
                  <a:pt x="1197678" y="206604"/>
                </a:lnTo>
                <a:cubicBezTo>
                  <a:pt x="1198775" y="205566"/>
                  <a:pt x="1200294" y="205104"/>
                  <a:pt x="1201782" y="205356"/>
                </a:cubicBezTo>
                <a:lnTo>
                  <a:pt x="1201782" y="201756"/>
                </a:lnTo>
                <a:cubicBezTo>
                  <a:pt x="1199927" y="203070"/>
                  <a:pt x="1197663" y="203682"/>
                  <a:pt x="1195397" y="203484"/>
                </a:cubicBezTo>
                <a:lnTo>
                  <a:pt x="1003373" y="203484"/>
                </a:lnTo>
                <a:cubicBezTo>
                  <a:pt x="1003373" y="202188"/>
                  <a:pt x="1004190" y="201828"/>
                  <a:pt x="1004694" y="201324"/>
                </a:cubicBezTo>
                <a:cubicBezTo>
                  <a:pt x="1027928" y="178073"/>
                  <a:pt x="1051132" y="154806"/>
                  <a:pt x="1074302" y="131523"/>
                </a:cubicBezTo>
                <a:cubicBezTo>
                  <a:pt x="1075490" y="130334"/>
                  <a:pt x="1077140" y="129728"/>
                  <a:pt x="1078815" y="129867"/>
                </a:cubicBezTo>
                <a:lnTo>
                  <a:pt x="1198206" y="129867"/>
                </a:lnTo>
                <a:cubicBezTo>
                  <a:pt x="1199406" y="129867"/>
                  <a:pt x="1200606" y="129867"/>
                  <a:pt x="1201782" y="129867"/>
                </a:cubicBezTo>
                <a:lnTo>
                  <a:pt x="1201782" y="127851"/>
                </a:lnTo>
                <a:cubicBezTo>
                  <a:pt x="1200798" y="127851"/>
                  <a:pt x="1199790" y="127851"/>
                  <a:pt x="1198806" y="127851"/>
                </a:cubicBezTo>
                <a:lnTo>
                  <a:pt x="1077951" y="127851"/>
                </a:lnTo>
                <a:lnTo>
                  <a:pt x="1080183" y="125450"/>
                </a:lnTo>
                <a:cubicBezTo>
                  <a:pt x="1115019" y="90806"/>
                  <a:pt x="1149792" y="56074"/>
                  <a:pt x="1184500" y="21253"/>
                </a:cubicBezTo>
                <a:cubicBezTo>
                  <a:pt x="1185724" y="19915"/>
                  <a:pt x="1187491" y="19209"/>
                  <a:pt x="1189301" y="19333"/>
                </a:cubicBezTo>
                <a:cubicBezTo>
                  <a:pt x="1193501" y="19333"/>
                  <a:pt x="1197702" y="19333"/>
                  <a:pt x="1201878" y="19333"/>
                </a:cubicBezTo>
                <a:lnTo>
                  <a:pt x="1201878" y="17461"/>
                </a:lnTo>
                <a:lnTo>
                  <a:pt x="1188365" y="17461"/>
                </a:lnTo>
                <a:cubicBezTo>
                  <a:pt x="1193165" y="12804"/>
                  <a:pt x="1197246" y="8316"/>
                  <a:pt x="1201782" y="4259"/>
                </a:cubicBezTo>
                <a:cubicBezTo>
                  <a:pt x="1201782" y="3563"/>
                  <a:pt x="1201782" y="2867"/>
                  <a:pt x="1201782" y="2171"/>
                </a:cubicBezTo>
                <a:cubicBezTo>
                  <a:pt x="1201782" y="1475"/>
                  <a:pt x="1201350" y="2003"/>
                  <a:pt x="1201158" y="1859"/>
                </a:cubicBezTo>
                <a:cubicBezTo>
                  <a:pt x="1196478" y="7068"/>
                  <a:pt x="1191317" y="11796"/>
                  <a:pt x="1186468" y="16813"/>
                </a:cubicBezTo>
                <a:cubicBezTo>
                  <a:pt x="1185998" y="17344"/>
                  <a:pt x="1185304" y="17621"/>
                  <a:pt x="1184596" y="17557"/>
                </a:cubicBezTo>
                <a:lnTo>
                  <a:pt x="895528" y="17557"/>
                </a:lnTo>
                <a:cubicBezTo>
                  <a:pt x="897040" y="14484"/>
                  <a:pt x="898408" y="11844"/>
                  <a:pt x="899656" y="9156"/>
                </a:cubicBezTo>
                <a:cubicBezTo>
                  <a:pt x="901020" y="6873"/>
                  <a:pt x="902153" y="4461"/>
                  <a:pt x="903041" y="1955"/>
                </a:cubicBezTo>
                <a:lnTo>
                  <a:pt x="901241" y="1955"/>
                </a:lnTo>
                <a:cubicBezTo>
                  <a:pt x="898840" y="6611"/>
                  <a:pt x="896584" y="11244"/>
                  <a:pt x="894352" y="15925"/>
                </a:cubicBezTo>
                <a:cubicBezTo>
                  <a:pt x="893752" y="17149"/>
                  <a:pt x="893080" y="17869"/>
                  <a:pt x="891639" y="17677"/>
                </a:cubicBezTo>
                <a:cubicBezTo>
                  <a:pt x="890936" y="17629"/>
                  <a:pt x="890230" y="17629"/>
                  <a:pt x="889527" y="17677"/>
                </a:cubicBezTo>
                <a:lnTo>
                  <a:pt x="606772" y="17677"/>
                </a:lnTo>
                <a:cubicBezTo>
                  <a:pt x="602931" y="17677"/>
                  <a:pt x="602907" y="17677"/>
                  <a:pt x="602931" y="13980"/>
                </a:cubicBezTo>
                <a:cubicBezTo>
                  <a:pt x="602955" y="10284"/>
                  <a:pt x="602931" y="5987"/>
                  <a:pt x="602931" y="1979"/>
                </a:cubicBezTo>
                <a:lnTo>
                  <a:pt x="601131" y="1979"/>
                </a:lnTo>
                <a:cubicBezTo>
                  <a:pt x="601131" y="6467"/>
                  <a:pt x="601131" y="10980"/>
                  <a:pt x="601131" y="15469"/>
                </a:cubicBezTo>
                <a:cubicBezTo>
                  <a:pt x="601131" y="17605"/>
                  <a:pt x="601131" y="17629"/>
                  <a:pt x="599019" y="17677"/>
                </a:cubicBezTo>
                <a:lnTo>
                  <a:pt x="597171" y="17677"/>
                </a:lnTo>
                <a:cubicBezTo>
                  <a:pt x="502760" y="17677"/>
                  <a:pt x="408346" y="17677"/>
                  <a:pt x="313935" y="17677"/>
                </a:cubicBezTo>
                <a:cubicBezTo>
                  <a:pt x="311768" y="18037"/>
                  <a:pt x="309656" y="16793"/>
                  <a:pt x="308919" y="14725"/>
                </a:cubicBezTo>
                <a:cubicBezTo>
                  <a:pt x="306950" y="10356"/>
                  <a:pt x="304622" y="6179"/>
                  <a:pt x="302438" y="1907"/>
                </a:cubicBezTo>
                <a:lnTo>
                  <a:pt x="300638" y="1907"/>
                </a:lnTo>
                <a:lnTo>
                  <a:pt x="308103" y="17317"/>
                </a:lnTo>
                <a:cubicBezTo>
                  <a:pt x="307082" y="17615"/>
                  <a:pt x="306014" y="17713"/>
                  <a:pt x="304958" y="17605"/>
                </a:cubicBezTo>
                <a:cubicBezTo>
                  <a:pt x="210242" y="17605"/>
                  <a:pt x="115526" y="17605"/>
                  <a:pt x="20811" y="17605"/>
                </a:cubicBezTo>
                <a:cubicBezTo>
                  <a:pt x="19091" y="17640"/>
                  <a:pt x="17442" y="16921"/>
                  <a:pt x="16298" y="15637"/>
                </a:cubicBezTo>
                <a:cubicBezTo>
                  <a:pt x="12410" y="11676"/>
                  <a:pt x="8449" y="7860"/>
                  <a:pt x="4585" y="3947"/>
                </a:cubicBezTo>
                <a:cubicBezTo>
                  <a:pt x="4009" y="3347"/>
                  <a:pt x="3024" y="2963"/>
                  <a:pt x="3144" y="1835"/>
                </a:cubicBezTo>
                <a:cubicBezTo>
                  <a:pt x="2568" y="1835"/>
                  <a:pt x="1704" y="1523"/>
                  <a:pt x="1896" y="2771"/>
                </a:cubicBezTo>
                <a:cubicBezTo>
                  <a:pt x="1957" y="3466"/>
                  <a:pt x="1957" y="4165"/>
                  <a:pt x="1896" y="4859"/>
                </a:cubicBezTo>
                <a:cubicBezTo>
                  <a:pt x="2254" y="4651"/>
                  <a:pt x="2708" y="4710"/>
                  <a:pt x="3000" y="5003"/>
                </a:cubicBezTo>
                <a:lnTo>
                  <a:pt x="15650" y="17461"/>
                </a:lnTo>
                <a:lnTo>
                  <a:pt x="1896" y="17461"/>
                </a:lnTo>
                <a:lnTo>
                  <a:pt x="1896" y="19261"/>
                </a:lnTo>
                <a:cubicBezTo>
                  <a:pt x="6409" y="19261"/>
                  <a:pt x="10897" y="19261"/>
                  <a:pt x="15386" y="19261"/>
                </a:cubicBezTo>
                <a:cubicBezTo>
                  <a:pt x="16688" y="19121"/>
                  <a:pt x="17969" y="19666"/>
                  <a:pt x="18770" y="20701"/>
                </a:cubicBezTo>
                <a:cubicBezTo>
                  <a:pt x="18770" y="20845"/>
                  <a:pt x="19058" y="20965"/>
                  <a:pt x="19202" y="21109"/>
                </a:cubicBezTo>
                <a:lnTo>
                  <a:pt x="123855" y="125642"/>
                </a:lnTo>
                <a:cubicBezTo>
                  <a:pt x="124404" y="126139"/>
                  <a:pt x="124981" y="126604"/>
                  <a:pt x="125584" y="127035"/>
                </a:cubicBezTo>
                <a:cubicBezTo>
                  <a:pt x="125224" y="128235"/>
                  <a:pt x="124504" y="127923"/>
                  <a:pt x="123976" y="127923"/>
                </a:cubicBezTo>
                <a:lnTo>
                  <a:pt x="2856" y="127923"/>
                </a:lnTo>
                <a:cubicBezTo>
                  <a:pt x="2544" y="127923"/>
                  <a:pt x="2256" y="127923"/>
                  <a:pt x="1944" y="127923"/>
                </a:cubicBezTo>
                <a:lnTo>
                  <a:pt x="1944" y="129723"/>
                </a:lnTo>
                <a:cubicBezTo>
                  <a:pt x="3144" y="129723"/>
                  <a:pt x="4345" y="129723"/>
                  <a:pt x="5545" y="129723"/>
                </a:cubicBezTo>
                <a:cubicBezTo>
                  <a:pt x="45230" y="129723"/>
                  <a:pt x="84899" y="129723"/>
                  <a:pt x="124552" y="129723"/>
                </a:cubicBezTo>
                <a:cubicBezTo>
                  <a:pt x="126732" y="129630"/>
                  <a:pt x="128842" y="130509"/>
                  <a:pt x="130312" y="132123"/>
                </a:cubicBezTo>
                <a:cubicBezTo>
                  <a:pt x="153371" y="155198"/>
                  <a:pt x="176486" y="178257"/>
                  <a:pt x="199657" y="201300"/>
                </a:cubicBezTo>
                <a:cubicBezTo>
                  <a:pt x="200137" y="201780"/>
                  <a:pt x="200761" y="202164"/>
                  <a:pt x="200953" y="202932"/>
                </a:cubicBezTo>
                <a:cubicBezTo>
                  <a:pt x="200329" y="203676"/>
                  <a:pt x="199489" y="203316"/>
                  <a:pt x="198769" y="203316"/>
                </a:cubicBezTo>
                <a:cubicBezTo>
                  <a:pt x="135017" y="203412"/>
                  <a:pt x="71257" y="203460"/>
                  <a:pt x="7489" y="203460"/>
                </a:cubicBezTo>
                <a:cubicBezTo>
                  <a:pt x="5281" y="203460"/>
                  <a:pt x="3864" y="202020"/>
                  <a:pt x="1896" y="201636"/>
                </a:cubicBezTo>
                <a:lnTo>
                  <a:pt x="1896" y="205236"/>
                </a:lnTo>
                <a:cubicBezTo>
                  <a:pt x="3373" y="204940"/>
                  <a:pt x="4907" y="205280"/>
                  <a:pt x="6121" y="206172"/>
                </a:cubicBezTo>
                <a:lnTo>
                  <a:pt x="81874" y="256579"/>
                </a:lnTo>
                <a:cubicBezTo>
                  <a:pt x="82210" y="256795"/>
                  <a:pt x="82498" y="257035"/>
                  <a:pt x="83074" y="257443"/>
                </a:cubicBezTo>
                <a:cubicBezTo>
                  <a:pt x="82042" y="257865"/>
                  <a:pt x="80913" y="258000"/>
                  <a:pt x="79810" y="257827"/>
                </a:cubicBezTo>
                <a:lnTo>
                  <a:pt x="5233" y="257827"/>
                </a:lnTo>
                <a:cubicBezTo>
                  <a:pt x="4153" y="257827"/>
                  <a:pt x="3048" y="257827"/>
                  <a:pt x="1944" y="257827"/>
                </a:cubicBezTo>
                <a:lnTo>
                  <a:pt x="1944" y="259627"/>
                </a:lnTo>
                <a:cubicBezTo>
                  <a:pt x="2760" y="259627"/>
                  <a:pt x="3552" y="259627"/>
                  <a:pt x="4345" y="259627"/>
                </a:cubicBezTo>
                <a:cubicBezTo>
                  <a:pt x="30940" y="259627"/>
                  <a:pt x="57527" y="259627"/>
                  <a:pt x="84107" y="259627"/>
                </a:cubicBezTo>
                <a:cubicBezTo>
                  <a:pt x="85693" y="259584"/>
                  <a:pt x="87254" y="260038"/>
                  <a:pt x="88571" y="260923"/>
                </a:cubicBezTo>
                <a:cubicBezTo>
                  <a:pt x="106749" y="273100"/>
                  <a:pt x="124952" y="285238"/>
                  <a:pt x="143178" y="297336"/>
                </a:cubicBezTo>
                <a:cubicBezTo>
                  <a:pt x="143947" y="297705"/>
                  <a:pt x="144614" y="298258"/>
                  <a:pt x="145122" y="298944"/>
                </a:cubicBezTo>
                <a:cubicBezTo>
                  <a:pt x="144122" y="299335"/>
                  <a:pt x="143032" y="299434"/>
                  <a:pt x="141978" y="299232"/>
                </a:cubicBezTo>
                <a:lnTo>
                  <a:pt x="5545" y="299232"/>
                </a:lnTo>
                <a:cubicBezTo>
                  <a:pt x="4345" y="299232"/>
                  <a:pt x="3144" y="299232"/>
                  <a:pt x="1944" y="299232"/>
                </a:cubicBezTo>
                <a:lnTo>
                  <a:pt x="1944" y="303433"/>
                </a:lnTo>
                <a:cubicBezTo>
                  <a:pt x="3048" y="303241"/>
                  <a:pt x="3840" y="303961"/>
                  <a:pt x="4729" y="304393"/>
                </a:cubicBezTo>
                <a:cubicBezTo>
                  <a:pt x="23043" y="313514"/>
                  <a:pt x="41333" y="322707"/>
                  <a:pt x="59671" y="331780"/>
                </a:cubicBezTo>
                <a:cubicBezTo>
                  <a:pt x="61441" y="332452"/>
                  <a:pt x="62522" y="334248"/>
                  <a:pt x="62288" y="336125"/>
                </a:cubicBezTo>
                <a:cubicBezTo>
                  <a:pt x="62288" y="378322"/>
                  <a:pt x="62288" y="420512"/>
                  <a:pt x="62288" y="462693"/>
                </a:cubicBezTo>
                <a:lnTo>
                  <a:pt x="62288" y="465765"/>
                </a:lnTo>
                <a:cubicBezTo>
                  <a:pt x="61046" y="465935"/>
                  <a:pt x="59782" y="465753"/>
                  <a:pt x="58639" y="465237"/>
                </a:cubicBezTo>
                <a:lnTo>
                  <a:pt x="4849" y="452035"/>
                </a:lnTo>
                <a:cubicBezTo>
                  <a:pt x="3912" y="451795"/>
                  <a:pt x="2952" y="451291"/>
                  <a:pt x="1944" y="451795"/>
                </a:cubicBezTo>
                <a:lnTo>
                  <a:pt x="1944" y="453595"/>
                </a:lnTo>
                <a:cubicBezTo>
                  <a:pt x="2834" y="453461"/>
                  <a:pt x="3744" y="453559"/>
                  <a:pt x="4585" y="453883"/>
                </a:cubicBezTo>
                <a:lnTo>
                  <a:pt x="59503" y="467493"/>
                </a:lnTo>
                <a:cubicBezTo>
                  <a:pt x="62216" y="468165"/>
                  <a:pt x="62240" y="468165"/>
                  <a:pt x="62240" y="471022"/>
                </a:cubicBezTo>
                <a:lnTo>
                  <a:pt x="62240" y="598453"/>
                </a:lnTo>
                <a:cubicBezTo>
                  <a:pt x="62240" y="598838"/>
                  <a:pt x="62240" y="599246"/>
                  <a:pt x="62240" y="599654"/>
                </a:cubicBezTo>
                <a:cubicBezTo>
                  <a:pt x="62240" y="600758"/>
                  <a:pt x="61928" y="601358"/>
                  <a:pt x="60704" y="601214"/>
                </a:cubicBezTo>
                <a:cubicBezTo>
                  <a:pt x="60304" y="601190"/>
                  <a:pt x="59903" y="601190"/>
                  <a:pt x="59503" y="601214"/>
                </a:cubicBezTo>
                <a:lnTo>
                  <a:pt x="3744" y="601214"/>
                </a:lnTo>
                <a:cubicBezTo>
                  <a:pt x="3144" y="601214"/>
                  <a:pt x="2544" y="601214"/>
                  <a:pt x="1944" y="601214"/>
                </a:cubicBezTo>
                <a:lnTo>
                  <a:pt x="1944" y="603014"/>
                </a:lnTo>
                <a:cubicBezTo>
                  <a:pt x="5953" y="603014"/>
                  <a:pt x="9937" y="603014"/>
                  <a:pt x="13946" y="603014"/>
                </a:cubicBezTo>
                <a:lnTo>
                  <a:pt x="60728" y="603014"/>
                </a:lnTo>
                <a:cubicBezTo>
                  <a:pt x="61712" y="603014"/>
                  <a:pt x="62240" y="603350"/>
                  <a:pt x="62240" y="604382"/>
                </a:cubicBezTo>
                <a:cubicBezTo>
                  <a:pt x="62240" y="605414"/>
                  <a:pt x="62240" y="605774"/>
                  <a:pt x="62240" y="606470"/>
                </a:cubicBezTo>
                <a:lnTo>
                  <a:pt x="62240" y="733038"/>
                </a:lnTo>
                <a:cubicBezTo>
                  <a:pt x="62240" y="733350"/>
                  <a:pt x="62240" y="733638"/>
                  <a:pt x="62240" y="733950"/>
                </a:cubicBezTo>
                <a:cubicBezTo>
                  <a:pt x="62480" y="735631"/>
                  <a:pt x="61832" y="736351"/>
                  <a:pt x="60080" y="736783"/>
                </a:cubicBezTo>
                <a:cubicBezTo>
                  <a:pt x="55591" y="737767"/>
                  <a:pt x="51174" y="739015"/>
                  <a:pt x="46710" y="740119"/>
                </a:cubicBezTo>
                <a:lnTo>
                  <a:pt x="4297" y="750729"/>
                </a:lnTo>
                <a:cubicBezTo>
                  <a:pt x="3523" y="750983"/>
                  <a:pt x="2711" y="751105"/>
                  <a:pt x="1896" y="751089"/>
                </a:cubicBezTo>
                <a:lnTo>
                  <a:pt x="1896" y="752889"/>
                </a:lnTo>
                <a:cubicBezTo>
                  <a:pt x="2792" y="752975"/>
                  <a:pt x="3696" y="752853"/>
                  <a:pt x="4537" y="752529"/>
                </a:cubicBezTo>
                <a:lnTo>
                  <a:pt x="59167" y="738847"/>
                </a:lnTo>
                <a:cubicBezTo>
                  <a:pt x="60012" y="738540"/>
                  <a:pt x="60910" y="738408"/>
                  <a:pt x="61808" y="738463"/>
                </a:cubicBezTo>
                <a:cubicBezTo>
                  <a:pt x="62456" y="739255"/>
                  <a:pt x="62168" y="740191"/>
                  <a:pt x="62168" y="741055"/>
                </a:cubicBezTo>
                <a:cubicBezTo>
                  <a:pt x="62168" y="783541"/>
                  <a:pt x="62168" y="826026"/>
                  <a:pt x="62168" y="868511"/>
                </a:cubicBezTo>
                <a:cubicBezTo>
                  <a:pt x="62358" y="870199"/>
                  <a:pt x="61365" y="871797"/>
                  <a:pt x="59767" y="872376"/>
                </a:cubicBezTo>
                <a:cubicBezTo>
                  <a:pt x="41333" y="881514"/>
                  <a:pt x="22931" y="890714"/>
                  <a:pt x="4561" y="899979"/>
                </a:cubicBezTo>
                <a:cubicBezTo>
                  <a:pt x="3723" y="900526"/>
                  <a:pt x="2785" y="900903"/>
                  <a:pt x="1800" y="901083"/>
                </a:cubicBezTo>
                <a:lnTo>
                  <a:pt x="1800" y="902884"/>
                </a:lnTo>
                <a:cubicBezTo>
                  <a:pt x="2952" y="903364"/>
                  <a:pt x="3696" y="902428"/>
                  <a:pt x="4537" y="902019"/>
                </a:cubicBezTo>
                <a:cubicBezTo>
                  <a:pt x="23211" y="892706"/>
                  <a:pt x="41877" y="883376"/>
                  <a:pt x="60536" y="874032"/>
                </a:cubicBezTo>
                <a:cubicBezTo>
                  <a:pt x="62109" y="873194"/>
                  <a:pt x="63865" y="872757"/>
                  <a:pt x="65648" y="872760"/>
                </a:cubicBezTo>
                <a:lnTo>
                  <a:pt x="193704" y="872760"/>
                </a:lnTo>
                <a:lnTo>
                  <a:pt x="193704" y="873312"/>
                </a:lnTo>
                <a:lnTo>
                  <a:pt x="191304" y="874920"/>
                </a:lnTo>
                <a:lnTo>
                  <a:pt x="151123" y="901947"/>
                </a:lnTo>
                <a:cubicBezTo>
                  <a:pt x="150379" y="902428"/>
                  <a:pt x="149659" y="902980"/>
                  <a:pt x="148939" y="903508"/>
                </a:cubicBezTo>
                <a:cubicBezTo>
                  <a:pt x="148219" y="904036"/>
                  <a:pt x="146874" y="904108"/>
                  <a:pt x="145794" y="904108"/>
                </a:cubicBezTo>
                <a:lnTo>
                  <a:pt x="1896" y="904108"/>
                </a:lnTo>
                <a:lnTo>
                  <a:pt x="1896" y="904708"/>
                </a:lnTo>
                <a:lnTo>
                  <a:pt x="142698" y="904708"/>
                </a:lnTo>
                <a:cubicBezTo>
                  <a:pt x="143501" y="904684"/>
                  <a:pt x="144304" y="904732"/>
                  <a:pt x="145098" y="904852"/>
                </a:cubicBezTo>
                <a:cubicBezTo>
                  <a:pt x="145722" y="904852"/>
                  <a:pt x="145794" y="905428"/>
                  <a:pt x="145314" y="905908"/>
                </a:cubicBezTo>
                <a:lnTo>
                  <a:pt x="145314" y="905908"/>
                </a:lnTo>
                <a:cubicBezTo>
                  <a:pt x="127792" y="917573"/>
                  <a:pt x="110174" y="929119"/>
                  <a:pt x="92772" y="940976"/>
                </a:cubicBezTo>
                <a:cubicBezTo>
                  <a:pt x="88846" y="943811"/>
                  <a:pt x="84098" y="945278"/>
                  <a:pt x="79258" y="945153"/>
                </a:cubicBezTo>
                <a:cubicBezTo>
                  <a:pt x="54583" y="944937"/>
                  <a:pt x="29908" y="945153"/>
                  <a:pt x="5233" y="945153"/>
                </a:cubicBezTo>
                <a:cubicBezTo>
                  <a:pt x="4153" y="945153"/>
                  <a:pt x="3048" y="945153"/>
                  <a:pt x="1944" y="945153"/>
                </a:cubicBezTo>
                <a:lnTo>
                  <a:pt x="1944" y="946953"/>
                </a:lnTo>
                <a:cubicBezTo>
                  <a:pt x="3048" y="946953"/>
                  <a:pt x="4153" y="946953"/>
                  <a:pt x="5233" y="946953"/>
                </a:cubicBezTo>
                <a:lnTo>
                  <a:pt x="82858" y="946953"/>
                </a:lnTo>
                <a:cubicBezTo>
                  <a:pt x="82594" y="948129"/>
                  <a:pt x="81730" y="948345"/>
                  <a:pt x="81106" y="948753"/>
                </a:cubicBezTo>
                <a:lnTo>
                  <a:pt x="6361" y="998560"/>
                </a:lnTo>
                <a:cubicBezTo>
                  <a:pt x="4993" y="999472"/>
                  <a:pt x="3672" y="1000336"/>
                  <a:pt x="1944" y="999544"/>
                </a:cubicBezTo>
                <a:lnTo>
                  <a:pt x="1944" y="1003144"/>
                </a:lnTo>
                <a:cubicBezTo>
                  <a:pt x="1944" y="1003144"/>
                  <a:pt x="2184" y="1003144"/>
                  <a:pt x="2256" y="1003144"/>
                </a:cubicBezTo>
                <a:cubicBezTo>
                  <a:pt x="5065" y="1001176"/>
                  <a:pt x="8305" y="1001608"/>
                  <a:pt x="11449" y="1001608"/>
                </a:cubicBezTo>
                <a:lnTo>
                  <a:pt x="197377" y="1001608"/>
                </a:lnTo>
                <a:cubicBezTo>
                  <a:pt x="198673" y="1001473"/>
                  <a:pt x="199983" y="1001579"/>
                  <a:pt x="201241" y="1001920"/>
                </a:cubicBezTo>
                <a:lnTo>
                  <a:pt x="199249" y="1003984"/>
                </a:lnTo>
                <a:cubicBezTo>
                  <a:pt x="176142" y="1027171"/>
                  <a:pt x="153035" y="1050310"/>
                  <a:pt x="129928" y="1073401"/>
                </a:cubicBezTo>
                <a:cubicBezTo>
                  <a:pt x="128802" y="1074642"/>
                  <a:pt x="127187" y="1075328"/>
                  <a:pt x="125512" y="1075273"/>
                </a:cubicBezTo>
                <a:cubicBezTo>
                  <a:pt x="85123" y="1075273"/>
                  <a:pt x="44734" y="1075273"/>
                  <a:pt x="4345" y="1075273"/>
                </a:cubicBezTo>
                <a:cubicBezTo>
                  <a:pt x="3552" y="1075273"/>
                  <a:pt x="2760" y="1075273"/>
                  <a:pt x="1944" y="1075273"/>
                </a:cubicBezTo>
                <a:lnTo>
                  <a:pt x="1944" y="1077073"/>
                </a:lnTo>
                <a:cubicBezTo>
                  <a:pt x="3144" y="1077073"/>
                  <a:pt x="4345" y="1077073"/>
                  <a:pt x="5545" y="1077073"/>
                </a:cubicBezTo>
                <a:lnTo>
                  <a:pt x="125560" y="1077073"/>
                </a:lnTo>
                <a:cubicBezTo>
                  <a:pt x="125055" y="1078117"/>
                  <a:pt x="124326" y="1079034"/>
                  <a:pt x="123423" y="1079762"/>
                </a:cubicBezTo>
                <a:lnTo>
                  <a:pt x="20115" y="1183119"/>
                </a:lnTo>
                <a:cubicBezTo>
                  <a:pt x="19226" y="1184031"/>
                  <a:pt x="18362" y="1184991"/>
                  <a:pt x="17474" y="1185951"/>
                </a:cubicBezTo>
                <a:lnTo>
                  <a:pt x="17474" y="1185951"/>
                </a:lnTo>
                <a:cubicBezTo>
                  <a:pt x="16706" y="1187055"/>
                  <a:pt x="15506" y="1186695"/>
                  <a:pt x="14474" y="1186695"/>
                </a:cubicBezTo>
                <a:cubicBezTo>
                  <a:pt x="10297" y="1186695"/>
                  <a:pt x="6121" y="1186695"/>
                  <a:pt x="1944" y="1186695"/>
                </a:cubicBezTo>
                <a:lnTo>
                  <a:pt x="1944" y="1187295"/>
                </a:lnTo>
                <a:lnTo>
                  <a:pt x="12386" y="1187295"/>
                </a:lnTo>
                <a:cubicBezTo>
                  <a:pt x="13346" y="1187295"/>
                  <a:pt x="14426" y="1187007"/>
                  <a:pt x="15074" y="1188087"/>
                </a:cubicBezTo>
                <a:lnTo>
                  <a:pt x="3912" y="1199321"/>
                </a:lnTo>
                <a:cubicBezTo>
                  <a:pt x="3360" y="1199873"/>
                  <a:pt x="2904" y="1200593"/>
                  <a:pt x="1944" y="1200497"/>
                </a:cubicBezTo>
                <a:cubicBezTo>
                  <a:pt x="1944" y="1201097"/>
                  <a:pt x="1632" y="1201961"/>
                  <a:pt x="2856" y="1201721"/>
                </a:cubicBezTo>
                <a:cubicBezTo>
                  <a:pt x="3351" y="1201673"/>
                  <a:pt x="3850" y="1201673"/>
                  <a:pt x="4345" y="1201721"/>
                </a:cubicBezTo>
                <a:lnTo>
                  <a:pt x="4297" y="1201721"/>
                </a:lnTo>
                <a:lnTo>
                  <a:pt x="18098" y="1187895"/>
                </a:lnTo>
                <a:lnTo>
                  <a:pt x="18098" y="1187895"/>
                </a:lnTo>
                <a:cubicBezTo>
                  <a:pt x="18558" y="1187502"/>
                  <a:pt x="19149" y="1187295"/>
                  <a:pt x="19754" y="1187319"/>
                </a:cubicBezTo>
                <a:lnTo>
                  <a:pt x="304166" y="1187319"/>
                </a:lnTo>
                <a:cubicBezTo>
                  <a:pt x="305263" y="1187264"/>
                  <a:pt x="306365" y="1187302"/>
                  <a:pt x="307454" y="1187439"/>
                </a:cubicBezTo>
                <a:cubicBezTo>
                  <a:pt x="308583" y="1187607"/>
                  <a:pt x="308655" y="1188327"/>
                  <a:pt x="307935" y="1189143"/>
                </a:cubicBezTo>
                <a:lnTo>
                  <a:pt x="302894" y="1198889"/>
                </a:lnTo>
                <a:cubicBezTo>
                  <a:pt x="302390" y="1199849"/>
                  <a:pt x="301838" y="1200785"/>
                  <a:pt x="301310" y="1201721"/>
                </a:cubicBezTo>
                <a:lnTo>
                  <a:pt x="303710" y="1201721"/>
                </a:lnTo>
                <a:cubicBezTo>
                  <a:pt x="305606" y="1196920"/>
                  <a:pt x="308199" y="1192600"/>
                  <a:pt x="310335" y="1187991"/>
                </a:cubicBezTo>
                <a:lnTo>
                  <a:pt x="310335" y="1187991"/>
                </a:lnTo>
                <a:cubicBezTo>
                  <a:pt x="310649" y="1187593"/>
                  <a:pt x="311124" y="1187355"/>
                  <a:pt x="311631" y="1187343"/>
                </a:cubicBezTo>
                <a:lnTo>
                  <a:pt x="597267" y="1187343"/>
                </a:lnTo>
                <a:cubicBezTo>
                  <a:pt x="598587" y="1187343"/>
                  <a:pt x="600099" y="1186743"/>
                  <a:pt x="601179" y="1188135"/>
                </a:cubicBezTo>
                <a:lnTo>
                  <a:pt x="601179" y="1201721"/>
                </a:lnTo>
                <a:lnTo>
                  <a:pt x="602979" y="1201721"/>
                </a:lnTo>
                <a:cubicBezTo>
                  <a:pt x="602811" y="1197136"/>
                  <a:pt x="602787" y="1192552"/>
                  <a:pt x="602979" y="1187991"/>
                </a:cubicBezTo>
                <a:cubicBezTo>
                  <a:pt x="603383" y="1187533"/>
                  <a:pt x="603978" y="1187290"/>
                  <a:pt x="604588" y="1187343"/>
                </a:cubicBezTo>
                <a:lnTo>
                  <a:pt x="889407" y="1187343"/>
                </a:lnTo>
                <a:cubicBezTo>
                  <a:pt x="890751" y="1187343"/>
                  <a:pt x="892216" y="1186887"/>
                  <a:pt x="893440" y="1187919"/>
                </a:cubicBezTo>
                <a:cubicBezTo>
                  <a:pt x="895958" y="1192362"/>
                  <a:pt x="898164" y="1196973"/>
                  <a:pt x="900041" y="1201721"/>
                </a:cubicBezTo>
                <a:lnTo>
                  <a:pt x="902441" y="1201721"/>
                </a:lnTo>
                <a:cubicBezTo>
                  <a:pt x="900641" y="1198072"/>
                  <a:pt x="898816" y="1194520"/>
                  <a:pt x="897040" y="1190752"/>
                </a:cubicBezTo>
                <a:cubicBezTo>
                  <a:pt x="896498" y="1189921"/>
                  <a:pt x="896099" y="1189004"/>
                  <a:pt x="895864" y="1188039"/>
                </a:cubicBezTo>
                <a:cubicBezTo>
                  <a:pt x="896236" y="1187547"/>
                  <a:pt x="896836" y="1187286"/>
                  <a:pt x="897448" y="1187343"/>
                </a:cubicBezTo>
                <a:lnTo>
                  <a:pt x="1182196" y="1187343"/>
                </a:lnTo>
                <a:cubicBezTo>
                  <a:pt x="1183516" y="1187343"/>
                  <a:pt x="1185028" y="1186767"/>
                  <a:pt x="1186132" y="1188087"/>
                </a:cubicBezTo>
                <a:cubicBezTo>
                  <a:pt x="1189877" y="1191928"/>
                  <a:pt x="1193645" y="1195720"/>
                  <a:pt x="1197390" y="1199561"/>
                </a:cubicBezTo>
                <a:cubicBezTo>
                  <a:pt x="1198086" y="1200257"/>
                  <a:pt x="1198734" y="1201001"/>
                  <a:pt x="1199382" y="1201721"/>
                </a:cubicBezTo>
                <a:lnTo>
                  <a:pt x="1201182" y="1201721"/>
                </a:lnTo>
                <a:cubicBezTo>
                  <a:pt x="1201494" y="1200617"/>
                  <a:pt x="1200678" y="1200065"/>
                  <a:pt x="1200054" y="1199585"/>
                </a:cubicBezTo>
                <a:close/>
                <a:moveTo>
                  <a:pt x="1040530" y="1042293"/>
                </a:moveTo>
                <a:cubicBezTo>
                  <a:pt x="1050787" y="1052566"/>
                  <a:pt x="1061012" y="1062840"/>
                  <a:pt x="1071206" y="1073113"/>
                </a:cubicBezTo>
                <a:cubicBezTo>
                  <a:pt x="1071758" y="1073665"/>
                  <a:pt x="1072262" y="1074241"/>
                  <a:pt x="1073318" y="1075345"/>
                </a:cubicBezTo>
                <a:lnTo>
                  <a:pt x="1069622" y="1075345"/>
                </a:lnTo>
                <a:cubicBezTo>
                  <a:pt x="993964" y="1075345"/>
                  <a:pt x="918290" y="1075345"/>
                  <a:pt x="842601" y="1075345"/>
                </a:cubicBezTo>
                <a:cubicBezTo>
                  <a:pt x="840544" y="1075566"/>
                  <a:pt x="838607" y="1074330"/>
                  <a:pt x="837945" y="1072369"/>
                </a:cubicBezTo>
                <a:cubicBezTo>
                  <a:pt x="830480" y="1057103"/>
                  <a:pt x="822823" y="1041957"/>
                  <a:pt x="815238" y="1026763"/>
                </a:cubicBezTo>
                <a:cubicBezTo>
                  <a:pt x="811541" y="1019370"/>
                  <a:pt x="807845" y="1011929"/>
                  <a:pt x="804173" y="1004512"/>
                </a:cubicBezTo>
                <a:cubicBezTo>
                  <a:pt x="803788" y="1003720"/>
                  <a:pt x="803140" y="1003024"/>
                  <a:pt x="803284" y="1002112"/>
                </a:cubicBezTo>
                <a:cubicBezTo>
                  <a:pt x="804213" y="1001742"/>
                  <a:pt x="805229" y="1001641"/>
                  <a:pt x="806213" y="1001824"/>
                </a:cubicBezTo>
                <a:cubicBezTo>
                  <a:pt x="869804" y="1001824"/>
                  <a:pt x="933381" y="1001824"/>
                  <a:pt x="996941" y="1001824"/>
                </a:cubicBezTo>
                <a:cubicBezTo>
                  <a:pt x="998918" y="1001738"/>
                  <a:pt x="1000831" y="1002530"/>
                  <a:pt x="1002173" y="1003984"/>
                </a:cubicBezTo>
                <a:cubicBezTo>
                  <a:pt x="1014823" y="1016610"/>
                  <a:pt x="1027761" y="1029379"/>
                  <a:pt x="1040530" y="1042173"/>
                </a:cubicBezTo>
                <a:close/>
                <a:moveTo>
                  <a:pt x="603075" y="1003216"/>
                </a:moveTo>
                <a:cubicBezTo>
                  <a:pt x="602955" y="1002016"/>
                  <a:pt x="603507" y="1001584"/>
                  <a:pt x="604636" y="1001632"/>
                </a:cubicBezTo>
                <a:cubicBezTo>
                  <a:pt x="605332" y="1001632"/>
                  <a:pt x="606028" y="1001632"/>
                  <a:pt x="606724" y="1001632"/>
                </a:cubicBezTo>
                <a:cubicBezTo>
                  <a:pt x="670315" y="1001632"/>
                  <a:pt x="733885" y="1001632"/>
                  <a:pt x="797428" y="1001632"/>
                </a:cubicBezTo>
                <a:cubicBezTo>
                  <a:pt x="799516" y="1001370"/>
                  <a:pt x="801506" y="1002585"/>
                  <a:pt x="802228" y="1004560"/>
                </a:cubicBezTo>
                <a:cubicBezTo>
                  <a:pt x="813430" y="1027188"/>
                  <a:pt x="824678" y="1049799"/>
                  <a:pt x="835976" y="1072393"/>
                </a:cubicBezTo>
                <a:cubicBezTo>
                  <a:pt x="836541" y="1073266"/>
                  <a:pt x="836915" y="1074248"/>
                  <a:pt x="837081" y="1075273"/>
                </a:cubicBezTo>
                <a:lnTo>
                  <a:pt x="606652" y="1075273"/>
                </a:lnTo>
                <a:cubicBezTo>
                  <a:pt x="603051" y="1075273"/>
                  <a:pt x="603051" y="1075273"/>
                  <a:pt x="603051" y="1071625"/>
                </a:cubicBezTo>
                <a:cubicBezTo>
                  <a:pt x="603051" y="1049319"/>
                  <a:pt x="603051" y="1027027"/>
                  <a:pt x="603051" y="1004752"/>
                </a:cubicBezTo>
                <a:cubicBezTo>
                  <a:pt x="603075" y="1004200"/>
                  <a:pt x="603123" y="1003696"/>
                  <a:pt x="603075" y="1003216"/>
                </a:cubicBezTo>
                <a:close/>
                <a:moveTo>
                  <a:pt x="603075" y="950217"/>
                </a:moveTo>
                <a:cubicBezTo>
                  <a:pt x="603075" y="949617"/>
                  <a:pt x="603075" y="948993"/>
                  <a:pt x="603075" y="948417"/>
                </a:cubicBezTo>
                <a:cubicBezTo>
                  <a:pt x="603075" y="947265"/>
                  <a:pt x="603483" y="946761"/>
                  <a:pt x="604636" y="946833"/>
                </a:cubicBezTo>
                <a:cubicBezTo>
                  <a:pt x="605236" y="946833"/>
                  <a:pt x="605836" y="946833"/>
                  <a:pt x="606436" y="946833"/>
                </a:cubicBezTo>
                <a:cubicBezTo>
                  <a:pt x="660987" y="946833"/>
                  <a:pt x="715553" y="946833"/>
                  <a:pt x="770136" y="946833"/>
                </a:cubicBezTo>
                <a:cubicBezTo>
                  <a:pt x="772229" y="946543"/>
                  <a:pt x="774238" y="947767"/>
                  <a:pt x="774937" y="949761"/>
                </a:cubicBezTo>
                <a:cubicBezTo>
                  <a:pt x="782666" y="965531"/>
                  <a:pt x="790563" y="981229"/>
                  <a:pt x="798388" y="996951"/>
                </a:cubicBezTo>
                <a:cubicBezTo>
                  <a:pt x="798772" y="997719"/>
                  <a:pt x="799108" y="998535"/>
                  <a:pt x="799564" y="999520"/>
                </a:cubicBezTo>
                <a:cubicBezTo>
                  <a:pt x="798491" y="999882"/>
                  <a:pt x="797353" y="1000004"/>
                  <a:pt x="796228" y="999880"/>
                </a:cubicBezTo>
                <a:lnTo>
                  <a:pt x="606772" y="999880"/>
                </a:lnTo>
                <a:cubicBezTo>
                  <a:pt x="602643" y="999880"/>
                  <a:pt x="603195" y="1000216"/>
                  <a:pt x="603195" y="996423"/>
                </a:cubicBezTo>
                <a:cubicBezTo>
                  <a:pt x="603099" y="981013"/>
                  <a:pt x="603059" y="965611"/>
                  <a:pt x="603075" y="950217"/>
                </a:cubicBezTo>
                <a:close/>
                <a:moveTo>
                  <a:pt x="603075" y="848589"/>
                </a:moveTo>
                <a:cubicBezTo>
                  <a:pt x="603075" y="847005"/>
                  <a:pt x="603555" y="846356"/>
                  <a:pt x="605116" y="846549"/>
                </a:cubicBezTo>
                <a:cubicBezTo>
                  <a:pt x="605596" y="846549"/>
                  <a:pt x="606100" y="846549"/>
                  <a:pt x="606604" y="846549"/>
                </a:cubicBezTo>
                <a:lnTo>
                  <a:pt x="722082" y="846549"/>
                </a:lnTo>
                <a:cubicBezTo>
                  <a:pt x="722793" y="846467"/>
                  <a:pt x="723472" y="846856"/>
                  <a:pt x="723762" y="847509"/>
                </a:cubicBezTo>
                <a:cubicBezTo>
                  <a:pt x="727555" y="855166"/>
                  <a:pt x="731395" y="862823"/>
                  <a:pt x="735524" y="871056"/>
                </a:cubicBezTo>
                <a:lnTo>
                  <a:pt x="606628" y="871056"/>
                </a:lnTo>
                <a:cubicBezTo>
                  <a:pt x="606133" y="871020"/>
                  <a:pt x="605634" y="871020"/>
                  <a:pt x="605140" y="871056"/>
                </a:cubicBezTo>
                <a:cubicBezTo>
                  <a:pt x="603483" y="871272"/>
                  <a:pt x="603147" y="870456"/>
                  <a:pt x="603147" y="868967"/>
                </a:cubicBezTo>
                <a:cubicBezTo>
                  <a:pt x="603195" y="862174"/>
                  <a:pt x="603219" y="855382"/>
                  <a:pt x="603147" y="848589"/>
                </a:cubicBezTo>
                <a:close/>
                <a:moveTo>
                  <a:pt x="603075" y="206989"/>
                </a:moveTo>
                <a:cubicBezTo>
                  <a:pt x="603075" y="205548"/>
                  <a:pt x="603507" y="204972"/>
                  <a:pt x="604948" y="205140"/>
                </a:cubicBezTo>
                <a:cubicBezTo>
                  <a:pt x="605644" y="205176"/>
                  <a:pt x="606340" y="205176"/>
                  <a:pt x="607036" y="205140"/>
                </a:cubicBezTo>
                <a:lnTo>
                  <a:pt x="795940" y="205140"/>
                </a:lnTo>
                <a:cubicBezTo>
                  <a:pt x="797063" y="205023"/>
                  <a:pt x="798201" y="205096"/>
                  <a:pt x="799300" y="205356"/>
                </a:cubicBezTo>
                <a:cubicBezTo>
                  <a:pt x="799233" y="206220"/>
                  <a:pt x="798935" y="207049"/>
                  <a:pt x="798436" y="207757"/>
                </a:cubicBezTo>
                <a:cubicBezTo>
                  <a:pt x="790491" y="223647"/>
                  <a:pt x="782522" y="239513"/>
                  <a:pt x="774649" y="255451"/>
                </a:cubicBezTo>
                <a:cubicBezTo>
                  <a:pt x="774003" y="257092"/>
                  <a:pt x="772318" y="258084"/>
                  <a:pt x="770568" y="257851"/>
                </a:cubicBezTo>
                <a:cubicBezTo>
                  <a:pt x="715794" y="257851"/>
                  <a:pt x="661019" y="257851"/>
                  <a:pt x="606244" y="257851"/>
                </a:cubicBezTo>
                <a:cubicBezTo>
                  <a:pt x="605853" y="257815"/>
                  <a:pt x="605459" y="257815"/>
                  <a:pt x="605068" y="257851"/>
                </a:cubicBezTo>
                <a:cubicBezTo>
                  <a:pt x="603387" y="258091"/>
                  <a:pt x="603075" y="257227"/>
                  <a:pt x="603075" y="255763"/>
                </a:cubicBezTo>
                <a:cubicBezTo>
                  <a:pt x="603092" y="239537"/>
                  <a:pt x="603083" y="223279"/>
                  <a:pt x="603051" y="206989"/>
                </a:cubicBezTo>
                <a:close/>
                <a:moveTo>
                  <a:pt x="1088320" y="477862"/>
                </a:moveTo>
                <a:cubicBezTo>
                  <a:pt x="1088512" y="479351"/>
                  <a:pt x="1087864" y="479879"/>
                  <a:pt x="1086424" y="480263"/>
                </a:cubicBezTo>
                <a:cubicBezTo>
                  <a:pt x="1078743" y="482087"/>
                  <a:pt x="1071110" y="484055"/>
                  <a:pt x="1063453" y="485975"/>
                </a:cubicBezTo>
                <a:lnTo>
                  <a:pt x="1050083" y="489288"/>
                </a:lnTo>
                <a:cubicBezTo>
                  <a:pt x="1049147" y="489528"/>
                  <a:pt x="1048163" y="489720"/>
                  <a:pt x="1047227" y="489936"/>
                </a:cubicBezTo>
                <a:cubicBezTo>
                  <a:pt x="1046881" y="489050"/>
                  <a:pt x="1046773" y="488090"/>
                  <a:pt x="1046915" y="487152"/>
                </a:cubicBezTo>
                <a:cubicBezTo>
                  <a:pt x="1046915" y="452683"/>
                  <a:pt x="1046915" y="418208"/>
                  <a:pt x="1046915" y="383723"/>
                </a:cubicBezTo>
                <a:cubicBezTo>
                  <a:pt x="1046694" y="381980"/>
                  <a:pt x="1047683" y="380309"/>
                  <a:pt x="1049315" y="379666"/>
                </a:cubicBezTo>
                <a:cubicBezTo>
                  <a:pt x="1061317" y="373785"/>
                  <a:pt x="1073318" y="367665"/>
                  <a:pt x="1085320" y="361784"/>
                </a:cubicBezTo>
                <a:cubicBezTo>
                  <a:pt x="1086177" y="361119"/>
                  <a:pt x="1087235" y="360764"/>
                  <a:pt x="1088320" y="360776"/>
                </a:cubicBezTo>
                <a:lnTo>
                  <a:pt x="1088320" y="476686"/>
                </a:lnTo>
                <a:cubicBezTo>
                  <a:pt x="1088296" y="477078"/>
                  <a:pt x="1088296" y="477471"/>
                  <a:pt x="1088320" y="477862"/>
                </a:cubicBezTo>
                <a:close/>
                <a:moveTo>
                  <a:pt x="1088320" y="819209"/>
                </a:moveTo>
                <a:lnTo>
                  <a:pt x="1088320" y="843428"/>
                </a:lnTo>
                <a:cubicBezTo>
                  <a:pt x="1087384" y="844076"/>
                  <a:pt x="1086760" y="843428"/>
                  <a:pt x="1086112" y="843044"/>
                </a:cubicBezTo>
                <a:cubicBezTo>
                  <a:pt x="1073678" y="836851"/>
                  <a:pt x="1061293" y="830611"/>
                  <a:pt x="1048859" y="824466"/>
                </a:cubicBezTo>
                <a:cubicBezTo>
                  <a:pt x="1047544" y="824003"/>
                  <a:pt x="1046732" y="822680"/>
                  <a:pt x="1046915" y="821297"/>
                </a:cubicBezTo>
                <a:cubicBezTo>
                  <a:pt x="1046915" y="786318"/>
                  <a:pt x="1046915" y="751345"/>
                  <a:pt x="1046915" y="716380"/>
                </a:cubicBezTo>
                <a:cubicBezTo>
                  <a:pt x="1046804" y="715701"/>
                  <a:pt x="1046958" y="715005"/>
                  <a:pt x="1047347" y="714436"/>
                </a:cubicBezTo>
                <a:lnTo>
                  <a:pt x="1059348" y="717484"/>
                </a:lnTo>
                <a:cubicBezTo>
                  <a:pt x="1067870" y="719621"/>
                  <a:pt x="1076391" y="721709"/>
                  <a:pt x="1084912" y="723869"/>
                </a:cubicBezTo>
                <a:cubicBezTo>
                  <a:pt x="1088776" y="724853"/>
                  <a:pt x="1088272" y="724109"/>
                  <a:pt x="1088272" y="728094"/>
                </a:cubicBezTo>
                <a:cubicBezTo>
                  <a:pt x="1088320" y="758465"/>
                  <a:pt x="1088327" y="788838"/>
                  <a:pt x="1088296" y="819209"/>
                </a:cubicBezTo>
                <a:close/>
                <a:moveTo>
                  <a:pt x="603195" y="819953"/>
                </a:moveTo>
                <a:cubicBezTo>
                  <a:pt x="603195" y="816161"/>
                  <a:pt x="603195" y="812368"/>
                  <a:pt x="603195" y="808576"/>
                </a:cubicBezTo>
                <a:cubicBezTo>
                  <a:pt x="603195" y="807256"/>
                  <a:pt x="603651" y="806727"/>
                  <a:pt x="604924" y="806848"/>
                </a:cubicBezTo>
                <a:cubicBezTo>
                  <a:pt x="605428" y="806848"/>
                  <a:pt x="605932" y="806848"/>
                  <a:pt x="606436" y="806848"/>
                </a:cubicBezTo>
                <a:cubicBezTo>
                  <a:pt x="637832" y="806848"/>
                  <a:pt x="669220" y="806848"/>
                  <a:pt x="700600" y="806848"/>
                </a:cubicBezTo>
                <a:cubicBezTo>
                  <a:pt x="702585" y="806576"/>
                  <a:pt x="704478" y="807772"/>
                  <a:pt x="705088" y="809680"/>
                </a:cubicBezTo>
                <a:cubicBezTo>
                  <a:pt x="706672" y="813232"/>
                  <a:pt x="708545" y="816665"/>
                  <a:pt x="710249" y="820145"/>
                </a:cubicBezTo>
                <a:cubicBezTo>
                  <a:pt x="710868" y="821053"/>
                  <a:pt x="711250" y="822101"/>
                  <a:pt x="711353" y="823194"/>
                </a:cubicBezTo>
                <a:lnTo>
                  <a:pt x="606460" y="823194"/>
                </a:lnTo>
                <a:cubicBezTo>
                  <a:pt x="602811" y="823146"/>
                  <a:pt x="603195" y="823458"/>
                  <a:pt x="603171" y="819953"/>
                </a:cubicBezTo>
                <a:close/>
                <a:moveTo>
                  <a:pt x="603195" y="554984"/>
                </a:moveTo>
                <a:lnTo>
                  <a:pt x="603195" y="512115"/>
                </a:lnTo>
                <a:cubicBezTo>
                  <a:pt x="603195" y="511419"/>
                  <a:pt x="603195" y="510723"/>
                  <a:pt x="603195" y="510002"/>
                </a:cubicBezTo>
                <a:cubicBezTo>
                  <a:pt x="603195" y="509282"/>
                  <a:pt x="603675" y="508778"/>
                  <a:pt x="604516" y="508802"/>
                </a:cubicBezTo>
                <a:lnTo>
                  <a:pt x="692343" y="508802"/>
                </a:lnTo>
                <a:cubicBezTo>
                  <a:pt x="695919" y="508802"/>
                  <a:pt x="695583" y="508298"/>
                  <a:pt x="695583" y="511947"/>
                </a:cubicBezTo>
                <a:lnTo>
                  <a:pt x="695583" y="598357"/>
                </a:lnTo>
                <a:cubicBezTo>
                  <a:pt x="695583" y="598958"/>
                  <a:pt x="695583" y="599558"/>
                  <a:pt x="695583" y="600158"/>
                </a:cubicBezTo>
                <a:cubicBezTo>
                  <a:pt x="695583" y="600758"/>
                  <a:pt x="695151" y="601406"/>
                  <a:pt x="694311" y="601358"/>
                </a:cubicBezTo>
                <a:cubicBezTo>
                  <a:pt x="693471" y="601310"/>
                  <a:pt x="693111" y="601358"/>
                  <a:pt x="692511" y="601358"/>
                </a:cubicBezTo>
                <a:lnTo>
                  <a:pt x="606460" y="601358"/>
                </a:lnTo>
                <a:cubicBezTo>
                  <a:pt x="602619" y="601358"/>
                  <a:pt x="603195" y="601622"/>
                  <a:pt x="603171" y="597925"/>
                </a:cubicBezTo>
                <a:close/>
                <a:moveTo>
                  <a:pt x="603195" y="409646"/>
                </a:moveTo>
                <a:cubicBezTo>
                  <a:pt x="603195" y="406742"/>
                  <a:pt x="603195" y="403837"/>
                  <a:pt x="603195" y="400957"/>
                </a:cubicBezTo>
                <a:cubicBezTo>
                  <a:pt x="603195" y="399829"/>
                  <a:pt x="603555" y="399277"/>
                  <a:pt x="604732" y="399325"/>
                </a:cubicBezTo>
                <a:cubicBezTo>
                  <a:pt x="605428" y="399325"/>
                  <a:pt x="606124" y="399325"/>
                  <a:pt x="606820" y="399325"/>
                </a:cubicBezTo>
                <a:lnTo>
                  <a:pt x="698847" y="399325"/>
                </a:lnTo>
                <a:cubicBezTo>
                  <a:pt x="699906" y="399207"/>
                  <a:pt x="700979" y="399272"/>
                  <a:pt x="702016" y="399517"/>
                </a:cubicBezTo>
                <a:cubicBezTo>
                  <a:pt x="702400" y="400501"/>
                  <a:pt x="701752" y="401149"/>
                  <a:pt x="701416" y="401917"/>
                </a:cubicBezTo>
                <a:cubicBezTo>
                  <a:pt x="699975" y="404893"/>
                  <a:pt x="698415" y="407798"/>
                  <a:pt x="697047" y="410774"/>
                </a:cubicBezTo>
                <a:cubicBezTo>
                  <a:pt x="696327" y="412286"/>
                  <a:pt x="695487" y="413174"/>
                  <a:pt x="693687" y="412910"/>
                </a:cubicBezTo>
                <a:cubicBezTo>
                  <a:pt x="693488" y="412886"/>
                  <a:pt x="693286" y="412886"/>
                  <a:pt x="693087" y="412910"/>
                </a:cubicBezTo>
                <a:lnTo>
                  <a:pt x="606436" y="412910"/>
                </a:lnTo>
                <a:cubicBezTo>
                  <a:pt x="602811" y="412814"/>
                  <a:pt x="603195" y="413126"/>
                  <a:pt x="603171" y="409646"/>
                </a:cubicBezTo>
                <a:close/>
                <a:moveTo>
                  <a:pt x="1045115" y="489096"/>
                </a:moveTo>
                <a:cubicBezTo>
                  <a:pt x="1045235" y="490248"/>
                  <a:pt x="1044635" y="490632"/>
                  <a:pt x="1043602" y="490872"/>
                </a:cubicBezTo>
                <a:lnTo>
                  <a:pt x="1011942" y="498697"/>
                </a:lnTo>
                <a:cubicBezTo>
                  <a:pt x="1011654" y="498733"/>
                  <a:pt x="1011366" y="498733"/>
                  <a:pt x="1011078" y="498697"/>
                </a:cubicBezTo>
                <a:cubicBezTo>
                  <a:pt x="1010478" y="497881"/>
                  <a:pt x="1010742" y="496945"/>
                  <a:pt x="1010742" y="496081"/>
                </a:cubicBezTo>
                <a:cubicBezTo>
                  <a:pt x="1010742" y="464620"/>
                  <a:pt x="1010742" y="433145"/>
                  <a:pt x="1010742" y="401653"/>
                </a:cubicBezTo>
                <a:cubicBezTo>
                  <a:pt x="1010538" y="399949"/>
                  <a:pt x="1011532" y="398331"/>
                  <a:pt x="1013143" y="397740"/>
                </a:cubicBezTo>
                <a:cubicBezTo>
                  <a:pt x="1023104" y="392940"/>
                  <a:pt x="1032993" y="387851"/>
                  <a:pt x="1042906" y="382931"/>
                </a:cubicBezTo>
                <a:cubicBezTo>
                  <a:pt x="1043588" y="382402"/>
                  <a:pt x="1044455" y="382177"/>
                  <a:pt x="1045307" y="382306"/>
                </a:cubicBezTo>
                <a:lnTo>
                  <a:pt x="1045307" y="486936"/>
                </a:lnTo>
                <a:cubicBezTo>
                  <a:pt x="1045115" y="487728"/>
                  <a:pt x="1045067" y="488424"/>
                  <a:pt x="1045115" y="489096"/>
                </a:cubicBezTo>
                <a:close/>
                <a:moveTo>
                  <a:pt x="1044803" y="822065"/>
                </a:moveTo>
                <a:cubicBezTo>
                  <a:pt x="1043867" y="822209"/>
                  <a:pt x="1043146" y="821561"/>
                  <a:pt x="1042402" y="821177"/>
                </a:cubicBezTo>
                <a:cubicBezTo>
                  <a:pt x="1032657" y="816377"/>
                  <a:pt x="1022960" y="811408"/>
                  <a:pt x="1013191" y="806632"/>
                </a:cubicBezTo>
                <a:cubicBezTo>
                  <a:pt x="1011606" y="806065"/>
                  <a:pt x="1010615" y="804488"/>
                  <a:pt x="1010790" y="802815"/>
                </a:cubicBezTo>
                <a:cubicBezTo>
                  <a:pt x="1010790" y="771258"/>
                  <a:pt x="1010790" y="739687"/>
                  <a:pt x="1010790" y="708099"/>
                </a:cubicBezTo>
                <a:cubicBezTo>
                  <a:pt x="1010790" y="707595"/>
                  <a:pt x="1010790" y="707091"/>
                  <a:pt x="1010790" y="706611"/>
                </a:cubicBezTo>
                <a:cubicBezTo>
                  <a:pt x="1010790" y="705627"/>
                  <a:pt x="1011318" y="705411"/>
                  <a:pt x="1012159" y="705603"/>
                </a:cubicBezTo>
                <a:lnTo>
                  <a:pt x="1013311" y="705891"/>
                </a:lnTo>
                <a:cubicBezTo>
                  <a:pt x="1023176" y="708291"/>
                  <a:pt x="1033041" y="710860"/>
                  <a:pt x="1042930" y="713260"/>
                </a:cubicBezTo>
                <a:cubicBezTo>
                  <a:pt x="1044539" y="713668"/>
                  <a:pt x="1045211" y="714196"/>
                  <a:pt x="1045211" y="716020"/>
                </a:cubicBezTo>
                <a:cubicBezTo>
                  <a:pt x="1045211" y="750873"/>
                  <a:pt x="1045211" y="785742"/>
                  <a:pt x="1045211" y="820625"/>
                </a:cubicBezTo>
                <a:cubicBezTo>
                  <a:pt x="1045115" y="821105"/>
                  <a:pt x="1045259" y="821633"/>
                  <a:pt x="1044803" y="822089"/>
                </a:cubicBezTo>
                <a:close/>
                <a:moveTo>
                  <a:pt x="697359" y="786733"/>
                </a:moveTo>
                <a:lnTo>
                  <a:pt x="697359" y="700322"/>
                </a:lnTo>
                <a:cubicBezTo>
                  <a:pt x="697383" y="699921"/>
                  <a:pt x="697383" y="699523"/>
                  <a:pt x="697359" y="699122"/>
                </a:cubicBezTo>
                <a:cubicBezTo>
                  <a:pt x="697119" y="697466"/>
                  <a:pt x="697959" y="697106"/>
                  <a:pt x="699423" y="697130"/>
                </a:cubicBezTo>
                <a:cubicBezTo>
                  <a:pt x="704416" y="697130"/>
                  <a:pt x="709433" y="697130"/>
                  <a:pt x="714425" y="697130"/>
                </a:cubicBezTo>
                <a:lnTo>
                  <a:pt x="786074" y="697130"/>
                </a:lnTo>
                <a:cubicBezTo>
                  <a:pt x="786770" y="697130"/>
                  <a:pt x="787466" y="697130"/>
                  <a:pt x="788163" y="697130"/>
                </a:cubicBezTo>
                <a:cubicBezTo>
                  <a:pt x="789291" y="697130"/>
                  <a:pt x="789843" y="697442"/>
                  <a:pt x="789747" y="698642"/>
                </a:cubicBezTo>
                <a:cubicBezTo>
                  <a:pt x="789747" y="699338"/>
                  <a:pt x="789747" y="700034"/>
                  <a:pt x="789747" y="700730"/>
                </a:cubicBezTo>
                <a:lnTo>
                  <a:pt x="789747" y="787381"/>
                </a:lnTo>
                <a:cubicBezTo>
                  <a:pt x="789747" y="789565"/>
                  <a:pt x="789747" y="789613"/>
                  <a:pt x="787346" y="789613"/>
                </a:cubicBezTo>
                <a:lnTo>
                  <a:pt x="700936" y="789613"/>
                </a:lnTo>
                <a:cubicBezTo>
                  <a:pt x="700240" y="789613"/>
                  <a:pt x="699543" y="789613"/>
                  <a:pt x="698847" y="789613"/>
                </a:cubicBezTo>
                <a:cubicBezTo>
                  <a:pt x="697455" y="789757"/>
                  <a:pt x="697095" y="789037"/>
                  <a:pt x="697215" y="787813"/>
                </a:cubicBezTo>
                <a:cubicBezTo>
                  <a:pt x="697282" y="787456"/>
                  <a:pt x="697333" y="787095"/>
                  <a:pt x="697359" y="786733"/>
                </a:cubicBezTo>
                <a:close/>
                <a:moveTo>
                  <a:pt x="1008918" y="781524"/>
                </a:moveTo>
                <a:lnTo>
                  <a:pt x="1008918" y="802215"/>
                </a:lnTo>
                <a:cubicBezTo>
                  <a:pt x="1009019" y="802810"/>
                  <a:pt x="1008909" y="803420"/>
                  <a:pt x="1008606" y="803943"/>
                </a:cubicBezTo>
                <a:cubicBezTo>
                  <a:pt x="1007622" y="804207"/>
                  <a:pt x="1006902" y="803511"/>
                  <a:pt x="1006206" y="803127"/>
                </a:cubicBezTo>
                <a:cubicBezTo>
                  <a:pt x="998165" y="799119"/>
                  <a:pt x="990196" y="794990"/>
                  <a:pt x="982203" y="791126"/>
                </a:cubicBezTo>
                <a:cubicBezTo>
                  <a:pt x="980715" y="790542"/>
                  <a:pt x="979822" y="789013"/>
                  <a:pt x="980043" y="787429"/>
                </a:cubicBezTo>
                <a:cubicBezTo>
                  <a:pt x="980043" y="764554"/>
                  <a:pt x="980043" y="741655"/>
                  <a:pt x="980043" y="718781"/>
                </a:cubicBezTo>
                <a:lnTo>
                  <a:pt x="980043" y="698210"/>
                </a:lnTo>
                <a:cubicBezTo>
                  <a:pt x="981027" y="697610"/>
                  <a:pt x="981747" y="698090"/>
                  <a:pt x="982443" y="698210"/>
                </a:cubicBezTo>
                <a:cubicBezTo>
                  <a:pt x="990388" y="700202"/>
                  <a:pt x="998285" y="702266"/>
                  <a:pt x="1006254" y="704139"/>
                </a:cubicBezTo>
                <a:cubicBezTo>
                  <a:pt x="1009494" y="704907"/>
                  <a:pt x="1008990" y="705267"/>
                  <a:pt x="1008990" y="707739"/>
                </a:cubicBezTo>
                <a:close/>
                <a:moveTo>
                  <a:pt x="885735" y="786733"/>
                </a:moveTo>
                <a:lnTo>
                  <a:pt x="885735" y="700322"/>
                </a:lnTo>
                <a:cubicBezTo>
                  <a:pt x="885759" y="699921"/>
                  <a:pt x="885759" y="699523"/>
                  <a:pt x="885735" y="699122"/>
                </a:cubicBezTo>
                <a:cubicBezTo>
                  <a:pt x="885495" y="697466"/>
                  <a:pt x="886311" y="697106"/>
                  <a:pt x="887799" y="697130"/>
                </a:cubicBezTo>
                <a:cubicBezTo>
                  <a:pt x="892600" y="697130"/>
                  <a:pt x="897400" y="697130"/>
                  <a:pt x="902201" y="697130"/>
                </a:cubicBezTo>
                <a:lnTo>
                  <a:pt x="974426" y="697130"/>
                </a:lnTo>
                <a:cubicBezTo>
                  <a:pt x="975146" y="697130"/>
                  <a:pt x="975842" y="697130"/>
                  <a:pt x="976538" y="697130"/>
                </a:cubicBezTo>
                <a:cubicBezTo>
                  <a:pt x="977666" y="697130"/>
                  <a:pt x="978218" y="697442"/>
                  <a:pt x="978122" y="698642"/>
                </a:cubicBezTo>
                <a:cubicBezTo>
                  <a:pt x="978122" y="699338"/>
                  <a:pt x="978122" y="700034"/>
                  <a:pt x="978122" y="700730"/>
                </a:cubicBezTo>
                <a:lnTo>
                  <a:pt x="978122" y="787357"/>
                </a:lnTo>
                <a:cubicBezTo>
                  <a:pt x="978122" y="789757"/>
                  <a:pt x="978122" y="789613"/>
                  <a:pt x="975722" y="789613"/>
                </a:cubicBezTo>
                <a:lnTo>
                  <a:pt x="889167" y="789613"/>
                </a:lnTo>
                <a:cubicBezTo>
                  <a:pt x="888471" y="789613"/>
                  <a:pt x="887775" y="789613"/>
                  <a:pt x="887079" y="789613"/>
                </a:cubicBezTo>
                <a:cubicBezTo>
                  <a:pt x="885999" y="789613"/>
                  <a:pt x="885663" y="789109"/>
                  <a:pt x="885735" y="788125"/>
                </a:cubicBezTo>
                <a:cubicBezTo>
                  <a:pt x="885759" y="787669"/>
                  <a:pt x="885735" y="787189"/>
                  <a:pt x="885735" y="786733"/>
                </a:cubicBezTo>
                <a:close/>
                <a:moveTo>
                  <a:pt x="883935" y="512451"/>
                </a:moveTo>
                <a:lnTo>
                  <a:pt x="883935" y="599030"/>
                </a:lnTo>
                <a:cubicBezTo>
                  <a:pt x="883935" y="601430"/>
                  <a:pt x="883935" y="601286"/>
                  <a:pt x="881534" y="601286"/>
                </a:cubicBezTo>
                <a:lnTo>
                  <a:pt x="793683" y="601286"/>
                </a:lnTo>
                <a:cubicBezTo>
                  <a:pt x="791499" y="601286"/>
                  <a:pt x="791451" y="601286"/>
                  <a:pt x="791451" y="598886"/>
                </a:cubicBezTo>
                <a:lnTo>
                  <a:pt x="791451" y="512235"/>
                </a:lnTo>
                <a:cubicBezTo>
                  <a:pt x="791451" y="511539"/>
                  <a:pt x="791451" y="510843"/>
                  <a:pt x="791451" y="510146"/>
                </a:cubicBezTo>
                <a:cubicBezTo>
                  <a:pt x="791451" y="509090"/>
                  <a:pt x="791955" y="508730"/>
                  <a:pt x="792915" y="508778"/>
                </a:cubicBezTo>
                <a:lnTo>
                  <a:pt x="880742" y="508778"/>
                </a:lnTo>
                <a:cubicBezTo>
                  <a:pt x="881246" y="508778"/>
                  <a:pt x="881750" y="508778"/>
                  <a:pt x="882254" y="508778"/>
                </a:cubicBezTo>
                <a:cubicBezTo>
                  <a:pt x="883358" y="508658"/>
                  <a:pt x="883935" y="509090"/>
                  <a:pt x="883838" y="510266"/>
                </a:cubicBezTo>
                <a:cubicBezTo>
                  <a:pt x="883887" y="510987"/>
                  <a:pt x="883935" y="511707"/>
                  <a:pt x="883935" y="512403"/>
                </a:cubicBezTo>
                <a:close/>
                <a:moveTo>
                  <a:pt x="883935" y="743744"/>
                </a:moveTo>
                <a:lnTo>
                  <a:pt x="883935" y="787453"/>
                </a:lnTo>
                <a:cubicBezTo>
                  <a:pt x="883935" y="789613"/>
                  <a:pt x="883935" y="789613"/>
                  <a:pt x="881870" y="789661"/>
                </a:cubicBezTo>
                <a:lnTo>
                  <a:pt x="794931" y="789661"/>
                </a:lnTo>
                <a:cubicBezTo>
                  <a:pt x="791019" y="789661"/>
                  <a:pt x="791547" y="790021"/>
                  <a:pt x="791547" y="786349"/>
                </a:cubicBezTo>
                <a:lnTo>
                  <a:pt x="791547" y="700610"/>
                </a:lnTo>
                <a:cubicBezTo>
                  <a:pt x="791547" y="700106"/>
                  <a:pt x="791547" y="699602"/>
                  <a:pt x="791547" y="699098"/>
                </a:cubicBezTo>
                <a:cubicBezTo>
                  <a:pt x="791403" y="697730"/>
                  <a:pt x="791859" y="696986"/>
                  <a:pt x="793347" y="697178"/>
                </a:cubicBezTo>
                <a:cubicBezTo>
                  <a:pt x="793947" y="697178"/>
                  <a:pt x="794547" y="697178"/>
                  <a:pt x="795147" y="697178"/>
                </a:cubicBezTo>
                <a:lnTo>
                  <a:pt x="880598" y="697178"/>
                </a:lnTo>
                <a:cubicBezTo>
                  <a:pt x="884319" y="697178"/>
                  <a:pt x="883935" y="696650"/>
                  <a:pt x="883935" y="700514"/>
                </a:cubicBezTo>
                <a:close/>
                <a:moveTo>
                  <a:pt x="791595" y="692065"/>
                </a:moveTo>
                <a:lnTo>
                  <a:pt x="791595" y="605654"/>
                </a:lnTo>
                <a:cubicBezTo>
                  <a:pt x="791595" y="603062"/>
                  <a:pt x="791595" y="603038"/>
                  <a:pt x="794235" y="603038"/>
                </a:cubicBezTo>
                <a:lnTo>
                  <a:pt x="882686" y="603038"/>
                </a:lnTo>
                <a:cubicBezTo>
                  <a:pt x="883550" y="603038"/>
                  <a:pt x="883982" y="603374"/>
                  <a:pt x="883982" y="604262"/>
                </a:cubicBezTo>
                <a:cubicBezTo>
                  <a:pt x="883982" y="605150"/>
                  <a:pt x="883982" y="605654"/>
                  <a:pt x="883982" y="606350"/>
                </a:cubicBezTo>
                <a:lnTo>
                  <a:pt x="883982" y="692761"/>
                </a:lnTo>
                <a:cubicBezTo>
                  <a:pt x="883982" y="695594"/>
                  <a:pt x="883982" y="695354"/>
                  <a:pt x="881390" y="695354"/>
                </a:cubicBezTo>
                <a:lnTo>
                  <a:pt x="793179" y="695354"/>
                </a:lnTo>
                <a:cubicBezTo>
                  <a:pt x="792075" y="695354"/>
                  <a:pt x="791451" y="695066"/>
                  <a:pt x="791547" y="693841"/>
                </a:cubicBezTo>
                <a:cubicBezTo>
                  <a:pt x="791595" y="693265"/>
                  <a:pt x="791595" y="692665"/>
                  <a:pt x="791595" y="692065"/>
                </a:cubicBezTo>
                <a:close/>
                <a:moveTo>
                  <a:pt x="882446" y="507002"/>
                </a:moveTo>
                <a:cubicBezTo>
                  <a:pt x="881846" y="507002"/>
                  <a:pt x="881246" y="507002"/>
                  <a:pt x="880646" y="507002"/>
                </a:cubicBezTo>
                <a:lnTo>
                  <a:pt x="795195" y="507002"/>
                </a:lnTo>
                <a:cubicBezTo>
                  <a:pt x="791043" y="507002"/>
                  <a:pt x="791595" y="507458"/>
                  <a:pt x="791595" y="503258"/>
                </a:cubicBezTo>
                <a:lnTo>
                  <a:pt x="791595" y="417207"/>
                </a:lnTo>
                <a:cubicBezTo>
                  <a:pt x="791595" y="414638"/>
                  <a:pt x="791595" y="414615"/>
                  <a:pt x="794235" y="414615"/>
                </a:cubicBezTo>
                <a:lnTo>
                  <a:pt x="881486" y="414615"/>
                </a:lnTo>
                <a:cubicBezTo>
                  <a:pt x="883887" y="414615"/>
                  <a:pt x="883887" y="414615"/>
                  <a:pt x="883887" y="417303"/>
                </a:cubicBezTo>
                <a:lnTo>
                  <a:pt x="883887" y="503354"/>
                </a:lnTo>
                <a:cubicBezTo>
                  <a:pt x="883887" y="504050"/>
                  <a:pt x="883887" y="504746"/>
                  <a:pt x="883887" y="505442"/>
                </a:cubicBezTo>
                <a:cubicBezTo>
                  <a:pt x="884031" y="506594"/>
                  <a:pt x="883574" y="507122"/>
                  <a:pt x="882398" y="507002"/>
                </a:cubicBezTo>
                <a:close/>
                <a:moveTo>
                  <a:pt x="883070" y="412838"/>
                </a:moveTo>
                <a:cubicBezTo>
                  <a:pt x="853434" y="412838"/>
                  <a:pt x="823783" y="412838"/>
                  <a:pt x="794115" y="412838"/>
                </a:cubicBezTo>
                <a:lnTo>
                  <a:pt x="793803" y="412838"/>
                </a:lnTo>
                <a:cubicBezTo>
                  <a:pt x="793371" y="412070"/>
                  <a:pt x="794091" y="411782"/>
                  <a:pt x="794475" y="411398"/>
                </a:cubicBezTo>
                <a:cubicBezTo>
                  <a:pt x="797980" y="407870"/>
                  <a:pt x="801556" y="404365"/>
                  <a:pt x="805037" y="400789"/>
                </a:cubicBezTo>
                <a:cubicBezTo>
                  <a:pt x="805834" y="399908"/>
                  <a:pt x="806969" y="399409"/>
                  <a:pt x="808157" y="399421"/>
                </a:cubicBezTo>
                <a:lnTo>
                  <a:pt x="902825" y="399421"/>
                </a:lnTo>
                <a:cubicBezTo>
                  <a:pt x="903180" y="399454"/>
                  <a:pt x="903533" y="399509"/>
                  <a:pt x="903881" y="399589"/>
                </a:cubicBezTo>
                <a:cubicBezTo>
                  <a:pt x="903641" y="400501"/>
                  <a:pt x="903017" y="400693"/>
                  <a:pt x="902561" y="400981"/>
                </a:cubicBezTo>
                <a:cubicBezTo>
                  <a:pt x="897160" y="404605"/>
                  <a:pt x="891760" y="408182"/>
                  <a:pt x="886383" y="411806"/>
                </a:cubicBezTo>
                <a:cubicBezTo>
                  <a:pt x="885401" y="412500"/>
                  <a:pt x="884225" y="412862"/>
                  <a:pt x="883022" y="412838"/>
                </a:cubicBezTo>
                <a:close/>
                <a:moveTo>
                  <a:pt x="889215" y="603086"/>
                </a:moveTo>
                <a:lnTo>
                  <a:pt x="975890" y="603086"/>
                </a:lnTo>
                <a:cubicBezTo>
                  <a:pt x="978122" y="603086"/>
                  <a:pt x="978170" y="603086"/>
                  <a:pt x="978170" y="605486"/>
                </a:cubicBezTo>
                <a:lnTo>
                  <a:pt x="978170" y="693121"/>
                </a:lnTo>
                <a:cubicBezTo>
                  <a:pt x="978170" y="695522"/>
                  <a:pt x="978170" y="695522"/>
                  <a:pt x="975770" y="695522"/>
                </a:cubicBezTo>
                <a:lnTo>
                  <a:pt x="886959" y="695522"/>
                </a:lnTo>
                <a:cubicBezTo>
                  <a:pt x="886404" y="695577"/>
                  <a:pt x="885910" y="695174"/>
                  <a:pt x="885855" y="694619"/>
                </a:cubicBezTo>
                <a:cubicBezTo>
                  <a:pt x="885848" y="694552"/>
                  <a:pt x="885848" y="694485"/>
                  <a:pt x="885855" y="694418"/>
                </a:cubicBezTo>
                <a:lnTo>
                  <a:pt x="885855" y="606374"/>
                </a:lnTo>
                <a:cubicBezTo>
                  <a:pt x="885735" y="602654"/>
                  <a:pt x="885423" y="603086"/>
                  <a:pt x="889167" y="603086"/>
                </a:cubicBezTo>
                <a:close/>
                <a:moveTo>
                  <a:pt x="975626" y="601286"/>
                </a:moveTo>
                <a:lnTo>
                  <a:pt x="886815" y="601286"/>
                </a:lnTo>
                <a:cubicBezTo>
                  <a:pt x="886275" y="601346"/>
                  <a:pt x="885788" y="600955"/>
                  <a:pt x="885730" y="600415"/>
                </a:cubicBezTo>
                <a:cubicBezTo>
                  <a:pt x="885720" y="600331"/>
                  <a:pt x="885723" y="600242"/>
                  <a:pt x="885735" y="600158"/>
                </a:cubicBezTo>
                <a:cubicBezTo>
                  <a:pt x="885735" y="599462"/>
                  <a:pt x="885735" y="598766"/>
                  <a:pt x="885735" y="598069"/>
                </a:cubicBezTo>
                <a:lnTo>
                  <a:pt x="885735" y="511419"/>
                </a:lnTo>
                <a:cubicBezTo>
                  <a:pt x="885735" y="508850"/>
                  <a:pt x="885735" y="508826"/>
                  <a:pt x="888351" y="508826"/>
                </a:cubicBezTo>
                <a:lnTo>
                  <a:pt x="975602" y="508826"/>
                </a:lnTo>
                <a:cubicBezTo>
                  <a:pt x="978002" y="508826"/>
                  <a:pt x="978002" y="508826"/>
                  <a:pt x="978002" y="511491"/>
                </a:cubicBezTo>
                <a:lnTo>
                  <a:pt x="978002" y="598718"/>
                </a:lnTo>
                <a:cubicBezTo>
                  <a:pt x="978122" y="601502"/>
                  <a:pt x="978362" y="601286"/>
                  <a:pt x="975530" y="601286"/>
                </a:cubicBezTo>
                <a:close/>
                <a:moveTo>
                  <a:pt x="978218" y="503810"/>
                </a:moveTo>
                <a:lnTo>
                  <a:pt x="978218" y="504722"/>
                </a:lnTo>
                <a:cubicBezTo>
                  <a:pt x="978218" y="506954"/>
                  <a:pt x="978218" y="507122"/>
                  <a:pt x="975818" y="507122"/>
                </a:cubicBezTo>
                <a:lnTo>
                  <a:pt x="888255" y="507122"/>
                </a:lnTo>
                <a:cubicBezTo>
                  <a:pt x="885855" y="507122"/>
                  <a:pt x="885855" y="507122"/>
                  <a:pt x="885855" y="504410"/>
                </a:cubicBezTo>
                <a:lnTo>
                  <a:pt x="885855" y="417999"/>
                </a:lnTo>
                <a:cubicBezTo>
                  <a:pt x="885855" y="417279"/>
                  <a:pt x="885855" y="416583"/>
                  <a:pt x="885855" y="415887"/>
                </a:cubicBezTo>
                <a:cubicBezTo>
                  <a:pt x="885855" y="415191"/>
                  <a:pt x="886311" y="414638"/>
                  <a:pt x="887151" y="414663"/>
                </a:cubicBezTo>
                <a:lnTo>
                  <a:pt x="975002" y="414663"/>
                </a:lnTo>
                <a:cubicBezTo>
                  <a:pt x="978578" y="414663"/>
                  <a:pt x="978242" y="414158"/>
                  <a:pt x="978242" y="417807"/>
                </a:cubicBezTo>
                <a:close/>
                <a:moveTo>
                  <a:pt x="891399" y="791534"/>
                </a:moveTo>
                <a:lnTo>
                  <a:pt x="976418" y="791534"/>
                </a:lnTo>
                <a:cubicBezTo>
                  <a:pt x="977709" y="791447"/>
                  <a:pt x="979003" y="791678"/>
                  <a:pt x="980187" y="792206"/>
                </a:cubicBezTo>
                <a:cubicBezTo>
                  <a:pt x="987916" y="796142"/>
                  <a:pt x="995692" y="800031"/>
                  <a:pt x="1003445" y="803919"/>
                </a:cubicBezTo>
                <a:cubicBezTo>
                  <a:pt x="1003878" y="804111"/>
                  <a:pt x="1004406" y="804207"/>
                  <a:pt x="1004574" y="805119"/>
                </a:cubicBezTo>
                <a:lnTo>
                  <a:pt x="1001645" y="805119"/>
                </a:lnTo>
                <a:cubicBezTo>
                  <a:pt x="971370" y="805119"/>
                  <a:pt x="941102" y="805119"/>
                  <a:pt x="910842" y="805119"/>
                </a:cubicBezTo>
                <a:cubicBezTo>
                  <a:pt x="909058" y="805167"/>
                  <a:pt x="907306" y="804637"/>
                  <a:pt x="905849" y="803607"/>
                </a:cubicBezTo>
                <a:cubicBezTo>
                  <a:pt x="900761" y="800103"/>
                  <a:pt x="895576" y="796694"/>
                  <a:pt x="890439" y="793238"/>
                </a:cubicBezTo>
                <a:cubicBezTo>
                  <a:pt x="889782" y="792935"/>
                  <a:pt x="889218" y="792465"/>
                  <a:pt x="888807" y="791870"/>
                </a:cubicBezTo>
                <a:cubicBezTo>
                  <a:pt x="889647" y="791126"/>
                  <a:pt x="890583" y="791534"/>
                  <a:pt x="891399" y="791534"/>
                </a:cubicBezTo>
                <a:close/>
                <a:moveTo>
                  <a:pt x="1009014" y="700730"/>
                </a:moveTo>
                <a:cubicBezTo>
                  <a:pt x="1009014" y="702819"/>
                  <a:pt x="1008846" y="702915"/>
                  <a:pt x="1006614" y="702386"/>
                </a:cubicBezTo>
                <a:lnTo>
                  <a:pt x="982611" y="696362"/>
                </a:lnTo>
                <a:cubicBezTo>
                  <a:pt x="980019" y="695714"/>
                  <a:pt x="980019" y="695690"/>
                  <a:pt x="980019" y="693025"/>
                </a:cubicBezTo>
                <a:lnTo>
                  <a:pt x="980019" y="605726"/>
                </a:lnTo>
                <a:cubicBezTo>
                  <a:pt x="980019" y="603110"/>
                  <a:pt x="980019" y="603086"/>
                  <a:pt x="982611" y="603086"/>
                </a:cubicBezTo>
                <a:lnTo>
                  <a:pt x="1006302" y="603086"/>
                </a:lnTo>
                <a:cubicBezTo>
                  <a:pt x="1008990" y="603086"/>
                  <a:pt x="1009014" y="603086"/>
                  <a:pt x="1009014" y="605942"/>
                </a:cubicBezTo>
                <a:lnTo>
                  <a:pt x="1009014" y="698882"/>
                </a:lnTo>
                <a:cubicBezTo>
                  <a:pt x="1008918" y="699482"/>
                  <a:pt x="1008942" y="700082"/>
                  <a:pt x="1008918" y="700682"/>
                </a:cubicBezTo>
                <a:close/>
                <a:moveTo>
                  <a:pt x="1009014" y="504698"/>
                </a:moveTo>
                <a:cubicBezTo>
                  <a:pt x="1009014" y="535966"/>
                  <a:pt x="1009014" y="567233"/>
                  <a:pt x="1009014" y="598502"/>
                </a:cubicBezTo>
                <a:cubicBezTo>
                  <a:pt x="1009014" y="599006"/>
                  <a:pt x="1009014" y="599510"/>
                  <a:pt x="1009014" y="599990"/>
                </a:cubicBezTo>
                <a:cubicBezTo>
                  <a:pt x="1009014" y="601094"/>
                  <a:pt x="1008510" y="601382"/>
                  <a:pt x="1007550" y="601334"/>
                </a:cubicBezTo>
                <a:cubicBezTo>
                  <a:pt x="1006590" y="601286"/>
                  <a:pt x="1006350" y="601334"/>
                  <a:pt x="1005750" y="601334"/>
                </a:cubicBezTo>
                <a:lnTo>
                  <a:pt x="983283" y="601334"/>
                </a:lnTo>
                <a:cubicBezTo>
                  <a:pt x="979562" y="601334"/>
                  <a:pt x="980019" y="601574"/>
                  <a:pt x="980019" y="598189"/>
                </a:cubicBezTo>
                <a:lnTo>
                  <a:pt x="980019" y="516915"/>
                </a:lnTo>
                <a:cubicBezTo>
                  <a:pt x="980019" y="514707"/>
                  <a:pt x="980019" y="512523"/>
                  <a:pt x="980019" y="510314"/>
                </a:cubicBezTo>
                <a:cubicBezTo>
                  <a:pt x="980019" y="509306"/>
                  <a:pt x="980259" y="508610"/>
                  <a:pt x="981339" y="508346"/>
                </a:cubicBezTo>
                <a:lnTo>
                  <a:pt x="1008558" y="501601"/>
                </a:lnTo>
                <a:cubicBezTo>
                  <a:pt x="1009024" y="502547"/>
                  <a:pt x="1009141" y="503625"/>
                  <a:pt x="1008894" y="504650"/>
                </a:cubicBezTo>
                <a:close/>
                <a:moveTo>
                  <a:pt x="1009014" y="496129"/>
                </a:moveTo>
                <a:cubicBezTo>
                  <a:pt x="1009014" y="496729"/>
                  <a:pt x="1009014" y="497329"/>
                  <a:pt x="1009014" y="497929"/>
                </a:cubicBezTo>
                <a:cubicBezTo>
                  <a:pt x="1009216" y="498863"/>
                  <a:pt x="1008625" y="499782"/>
                  <a:pt x="1007692" y="499984"/>
                </a:cubicBezTo>
                <a:cubicBezTo>
                  <a:pt x="1007622" y="500000"/>
                  <a:pt x="1007550" y="500010"/>
                  <a:pt x="1007478" y="500017"/>
                </a:cubicBezTo>
                <a:cubicBezTo>
                  <a:pt x="998645" y="502153"/>
                  <a:pt x="989860" y="504362"/>
                  <a:pt x="981075" y="506546"/>
                </a:cubicBezTo>
                <a:cubicBezTo>
                  <a:pt x="980851" y="506575"/>
                  <a:pt x="980626" y="506575"/>
                  <a:pt x="980403" y="506546"/>
                </a:cubicBezTo>
                <a:cubicBezTo>
                  <a:pt x="979803" y="505946"/>
                  <a:pt x="980091" y="505106"/>
                  <a:pt x="980091" y="504362"/>
                </a:cubicBezTo>
                <a:cubicBezTo>
                  <a:pt x="980091" y="475191"/>
                  <a:pt x="980091" y="446027"/>
                  <a:pt x="980091" y="416871"/>
                </a:cubicBezTo>
                <a:cubicBezTo>
                  <a:pt x="980091" y="415383"/>
                  <a:pt x="980235" y="414326"/>
                  <a:pt x="981843" y="413534"/>
                </a:cubicBezTo>
                <a:cubicBezTo>
                  <a:pt x="990460" y="409358"/>
                  <a:pt x="999005" y="405013"/>
                  <a:pt x="1007574" y="400741"/>
                </a:cubicBezTo>
                <a:cubicBezTo>
                  <a:pt x="1007951" y="400472"/>
                  <a:pt x="1008433" y="400400"/>
                  <a:pt x="1008870" y="400549"/>
                </a:cubicBezTo>
                <a:cubicBezTo>
                  <a:pt x="1009141" y="401540"/>
                  <a:pt x="1009216" y="402577"/>
                  <a:pt x="1009086" y="403597"/>
                </a:cubicBezTo>
                <a:cubicBezTo>
                  <a:pt x="1008990" y="434386"/>
                  <a:pt x="1008935" y="465213"/>
                  <a:pt x="1008918" y="496081"/>
                </a:cubicBezTo>
                <a:close/>
                <a:moveTo>
                  <a:pt x="985011" y="409958"/>
                </a:moveTo>
                <a:cubicBezTo>
                  <a:pt x="981166" y="412029"/>
                  <a:pt x="976845" y="413054"/>
                  <a:pt x="972482" y="412934"/>
                </a:cubicBezTo>
                <a:cubicBezTo>
                  <a:pt x="945814" y="412790"/>
                  <a:pt x="919147" y="412934"/>
                  <a:pt x="892480" y="412934"/>
                </a:cubicBezTo>
                <a:lnTo>
                  <a:pt x="889215" y="412934"/>
                </a:lnTo>
                <a:cubicBezTo>
                  <a:pt x="889215" y="411830"/>
                  <a:pt x="890079" y="411662"/>
                  <a:pt x="890607" y="411302"/>
                </a:cubicBezTo>
                <a:cubicBezTo>
                  <a:pt x="895912" y="407750"/>
                  <a:pt x="901265" y="404245"/>
                  <a:pt x="906545" y="400645"/>
                </a:cubicBezTo>
                <a:cubicBezTo>
                  <a:pt x="907769" y="399797"/>
                  <a:pt x="909234" y="399368"/>
                  <a:pt x="910722" y="399421"/>
                </a:cubicBezTo>
                <a:lnTo>
                  <a:pt x="1002125" y="399421"/>
                </a:lnTo>
                <a:cubicBezTo>
                  <a:pt x="1003054" y="399236"/>
                  <a:pt x="1004017" y="399464"/>
                  <a:pt x="1004766" y="400045"/>
                </a:cubicBezTo>
                <a:cubicBezTo>
                  <a:pt x="997853" y="403333"/>
                  <a:pt x="991252" y="406429"/>
                  <a:pt x="984891" y="409886"/>
                </a:cubicBezTo>
                <a:close/>
                <a:moveTo>
                  <a:pt x="909690" y="396276"/>
                </a:moveTo>
                <a:cubicBezTo>
                  <a:pt x="908470" y="397143"/>
                  <a:pt x="907009" y="397596"/>
                  <a:pt x="905513" y="397572"/>
                </a:cubicBezTo>
                <a:lnTo>
                  <a:pt x="811229" y="397572"/>
                </a:lnTo>
                <a:cubicBezTo>
                  <a:pt x="810353" y="397673"/>
                  <a:pt x="809468" y="397541"/>
                  <a:pt x="808661" y="397188"/>
                </a:cubicBezTo>
                <a:cubicBezTo>
                  <a:pt x="809501" y="396300"/>
                  <a:pt x="810149" y="395604"/>
                  <a:pt x="810821" y="394932"/>
                </a:cubicBezTo>
                <a:cubicBezTo>
                  <a:pt x="814878" y="390924"/>
                  <a:pt x="818958" y="386939"/>
                  <a:pt x="822967" y="382931"/>
                </a:cubicBezTo>
                <a:cubicBezTo>
                  <a:pt x="823812" y="381954"/>
                  <a:pt x="825038" y="381394"/>
                  <a:pt x="826327" y="381394"/>
                </a:cubicBezTo>
                <a:lnTo>
                  <a:pt x="929804" y="381394"/>
                </a:lnTo>
                <a:cubicBezTo>
                  <a:pt x="930169" y="381430"/>
                  <a:pt x="930529" y="381493"/>
                  <a:pt x="930884" y="381586"/>
                </a:cubicBezTo>
                <a:cubicBezTo>
                  <a:pt x="930500" y="382570"/>
                  <a:pt x="929780" y="382787"/>
                  <a:pt x="929252" y="383147"/>
                </a:cubicBezTo>
                <a:cubicBezTo>
                  <a:pt x="922699" y="387467"/>
                  <a:pt x="916099" y="391812"/>
                  <a:pt x="909570" y="396228"/>
                </a:cubicBezTo>
                <a:close/>
                <a:moveTo>
                  <a:pt x="825199" y="377938"/>
                </a:moveTo>
                <a:cubicBezTo>
                  <a:pt x="824184" y="379035"/>
                  <a:pt x="822732" y="379623"/>
                  <a:pt x="821239" y="379546"/>
                </a:cubicBezTo>
                <a:cubicBezTo>
                  <a:pt x="786643" y="379546"/>
                  <a:pt x="752045" y="379546"/>
                  <a:pt x="717450" y="379546"/>
                </a:cubicBezTo>
                <a:cubicBezTo>
                  <a:pt x="716715" y="379661"/>
                  <a:pt x="715964" y="379587"/>
                  <a:pt x="715265" y="379330"/>
                </a:cubicBezTo>
                <a:cubicBezTo>
                  <a:pt x="715040" y="378927"/>
                  <a:pt x="715040" y="378437"/>
                  <a:pt x="715265" y="378034"/>
                </a:cubicBezTo>
                <a:cubicBezTo>
                  <a:pt x="718026" y="372489"/>
                  <a:pt x="720834" y="366969"/>
                  <a:pt x="723522" y="361400"/>
                </a:cubicBezTo>
                <a:cubicBezTo>
                  <a:pt x="723892" y="360209"/>
                  <a:pt x="725114" y="359499"/>
                  <a:pt x="726331" y="359768"/>
                </a:cubicBezTo>
                <a:cubicBezTo>
                  <a:pt x="726835" y="359768"/>
                  <a:pt x="727339" y="359768"/>
                  <a:pt x="727843" y="359768"/>
                </a:cubicBezTo>
                <a:lnTo>
                  <a:pt x="839097" y="359768"/>
                </a:lnTo>
                <a:cubicBezTo>
                  <a:pt x="840196" y="359650"/>
                  <a:pt x="841308" y="359715"/>
                  <a:pt x="842385" y="359960"/>
                </a:cubicBezTo>
                <a:cubicBezTo>
                  <a:pt x="842601" y="360872"/>
                  <a:pt x="841809" y="361184"/>
                  <a:pt x="841353" y="361616"/>
                </a:cubicBezTo>
                <a:cubicBezTo>
                  <a:pt x="836097" y="367041"/>
                  <a:pt x="830624" y="372441"/>
                  <a:pt x="825199" y="377938"/>
                </a:cubicBezTo>
                <a:close/>
                <a:moveTo>
                  <a:pt x="716106" y="381274"/>
                </a:moveTo>
                <a:cubicBezTo>
                  <a:pt x="729211" y="381274"/>
                  <a:pt x="742293" y="381274"/>
                  <a:pt x="755374" y="381274"/>
                </a:cubicBezTo>
                <a:lnTo>
                  <a:pt x="817782" y="381274"/>
                </a:lnTo>
                <a:cubicBezTo>
                  <a:pt x="819035" y="381106"/>
                  <a:pt x="820310" y="381272"/>
                  <a:pt x="821479" y="381754"/>
                </a:cubicBezTo>
                <a:cubicBezTo>
                  <a:pt x="816390" y="386819"/>
                  <a:pt x="811541" y="391572"/>
                  <a:pt x="806741" y="396372"/>
                </a:cubicBezTo>
                <a:cubicBezTo>
                  <a:pt x="806083" y="397136"/>
                  <a:pt x="805106" y="397546"/>
                  <a:pt x="804101" y="397476"/>
                </a:cubicBezTo>
                <a:cubicBezTo>
                  <a:pt x="803596" y="397476"/>
                  <a:pt x="803092" y="397476"/>
                  <a:pt x="802588" y="397476"/>
                </a:cubicBezTo>
                <a:lnTo>
                  <a:pt x="706576" y="397476"/>
                </a:lnTo>
                <a:cubicBezTo>
                  <a:pt x="705880" y="396540"/>
                  <a:pt x="706456" y="395988"/>
                  <a:pt x="706744" y="395412"/>
                </a:cubicBezTo>
                <a:cubicBezTo>
                  <a:pt x="708737" y="391380"/>
                  <a:pt x="710849" y="387395"/>
                  <a:pt x="712721" y="383411"/>
                </a:cubicBezTo>
                <a:cubicBezTo>
                  <a:pt x="713218" y="381978"/>
                  <a:pt x="714649" y="381090"/>
                  <a:pt x="716154" y="381274"/>
                </a:cubicBezTo>
                <a:close/>
                <a:moveTo>
                  <a:pt x="706504" y="399301"/>
                </a:moveTo>
                <a:cubicBezTo>
                  <a:pt x="707008" y="399337"/>
                  <a:pt x="707512" y="399337"/>
                  <a:pt x="708017" y="399301"/>
                </a:cubicBezTo>
                <a:lnTo>
                  <a:pt x="799756" y="399301"/>
                </a:lnTo>
                <a:cubicBezTo>
                  <a:pt x="800798" y="399185"/>
                  <a:pt x="801851" y="399243"/>
                  <a:pt x="802876" y="399469"/>
                </a:cubicBezTo>
                <a:cubicBezTo>
                  <a:pt x="803044" y="400261"/>
                  <a:pt x="802516" y="400501"/>
                  <a:pt x="802180" y="400837"/>
                </a:cubicBezTo>
                <a:cubicBezTo>
                  <a:pt x="798676" y="404389"/>
                  <a:pt x="795099" y="407894"/>
                  <a:pt x="791619" y="411446"/>
                </a:cubicBezTo>
                <a:cubicBezTo>
                  <a:pt x="790822" y="412341"/>
                  <a:pt x="789672" y="412843"/>
                  <a:pt x="788475" y="412814"/>
                </a:cubicBezTo>
                <a:cubicBezTo>
                  <a:pt x="758807" y="412814"/>
                  <a:pt x="729132" y="412814"/>
                  <a:pt x="699447" y="412814"/>
                </a:cubicBezTo>
                <a:cubicBezTo>
                  <a:pt x="699159" y="412829"/>
                  <a:pt x="698871" y="412829"/>
                  <a:pt x="698583" y="412814"/>
                </a:cubicBezTo>
                <a:cubicBezTo>
                  <a:pt x="698127" y="411998"/>
                  <a:pt x="698703" y="411446"/>
                  <a:pt x="698991" y="410846"/>
                </a:cubicBezTo>
                <a:cubicBezTo>
                  <a:pt x="700576" y="407630"/>
                  <a:pt x="702232" y="404437"/>
                  <a:pt x="703792" y="401245"/>
                </a:cubicBezTo>
                <a:cubicBezTo>
                  <a:pt x="704440" y="399853"/>
                  <a:pt x="705184" y="399133"/>
                  <a:pt x="706576" y="399301"/>
                </a:cubicBezTo>
                <a:close/>
                <a:moveTo>
                  <a:pt x="697287" y="691993"/>
                </a:moveTo>
                <a:lnTo>
                  <a:pt x="697287" y="606542"/>
                </a:lnTo>
                <a:cubicBezTo>
                  <a:pt x="697287" y="606038"/>
                  <a:pt x="697287" y="605534"/>
                  <a:pt x="697287" y="605030"/>
                </a:cubicBezTo>
                <a:cubicBezTo>
                  <a:pt x="697071" y="603374"/>
                  <a:pt x="697911" y="603062"/>
                  <a:pt x="699375" y="603062"/>
                </a:cubicBezTo>
                <a:cubicBezTo>
                  <a:pt x="705784" y="603062"/>
                  <a:pt x="712169" y="603062"/>
                  <a:pt x="718578" y="603062"/>
                </a:cubicBezTo>
                <a:lnTo>
                  <a:pt x="788451" y="603062"/>
                </a:lnTo>
                <a:cubicBezTo>
                  <a:pt x="789363" y="603062"/>
                  <a:pt x="789699" y="603494"/>
                  <a:pt x="789675" y="604358"/>
                </a:cubicBezTo>
                <a:cubicBezTo>
                  <a:pt x="789651" y="605222"/>
                  <a:pt x="789675" y="605750"/>
                  <a:pt x="789675" y="606446"/>
                </a:cubicBezTo>
                <a:lnTo>
                  <a:pt x="789675" y="693121"/>
                </a:lnTo>
                <a:cubicBezTo>
                  <a:pt x="789675" y="695306"/>
                  <a:pt x="789675" y="695330"/>
                  <a:pt x="787274" y="695354"/>
                </a:cubicBezTo>
                <a:lnTo>
                  <a:pt x="700864" y="695354"/>
                </a:lnTo>
                <a:cubicBezTo>
                  <a:pt x="700144" y="695354"/>
                  <a:pt x="699447" y="695354"/>
                  <a:pt x="698751" y="695354"/>
                </a:cubicBezTo>
                <a:cubicBezTo>
                  <a:pt x="697599" y="695354"/>
                  <a:pt x="697095" y="694922"/>
                  <a:pt x="697191" y="693769"/>
                </a:cubicBezTo>
                <a:cubicBezTo>
                  <a:pt x="697407" y="693121"/>
                  <a:pt x="697359" y="692593"/>
                  <a:pt x="697359" y="691993"/>
                </a:cubicBezTo>
                <a:close/>
                <a:moveTo>
                  <a:pt x="788067" y="601286"/>
                </a:moveTo>
                <a:cubicBezTo>
                  <a:pt x="787562" y="601286"/>
                  <a:pt x="787058" y="601286"/>
                  <a:pt x="786554" y="601286"/>
                </a:cubicBezTo>
                <a:lnTo>
                  <a:pt x="700600" y="601286"/>
                </a:lnTo>
                <a:cubicBezTo>
                  <a:pt x="696879" y="601286"/>
                  <a:pt x="697359" y="601526"/>
                  <a:pt x="697359" y="598117"/>
                </a:cubicBezTo>
                <a:lnTo>
                  <a:pt x="697359" y="512067"/>
                </a:lnTo>
                <a:cubicBezTo>
                  <a:pt x="697359" y="508514"/>
                  <a:pt x="696951" y="508802"/>
                  <a:pt x="700528" y="508802"/>
                </a:cubicBezTo>
                <a:lnTo>
                  <a:pt x="788667" y="508802"/>
                </a:lnTo>
                <a:cubicBezTo>
                  <a:pt x="789411" y="508802"/>
                  <a:pt x="789723" y="509186"/>
                  <a:pt x="789723" y="509906"/>
                </a:cubicBezTo>
                <a:cubicBezTo>
                  <a:pt x="789723" y="510627"/>
                  <a:pt x="789723" y="511491"/>
                  <a:pt x="789723" y="512307"/>
                </a:cubicBezTo>
                <a:lnTo>
                  <a:pt x="789723" y="597733"/>
                </a:lnTo>
                <a:cubicBezTo>
                  <a:pt x="789723" y="598333"/>
                  <a:pt x="789723" y="598934"/>
                  <a:pt x="789723" y="599534"/>
                </a:cubicBezTo>
                <a:cubicBezTo>
                  <a:pt x="789867" y="600758"/>
                  <a:pt x="789507" y="601454"/>
                  <a:pt x="788139" y="601286"/>
                </a:cubicBezTo>
                <a:close/>
                <a:moveTo>
                  <a:pt x="699423" y="414687"/>
                </a:moveTo>
                <a:cubicBezTo>
                  <a:pt x="700024" y="414687"/>
                  <a:pt x="700624" y="414687"/>
                  <a:pt x="701224" y="414687"/>
                </a:cubicBezTo>
                <a:lnTo>
                  <a:pt x="786074" y="414687"/>
                </a:lnTo>
                <a:cubicBezTo>
                  <a:pt x="786770" y="414687"/>
                  <a:pt x="787490" y="414687"/>
                  <a:pt x="788163" y="414687"/>
                </a:cubicBezTo>
                <a:cubicBezTo>
                  <a:pt x="789315" y="414687"/>
                  <a:pt x="789843" y="415023"/>
                  <a:pt x="789747" y="416199"/>
                </a:cubicBezTo>
                <a:cubicBezTo>
                  <a:pt x="789747" y="416895"/>
                  <a:pt x="789747" y="417615"/>
                  <a:pt x="789747" y="418311"/>
                </a:cubicBezTo>
                <a:lnTo>
                  <a:pt x="789747" y="503498"/>
                </a:lnTo>
                <a:cubicBezTo>
                  <a:pt x="789747" y="504290"/>
                  <a:pt x="789747" y="505106"/>
                  <a:pt x="789747" y="505898"/>
                </a:cubicBezTo>
                <a:cubicBezTo>
                  <a:pt x="789747" y="506690"/>
                  <a:pt x="789339" y="507146"/>
                  <a:pt x="788475" y="507122"/>
                </a:cubicBezTo>
                <a:cubicBezTo>
                  <a:pt x="787610" y="507098"/>
                  <a:pt x="787274" y="507122"/>
                  <a:pt x="786674" y="507122"/>
                </a:cubicBezTo>
                <a:lnTo>
                  <a:pt x="700624" y="507122"/>
                </a:lnTo>
                <a:cubicBezTo>
                  <a:pt x="696999" y="507122"/>
                  <a:pt x="697359" y="507434"/>
                  <a:pt x="697359" y="503954"/>
                </a:cubicBezTo>
                <a:lnTo>
                  <a:pt x="697359" y="417783"/>
                </a:lnTo>
                <a:cubicBezTo>
                  <a:pt x="697383" y="417382"/>
                  <a:pt x="697383" y="416984"/>
                  <a:pt x="697359" y="416583"/>
                </a:cubicBezTo>
                <a:cubicBezTo>
                  <a:pt x="697119" y="414927"/>
                  <a:pt x="697983" y="414446"/>
                  <a:pt x="699423" y="414687"/>
                </a:cubicBezTo>
                <a:close/>
                <a:moveTo>
                  <a:pt x="698583" y="791726"/>
                </a:moveTo>
                <a:cubicBezTo>
                  <a:pt x="699522" y="791481"/>
                  <a:pt x="700501" y="791416"/>
                  <a:pt x="701464" y="791534"/>
                </a:cubicBezTo>
                <a:cubicBezTo>
                  <a:pt x="730155" y="791534"/>
                  <a:pt x="758848" y="791534"/>
                  <a:pt x="787538" y="791534"/>
                </a:cubicBezTo>
                <a:cubicBezTo>
                  <a:pt x="789358" y="791411"/>
                  <a:pt x="791129" y="792136"/>
                  <a:pt x="792339" y="793502"/>
                </a:cubicBezTo>
                <a:cubicBezTo>
                  <a:pt x="795435" y="796766"/>
                  <a:pt x="798676" y="799887"/>
                  <a:pt x="801940" y="803103"/>
                </a:cubicBezTo>
                <a:cubicBezTo>
                  <a:pt x="802468" y="803631"/>
                  <a:pt x="803260" y="804015"/>
                  <a:pt x="803308" y="805191"/>
                </a:cubicBezTo>
                <a:lnTo>
                  <a:pt x="800380" y="805191"/>
                </a:lnTo>
                <a:cubicBezTo>
                  <a:pt x="769591" y="805191"/>
                  <a:pt x="738796" y="805191"/>
                  <a:pt x="707993" y="805191"/>
                </a:cubicBezTo>
                <a:cubicBezTo>
                  <a:pt x="706005" y="805467"/>
                  <a:pt x="704111" y="804255"/>
                  <a:pt x="703528" y="802335"/>
                </a:cubicBezTo>
                <a:cubicBezTo>
                  <a:pt x="702280" y="799503"/>
                  <a:pt x="700768" y="796790"/>
                  <a:pt x="699423" y="794006"/>
                </a:cubicBezTo>
                <a:cubicBezTo>
                  <a:pt x="698919" y="793262"/>
                  <a:pt x="698247" y="792638"/>
                  <a:pt x="698583" y="791654"/>
                </a:cubicBezTo>
                <a:close/>
                <a:moveTo>
                  <a:pt x="793635" y="792110"/>
                </a:moveTo>
                <a:lnTo>
                  <a:pt x="793827" y="791534"/>
                </a:lnTo>
                <a:lnTo>
                  <a:pt x="796396" y="791534"/>
                </a:lnTo>
                <a:cubicBezTo>
                  <a:pt x="824863" y="791534"/>
                  <a:pt x="853324" y="791534"/>
                  <a:pt x="881774" y="791534"/>
                </a:cubicBezTo>
                <a:cubicBezTo>
                  <a:pt x="883558" y="791483"/>
                  <a:pt x="885310" y="792014"/>
                  <a:pt x="886767" y="793046"/>
                </a:cubicBezTo>
                <a:cubicBezTo>
                  <a:pt x="891567" y="796382"/>
                  <a:pt x="896536" y="799599"/>
                  <a:pt x="901433" y="802887"/>
                </a:cubicBezTo>
                <a:cubicBezTo>
                  <a:pt x="902249" y="803415"/>
                  <a:pt x="903065" y="804015"/>
                  <a:pt x="903833" y="804567"/>
                </a:cubicBezTo>
                <a:cubicBezTo>
                  <a:pt x="903521" y="805527"/>
                  <a:pt x="902801" y="805143"/>
                  <a:pt x="902297" y="805143"/>
                </a:cubicBezTo>
                <a:lnTo>
                  <a:pt x="808589" y="805143"/>
                </a:lnTo>
                <a:cubicBezTo>
                  <a:pt x="807507" y="805338"/>
                  <a:pt x="806393" y="805028"/>
                  <a:pt x="805565" y="804303"/>
                </a:cubicBezTo>
                <a:cubicBezTo>
                  <a:pt x="801628" y="800127"/>
                  <a:pt x="797620" y="796094"/>
                  <a:pt x="793635" y="792038"/>
                </a:cubicBezTo>
                <a:close/>
                <a:moveTo>
                  <a:pt x="809093" y="806944"/>
                </a:moveTo>
                <a:lnTo>
                  <a:pt x="812045" y="806944"/>
                </a:lnTo>
                <a:cubicBezTo>
                  <a:pt x="842913" y="806944"/>
                  <a:pt x="873781" y="806944"/>
                  <a:pt x="904649" y="806944"/>
                </a:cubicBezTo>
                <a:cubicBezTo>
                  <a:pt x="906625" y="806903"/>
                  <a:pt x="908562" y="807500"/>
                  <a:pt x="910170" y="808648"/>
                </a:cubicBezTo>
                <a:cubicBezTo>
                  <a:pt x="916267" y="812824"/>
                  <a:pt x="922459" y="816881"/>
                  <a:pt x="928580" y="821009"/>
                </a:cubicBezTo>
                <a:cubicBezTo>
                  <a:pt x="929492" y="821456"/>
                  <a:pt x="930306" y="822075"/>
                  <a:pt x="930980" y="822834"/>
                </a:cubicBezTo>
                <a:cubicBezTo>
                  <a:pt x="930500" y="823650"/>
                  <a:pt x="929708" y="823266"/>
                  <a:pt x="929108" y="823266"/>
                </a:cubicBezTo>
                <a:cubicBezTo>
                  <a:pt x="895055" y="823266"/>
                  <a:pt x="860988" y="823266"/>
                  <a:pt x="826903" y="823266"/>
                </a:cubicBezTo>
                <a:cubicBezTo>
                  <a:pt x="825415" y="823350"/>
                  <a:pt x="823970" y="822759"/>
                  <a:pt x="822967" y="821657"/>
                </a:cubicBezTo>
                <a:cubicBezTo>
                  <a:pt x="818310" y="816857"/>
                  <a:pt x="813558" y="812224"/>
                  <a:pt x="808853" y="807496"/>
                </a:cubicBezTo>
                <a:close/>
                <a:moveTo>
                  <a:pt x="913914" y="808912"/>
                </a:moveTo>
                <a:cubicBezTo>
                  <a:pt x="913038" y="808463"/>
                  <a:pt x="912270" y="807834"/>
                  <a:pt x="911658" y="807064"/>
                </a:cubicBezTo>
                <a:cubicBezTo>
                  <a:pt x="912738" y="807064"/>
                  <a:pt x="913602" y="806944"/>
                  <a:pt x="914442" y="806944"/>
                </a:cubicBezTo>
                <a:lnTo>
                  <a:pt x="1007382" y="806944"/>
                </a:lnTo>
                <a:cubicBezTo>
                  <a:pt x="1008681" y="806881"/>
                  <a:pt x="1009974" y="807136"/>
                  <a:pt x="1011150" y="807688"/>
                </a:cubicBezTo>
                <a:cubicBezTo>
                  <a:pt x="1020560" y="812488"/>
                  <a:pt x="1030041" y="817289"/>
                  <a:pt x="1039474" y="822089"/>
                </a:cubicBezTo>
                <a:cubicBezTo>
                  <a:pt x="1039906" y="822305"/>
                  <a:pt x="1040314" y="822569"/>
                  <a:pt x="1040722" y="822810"/>
                </a:cubicBezTo>
                <a:lnTo>
                  <a:pt x="1040578" y="823338"/>
                </a:lnTo>
                <a:lnTo>
                  <a:pt x="1037938" y="823338"/>
                </a:lnTo>
                <a:cubicBezTo>
                  <a:pt x="1004766" y="823338"/>
                  <a:pt x="971586" y="823338"/>
                  <a:pt x="938397" y="823338"/>
                </a:cubicBezTo>
                <a:cubicBezTo>
                  <a:pt x="936415" y="823395"/>
                  <a:pt x="934468" y="822805"/>
                  <a:pt x="932853" y="821657"/>
                </a:cubicBezTo>
                <a:cubicBezTo>
                  <a:pt x="926588" y="817241"/>
                  <a:pt x="920227" y="813136"/>
                  <a:pt x="914010" y="808840"/>
                </a:cubicBezTo>
                <a:close/>
                <a:moveTo>
                  <a:pt x="1010718" y="592885"/>
                </a:moveTo>
                <a:lnTo>
                  <a:pt x="1010718" y="505130"/>
                </a:lnTo>
                <a:cubicBezTo>
                  <a:pt x="1010718" y="504338"/>
                  <a:pt x="1010718" y="503522"/>
                  <a:pt x="1010718" y="502729"/>
                </a:cubicBezTo>
                <a:cubicBezTo>
                  <a:pt x="1010500" y="501786"/>
                  <a:pt x="1011088" y="500845"/>
                  <a:pt x="1012031" y="500627"/>
                </a:cubicBezTo>
                <a:cubicBezTo>
                  <a:pt x="1012096" y="500612"/>
                  <a:pt x="1012163" y="500600"/>
                  <a:pt x="1012231" y="500593"/>
                </a:cubicBezTo>
                <a:lnTo>
                  <a:pt x="1044491" y="492672"/>
                </a:lnTo>
                <a:cubicBezTo>
                  <a:pt x="1044491" y="492672"/>
                  <a:pt x="1044683" y="492672"/>
                  <a:pt x="1045115" y="492840"/>
                </a:cubicBezTo>
                <a:lnTo>
                  <a:pt x="1045115" y="598766"/>
                </a:lnTo>
                <a:cubicBezTo>
                  <a:pt x="1045115" y="601166"/>
                  <a:pt x="1045115" y="601166"/>
                  <a:pt x="1042714" y="601286"/>
                </a:cubicBezTo>
                <a:lnTo>
                  <a:pt x="1030425" y="601286"/>
                </a:lnTo>
                <a:cubicBezTo>
                  <a:pt x="1024520" y="601286"/>
                  <a:pt x="1018615" y="601286"/>
                  <a:pt x="1012735" y="601286"/>
                </a:cubicBezTo>
                <a:cubicBezTo>
                  <a:pt x="1011150" y="601286"/>
                  <a:pt x="1010622" y="600830"/>
                  <a:pt x="1010694" y="599270"/>
                </a:cubicBezTo>
                <a:cubicBezTo>
                  <a:pt x="1010814" y="597109"/>
                  <a:pt x="1010718" y="594901"/>
                  <a:pt x="1010718" y="592693"/>
                </a:cubicBezTo>
                <a:close/>
                <a:moveTo>
                  <a:pt x="1045115" y="711676"/>
                </a:moveTo>
                <a:cubicBezTo>
                  <a:pt x="1044234" y="711916"/>
                  <a:pt x="1043300" y="711865"/>
                  <a:pt x="1042450" y="711532"/>
                </a:cubicBezTo>
                <a:lnTo>
                  <a:pt x="1013431" y="704331"/>
                </a:lnTo>
                <a:cubicBezTo>
                  <a:pt x="1010742" y="703635"/>
                  <a:pt x="1010718" y="703635"/>
                  <a:pt x="1010718" y="700754"/>
                </a:cubicBezTo>
                <a:lnTo>
                  <a:pt x="1010718" y="614439"/>
                </a:lnTo>
                <a:cubicBezTo>
                  <a:pt x="1010718" y="611343"/>
                  <a:pt x="1010718" y="608247"/>
                  <a:pt x="1010718" y="605150"/>
                </a:cubicBezTo>
                <a:cubicBezTo>
                  <a:pt x="1010718" y="603638"/>
                  <a:pt x="1011102" y="603038"/>
                  <a:pt x="1012759" y="603062"/>
                </a:cubicBezTo>
                <a:cubicBezTo>
                  <a:pt x="1022840" y="603062"/>
                  <a:pt x="1032921" y="603062"/>
                  <a:pt x="1043026" y="603062"/>
                </a:cubicBezTo>
                <a:cubicBezTo>
                  <a:pt x="1045091" y="603062"/>
                  <a:pt x="1045091" y="603062"/>
                  <a:pt x="1045139" y="605294"/>
                </a:cubicBezTo>
                <a:lnTo>
                  <a:pt x="1045139" y="711460"/>
                </a:lnTo>
                <a:close/>
                <a:moveTo>
                  <a:pt x="1038178" y="383387"/>
                </a:moveTo>
                <a:cubicBezTo>
                  <a:pt x="1029345" y="387803"/>
                  <a:pt x="1020512" y="392196"/>
                  <a:pt x="1011775" y="396660"/>
                </a:cubicBezTo>
                <a:cubicBezTo>
                  <a:pt x="1010356" y="397380"/>
                  <a:pt x="1008781" y="397745"/>
                  <a:pt x="1007190" y="397716"/>
                </a:cubicBezTo>
                <a:lnTo>
                  <a:pt x="914802" y="397716"/>
                </a:lnTo>
                <a:cubicBezTo>
                  <a:pt x="913734" y="397815"/>
                  <a:pt x="912659" y="397666"/>
                  <a:pt x="911658" y="397284"/>
                </a:cubicBezTo>
                <a:cubicBezTo>
                  <a:pt x="919483" y="392076"/>
                  <a:pt x="926876" y="387155"/>
                  <a:pt x="934245" y="382210"/>
                </a:cubicBezTo>
                <a:cubicBezTo>
                  <a:pt x="935390" y="381591"/>
                  <a:pt x="936700" y="381356"/>
                  <a:pt x="937989" y="381538"/>
                </a:cubicBezTo>
                <a:lnTo>
                  <a:pt x="1037194" y="381538"/>
                </a:lnTo>
                <a:cubicBezTo>
                  <a:pt x="1038324" y="381397"/>
                  <a:pt x="1039474" y="381512"/>
                  <a:pt x="1040554" y="381874"/>
                </a:cubicBezTo>
                <a:cubicBezTo>
                  <a:pt x="1039863" y="382477"/>
                  <a:pt x="1039054" y="382926"/>
                  <a:pt x="1038178" y="383195"/>
                </a:cubicBezTo>
                <a:close/>
                <a:moveTo>
                  <a:pt x="936597" y="378418"/>
                </a:moveTo>
                <a:cubicBezTo>
                  <a:pt x="935375" y="379282"/>
                  <a:pt x="933916" y="379743"/>
                  <a:pt x="932421" y="379738"/>
                </a:cubicBezTo>
                <a:cubicBezTo>
                  <a:pt x="897921" y="379738"/>
                  <a:pt x="863429" y="379738"/>
                  <a:pt x="828944" y="379738"/>
                </a:cubicBezTo>
                <a:cubicBezTo>
                  <a:pt x="828368" y="379738"/>
                  <a:pt x="827768" y="379738"/>
                  <a:pt x="826975" y="379618"/>
                </a:cubicBezTo>
                <a:cubicBezTo>
                  <a:pt x="827254" y="378848"/>
                  <a:pt x="827743" y="378173"/>
                  <a:pt x="828392" y="377674"/>
                </a:cubicBezTo>
                <a:cubicBezTo>
                  <a:pt x="833696" y="372369"/>
                  <a:pt x="839049" y="367113"/>
                  <a:pt x="844258" y="361736"/>
                </a:cubicBezTo>
                <a:cubicBezTo>
                  <a:pt x="845402" y="360485"/>
                  <a:pt x="847054" y="359825"/>
                  <a:pt x="848746" y="359936"/>
                </a:cubicBezTo>
                <a:cubicBezTo>
                  <a:pt x="864036" y="359936"/>
                  <a:pt x="879326" y="359936"/>
                  <a:pt x="894640" y="359936"/>
                </a:cubicBezTo>
                <a:lnTo>
                  <a:pt x="960024" y="359936"/>
                </a:lnTo>
                <a:cubicBezTo>
                  <a:pt x="961152" y="359775"/>
                  <a:pt x="962302" y="359873"/>
                  <a:pt x="963384" y="360224"/>
                </a:cubicBezTo>
                <a:cubicBezTo>
                  <a:pt x="962928" y="360908"/>
                  <a:pt x="962288" y="361450"/>
                  <a:pt x="961536" y="361784"/>
                </a:cubicBezTo>
                <a:cubicBezTo>
                  <a:pt x="953231" y="367137"/>
                  <a:pt x="944902" y="372657"/>
                  <a:pt x="936597" y="378226"/>
                </a:cubicBezTo>
                <a:close/>
                <a:moveTo>
                  <a:pt x="842121" y="358159"/>
                </a:moveTo>
                <a:cubicBezTo>
                  <a:pt x="804437" y="358159"/>
                  <a:pt x="766752" y="358159"/>
                  <a:pt x="729067" y="358159"/>
                </a:cubicBezTo>
                <a:lnTo>
                  <a:pt x="726211" y="358159"/>
                </a:lnTo>
                <a:cubicBezTo>
                  <a:pt x="725683" y="357007"/>
                  <a:pt x="726355" y="356383"/>
                  <a:pt x="726691" y="355759"/>
                </a:cubicBezTo>
                <a:cubicBezTo>
                  <a:pt x="729523" y="350022"/>
                  <a:pt x="732332" y="344286"/>
                  <a:pt x="735284" y="338621"/>
                </a:cubicBezTo>
                <a:cubicBezTo>
                  <a:pt x="736100" y="337061"/>
                  <a:pt x="736100" y="335141"/>
                  <a:pt x="737468" y="333820"/>
                </a:cubicBezTo>
                <a:cubicBezTo>
                  <a:pt x="738308" y="333052"/>
                  <a:pt x="739340" y="333268"/>
                  <a:pt x="740325" y="333268"/>
                </a:cubicBezTo>
                <a:lnTo>
                  <a:pt x="866484" y="333268"/>
                </a:lnTo>
                <a:cubicBezTo>
                  <a:pt x="867288" y="333244"/>
                  <a:pt x="868095" y="333309"/>
                  <a:pt x="868885" y="333460"/>
                </a:cubicBezTo>
                <a:cubicBezTo>
                  <a:pt x="869317" y="333580"/>
                  <a:pt x="869341" y="334060"/>
                  <a:pt x="869053" y="334445"/>
                </a:cubicBezTo>
                <a:cubicBezTo>
                  <a:pt x="861852" y="341645"/>
                  <a:pt x="854651" y="348846"/>
                  <a:pt x="847450" y="356047"/>
                </a:cubicBezTo>
                <a:cubicBezTo>
                  <a:pt x="846051" y="357454"/>
                  <a:pt x="844094" y="358157"/>
                  <a:pt x="842121" y="357967"/>
                </a:cubicBezTo>
                <a:close/>
                <a:moveTo>
                  <a:pt x="735068" y="335021"/>
                </a:moveTo>
                <a:lnTo>
                  <a:pt x="735068" y="335021"/>
                </a:lnTo>
                <a:lnTo>
                  <a:pt x="725035" y="354727"/>
                </a:lnTo>
                <a:cubicBezTo>
                  <a:pt x="724771" y="355255"/>
                  <a:pt x="724459" y="355783"/>
                  <a:pt x="724243" y="356335"/>
                </a:cubicBezTo>
                <a:cubicBezTo>
                  <a:pt x="723935" y="357540"/>
                  <a:pt x="722759" y="358311"/>
                  <a:pt x="721530" y="358111"/>
                </a:cubicBezTo>
                <a:cubicBezTo>
                  <a:pt x="721050" y="358111"/>
                  <a:pt x="720546" y="358111"/>
                  <a:pt x="720042" y="358111"/>
                </a:cubicBezTo>
                <a:lnTo>
                  <a:pt x="606772" y="358111"/>
                </a:lnTo>
                <a:cubicBezTo>
                  <a:pt x="602499" y="358111"/>
                  <a:pt x="603147" y="358375"/>
                  <a:pt x="603123" y="354391"/>
                </a:cubicBezTo>
                <a:cubicBezTo>
                  <a:pt x="603123" y="347591"/>
                  <a:pt x="603123" y="340798"/>
                  <a:pt x="603123" y="334012"/>
                </a:cubicBezTo>
                <a:cubicBezTo>
                  <a:pt x="603431" y="333477"/>
                  <a:pt x="604021" y="333168"/>
                  <a:pt x="604636" y="333220"/>
                </a:cubicBezTo>
                <a:lnTo>
                  <a:pt x="731587" y="333220"/>
                </a:lnTo>
                <a:cubicBezTo>
                  <a:pt x="732581" y="333177"/>
                  <a:pt x="733577" y="333216"/>
                  <a:pt x="734564" y="333340"/>
                </a:cubicBezTo>
                <a:cubicBezTo>
                  <a:pt x="735716" y="333316"/>
                  <a:pt x="735812" y="334012"/>
                  <a:pt x="735068" y="334829"/>
                </a:cubicBezTo>
                <a:close/>
                <a:moveTo>
                  <a:pt x="605140" y="359720"/>
                </a:moveTo>
                <a:cubicBezTo>
                  <a:pt x="605644" y="359720"/>
                  <a:pt x="606148" y="359720"/>
                  <a:pt x="606652" y="359720"/>
                </a:cubicBezTo>
                <a:lnTo>
                  <a:pt x="721866" y="359720"/>
                </a:lnTo>
                <a:cubicBezTo>
                  <a:pt x="722063" y="360634"/>
                  <a:pt x="721835" y="361587"/>
                  <a:pt x="721242" y="362312"/>
                </a:cubicBezTo>
                <a:cubicBezTo>
                  <a:pt x="718842" y="367257"/>
                  <a:pt x="716250" y="372105"/>
                  <a:pt x="714041" y="377074"/>
                </a:cubicBezTo>
                <a:cubicBezTo>
                  <a:pt x="713398" y="378742"/>
                  <a:pt x="711682" y="379741"/>
                  <a:pt x="709913" y="379474"/>
                </a:cubicBezTo>
                <a:cubicBezTo>
                  <a:pt x="683526" y="379474"/>
                  <a:pt x="657123" y="379474"/>
                  <a:pt x="630703" y="379474"/>
                </a:cubicBezTo>
                <a:lnTo>
                  <a:pt x="606028" y="379474"/>
                </a:lnTo>
                <a:cubicBezTo>
                  <a:pt x="603195" y="379474"/>
                  <a:pt x="603171" y="379474"/>
                  <a:pt x="603171" y="376786"/>
                </a:cubicBezTo>
                <a:cubicBezTo>
                  <a:pt x="603171" y="371793"/>
                  <a:pt x="603171" y="366801"/>
                  <a:pt x="603171" y="361784"/>
                </a:cubicBezTo>
                <a:cubicBezTo>
                  <a:pt x="603123" y="360296"/>
                  <a:pt x="603531" y="359480"/>
                  <a:pt x="605140" y="359720"/>
                </a:cubicBezTo>
                <a:close/>
                <a:moveTo>
                  <a:pt x="605140" y="381322"/>
                </a:moveTo>
                <a:cubicBezTo>
                  <a:pt x="605644" y="381322"/>
                  <a:pt x="606148" y="381322"/>
                  <a:pt x="606628" y="381322"/>
                </a:cubicBezTo>
                <a:lnTo>
                  <a:pt x="707993" y="381322"/>
                </a:lnTo>
                <a:cubicBezTo>
                  <a:pt x="709029" y="381198"/>
                  <a:pt x="710081" y="381272"/>
                  <a:pt x="711089" y="381538"/>
                </a:cubicBezTo>
                <a:cubicBezTo>
                  <a:pt x="711401" y="382498"/>
                  <a:pt x="710849" y="383051"/>
                  <a:pt x="710537" y="383651"/>
                </a:cubicBezTo>
                <a:cubicBezTo>
                  <a:pt x="708593" y="387587"/>
                  <a:pt x="706528" y="391476"/>
                  <a:pt x="704704" y="395460"/>
                </a:cubicBezTo>
                <a:cubicBezTo>
                  <a:pt x="704272" y="396948"/>
                  <a:pt x="702762" y="397851"/>
                  <a:pt x="701248" y="397524"/>
                </a:cubicBezTo>
                <a:cubicBezTo>
                  <a:pt x="700849" y="397488"/>
                  <a:pt x="700446" y="397488"/>
                  <a:pt x="700047" y="397524"/>
                </a:cubicBezTo>
                <a:lnTo>
                  <a:pt x="606436" y="397524"/>
                </a:lnTo>
                <a:cubicBezTo>
                  <a:pt x="602715" y="397524"/>
                  <a:pt x="603195" y="397524"/>
                  <a:pt x="603171" y="394308"/>
                </a:cubicBezTo>
                <a:cubicBezTo>
                  <a:pt x="603171" y="390612"/>
                  <a:pt x="603171" y="386915"/>
                  <a:pt x="603171" y="383219"/>
                </a:cubicBezTo>
                <a:cubicBezTo>
                  <a:pt x="603123" y="381730"/>
                  <a:pt x="603675" y="381202"/>
                  <a:pt x="605068" y="381322"/>
                </a:cubicBezTo>
                <a:close/>
                <a:moveTo>
                  <a:pt x="695583" y="700802"/>
                </a:moveTo>
                <a:lnTo>
                  <a:pt x="695583" y="785941"/>
                </a:lnTo>
                <a:cubicBezTo>
                  <a:pt x="695535" y="786644"/>
                  <a:pt x="695535" y="787350"/>
                  <a:pt x="695583" y="788053"/>
                </a:cubicBezTo>
                <a:cubicBezTo>
                  <a:pt x="695727" y="789421"/>
                  <a:pt x="695007" y="789781"/>
                  <a:pt x="693807" y="789661"/>
                </a:cubicBezTo>
                <a:cubicBezTo>
                  <a:pt x="693303" y="789661"/>
                  <a:pt x="692799" y="789661"/>
                  <a:pt x="692319" y="789661"/>
                </a:cubicBezTo>
                <a:lnTo>
                  <a:pt x="606580" y="789661"/>
                </a:lnTo>
                <a:cubicBezTo>
                  <a:pt x="602643" y="789661"/>
                  <a:pt x="603171" y="790021"/>
                  <a:pt x="603171" y="786349"/>
                </a:cubicBezTo>
                <a:lnTo>
                  <a:pt x="603171" y="700610"/>
                </a:lnTo>
                <a:cubicBezTo>
                  <a:pt x="603171" y="696866"/>
                  <a:pt x="602715" y="697178"/>
                  <a:pt x="606460" y="697178"/>
                </a:cubicBezTo>
                <a:lnTo>
                  <a:pt x="691911" y="697178"/>
                </a:lnTo>
                <a:cubicBezTo>
                  <a:pt x="692607" y="697178"/>
                  <a:pt x="693303" y="697178"/>
                  <a:pt x="693999" y="697178"/>
                </a:cubicBezTo>
                <a:cubicBezTo>
                  <a:pt x="695175" y="697178"/>
                  <a:pt x="695655" y="697562"/>
                  <a:pt x="695559" y="698714"/>
                </a:cubicBezTo>
                <a:cubicBezTo>
                  <a:pt x="695583" y="699410"/>
                  <a:pt x="695583" y="700106"/>
                  <a:pt x="695583" y="700802"/>
                </a:cubicBezTo>
                <a:close/>
                <a:moveTo>
                  <a:pt x="603171" y="606423"/>
                </a:moveTo>
                <a:cubicBezTo>
                  <a:pt x="603171" y="605726"/>
                  <a:pt x="603171" y="605030"/>
                  <a:pt x="603171" y="604310"/>
                </a:cubicBezTo>
                <a:cubicBezTo>
                  <a:pt x="603171" y="603590"/>
                  <a:pt x="603627" y="603086"/>
                  <a:pt x="604492" y="603086"/>
                </a:cubicBezTo>
                <a:lnTo>
                  <a:pt x="692943" y="603086"/>
                </a:lnTo>
                <a:cubicBezTo>
                  <a:pt x="695535" y="603086"/>
                  <a:pt x="695559" y="603086"/>
                  <a:pt x="695559" y="605678"/>
                </a:cubicBezTo>
                <a:lnTo>
                  <a:pt x="695559" y="691753"/>
                </a:lnTo>
                <a:cubicBezTo>
                  <a:pt x="695559" y="692545"/>
                  <a:pt x="695559" y="693361"/>
                  <a:pt x="695559" y="694153"/>
                </a:cubicBezTo>
                <a:cubicBezTo>
                  <a:pt x="695559" y="694946"/>
                  <a:pt x="695151" y="695402"/>
                  <a:pt x="694287" y="695378"/>
                </a:cubicBezTo>
                <a:lnTo>
                  <a:pt x="606412" y="695378"/>
                </a:lnTo>
                <a:cubicBezTo>
                  <a:pt x="602811" y="695378"/>
                  <a:pt x="603171" y="695666"/>
                  <a:pt x="603171" y="692185"/>
                </a:cubicBezTo>
                <a:close/>
                <a:moveTo>
                  <a:pt x="604876" y="791462"/>
                </a:moveTo>
                <a:cubicBezTo>
                  <a:pt x="605476" y="791462"/>
                  <a:pt x="606076" y="791462"/>
                  <a:pt x="606676" y="791462"/>
                </a:cubicBezTo>
                <a:cubicBezTo>
                  <a:pt x="635479" y="791462"/>
                  <a:pt x="664067" y="791462"/>
                  <a:pt x="692751" y="791462"/>
                </a:cubicBezTo>
                <a:cubicBezTo>
                  <a:pt x="694873" y="791104"/>
                  <a:pt x="696930" y="792379"/>
                  <a:pt x="697551" y="794438"/>
                </a:cubicBezTo>
                <a:cubicBezTo>
                  <a:pt x="699015" y="797894"/>
                  <a:pt x="700816" y="801231"/>
                  <a:pt x="702712" y="805143"/>
                </a:cubicBezTo>
                <a:lnTo>
                  <a:pt x="606772" y="805143"/>
                </a:lnTo>
                <a:cubicBezTo>
                  <a:pt x="602763" y="805143"/>
                  <a:pt x="603219" y="805599"/>
                  <a:pt x="603195" y="801687"/>
                </a:cubicBezTo>
                <a:cubicBezTo>
                  <a:pt x="603195" y="798879"/>
                  <a:pt x="603195" y="796094"/>
                  <a:pt x="603195" y="793286"/>
                </a:cubicBezTo>
                <a:cubicBezTo>
                  <a:pt x="603123" y="791918"/>
                  <a:pt x="603579" y="791342"/>
                  <a:pt x="604876" y="791534"/>
                </a:cubicBezTo>
                <a:close/>
                <a:moveTo>
                  <a:pt x="707032" y="809560"/>
                </a:moveTo>
                <a:cubicBezTo>
                  <a:pt x="706648" y="808768"/>
                  <a:pt x="705952" y="808072"/>
                  <a:pt x="706168" y="807160"/>
                </a:cubicBezTo>
                <a:cubicBezTo>
                  <a:pt x="707131" y="806905"/>
                  <a:pt x="708134" y="806838"/>
                  <a:pt x="709121" y="806968"/>
                </a:cubicBezTo>
                <a:cubicBezTo>
                  <a:pt x="740325" y="806968"/>
                  <a:pt x="771528" y="806968"/>
                  <a:pt x="802732" y="806968"/>
                </a:cubicBezTo>
                <a:cubicBezTo>
                  <a:pt x="804614" y="806838"/>
                  <a:pt x="806450" y="807570"/>
                  <a:pt x="807725" y="808960"/>
                </a:cubicBezTo>
                <a:cubicBezTo>
                  <a:pt x="811565" y="813016"/>
                  <a:pt x="815598" y="816905"/>
                  <a:pt x="819558" y="820961"/>
                </a:cubicBezTo>
                <a:cubicBezTo>
                  <a:pt x="820281" y="821511"/>
                  <a:pt x="820871" y="822217"/>
                  <a:pt x="821287" y="823026"/>
                </a:cubicBezTo>
                <a:cubicBezTo>
                  <a:pt x="820639" y="823698"/>
                  <a:pt x="819798" y="823386"/>
                  <a:pt x="819078" y="823386"/>
                </a:cubicBezTo>
                <a:cubicBezTo>
                  <a:pt x="784881" y="823386"/>
                  <a:pt x="750687" y="823386"/>
                  <a:pt x="716490" y="823386"/>
                </a:cubicBezTo>
                <a:cubicBezTo>
                  <a:pt x="714793" y="823642"/>
                  <a:pt x="713163" y="822622"/>
                  <a:pt x="712649" y="820985"/>
                </a:cubicBezTo>
                <a:cubicBezTo>
                  <a:pt x="710897" y="817001"/>
                  <a:pt x="708881" y="813328"/>
                  <a:pt x="707032" y="809560"/>
                </a:cubicBezTo>
                <a:close/>
                <a:moveTo>
                  <a:pt x="717570" y="824970"/>
                </a:moveTo>
                <a:cubicBezTo>
                  <a:pt x="752134" y="824970"/>
                  <a:pt x="786698" y="824970"/>
                  <a:pt x="821263" y="824970"/>
                </a:cubicBezTo>
                <a:cubicBezTo>
                  <a:pt x="822849" y="824874"/>
                  <a:pt x="824393" y="825500"/>
                  <a:pt x="825463" y="826674"/>
                </a:cubicBezTo>
                <a:cubicBezTo>
                  <a:pt x="830816" y="832195"/>
                  <a:pt x="836289" y="837619"/>
                  <a:pt x="841689" y="843092"/>
                </a:cubicBezTo>
                <a:cubicBezTo>
                  <a:pt x="842073" y="843476"/>
                  <a:pt x="842673" y="843764"/>
                  <a:pt x="842649" y="844796"/>
                </a:cubicBezTo>
                <a:lnTo>
                  <a:pt x="839793" y="844796"/>
                </a:lnTo>
                <a:cubicBezTo>
                  <a:pt x="802444" y="844796"/>
                  <a:pt x="765079" y="844796"/>
                  <a:pt x="727699" y="844796"/>
                </a:cubicBezTo>
                <a:cubicBezTo>
                  <a:pt x="725731" y="845111"/>
                  <a:pt x="723815" y="843983"/>
                  <a:pt x="723138" y="842108"/>
                </a:cubicBezTo>
                <a:cubicBezTo>
                  <a:pt x="720978" y="837307"/>
                  <a:pt x="718338" y="832507"/>
                  <a:pt x="716130" y="827874"/>
                </a:cubicBezTo>
                <a:cubicBezTo>
                  <a:pt x="715585" y="827060"/>
                  <a:pt x="715232" y="826132"/>
                  <a:pt x="715097" y="825162"/>
                </a:cubicBezTo>
                <a:cubicBezTo>
                  <a:pt x="715894" y="824905"/>
                  <a:pt x="716742" y="824838"/>
                  <a:pt x="717570" y="824970"/>
                </a:cubicBezTo>
                <a:close/>
                <a:moveTo>
                  <a:pt x="827383" y="825978"/>
                </a:moveTo>
                <a:cubicBezTo>
                  <a:pt x="827215" y="825810"/>
                  <a:pt x="826903" y="825594"/>
                  <a:pt x="827383" y="824970"/>
                </a:cubicBezTo>
                <a:lnTo>
                  <a:pt x="830000" y="824970"/>
                </a:lnTo>
                <a:cubicBezTo>
                  <a:pt x="863988" y="824970"/>
                  <a:pt x="897969" y="824970"/>
                  <a:pt x="931941" y="824970"/>
                </a:cubicBezTo>
                <a:cubicBezTo>
                  <a:pt x="933724" y="824931"/>
                  <a:pt x="935471" y="825462"/>
                  <a:pt x="936933" y="826482"/>
                </a:cubicBezTo>
                <a:cubicBezTo>
                  <a:pt x="945046" y="831979"/>
                  <a:pt x="953207" y="837379"/>
                  <a:pt x="961344" y="842828"/>
                </a:cubicBezTo>
                <a:lnTo>
                  <a:pt x="963264" y="844196"/>
                </a:lnTo>
                <a:cubicBezTo>
                  <a:pt x="963048" y="845180"/>
                  <a:pt x="962304" y="844772"/>
                  <a:pt x="961824" y="844772"/>
                </a:cubicBezTo>
                <a:lnTo>
                  <a:pt x="848170" y="844772"/>
                </a:lnTo>
                <a:cubicBezTo>
                  <a:pt x="847085" y="844928"/>
                  <a:pt x="845986" y="844595"/>
                  <a:pt x="845170" y="843860"/>
                </a:cubicBezTo>
                <a:cubicBezTo>
                  <a:pt x="839265" y="837859"/>
                  <a:pt x="833312" y="831931"/>
                  <a:pt x="827383" y="825978"/>
                </a:cubicBezTo>
                <a:close/>
                <a:moveTo>
                  <a:pt x="851602" y="846549"/>
                </a:moveTo>
                <a:cubicBezTo>
                  <a:pt x="889160" y="846549"/>
                  <a:pt x="926763" y="846549"/>
                  <a:pt x="964417" y="846549"/>
                </a:cubicBezTo>
                <a:cubicBezTo>
                  <a:pt x="966198" y="846512"/>
                  <a:pt x="967945" y="847043"/>
                  <a:pt x="969409" y="848061"/>
                </a:cubicBezTo>
                <a:cubicBezTo>
                  <a:pt x="979755" y="855046"/>
                  <a:pt x="990148" y="861934"/>
                  <a:pt x="1000613" y="868895"/>
                </a:cubicBezTo>
                <a:cubicBezTo>
                  <a:pt x="1001628" y="869347"/>
                  <a:pt x="1002469" y="870112"/>
                  <a:pt x="1003013" y="871080"/>
                </a:cubicBezTo>
                <a:lnTo>
                  <a:pt x="1000613" y="871080"/>
                </a:lnTo>
                <a:cubicBezTo>
                  <a:pt x="958848" y="871080"/>
                  <a:pt x="917083" y="871080"/>
                  <a:pt x="875317" y="871080"/>
                </a:cubicBezTo>
                <a:cubicBezTo>
                  <a:pt x="873635" y="871183"/>
                  <a:pt x="871993" y="870523"/>
                  <a:pt x="870853" y="869279"/>
                </a:cubicBezTo>
                <a:cubicBezTo>
                  <a:pt x="864132" y="862439"/>
                  <a:pt x="857315" y="855694"/>
                  <a:pt x="850546" y="848901"/>
                </a:cubicBezTo>
                <a:cubicBezTo>
                  <a:pt x="849733" y="848303"/>
                  <a:pt x="849128" y="847463"/>
                  <a:pt x="848818" y="846500"/>
                </a:cubicBezTo>
                <a:close/>
                <a:moveTo>
                  <a:pt x="965281" y="843164"/>
                </a:moveTo>
                <a:cubicBezTo>
                  <a:pt x="957456" y="837835"/>
                  <a:pt x="949535" y="832627"/>
                  <a:pt x="941638" y="827346"/>
                </a:cubicBezTo>
                <a:cubicBezTo>
                  <a:pt x="940620" y="826820"/>
                  <a:pt x="939710" y="826115"/>
                  <a:pt x="938949" y="825258"/>
                </a:cubicBezTo>
                <a:cubicBezTo>
                  <a:pt x="939698" y="824910"/>
                  <a:pt x="940538" y="824809"/>
                  <a:pt x="941350" y="824970"/>
                </a:cubicBezTo>
                <a:lnTo>
                  <a:pt x="1043386" y="824970"/>
                </a:lnTo>
                <a:cubicBezTo>
                  <a:pt x="1044683" y="824900"/>
                  <a:pt x="1045976" y="825147"/>
                  <a:pt x="1047155" y="825690"/>
                </a:cubicBezTo>
                <a:cubicBezTo>
                  <a:pt x="1058885" y="831611"/>
                  <a:pt x="1070654" y="837516"/>
                  <a:pt x="1082463" y="843404"/>
                </a:cubicBezTo>
                <a:cubicBezTo>
                  <a:pt x="1083164" y="843601"/>
                  <a:pt x="1083738" y="844103"/>
                  <a:pt x="1084024" y="844772"/>
                </a:cubicBezTo>
                <a:lnTo>
                  <a:pt x="1081383" y="844772"/>
                </a:lnTo>
                <a:cubicBezTo>
                  <a:pt x="1044419" y="844772"/>
                  <a:pt x="1007461" y="844772"/>
                  <a:pt x="970513" y="844772"/>
                </a:cubicBezTo>
                <a:cubicBezTo>
                  <a:pt x="968627" y="844813"/>
                  <a:pt x="966776" y="844251"/>
                  <a:pt x="965233" y="843164"/>
                </a:cubicBezTo>
                <a:close/>
                <a:moveTo>
                  <a:pt x="1088344" y="722789"/>
                </a:moveTo>
                <a:lnTo>
                  <a:pt x="1079511" y="720605"/>
                </a:lnTo>
                <a:lnTo>
                  <a:pt x="1049891" y="713212"/>
                </a:lnTo>
                <a:cubicBezTo>
                  <a:pt x="1046963" y="712468"/>
                  <a:pt x="1046963" y="712468"/>
                  <a:pt x="1046963" y="709539"/>
                </a:cubicBezTo>
                <a:lnTo>
                  <a:pt x="1046963" y="606326"/>
                </a:lnTo>
                <a:cubicBezTo>
                  <a:pt x="1046963" y="602486"/>
                  <a:pt x="1046675" y="603038"/>
                  <a:pt x="1050347" y="603014"/>
                </a:cubicBezTo>
                <a:cubicBezTo>
                  <a:pt x="1061941" y="603014"/>
                  <a:pt x="1073534" y="603014"/>
                  <a:pt x="1085128" y="603014"/>
                </a:cubicBezTo>
                <a:lnTo>
                  <a:pt x="1087240" y="603014"/>
                </a:lnTo>
                <a:cubicBezTo>
                  <a:pt x="1087794" y="602959"/>
                  <a:pt x="1088289" y="603362"/>
                  <a:pt x="1088344" y="603917"/>
                </a:cubicBezTo>
                <a:cubicBezTo>
                  <a:pt x="1088351" y="603984"/>
                  <a:pt x="1088351" y="604051"/>
                  <a:pt x="1088344" y="604118"/>
                </a:cubicBezTo>
                <a:lnTo>
                  <a:pt x="1088344" y="722693"/>
                </a:lnTo>
                <a:close/>
                <a:moveTo>
                  <a:pt x="1085056" y="601286"/>
                </a:moveTo>
                <a:lnTo>
                  <a:pt x="1049315" y="601286"/>
                </a:lnTo>
                <a:cubicBezTo>
                  <a:pt x="1046915" y="601286"/>
                  <a:pt x="1046915" y="601286"/>
                  <a:pt x="1046915" y="598886"/>
                </a:cubicBezTo>
                <a:lnTo>
                  <a:pt x="1046915" y="494496"/>
                </a:lnTo>
                <a:cubicBezTo>
                  <a:pt x="1046915" y="492096"/>
                  <a:pt x="1046915" y="492096"/>
                  <a:pt x="1049315" y="491376"/>
                </a:cubicBezTo>
                <a:lnTo>
                  <a:pt x="1086184" y="482159"/>
                </a:lnTo>
                <a:cubicBezTo>
                  <a:pt x="1086844" y="481924"/>
                  <a:pt x="1087564" y="481924"/>
                  <a:pt x="1088224" y="482159"/>
                </a:cubicBezTo>
                <a:lnTo>
                  <a:pt x="1088224" y="485231"/>
                </a:lnTo>
                <a:cubicBezTo>
                  <a:pt x="1088224" y="522820"/>
                  <a:pt x="1088224" y="560426"/>
                  <a:pt x="1088224" y="598045"/>
                </a:cubicBezTo>
                <a:cubicBezTo>
                  <a:pt x="1088296" y="601574"/>
                  <a:pt x="1088848" y="601286"/>
                  <a:pt x="1085008" y="601286"/>
                </a:cubicBezTo>
                <a:close/>
                <a:moveTo>
                  <a:pt x="1081263" y="361736"/>
                </a:moveTo>
                <a:lnTo>
                  <a:pt x="1047659" y="378538"/>
                </a:lnTo>
                <a:cubicBezTo>
                  <a:pt x="1046238" y="379256"/>
                  <a:pt x="1044666" y="379625"/>
                  <a:pt x="1043074" y="379618"/>
                </a:cubicBezTo>
                <a:lnTo>
                  <a:pt x="941830" y="379618"/>
                </a:lnTo>
                <a:cubicBezTo>
                  <a:pt x="940958" y="379784"/>
                  <a:pt x="940058" y="379693"/>
                  <a:pt x="939237" y="379354"/>
                </a:cubicBezTo>
                <a:cubicBezTo>
                  <a:pt x="939117" y="378514"/>
                  <a:pt x="939861" y="378418"/>
                  <a:pt x="940294" y="378130"/>
                </a:cubicBezTo>
                <a:lnTo>
                  <a:pt x="965953" y="360968"/>
                </a:lnTo>
                <a:cubicBezTo>
                  <a:pt x="967100" y="360173"/>
                  <a:pt x="968471" y="359770"/>
                  <a:pt x="969865" y="359816"/>
                </a:cubicBezTo>
                <a:lnTo>
                  <a:pt x="1081671" y="359816"/>
                </a:lnTo>
                <a:cubicBezTo>
                  <a:pt x="1082497" y="359758"/>
                  <a:pt x="1083325" y="359914"/>
                  <a:pt x="1084072" y="360272"/>
                </a:cubicBezTo>
                <a:cubicBezTo>
                  <a:pt x="1082943" y="360848"/>
                  <a:pt x="1082031" y="361304"/>
                  <a:pt x="1081215" y="361736"/>
                </a:cubicBezTo>
                <a:close/>
                <a:moveTo>
                  <a:pt x="967873" y="357607"/>
                </a:moveTo>
                <a:cubicBezTo>
                  <a:pt x="966793" y="358711"/>
                  <a:pt x="965473" y="358279"/>
                  <a:pt x="964177" y="358279"/>
                </a:cubicBezTo>
                <a:lnTo>
                  <a:pt x="849538" y="358279"/>
                </a:lnTo>
                <a:cubicBezTo>
                  <a:pt x="848842" y="358279"/>
                  <a:pt x="847714" y="358399"/>
                  <a:pt x="848386" y="357031"/>
                </a:cubicBezTo>
                <a:lnTo>
                  <a:pt x="871837" y="333604"/>
                </a:lnTo>
                <a:cubicBezTo>
                  <a:pt x="872677" y="332812"/>
                  <a:pt x="873709" y="333028"/>
                  <a:pt x="874693" y="333028"/>
                </a:cubicBezTo>
                <a:lnTo>
                  <a:pt x="1000421" y="333028"/>
                </a:lnTo>
                <a:cubicBezTo>
                  <a:pt x="1001225" y="332884"/>
                  <a:pt x="1002056" y="332959"/>
                  <a:pt x="1002821" y="333244"/>
                </a:cubicBezTo>
                <a:cubicBezTo>
                  <a:pt x="1003253" y="333484"/>
                  <a:pt x="1003205" y="333892"/>
                  <a:pt x="1002821" y="334252"/>
                </a:cubicBezTo>
                <a:cubicBezTo>
                  <a:pt x="991036" y="341957"/>
                  <a:pt x="979298" y="349590"/>
                  <a:pt x="967825" y="357607"/>
                </a:cubicBezTo>
                <a:close/>
                <a:moveTo>
                  <a:pt x="871285" y="331852"/>
                </a:moveTo>
                <a:cubicBezTo>
                  <a:pt x="870445" y="332644"/>
                  <a:pt x="869413" y="332428"/>
                  <a:pt x="868429" y="332428"/>
                </a:cubicBezTo>
                <a:lnTo>
                  <a:pt x="741765" y="332428"/>
                </a:lnTo>
                <a:cubicBezTo>
                  <a:pt x="740709" y="332428"/>
                  <a:pt x="739508" y="332764"/>
                  <a:pt x="738692" y="331708"/>
                </a:cubicBezTo>
                <a:lnTo>
                  <a:pt x="738692" y="331708"/>
                </a:lnTo>
                <a:cubicBezTo>
                  <a:pt x="743493" y="321963"/>
                  <a:pt x="748294" y="312218"/>
                  <a:pt x="753094" y="302472"/>
                </a:cubicBezTo>
                <a:cubicBezTo>
                  <a:pt x="753425" y="301472"/>
                  <a:pt x="754467" y="300888"/>
                  <a:pt x="755494" y="301128"/>
                </a:cubicBezTo>
                <a:cubicBezTo>
                  <a:pt x="755999" y="301128"/>
                  <a:pt x="756503" y="301128"/>
                  <a:pt x="757007" y="301128"/>
                </a:cubicBezTo>
                <a:lnTo>
                  <a:pt x="902009" y="301128"/>
                </a:lnTo>
                <a:close/>
                <a:moveTo>
                  <a:pt x="901697" y="299472"/>
                </a:moveTo>
                <a:cubicBezTo>
                  <a:pt x="853338" y="299472"/>
                  <a:pt x="804981" y="299472"/>
                  <a:pt x="756623" y="299472"/>
                </a:cubicBezTo>
                <a:lnTo>
                  <a:pt x="754822" y="299472"/>
                </a:lnTo>
                <a:cubicBezTo>
                  <a:pt x="756671" y="295656"/>
                  <a:pt x="758303" y="292271"/>
                  <a:pt x="759983" y="288911"/>
                </a:cubicBezTo>
                <a:cubicBezTo>
                  <a:pt x="764424" y="279982"/>
                  <a:pt x="768936" y="271077"/>
                  <a:pt x="773329" y="262099"/>
                </a:cubicBezTo>
                <a:cubicBezTo>
                  <a:pt x="773857" y="260599"/>
                  <a:pt x="775350" y="259663"/>
                  <a:pt x="776929" y="259843"/>
                </a:cubicBezTo>
                <a:cubicBezTo>
                  <a:pt x="831464" y="259843"/>
                  <a:pt x="886016" y="259843"/>
                  <a:pt x="940582" y="259843"/>
                </a:cubicBezTo>
                <a:cubicBezTo>
                  <a:pt x="941285" y="259726"/>
                  <a:pt x="942007" y="259800"/>
                  <a:pt x="942670" y="260059"/>
                </a:cubicBezTo>
                <a:cubicBezTo>
                  <a:pt x="942670" y="260971"/>
                  <a:pt x="941854" y="261331"/>
                  <a:pt x="941350" y="261859"/>
                </a:cubicBezTo>
                <a:cubicBezTo>
                  <a:pt x="929427" y="273813"/>
                  <a:pt x="917498" y="285759"/>
                  <a:pt x="905561" y="297696"/>
                </a:cubicBezTo>
                <a:cubicBezTo>
                  <a:pt x="904599" y="298829"/>
                  <a:pt x="903185" y="299479"/>
                  <a:pt x="901697" y="299472"/>
                </a:cubicBezTo>
                <a:close/>
                <a:moveTo>
                  <a:pt x="778009" y="258019"/>
                </a:moveTo>
                <a:cubicBezTo>
                  <a:pt x="777330" y="258153"/>
                  <a:pt x="776627" y="258079"/>
                  <a:pt x="775993" y="257803"/>
                </a:cubicBezTo>
                <a:cubicBezTo>
                  <a:pt x="775585" y="256891"/>
                  <a:pt x="776257" y="256267"/>
                  <a:pt x="776593" y="255595"/>
                </a:cubicBezTo>
                <a:cubicBezTo>
                  <a:pt x="784610" y="239513"/>
                  <a:pt x="792699" y="223455"/>
                  <a:pt x="800596" y="207349"/>
                </a:cubicBezTo>
                <a:cubicBezTo>
                  <a:pt x="801172" y="205864"/>
                  <a:pt x="802692" y="204970"/>
                  <a:pt x="804269" y="205188"/>
                </a:cubicBezTo>
                <a:cubicBezTo>
                  <a:pt x="831279" y="205188"/>
                  <a:pt x="858268" y="205188"/>
                  <a:pt x="885231" y="205188"/>
                </a:cubicBezTo>
                <a:lnTo>
                  <a:pt x="997109" y="205188"/>
                </a:lnTo>
                <a:cubicBezTo>
                  <a:pt x="997325" y="206316"/>
                  <a:pt x="996437" y="206653"/>
                  <a:pt x="995933" y="207133"/>
                </a:cubicBezTo>
                <a:cubicBezTo>
                  <a:pt x="979610" y="223519"/>
                  <a:pt x="963248" y="239897"/>
                  <a:pt x="946846" y="256267"/>
                </a:cubicBezTo>
                <a:cubicBezTo>
                  <a:pt x="945853" y="257371"/>
                  <a:pt x="944420" y="257978"/>
                  <a:pt x="942934" y="257923"/>
                </a:cubicBezTo>
                <a:cubicBezTo>
                  <a:pt x="887967" y="257906"/>
                  <a:pt x="832993" y="257906"/>
                  <a:pt x="778009" y="257923"/>
                </a:cubicBezTo>
                <a:close/>
                <a:moveTo>
                  <a:pt x="797740" y="203460"/>
                </a:moveTo>
                <a:cubicBezTo>
                  <a:pt x="733971" y="203460"/>
                  <a:pt x="670181" y="203460"/>
                  <a:pt x="606364" y="203460"/>
                </a:cubicBezTo>
                <a:cubicBezTo>
                  <a:pt x="602787" y="203460"/>
                  <a:pt x="603075" y="203868"/>
                  <a:pt x="603075" y="200316"/>
                </a:cubicBezTo>
                <a:cubicBezTo>
                  <a:pt x="603075" y="177913"/>
                  <a:pt x="603075" y="155510"/>
                  <a:pt x="603075" y="133107"/>
                </a:cubicBezTo>
                <a:cubicBezTo>
                  <a:pt x="603075" y="129387"/>
                  <a:pt x="602811" y="129843"/>
                  <a:pt x="606220" y="129843"/>
                </a:cubicBezTo>
                <a:lnTo>
                  <a:pt x="836985" y="129843"/>
                </a:lnTo>
                <a:cubicBezTo>
                  <a:pt x="836944" y="130860"/>
                  <a:pt x="836610" y="131843"/>
                  <a:pt x="836025" y="132675"/>
                </a:cubicBezTo>
                <a:cubicBezTo>
                  <a:pt x="824712" y="155382"/>
                  <a:pt x="813414" y="178089"/>
                  <a:pt x="802132" y="200796"/>
                </a:cubicBezTo>
                <a:cubicBezTo>
                  <a:pt x="801482" y="202610"/>
                  <a:pt x="799650" y="203721"/>
                  <a:pt x="797740" y="203460"/>
                </a:cubicBezTo>
                <a:close/>
                <a:moveTo>
                  <a:pt x="603075" y="262171"/>
                </a:moveTo>
                <a:cubicBezTo>
                  <a:pt x="603075" y="259771"/>
                  <a:pt x="603075" y="259771"/>
                  <a:pt x="605308" y="259771"/>
                </a:cubicBezTo>
                <a:lnTo>
                  <a:pt x="772393" y="259771"/>
                </a:lnTo>
                <a:cubicBezTo>
                  <a:pt x="767904" y="268772"/>
                  <a:pt x="763679" y="277269"/>
                  <a:pt x="759431" y="285718"/>
                </a:cubicBezTo>
                <a:cubicBezTo>
                  <a:pt x="757439" y="289751"/>
                  <a:pt x="755398" y="293759"/>
                  <a:pt x="753430" y="297720"/>
                </a:cubicBezTo>
                <a:cubicBezTo>
                  <a:pt x="752878" y="298824"/>
                  <a:pt x="752230" y="299496"/>
                  <a:pt x="750910" y="299304"/>
                </a:cubicBezTo>
                <a:cubicBezTo>
                  <a:pt x="750310" y="299268"/>
                  <a:pt x="749710" y="299268"/>
                  <a:pt x="749110" y="299304"/>
                </a:cubicBezTo>
                <a:lnTo>
                  <a:pt x="606772" y="299304"/>
                </a:lnTo>
                <a:cubicBezTo>
                  <a:pt x="602619" y="299304"/>
                  <a:pt x="603123" y="299832"/>
                  <a:pt x="603099" y="295656"/>
                </a:cubicBezTo>
                <a:cubicBezTo>
                  <a:pt x="603051" y="284470"/>
                  <a:pt x="603075" y="273285"/>
                  <a:pt x="603075" y="262099"/>
                </a:cubicBezTo>
                <a:close/>
                <a:moveTo>
                  <a:pt x="605236" y="301200"/>
                </a:moveTo>
                <a:lnTo>
                  <a:pt x="751054" y="301200"/>
                </a:lnTo>
                <a:cubicBezTo>
                  <a:pt x="751534" y="301992"/>
                  <a:pt x="751054" y="302496"/>
                  <a:pt x="750838" y="303001"/>
                </a:cubicBezTo>
                <a:cubicBezTo>
                  <a:pt x="746373" y="311930"/>
                  <a:pt x="741933" y="320859"/>
                  <a:pt x="737444" y="329764"/>
                </a:cubicBezTo>
                <a:cubicBezTo>
                  <a:pt x="737075" y="330458"/>
                  <a:pt x="736664" y="331132"/>
                  <a:pt x="736220" y="331780"/>
                </a:cubicBezTo>
                <a:cubicBezTo>
                  <a:pt x="735188" y="332980"/>
                  <a:pt x="733820" y="332476"/>
                  <a:pt x="732548" y="332476"/>
                </a:cubicBezTo>
                <a:lnTo>
                  <a:pt x="637016" y="332476"/>
                </a:lnTo>
                <a:cubicBezTo>
                  <a:pt x="626838" y="332476"/>
                  <a:pt x="616661" y="332476"/>
                  <a:pt x="606484" y="332476"/>
                </a:cubicBezTo>
                <a:cubicBezTo>
                  <a:pt x="605332" y="332476"/>
                  <a:pt x="604084" y="332908"/>
                  <a:pt x="603123" y="331780"/>
                </a:cubicBezTo>
                <a:cubicBezTo>
                  <a:pt x="603123" y="322179"/>
                  <a:pt x="603123" y="312794"/>
                  <a:pt x="603123" y="303313"/>
                </a:cubicBezTo>
                <a:cubicBezTo>
                  <a:pt x="603075" y="301176"/>
                  <a:pt x="603123" y="301176"/>
                  <a:pt x="605236" y="301128"/>
                </a:cubicBezTo>
                <a:close/>
                <a:moveTo>
                  <a:pt x="605236" y="414687"/>
                </a:moveTo>
                <a:cubicBezTo>
                  <a:pt x="605836" y="414687"/>
                  <a:pt x="606436" y="414687"/>
                  <a:pt x="607036" y="414687"/>
                </a:cubicBezTo>
                <a:lnTo>
                  <a:pt x="691886" y="414687"/>
                </a:lnTo>
                <a:cubicBezTo>
                  <a:pt x="692607" y="414687"/>
                  <a:pt x="693303" y="414687"/>
                  <a:pt x="693999" y="414687"/>
                </a:cubicBezTo>
                <a:cubicBezTo>
                  <a:pt x="695151" y="414687"/>
                  <a:pt x="695655" y="415047"/>
                  <a:pt x="695559" y="416223"/>
                </a:cubicBezTo>
                <a:cubicBezTo>
                  <a:pt x="695559" y="416919"/>
                  <a:pt x="695559" y="417615"/>
                  <a:pt x="695559" y="418311"/>
                </a:cubicBezTo>
                <a:lnTo>
                  <a:pt x="695559" y="503498"/>
                </a:lnTo>
                <a:cubicBezTo>
                  <a:pt x="695559" y="504314"/>
                  <a:pt x="695559" y="505106"/>
                  <a:pt x="695559" y="505898"/>
                </a:cubicBezTo>
                <a:cubicBezTo>
                  <a:pt x="695559" y="506690"/>
                  <a:pt x="695127" y="507146"/>
                  <a:pt x="694287" y="507122"/>
                </a:cubicBezTo>
                <a:cubicBezTo>
                  <a:pt x="693447" y="507098"/>
                  <a:pt x="693087" y="507122"/>
                  <a:pt x="692487" y="507122"/>
                </a:cubicBezTo>
                <a:lnTo>
                  <a:pt x="606436" y="507122"/>
                </a:lnTo>
                <a:cubicBezTo>
                  <a:pt x="602811" y="507122"/>
                  <a:pt x="603171" y="507410"/>
                  <a:pt x="603171" y="503930"/>
                </a:cubicBezTo>
                <a:lnTo>
                  <a:pt x="603171" y="417759"/>
                </a:lnTo>
                <a:cubicBezTo>
                  <a:pt x="603195" y="417368"/>
                  <a:pt x="603195" y="416974"/>
                  <a:pt x="603171" y="416583"/>
                </a:cubicBezTo>
                <a:cubicBezTo>
                  <a:pt x="602931" y="414903"/>
                  <a:pt x="603771" y="414446"/>
                  <a:pt x="605236" y="414687"/>
                </a:cubicBezTo>
                <a:close/>
                <a:moveTo>
                  <a:pt x="605236" y="825138"/>
                </a:moveTo>
                <a:cubicBezTo>
                  <a:pt x="605730" y="825174"/>
                  <a:pt x="606229" y="825174"/>
                  <a:pt x="606724" y="825138"/>
                </a:cubicBezTo>
                <a:cubicBezTo>
                  <a:pt x="641017" y="825138"/>
                  <a:pt x="675300" y="825138"/>
                  <a:pt x="709577" y="825138"/>
                </a:cubicBezTo>
                <a:cubicBezTo>
                  <a:pt x="711552" y="824864"/>
                  <a:pt x="713448" y="826019"/>
                  <a:pt x="714113" y="827898"/>
                </a:cubicBezTo>
                <a:cubicBezTo>
                  <a:pt x="716298" y="832699"/>
                  <a:pt x="718794" y="837379"/>
                  <a:pt x="721146" y="842132"/>
                </a:cubicBezTo>
                <a:cubicBezTo>
                  <a:pt x="721727" y="842977"/>
                  <a:pt x="722068" y="843966"/>
                  <a:pt x="722130" y="844988"/>
                </a:cubicBezTo>
                <a:lnTo>
                  <a:pt x="606772" y="844988"/>
                </a:lnTo>
                <a:cubicBezTo>
                  <a:pt x="602595" y="844988"/>
                  <a:pt x="603147" y="845468"/>
                  <a:pt x="603123" y="841316"/>
                </a:cubicBezTo>
                <a:cubicBezTo>
                  <a:pt x="603123" y="836515"/>
                  <a:pt x="603123" y="831907"/>
                  <a:pt x="603123" y="827226"/>
                </a:cubicBezTo>
                <a:cubicBezTo>
                  <a:pt x="603123" y="825402"/>
                  <a:pt x="603627" y="824754"/>
                  <a:pt x="605188" y="824946"/>
                </a:cubicBezTo>
                <a:close/>
                <a:moveTo>
                  <a:pt x="726787" y="849309"/>
                </a:moveTo>
                <a:cubicBezTo>
                  <a:pt x="725863" y="848982"/>
                  <a:pt x="725378" y="847967"/>
                  <a:pt x="725704" y="847043"/>
                </a:cubicBezTo>
                <a:cubicBezTo>
                  <a:pt x="726031" y="846116"/>
                  <a:pt x="727046" y="845632"/>
                  <a:pt x="727973" y="845960"/>
                </a:cubicBezTo>
                <a:cubicBezTo>
                  <a:pt x="728304" y="846078"/>
                  <a:pt x="728592" y="846289"/>
                  <a:pt x="728803" y="846572"/>
                </a:cubicBezTo>
                <a:cubicBezTo>
                  <a:pt x="766584" y="846572"/>
                  <a:pt x="804365" y="846572"/>
                  <a:pt x="842145" y="846572"/>
                </a:cubicBezTo>
                <a:cubicBezTo>
                  <a:pt x="844118" y="846472"/>
                  <a:pt x="846031" y="847264"/>
                  <a:pt x="847354" y="848733"/>
                </a:cubicBezTo>
                <a:cubicBezTo>
                  <a:pt x="853835" y="855406"/>
                  <a:pt x="860460" y="861910"/>
                  <a:pt x="867012" y="868511"/>
                </a:cubicBezTo>
                <a:cubicBezTo>
                  <a:pt x="867708" y="869183"/>
                  <a:pt x="868597" y="869711"/>
                  <a:pt x="868933" y="870792"/>
                </a:cubicBezTo>
                <a:cubicBezTo>
                  <a:pt x="868237" y="871416"/>
                  <a:pt x="867420" y="871104"/>
                  <a:pt x="866676" y="871104"/>
                </a:cubicBezTo>
                <a:cubicBezTo>
                  <a:pt x="824592" y="871104"/>
                  <a:pt x="782515" y="871104"/>
                  <a:pt x="740445" y="871104"/>
                </a:cubicBezTo>
                <a:cubicBezTo>
                  <a:pt x="738695" y="871336"/>
                  <a:pt x="737010" y="870345"/>
                  <a:pt x="736364" y="868703"/>
                </a:cubicBezTo>
                <a:cubicBezTo>
                  <a:pt x="733316" y="862126"/>
                  <a:pt x="730027" y="855742"/>
                  <a:pt x="726787" y="849309"/>
                </a:cubicBezTo>
                <a:close/>
                <a:moveTo>
                  <a:pt x="741189" y="872856"/>
                </a:moveTo>
                <a:lnTo>
                  <a:pt x="869221" y="872856"/>
                </a:lnTo>
                <a:cubicBezTo>
                  <a:pt x="870704" y="872772"/>
                  <a:pt x="872147" y="873353"/>
                  <a:pt x="873157" y="874440"/>
                </a:cubicBezTo>
                <a:cubicBezTo>
                  <a:pt x="882014" y="883393"/>
                  <a:pt x="890943" y="892274"/>
                  <a:pt x="899824" y="901179"/>
                </a:cubicBezTo>
                <a:cubicBezTo>
                  <a:pt x="900521" y="901875"/>
                  <a:pt x="901145" y="902667"/>
                  <a:pt x="901793" y="903412"/>
                </a:cubicBezTo>
                <a:cubicBezTo>
                  <a:pt x="900809" y="904684"/>
                  <a:pt x="899392" y="904156"/>
                  <a:pt x="898168" y="904156"/>
                </a:cubicBezTo>
                <a:lnTo>
                  <a:pt x="757343" y="904156"/>
                </a:lnTo>
                <a:cubicBezTo>
                  <a:pt x="756119" y="904156"/>
                  <a:pt x="754726" y="904660"/>
                  <a:pt x="753718" y="903436"/>
                </a:cubicBezTo>
                <a:lnTo>
                  <a:pt x="753718" y="903436"/>
                </a:lnTo>
                <a:cubicBezTo>
                  <a:pt x="749350" y="894667"/>
                  <a:pt x="744998" y="885906"/>
                  <a:pt x="740661" y="877152"/>
                </a:cubicBezTo>
                <a:cubicBezTo>
                  <a:pt x="740061" y="875904"/>
                  <a:pt x="739484" y="874752"/>
                  <a:pt x="738812" y="873216"/>
                </a:cubicBezTo>
                <a:cubicBezTo>
                  <a:pt x="739552" y="872865"/>
                  <a:pt x="740377" y="872738"/>
                  <a:pt x="741189" y="872856"/>
                </a:cubicBezTo>
                <a:close/>
                <a:moveTo>
                  <a:pt x="756167" y="904780"/>
                </a:moveTo>
                <a:cubicBezTo>
                  <a:pt x="756959" y="904780"/>
                  <a:pt x="757751" y="904780"/>
                  <a:pt x="758567" y="904780"/>
                </a:cubicBezTo>
                <a:lnTo>
                  <a:pt x="900593" y="904780"/>
                </a:lnTo>
                <a:cubicBezTo>
                  <a:pt x="901817" y="904780"/>
                  <a:pt x="903233" y="904252"/>
                  <a:pt x="904217" y="905524"/>
                </a:cubicBezTo>
                <a:cubicBezTo>
                  <a:pt x="904745" y="906124"/>
                  <a:pt x="905249" y="906724"/>
                  <a:pt x="905801" y="907276"/>
                </a:cubicBezTo>
                <a:cubicBezTo>
                  <a:pt x="917868" y="919374"/>
                  <a:pt x="929948" y="931454"/>
                  <a:pt x="942046" y="943521"/>
                </a:cubicBezTo>
                <a:cubicBezTo>
                  <a:pt x="942382" y="943857"/>
                  <a:pt x="942694" y="944217"/>
                  <a:pt x="943174" y="944745"/>
                </a:cubicBezTo>
                <a:cubicBezTo>
                  <a:pt x="942300" y="945102"/>
                  <a:pt x="941352" y="945244"/>
                  <a:pt x="940414" y="945153"/>
                </a:cubicBezTo>
                <a:cubicBezTo>
                  <a:pt x="886006" y="945153"/>
                  <a:pt x="831663" y="945153"/>
                  <a:pt x="777385" y="945153"/>
                </a:cubicBezTo>
                <a:cubicBezTo>
                  <a:pt x="775614" y="945350"/>
                  <a:pt x="773938" y="944308"/>
                  <a:pt x="773329" y="942633"/>
                </a:cubicBezTo>
                <a:cubicBezTo>
                  <a:pt x="767304" y="930247"/>
                  <a:pt x="761135" y="917933"/>
                  <a:pt x="754990" y="905620"/>
                </a:cubicBezTo>
                <a:cubicBezTo>
                  <a:pt x="755194" y="905152"/>
                  <a:pt x="755636" y="904833"/>
                  <a:pt x="756143" y="904780"/>
                </a:cubicBezTo>
                <a:close/>
                <a:moveTo>
                  <a:pt x="947614" y="948969"/>
                </a:moveTo>
                <a:cubicBezTo>
                  <a:pt x="963617" y="965178"/>
                  <a:pt x="979699" y="981333"/>
                  <a:pt x="995861" y="997431"/>
                </a:cubicBezTo>
                <a:cubicBezTo>
                  <a:pt x="996461" y="998031"/>
                  <a:pt x="997037" y="998679"/>
                  <a:pt x="997709" y="999376"/>
                </a:cubicBezTo>
                <a:cubicBezTo>
                  <a:pt x="996732" y="999844"/>
                  <a:pt x="995632" y="999995"/>
                  <a:pt x="994564" y="999808"/>
                </a:cubicBezTo>
                <a:cubicBezTo>
                  <a:pt x="931388" y="999808"/>
                  <a:pt x="868181" y="999808"/>
                  <a:pt x="804941" y="999808"/>
                </a:cubicBezTo>
                <a:cubicBezTo>
                  <a:pt x="802965" y="1000045"/>
                  <a:pt x="801088" y="998876"/>
                  <a:pt x="800428" y="996999"/>
                </a:cubicBezTo>
                <a:cubicBezTo>
                  <a:pt x="792675" y="981229"/>
                  <a:pt x="784802" y="965507"/>
                  <a:pt x="776977" y="949785"/>
                </a:cubicBezTo>
                <a:cubicBezTo>
                  <a:pt x="776391" y="948864"/>
                  <a:pt x="775993" y="947836"/>
                  <a:pt x="775801" y="946761"/>
                </a:cubicBezTo>
                <a:lnTo>
                  <a:pt x="778873" y="946761"/>
                </a:lnTo>
                <a:cubicBezTo>
                  <a:pt x="833360" y="946761"/>
                  <a:pt x="887847" y="946761"/>
                  <a:pt x="942334" y="946761"/>
                </a:cubicBezTo>
                <a:cubicBezTo>
                  <a:pt x="944338" y="946663"/>
                  <a:pt x="946277" y="947474"/>
                  <a:pt x="947614" y="948969"/>
                </a:cubicBezTo>
                <a:close/>
                <a:moveTo>
                  <a:pt x="1118732" y="947841"/>
                </a:moveTo>
                <a:lnTo>
                  <a:pt x="1194845" y="998800"/>
                </a:lnTo>
                <a:lnTo>
                  <a:pt x="1195301" y="999184"/>
                </a:lnTo>
                <a:cubicBezTo>
                  <a:pt x="1195157" y="1000120"/>
                  <a:pt x="1194413" y="999760"/>
                  <a:pt x="1193909" y="999808"/>
                </a:cubicBezTo>
                <a:cubicBezTo>
                  <a:pt x="1193309" y="999844"/>
                  <a:pt x="1192709" y="999844"/>
                  <a:pt x="1192109" y="999808"/>
                </a:cubicBezTo>
                <a:cubicBezTo>
                  <a:pt x="1129526" y="999808"/>
                  <a:pt x="1066950" y="999808"/>
                  <a:pt x="1004382" y="999808"/>
                </a:cubicBezTo>
                <a:cubicBezTo>
                  <a:pt x="1002118" y="999940"/>
                  <a:pt x="999910" y="999061"/>
                  <a:pt x="998357" y="997407"/>
                </a:cubicBezTo>
                <a:cubicBezTo>
                  <a:pt x="982539" y="981445"/>
                  <a:pt x="966601" y="965579"/>
                  <a:pt x="950711" y="949665"/>
                </a:cubicBezTo>
                <a:cubicBezTo>
                  <a:pt x="949864" y="949003"/>
                  <a:pt x="949148" y="948189"/>
                  <a:pt x="948599" y="947265"/>
                </a:cubicBezTo>
                <a:cubicBezTo>
                  <a:pt x="949247" y="946473"/>
                  <a:pt x="949991" y="946809"/>
                  <a:pt x="950639" y="946809"/>
                </a:cubicBezTo>
                <a:lnTo>
                  <a:pt x="1114963" y="946809"/>
                </a:lnTo>
                <a:cubicBezTo>
                  <a:pt x="1116274" y="946759"/>
                  <a:pt x="1117565" y="947121"/>
                  <a:pt x="1118660" y="947841"/>
                </a:cubicBezTo>
                <a:close/>
                <a:moveTo>
                  <a:pt x="1054884" y="905260"/>
                </a:moveTo>
                <a:lnTo>
                  <a:pt x="1098761" y="934495"/>
                </a:lnTo>
                <a:lnTo>
                  <a:pt x="1112179" y="943521"/>
                </a:lnTo>
                <a:cubicBezTo>
                  <a:pt x="1112659" y="943833"/>
                  <a:pt x="1113259" y="944001"/>
                  <a:pt x="1113547" y="944817"/>
                </a:cubicBezTo>
                <a:cubicBezTo>
                  <a:pt x="1112822" y="945069"/>
                  <a:pt x="1112049" y="945141"/>
                  <a:pt x="1111291" y="945033"/>
                </a:cubicBezTo>
                <a:cubicBezTo>
                  <a:pt x="1057013" y="945033"/>
                  <a:pt x="1002757" y="945033"/>
                  <a:pt x="948527" y="945033"/>
                </a:cubicBezTo>
                <a:cubicBezTo>
                  <a:pt x="946945" y="945074"/>
                  <a:pt x="945425" y="944414"/>
                  <a:pt x="944374" y="943233"/>
                </a:cubicBezTo>
                <a:cubicBezTo>
                  <a:pt x="931988" y="930751"/>
                  <a:pt x="919572" y="918301"/>
                  <a:pt x="907121" y="905884"/>
                </a:cubicBezTo>
                <a:lnTo>
                  <a:pt x="907121" y="905884"/>
                </a:lnTo>
                <a:cubicBezTo>
                  <a:pt x="906785" y="905308"/>
                  <a:pt x="906977" y="904876"/>
                  <a:pt x="907577" y="904804"/>
                </a:cubicBezTo>
                <a:cubicBezTo>
                  <a:pt x="908473" y="904744"/>
                  <a:pt x="909370" y="904744"/>
                  <a:pt x="910266" y="904804"/>
                </a:cubicBezTo>
                <a:lnTo>
                  <a:pt x="1051403" y="904804"/>
                </a:lnTo>
                <a:cubicBezTo>
                  <a:pt x="1052508" y="904756"/>
                  <a:pt x="1053756" y="904348"/>
                  <a:pt x="1054812" y="905260"/>
                </a:cubicBezTo>
                <a:close/>
                <a:moveTo>
                  <a:pt x="1051740" y="903004"/>
                </a:moveTo>
                <a:cubicBezTo>
                  <a:pt x="1052148" y="903268"/>
                  <a:pt x="1052292" y="903700"/>
                  <a:pt x="1051740" y="903916"/>
                </a:cubicBezTo>
                <a:cubicBezTo>
                  <a:pt x="1050892" y="904211"/>
                  <a:pt x="1049985" y="904295"/>
                  <a:pt x="1049099" y="904156"/>
                </a:cubicBezTo>
                <a:lnTo>
                  <a:pt x="907985" y="904156"/>
                </a:lnTo>
                <a:cubicBezTo>
                  <a:pt x="906905" y="904156"/>
                  <a:pt x="905753" y="904420"/>
                  <a:pt x="904841" y="903580"/>
                </a:cubicBezTo>
                <a:lnTo>
                  <a:pt x="904841" y="903580"/>
                </a:lnTo>
                <a:lnTo>
                  <a:pt x="874045" y="872856"/>
                </a:lnTo>
                <a:lnTo>
                  <a:pt x="1003541" y="872856"/>
                </a:lnTo>
                <a:cubicBezTo>
                  <a:pt x="1005418" y="872810"/>
                  <a:pt x="1007260" y="873365"/>
                  <a:pt x="1008798" y="874440"/>
                </a:cubicBezTo>
                <a:cubicBezTo>
                  <a:pt x="1023056" y="883993"/>
                  <a:pt x="1037362" y="893474"/>
                  <a:pt x="1051668" y="903004"/>
                </a:cubicBezTo>
                <a:close/>
                <a:moveTo>
                  <a:pt x="1133902" y="871056"/>
                </a:moveTo>
                <a:cubicBezTo>
                  <a:pt x="1092617" y="871056"/>
                  <a:pt x="1051331" y="871056"/>
                  <a:pt x="1010046" y="871056"/>
                </a:cubicBezTo>
                <a:cubicBezTo>
                  <a:pt x="1008164" y="871111"/>
                  <a:pt x="1006316" y="870563"/>
                  <a:pt x="1004766" y="869495"/>
                </a:cubicBezTo>
                <a:cubicBezTo>
                  <a:pt x="994420" y="862511"/>
                  <a:pt x="984027" y="855598"/>
                  <a:pt x="973562" y="848661"/>
                </a:cubicBezTo>
                <a:lnTo>
                  <a:pt x="971353" y="847101"/>
                </a:lnTo>
                <a:cubicBezTo>
                  <a:pt x="971737" y="846116"/>
                  <a:pt x="972554" y="846549"/>
                  <a:pt x="973130" y="846549"/>
                </a:cubicBezTo>
                <a:lnTo>
                  <a:pt x="1086832" y="846549"/>
                </a:lnTo>
                <a:cubicBezTo>
                  <a:pt x="1088128" y="846515"/>
                  <a:pt x="1089412" y="846796"/>
                  <a:pt x="1090576" y="847365"/>
                </a:cubicBezTo>
                <a:cubicBezTo>
                  <a:pt x="1105362" y="854837"/>
                  <a:pt x="1120172" y="862278"/>
                  <a:pt x="1135006" y="869687"/>
                </a:cubicBezTo>
                <a:cubicBezTo>
                  <a:pt x="1135697" y="869889"/>
                  <a:pt x="1136261" y="870393"/>
                  <a:pt x="1136542" y="871056"/>
                </a:cubicBezTo>
                <a:close/>
                <a:moveTo>
                  <a:pt x="1140575" y="868655"/>
                </a:moveTo>
                <a:cubicBezTo>
                  <a:pt x="1140575" y="868967"/>
                  <a:pt x="1140575" y="869255"/>
                  <a:pt x="1140575" y="869639"/>
                </a:cubicBezTo>
                <a:cubicBezTo>
                  <a:pt x="1139566" y="870023"/>
                  <a:pt x="1138990" y="869447"/>
                  <a:pt x="1138414" y="869159"/>
                </a:cubicBezTo>
                <a:cubicBezTo>
                  <a:pt x="1123052" y="861502"/>
                  <a:pt x="1107715" y="853773"/>
                  <a:pt x="1092329" y="846164"/>
                </a:cubicBezTo>
                <a:cubicBezTo>
                  <a:pt x="1090922" y="845653"/>
                  <a:pt x="1090048" y="844244"/>
                  <a:pt x="1090216" y="842756"/>
                </a:cubicBezTo>
                <a:cubicBezTo>
                  <a:pt x="1090216" y="804176"/>
                  <a:pt x="1090216" y="765594"/>
                  <a:pt x="1090216" y="727014"/>
                </a:cubicBezTo>
                <a:cubicBezTo>
                  <a:pt x="1090216" y="726534"/>
                  <a:pt x="1090216" y="726053"/>
                  <a:pt x="1090216" y="725549"/>
                </a:cubicBezTo>
                <a:cubicBezTo>
                  <a:pt x="1091224" y="725045"/>
                  <a:pt x="1092041" y="725549"/>
                  <a:pt x="1092857" y="725789"/>
                </a:cubicBezTo>
                <a:lnTo>
                  <a:pt x="1138150" y="737167"/>
                </a:lnTo>
                <a:cubicBezTo>
                  <a:pt x="1140551" y="737743"/>
                  <a:pt x="1140551" y="737767"/>
                  <a:pt x="1140551" y="740047"/>
                </a:cubicBezTo>
                <a:close/>
                <a:moveTo>
                  <a:pt x="1140575" y="735319"/>
                </a:moveTo>
                <a:cubicBezTo>
                  <a:pt x="1139850" y="735609"/>
                  <a:pt x="1139043" y="735609"/>
                  <a:pt x="1138318" y="735319"/>
                </a:cubicBezTo>
                <a:lnTo>
                  <a:pt x="1092449" y="723797"/>
                </a:lnTo>
                <a:cubicBezTo>
                  <a:pt x="1090192" y="723221"/>
                  <a:pt x="1090192" y="723197"/>
                  <a:pt x="1090192" y="720845"/>
                </a:cubicBezTo>
                <a:cubicBezTo>
                  <a:pt x="1090192" y="682440"/>
                  <a:pt x="1090192" y="644035"/>
                  <a:pt x="1090192" y="605630"/>
                </a:cubicBezTo>
                <a:lnTo>
                  <a:pt x="1090192" y="604310"/>
                </a:lnTo>
                <a:cubicBezTo>
                  <a:pt x="1090192" y="603422"/>
                  <a:pt x="1090648" y="603086"/>
                  <a:pt x="1091488" y="603110"/>
                </a:cubicBezTo>
                <a:lnTo>
                  <a:pt x="1139494" y="603110"/>
                </a:lnTo>
                <a:cubicBezTo>
                  <a:pt x="1140020" y="603038"/>
                  <a:pt x="1140505" y="603403"/>
                  <a:pt x="1140577" y="603929"/>
                </a:cubicBezTo>
                <a:cubicBezTo>
                  <a:pt x="1140591" y="604025"/>
                  <a:pt x="1140589" y="604121"/>
                  <a:pt x="1140575" y="604214"/>
                </a:cubicBezTo>
                <a:cubicBezTo>
                  <a:pt x="1140575" y="604814"/>
                  <a:pt x="1140575" y="605414"/>
                  <a:pt x="1140575" y="606014"/>
                </a:cubicBezTo>
                <a:lnTo>
                  <a:pt x="1140575" y="735391"/>
                </a:lnTo>
                <a:close/>
                <a:moveTo>
                  <a:pt x="1139086" y="601214"/>
                </a:moveTo>
                <a:cubicBezTo>
                  <a:pt x="1138486" y="601214"/>
                  <a:pt x="1137886" y="601214"/>
                  <a:pt x="1137286" y="601214"/>
                </a:cubicBezTo>
                <a:lnTo>
                  <a:pt x="1093145" y="601214"/>
                </a:lnTo>
                <a:cubicBezTo>
                  <a:pt x="1092545" y="601214"/>
                  <a:pt x="1091945" y="601214"/>
                  <a:pt x="1091344" y="601214"/>
                </a:cubicBezTo>
                <a:cubicBezTo>
                  <a:pt x="1090744" y="601214"/>
                  <a:pt x="1090072" y="600878"/>
                  <a:pt x="1090096" y="599990"/>
                </a:cubicBezTo>
                <a:cubicBezTo>
                  <a:pt x="1090120" y="599102"/>
                  <a:pt x="1090096" y="598598"/>
                  <a:pt x="1090096" y="597877"/>
                </a:cubicBezTo>
                <a:cubicBezTo>
                  <a:pt x="1090096" y="560128"/>
                  <a:pt x="1090096" y="522364"/>
                  <a:pt x="1090096" y="484583"/>
                </a:cubicBezTo>
                <a:cubicBezTo>
                  <a:pt x="1090096" y="480935"/>
                  <a:pt x="1089280" y="481319"/>
                  <a:pt x="1093361" y="480311"/>
                </a:cubicBezTo>
                <a:lnTo>
                  <a:pt x="1138966" y="468933"/>
                </a:lnTo>
                <a:lnTo>
                  <a:pt x="1140503" y="468597"/>
                </a:lnTo>
                <a:lnTo>
                  <a:pt x="1140503" y="597805"/>
                </a:lnTo>
                <a:cubicBezTo>
                  <a:pt x="1140503" y="598405"/>
                  <a:pt x="1140503" y="599006"/>
                  <a:pt x="1140503" y="599606"/>
                </a:cubicBezTo>
                <a:cubicBezTo>
                  <a:pt x="1140599" y="600782"/>
                  <a:pt x="1140215" y="601382"/>
                  <a:pt x="1139014" y="601286"/>
                </a:cubicBezTo>
                <a:close/>
                <a:moveTo>
                  <a:pt x="1138558" y="335165"/>
                </a:moveTo>
                <a:cubicBezTo>
                  <a:pt x="1139062" y="334901"/>
                  <a:pt x="1139614" y="334708"/>
                  <a:pt x="1140575" y="334324"/>
                </a:cubicBezTo>
                <a:lnTo>
                  <a:pt x="1140575" y="463077"/>
                </a:lnTo>
                <a:cubicBezTo>
                  <a:pt x="1140527" y="463677"/>
                  <a:pt x="1140527" y="464277"/>
                  <a:pt x="1140575" y="464877"/>
                </a:cubicBezTo>
                <a:cubicBezTo>
                  <a:pt x="1140791" y="466293"/>
                  <a:pt x="1140047" y="466797"/>
                  <a:pt x="1138822" y="467109"/>
                </a:cubicBezTo>
                <a:lnTo>
                  <a:pt x="1090624" y="479111"/>
                </a:lnTo>
                <a:cubicBezTo>
                  <a:pt x="1089904" y="478366"/>
                  <a:pt x="1090168" y="477550"/>
                  <a:pt x="1090168" y="476710"/>
                </a:cubicBezTo>
                <a:cubicBezTo>
                  <a:pt x="1090168" y="438305"/>
                  <a:pt x="1090168" y="399901"/>
                  <a:pt x="1090168" y="361496"/>
                </a:cubicBezTo>
                <a:cubicBezTo>
                  <a:pt x="1089943" y="360008"/>
                  <a:pt x="1090780" y="358560"/>
                  <a:pt x="1092185" y="358015"/>
                </a:cubicBezTo>
                <a:cubicBezTo>
                  <a:pt x="1107571" y="350647"/>
                  <a:pt x="1123028" y="342918"/>
                  <a:pt x="1138486" y="335237"/>
                </a:cubicBezTo>
                <a:close/>
                <a:moveTo>
                  <a:pt x="1134742" y="332956"/>
                </a:moveTo>
                <a:cubicBezTo>
                  <a:pt x="1135534" y="332956"/>
                  <a:pt x="1136446" y="332668"/>
                  <a:pt x="1137142" y="333244"/>
                </a:cubicBezTo>
                <a:cubicBezTo>
                  <a:pt x="1137838" y="333820"/>
                  <a:pt x="1137142" y="334036"/>
                  <a:pt x="1136590" y="334156"/>
                </a:cubicBezTo>
                <a:lnTo>
                  <a:pt x="1136590" y="334156"/>
                </a:lnTo>
                <a:cubicBezTo>
                  <a:pt x="1122380" y="341213"/>
                  <a:pt x="1108147" y="348222"/>
                  <a:pt x="1094009" y="355399"/>
                </a:cubicBezTo>
                <a:cubicBezTo>
                  <a:pt x="1090752" y="357063"/>
                  <a:pt x="1087130" y="357888"/>
                  <a:pt x="1083471" y="357799"/>
                </a:cubicBezTo>
                <a:cubicBezTo>
                  <a:pt x="1047467" y="357799"/>
                  <a:pt x="1011462" y="357799"/>
                  <a:pt x="975290" y="357799"/>
                </a:cubicBezTo>
                <a:cubicBezTo>
                  <a:pt x="973912" y="357919"/>
                  <a:pt x="972522" y="357799"/>
                  <a:pt x="971185" y="357439"/>
                </a:cubicBezTo>
                <a:lnTo>
                  <a:pt x="1006998" y="333436"/>
                </a:lnTo>
                <a:cubicBezTo>
                  <a:pt x="1007814" y="332644"/>
                  <a:pt x="1008870" y="332860"/>
                  <a:pt x="1009830" y="332860"/>
                </a:cubicBezTo>
                <a:close/>
                <a:moveTo>
                  <a:pt x="1006302" y="331780"/>
                </a:moveTo>
                <a:lnTo>
                  <a:pt x="1006302" y="331780"/>
                </a:lnTo>
                <a:cubicBezTo>
                  <a:pt x="1005486" y="332572"/>
                  <a:pt x="1004430" y="332356"/>
                  <a:pt x="1003469" y="332356"/>
                </a:cubicBezTo>
                <a:lnTo>
                  <a:pt x="877310" y="332356"/>
                </a:lnTo>
                <a:cubicBezTo>
                  <a:pt x="876278" y="332356"/>
                  <a:pt x="875053" y="332764"/>
                  <a:pt x="874309" y="331564"/>
                </a:cubicBezTo>
                <a:cubicBezTo>
                  <a:pt x="874477" y="330460"/>
                  <a:pt x="875365" y="329908"/>
                  <a:pt x="876038" y="329164"/>
                </a:cubicBezTo>
                <a:cubicBezTo>
                  <a:pt x="884038" y="321164"/>
                  <a:pt x="892040" y="313161"/>
                  <a:pt x="900041" y="305161"/>
                </a:cubicBezTo>
                <a:cubicBezTo>
                  <a:pt x="901361" y="303841"/>
                  <a:pt x="902873" y="302761"/>
                  <a:pt x="904265" y="301464"/>
                </a:cubicBezTo>
                <a:cubicBezTo>
                  <a:pt x="904649" y="301145"/>
                  <a:pt x="905134" y="300975"/>
                  <a:pt x="905633" y="300984"/>
                </a:cubicBezTo>
                <a:lnTo>
                  <a:pt x="1048427" y="300984"/>
                </a:lnTo>
                <a:cubicBezTo>
                  <a:pt x="1049543" y="300843"/>
                  <a:pt x="1050679" y="300968"/>
                  <a:pt x="1051740" y="301344"/>
                </a:cubicBezTo>
                <a:cubicBezTo>
                  <a:pt x="1036426" y="311738"/>
                  <a:pt x="1021280" y="321795"/>
                  <a:pt x="1006230" y="331852"/>
                </a:cubicBezTo>
                <a:close/>
                <a:moveTo>
                  <a:pt x="1111507" y="261643"/>
                </a:moveTo>
                <a:cubicBezTo>
                  <a:pt x="1093377" y="273724"/>
                  <a:pt x="1075262" y="285798"/>
                  <a:pt x="1057164" y="297864"/>
                </a:cubicBezTo>
                <a:cubicBezTo>
                  <a:pt x="1055758" y="298841"/>
                  <a:pt x="1054075" y="299338"/>
                  <a:pt x="1052364" y="299280"/>
                </a:cubicBezTo>
                <a:lnTo>
                  <a:pt x="907361" y="299280"/>
                </a:lnTo>
                <a:cubicBezTo>
                  <a:pt x="907361" y="298032"/>
                  <a:pt x="908154" y="297648"/>
                  <a:pt x="908658" y="297144"/>
                </a:cubicBezTo>
                <a:cubicBezTo>
                  <a:pt x="920594" y="285190"/>
                  <a:pt x="932524" y="273237"/>
                  <a:pt x="944446" y="261283"/>
                </a:cubicBezTo>
                <a:cubicBezTo>
                  <a:pt x="945452" y="260196"/>
                  <a:pt x="946880" y="259601"/>
                  <a:pt x="948359" y="259651"/>
                </a:cubicBezTo>
                <a:cubicBezTo>
                  <a:pt x="1002637" y="259651"/>
                  <a:pt x="1056900" y="259651"/>
                  <a:pt x="1111147" y="259651"/>
                </a:cubicBezTo>
                <a:lnTo>
                  <a:pt x="1113379" y="259651"/>
                </a:lnTo>
                <a:lnTo>
                  <a:pt x="1113523" y="260203"/>
                </a:lnTo>
                <a:cubicBezTo>
                  <a:pt x="1112827" y="260755"/>
                  <a:pt x="1112131" y="261259"/>
                  <a:pt x="1111435" y="261715"/>
                </a:cubicBezTo>
                <a:close/>
                <a:moveTo>
                  <a:pt x="1193213" y="205140"/>
                </a:moveTo>
                <a:lnTo>
                  <a:pt x="1195277" y="205140"/>
                </a:lnTo>
                <a:cubicBezTo>
                  <a:pt x="1195542" y="206124"/>
                  <a:pt x="1194749" y="206196"/>
                  <a:pt x="1194341" y="206484"/>
                </a:cubicBezTo>
                <a:cubicBezTo>
                  <a:pt x="1169155" y="223287"/>
                  <a:pt x="1143976" y="240089"/>
                  <a:pt x="1118804" y="256891"/>
                </a:cubicBezTo>
                <a:cubicBezTo>
                  <a:pt x="1117445" y="257724"/>
                  <a:pt x="1115856" y="258101"/>
                  <a:pt x="1114267" y="257971"/>
                </a:cubicBezTo>
                <a:lnTo>
                  <a:pt x="948527" y="257971"/>
                </a:lnTo>
                <a:cubicBezTo>
                  <a:pt x="948831" y="257020"/>
                  <a:pt x="949417" y="256183"/>
                  <a:pt x="950207" y="255571"/>
                </a:cubicBezTo>
                <a:cubicBezTo>
                  <a:pt x="966433" y="239329"/>
                  <a:pt x="982676" y="223063"/>
                  <a:pt x="998933" y="206773"/>
                </a:cubicBezTo>
                <a:cubicBezTo>
                  <a:pt x="1000001" y="205608"/>
                  <a:pt x="1001530" y="204975"/>
                  <a:pt x="1003109" y="205044"/>
                </a:cubicBezTo>
                <a:close/>
                <a:moveTo>
                  <a:pt x="1071374" y="131907"/>
                </a:moveTo>
                <a:cubicBezTo>
                  <a:pt x="1048074" y="155222"/>
                  <a:pt x="1024736" y="178537"/>
                  <a:pt x="1001357" y="201852"/>
                </a:cubicBezTo>
                <a:cubicBezTo>
                  <a:pt x="1000222" y="202955"/>
                  <a:pt x="998662" y="203508"/>
                  <a:pt x="997085" y="203364"/>
                </a:cubicBezTo>
                <a:lnTo>
                  <a:pt x="803140" y="203364"/>
                </a:lnTo>
                <a:cubicBezTo>
                  <a:pt x="803181" y="202284"/>
                  <a:pt x="803539" y="201240"/>
                  <a:pt x="804173" y="200364"/>
                </a:cubicBezTo>
                <a:cubicBezTo>
                  <a:pt x="815502" y="177689"/>
                  <a:pt x="826831" y="154998"/>
                  <a:pt x="838161" y="132291"/>
                </a:cubicBezTo>
                <a:cubicBezTo>
                  <a:pt x="838751" y="130607"/>
                  <a:pt x="840417" y="129545"/>
                  <a:pt x="842193" y="129723"/>
                </a:cubicBezTo>
                <a:cubicBezTo>
                  <a:pt x="918170" y="129723"/>
                  <a:pt x="994139" y="129723"/>
                  <a:pt x="1070102" y="129723"/>
                </a:cubicBezTo>
                <a:lnTo>
                  <a:pt x="1072694" y="129723"/>
                </a:lnTo>
                <a:cubicBezTo>
                  <a:pt x="1072694" y="130995"/>
                  <a:pt x="1071878" y="131451"/>
                  <a:pt x="1071374" y="131907"/>
                </a:cubicBezTo>
                <a:close/>
                <a:moveTo>
                  <a:pt x="893224" y="22141"/>
                </a:moveTo>
                <a:cubicBezTo>
                  <a:pt x="893874" y="20264"/>
                  <a:pt x="895737" y="19088"/>
                  <a:pt x="897712" y="19309"/>
                </a:cubicBezTo>
                <a:cubicBezTo>
                  <a:pt x="991883" y="19309"/>
                  <a:pt x="1086064" y="19309"/>
                  <a:pt x="1180252" y="19309"/>
                </a:cubicBezTo>
                <a:lnTo>
                  <a:pt x="1183108" y="19309"/>
                </a:lnTo>
                <a:cubicBezTo>
                  <a:pt x="1183108" y="20701"/>
                  <a:pt x="1181980" y="21229"/>
                  <a:pt x="1181260" y="21949"/>
                </a:cubicBezTo>
                <a:cubicBezTo>
                  <a:pt x="1164714" y="38543"/>
                  <a:pt x="1148176" y="55105"/>
                  <a:pt x="1131646" y="71636"/>
                </a:cubicBezTo>
                <a:cubicBezTo>
                  <a:pt x="1113547" y="89734"/>
                  <a:pt x="1095466" y="107840"/>
                  <a:pt x="1077399" y="125954"/>
                </a:cubicBezTo>
                <a:cubicBezTo>
                  <a:pt x="1076124" y="127335"/>
                  <a:pt x="1074307" y="128082"/>
                  <a:pt x="1072430" y="127995"/>
                </a:cubicBezTo>
                <a:cubicBezTo>
                  <a:pt x="996245" y="127995"/>
                  <a:pt x="920052" y="127995"/>
                  <a:pt x="843849" y="127995"/>
                </a:cubicBezTo>
                <a:lnTo>
                  <a:pt x="840417" y="127995"/>
                </a:lnTo>
                <a:lnTo>
                  <a:pt x="841929" y="124826"/>
                </a:lnTo>
                <a:cubicBezTo>
                  <a:pt x="859051" y="90598"/>
                  <a:pt x="876150" y="56370"/>
                  <a:pt x="893224" y="22141"/>
                </a:cubicBezTo>
                <a:close/>
                <a:moveTo>
                  <a:pt x="602955" y="126434"/>
                </a:moveTo>
                <a:cubicBezTo>
                  <a:pt x="602991" y="125835"/>
                  <a:pt x="602991" y="125234"/>
                  <a:pt x="602955" y="124634"/>
                </a:cubicBezTo>
                <a:lnTo>
                  <a:pt x="602955" y="22694"/>
                </a:lnTo>
                <a:cubicBezTo>
                  <a:pt x="602955" y="18829"/>
                  <a:pt x="602643" y="19381"/>
                  <a:pt x="606340" y="19381"/>
                </a:cubicBezTo>
                <a:lnTo>
                  <a:pt x="891976" y="19381"/>
                </a:lnTo>
                <a:cubicBezTo>
                  <a:pt x="891952" y="20464"/>
                  <a:pt x="891589" y="21512"/>
                  <a:pt x="890943" y="22381"/>
                </a:cubicBezTo>
                <a:cubicBezTo>
                  <a:pt x="873836" y="56690"/>
                  <a:pt x="856722" y="91070"/>
                  <a:pt x="839601" y="125522"/>
                </a:cubicBezTo>
                <a:cubicBezTo>
                  <a:pt x="838946" y="127169"/>
                  <a:pt x="837253" y="128159"/>
                  <a:pt x="835496" y="127923"/>
                </a:cubicBezTo>
                <a:cubicBezTo>
                  <a:pt x="759054" y="127923"/>
                  <a:pt x="682590" y="127923"/>
                  <a:pt x="606100" y="127923"/>
                </a:cubicBezTo>
                <a:cubicBezTo>
                  <a:pt x="605596" y="127923"/>
                  <a:pt x="605092" y="127923"/>
                  <a:pt x="604612" y="127923"/>
                </a:cubicBezTo>
                <a:cubicBezTo>
                  <a:pt x="603387" y="128067"/>
                  <a:pt x="602859" y="127635"/>
                  <a:pt x="602955" y="126434"/>
                </a:cubicBezTo>
                <a:close/>
                <a:moveTo>
                  <a:pt x="602475" y="878785"/>
                </a:moveTo>
                <a:cubicBezTo>
                  <a:pt x="602343" y="878000"/>
                  <a:pt x="602533" y="877196"/>
                  <a:pt x="603003" y="876552"/>
                </a:cubicBezTo>
                <a:lnTo>
                  <a:pt x="603003" y="876552"/>
                </a:lnTo>
                <a:cubicBezTo>
                  <a:pt x="603339" y="872856"/>
                  <a:pt x="603339" y="872856"/>
                  <a:pt x="607036" y="872856"/>
                </a:cubicBezTo>
                <a:lnTo>
                  <a:pt x="732860" y="872856"/>
                </a:lnTo>
                <a:cubicBezTo>
                  <a:pt x="733354" y="872904"/>
                  <a:pt x="733853" y="872904"/>
                  <a:pt x="734348" y="872856"/>
                </a:cubicBezTo>
                <a:cubicBezTo>
                  <a:pt x="736004" y="872616"/>
                  <a:pt x="736748" y="873360"/>
                  <a:pt x="737516" y="874824"/>
                </a:cubicBezTo>
                <a:cubicBezTo>
                  <a:pt x="741789" y="883609"/>
                  <a:pt x="746205" y="892346"/>
                  <a:pt x="750550" y="901083"/>
                </a:cubicBezTo>
                <a:cubicBezTo>
                  <a:pt x="750783" y="901530"/>
                  <a:pt x="751040" y="901962"/>
                  <a:pt x="751318" y="902379"/>
                </a:cubicBezTo>
                <a:lnTo>
                  <a:pt x="751318" y="902379"/>
                </a:lnTo>
                <a:cubicBezTo>
                  <a:pt x="751918" y="903004"/>
                  <a:pt x="752014" y="903700"/>
                  <a:pt x="751078" y="903988"/>
                </a:cubicBezTo>
                <a:cubicBezTo>
                  <a:pt x="750293" y="904180"/>
                  <a:pt x="749482" y="904245"/>
                  <a:pt x="748678" y="904180"/>
                </a:cubicBezTo>
                <a:lnTo>
                  <a:pt x="606172" y="904180"/>
                </a:lnTo>
                <a:cubicBezTo>
                  <a:pt x="605140" y="904180"/>
                  <a:pt x="603988" y="904540"/>
                  <a:pt x="603147" y="903532"/>
                </a:cubicBezTo>
                <a:cubicBezTo>
                  <a:pt x="602307" y="902908"/>
                  <a:pt x="602475" y="901971"/>
                  <a:pt x="602475" y="901131"/>
                </a:cubicBezTo>
                <a:cubicBezTo>
                  <a:pt x="602459" y="893674"/>
                  <a:pt x="602459" y="886225"/>
                  <a:pt x="602475" y="878785"/>
                </a:cubicBezTo>
                <a:close/>
                <a:moveTo>
                  <a:pt x="425957" y="945561"/>
                </a:moveTo>
                <a:lnTo>
                  <a:pt x="263793" y="945561"/>
                </a:lnTo>
                <a:cubicBezTo>
                  <a:pt x="262991" y="945594"/>
                  <a:pt x="262187" y="945554"/>
                  <a:pt x="261393" y="945441"/>
                </a:cubicBezTo>
                <a:cubicBezTo>
                  <a:pt x="260721" y="945441"/>
                  <a:pt x="260697" y="944841"/>
                  <a:pt x="261057" y="944337"/>
                </a:cubicBezTo>
                <a:lnTo>
                  <a:pt x="292021" y="913277"/>
                </a:lnTo>
                <a:cubicBezTo>
                  <a:pt x="294685" y="910589"/>
                  <a:pt x="297397" y="907972"/>
                  <a:pt x="300086" y="905332"/>
                </a:cubicBezTo>
                <a:cubicBezTo>
                  <a:pt x="301310" y="904324"/>
                  <a:pt x="302774" y="904756"/>
                  <a:pt x="304142" y="904756"/>
                </a:cubicBezTo>
                <a:lnTo>
                  <a:pt x="436495" y="904756"/>
                </a:lnTo>
                <a:cubicBezTo>
                  <a:pt x="439879" y="904756"/>
                  <a:pt x="443263" y="904756"/>
                  <a:pt x="446672" y="904756"/>
                </a:cubicBezTo>
                <a:cubicBezTo>
                  <a:pt x="447632" y="904756"/>
                  <a:pt x="448712" y="904492"/>
                  <a:pt x="449432" y="905476"/>
                </a:cubicBezTo>
                <a:cubicBezTo>
                  <a:pt x="446912" y="910564"/>
                  <a:pt x="444440" y="915653"/>
                  <a:pt x="441895" y="920742"/>
                </a:cubicBezTo>
                <a:cubicBezTo>
                  <a:pt x="437863" y="928831"/>
                  <a:pt x="433758" y="936920"/>
                  <a:pt x="429702" y="945009"/>
                </a:cubicBezTo>
                <a:cubicBezTo>
                  <a:pt x="428574" y="945945"/>
                  <a:pt x="427229" y="945561"/>
                  <a:pt x="425957" y="945561"/>
                </a:cubicBezTo>
                <a:close/>
                <a:moveTo>
                  <a:pt x="427854" y="948921"/>
                </a:moveTo>
                <a:cubicBezTo>
                  <a:pt x="419740" y="965164"/>
                  <a:pt x="411620" y="981414"/>
                  <a:pt x="403490" y="997671"/>
                </a:cubicBezTo>
                <a:cubicBezTo>
                  <a:pt x="402746" y="999208"/>
                  <a:pt x="401906" y="1000072"/>
                  <a:pt x="400106" y="999832"/>
                </a:cubicBezTo>
                <a:cubicBezTo>
                  <a:pt x="399612" y="999796"/>
                  <a:pt x="399112" y="999796"/>
                  <a:pt x="398618" y="999832"/>
                </a:cubicBezTo>
                <a:lnTo>
                  <a:pt x="210290" y="999832"/>
                </a:lnTo>
                <a:cubicBezTo>
                  <a:pt x="208942" y="999956"/>
                  <a:pt x="207582" y="999827"/>
                  <a:pt x="206282" y="999448"/>
                </a:cubicBezTo>
                <a:cubicBezTo>
                  <a:pt x="209642" y="996135"/>
                  <a:pt x="212619" y="993207"/>
                  <a:pt x="215595" y="990230"/>
                </a:cubicBezTo>
                <a:cubicBezTo>
                  <a:pt x="229453" y="976388"/>
                  <a:pt x="243294" y="962531"/>
                  <a:pt x="257120" y="948657"/>
                </a:cubicBezTo>
                <a:cubicBezTo>
                  <a:pt x="258253" y="947414"/>
                  <a:pt x="259880" y="946739"/>
                  <a:pt x="261561" y="946809"/>
                </a:cubicBezTo>
                <a:cubicBezTo>
                  <a:pt x="316336" y="946809"/>
                  <a:pt x="371118" y="946809"/>
                  <a:pt x="425909" y="946809"/>
                </a:cubicBezTo>
                <a:lnTo>
                  <a:pt x="428166" y="946809"/>
                </a:lnTo>
                <a:cubicBezTo>
                  <a:pt x="428742" y="947769"/>
                  <a:pt x="428142" y="948321"/>
                  <a:pt x="427854" y="948921"/>
                </a:cubicBezTo>
                <a:close/>
                <a:moveTo>
                  <a:pt x="447056" y="904132"/>
                </a:moveTo>
                <a:lnTo>
                  <a:pt x="306182" y="904132"/>
                </a:lnTo>
                <a:cubicBezTo>
                  <a:pt x="304958" y="904132"/>
                  <a:pt x="303542" y="904684"/>
                  <a:pt x="302582" y="903340"/>
                </a:cubicBezTo>
                <a:cubicBezTo>
                  <a:pt x="302750" y="902235"/>
                  <a:pt x="303638" y="901683"/>
                  <a:pt x="304310" y="900939"/>
                </a:cubicBezTo>
                <a:cubicBezTo>
                  <a:pt x="312502" y="892747"/>
                  <a:pt x="320704" y="884562"/>
                  <a:pt x="328913" y="876384"/>
                </a:cubicBezTo>
                <a:cubicBezTo>
                  <a:pt x="330017" y="875256"/>
                  <a:pt x="331313" y="874344"/>
                  <a:pt x="332490" y="873288"/>
                </a:cubicBezTo>
                <a:cubicBezTo>
                  <a:pt x="332874" y="872969"/>
                  <a:pt x="333358" y="872798"/>
                  <a:pt x="333858" y="872808"/>
                </a:cubicBezTo>
                <a:lnTo>
                  <a:pt x="465346" y="872808"/>
                </a:lnTo>
                <a:cubicBezTo>
                  <a:pt x="465826" y="873840"/>
                  <a:pt x="465130" y="874440"/>
                  <a:pt x="464794" y="875088"/>
                </a:cubicBezTo>
                <a:cubicBezTo>
                  <a:pt x="460234" y="884096"/>
                  <a:pt x="455680" y="893050"/>
                  <a:pt x="451136" y="901947"/>
                </a:cubicBezTo>
                <a:cubicBezTo>
                  <a:pt x="450853" y="902353"/>
                  <a:pt x="450680" y="902824"/>
                  <a:pt x="450632" y="903316"/>
                </a:cubicBezTo>
                <a:lnTo>
                  <a:pt x="450632" y="903316"/>
                </a:lnTo>
                <a:cubicBezTo>
                  <a:pt x="449624" y="904636"/>
                  <a:pt x="448352" y="904132"/>
                  <a:pt x="446984" y="904132"/>
                </a:cubicBezTo>
                <a:close/>
                <a:moveTo>
                  <a:pt x="64040" y="597853"/>
                </a:moveTo>
                <a:cubicBezTo>
                  <a:pt x="64040" y="555992"/>
                  <a:pt x="64040" y="514131"/>
                  <a:pt x="64040" y="472270"/>
                </a:cubicBezTo>
                <a:cubicBezTo>
                  <a:pt x="63843" y="471173"/>
                  <a:pt x="63959" y="470040"/>
                  <a:pt x="64376" y="469005"/>
                </a:cubicBezTo>
                <a:cubicBezTo>
                  <a:pt x="65987" y="469073"/>
                  <a:pt x="67579" y="469373"/>
                  <a:pt x="69105" y="469893"/>
                </a:cubicBezTo>
                <a:lnTo>
                  <a:pt x="112094" y="480599"/>
                </a:lnTo>
                <a:cubicBezTo>
                  <a:pt x="114710" y="481247"/>
                  <a:pt x="114734" y="481247"/>
                  <a:pt x="114734" y="483911"/>
                </a:cubicBezTo>
                <a:lnTo>
                  <a:pt x="114734" y="598405"/>
                </a:lnTo>
                <a:cubicBezTo>
                  <a:pt x="114734" y="598910"/>
                  <a:pt x="114734" y="599414"/>
                  <a:pt x="114734" y="599894"/>
                </a:cubicBezTo>
                <a:cubicBezTo>
                  <a:pt x="114734" y="600974"/>
                  <a:pt x="114230" y="601310"/>
                  <a:pt x="113270" y="601262"/>
                </a:cubicBezTo>
                <a:cubicBezTo>
                  <a:pt x="112766" y="601262"/>
                  <a:pt x="112286" y="601262"/>
                  <a:pt x="111782" y="601262"/>
                </a:cubicBezTo>
                <a:lnTo>
                  <a:pt x="67016" y="601262"/>
                </a:lnTo>
                <a:cubicBezTo>
                  <a:pt x="66512" y="601262"/>
                  <a:pt x="66008" y="601262"/>
                  <a:pt x="65528" y="601262"/>
                </a:cubicBezTo>
                <a:cubicBezTo>
                  <a:pt x="64256" y="601406"/>
                  <a:pt x="63992" y="600686"/>
                  <a:pt x="64040" y="599630"/>
                </a:cubicBezTo>
                <a:cubicBezTo>
                  <a:pt x="64064" y="599054"/>
                  <a:pt x="64040" y="598453"/>
                  <a:pt x="64040" y="597853"/>
                </a:cubicBezTo>
                <a:close/>
                <a:moveTo>
                  <a:pt x="114710" y="477238"/>
                </a:moveTo>
                <a:cubicBezTo>
                  <a:pt x="114710" y="477838"/>
                  <a:pt x="114710" y="478438"/>
                  <a:pt x="114710" y="479207"/>
                </a:cubicBezTo>
                <a:cubicBezTo>
                  <a:pt x="111575" y="478669"/>
                  <a:pt x="108473" y="477946"/>
                  <a:pt x="105421" y="477046"/>
                </a:cubicBezTo>
                <a:lnTo>
                  <a:pt x="66704" y="467493"/>
                </a:lnTo>
                <a:cubicBezTo>
                  <a:pt x="64160" y="466845"/>
                  <a:pt x="64136" y="466845"/>
                  <a:pt x="64136" y="464085"/>
                </a:cubicBezTo>
                <a:cubicBezTo>
                  <a:pt x="64136" y="421808"/>
                  <a:pt x="64136" y="379539"/>
                  <a:pt x="64136" y="337277"/>
                </a:cubicBezTo>
                <a:cubicBezTo>
                  <a:pt x="64023" y="336348"/>
                  <a:pt x="64156" y="335405"/>
                  <a:pt x="64520" y="334540"/>
                </a:cubicBezTo>
                <a:cubicBezTo>
                  <a:pt x="67592" y="336029"/>
                  <a:pt x="70449" y="337373"/>
                  <a:pt x="73281" y="338789"/>
                </a:cubicBezTo>
                <a:cubicBezTo>
                  <a:pt x="86339" y="345294"/>
                  <a:pt x="99348" y="351847"/>
                  <a:pt x="112406" y="358303"/>
                </a:cubicBezTo>
                <a:cubicBezTo>
                  <a:pt x="113904" y="358827"/>
                  <a:pt x="114854" y="360301"/>
                  <a:pt x="114710" y="361880"/>
                </a:cubicBezTo>
                <a:cubicBezTo>
                  <a:pt x="114630" y="400285"/>
                  <a:pt x="114630" y="438738"/>
                  <a:pt x="114710" y="477238"/>
                </a:cubicBezTo>
                <a:close/>
                <a:moveTo>
                  <a:pt x="113390" y="356695"/>
                </a:moveTo>
                <a:cubicBezTo>
                  <a:pt x="98572" y="349271"/>
                  <a:pt x="83746" y="341878"/>
                  <a:pt x="68913" y="334517"/>
                </a:cubicBezTo>
                <a:cubicBezTo>
                  <a:pt x="68649" y="334392"/>
                  <a:pt x="68376" y="334288"/>
                  <a:pt x="68097" y="334204"/>
                </a:cubicBezTo>
                <a:cubicBezTo>
                  <a:pt x="67688" y="333916"/>
                  <a:pt x="67568" y="333508"/>
                  <a:pt x="68097" y="333268"/>
                </a:cubicBezTo>
                <a:cubicBezTo>
                  <a:pt x="68941" y="332959"/>
                  <a:pt x="69851" y="332877"/>
                  <a:pt x="70737" y="333028"/>
                </a:cubicBezTo>
                <a:lnTo>
                  <a:pt x="194376" y="333028"/>
                </a:lnTo>
                <a:cubicBezTo>
                  <a:pt x="195432" y="333028"/>
                  <a:pt x="196585" y="332740"/>
                  <a:pt x="197521" y="333580"/>
                </a:cubicBezTo>
                <a:lnTo>
                  <a:pt x="233525" y="357439"/>
                </a:lnTo>
                <a:cubicBezTo>
                  <a:pt x="232446" y="357879"/>
                  <a:pt x="231273" y="358035"/>
                  <a:pt x="230117" y="357895"/>
                </a:cubicBezTo>
                <a:cubicBezTo>
                  <a:pt x="192928" y="357895"/>
                  <a:pt x="155748" y="357895"/>
                  <a:pt x="118575" y="357895"/>
                </a:cubicBezTo>
                <a:cubicBezTo>
                  <a:pt x="116750" y="357939"/>
                  <a:pt x="114944" y="357526"/>
                  <a:pt x="113318" y="356695"/>
                </a:cubicBezTo>
                <a:close/>
                <a:moveTo>
                  <a:pt x="263889" y="259747"/>
                </a:moveTo>
                <a:lnTo>
                  <a:pt x="427349" y="259747"/>
                </a:lnTo>
                <a:cubicBezTo>
                  <a:pt x="428886" y="259747"/>
                  <a:pt x="430062" y="259747"/>
                  <a:pt x="430950" y="261571"/>
                </a:cubicBezTo>
                <a:cubicBezTo>
                  <a:pt x="436783" y="273573"/>
                  <a:pt x="442807" y="285358"/>
                  <a:pt x="448736" y="297216"/>
                </a:cubicBezTo>
                <a:cubicBezTo>
                  <a:pt x="449048" y="297816"/>
                  <a:pt x="449600" y="298368"/>
                  <a:pt x="449216" y="299352"/>
                </a:cubicBezTo>
                <a:lnTo>
                  <a:pt x="445952" y="299352"/>
                </a:lnTo>
                <a:cubicBezTo>
                  <a:pt x="398474" y="299352"/>
                  <a:pt x="350989" y="299352"/>
                  <a:pt x="303494" y="299352"/>
                </a:cubicBezTo>
                <a:cubicBezTo>
                  <a:pt x="301519" y="299439"/>
                  <a:pt x="299608" y="298637"/>
                  <a:pt x="298285" y="297168"/>
                </a:cubicBezTo>
                <a:cubicBezTo>
                  <a:pt x="286733" y="285502"/>
                  <a:pt x="275146" y="273902"/>
                  <a:pt x="263529" y="262363"/>
                </a:cubicBezTo>
                <a:cubicBezTo>
                  <a:pt x="262674" y="261643"/>
                  <a:pt x="261767" y="260983"/>
                  <a:pt x="260817" y="260395"/>
                </a:cubicBezTo>
                <a:cubicBezTo>
                  <a:pt x="261705" y="259822"/>
                  <a:pt x="262770" y="259591"/>
                  <a:pt x="263817" y="259747"/>
                </a:cubicBezTo>
                <a:close/>
                <a:moveTo>
                  <a:pt x="257144" y="255931"/>
                </a:moveTo>
                <a:cubicBezTo>
                  <a:pt x="241142" y="239929"/>
                  <a:pt x="225140" y="223975"/>
                  <a:pt x="209138" y="208069"/>
                </a:cubicBezTo>
                <a:cubicBezTo>
                  <a:pt x="208370" y="207301"/>
                  <a:pt x="207506" y="206604"/>
                  <a:pt x="206354" y="205668"/>
                </a:cubicBezTo>
                <a:cubicBezTo>
                  <a:pt x="207475" y="205232"/>
                  <a:pt x="208686" y="205076"/>
                  <a:pt x="209882" y="205212"/>
                </a:cubicBezTo>
                <a:cubicBezTo>
                  <a:pt x="273058" y="205212"/>
                  <a:pt x="336265" y="205212"/>
                  <a:pt x="399506" y="205212"/>
                </a:cubicBezTo>
                <a:cubicBezTo>
                  <a:pt x="401472" y="204949"/>
                  <a:pt x="403361" y="206072"/>
                  <a:pt x="404067" y="207925"/>
                </a:cubicBezTo>
                <a:cubicBezTo>
                  <a:pt x="411771" y="223599"/>
                  <a:pt x="419668" y="239129"/>
                  <a:pt x="427469" y="254803"/>
                </a:cubicBezTo>
                <a:cubicBezTo>
                  <a:pt x="427926" y="255739"/>
                  <a:pt x="428742" y="256603"/>
                  <a:pt x="428574" y="257803"/>
                </a:cubicBezTo>
                <a:cubicBezTo>
                  <a:pt x="427613" y="258108"/>
                  <a:pt x="426596" y="258189"/>
                  <a:pt x="425597" y="258043"/>
                </a:cubicBezTo>
                <a:cubicBezTo>
                  <a:pt x="371190" y="258043"/>
                  <a:pt x="316720" y="258043"/>
                  <a:pt x="262185" y="258043"/>
                </a:cubicBezTo>
                <a:cubicBezTo>
                  <a:pt x="260245" y="258165"/>
                  <a:pt x="258359" y="257388"/>
                  <a:pt x="257072" y="255931"/>
                </a:cubicBezTo>
                <a:close/>
                <a:moveTo>
                  <a:pt x="601347" y="296736"/>
                </a:moveTo>
                <a:cubicBezTo>
                  <a:pt x="601347" y="299328"/>
                  <a:pt x="601347" y="299352"/>
                  <a:pt x="598731" y="299352"/>
                </a:cubicBezTo>
                <a:lnTo>
                  <a:pt x="454089" y="299352"/>
                </a:lnTo>
                <a:cubicBezTo>
                  <a:pt x="452699" y="299561"/>
                  <a:pt x="451345" y="298800"/>
                  <a:pt x="450800" y="297504"/>
                </a:cubicBezTo>
                <a:cubicBezTo>
                  <a:pt x="444800" y="285310"/>
                  <a:pt x="438799" y="273189"/>
                  <a:pt x="432630" y="261043"/>
                </a:cubicBezTo>
                <a:cubicBezTo>
                  <a:pt x="432630" y="260779"/>
                  <a:pt x="432438" y="260491"/>
                  <a:pt x="432150" y="259723"/>
                </a:cubicBezTo>
                <a:lnTo>
                  <a:pt x="597771" y="259723"/>
                </a:lnTo>
                <a:cubicBezTo>
                  <a:pt x="602019" y="259723"/>
                  <a:pt x="601347" y="259195"/>
                  <a:pt x="601347" y="263396"/>
                </a:cubicBezTo>
                <a:cubicBezTo>
                  <a:pt x="601299" y="274509"/>
                  <a:pt x="601275" y="285622"/>
                  <a:pt x="601275" y="296712"/>
                </a:cubicBezTo>
                <a:close/>
                <a:moveTo>
                  <a:pt x="601347" y="331732"/>
                </a:moveTo>
                <a:cubicBezTo>
                  <a:pt x="600315" y="332932"/>
                  <a:pt x="598947" y="332428"/>
                  <a:pt x="597699" y="332428"/>
                </a:cubicBezTo>
                <a:lnTo>
                  <a:pt x="510136" y="332428"/>
                </a:lnTo>
                <a:cubicBezTo>
                  <a:pt x="497270" y="332428"/>
                  <a:pt x="484381" y="332428"/>
                  <a:pt x="471515" y="332428"/>
                </a:cubicBezTo>
                <a:cubicBezTo>
                  <a:pt x="470363" y="332428"/>
                  <a:pt x="469115" y="332812"/>
                  <a:pt x="468107" y="331804"/>
                </a:cubicBezTo>
                <a:lnTo>
                  <a:pt x="452937" y="301632"/>
                </a:lnTo>
                <a:cubicBezTo>
                  <a:pt x="453642" y="301162"/>
                  <a:pt x="454509" y="300999"/>
                  <a:pt x="455337" y="301176"/>
                </a:cubicBezTo>
                <a:lnTo>
                  <a:pt x="598419" y="301176"/>
                </a:lnTo>
                <a:cubicBezTo>
                  <a:pt x="598923" y="301176"/>
                  <a:pt x="599427" y="301176"/>
                  <a:pt x="599907" y="301176"/>
                </a:cubicBezTo>
                <a:cubicBezTo>
                  <a:pt x="600747" y="301176"/>
                  <a:pt x="601275" y="301416"/>
                  <a:pt x="601227" y="302352"/>
                </a:cubicBezTo>
                <a:cubicBezTo>
                  <a:pt x="601227" y="302665"/>
                  <a:pt x="601227" y="302953"/>
                  <a:pt x="601227" y="303265"/>
                </a:cubicBezTo>
                <a:cubicBezTo>
                  <a:pt x="601227" y="312746"/>
                  <a:pt x="601227" y="322251"/>
                  <a:pt x="601227" y="331756"/>
                </a:cubicBezTo>
                <a:close/>
                <a:moveTo>
                  <a:pt x="601515" y="396036"/>
                </a:moveTo>
                <a:cubicBezTo>
                  <a:pt x="601515" y="397284"/>
                  <a:pt x="600963" y="397596"/>
                  <a:pt x="599907" y="397548"/>
                </a:cubicBezTo>
                <a:cubicBezTo>
                  <a:pt x="599307" y="397548"/>
                  <a:pt x="598707" y="397548"/>
                  <a:pt x="598107" y="397548"/>
                </a:cubicBezTo>
                <a:cubicBezTo>
                  <a:pt x="566838" y="397548"/>
                  <a:pt x="535562" y="397548"/>
                  <a:pt x="504279" y="397548"/>
                </a:cubicBezTo>
                <a:cubicBezTo>
                  <a:pt x="502289" y="397899"/>
                  <a:pt x="500345" y="396732"/>
                  <a:pt x="499718" y="394812"/>
                </a:cubicBezTo>
                <a:cubicBezTo>
                  <a:pt x="498134" y="391068"/>
                  <a:pt x="496094" y="387491"/>
                  <a:pt x="494294" y="383819"/>
                </a:cubicBezTo>
                <a:cubicBezTo>
                  <a:pt x="493958" y="383123"/>
                  <a:pt x="493334" y="382498"/>
                  <a:pt x="493574" y="381610"/>
                </a:cubicBezTo>
                <a:cubicBezTo>
                  <a:pt x="494510" y="381265"/>
                  <a:pt x="495518" y="381164"/>
                  <a:pt x="496502" y="381322"/>
                </a:cubicBezTo>
                <a:lnTo>
                  <a:pt x="598419" y="381322"/>
                </a:lnTo>
                <a:cubicBezTo>
                  <a:pt x="598899" y="381322"/>
                  <a:pt x="599403" y="381322"/>
                  <a:pt x="599907" y="381322"/>
                </a:cubicBezTo>
                <a:cubicBezTo>
                  <a:pt x="600987" y="381322"/>
                  <a:pt x="601539" y="381586"/>
                  <a:pt x="601515" y="382835"/>
                </a:cubicBezTo>
                <a:cubicBezTo>
                  <a:pt x="601354" y="387234"/>
                  <a:pt x="601316" y="391627"/>
                  <a:pt x="601395" y="396012"/>
                </a:cubicBezTo>
                <a:close/>
                <a:moveTo>
                  <a:pt x="601515" y="417903"/>
                </a:moveTo>
                <a:lnTo>
                  <a:pt x="601515" y="503642"/>
                </a:lnTo>
                <a:cubicBezTo>
                  <a:pt x="601515" y="504242"/>
                  <a:pt x="601515" y="504842"/>
                  <a:pt x="601515" y="505442"/>
                </a:cubicBezTo>
                <a:cubicBezTo>
                  <a:pt x="601515" y="506570"/>
                  <a:pt x="601203" y="507146"/>
                  <a:pt x="600003" y="507026"/>
                </a:cubicBezTo>
                <a:cubicBezTo>
                  <a:pt x="599403" y="507026"/>
                  <a:pt x="598803" y="507026"/>
                  <a:pt x="598203" y="507026"/>
                </a:cubicBezTo>
                <a:lnTo>
                  <a:pt x="512296" y="507026"/>
                </a:lnTo>
                <a:cubicBezTo>
                  <a:pt x="508552" y="507026"/>
                  <a:pt x="508984" y="507362"/>
                  <a:pt x="508984" y="503618"/>
                </a:cubicBezTo>
                <a:lnTo>
                  <a:pt x="508984" y="417543"/>
                </a:lnTo>
                <a:cubicBezTo>
                  <a:pt x="508984" y="414446"/>
                  <a:pt x="508720" y="414615"/>
                  <a:pt x="511888" y="414615"/>
                </a:cubicBezTo>
                <a:lnTo>
                  <a:pt x="597651" y="414615"/>
                </a:lnTo>
                <a:cubicBezTo>
                  <a:pt x="598347" y="414651"/>
                  <a:pt x="599043" y="414651"/>
                  <a:pt x="599739" y="414615"/>
                </a:cubicBezTo>
                <a:cubicBezTo>
                  <a:pt x="601107" y="414470"/>
                  <a:pt x="601467" y="415191"/>
                  <a:pt x="601371" y="416391"/>
                </a:cubicBezTo>
                <a:cubicBezTo>
                  <a:pt x="601347" y="416871"/>
                  <a:pt x="601371" y="417375"/>
                  <a:pt x="601371" y="417879"/>
                </a:cubicBezTo>
                <a:close/>
                <a:moveTo>
                  <a:pt x="601515" y="843620"/>
                </a:moveTo>
                <a:cubicBezTo>
                  <a:pt x="601515" y="844556"/>
                  <a:pt x="600987" y="844820"/>
                  <a:pt x="600171" y="844772"/>
                </a:cubicBezTo>
                <a:lnTo>
                  <a:pt x="485509" y="844772"/>
                </a:lnTo>
                <a:cubicBezTo>
                  <a:pt x="484537" y="844890"/>
                  <a:pt x="483552" y="844823"/>
                  <a:pt x="482604" y="844580"/>
                </a:cubicBezTo>
                <a:cubicBezTo>
                  <a:pt x="482340" y="843500"/>
                  <a:pt x="483060" y="842828"/>
                  <a:pt x="483420" y="842180"/>
                </a:cubicBezTo>
                <a:cubicBezTo>
                  <a:pt x="485821" y="837259"/>
                  <a:pt x="488437" y="832387"/>
                  <a:pt x="490621" y="827418"/>
                </a:cubicBezTo>
                <a:cubicBezTo>
                  <a:pt x="491164" y="825781"/>
                  <a:pt x="492803" y="824768"/>
                  <a:pt x="494510" y="825018"/>
                </a:cubicBezTo>
                <a:cubicBezTo>
                  <a:pt x="514984" y="825018"/>
                  <a:pt x="535483" y="825018"/>
                  <a:pt x="555958" y="825018"/>
                </a:cubicBezTo>
                <a:lnTo>
                  <a:pt x="600027" y="825018"/>
                </a:lnTo>
                <a:cubicBezTo>
                  <a:pt x="600939" y="825018"/>
                  <a:pt x="601275" y="825402"/>
                  <a:pt x="601275" y="826266"/>
                </a:cubicBezTo>
                <a:cubicBezTo>
                  <a:pt x="601347" y="832003"/>
                  <a:pt x="601347" y="837811"/>
                  <a:pt x="601371" y="843596"/>
                </a:cubicBezTo>
                <a:close/>
                <a:moveTo>
                  <a:pt x="154747" y="601286"/>
                </a:moveTo>
                <a:lnTo>
                  <a:pt x="119655" y="601286"/>
                </a:lnTo>
                <a:cubicBezTo>
                  <a:pt x="115982" y="601286"/>
                  <a:pt x="116439" y="601766"/>
                  <a:pt x="116439" y="598141"/>
                </a:cubicBezTo>
                <a:lnTo>
                  <a:pt x="116439" y="481751"/>
                </a:lnTo>
                <a:lnTo>
                  <a:pt x="146490" y="489240"/>
                </a:lnTo>
                <a:lnTo>
                  <a:pt x="155203" y="491424"/>
                </a:lnTo>
                <a:cubicBezTo>
                  <a:pt x="157604" y="492024"/>
                  <a:pt x="157604" y="492048"/>
                  <a:pt x="157604" y="494640"/>
                </a:cubicBezTo>
                <a:lnTo>
                  <a:pt x="157604" y="598381"/>
                </a:lnTo>
                <a:cubicBezTo>
                  <a:pt x="157604" y="601574"/>
                  <a:pt x="157916" y="601286"/>
                  <a:pt x="154747" y="601286"/>
                </a:cubicBezTo>
                <a:close/>
                <a:moveTo>
                  <a:pt x="116343" y="606374"/>
                </a:moveTo>
                <a:cubicBezTo>
                  <a:pt x="116343" y="602630"/>
                  <a:pt x="116079" y="603086"/>
                  <a:pt x="119487" y="603086"/>
                </a:cubicBezTo>
                <a:lnTo>
                  <a:pt x="154939" y="603086"/>
                </a:lnTo>
                <a:cubicBezTo>
                  <a:pt x="157580" y="603086"/>
                  <a:pt x="157628" y="603086"/>
                  <a:pt x="157628" y="605678"/>
                </a:cubicBezTo>
                <a:lnTo>
                  <a:pt x="157628" y="709923"/>
                </a:lnTo>
                <a:cubicBezTo>
                  <a:pt x="157628" y="712324"/>
                  <a:pt x="157628" y="712324"/>
                  <a:pt x="155227" y="712900"/>
                </a:cubicBezTo>
                <a:lnTo>
                  <a:pt x="118359" y="722165"/>
                </a:lnTo>
                <a:cubicBezTo>
                  <a:pt x="117796" y="722386"/>
                  <a:pt x="117170" y="722386"/>
                  <a:pt x="116607" y="722165"/>
                </a:cubicBezTo>
                <a:cubicBezTo>
                  <a:pt x="116311" y="721219"/>
                  <a:pt x="116229" y="720218"/>
                  <a:pt x="116367" y="719237"/>
                </a:cubicBezTo>
                <a:close/>
                <a:moveTo>
                  <a:pt x="157532" y="487536"/>
                </a:moveTo>
                <a:cubicBezTo>
                  <a:pt x="157532" y="488232"/>
                  <a:pt x="157532" y="488904"/>
                  <a:pt x="157532" y="489768"/>
                </a:cubicBezTo>
                <a:cubicBezTo>
                  <a:pt x="156529" y="489871"/>
                  <a:pt x="155517" y="489730"/>
                  <a:pt x="154579" y="489360"/>
                </a:cubicBezTo>
                <a:lnTo>
                  <a:pt x="119127" y="480551"/>
                </a:lnTo>
                <a:cubicBezTo>
                  <a:pt x="115814" y="479711"/>
                  <a:pt x="116439" y="479999"/>
                  <a:pt x="116439" y="477286"/>
                </a:cubicBezTo>
                <a:lnTo>
                  <a:pt x="116439" y="360872"/>
                </a:lnTo>
                <a:cubicBezTo>
                  <a:pt x="117149" y="360718"/>
                  <a:pt x="117890" y="360896"/>
                  <a:pt x="118455" y="361352"/>
                </a:cubicBezTo>
                <a:cubicBezTo>
                  <a:pt x="130768" y="367497"/>
                  <a:pt x="143082" y="373713"/>
                  <a:pt x="155443" y="379786"/>
                </a:cubicBezTo>
                <a:cubicBezTo>
                  <a:pt x="156935" y="380357"/>
                  <a:pt x="157846" y="381872"/>
                  <a:pt x="157652" y="383459"/>
                </a:cubicBezTo>
                <a:cubicBezTo>
                  <a:pt x="157604" y="418150"/>
                  <a:pt x="157596" y="452844"/>
                  <a:pt x="157628" y="487536"/>
                </a:cubicBezTo>
                <a:close/>
                <a:moveTo>
                  <a:pt x="157532" y="378802"/>
                </a:moveTo>
                <a:cubicBezTo>
                  <a:pt x="145610" y="372770"/>
                  <a:pt x="133649" y="366777"/>
                  <a:pt x="121647" y="360824"/>
                </a:cubicBezTo>
                <a:cubicBezTo>
                  <a:pt x="121323" y="360625"/>
                  <a:pt x="121011" y="360409"/>
                  <a:pt x="120711" y="360176"/>
                </a:cubicBezTo>
                <a:cubicBezTo>
                  <a:pt x="121819" y="359688"/>
                  <a:pt x="123047" y="359537"/>
                  <a:pt x="124240" y="359744"/>
                </a:cubicBezTo>
                <a:lnTo>
                  <a:pt x="234293" y="359744"/>
                </a:lnTo>
                <a:cubicBezTo>
                  <a:pt x="235684" y="359628"/>
                  <a:pt x="237076" y="359948"/>
                  <a:pt x="238278" y="360656"/>
                </a:cubicBezTo>
                <a:cubicBezTo>
                  <a:pt x="247063" y="366585"/>
                  <a:pt x="255896" y="372417"/>
                  <a:pt x="264681" y="378298"/>
                </a:cubicBezTo>
                <a:cubicBezTo>
                  <a:pt x="264969" y="378490"/>
                  <a:pt x="265425" y="378586"/>
                  <a:pt x="265401" y="379282"/>
                </a:cubicBezTo>
                <a:cubicBezTo>
                  <a:pt x="264638" y="379577"/>
                  <a:pt x="263807" y="379661"/>
                  <a:pt x="263001" y="379522"/>
                </a:cubicBezTo>
                <a:lnTo>
                  <a:pt x="161276" y="379522"/>
                </a:lnTo>
                <a:cubicBezTo>
                  <a:pt x="159981" y="379580"/>
                  <a:pt x="158690" y="379332"/>
                  <a:pt x="157508" y="378802"/>
                </a:cubicBezTo>
                <a:close/>
                <a:moveTo>
                  <a:pt x="332514" y="333676"/>
                </a:moveTo>
                <a:cubicBezTo>
                  <a:pt x="339282" y="340476"/>
                  <a:pt x="346068" y="347255"/>
                  <a:pt x="352868" y="354007"/>
                </a:cubicBezTo>
                <a:cubicBezTo>
                  <a:pt x="353924" y="355063"/>
                  <a:pt x="355100" y="355999"/>
                  <a:pt x="356325" y="357079"/>
                </a:cubicBezTo>
                <a:cubicBezTo>
                  <a:pt x="355124" y="358279"/>
                  <a:pt x="353924" y="357895"/>
                  <a:pt x="352988" y="357895"/>
                </a:cubicBezTo>
                <a:lnTo>
                  <a:pt x="320584" y="357895"/>
                </a:lnTo>
                <a:cubicBezTo>
                  <a:pt x="293893" y="357895"/>
                  <a:pt x="267201" y="357895"/>
                  <a:pt x="240510" y="357895"/>
                </a:cubicBezTo>
                <a:cubicBezTo>
                  <a:pt x="238533" y="357919"/>
                  <a:pt x="236597" y="357334"/>
                  <a:pt x="234965" y="356215"/>
                </a:cubicBezTo>
                <a:cubicBezTo>
                  <a:pt x="223924" y="348822"/>
                  <a:pt x="212835" y="341501"/>
                  <a:pt x="201769" y="334156"/>
                </a:cubicBezTo>
                <a:cubicBezTo>
                  <a:pt x="201289" y="333700"/>
                  <a:pt x="201361" y="333220"/>
                  <a:pt x="201985" y="333100"/>
                </a:cubicBezTo>
                <a:cubicBezTo>
                  <a:pt x="202877" y="332987"/>
                  <a:pt x="203776" y="332949"/>
                  <a:pt x="204674" y="332980"/>
                </a:cubicBezTo>
                <a:lnTo>
                  <a:pt x="329105" y="332980"/>
                </a:lnTo>
                <a:cubicBezTo>
                  <a:pt x="330233" y="333076"/>
                  <a:pt x="331505" y="332644"/>
                  <a:pt x="332490" y="333676"/>
                </a:cubicBezTo>
                <a:close/>
                <a:moveTo>
                  <a:pt x="302870" y="301464"/>
                </a:moveTo>
                <a:cubicBezTo>
                  <a:pt x="303859" y="301104"/>
                  <a:pt x="304922" y="300989"/>
                  <a:pt x="305966" y="301128"/>
                </a:cubicBezTo>
                <a:cubicBezTo>
                  <a:pt x="353252" y="301128"/>
                  <a:pt x="400521" y="301128"/>
                  <a:pt x="447776" y="301128"/>
                </a:cubicBezTo>
                <a:cubicBezTo>
                  <a:pt x="449651" y="300905"/>
                  <a:pt x="451424" y="302028"/>
                  <a:pt x="452025" y="303817"/>
                </a:cubicBezTo>
                <a:cubicBezTo>
                  <a:pt x="456105" y="312266"/>
                  <a:pt x="460378" y="320619"/>
                  <a:pt x="464578" y="329020"/>
                </a:cubicBezTo>
                <a:cubicBezTo>
                  <a:pt x="465130" y="329846"/>
                  <a:pt x="465507" y="330777"/>
                  <a:pt x="465682" y="331756"/>
                </a:cubicBezTo>
                <a:cubicBezTo>
                  <a:pt x="464626" y="332956"/>
                  <a:pt x="463282" y="332452"/>
                  <a:pt x="462010" y="332452"/>
                </a:cubicBezTo>
                <a:lnTo>
                  <a:pt x="367366" y="332452"/>
                </a:lnTo>
                <a:cubicBezTo>
                  <a:pt x="357093" y="332452"/>
                  <a:pt x="346819" y="332452"/>
                  <a:pt x="336546" y="332452"/>
                </a:cubicBezTo>
                <a:cubicBezTo>
                  <a:pt x="335370" y="332452"/>
                  <a:pt x="334146" y="332836"/>
                  <a:pt x="333114" y="331852"/>
                </a:cubicBezTo>
                <a:close/>
                <a:moveTo>
                  <a:pt x="507207" y="512403"/>
                </a:moveTo>
                <a:lnTo>
                  <a:pt x="507207" y="599030"/>
                </a:lnTo>
                <a:cubicBezTo>
                  <a:pt x="507207" y="601430"/>
                  <a:pt x="507207" y="601286"/>
                  <a:pt x="504807" y="601286"/>
                </a:cubicBezTo>
                <a:lnTo>
                  <a:pt x="418228" y="601286"/>
                </a:lnTo>
                <a:cubicBezTo>
                  <a:pt x="417532" y="601286"/>
                  <a:pt x="416836" y="601286"/>
                  <a:pt x="416140" y="601286"/>
                </a:cubicBezTo>
                <a:cubicBezTo>
                  <a:pt x="415060" y="601286"/>
                  <a:pt x="414724" y="600782"/>
                  <a:pt x="414796" y="599798"/>
                </a:cubicBezTo>
                <a:cubicBezTo>
                  <a:pt x="414796" y="599294"/>
                  <a:pt x="414796" y="598814"/>
                  <a:pt x="414796" y="598309"/>
                </a:cubicBezTo>
                <a:lnTo>
                  <a:pt x="414796" y="511899"/>
                </a:lnTo>
                <a:cubicBezTo>
                  <a:pt x="414820" y="511498"/>
                  <a:pt x="414820" y="511099"/>
                  <a:pt x="414796" y="510699"/>
                </a:cubicBezTo>
                <a:cubicBezTo>
                  <a:pt x="414556" y="509042"/>
                  <a:pt x="415372" y="508682"/>
                  <a:pt x="416860" y="508706"/>
                </a:cubicBezTo>
                <a:cubicBezTo>
                  <a:pt x="421661" y="508706"/>
                  <a:pt x="426461" y="508706"/>
                  <a:pt x="431262" y="508706"/>
                </a:cubicBezTo>
                <a:lnTo>
                  <a:pt x="503559" y="508706"/>
                </a:lnTo>
                <a:cubicBezTo>
                  <a:pt x="504279" y="508706"/>
                  <a:pt x="504975" y="508706"/>
                  <a:pt x="505671" y="508706"/>
                </a:cubicBezTo>
                <a:cubicBezTo>
                  <a:pt x="506799" y="508706"/>
                  <a:pt x="507351" y="509018"/>
                  <a:pt x="507255" y="510218"/>
                </a:cubicBezTo>
                <a:cubicBezTo>
                  <a:pt x="507135" y="511011"/>
                  <a:pt x="507183" y="511707"/>
                  <a:pt x="507183" y="512403"/>
                </a:cubicBezTo>
                <a:close/>
                <a:moveTo>
                  <a:pt x="507207" y="786661"/>
                </a:moveTo>
                <a:cubicBezTo>
                  <a:pt x="507207" y="787261"/>
                  <a:pt x="507207" y="787861"/>
                  <a:pt x="507207" y="788461"/>
                </a:cubicBezTo>
                <a:cubicBezTo>
                  <a:pt x="507207" y="789061"/>
                  <a:pt x="506775" y="789709"/>
                  <a:pt x="505935" y="789661"/>
                </a:cubicBezTo>
                <a:cubicBezTo>
                  <a:pt x="505095" y="789613"/>
                  <a:pt x="504735" y="789661"/>
                  <a:pt x="504135" y="789661"/>
                </a:cubicBezTo>
                <a:lnTo>
                  <a:pt x="418060" y="789661"/>
                </a:lnTo>
                <a:cubicBezTo>
                  <a:pt x="414244" y="789661"/>
                  <a:pt x="414820" y="789925"/>
                  <a:pt x="414796" y="786229"/>
                </a:cubicBezTo>
                <a:lnTo>
                  <a:pt x="414796" y="700490"/>
                </a:lnTo>
                <a:cubicBezTo>
                  <a:pt x="414796" y="699794"/>
                  <a:pt x="414796" y="699074"/>
                  <a:pt x="414796" y="698378"/>
                </a:cubicBezTo>
                <a:cubicBezTo>
                  <a:pt x="414796" y="697682"/>
                  <a:pt x="415276" y="697154"/>
                  <a:pt x="416116" y="697178"/>
                </a:cubicBezTo>
                <a:lnTo>
                  <a:pt x="503943" y="697178"/>
                </a:lnTo>
                <a:cubicBezTo>
                  <a:pt x="507519" y="697178"/>
                  <a:pt x="507183" y="696674"/>
                  <a:pt x="507183" y="700346"/>
                </a:cubicBezTo>
                <a:close/>
                <a:moveTo>
                  <a:pt x="414748" y="692089"/>
                </a:moveTo>
                <a:lnTo>
                  <a:pt x="414748" y="606014"/>
                </a:lnTo>
                <a:cubicBezTo>
                  <a:pt x="414748" y="602894"/>
                  <a:pt x="414532" y="603086"/>
                  <a:pt x="417652" y="603086"/>
                </a:cubicBezTo>
                <a:lnTo>
                  <a:pt x="505959" y="603086"/>
                </a:lnTo>
                <a:cubicBezTo>
                  <a:pt x="506799" y="603086"/>
                  <a:pt x="507255" y="603398"/>
                  <a:pt x="507255" y="604286"/>
                </a:cubicBezTo>
                <a:cubicBezTo>
                  <a:pt x="507255" y="605174"/>
                  <a:pt x="507255" y="605702"/>
                  <a:pt x="507255" y="606398"/>
                </a:cubicBezTo>
                <a:lnTo>
                  <a:pt x="507255" y="692449"/>
                </a:lnTo>
                <a:cubicBezTo>
                  <a:pt x="507255" y="695762"/>
                  <a:pt x="507447" y="695378"/>
                  <a:pt x="504375" y="695378"/>
                </a:cubicBezTo>
                <a:lnTo>
                  <a:pt x="417964" y="695378"/>
                </a:lnTo>
                <a:cubicBezTo>
                  <a:pt x="417563" y="695354"/>
                  <a:pt x="417165" y="695354"/>
                  <a:pt x="416764" y="695378"/>
                </a:cubicBezTo>
                <a:cubicBezTo>
                  <a:pt x="415108" y="695594"/>
                  <a:pt x="414652" y="694754"/>
                  <a:pt x="414820" y="693289"/>
                </a:cubicBezTo>
                <a:cubicBezTo>
                  <a:pt x="414820" y="692889"/>
                  <a:pt x="414796" y="692488"/>
                  <a:pt x="414748" y="692089"/>
                </a:cubicBezTo>
                <a:close/>
                <a:moveTo>
                  <a:pt x="507135" y="416055"/>
                </a:moveTo>
                <a:cubicBezTo>
                  <a:pt x="507135" y="416751"/>
                  <a:pt x="507135" y="417447"/>
                  <a:pt x="507135" y="418143"/>
                </a:cubicBezTo>
                <a:lnTo>
                  <a:pt x="507135" y="503498"/>
                </a:lnTo>
                <a:cubicBezTo>
                  <a:pt x="507135" y="504290"/>
                  <a:pt x="507135" y="505106"/>
                  <a:pt x="507135" y="505898"/>
                </a:cubicBezTo>
                <a:cubicBezTo>
                  <a:pt x="507135" y="506690"/>
                  <a:pt x="506727" y="507146"/>
                  <a:pt x="505863" y="507122"/>
                </a:cubicBezTo>
                <a:cubicBezTo>
                  <a:pt x="504999" y="507098"/>
                  <a:pt x="504663" y="507122"/>
                  <a:pt x="504063" y="507122"/>
                </a:cubicBezTo>
                <a:lnTo>
                  <a:pt x="418060" y="507122"/>
                </a:lnTo>
                <a:cubicBezTo>
                  <a:pt x="414460" y="507122"/>
                  <a:pt x="414796" y="507434"/>
                  <a:pt x="414796" y="503954"/>
                </a:cubicBezTo>
                <a:lnTo>
                  <a:pt x="414796" y="417783"/>
                </a:lnTo>
                <a:cubicBezTo>
                  <a:pt x="414820" y="417382"/>
                  <a:pt x="414820" y="416984"/>
                  <a:pt x="414796" y="416583"/>
                </a:cubicBezTo>
                <a:cubicBezTo>
                  <a:pt x="414556" y="414951"/>
                  <a:pt x="415372" y="414446"/>
                  <a:pt x="416860" y="414615"/>
                </a:cubicBezTo>
                <a:cubicBezTo>
                  <a:pt x="417460" y="414615"/>
                  <a:pt x="418060" y="414615"/>
                  <a:pt x="418660" y="414615"/>
                </a:cubicBezTo>
                <a:lnTo>
                  <a:pt x="503559" y="414615"/>
                </a:lnTo>
                <a:cubicBezTo>
                  <a:pt x="504255" y="414615"/>
                  <a:pt x="504951" y="414615"/>
                  <a:pt x="505647" y="414615"/>
                </a:cubicBezTo>
                <a:cubicBezTo>
                  <a:pt x="506751" y="414518"/>
                  <a:pt x="507279" y="414951"/>
                  <a:pt x="507183" y="416127"/>
                </a:cubicBezTo>
                <a:close/>
                <a:moveTo>
                  <a:pt x="503055" y="412742"/>
                </a:moveTo>
                <a:cubicBezTo>
                  <a:pt x="474460" y="412742"/>
                  <a:pt x="445863" y="412742"/>
                  <a:pt x="417268" y="412742"/>
                </a:cubicBezTo>
                <a:cubicBezTo>
                  <a:pt x="415295" y="412860"/>
                  <a:pt x="413377" y="412053"/>
                  <a:pt x="412084" y="410558"/>
                </a:cubicBezTo>
                <a:cubicBezTo>
                  <a:pt x="409155" y="407414"/>
                  <a:pt x="406035" y="404461"/>
                  <a:pt x="402986" y="401413"/>
                </a:cubicBezTo>
                <a:lnTo>
                  <a:pt x="401258" y="399565"/>
                </a:lnTo>
                <a:cubicBezTo>
                  <a:pt x="402290" y="399202"/>
                  <a:pt x="403390" y="399080"/>
                  <a:pt x="404475" y="399205"/>
                </a:cubicBezTo>
                <a:cubicBezTo>
                  <a:pt x="435246" y="399205"/>
                  <a:pt x="466035" y="399205"/>
                  <a:pt x="496838" y="399205"/>
                </a:cubicBezTo>
                <a:cubicBezTo>
                  <a:pt x="498730" y="398905"/>
                  <a:pt x="500563" y="400009"/>
                  <a:pt x="501183" y="401821"/>
                </a:cubicBezTo>
                <a:cubicBezTo>
                  <a:pt x="502719" y="405373"/>
                  <a:pt x="504591" y="408782"/>
                  <a:pt x="506559" y="412742"/>
                </a:cubicBezTo>
                <a:close/>
                <a:moveTo>
                  <a:pt x="412948" y="418143"/>
                </a:moveTo>
                <a:lnTo>
                  <a:pt x="412948" y="503282"/>
                </a:lnTo>
                <a:cubicBezTo>
                  <a:pt x="412948" y="503978"/>
                  <a:pt x="412948" y="504698"/>
                  <a:pt x="412948" y="505370"/>
                </a:cubicBezTo>
                <a:cubicBezTo>
                  <a:pt x="412948" y="506546"/>
                  <a:pt x="412564" y="507050"/>
                  <a:pt x="411387" y="506930"/>
                </a:cubicBezTo>
                <a:cubicBezTo>
                  <a:pt x="410907" y="506930"/>
                  <a:pt x="410403" y="506930"/>
                  <a:pt x="409899" y="506930"/>
                </a:cubicBezTo>
                <a:lnTo>
                  <a:pt x="323896" y="506930"/>
                </a:lnTo>
                <a:cubicBezTo>
                  <a:pt x="320272" y="506930"/>
                  <a:pt x="320608" y="507242"/>
                  <a:pt x="320608" y="503786"/>
                </a:cubicBezTo>
                <a:lnTo>
                  <a:pt x="320608" y="417375"/>
                </a:lnTo>
                <a:cubicBezTo>
                  <a:pt x="320608" y="414302"/>
                  <a:pt x="320368" y="414494"/>
                  <a:pt x="323560" y="414494"/>
                </a:cubicBezTo>
                <a:lnTo>
                  <a:pt x="404811" y="414494"/>
                </a:lnTo>
                <a:cubicBezTo>
                  <a:pt x="406995" y="414494"/>
                  <a:pt x="409203" y="414494"/>
                  <a:pt x="411387" y="414494"/>
                </a:cubicBezTo>
                <a:cubicBezTo>
                  <a:pt x="412516" y="414494"/>
                  <a:pt x="413092" y="414807"/>
                  <a:pt x="412996" y="416007"/>
                </a:cubicBezTo>
                <a:cubicBezTo>
                  <a:pt x="412948" y="416799"/>
                  <a:pt x="412996" y="417495"/>
                  <a:pt x="412996" y="418215"/>
                </a:cubicBezTo>
                <a:close/>
                <a:moveTo>
                  <a:pt x="159428" y="657453"/>
                </a:moveTo>
                <a:lnTo>
                  <a:pt x="159428" y="607047"/>
                </a:lnTo>
                <a:cubicBezTo>
                  <a:pt x="159428" y="606350"/>
                  <a:pt x="159428" y="605630"/>
                  <a:pt x="159428" y="604934"/>
                </a:cubicBezTo>
                <a:cubicBezTo>
                  <a:pt x="159428" y="603590"/>
                  <a:pt x="159788" y="602990"/>
                  <a:pt x="161276" y="602990"/>
                </a:cubicBezTo>
                <a:cubicBezTo>
                  <a:pt x="171566" y="602990"/>
                  <a:pt x="181855" y="602990"/>
                  <a:pt x="192144" y="602990"/>
                </a:cubicBezTo>
                <a:cubicBezTo>
                  <a:pt x="193392" y="602990"/>
                  <a:pt x="194064" y="603302"/>
                  <a:pt x="193944" y="604670"/>
                </a:cubicBezTo>
                <a:cubicBezTo>
                  <a:pt x="193908" y="605270"/>
                  <a:pt x="193908" y="605870"/>
                  <a:pt x="193944" y="606470"/>
                </a:cubicBezTo>
                <a:lnTo>
                  <a:pt x="193944" y="700082"/>
                </a:lnTo>
                <a:cubicBezTo>
                  <a:pt x="193908" y="700577"/>
                  <a:pt x="193908" y="701076"/>
                  <a:pt x="193944" y="701570"/>
                </a:cubicBezTo>
                <a:cubicBezTo>
                  <a:pt x="194136" y="702987"/>
                  <a:pt x="193392" y="703467"/>
                  <a:pt x="192144" y="703779"/>
                </a:cubicBezTo>
                <a:lnTo>
                  <a:pt x="161660" y="711388"/>
                </a:lnTo>
                <a:cubicBezTo>
                  <a:pt x="159572" y="711916"/>
                  <a:pt x="159452" y="711820"/>
                  <a:pt x="159452" y="709635"/>
                </a:cubicBezTo>
                <a:cubicBezTo>
                  <a:pt x="159452" y="702242"/>
                  <a:pt x="159452" y="694850"/>
                  <a:pt x="159452" y="687457"/>
                </a:cubicBezTo>
                <a:close/>
                <a:moveTo>
                  <a:pt x="193920" y="497377"/>
                </a:moveTo>
                <a:cubicBezTo>
                  <a:pt x="193920" y="497881"/>
                  <a:pt x="193920" y="498361"/>
                  <a:pt x="193776" y="499129"/>
                </a:cubicBezTo>
                <a:lnTo>
                  <a:pt x="182687" y="496297"/>
                </a:lnTo>
                <a:lnTo>
                  <a:pt x="161780" y="491088"/>
                </a:lnTo>
                <a:cubicBezTo>
                  <a:pt x="159380" y="490512"/>
                  <a:pt x="159380" y="490488"/>
                  <a:pt x="159380" y="488136"/>
                </a:cubicBezTo>
                <a:cubicBezTo>
                  <a:pt x="159380" y="453459"/>
                  <a:pt x="159380" y="418774"/>
                  <a:pt x="159380" y="384083"/>
                </a:cubicBezTo>
                <a:cubicBezTo>
                  <a:pt x="159288" y="383485"/>
                  <a:pt x="159380" y="382875"/>
                  <a:pt x="159644" y="382330"/>
                </a:cubicBezTo>
                <a:cubicBezTo>
                  <a:pt x="160508" y="381994"/>
                  <a:pt x="161156" y="382619"/>
                  <a:pt x="161828" y="382955"/>
                </a:cubicBezTo>
                <a:cubicBezTo>
                  <a:pt x="171933" y="387995"/>
                  <a:pt x="181919" y="393084"/>
                  <a:pt x="191928" y="397884"/>
                </a:cubicBezTo>
                <a:cubicBezTo>
                  <a:pt x="193254" y="398333"/>
                  <a:pt x="194098" y="399634"/>
                  <a:pt x="193968" y="401029"/>
                </a:cubicBezTo>
                <a:cubicBezTo>
                  <a:pt x="193936" y="433193"/>
                  <a:pt x="193920" y="465309"/>
                  <a:pt x="193920" y="497377"/>
                </a:cubicBezTo>
                <a:close/>
                <a:moveTo>
                  <a:pt x="193632" y="396852"/>
                </a:moveTo>
                <a:cubicBezTo>
                  <a:pt x="184031" y="392052"/>
                  <a:pt x="174430" y="387251"/>
                  <a:pt x="164829" y="382451"/>
                </a:cubicBezTo>
                <a:cubicBezTo>
                  <a:pt x="164613" y="382330"/>
                  <a:pt x="164229" y="382282"/>
                  <a:pt x="164349" y="381634"/>
                </a:cubicBezTo>
                <a:cubicBezTo>
                  <a:pt x="165021" y="381375"/>
                  <a:pt x="165750" y="381301"/>
                  <a:pt x="166461" y="381418"/>
                </a:cubicBezTo>
                <a:lnTo>
                  <a:pt x="267273" y="381418"/>
                </a:lnTo>
                <a:cubicBezTo>
                  <a:pt x="268570" y="381339"/>
                  <a:pt x="269856" y="381675"/>
                  <a:pt x="270946" y="382378"/>
                </a:cubicBezTo>
                <a:cubicBezTo>
                  <a:pt x="278003" y="387179"/>
                  <a:pt x="285084" y="391788"/>
                  <a:pt x="292141" y="396492"/>
                </a:cubicBezTo>
                <a:cubicBezTo>
                  <a:pt x="292381" y="396660"/>
                  <a:pt x="292645" y="396780"/>
                  <a:pt x="292885" y="396924"/>
                </a:cubicBezTo>
                <a:cubicBezTo>
                  <a:pt x="292237" y="397908"/>
                  <a:pt x="291492" y="397620"/>
                  <a:pt x="290868" y="397620"/>
                </a:cubicBezTo>
                <a:lnTo>
                  <a:pt x="197257" y="397620"/>
                </a:lnTo>
                <a:cubicBezTo>
                  <a:pt x="196004" y="397666"/>
                  <a:pt x="194759" y="397402"/>
                  <a:pt x="193632" y="396852"/>
                </a:cubicBezTo>
                <a:close/>
                <a:moveTo>
                  <a:pt x="318736" y="417591"/>
                </a:moveTo>
                <a:lnTo>
                  <a:pt x="318736" y="504002"/>
                </a:lnTo>
                <a:cubicBezTo>
                  <a:pt x="318736" y="504506"/>
                  <a:pt x="318736" y="505010"/>
                  <a:pt x="318736" y="505490"/>
                </a:cubicBezTo>
                <a:cubicBezTo>
                  <a:pt x="318736" y="506618"/>
                  <a:pt x="318400" y="507194"/>
                  <a:pt x="317224" y="507074"/>
                </a:cubicBezTo>
                <a:cubicBezTo>
                  <a:pt x="316720" y="507074"/>
                  <a:pt x="316216" y="507074"/>
                  <a:pt x="315711" y="507074"/>
                </a:cubicBezTo>
                <a:lnTo>
                  <a:pt x="229733" y="507074"/>
                </a:lnTo>
                <a:cubicBezTo>
                  <a:pt x="225988" y="507074"/>
                  <a:pt x="226420" y="507386"/>
                  <a:pt x="226420" y="503642"/>
                </a:cubicBezTo>
                <a:lnTo>
                  <a:pt x="226420" y="417231"/>
                </a:lnTo>
                <a:cubicBezTo>
                  <a:pt x="226420" y="414638"/>
                  <a:pt x="226420" y="414615"/>
                  <a:pt x="229037" y="414615"/>
                </a:cubicBezTo>
                <a:lnTo>
                  <a:pt x="315087" y="414615"/>
                </a:lnTo>
                <a:cubicBezTo>
                  <a:pt x="315687" y="414615"/>
                  <a:pt x="316288" y="414615"/>
                  <a:pt x="316888" y="414615"/>
                </a:cubicBezTo>
                <a:cubicBezTo>
                  <a:pt x="318232" y="414470"/>
                  <a:pt x="319024" y="414855"/>
                  <a:pt x="318808" y="416391"/>
                </a:cubicBezTo>
                <a:cubicBezTo>
                  <a:pt x="318760" y="416789"/>
                  <a:pt x="318736" y="417190"/>
                  <a:pt x="318736" y="417591"/>
                </a:cubicBezTo>
                <a:close/>
                <a:moveTo>
                  <a:pt x="318736" y="786733"/>
                </a:moveTo>
                <a:cubicBezTo>
                  <a:pt x="318736" y="787333"/>
                  <a:pt x="318736" y="787933"/>
                  <a:pt x="318736" y="788533"/>
                </a:cubicBezTo>
                <a:cubicBezTo>
                  <a:pt x="318736" y="789133"/>
                  <a:pt x="318400" y="789805"/>
                  <a:pt x="317512" y="789781"/>
                </a:cubicBezTo>
                <a:cubicBezTo>
                  <a:pt x="316624" y="789757"/>
                  <a:pt x="316120" y="789781"/>
                  <a:pt x="315423" y="789781"/>
                </a:cubicBezTo>
                <a:lnTo>
                  <a:pt x="229757" y="789781"/>
                </a:lnTo>
                <a:cubicBezTo>
                  <a:pt x="225892" y="789781"/>
                  <a:pt x="226444" y="790093"/>
                  <a:pt x="226420" y="786397"/>
                </a:cubicBezTo>
                <a:lnTo>
                  <a:pt x="226420" y="700946"/>
                </a:lnTo>
                <a:cubicBezTo>
                  <a:pt x="226420" y="700250"/>
                  <a:pt x="226420" y="699554"/>
                  <a:pt x="226420" y="698858"/>
                </a:cubicBezTo>
                <a:cubicBezTo>
                  <a:pt x="226420" y="697682"/>
                  <a:pt x="226852" y="697202"/>
                  <a:pt x="228004" y="697298"/>
                </a:cubicBezTo>
                <a:lnTo>
                  <a:pt x="315519" y="697298"/>
                </a:lnTo>
                <a:cubicBezTo>
                  <a:pt x="319144" y="697298"/>
                  <a:pt x="318808" y="696794"/>
                  <a:pt x="318808" y="700394"/>
                </a:cubicBezTo>
                <a:close/>
                <a:moveTo>
                  <a:pt x="318736" y="606518"/>
                </a:moveTo>
                <a:lnTo>
                  <a:pt x="318736" y="692929"/>
                </a:lnTo>
                <a:cubicBezTo>
                  <a:pt x="318736" y="695762"/>
                  <a:pt x="318736" y="695522"/>
                  <a:pt x="316144" y="695522"/>
                </a:cubicBezTo>
                <a:lnTo>
                  <a:pt x="228053" y="695522"/>
                </a:lnTo>
                <a:cubicBezTo>
                  <a:pt x="226948" y="695522"/>
                  <a:pt x="226324" y="695234"/>
                  <a:pt x="226420" y="694009"/>
                </a:cubicBezTo>
                <a:cubicBezTo>
                  <a:pt x="226420" y="693313"/>
                  <a:pt x="226420" y="692617"/>
                  <a:pt x="226420" y="691921"/>
                </a:cubicBezTo>
                <a:lnTo>
                  <a:pt x="226420" y="606711"/>
                </a:lnTo>
                <a:cubicBezTo>
                  <a:pt x="226420" y="605918"/>
                  <a:pt x="226420" y="605126"/>
                  <a:pt x="226420" y="604310"/>
                </a:cubicBezTo>
                <a:cubicBezTo>
                  <a:pt x="226347" y="603785"/>
                  <a:pt x="226714" y="603300"/>
                  <a:pt x="227239" y="603228"/>
                </a:cubicBezTo>
                <a:cubicBezTo>
                  <a:pt x="227334" y="603213"/>
                  <a:pt x="227430" y="603216"/>
                  <a:pt x="227524" y="603230"/>
                </a:cubicBezTo>
                <a:lnTo>
                  <a:pt x="315687" y="603230"/>
                </a:lnTo>
                <a:cubicBezTo>
                  <a:pt x="316192" y="603230"/>
                  <a:pt x="316696" y="603230"/>
                  <a:pt x="317200" y="603230"/>
                </a:cubicBezTo>
                <a:cubicBezTo>
                  <a:pt x="318328" y="603230"/>
                  <a:pt x="318880" y="603566"/>
                  <a:pt x="318784" y="604766"/>
                </a:cubicBezTo>
                <a:cubicBezTo>
                  <a:pt x="318736" y="605198"/>
                  <a:pt x="318736" y="605798"/>
                  <a:pt x="318736" y="606398"/>
                </a:cubicBezTo>
                <a:close/>
                <a:moveTo>
                  <a:pt x="318736" y="600302"/>
                </a:moveTo>
                <a:cubicBezTo>
                  <a:pt x="318736" y="601046"/>
                  <a:pt x="318424" y="601406"/>
                  <a:pt x="317656" y="601406"/>
                </a:cubicBezTo>
                <a:cubicBezTo>
                  <a:pt x="316888" y="601406"/>
                  <a:pt x="316480" y="601406"/>
                  <a:pt x="315879" y="601406"/>
                </a:cubicBezTo>
                <a:lnTo>
                  <a:pt x="229013" y="601406"/>
                </a:lnTo>
                <a:cubicBezTo>
                  <a:pt x="226444" y="601406"/>
                  <a:pt x="226420" y="601406"/>
                  <a:pt x="226420" y="598766"/>
                </a:cubicBezTo>
                <a:lnTo>
                  <a:pt x="226420" y="511707"/>
                </a:lnTo>
                <a:cubicBezTo>
                  <a:pt x="226420" y="508634"/>
                  <a:pt x="226156" y="508802"/>
                  <a:pt x="229325" y="508802"/>
                </a:cubicBezTo>
                <a:lnTo>
                  <a:pt x="316336" y="508802"/>
                </a:lnTo>
                <a:cubicBezTo>
                  <a:pt x="318856" y="508802"/>
                  <a:pt x="318880" y="508802"/>
                  <a:pt x="318880" y="511443"/>
                </a:cubicBezTo>
                <a:lnTo>
                  <a:pt x="318880" y="598093"/>
                </a:lnTo>
                <a:cubicBezTo>
                  <a:pt x="318736" y="598790"/>
                  <a:pt x="318736" y="599510"/>
                  <a:pt x="318736" y="600182"/>
                </a:cubicBezTo>
                <a:close/>
                <a:moveTo>
                  <a:pt x="313263" y="412910"/>
                </a:moveTo>
                <a:lnTo>
                  <a:pt x="227884" y="412910"/>
                </a:lnTo>
                <a:cubicBezTo>
                  <a:pt x="226691" y="412989"/>
                  <a:pt x="225496" y="412773"/>
                  <a:pt x="224404" y="412286"/>
                </a:cubicBezTo>
                <a:cubicBezTo>
                  <a:pt x="216579" y="408302"/>
                  <a:pt x="208706" y="404389"/>
                  <a:pt x="200857" y="400453"/>
                </a:cubicBezTo>
                <a:cubicBezTo>
                  <a:pt x="200617" y="400333"/>
                  <a:pt x="200281" y="400285"/>
                  <a:pt x="200281" y="399637"/>
                </a:cubicBezTo>
                <a:cubicBezTo>
                  <a:pt x="201266" y="399375"/>
                  <a:pt x="202293" y="399301"/>
                  <a:pt x="203305" y="399421"/>
                </a:cubicBezTo>
                <a:cubicBezTo>
                  <a:pt x="233293" y="399421"/>
                  <a:pt x="263272" y="399421"/>
                  <a:pt x="293245" y="399421"/>
                </a:cubicBezTo>
                <a:cubicBezTo>
                  <a:pt x="295326" y="399375"/>
                  <a:pt x="297364" y="400006"/>
                  <a:pt x="299053" y="401221"/>
                </a:cubicBezTo>
                <a:cubicBezTo>
                  <a:pt x="303854" y="404461"/>
                  <a:pt x="308655" y="407534"/>
                  <a:pt x="313239" y="410822"/>
                </a:cubicBezTo>
                <a:cubicBezTo>
                  <a:pt x="314185" y="411220"/>
                  <a:pt x="315013" y="411857"/>
                  <a:pt x="315639" y="412670"/>
                </a:cubicBezTo>
                <a:cubicBezTo>
                  <a:pt x="314895" y="413102"/>
                  <a:pt x="314055" y="412790"/>
                  <a:pt x="313335" y="412790"/>
                </a:cubicBezTo>
                <a:close/>
                <a:moveTo>
                  <a:pt x="195648" y="401701"/>
                </a:moveTo>
                <a:cubicBezTo>
                  <a:pt x="195624" y="401326"/>
                  <a:pt x="195624" y="400947"/>
                  <a:pt x="195648" y="400573"/>
                </a:cubicBezTo>
                <a:cubicBezTo>
                  <a:pt x="196609" y="400261"/>
                  <a:pt x="197233" y="400909"/>
                  <a:pt x="197905" y="401245"/>
                </a:cubicBezTo>
                <a:cubicBezTo>
                  <a:pt x="206042" y="405277"/>
                  <a:pt x="214131" y="409406"/>
                  <a:pt x="222316" y="413366"/>
                </a:cubicBezTo>
                <a:cubicBezTo>
                  <a:pt x="223807" y="413935"/>
                  <a:pt x="224704" y="415459"/>
                  <a:pt x="224476" y="417039"/>
                </a:cubicBezTo>
                <a:cubicBezTo>
                  <a:pt x="224476" y="434513"/>
                  <a:pt x="224476" y="451987"/>
                  <a:pt x="224476" y="469485"/>
                </a:cubicBezTo>
                <a:lnTo>
                  <a:pt x="224476" y="503498"/>
                </a:lnTo>
                <a:cubicBezTo>
                  <a:pt x="224624" y="504496"/>
                  <a:pt x="224542" y="505514"/>
                  <a:pt x="224236" y="506474"/>
                </a:cubicBezTo>
                <a:cubicBezTo>
                  <a:pt x="222954" y="506493"/>
                  <a:pt x="221681" y="506258"/>
                  <a:pt x="220492" y="505778"/>
                </a:cubicBezTo>
                <a:lnTo>
                  <a:pt x="197833" y="500185"/>
                </a:lnTo>
                <a:cubicBezTo>
                  <a:pt x="196297" y="499825"/>
                  <a:pt x="195432" y="499345"/>
                  <a:pt x="195432" y="497473"/>
                </a:cubicBezTo>
                <a:cubicBezTo>
                  <a:pt x="195672" y="465518"/>
                  <a:pt x="195776" y="433553"/>
                  <a:pt x="195744" y="401581"/>
                </a:cubicBezTo>
                <a:close/>
                <a:moveTo>
                  <a:pt x="195648" y="606687"/>
                </a:moveTo>
                <a:lnTo>
                  <a:pt x="195648" y="605486"/>
                </a:lnTo>
                <a:cubicBezTo>
                  <a:pt x="195648" y="603254"/>
                  <a:pt x="195648" y="603206"/>
                  <a:pt x="198049" y="603206"/>
                </a:cubicBezTo>
                <a:lnTo>
                  <a:pt x="222340" y="603206"/>
                </a:lnTo>
                <a:cubicBezTo>
                  <a:pt x="224572" y="603206"/>
                  <a:pt x="224740" y="603206"/>
                  <a:pt x="224740" y="605606"/>
                </a:cubicBezTo>
                <a:cubicBezTo>
                  <a:pt x="224740" y="634986"/>
                  <a:pt x="224740" y="664349"/>
                  <a:pt x="224740" y="693697"/>
                </a:cubicBezTo>
                <a:cubicBezTo>
                  <a:pt x="224740" y="695018"/>
                  <a:pt x="224740" y="695858"/>
                  <a:pt x="222988" y="696242"/>
                </a:cubicBezTo>
                <a:cubicBezTo>
                  <a:pt x="214251" y="698330"/>
                  <a:pt x="205562" y="700562"/>
                  <a:pt x="196873" y="702723"/>
                </a:cubicBezTo>
                <a:cubicBezTo>
                  <a:pt x="196601" y="702751"/>
                  <a:pt x="196328" y="702751"/>
                  <a:pt x="196057" y="702723"/>
                </a:cubicBezTo>
                <a:cubicBezTo>
                  <a:pt x="195785" y="701705"/>
                  <a:pt x="195712" y="700646"/>
                  <a:pt x="195840" y="699602"/>
                </a:cubicBezTo>
                <a:cubicBezTo>
                  <a:pt x="195761" y="668559"/>
                  <a:pt x="195720" y="637547"/>
                  <a:pt x="195720" y="606567"/>
                </a:cubicBezTo>
                <a:close/>
                <a:moveTo>
                  <a:pt x="224452" y="512115"/>
                </a:moveTo>
                <a:lnTo>
                  <a:pt x="224452" y="598165"/>
                </a:lnTo>
                <a:cubicBezTo>
                  <a:pt x="224452" y="601862"/>
                  <a:pt x="224908" y="601382"/>
                  <a:pt x="221332" y="601406"/>
                </a:cubicBezTo>
                <a:lnTo>
                  <a:pt x="198409" y="601406"/>
                </a:lnTo>
                <a:cubicBezTo>
                  <a:pt x="195744" y="601406"/>
                  <a:pt x="195720" y="601406"/>
                  <a:pt x="195720" y="598886"/>
                </a:cubicBezTo>
                <a:lnTo>
                  <a:pt x="195720" y="503834"/>
                </a:lnTo>
                <a:cubicBezTo>
                  <a:pt x="195720" y="503234"/>
                  <a:pt x="195720" y="502634"/>
                  <a:pt x="195720" y="501697"/>
                </a:cubicBezTo>
                <a:lnTo>
                  <a:pt x="223180" y="508298"/>
                </a:lnTo>
                <a:cubicBezTo>
                  <a:pt x="224188" y="508538"/>
                  <a:pt x="224740" y="509042"/>
                  <a:pt x="224644" y="510170"/>
                </a:cubicBezTo>
                <a:cubicBezTo>
                  <a:pt x="224599" y="510778"/>
                  <a:pt x="224591" y="511387"/>
                  <a:pt x="224620" y="511995"/>
                </a:cubicBezTo>
                <a:close/>
                <a:moveTo>
                  <a:pt x="195648" y="802167"/>
                </a:moveTo>
                <a:cubicBezTo>
                  <a:pt x="195648" y="770610"/>
                  <a:pt x="195648" y="739039"/>
                  <a:pt x="195648" y="707451"/>
                </a:cubicBezTo>
                <a:cubicBezTo>
                  <a:pt x="195648" y="704883"/>
                  <a:pt x="195648" y="704859"/>
                  <a:pt x="198049" y="704259"/>
                </a:cubicBezTo>
                <a:lnTo>
                  <a:pt x="223036" y="697922"/>
                </a:lnTo>
                <a:cubicBezTo>
                  <a:pt x="223472" y="697843"/>
                  <a:pt x="223913" y="697795"/>
                  <a:pt x="224356" y="697778"/>
                </a:cubicBezTo>
                <a:cubicBezTo>
                  <a:pt x="224649" y="698815"/>
                  <a:pt x="224738" y="699900"/>
                  <a:pt x="224620" y="700970"/>
                </a:cubicBezTo>
                <a:cubicBezTo>
                  <a:pt x="224620" y="729647"/>
                  <a:pt x="224620" y="758321"/>
                  <a:pt x="224620" y="786997"/>
                </a:cubicBezTo>
                <a:cubicBezTo>
                  <a:pt x="224910" y="788963"/>
                  <a:pt x="223775" y="790859"/>
                  <a:pt x="221908" y="791534"/>
                </a:cubicBezTo>
                <a:cubicBezTo>
                  <a:pt x="214155" y="795206"/>
                  <a:pt x="206546" y="799143"/>
                  <a:pt x="198865" y="802959"/>
                </a:cubicBezTo>
                <a:cubicBezTo>
                  <a:pt x="198057" y="803557"/>
                  <a:pt x="197104" y="803931"/>
                  <a:pt x="196105" y="804039"/>
                </a:cubicBezTo>
                <a:cubicBezTo>
                  <a:pt x="195480" y="803535"/>
                  <a:pt x="195744" y="802671"/>
                  <a:pt x="195744" y="802047"/>
                </a:cubicBezTo>
                <a:close/>
                <a:moveTo>
                  <a:pt x="202489" y="803223"/>
                </a:moveTo>
                <a:cubicBezTo>
                  <a:pt x="209354" y="799767"/>
                  <a:pt x="216243" y="796358"/>
                  <a:pt x="223084" y="792854"/>
                </a:cubicBezTo>
                <a:cubicBezTo>
                  <a:pt x="224759" y="791985"/>
                  <a:pt x="226621" y="791538"/>
                  <a:pt x="228509" y="791558"/>
                </a:cubicBezTo>
                <a:cubicBezTo>
                  <a:pt x="256592" y="791558"/>
                  <a:pt x="284683" y="791558"/>
                  <a:pt x="312783" y="791558"/>
                </a:cubicBezTo>
                <a:lnTo>
                  <a:pt x="315471" y="791558"/>
                </a:lnTo>
                <a:cubicBezTo>
                  <a:pt x="315783" y="792638"/>
                  <a:pt x="314847" y="792758"/>
                  <a:pt x="314343" y="793070"/>
                </a:cubicBezTo>
                <a:cubicBezTo>
                  <a:pt x="308895" y="796766"/>
                  <a:pt x="303374" y="800271"/>
                  <a:pt x="297901" y="804063"/>
                </a:cubicBezTo>
                <a:cubicBezTo>
                  <a:pt x="296946" y="804786"/>
                  <a:pt x="295787" y="805182"/>
                  <a:pt x="294589" y="805191"/>
                </a:cubicBezTo>
                <a:cubicBezTo>
                  <a:pt x="263306" y="805191"/>
                  <a:pt x="232021" y="805191"/>
                  <a:pt x="200737" y="805191"/>
                </a:cubicBezTo>
                <a:cubicBezTo>
                  <a:pt x="200221" y="805141"/>
                  <a:pt x="199708" y="805059"/>
                  <a:pt x="199201" y="804951"/>
                </a:cubicBezTo>
                <a:cubicBezTo>
                  <a:pt x="200833" y="804015"/>
                  <a:pt x="201697" y="803535"/>
                  <a:pt x="202585" y="803103"/>
                </a:cubicBezTo>
                <a:close/>
                <a:moveTo>
                  <a:pt x="295141" y="808168"/>
                </a:moveTo>
                <a:cubicBezTo>
                  <a:pt x="296271" y="807354"/>
                  <a:pt x="297637" y="806932"/>
                  <a:pt x="299029" y="806968"/>
                </a:cubicBezTo>
                <a:lnTo>
                  <a:pt x="393505" y="806968"/>
                </a:lnTo>
                <a:cubicBezTo>
                  <a:pt x="394153" y="806968"/>
                  <a:pt x="394897" y="806680"/>
                  <a:pt x="395641" y="807472"/>
                </a:cubicBezTo>
                <a:lnTo>
                  <a:pt x="379799" y="823290"/>
                </a:lnTo>
                <a:cubicBezTo>
                  <a:pt x="378983" y="824082"/>
                  <a:pt x="377927" y="823866"/>
                  <a:pt x="376943" y="823866"/>
                </a:cubicBezTo>
                <a:lnTo>
                  <a:pt x="275530" y="823866"/>
                </a:lnTo>
                <a:cubicBezTo>
                  <a:pt x="274722" y="823904"/>
                  <a:pt x="273913" y="823815"/>
                  <a:pt x="273130" y="823602"/>
                </a:cubicBezTo>
                <a:cubicBezTo>
                  <a:pt x="272722" y="823482"/>
                  <a:pt x="272866" y="822978"/>
                  <a:pt x="273274" y="822714"/>
                </a:cubicBezTo>
                <a:cubicBezTo>
                  <a:pt x="280595" y="817769"/>
                  <a:pt x="287940" y="812920"/>
                  <a:pt x="295237" y="808048"/>
                </a:cubicBezTo>
                <a:close/>
                <a:moveTo>
                  <a:pt x="300806" y="805167"/>
                </a:moveTo>
                <a:cubicBezTo>
                  <a:pt x="300518" y="804087"/>
                  <a:pt x="301454" y="803991"/>
                  <a:pt x="301958" y="803655"/>
                </a:cubicBezTo>
                <a:cubicBezTo>
                  <a:pt x="307406" y="799983"/>
                  <a:pt x="312903" y="796454"/>
                  <a:pt x="318376" y="792686"/>
                </a:cubicBezTo>
                <a:cubicBezTo>
                  <a:pt x="319331" y="791963"/>
                  <a:pt x="320490" y="791567"/>
                  <a:pt x="321688" y="791558"/>
                </a:cubicBezTo>
                <a:lnTo>
                  <a:pt x="410067" y="791558"/>
                </a:lnTo>
                <a:cubicBezTo>
                  <a:pt x="410235" y="791558"/>
                  <a:pt x="410427" y="791558"/>
                  <a:pt x="410739" y="791558"/>
                </a:cubicBezTo>
                <a:cubicBezTo>
                  <a:pt x="410785" y="792134"/>
                  <a:pt x="410507" y="792688"/>
                  <a:pt x="410019" y="792998"/>
                </a:cubicBezTo>
                <a:cubicBezTo>
                  <a:pt x="406419" y="796598"/>
                  <a:pt x="402818" y="800199"/>
                  <a:pt x="399218" y="803823"/>
                </a:cubicBezTo>
                <a:cubicBezTo>
                  <a:pt x="398495" y="804637"/>
                  <a:pt x="397451" y="805093"/>
                  <a:pt x="396362" y="805071"/>
                </a:cubicBezTo>
                <a:cubicBezTo>
                  <a:pt x="364582" y="805040"/>
                  <a:pt x="332761" y="805030"/>
                  <a:pt x="300902" y="805047"/>
                </a:cubicBezTo>
                <a:close/>
                <a:moveTo>
                  <a:pt x="410427" y="789781"/>
                </a:moveTo>
                <a:lnTo>
                  <a:pt x="323296" y="789781"/>
                </a:lnTo>
                <a:cubicBezTo>
                  <a:pt x="320632" y="789781"/>
                  <a:pt x="320608" y="789781"/>
                  <a:pt x="320608" y="786949"/>
                </a:cubicBezTo>
                <a:lnTo>
                  <a:pt x="320608" y="700298"/>
                </a:lnTo>
                <a:cubicBezTo>
                  <a:pt x="320608" y="699698"/>
                  <a:pt x="320608" y="699098"/>
                  <a:pt x="320608" y="698498"/>
                </a:cubicBezTo>
                <a:cubicBezTo>
                  <a:pt x="320608" y="697898"/>
                  <a:pt x="321088" y="697274"/>
                  <a:pt x="321928" y="697298"/>
                </a:cubicBezTo>
                <a:lnTo>
                  <a:pt x="410355" y="697298"/>
                </a:lnTo>
                <a:cubicBezTo>
                  <a:pt x="413140" y="697298"/>
                  <a:pt x="412996" y="697058"/>
                  <a:pt x="412996" y="699842"/>
                </a:cubicBezTo>
                <a:lnTo>
                  <a:pt x="412996" y="787381"/>
                </a:lnTo>
                <a:cubicBezTo>
                  <a:pt x="412996" y="789637"/>
                  <a:pt x="412972" y="789661"/>
                  <a:pt x="410523" y="789661"/>
                </a:cubicBezTo>
                <a:close/>
                <a:moveTo>
                  <a:pt x="412828" y="691897"/>
                </a:moveTo>
                <a:cubicBezTo>
                  <a:pt x="412828" y="692689"/>
                  <a:pt x="412828" y="693481"/>
                  <a:pt x="412828" y="694297"/>
                </a:cubicBezTo>
                <a:cubicBezTo>
                  <a:pt x="412828" y="695114"/>
                  <a:pt x="412396" y="695522"/>
                  <a:pt x="411531" y="695498"/>
                </a:cubicBezTo>
                <a:lnTo>
                  <a:pt x="323680" y="695498"/>
                </a:lnTo>
                <a:cubicBezTo>
                  <a:pt x="320056" y="695498"/>
                  <a:pt x="320440" y="695786"/>
                  <a:pt x="320440" y="692305"/>
                </a:cubicBezTo>
                <a:lnTo>
                  <a:pt x="320440" y="606398"/>
                </a:lnTo>
                <a:cubicBezTo>
                  <a:pt x="320440" y="602678"/>
                  <a:pt x="320104" y="603086"/>
                  <a:pt x="323872" y="603086"/>
                </a:cubicBezTo>
                <a:lnTo>
                  <a:pt x="410283" y="603086"/>
                </a:lnTo>
                <a:cubicBezTo>
                  <a:pt x="412852" y="603086"/>
                  <a:pt x="412876" y="603086"/>
                  <a:pt x="412876" y="605702"/>
                </a:cubicBezTo>
                <a:lnTo>
                  <a:pt x="412876" y="691777"/>
                </a:lnTo>
                <a:close/>
                <a:moveTo>
                  <a:pt x="410259" y="601406"/>
                </a:moveTo>
                <a:lnTo>
                  <a:pt x="321448" y="601406"/>
                </a:lnTo>
                <a:cubicBezTo>
                  <a:pt x="320908" y="601466"/>
                  <a:pt x="320421" y="601075"/>
                  <a:pt x="320363" y="600535"/>
                </a:cubicBezTo>
                <a:cubicBezTo>
                  <a:pt x="320354" y="600451"/>
                  <a:pt x="320356" y="600362"/>
                  <a:pt x="320368" y="600278"/>
                </a:cubicBezTo>
                <a:cubicBezTo>
                  <a:pt x="320368" y="599582"/>
                  <a:pt x="320368" y="598886"/>
                  <a:pt x="320368" y="598189"/>
                </a:cubicBezTo>
                <a:lnTo>
                  <a:pt x="320368" y="511539"/>
                </a:lnTo>
                <a:cubicBezTo>
                  <a:pt x="320368" y="508970"/>
                  <a:pt x="320368" y="508946"/>
                  <a:pt x="322984" y="508946"/>
                </a:cubicBezTo>
                <a:lnTo>
                  <a:pt x="410235" y="508946"/>
                </a:lnTo>
                <a:cubicBezTo>
                  <a:pt x="412636" y="508946"/>
                  <a:pt x="412756" y="508946"/>
                  <a:pt x="412756" y="511611"/>
                </a:cubicBezTo>
                <a:lnTo>
                  <a:pt x="412756" y="598838"/>
                </a:lnTo>
                <a:cubicBezTo>
                  <a:pt x="412996" y="601502"/>
                  <a:pt x="413236" y="601286"/>
                  <a:pt x="410427" y="601286"/>
                </a:cubicBezTo>
                <a:close/>
                <a:moveTo>
                  <a:pt x="410883" y="412358"/>
                </a:moveTo>
                <a:lnTo>
                  <a:pt x="410595" y="412934"/>
                </a:lnTo>
                <a:lnTo>
                  <a:pt x="407955" y="412934"/>
                </a:lnTo>
                <a:cubicBezTo>
                  <a:pt x="379487" y="412934"/>
                  <a:pt x="351027" y="412934"/>
                  <a:pt x="322576" y="412934"/>
                </a:cubicBezTo>
                <a:cubicBezTo>
                  <a:pt x="320788" y="412994"/>
                  <a:pt x="319026" y="412471"/>
                  <a:pt x="317560" y="411446"/>
                </a:cubicBezTo>
                <a:cubicBezTo>
                  <a:pt x="311967" y="407630"/>
                  <a:pt x="306302" y="403909"/>
                  <a:pt x="300518" y="400045"/>
                </a:cubicBezTo>
                <a:cubicBezTo>
                  <a:pt x="301430" y="399037"/>
                  <a:pt x="302582" y="399445"/>
                  <a:pt x="303566" y="399445"/>
                </a:cubicBezTo>
                <a:cubicBezTo>
                  <a:pt x="317968" y="399445"/>
                  <a:pt x="332370" y="399445"/>
                  <a:pt x="346771" y="399445"/>
                </a:cubicBezTo>
                <a:cubicBezTo>
                  <a:pt x="362949" y="399445"/>
                  <a:pt x="379127" y="399445"/>
                  <a:pt x="395305" y="399445"/>
                </a:cubicBezTo>
                <a:cubicBezTo>
                  <a:pt x="397125" y="399322"/>
                  <a:pt x="398896" y="400047"/>
                  <a:pt x="400106" y="401413"/>
                </a:cubicBezTo>
                <a:cubicBezTo>
                  <a:pt x="403658" y="405085"/>
                  <a:pt x="407379" y="408590"/>
                  <a:pt x="411051" y="412286"/>
                </a:cubicBezTo>
                <a:close/>
                <a:moveTo>
                  <a:pt x="392017" y="397620"/>
                </a:moveTo>
                <a:lnTo>
                  <a:pt x="298933" y="397620"/>
                </a:lnTo>
                <a:cubicBezTo>
                  <a:pt x="297839" y="397702"/>
                  <a:pt x="296747" y="397433"/>
                  <a:pt x="295813" y="396852"/>
                </a:cubicBezTo>
                <a:cubicBezTo>
                  <a:pt x="288612" y="392052"/>
                  <a:pt x="281411" y="387251"/>
                  <a:pt x="274210" y="382330"/>
                </a:cubicBezTo>
                <a:cubicBezTo>
                  <a:pt x="274210" y="382330"/>
                  <a:pt x="274042" y="382042"/>
                  <a:pt x="273730" y="381418"/>
                </a:cubicBezTo>
                <a:lnTo>
                  <a:pt x="277019" y="381418"/>
                </a:lnTo>
                <a:cubicBezTo>
                  <a:pt x="310400" y="381418"/>
                  <a:pt x="343788" y="381418"/>
                  <a:pt x="377183" y="381418"/>
                </a:cubicBezTo>
                <a:cubicBezTo>
                  <a:pt x="379166" y="381325"/>
                  <a:pt x="381086" y="382126"/>
                  <a:pt x="382416" y="383603"/>
                </a:cubicBezTo>
                <a:cubicBezTo>
                  <a:pt x="386760" y="388115"/>
                  <a:pt x="391273" y="392484"/>
                  <a:pt x="395905" y="397068"/>
                </a:cubicBezTo>
                <a:cubicBezTo>
                  <a:pt x="394753" y="397642"/>
                  <a:pt x="393438" y="397793"/>
                  <a:pt x="392185" y="397500"/>
                </a:cubicBezTo>
                <a:close/>
                <a:moveTo>
                  <a:pt x="374015" y="379618"/>
                </a:moveTo>
                <a:lnTo>
                  <a:pt x="304022" y="379618"/>
                </a:lnTo>
                <a:cubicBezTo>
                  <a:pt x="293533" y="379618"/>
                  <a:pt x="283019" y="379618"/>
                  <a:pt x="272530" y="379618"/>
                </a:cubicBezTo>
                <a:cubicBezTo>
                  <a:pt x="270816" y="379666"/>
                  <a:pt x="269134" y="379162"/>
                  <a:pt x="267729" y="378178"/>
                </a:cubicBezTo>
                <a:cubicBezTo>
                  <a:pt x="259688" y="372753"/>
                  <a:pt x="251599" y="367425"/>
                  <a:pt x="243534" y="362048"/>
                </a:cubicBezTo>
                <a:cubicBezTo>
                  <a:pt x="242610" y="361570"/>
                  <a:pt x="241792" y="360910"/>
                  <a:pt x="241134" y="360104"/>
                </a:cubicBezTo>
                <a:cubicBezTo>
                  <a:pt x="242106" y="359772"/>
                  <a:pt x="243141" y="359664"/>
                  <a:pt x="244159" y="359792"/>
                </a:cubicBezTo>
                <a:cubicBezTo>
                  <a:pt x="281346" y="359792"/>
                  <a:pt x="318537" y="359792"/>
                  <a:pt x="355724" y="359792"/>
                </a:cubicBezTo>
                <a:cubicBezTo>
                  <a:pt x="357539" y="359691"/>
                  <a:pt x="359303" y="360413"/>
                  <a:pt x="360525" y="361760"/>
                </a:cubicBezTo>
                <a:cubicBezTo>
                  <a:pt x="365542" y="366921"/>
                  <a:pt x="370678" y="371961"/>
                  <a:pt x="375767" y="377050"/>
                </a:cubicBezTo>
                <a:cubicBezTo>
                  <a:pt x="376391" y="377674"/>
                  <a:pt x="376967" y="378322"/>
                  <a:pt x="377711" y="379114"/>
                </a:cubicBezTo>
                <a:cubicBezTo>
                  <a:pt x="376617" y="379652"/>
                  <a:pt x="375369" y="379786"/>
                  <a:pt x="374183" y="379498"/>
                </a:cubicBezTo>
                <a:close/>
                <a:moveTo>
                  <a:pt x="159716" y="492840"/>
                </a:moveTo>
                <a:cubicBezTo>
                  <a:pt x="160508" y="492480"/>
                  <a:pt x="161132" y="492840"/>
                  <a:pt x="161780" y="493080"/>
                </a:cubicBezTo>
                <a:cubicBezTo>
                  <a:pt x="171765" y="495481"/>
                  <a:pt x="181727" y="498001"/>
                  <a:pt x="191688" y="500497"/>
                </a:cubicBezTo>
                <a:cubicBezTo>
                  <a:pt x="193920" y="501097"/>
                  <a:pt x="193920" y="501097"/>
                  <a:pt x="193920" y="503498"/>
                </a:cubicBezTo>
                <a:lnTo>
                  <a:pt x="193920" y="598790"/>
                </a:lnTo>
                <a:cubicBezTo>
                  <a:pt x="193920" y="601190"/>
                  <a:pt x="193920" y="601190"/>
                  <a:pt x="191520" y="601190"/>
                </a:cubicBezTo>
                <a:lnTo>
                  <a:pt x="161852" y="601190"/>
                </a:lnTo>
                <a:cubicBezTo>
                  <a:pt x="159308" y="601190"/>
                  <a:pt x="159452" y="601190"/>
                  <a:pt x="159452" y="598790"/>
                </a:cubicBezTo>
                <a:lnTo>
                  <a:pt x="159452" y="557168"/>
                </a:lnTo>
                <a:cubicBezTo>
                  <a:pt x="159452" y="536879"/>
                  <a:pt x="159452" y="516596"/>
                  <a:pt x="159452" y="496321"/>
                </a:cubicBezTo>
                <a:cubicBezTo>
                  <a:pt x="159263" y="495157"/>
                  <a:pt x="159353" y="493964"/>
                  <a:pt x="159716" y="492840"/>
                </a:cubicBezTo>
                <a:close/>
                <a:moveTo>
                  <a:pt x="159428" y="716980"/>
                </a:moveTo>
                <a:cubicBezTo>
                  <a:pt x="159452" y="716685"/>
                  <a:pt x="159452" y="716387"/>
                  <a:pt x="159428" y="716092"/>
                </a:cubicBezTo>
                <a:cubicBezTo>
                  <a:pt x="159212" y="714412"/>
                  <a:pt x="159836" y="713692"/>
                  <a:pt x="161612" y="713236"/>
                </a:cubicBezTo>
                <a:cubicBezTo>
                  <a:pt x="167061" y="712036"/>
                  <a:pt x="172462" y="710571"/>
                  <a:pt x="177862" y="709203"/>
                </a:cubicBezTo>
                <a:lnTo>
                  <a:pt x="190944" y="705915"/>
                </a:lnTo>
                <a:cubicBezTo>
                  <a:pt x="191898" y="705579"/>
                  <a:pt x="192915" y="705464"/>
                  <a:pt x="193920" y="705579"/>
                </a:cubicBezTo>
                <a:lnTo>
                  <a:pt x="193920" y="708699"/>
                </a:lnTo>
                <a:cubicBezTo>
                  <a:pt x="193920" y="739886"/>
                  <a:pt x="193920" y="771090"/>
                  <a:pt x="193920" y="802311"/>
                </a:cubicBezTo>
                <a:cubicBezTo>
                  <a:pt x="194178" y="804277"/>
                  <a:pt x="193043" y="806159"/>
                  <a:pt x="191184" y="806848"/>
                </a:cubicBezTo>
                <a:cubicBezTo>
                  <a:pt x="181583" y="811504"/>
                  <a:pt x="171982" y="816449"/>
                  <a:pt x="162380" y="821105"/>
                </a:cubicBezTo>
                <a:cubicBezTo>
                  <a:pt x="161543" y="821631"/>
                  <a:pt x="160627" y="822020"/>
                  <a:pt x="159668" y="822257"/>
                </a:cubicBezTo>
                <a:cubicBezTo>
                  <a:pt x="159202" y="821338"/>
                  <a:pt x="159067" y="820287"/>
                  <a:pt x="159284" y="819281"/>
                </a:cubicBezTo>
                <a:cubicBezTo>
                  <a:pt x="159380" y="785166"/>
                  <a:pt x="159428" y="751065"/>
                  <a:pt x="159428" y="716980"/>
                </a:cubicBezTo>
                <a:close/>
                <a:moveTo>
                  <a:pt x="165453" y="821753"/>
                </a:moveTo>
                <a:lnTo>
                  <a:pt x="192984" y="807880"/>
                </a:lnTo>
                <a:cubicBezTo>
                  <a:pt x="194208" y="807215"/>
                  <a:pt x="195576" y="806860"/>
                  <a:pt x="196969" y="806848"/>
                </a:cubicBezTo>
                <a:lnTo>
                  <a:pt x="291084" y="806848"/>
                </a:lnTo>
                <a:cubicBezTo>
                  <a:pt x="291564" y="806848"/>
                  <a:pt x="292045" y="806848"/>
                  <a:pt x="293293" y="806968"/>
                </a:cubicBezTo>
                <a:lnTo>
                  <a:pt x="291564" y="808216"/>
                </a:lnTo>
                <a:cubicBezTo>
                  <a:pt x="284916" y="812656"/>
                  <a:pt x="278267" y="817073"/>
                  <a:pt x="271666" y="821561"/>
                </a:cubicBezTo>
                <a:cubicBezTo>
                  <a:pt x="270137" y="822661"/>
                  <a:pt x="268291" y="823225"/>
                  <a:pt x="266409" y="823170"/>
                </a:cubicBezTo>
                <a:cubicBezTo>
                  <a:pt x="252007" y="823170"/>
                  <a:pt x="237822" y="823170"/>
                  <a:pt x="223540" y="823170"/>
                </a:cubicBezTo>
                <a:lnTo>
                  <a:pt x="163892" y="823170"/>
                </a:lnTo>
                <a:cubicBezTo>
                  <a:pt x="164109" y="822113"/>
                  <a:pt x="164877" y="822041"/>
                  <a:pt x="165453" y="821753"/>
                </a:cubicBezTo>
                <a:close/>
                <a:moveTo>
                  <a:pt x="269554" y="825138"/>
                </a:moveTo>
                <a:cubicBezTo>
                  <a:pt x="270322" y="824250"/>
                  <a:pt x="271354" y="824466"/>
                  <a:pt x="272338" y="824466"/>
                </a:cubicBezTo>
                <a:lnTo>
                  <a:pt x="375551" y="824466"/>
                </a:lnTo>
                <a:cubicBezTo>
                  <a:pt x="376245" y="824451"/>
                  <a:pt x="376938" y="824523"/>
                  <a:pt x="377615" y="824682"/>
                </a:cubicBezTo>
                <a:cubicBezTo>
                  <a:pt x="378047" y="824802"/>
                  <a:pt x="378071" y="825258"/>
                  <a:pt x="377807" y="825666"/>
                </a:cubicBezTo>
                <a:lnTo>
                  <a:pt x="358413" y="844868"/>
                </a:lnTo>
                <a:cubicBezTo>
                  <a:pt x="357597" y="845636"/>
                  <a:pt x="356541" y="845420"/>
                  <a:pt x="355580" y="845420"/>
                </a:cubicBezTo>
                <a:lnTo>
                  <a:pt x="243102" y="845420"/>
                </a:lnTo>
                <a:cubicBezTo>
                  <a:pt x="242293" y="845466"/>
                  <a:pt x="241485" y="845387"/>
                  <a:pt x="240702" y="845180"/>
                </a:cubicBezTo>
                <a:cubicBezTo>
                  <a:pt x="240270" y="845060"/>
                  <a:pt x="240414" y="844532"/>
                  <a:pt x="240702" y="844292"/>
                </a:cubicBezTo>
                <a:cubicBezTo>
                  <a:pt x="250495" y="837907"/>
                  <a:pt x="260121" y="831619"/>
                  <a:pt x="269554" y="825138"/>
                </a:cubicBezTo>
                <a:close/>
                <a:moveTo>
                  <a:pt x="362253" y="843164"/>
                </a:moveTo>
                <a:lnTo>
                  <a:pt x="380496" y="825066"/>
                </a:lnTo>
                <a:lnTo>
                  <a:pt x="380496" y="825066"/>
                </a:lnTo>
                <a:cubicBezTo>
                  <a:pt x="381336" y="824274"/>
                  <a:pt x="382368" y="824466"/>
                  <a:pt x="383352" y="824466"/>
                </a:cubicBezTo>
                <a:lnTo>
                  <a:pt x="486877" y="824466"/>
                </a:lnTo>
                <a:cubicBezTo>
                  <a:pt x="487837" y="824466"/>
                  <a:pt x="488917" y="824226"/>
                  <a:pt x="489661" y="825162"/>
                </a:cubicBezTo>
                <a:cubicBezTo>
                  <a:pt x="487981" y="829506"/>
                  <a:pt x="485605" y="833491"/>
                  <a:pt x="483612" y="837667"/>
                </a:cubicBezTo>
                <a:cubicBezTo>
                  <a:pt x="482484" y="840068"/>
                  <a:pt x="481212" y="842468"/>
                  <a:pt x="480060" y="844868"/>
                </a:cubicBezTo>
                <a:cubicBezTo>
                  <a:pt x="479196" y="845852"/>
                  <a:pt x="478020" y="845516"/>
                  <a:pt x="476964" y="845516"/>
                </a:cubicBezTo>
                <a:lnTo>
                  <a:pt x="364342" y="845516"/>
                </a:lnTo>
                <a:cubicBezTo>
                  <a:pt x="363309" y="845516"/>
                  <a:pt x="362109" y="845900"/>
                  <a:pt x="361365" y="844700"/>
                </a:cubicBezTo>
                <a:cubicBezTo>
                  <a:pt x="361447" y="844057"/>
                  <a:pt x="361761" y="843466"/>
                  <a:pt x="362253" y="843044"/>
                </a:cubicBezTo>
                <a:close/>
                <a:moveTo>
                  <a:pt x="490861" y="823218"/>
                </a:moveTo>
                <a:lnTo>
                  <a:pt x="490861" y="823218"/>
                </a:lnTo>
                <a:cubicBezTo>
                  <a:pt x="489997" y="824202"/>
                  <a:pt x="488821" y="823866"/>
                  <a:pt x="487765" y="823866"/>
                </a:cubicBezTo>
                <a:lnTo>
                  <a:pt x="385944" y="823866"/>
                </a:lnTo>
                <a:cubicBezTo>
                  <a:pt x="384912" y="823866"/>
                  <a:pt x="383688" y="824274"/>
                  <a:pt x="382968" y="823074"/>
                </a:cubicBezTo>
                <a:cubicBezTo>
                  <a:pt x="383112" y="821969"/>
                  <a:pt x="384000" y="821417"/>
                  <a:pt x="384672" y="820673"/>
                </a:cubicBezTo>
                <a:cubicBezTo>
                  <a:pt x="388057" y="817265"/>
                  <a:pt x="391441" y="813856"/>
                  <a:pt x="394849" y="810520"/>
                </a:cubicBezTo>
                <a:cubicBezTo>
                  <a:pt x="395977" y="809416"/>
                  <a:pt x="397250" y="808480"/>
                  <a:pt x="398450" y="807448"/>
                </a:cubicBezTo>
                <a:cubicBezTo>
                  <a:pt x="398824" y="807109"/>
                  <a:pt x="399314" y="806927"/>
                  <a:pt x="399818" y="806944"/>
                </a:cubicBezTo>
                <a:lnTo>
                  <a:pt x="498878" y="806944"/>
                </a:lnTo>
                <a:close/>
                <a:moveTo>
                  <a:pt x="494774" y="805287"/>
                </a:moveTo>
                <a:cubicBezTo>
                  <a:pt x="464794" y="805095"/>
                  <a:pt x="434766" y="805167"/>
                  <a:pt x="404811" y="805167"/>
                </a:cubicBezTo>
                <a:lnTo>
                  <a:pt x="401738" y="805167"/>
                </a:lnTo>
                <a:cubicBezTo>
                  <a:pt x="401474" y="804231"/>
                  <a:pt x="402002" y="803967"/>
                  <a:pt x="402314" y="803655"/>
                </a:cubicBezTo>
                <a:cubicBezTo>
                  <a:pt x="405915" y="800031"/>
                  <a:pt x="409515" y="796454"/>
                  <a:pt x="413116" y="792806"/>
                </a:cubicBezTo>
                <a:cubicBezTo>
                  <a:pt x="413838" y="791992"/>
                  <a:pt x="414882" y="791536"/>
                  <a:pt x="415972" y="791558"/>
                </a:cubicBezTo>
                <a:lnTo>
                  <a:pt x="505359" y="791558"/>
                </a:lnTo>
                <a:cubicBezTo>
                  <a:pt x="505741" y="791601"/>
                  <a:pt x="506118" y="791673"/>
                  <a:pt x="506487" y="791774"/>
                </a:cubicBezTo>
                <a:cubicBezTo>
                  <a:pt x="504894" y="794673"/>
                  <a:pt x="503451" y="797652"/>
                  <a:pt x="502167" y="800703"/>
                </a:cubicBezTo>
                <a:cubicBezTo>
                  <a:pt x="500823" y="804279"/>
                  <a:pt x="498758" y="805191"/>
                  <a:pt x="494774" y="805167"/>
                </a:cubicBezTo>
                <a:close/>
                <a:moveTo>
                  <a:pt x="505287" y="798398"/>
                </a:moveTo>
                <a:cubicBezTo>
                  <a:pt x="506127" y="796598"/>
                  <a:pt x="507111" y="794846"/>
                  <a:pt x="507928" y="793046"/>
                </a:cubicBezTo>
                <a:cubicBezTo>
                  <a:pt x="508220" y="792004"/>
                  <a:pt x="509267" y="791366"/>
                  <a:pt x="510328" y="791582"/>
                </a:cubicBezTo>
                <a:cubicBezTo>
                  <a:pt x="510808" y="791582"/>
                  <a:pt x="511312" y="791582"/>
                  <a:pt x="511816" y="791582"/>
                </a:cubicBezTo>
                <a:lnTo>
                  <a:pt x="598227" y="791582"/>
                </a:lnTo>
                <a:cubicBezTo>
                  <a:pt x="601875" y="791582"/>
                  <a:pt x="601515" y="791054"/>
                  <a:pt x="601539" y="794990"/>
                </a:cubicBezTo>
                <a:cubicBezTo>
                  <a:pt x="601539" y="797582"/>
                  <a:pt x="601539" y="800199"/>
                  <a:pt x="601539" y="802791"/>
                </a:cubicBezTo>
                <a:cubicBezTo>
                  <a:pt x="601539" y="805383"/>
                  <a:pt x="601539" y="805191"/>
                  <a:pt x="599019" y="805191"/>
                </a:cubicBezTo>
                <a:lnTo>
                  <a:pt x="502143" y="805191"/>
                </a:lnTo>
                <a:cubicBezTo>
                  <a:pt x="503021" y="802815"/>
                  <a:pt x="504073" y="800504"/>
                  <a:pt x="505287" y="798278"/>
                </a:cubicBezTo>
                <a:close/>
                <a:moveTo>
                  <a:pt x="508984" y="666718"/>
                </a:moveTo>
                <a:lnTo>
                  <a:pt x="508984" y="606014"/>
                </a:lnTo>
                <a:cubicBezTo>
                  <a:pt x="508984" y="602894"/>
                  <a:pt x="508768" y="603086"/>
                  <a:pt x="511888" y="603086"/>
                </a:cubicBezTo>
                <a:lnTo>
                  <a:pt x="600051" y="603086"/>
                </a:lnTo>
                <a:cubicBezTo>
                  <a:pt x="600915" y="603086"/>
                  <a:pt x="601371" y="603398"/>
                  <a:pt x="601371" y="604286"/>
                </a:cubicBezTo>
                <a:cubicBezTo>
                  <a:pt x="601371" y="605174"/>
                  <a:pt x="601371" y="605678"/>
                  <a:pt x="601371" y="606398"/>
                </a:cubicBezTo>
                <a:lnTo>
                  <a:pt x="601371" y="692161"/>
                </a:lnTo>
                <a:cubicBezTo>
                  <a:pt x="601371" y="695858"/>
                  <a:pt x="601707" y="695354"/>
                  <a:pt x="598203" y="695354"/>
                </a:cubicBezTo>
                <a:lnTo>
                  <a:pt x="512440" y="695354"/>
                </a:lnTo>
                <a:cubicBezTo>
                  <a:pt x="511936" y="695318"/>
                  <a:pt x="511432" y="695318"/>
                  <a:pt x="510928" y="695354"/>
                </a:cubicBezTo>
                <a:cubicBezTo>
                  <a:pt x="509272" y="695570"/>
                  <a:pt x="508960" y="694730"/>
                  <a:pt x="508960" y="693265"/>
                </a:cubicBezTo>
                <a:cubicBezTo>
                  <a:pt x="509008" y="684384"/>
                  <a:pt x="508984" y="675503"/>
                  <a:pt x="508984" y="666718"/>
                </a:cubicBezTo>
                <a:close/>
                <a:moveTo>
                  <a:pt x="601371" y="788581"/>
                </a:moveTo>
                <a:cubicBezTo>
                  <a:pt x="601371" y="789493"/>
                  <a:pt x="600963" y="789829"/>
                  <a:pt x="600099" y="789781"/>
                </a:cubicBezTo>
                <a:cubicBezTo>
                  <a:pt x="599235" y="789733"/>
                  <a:pt x="598899" y="789781"/>
                  <a:pt x="598299" y="789781"/>
                </a:cubicBezTo>
                <a:lnTo>
                  <a:pt x="512272" y="789781"/>
                </a:lnTo>
                <a:cubicBezTo>
                  <a:pt x="508432" y="789781"/>
                  <a:pt x="508984" y="790069"/>
                  <a:pt x="508984" y="786349"/>
                </a:cubicBezTo>
                <a:lnTo>
                  <a:pt x="508984" y="700490"/>
                </a:lnTo>
                <a:cubicBezTo>
                  <a:pt x="508984" y="696770"/>
                  <a:pt x="508576" y="697178"/>
                  <a:pt x="512392" y="697178"/>
                </a:cubicBezTo>
                <a:lnTo>
                  <a:pt x="598131" y="697178"/>
                </a:lnTo>
                <a:cubicBezTo>
                  <a:pt x="601731" y="697178"/>
                  <a:pt x="601371" y="696674"/>
                  <a:pt x="601371" y="700322"/>
                </a:cubicBezTo>
                <a:lnTo>
                  <a:pt x="601371" y="786373"/>
                </a:lnTo>
                <a:cubicBezTo>
                  <a:pt x="601371" y="787069"/>
                  <a:pt x="601347" y="787765"/>
                  <a:pt x="601371" y="788461"/>
                </a:cubicBezTo>
                <a:close/>
                <a:moveTo>
                  <a:pt x="601371" y="512547"/>
                </a:moveTo>
                <a:lnTo>
                  <a:pt x="601371" y="599030"/>
                </a:lnTo>
                <a:cubicBezTo>
                  <a:pt x="601371" y="601430"/>
                  <a:pt x="601371" y="601286"/>
                  <a:pt x="598971" y="601286"/>
                </a:cubicBezTo>
                <a:lnTo>
                  <a:pt x="512416" y="601286"/>
                </a:lnTo>
                <a:cubicBezTo>
                  <a:pt x="511720" y="601286"/>
                  <a:pt x="511024" y="601286"/>
                  <a:pt x="510328" y="601286"/>
                </a:cubicBezTo>
                <a:cubicBezTo>
                  <a:pt x="509248" y="601286"/>
                  <a:pt x="508912" y="600782"/>
                  <a:pt x="508984" y="599798"/>
                </a:cubicBezTo>
                <a:cubicBezTo>
                  <a:pt x="508984" y="599294"/>
                  <a:pt x="508984" y="598814"/>
                  <a:pt x="508984" y="598309"/>
                </a:cubicBezTo>
                <a:lnTo>
                  <a:pt x="508984" y="511899"/>
                </a:lnTo>
                <a:cubicBezTo>
                  <a:pt x="509008" y="511498"/>
                  <a:pt x="509008" y="511099"/>
                  <a:pt x="508984" y="510699"/>
                </a:cubicBezTo>
                <a:cubicBezTo>
                  <a:pt x="508744" y="509042"/>
                  <a:pt x="509560" y="508682"/>
                  <a:pt x="511048" y="508706"/>
                </a:cubicBezTo>
                <a:cubicBezTo>
                  <a:pt x="515848" y="508706"/>
                  <a:pt x="520649" y="508706"/>
                  <a:pt x="525450" y="508706"/>
                </a:cubicBezTo>
                <a:lnTo>
                  <a:pt x="597675" y="508706"/>
                </a:lnTo>
                <a:cubicBezTo>
                  <a:pt x="598395" y="508706"/>
                  <a:pt x="599091" y="508706"/>
                  <a:pt x="599787" y="508706"/>
                </a:cubicBezTo>
                <a:cubicBezTo>
                  <a:pt x="600915" y="508706"/>
                  <a:pt x="601467" y="509018"/>
                  <a:pt x="601371" y="510218"/>
                </a:cubicBezTo>
                <a:cubicBezTo>
                  <a:pt x="601323" y="511011"/>
                  <a:pt x="601371" y="511707"/>
                  <a:pt x="601371" y="512403"/>
                </a:cubicBezTo>
                <a:close/>
                <a:moveTo>
                  <a:pt x="601371" y="411470"/>
                </a:moveTo>
                <a:cubicBezTo>
                  <a:pt x="601371" y="412670"/>
                  <a:pt x="600867" y="413054"/>
                  <a:pt x="599739" y="412958"/>
                </a:cubicBezTo>
                <a:cubicBezTo>
                  <a:pt x="599163" y="412958"/>
                  <a:pt x="598539" y="412958"/>
                  <a:pt x="597963" y="412958"/>
                </a:cubicBezTo>
                <a:cubicBezTo>
                  <a:pt x="569159" y="412958"/>
                  <a:pt x="540572" y="412958"/>
                  <a:pt x="511888" y="412958"/>
                </a:cubicBezTo>
                <a:cubicBezTo>
                  <a:pt x="509771" y="413261"/>
                  <a:pt x="507743" y="411993"/>
                  <a:pt x="507087" y="409958"/>
                </a:cubicBezTo>
                <a:cubicBezTo>
                  <a:pt x="505863" y="407126"/>
                  <a:pt x="504303" y="404437"/>
                  <a:pt x="502935" y="401653"/>
                </a:cubicBezTo>
                <a:cubicBezTo>
                  <a:pt x="502647" y="401077"/>
                  <a:pt x="502095" y="400525"/>
                  <a:pt x="502335" y="399709"/>
                </a:cubicBezTo>
                <a:cubicBezTo>
                  <a:pt x="503242" y="399317"/>
                  <a:pt x="504245" y="399209"/>
                  <a:pt x="505215" y="399397"/>
                </a:cubicBezTo>
                <a:lnTo>
                  <a:pt x="598155" y="399397"/>
                </a:lnTo>
                <a:cubicBezTo>
                  <a:pt x="598659" y="399397"/>
                  <a:pt x="599163" y="399397"/>
                  <a:pt x="599667" y="399397"/>
                </a:cubicBezTo>
                <a:cubicBezTo>
                  <a:pt x="600747" y="399397"/>
                  <a:pt x="601299" y="399661"/>
                  <a:pt x="601275" y="400885"/>
                </a:cubicBezTo>
                <a:cubicBezTo>
                  <a:pt x="601323" y="404317"/>
                  <a:pt x="601347" y="407822"/>
                  <a:pt x="601395" y="411326"/>
                </a:cubicBezTo>
                <a:close/>
                <a:moveTo>
                  <a:pt x="497846" y="395436"/>
                </a:moveTo>
                <a:cubicBezTo>
                  <a:pt x="498245" y="395993"/>
                  <a:pt x="498478" y="396651"/>
                  <a:pt x="498518" y="397332"/>
                </a:cubicBezTo>
                <a:cubicBezTo>
                  <a:pt x="497565" y="397707"/>
                  <a:pt x="496528" y="397815"/>
                  <a:pt x="495518" y="397644"/>
                </a:cubicBezTo>
                <a:cubicBezTo>
                  <a:pt x="464331" y="397644"/>
                  <a:pt x="433127" y="397644"/>
                  <a:pt x="401906" y="397644"/>
                </a:cubicBezTo>
                <a:cubicBezTo>
                  <a:pt x="399924" y="397719"/>
                  <a:pt x="398013" y="396898"/>
                  <a:pt x="396698" y="395412"/>
                </a:cubicBezTo>
                <a:cubicBezTo>
                  <a:pt x="392329" y="390900"/>
                  <a:pt x="387816" y="386531"/>
                  <a:pt x="383424" y="382162"/>
                </a:cubicBezTo>
                <a:cubicBezTo>
                  <a:pt x="383928" y="381058"/>
                  <a:pt x="384720" y="381418"/>
                  <a:pt x="385344" y="381418"/>
                </a:cubicBezTo>
                <a:lnTo>
                  <a:pt x="488557" y="381418"/>
                </a:lnTo>
                <a:cubicBezTo>
                  <a:pt x="489959" y="381229"/>
                  <a:pt x="491305" y="382035"/>
                  <a:pt x="491797" y="383363"/>
                </a:cubicBezTo>
                <a:cubicBezTo>
                  <a:pt x="493742" y="387299"/>
                  <a:pt x="495854" y="391260"/>
                  <a:pt x="497870" y="395292"/>
                </a:cubicBezTo>
                <a:close/>
                <a:moveTo>
                  <a:pt x="487165" y="379642"/>
                </a:moveTo>
                <a:cubicBezTo>
                  <a:pt x="452569" y="379642"/>
                  <a:pt x="417995" y="379642"/>
                  <a:pt x="383448" y="379642"/>
                </a:cubicBezTo>
                <a:cubicBezTo>
                  <a:pt x="381857" y="379719"/>
                  <a:pt x="380313" y="379076"/>
                  <a:pt x="379247" y="377890"/>
                </a:cubicBezTo>
                <a:cubicBezTo>
                  <a:pt x="374111" y="372705"/>
                  <a:pt x="368902" y="367617"/>
                  <a:pt x="363717" y="362480"/>
                </a:cubicBezTo>
                <a:cubicBezTo>
                  <a:pt x="363045" y="361808"/>
                  <a:pt x="362397" y="361112"/>
                  <a:pt x="361557" y="360224"/>
                </a:cubicBezTo>
                <a:cubicBezTo>
                  <a:pt x="362580" y="359823"/>
                  <a:pt x="363684" y="359684"/>
                  <a:pt x="364774" y="359816"/>
                </a:cubicBezTo>
                <a:cubicBezTo>
                  <a:pt x="402139" y="359816"/>
                  <a:pt x="439512" y="359816"/>
                  <a:pt x="476892" y="359816"/>
                </a:cubicBezTo>
                <a:cubicBezTo>
                  <a:pt x="478877" y="359535"/>
                  <a:pt x="480780" y="360704"/>
                  <a:pt x="481428" y="362600"/>
                </a:cubicBezTo>
                <a:cubicBezTo>
                  <a:pt x="483540" y="367401"/>
                  <a:pt x="486037" y="371913"/>
                  <a:pt x="488317" y="376546"/>
                </a:cubicBezTo>
                <a:cubicBezTo>
                  <a:pt x="488872" y="377374"/>
                  <a:pt x="489256" y="378303"/>
                  <a:pt x="489445" y="379282"/>
                </a:cubicBezTo>
                <a:cubicBezTo>
                  <a:pt x="488773" y="379762"/>
                  <a:pt x="487933" y="379498"/>
                  <a:pt x="487189" y="379498"/>
                </a:cubicBezTo>
                <a:close/>
                <a:moveTo>
                  <a:pt x="476124" y="358039"/>
                </a:moveTo>
                <a:cubicBezTo>
                  <a:pt x="437976" y="358039"/>
                  <a:pt x="399835" y="358039"/>
                  <a:pt x="361701" y="358039"/>
                </a:cubicBezTo>
                <a:cubicBezTo>
                  <a:pt x="360117" y="358102"/>
                  <a:pt x="358583" y="357471"/>
                  <a:pt x="357501" y="356311"/>
                </a:cubicBezTo>
                <a:cubicBezTo>
                  <a:pt x="350300" y="348942"/>
                  <a:pt x="342811" y="341645"/>
                  <a:pt x="335466" y="334324"/>
                </a:cubicBezTo>
                <a:cubicBezTo>
                  <a:pt x="335034" y="333820"/>
                  <a:pt x="335106" y="333340"/>
                  <a:pt x="335754" y="333244"/>
                </a:cubicBezTo>
                <a:cubicBezTo>
                  <a:pt x="336644" y="333124"/>
                  <a:pt x="337545" y="333076"/>
                  <a:pt x="338442" y="333100"/>
                </a:cubicBezTo>
                <a:lnTo>
                  <a:pt x="463474" y="333100"/>
                </a:lnTo>
                <a:cubicBezTo>
                  <a:pt x="464626" y="333100"/>
                  <a:pt x="465874" y="332716"/>
                  <a:pt x="466882" y="333724"/>
                </a:cubicBezTo>
                <a:cubicBezTo>
                  <a:pt x="470867" y="341645"/>
                  <a:pt x="474868" y="349550"/>
                  <a:pt x="478884" y="357439"/>
                </a:cubicBezTo>
                <a:cubicBezTo>
                  <a:pt x="478070" y="357953"/>
                  <a:pt x="477084" y="358119"/>
                  <a:pt x="476148" y="357895"/>
                </a:cubicBezTo>
                <a:close/>
                <a:moveTo>
                  <a:pt x="300902" y="302448"/>
                </a:moveTo>
                <a:cubicBezTo>
                  <a:pt x="310239" y="311906"/>
                  <a:pt x="319648" y="321267"/>
                  <a:pt x="329033" y="330676"/>
                </a:cubicBezTo>
                <a:cubicBezTo>
                  <a:pt x="329364" y="331046"/>
                  <a:pt x="329669" y="331439"/>
                  <a:pt x="329945" y="331852"/>
                </a:cubicBezTo>
                <a:cubicBezTo>
                  <a:pt x="328913" y="333052"/>
                  <a:pt x="327545" y="332548"/>
                  <a:pt x="326297" y="332548"/>
                </a:cubicBezTo>
                <a:lnTo>
                  <a:pt x="232997" y="332548"/>
                </a:lnTo>
                <a:cubicBezTo>
                  <a:pt x="222508" y="332548"/>
                  <a:pt x="212043" y="332548"/>
                  <a:pt x="201553" y="332548"/>
                </a:cubicBezTo>
                <a:cubicBezTo>
                  <a:pt x="200401" y="332548"/>
                  <a:pt x="199153" y="332884"/>
                  <a:pt x="198121" y="331948"/>
                </a:cubicBezTo>
                <a:lnTo>
                  <a:pt x="166269" y="310658"/>
                </a:lnTo>
                <a:lnTo>
                  <a:pt x="153115" y="301680"/>
                </a:lnTo>
                <a:cubicBezTo>
                  <a:pt x="153691" y="300744"/>
                  <a:pt x="154555" y="301152"/>
                  <a:pt x="155251" y="301152"/>
                </a:cubicBezTo>
                <a:lnTo>
                  <a:pt x="297613" y="301152"/>
                </a:lnTo>
                <a:cubicBezTo>
                  <a:pt x="298864" y="301020"/>
                  <a:pt x="300110" y="301440"/>
                  <a:pt x="301022" y="302304"/>
                </a:cubicBezTo>
                <a:close/>
                <a:moveTo>
                  <a:pt x="116439" y="840740"/>
                </a:moveTo>
                <a:lnTo>
                  <a:pt x="116439" y="727782"/>
                </a:lnTo>
                <a:cubicBezTo>
                  <a:pt x="116439" y="727278"/>
                  <a:pt x="116439" y="726774"/>
                  <a:pt x="116439" y="726269"/>
                </a:cubicBezTo>
                <a:cubicBezTo>
                  <a:pt x="116271" y="724901"/>
                  <a:pt x="116943" y="724421"/>
                  <a:pt x="118239" y="724109"/>
                </a:cubicBezTo>
                <a:cubicBezTo>
                  <a:pt x="130624" y="721061"/>
                  <a:pt x="143010" y="717916"/>
                  <a:pt x="155395" y="714820"/>
                </a:cubicBezTo>
                <a:cubicBezTo>
                  <a:pt x="157508" y="714292"/>
                  <a:pt x="157604" y="714364"/>
                  <a:pt x="157628" y="716524"/>
                </a:cubicBezTo>
                <a:cubicBezTo>
                  <a:pt x="157628" y="720533"/>
                  <a:pt x="157628" y="724517"/>
                  <a:pt x="157628" y="728526"/>
                </a:cubicBezTo>
                <a:cubicBezTo>
                  <a:pt x="157628" y="759089"/>
                  <a:pt x="157628" y="789654"/>
                  <a:pt x="157628" y="820217"/>
                </a:cubicBezTo>
                <a:cubicBezTo>
                  <a:pt x="157899" y="822286"/>
                  <a:pt x="156718" y="824269"/>
                  <a:pt x="154771" y="825018"/>
                </a:cubicBezTo>
                <a:cubicBezTo>
                  <a:pt x="142914" y="830755"/>
                  <a:pt x="131176" y="836731"/>
                  <a:pt x="119391" y="842612"/>
                </a:cubicBezTo>
                <a:cubicBezTo>
                  <a:pt x="118595" y="843212"/>
                  <a:pt x="117648" y="843579"/>
                  <a:pt x="116655" y="843668"/>
                </a:cubicBezTo>
                <a:cubicBezTo>
                  <a:pt x="116332" y="842727"/>
                  <a:pt x="116258" y="841719"/>
                  <a:pt x="116439" y="840740"/>
                </a:cubicBezTo>
                <a:close/>
                <a:moveTo>
                  <a:pt x="122487" y="843140"/>
                </a:moveTo>
                <a:lnTo>
                  <a:pt x="157052" y="825858"/>
                </a:lnTo>
                <a:cubicBezTo>
                  <a:pt x="158184" y="825231"/>
                  <a:pt x="159454" y="824893"/>
                  <a:pt x="160748" y="824874"/>
                </a:cubicBezTo>
                <a:lnTo>
                  <a:pt x="264513" y="824874"/>
                </a:lnTo>
                <a:cubicBezTo>
                  <a:pt x="264825" y="824874"/>
                  <a:pt x="265113" y="824874"/>
                  <a:pt x="265401" y="824874"/>
                </a:cubicBezTo>
                <a:cubicBezTo>
                  <a:pt x="265737" y="825738"/>
                  <a:pt x="264945" y="825858"/>
                  <a:pt x="264513" y="826146"/>
                </a:cubicBezTo>
                <a:lnTo>
                  <a:pt x="238350" y="843620"/>
                </a:lnTo>
                <a:cubicBezTo>
                  <a:pt x="237466" y="844268"/>
                  <a:pt x="236397" y="844614"/>
                  <a:pt x="235301" y="844604"/>
                </a:cubicBezTo>
                <a:lnTo>
                  <a:pt x="121335" y="844604"/>
                </a:lnTo>
                <a:cubicBezTo>
                  <a:pt x="121072" y="844561"/>
                  <a:pt x="120814" y="844489"/>
                  <a:pt x="120567" y="844388"/>
                </a:cubicBezTo>
                <a:cubicBezTo>
                  <a:pt x="121084" y="843824"/>
                  <a:pt x="121750" y="843416"/>
                  <a:pt x="122487" y="843212"/>
                </a:cubicBezTo>
                <a:close/>
                <a:moveTo>
                  <a:pt x="237126" y="846741"/>
                </a:moveTo>
                <a:cubicBezTo>
                  <a:pt x="238182" y="845588"/>
                  <a:pt x="239526" y="846068"/>
                  <a:pt x="240822" y="846068"/>
                </a:cubicBezTo>
                <a:lnTo>
                  <a:pt x="342427" y="846068"/>
                </a:lnTo>
                <a:cubicBezTo>
                  <a:pt x="346507" y="846068"/>
                  <a:pt x="350612" y="846068"/>
                  <a:pt x="354716" y="846068"/>
                </a:cubicBezTo>
                <a:cubicBezTo>
                  <a:pt x="355388" y="846068"/>
                  <a:pt x="356493" y="845828"/>
                  <a:pt x="356061" y="847221"/>
                </a:cubicBezTo>
                <a:cubicBezTo>
                  <a:pt x="348644" y="854638"/>
                  <a:pt x="341203" y="862030"/>
                  <a:pt x="333834" y="869519"/>
                </a:cubicBezTo>
                <a:cubicBezTo>
                  <a:pt x="332850" y="870624"/>
                  <a:pt x="331424" y="871231"/>
                  <a:pt x="329945" y="871176"/>
                </a:cubicBezTo>
                <a:cubicBezTo>
                  <a:pt x="287669" y="871176"/>
                  <a:pt x="245399" y="871176"/>
                  <a:pt x="203137" y="871176"/>
                </a:cubicBezTo>
                <a:lnTo>
                  <a:pt x="201841" y="871176"/>
                </a:lnTo>
                <a:cubicBezTo>
                  <a:pt x="201841" y="869951"/>
                  <a:pt x="202945" y="869783"/>
                  <a:pt x="203617" y="869327"/>
                </a:cubicBezTo>
                <a:cubicBezTo>
                  <a:pt x="213971" y="862398"/>
                  <a:pt x="224372" y="855470"/>
                  <a:pt x="234821" y="848541"/>
                </a:cubicBezTo>
                <a:cubicBezTo>
                  <a:pt x="235589" y="847869"/>
                  <a:pt x="236358" y="847245"/>
                  <a:pt x="237126" y="846741"/>
                </a:cubicBezTo>
                <a:close/>
                <a:moveTo>
                  <a:pt x="464842" y="871152"/>
                </a:moveTo>
                <a:cubicBezTo>
                  <a:pt x="464338" y="871116"/>
                  <a:pt x="463834" y="871116"/>
                  <a:pt x="463330" y="871152"/>
                </a:cubicBezTo>
                <a:lnTo>
                  <a:pt x="335010" y="871152"/>
                </a:lnTo>
                <a:cubicBezTo>
                  <a:pt x="336354" y="868751"/>
                  <a:pt x="350924" y="853917"/>
                  <a:pt x="359013" y="846621"/>
                </a:cubicBezTo>
                <a:lnTo>
                  <a:pt x="359013" y="846621"/>
                </a:lnTo>
                <a:cubicBezTo>
                  <a:pt x="359829" y="845852"/>
                  <a:pt x="360861" y="846044"/>
                  <a:pt x="361845" y="846044"/>
                </a:cubicBezTo>
                <a:lnTo>
                  <a:pt x="476172" y="846044"/>
                </a:lnTo>
                <a:cubicBezTo>
                  <a:pt x="477156" y="846044"/>
                  <a:pt x="478212" y="845780"/>
                  <a:pt x="478956" y="846741"/>
                </a:cubicBezTo>
                <a:cubicBezTo>
                  <a:pt x="477746" y="849698"/>
                  <a:pt x="476368" y="852583"/>
                  <a:pt x="474827" y="855382"/>
                </a:cubicBezTo>
                <a:cubicBezTo>
                  <a:pt x="472427" y="860038"/>
                  <a:pt x="470027" y="864647"/>
                  <a:pt x="467914" y="869327"/>
                </a:cubicBezTo>
                <a:cubicBezTo>
                  <a:pt x="467170" y="870575"/>
                  <a:pt x="466378" y="871296"/>
                  <a:pt x="464866" y="871056"/>
                </a:cubicBezTo>
                <a:close/>
                <a:moveTo>
                  <a:pt x="470027" y="868751"/>
                </a:moveTo>
                <a:cubicBezTo>
                  <a:pt x="473339" y="862054"/>
                  <a:pt x="476748" y="855382"/>
                  <a:pt x="480012" y="848661"/>
                </a:cubicBezTo>
                <a:cubicBezTo>
                  <a:pt x="480499" y="847233"/>
                  <a:pt x="481923" y="846342"/>
                  <a:pt x="483420" y="846525"/>
                </a:cubicBezTo>
                <a:cubicBezTo>
                  <a:pt x="521825" y="846525"/>
                  <a:pt x="560302" y="846525"/>
                  <a:pt x="598851" y="846525"/>
                </a:cubicBezTo>
                <a:cubicBezTo>
                  <a:pt x="601251" y="846525"/>
                  <a:pt x="601251" y="846525"/>
                  <a:pt x="601251" y="848925"/>
                </a:cubicBezTo>
                <a:cubicBezTo>
                  <a:pt x="601251" y="855622"/>
                  <a:pt x="601251" y="862318"/>
                  <a:pt x="601251" y="869015"/>
                </a:cubicBezTo>
                <a:cubicBezTo>
                  <a:pt x="601251" y="870552"/>
                  <a:pt x="600819" y="871272"/>
                  <a:pt x="599211" y="871032"/>
                </a:cubicBezTo>
                <a:cubicBezTo>
                  <a:pt x="598810" y="871008"/>
                  <a:pt x="598412" y="871008"/>
                  <a:pt x="598011" y="871032"/>
                </a:cubicBezTo>
                <a:lnTo>
                  <a:pt x="469523" y="871032"/>
                </a:lnTo>
                <a:cubicBezTo>
                  <a:pt x="469295" y="870247"/>
                  <a:pt x="469456" y="869399"/>
                  <a:pt x="469955" y="868751"/>
                </a:cubicBezTo>
                <a:close/>
                <a:moveTo>
                  <a:pt x="601371" y="821513"/>
                </a:moveTo>
                <a:cubicBezTo>
                  <a:pt x="601371" y="822882"/>
                  <a:pt x="600843" y="823290"/>
                  <a:pt x="599595" y="823170"/>
                </a:cubicBezTo>
                <a:cubicBezTo>
                  <a:pt x="599194" y="823146"/>
                  <a:pt x="598796" y="823146"/>
                  <a:pt x="598395" y="823170"/>
                </a:cubicBezTo>
                <a:lnTo>
                  <a:pt x="492782" y="823170"/>
                </a:lnTo>
                <a:lnTo>
                  <a:pt x="497270" y="814168"/>
                </a:lnTo>
                <a:cubicBezTo>
                  <a:pt x="498158" y="812368"/>
                  <a:pt x="499118" y="810616"/>
                  <a:pt x="499886" y="808792"/>
                </a:cubicBezTo>
                <a:cubicBezTo>
                  <a:pt x="500340" y="807433"/>
                  <a:pt x="501716" y="806608"/>
                  <a:pt x="503127" y="806848"/>
                </a:cubicBezTo>
                <a:cubicBezTo>
                  <a:pt x="513616" y="806848"/>
                  <a:pt x="524106" y="806848"/>
                  <a:pt x="534595" y="806848"/>
                </a:cubicBezTo>
                <a:lnTo>
                  <a:pt x="597579" y="806848"/>
                </a:lnTo>
                <a:cubicBezTo>
                  <a:pt x="598179" y="806884"/>
                  <a:pt x="598779" y="806884"/>
                  <a:pt x="599379" y="806848"/>
                </a:cubicBezTo>
                <a:cubicBezTo>
                  <a:pt x="600723" y="806704"/>
                  <a:pt x="601347" y="807064"/>
                  <a:pt x="601299" y="808624"/>
                </a:cubicBezTo>
                <a:cubicBezTo>
                  <a:pt x="601299" y="812920"/>
                  <a:pt x="601323" y="817217"/>
                  <a:pt x="601395" y="821513"/>
                </a:cubicBezTo>
                <a:close/>
                <a:moveTo>
                  <a:pt x="601371" y="377698"/>
                </a:moveTo>
                <a:cubicBezTo>
                  <a:pt x="601371" y="379186"/>
                  <a:pt x="600867" y="379666"/>
                  <a:pt x="599475" y="379522"/>
                </a:cubicBezTo>
                <a:cubicBezTo>
                  <a:pt x="598875" y="379486"/>
                  <a:pt x="598275" y="379486"/>
                  <a:pt x="597675" y="379522"/>
                </a:cubicBezTo>
                <a:lnTo>
                  <a:pt x="493022" y="379522"/>
                </a:lnTo>
                <a:cubicBezTo>
                  <a:pt x="492407" y="379565"/>
                  <a:pt x="491829" y="379234"/>
                  <a:pt x="491557" y="378682"/>
                </a:cubicBezTo>
                <a:cubicBezTo>
                  <a:pt x="488485" y="372537"/>
                  <a:pt x="485437" y="366392"/>
                  <a:pt x="482364" y="360272"/>
                </a:cubicBezTo>
                <a:cubicBezTo>
                  <a:pt x="483298" y="359727"/>
                  <a:pt x="484402" y="359547"/>
                  <a:pt x="485461" y="359768"/>
                </a:cubicBezTo>
                <a:lnTo>
                  <a:pt x="598275" y="359768"/>
                </a:lnTo>
                <a:cubicBezTo>
                  <a:pt x="598676" y="359792"/>
                  <a:pt x="599074" y="359792"/>
                  <a:pt x="599475" y="359768"/>
                </a:cubicBezTo>
                <a:cubicBezTo>
                  <a:pt x="600795" y="359624"/>
                  <a:pt x="601467" y="359984"/>
                  <a:pt x="601419" y="361544"/>
                </a:cubicBezTo>
                <a:cubicBezTo>
                  <a:pt x="601323" y="366921"/>
                  <a:pt x="601316" y="372304"/>
                  <a:pt x="601395" y="377698"/>
                </a:cubicBezTo>
                <a:close/>
                <a:moveTo>
                  <a:pt x="599715" y="357919"/>
                </a:moveTo>
                <a:cubicBezTo>
                  <a:pt x="599115" y="357919"/>
                  <a:pt x="598515" y="357919"/>
                  <a:pt x="597915" y="357919"/>
                </a:cubicBezTo>
                <a:cubicBezTo>
                  <a:pt x="560038" y="357919"/>
                  <a:pt x="522168" y="357919"/>
                  <a:pt x="484309" y="357919"/>
                </a:cubicBezTo>
                <a:cubicBezTo>
                  <a:pt x="482208" y="358176"/>
                  <a:pt x="480214" y="356938"/>
                  <a:pt x="479508" y="354943"/>
                </a:cubicBezTo>
                <a:cubicBezTo>
                  <a:pt x="476051" y="347886"/>
                  <a:pt x="472715" y="340733"/>
                  <a:pt x="468875" y="333868"/>
                </a:cubicBezTo>
                <a:cubicBezTo>
                  <a:pt x="468875" y="333868"/>
                  <a:pt x="469091" y="333604"/>
                  <a:pt x="469187" y="333460"/>
                </a:cubicBezTo>
                <a:cubicBezTo>
                  <a:pt x="470156" y="332915"/>
                  <a:pt x="471289" y="332735"/>
                  <a:pt x="472379" y="332956"/>
                </a:cubicBezTo>
                <a:lnTo>
                  <a:pt x="598059" y="332956"/>
                </a:lnTo>
                <a:cubicBezTo>
                  <a:pt x="599115" y="332956"/>
                  <a:pt x="600291" y="332644"/>
                  <a:pt x="601155" y="333604"/>
                </a:cubicBezTo>
                <a:cubicBezTo>
                  <a:pt x="601155" y="341093"/>
                  <a:pt x="601155" y="348582"/>
                  <a:pt x="601299" y="356071"/>
                </a:cubicBezTo>
                <a:cubicBezTo>
                  <a:pt x="601395" y="357367"/>
                  <a:pt x="601107" y="358063"/>
                  <a:pt x="599739" y="357919"/>
                </a:cubicBezTo>
                <a:close/>
                <a:moveTo>
                  <a:pt x="599187" y="257947"/>
                </a:moveTo>
                <a:cubicBezTo>
                  <a:pt x="598692" y="257911"/>
                  <a:pt x="598193" y="257911"/>
                  <a:pt x="597699" y="257947"/>
                </a:cubicBezTo>
                <a:cubicBezTo>
                  <a:pt x="543195" y="257947"/>
                  <a:pt x="488701" y="257947"/>
                  <a:pt x="434214" y="257947"/>
                </a:cubicBezTo>
                <a:cubicBezTo>
                  <a:pt x="432131" y="258221"/>
                  <a:pt x="430136" y="257016"/>
                  <a:pt x="429414" y="255043"/>
                </a:cubicBezTo>
                <a:cubicBezTo>
                  <a:pt x="421685" y="239369"/>
                  <a:pt x="413812" y="223839"/>
                  <a:pt x="405987" y="208141"/>
                </a:cubicBezTo>
                <a:cubicBezTo>
                  <a:pt x="405341" y="207243"/>
                  <a:pt x="404945" y="206192"/>
                  <a:pt x="404835" y="205092"/>
                </a:cubicBezTo>
                <a:lnTo>
                  <a:pt x="597603" y="205092"/>
                </a:lnTo>
                <a:cubicBezTo>
                  <a:pt x="601755" y="205092"/>
                  <a:pt x="601155" y="204636"/>
                  <a:pt x="601179" y="208525"/>
                </a:cubicBezTo>
                <a:lnTo>
                  <a:pt x="601179" y="254418"/>
                </a:lnTo>
                <a:cubicBezTo>
                  <a:pt x="601179" y="254923"/>
                  <a:pt x="601179" y="255427"/>
                  <a:pt x="601179" y="255907"/>
                </a:cubicBezTo>
                <a:cubicBezTo>
                  <a:pt x="601491" y="257587"/>
                  <a:pt x="600723" y="258115"/>
                  <a:pt x="599211" y="257947"/>
                </a:cubicBezTo>
                <a:close/>
                <a:moveTo>
                  <a:pt x="601251" y="199284"/>
                </a:moveTo>
                <a:cubicBezTo>
                  <a:pt x="601215" y="199987"/>
                  <a:pt x="601215" y="200692"/>
                  <a:pt x="601251" y="201396"/>
                </a:cubicBezTo>
                <a:cubicBezTo>
                  <a:pt x="601467" y="203052"/>
                  <a:pt x="600651" y="203508"/>
                  <a:pt x="599163" y="203340"/>
                </a:cubicBezTo>
                <a:cubicBezTo>
                  <a:pt x="598563" y="203340"/>
                  <a:pt x="597963" y="203340"/>
                  <a:pt x="597363" y="203340"/>
                </a:cubicBezTo>
                <a:lnTo>
                  <a:pt x="407019" y="203340"/>
                </a:lnTo>
                <a:cubicBezTo>
                  <a:pt x="406299" y="203340"/>
                  <a:pt x="405603" y="203340"/>
                  <a:pt x="404907" y="203340"/>
                </a:cubicBezTo>
                <a:cubicBezTo>
                  <a:pt x="404088" y="203472"/>
                  <a:pt x="403301" y="202980"/>
                  <a:pt x="403058" y="202188"/>
                </a:cubicBezTo>
                <a:cubicBezTo>
                  <a:pt x="402866" y="201732"/>
                  <a:pt x="402602" y="201300"/>
                  <a:pt x="402386" y="200844"/>
                </a:cubicBezTo>
                <a:cubicBezTo>
                  <a:pt x="391040" y="178185"/>
                  <a:pt x="379687" y="155518"/>
                  <a:pt x="368326" y="132843"/>
                </a:cubicBezTo>
                <a:cubicBezTo>
                  <a:pt x="367709" y="131911"/>
                  <a:pt x="367308" y="130853"/>
                  <a:pt x="367150" y="129747"/>
                </a:cubicBezTo>
                <a:lnTo>
                  <a:pt x="597411" y="129747"/>
                </a:lnTo>
                <a:cubicBezTo>
                  <a:pt x="601731" y="129747"/>
                  <a:pt x="601155" y="129195"/>
                  <a:pt x="601155" y="133635"/>
                </a:cubicBezTo>
                <a:cubicBezTo>
                  <a:pt x="601203" y="155526"/>
                  <a:pt x="601244" y="177409"/>
                  <a:pt x="601275" y="199284"/>
                </a:cubicBezTo>
                <a:close/>
                <a:moveTo>
                  <a:pt x="314943" y="19357"/>
                </a:moveTo>
                <a:lnTo>
                  <a:pt x="597507" y="19357"/>
                </a:lnTo>
                <a:cubicBezTo>
                  <a:pt x="601659" y="19357"/>
                  <a:pt x="601155" y="18853"/>
                  <a:pt x="601155" y="23030"/>
                </a:cubicBezTo>
                <a:cubicBezTo>
                  <a:pt x="601155" y="56826"/>
                  <a:pt x="601155" y="90622"/>
                  <a:pt x="601155" y="124418"/>
                </a:cubicBezTo>
                <a:lnTo>
                  <a:pt x="601155" y="125018"/>
                </a:lnTo>
                <a:cubicBezTo>
                  <a:pt x="601155" y="127995"/>
                  <a:pt x="601563" y="127923"/>
                  <a:pt x="598251" y="127923"/>
                </a:cubicBezTo>
                <a:cubicBezTo>
                  <a:pt x="521664" y="127923"/>
                  <a:pt x="445071" y="127923"/>
                  <a:pt x="368470" y="127923"/>
                </a:cubicBezTo>
                <a:cubicBezTo>
                  <a:pt x="366785" y="128129"/>
                  <a:pt x="365184" y="127128"/>
                  <a:pt x="364630" y="125522"/>
                </a:cubicBezTo>
                <a:cubicBezTo>
                  <a:pt x="354812" y="105744"/>
                  <a:pt x="344875" y="86037"/>
                  <a:pt x="334986" y="66307"/>
                </a:cubicBezTo>
                <a:cubicBezTo>
                  <a:pt x="327641" y="51665"/>
                  <a:pt x="320303" y="37031"/>
                  <a:pt x="312975" y="22405"/>
                </a:cubicBezTo>
                <a:cubicBezTo>
                  <a:pt x="312519" y="21517"/>
                  <a:pt x="312135" y="20605"/>
                  <a:pt x="311487" y="19237"/>
                </a:cubicBezTo>
                <a:close/>
                <a:moveTo>
                  <a:pt x="126928" y="126074"/>
                </a:moveTo>
                <a:cubicBezTo>
                  <a:pt x="105677" y="104792"/>
                  <a:pt x="84395" y="83533"/>
                  <a:pt x="63080" y="62298"/>
                </a:cubicBezTo>
                <a:lnTo>
                  <a:pt x="25539" y="24758"/>
                </a:lnTo>
                <a:cubicBezTo>
                  <a:pt x="23773" y="23223"/>
                  <a:pt x="22120" y="21563"/>
                  <a:pt x="20595" y="19789"/>
                </a:cubicBezTo>
                <a:cubicBezTo>
                  <a:pt x="21627" y="19045"/>
                  <a:pt x="22731" y="19381"/>
                  <a:pt x="23739" y="19381"/>
                </a:cubicBezTo>
                <a:lnTo>
                  <a:pt x="305606" y="19381"/>
                </a:lnTo>
                <a:cubicBezTo>
                  <a:pt x="306398" y="19381"/>
                  <a:pt x="307190" y="19381"/>
                  <a:pt x="308007" y="19381"/>
                </a:cubicBezTo>
                <a:cubicBezTo>
                  <a:pt x="308830" y="19247"/>
                  <a:pt x="309627" y="19738"/>
                  <a:pt x="309879" y="20533"/>
                </a:cubicBezTo>
                <a:cubicBezTo>
                  <a:pt x="310095" y="21085"/>
                  <a:pt x="310431" y="21589"/>
                  <a:pt x="310695" y="22117"/>
                </a:cubicBezTo>
                <a:lnTo>
                  <a:pt x="345139" y="90646"/>
                </a:lnTo>
                <a:cubicBezTo>
                  <a:pt x="350852" y="102071"/>
                  <a:pt x="356613" y="113497"/>
                  <a:pt x="362325" y="124922"/>
                </a:cubicBezTo>
                <a:cubicBezTo>
                  <a:pt x="362757" y="125786"/>
                  <a:pt x="363165" y="126674"/>
                  <a:pt x="363573" y="127587"/>
                </a:cubicBezTo>
                <a:cubicBezTo>
                  <a:pt x="362613" y="127999"/>
                  <a:pt x="361552" y="128116"/>
                  <a:pt x="360525" y="127923"/>
                </a:cubicBezTo>
                <a:lnTo>
                  <a:pt x="131728" y="127923"/>
                </a:lnTo>
                <a:cubicBezTo>
                  <a:pt x="129931" y="128065"/>
                  <a:pt x="128165" y="127386"/>
                  <a:pt x="126928" y="126074"/>
                </a:cubicBezTo>
                <a:close/>
                <a:moveTo>
                  <a:pt x="168309" y="167264"/>
                </a:moveTo>
                <a:cubicBezTo>
                  <a:pt x="156579" y="155598"/>
                  <a:pt x="144898" y="143949"/>
                  <a:pt x="133265" y="132315"/>
                </a:cubicBezTo>
                <a:cubicBezTo>
                  <a:pt x="132593" y="131643"/>
                  <a:pt x="131680" y="131115"/>
                  <a:pt x="131392" y="129915"/>
                </a:cubicBezTo>
                <a:cubicBezTo>
                  <a:pt x="132161" y="129387"/>
                  <a:pt x="132977" y="129651"/>
                  <a:pt x="133793" y="129651"/>
                </a:cubicBezTo>
                <a:cubicBezTo>
                  <a:pt x="209882" y="129651"/>
                  <a:pt x="285972" y="129651"/>
                  <a:pt x="362061" y="129651"/>
                </a:cubicBezTo>
                <a:cubicBezTo>
                  <a:pt x="363837" y="129484"/>
                  <a:pt x="365491" y="130571"/>
                  <a:pt x="366046" y="132267"/>
                </a:cubicBezTo>
                <a:cubicBezTo>
                  <a:pt x="375455" y="151117"/>
                  <a:pt x="384888" y="169960"/>
                  <a:pt x="394345" y="188794"/>
                </a:cubicBezTo>
                <a:cubicBezTo>
                  <a:pt x="396266" y="192635"/>
                  <a:pt x="398234" y="196451"/>
                  <a:pt x="400178" y="200268"/>
                </a:cubicBezTo>
                <a:cubicBezTo>
                  <a:pt x="400610" y="201132"/>
                  <a:pt x="400946" y="202044"/>
                  <a:pt x="401378" y="203004"/>
                </a:cubicBezTo>
                <a:cubicBezTo>
                  <a:pt x="400370" y="203318"/>
                  <a:pt x="399307" y="203416"/>
                  <a:pt x="398258" y="203292"/>
                </a:cubicBezTo>
                <a:cubicBezTo>
                  <a:pt x="334681" y="203292"/>
                  <a:pt x="271097" y="203292"/>
                  <a:pt x="207506" y="203292"/>
                </a:cubicBezTo>
                <a:cubicBezTo>
                  <a:pt x="205527" y="203388"/>
                  <a:pt x="203609" y="202596"/>
                  <a:pt x="202273" y="201132"/>
                </a:cubicBezTo>
                <a:cubicBezTo>
                  <a:pt x="190992" y="189882"/>
                  <a:pt x="179670" y="178593"/>
                  <a:pt x="168309" y="167264"/>
                </a:cubicBezTo>
                <a:close/>
                <a:moveTo>
                  <a:pt x="84875" y="256387"/>
                </a:moveTo>
                <a:cubicBezTo>
                  <a:pt x="60519" y="240145"/>
                  <a:pt x="36149" y="223927"/>
                  <a:pt x="11761" y="207733"/>
                </a:cubicBezTo>
                <a:lnTo>
                  <a:pt x="8521" y="205524"/>
                </a:lnTo>
                <a:cubicBezTo>
                  <a:pt x="9586" y="205128"/>
                  <a:pt x="10733" y="205004"/>
                  <a:pt x="11857" y="205164"/>
                </a:cubicBezTo>
                <a:cubicBezTo>
                  <a:pt x="74841" y="205164"/>
                  <a:pt x="137825" y="205164"/>
                  <a:pt x="200809" y="205164"/>
                </a:cubicBezTo>
                <a:cubicBezTo>
                  <a:pt x="202687" y="205087"/>
                  <a:pt x="204500" y="205853"/>
                  <a:pt x="205754" y="207253"/>
                </a:cubicBezTo>
                <a:cubicBezTo>
                  <a:pt x="221756" y="223367"/>
                  <a:pt x="237758" y="239425"/>
                  <a:pt x="253760" y="255427"/>
                </a:cubicBezTo>
                <a:cubicBezTo>
                  <a:pt x="254641" y="256079"/>
                  <a:pt x="255315" y="256970"/>
                  <a:pt x="255704" y="257995"/>
                </a:cubicBezTo>
                <a:lnTo>
                  <a:pt x="252608" y="257995"/>
                </a:lnTo>
                <a:cubicBezTo>
                  <a:pt x="198409" y="257995"/>
                  <a:pt x="144226" y="257995"/>
                  <a:pt x="90059" y="257995"/>
                </a:cubicBezTo>
                <a:cubicBezTo>
                  <a:pt x="88205" y="258017"/>
                  <a:pt x="86391" y="257455"/>
                  <a:pt x="84875" y="256387"/>
                </a:cubicBezTo>
                <a:close/>
                <a:moveTo>
                  <a:pt x="93420" y="262075"/>
                </a:moveTo>
                <a:cubicBezTo>
                  <a:pt x="92459" y="261454"/>
                  <a:pt x="91641" y="260635"/>
                  <a:pt x="91019" y="259675"/>
                </a:cubicBezTo>
                <a:lnTo>
                  <a:pt x="93876" y="259675"/>
                </a:lnTo>
                <a:cubicBezTo>
                  <a:pt x="147738" y="259675"/>
                  <a:pt x="201593" y="259675"/>
                  <a:pt x="255440" y="259675"/>
                </a:cubicBezTo>
                <a:cubicBezTo>
                  <a:pt x="257319" y="259574"/>
                  <a:pt x="259144" y="260323"/>
                  <a:pt x="260409" y="261715"/>
                </a:cubicBezTo>
                <a:cubicBezTo>
                  <a:pt x="271954" y="273333"/>
                  <a:pt x="283595" y="284878"/>
                  <a:pt x="295189" y="296448"/>
                </a:cubicBezTo>
                <a:cubicBezTo>
                  <a:pt x="296216" y="297182"/>
                  <a:pt x="297042" y="298164"/>
                  <a:pt x="297589" y="299304"/>
                </a:cubicBezTo>
                <a:lnTo>
                  <a:pt x="294301" y="299304"/>
                </a:lnTo>
                <a:cubicBezTo>
                  <a:pt x="247142" y="299304"/>
                  <a:pt x="199977" y="299304"/>
                  <a:pt x="152803" y="299304"/>
                </a:cubicBezTo>
                <a:cubicBezTo>
                  <a:pt x="150731" y="299345"/>
                  <a:pt x="148699" y="298733"/>
                  <a:pt x="146994" y="297552"/>
                </a:cubicBezTo>
                <a:cubicBezTo>
                  <a:pt x="129104" y="285694"/>
                  <a:pt x="111246" y="273868"/>
                  <a:pt x="93420" y="262075"/>
                </a:cubicBezTo>
                <a:close/>
                <a:moveTo>
                  <a:pt x="60007" y="330100"/>
                </a:moveTo>
                <a:lnTo>
                  <a:pt x="5593" y="302977"/>
                </a:lnTo>
                <a:cubicBezTo>
                  <a:pt x="4655" y="302564"/>
                  <a:pt x="3832" y="301928"/>
                  <a:pt x="3192" y="301128"/>
                </a:cubicBezTo>
                <a:lnTo>
                  <a:pt x="6025" y="301128"/>
                </a:lnTo>
                <a:cubicBezTo>
                  <a:pt x="52623" y="301128"/>
                  <a:pt x="99212" y="301128"/>
                  <a:pt x="145794" y="301128"/>
                </a:cubicBezTo>
                <a:cubicBezTo>
                  <a:pt x="147775" y="301102"/>
                  <a:pt x="149715" y="301697"/>
                  <a:pt x="151339" y="302833"/>
                </a:cubicBezTo>
                <a:cubicBezTo>
                  <a:pt x="165613" y="312434"/>
                  <a:pt x="179919" y="321946"/>
                  <a:pt x="194256" y="331372"/>
                </a:cubicBezTo>
                <a:cubicBezTo>
                  <a:pt x="194712" y="331564"/>
                  <a:pt x="194904" y="331996"/>
                  <a:pt x="194472" y="332236"/>
                </a:cubicBezTo>
                <a:cubicBezTo>
                  <a:pt x="193628" y="332546"/>
                  <a:pt x="192718" y="332627"/>
                  <a:pt x="191832" y="332476"/>
                </a:cubicBezTo>
                <a:lnTo>
                  <a:pt x="66272" y="332476"/>
                </a:lnTo>
                <a:cubicBezTo>
                  <a:pt x="65216" y="332476"/>
                  <a:pt x="64064" y="332764"/>
                  <a:pt x="63152" y="331876"/>
                </a:cubicBezTo>
                <a:cubicBezTo>
                  <a:pt x="62240" y="330988"/>
                  <a:pt x="61064" y="330676"/>
                  <a:pt x="60007" y="330100"/>
                </a:cubicBezTo>
                <a:close/>
                <a:moveTo>
                  <a:pt x="64064" y="732534"/>
                </a:moveTo>
                <a:cubicBezTo>
                  <a:pt x="64064" y="690450"/>
                  <a:pt x="64064" y="648380"/>
                  <a:pt x="64064" y="606326"/>
                </a:cubicBezTo>
                <a:lnTo>
                  <a:pt x="64064" y="606014"/>
                </a:lnTo>
                <a:cubicBezTo>
                  <a:pt x="64064" y="603110"/>
                  <a:pt x="64064" y="603086"/>
                  <a:pt x="67016" y="603086"/>
                </a:cubicBezTo>
                <a:lnTo>
                  <a:pt x="111950" y="603086"/>
                </a:lnTo>
                <a:cubicBezTo>
                  <a:pt x="114614" y="603086"/>
                  <a:pt x="114638" y="603086"/>
                  <a:pt x="114638" y="605654"/>
                </a:cubicBezTo>
                <a:lnTo>
                  <a:pt x="114638" y="720869"/>
                </a:lnTo>
                <a:cubicBezTo>
                  <a:pt x="114638" y="723269"/>
                  <a:pt x="114638" y="723269"/>
                  <a:pt x="112238" y="723797"/>
                </a:cubicBezTo>
                <a:lnTo>
                  <a:pt x="65816" y="735511"/>
                </a:lnTo>
                <a:cubicBezTo>
                  <a:pt x="65328" y="735691"/>
                  <a:pt x="64792" y="735691"/>
                  <a:pt x="64304" y="735511"/>
                </a:cubicBezTo>
                <a:cubicBezTo>
                  <a:pt x="63910" y="734570"/>
                  <a:pt x="63826" y="733526"/>
                  <a:pt x="64064" y="732534"/>
                </a:cubicBezTo>
                <a:close/>
                <a:moveTo>
                  <a:pt x="64304" y="869879"/>
                </a:moveTo>
                <a:cubicBezTo>
                  <a:pt x="63931" y="868917"/>
                  <a:pt x="63823" y="867873"/>
                  <a:pt x="63992" y="866855"/>
                </a:cubicBezTo>
                <a:cubicBezTo>
                  <a:pt x="63992" y="824867"/>
                  <a:pt x="63992" y="782885"/>
                  <a:pt x="63992" y="740911"/>
                </a:cubicBezTo>
                <a:cubicBezTo>
                  <a:pt x="64016" y="740510"/>
                  <a:pt x="64016" y="740112"/>
                  <a:pt x="63992" y="739711"/>
                </a:cubicBezTo>
                <a:cubicBezTo>
                  <a:pt x="63776" y="738079"/>
                  <a:pt x="64568" y="737551"/>
                  <a:pt x="66104" y="737167"/>
                </a:cubicBezTo>
                <a:cubicBezTo>
                  <a:pt x="80338" y="733662"/>
                  <a:pt x="94572" y="729966"/>
                  <a:pt x="108806" y="726534"/>
                </a:cubicBezTo>
                <a:cubicBezTo>
                  <a:pt x="110576" y="725897"/>
                  <a:pt x="112426" y="725511"/>
                  <a:pt x="114302" y="725381"/>
                </a:cubicBezTo>
                <a:cubicBezTo>
                  <a:pt x="114638" y="726344"/>
                  <a:pt x="114729" y="727376"/>
                  <a:pt x="114566" y="728382"/>
                </a:cubicBezTo>
                <a:cubicBezTo>
                  <a:pt x="114566" y="766258"/>
                  <a:pt x="114566" y="804135"/>
                  <a:pt x="114566" y="842012"/>
                </a:cubicBezTo>
                <a:cubicBezTo>
                  <a:pt x="114825" y="843882"/>
                  <a:pt x="113761" y="845682"/>
                  <a:pt x="111998" y="846356"/>
                </a:cubicBezTo>
                <a:cubicBezTo>
                  <a:pt x="96852" y="853797"/>
                  <a:pt x="81778" y="861382"/>
                  <a:pt x="66680" y="868919"/>
                </a:cubicBezTo>
                <a:cubicBezTo>
                  <a:pt x="65981" y="869433"/>
                  <a:pt x="65164" y="869762"/>
                  <a:pt x="64304" y="869879"/>
                </a:cubicBezTo>
                <a:close/>
                <a:moveTo>
                  <a:pt x="70041" y="871032"/>
                </a:moveTo>
                <a:cubicBezTo>
                  <a:pt x="69393" y="871032"/>
                  <a:pt x="68697" y="871272"/>
                  <a:pt x="68025" y="870816"/>
                </a:cubicBezTo>
                <a:cubicBezTo>
                  <a:pt x="68457" y="869879"/>
                  <a:pt x="69417" y="869735"/>
                  <a:pt x="70161" y="869351"/>
                </a:cubicBezTo>
                <a:lnTo>
                  <a:pt x="113798" y="847509"/>
                </a:lnTo>
                <a:cubicBezTo>
                  <a:pt x="115027" y="846863"/>
                  <a:pt x="116395" y="846527"/>
                  <a:pt x="117783" y="846525"/>
                </a:cubicBezTo>
                <a:cubicBezTo>
                  <a:pt x="155563" y="846525"/>
                  <a:pt x="193336" y="846525"/>
                  <a:pt x="231101" y="846525"/>
                </a:cubicBezTo>
                <a:cubicBezTo>
                  <a:pt x="231749" y="846525"/>
                  <a:pt x="232469" y="846260"/>
                  <a:pt x="233093" y="846837"/>
                </a:cubicBezTo>
                <a:cubicBezTo>
                  <a:pt x="232685" y="847725"/>
                  <a:pt x="231797" y="848037"/>
                  <a:pt x="231101" y="848493"/>
                </a:cubicBezTo>
                <a:cubicBezTo>
                  <a:pt x="220564" y="855550"/>
                  <a:pt x="209978" y="862558"/>
                  <a:pt x="199465" y="869639"/>
                </a:cubicBezTo>
                <a:cubicBezTo>
                  <a:pt x="198170" y="870561"/>
                  <a:pt x="196615" y="871048"/>
                  <a:pt x="195024" y="871032"/>
                </a:cubicBezTo>
                <a:cubicBezTo>
                  <a:pt x="153403" y="871015"/>
                  <a:pt x="111766" y="871015"/>
                  <a:pt x="70113" y="871032"/>
                </a:cubicBezTo>
                <a:close/>
                <a:moveTo>
                  <a:pt x="152659" y="903028"/>
                </a:moveTo>
                <a:lnTo>
                  <a:pt x="179518" y="885313"/>
                </a:lnTo>
                <a:cubicBezTo>
                  <a:pt x="185183" y="881569"/>
                  <a:pt x="190848" y="877824"/>
                  <a:pt x="196465" y="874008"/>
                </a:cubicBezTo>
                <a:cubicBezTo>
                  <a:pt x="197600" y="873209"/>
                  <a:pt x="198964" y="872796"/>
                  <a:pt x="200353" y="872832"/>
                </a:cubicBezTo>
                <a:lnTo>
                  <a:pt x="327761" y="872832"/>
                </a:lnTo>
                <a:cubicBezTo>
                  <a:pt x="328541" y="872673"/>
                  <a:pt x="329352" y="872829"/>
                  <a:pt x="330017" y="873264"/>
                </a:cubicBezTo>
                <a:lnTo>
                  <a:pt x="328433" y="874872"/>
                </a:lnTo>
                <a:lnTo>
                  <a:pt x="302030" y="901155"/>
                </a:lnTo>
                <a:cubicBezTo>
                  <a:pt x="301334" y="901875"/>
                  <a:pt x="300686" y="902620"/>
                  <a:pt x="300014" y="903364"/>
                </a:cubicBezTo>
                <a:lnTo>
                  <a:pt x="300014" y="903364"/>
                </a:lnTo>
                <a:cubicBezTo>
                  <a:pt x="299029" y="904636"/>
                  <a:pt x="297613" y="904108"/>
                  <a:pt x="296389" y="904108"/>
                </a:cubicBezTo>
                <a:cubicBezTo>
                  <a:pt x="279203" y="904108"/>
                  <a:pt x="262017" y="904108"/>
                  <a:pt x="244831" y="904108"/>
                </a:cubicBezTo>
                <a:lnTo>
                  <a:pt x="155851" y="904108"/>
                </a:lnTo>
                <a:cubicBezTo>
                  <a:pt x="154850" y="904141"/>
                  <a:pt x="153847" y="904101"/>
                  <a:pt x="152851" y="903988"/>
                </a:cubicBezTo>
                <a:cubicBezTo>
                  <a:pt x="152203" y="903916"/>
                  <a:pt x="152155" y="903436"/>
                  <a:pt x="152731" y="903028"/>
                </a:cubicBezTo>
                <a:close/>
                <a:moveTo>
                  <a:pt x="149467" y="905284"/>
                </a:moveTo>
                <a:cubicBezTo>
                  <a:pt x="150311" y="904734"/>
                  <a:pt x="151335" y="904537"/>
                  <a:pt x="152323" y="904732"/>
                </a:cubicBezTo>
                <a:lnTo>
                  <a:pt x="294733" y="904732"/>
                </a:lnTo>
                <a:cubicBezTo>
                  <a:pt x="295789" y="904732"/>
                  <a:pt x="296989" y="904324"/>
                  <a:pt x="297733" y="905524"/>
                </a:cubicBezTo>
                <a:cubicBezTo>
                  <a:pt x="284932" y="918325"/>
                  <a:pt x="272129" y="931128"/>
                  <a:pt x="259328" y="943929"/>
                </a:cubicBezTo>
                <a:cubicBezTo>
                  <a:pt x="258666" y="944685"/>
                  <a:pt x="257689" y="945083"/>
                  <a:pt x="256688" y="945009"/>
                </a:cubicBezTo>
                <a:cubicBezTo>
                  <a:pt x="256088" y="945009"/>
                  <a:pt x="255488" y="945009"/>
                  <a:pt x="254888" y="945009"/>
                </a:cubicBezTo>
                <a:lnTo>
                  <a:pt x="90947" y="945009"/>
                </a:lnTo>
                <a:lnTo>
                  <a:pt x="90827" y="944433"/>
                </a:lnTo>
                <a:close/>
                <a:moveTo>
                  <a:pt x="200737" y="999856"/>
                </a:moveTo>
                <a:lnTo>
                  <a:pt x="11497" y="999856"/>
                </a:lnTo>
                <a:cubicBezTo>
                  <a:pt x="10446" y="999968"/>
                  <a:pt x="9382" y="999820"/>
                  <a:pt x="8401" y="999424"/>
                </a:cubicBezTo>
                <a:lnTo>
                  <a:pt x="16034" y="994311"/>
                </a:lnTo>
                <a:cubicBezTo>
                  <a:pt x="38981" y="979014"/>
                  <a:pt x="61920" y="963700"/>
                  <a:pt x="84851" y="948369"/>
                </a:cubicBezTo>
                <a:cubicBezTo>
                  <a:pt x="86306" y="947351"/>
                  <a:pt x="88043" y="946814"/>
                  <a:pt x="89819" y="946833"/>
                </a:cubicBezTo>
                <a:cubicBezTo>
                  <a:pt x="144114" y="946833"/>
                  <a:pt x="198401" y="946833"/>
                  <a:pt x="252680" y="946833"/>
                </a:cubicBezTo>
                <a:lnTo>
                  <a:pt x="255608" y="946833"/>
                </a:lnTo>
                <a:cubicBezTo>
                  <a:pt x="255382" y="947815"/>
                  <a:pt x="254792" y="948674"/>
                  <a:pt x="253952" y="949233"/>
                </a:cubicBezTo>
                <a:cubicBezTo>
                  <a:pt x="237758" y="965507"/>
                  <a:pt x="221540" y="981750"/>
                  <a:pt x="205298" y="997959"/>
                </a:cubicBezTo>
                <a:cubicBezTo>
                  <a:pt x="204160" y="999229"/>
                  <a:pt x="202513" y="999925"/>
                  <a:pt x="200809" y="999856"/>
                </a:cubicBezTo>
                <a:close/>
                <a:moveTo>
                  <a:pt x="133409" y="1072609"/>
                </a:moveTo>
                <a:cubicBezTo>
                  <a:pt x="147298" y="1058656"/>
                  <a:pt x="161220" y="1044724"/>
                  <a:pt x="175174" y="1030820"/>
                </a:cubicBezTo>
                <a:cubicBezTo>
                  <a:pt x="184199" y="1021746"/>
                  <a:pt x="193248" y="1012697"/>
                  <a:pt x="202225" y="1003576"/>
                </a:cubicBezTo>
                <a:cubicBezTo>
                  <a:pt x="203442" y="1002222"/>
                  <a:pt x="205210" y="1001500"/>
                  <a:pt x="207026" y="1001608"/>
                </a:cubicBezTo>
                <a:cubicBezTo>
                  <a:pt x="270795" y="1001608"/>
                  <a:pt x="334578" y="1001608"/>
                  <a:pt x="398378" y="1001608"/>
                </a:cubicBezTo>
                <a:cubicBezTo>
                  <a:pt x="399259" y="1001440"/>
                  <a:pt x="400171" y="1001538"/>
                  <a:pt x="400994" y="1001896"/>
                </a:cubicBezTo>
                <a:cubicBezTo>
                  <a:pt x="401282" y="1002904"/>
                  <a:pt x="400562" y="1003624"/>
                  <a:pt x="400178" y="1004296"/>
                </a:cubicBezTo>
                <a:cubicBezTo>
                  <a:pt x="388784" y="1027178"/>
                  <a:pt x="377368" y="1050046"/>
                  <a:pt x="365926" y="1072897"/>
                </a:cubicBezTo>
                <a:cubicBezTo>
                  <a:pt x="365381" y="1074390"/>
                  <a:pt x="363881" y="1075314"/>
                  <a:pt x="362301" y="1075129"/>
                </a:cubicBezTo>
                <a:cubicBezTo>
                  <a:pt x="286020" y="1075129"/>
                  <a:pt x="209730" y="1075129"/>
                  <a:pt x="133433" y="1075129"/>
                </a:cubicBezTo>
                <a:lnTo>
                  <a:pt x="131344" y="1075129"/>
                </a:lnTo>
                <a:cubicBezTo>
                  <a:pt x="131845" y="1074152"/>
                  <a:pt x="132549" y="1073293"/>
                  <a:pt x="133409" y="1072609"/>
                </a:cubicBezTo>
                <a:close/>
                <a:moveTo>
                  <a:pt x="309735" y="1185183"/>
                </a:moveTo>
                <a:cubicBezTo>
                  <a:pt x="309545" y="1185529"/>
                  <a:pt x="309336" y="1185867"/>
                  <a:pt x="309111" y="1186191"/>
                </a:cubicBezTo>
                <a:cubicBezTo>
                  <a:pt x="308662" y="1186587"/>
                  <a:pt x="308079" y="1186803"/>
                  <a:pt x="307478" y="1186791"/>
                </a:cubicBezTo>
                <a:lnTo>
                  <a:pt x="23811" y="1186791"/>
                </a:lnTo>
                <a:cubicBezTo>
                  <a:pt x="22817" y="1186810"/>
                  <a:pt x="21823" y="1186772"/>
                  <a:pt x="20835" y="1186671"/>
                </a:cubicBezTo>
                <a:cubicBezTo>
                  <a:pt x="20235" y="1186671"/>
                  <a:pt x="20043" y="1186167"/>
                  <a:pt x="20379" y="1185615"/>
                </a:cubicBezTo>
                <a:lnTo>
                  <a:pt x="22539" y="1183527"/>
                </a:lnTo>
                <a:cubicBezTo>
                  <a:pt x="57231" y="1148770"/>
                  <a:pt x="91955" y="1114031"/>
                  <a:pt x="126712" y="1079306"/>
                </a:cubicBezTo>
                <a:cubicBezTo>
                  <a:pt x="128162" y="1077678"/>
                  <a:pt x="130271" y="1076795"/>
                  <a:pt x="132449" y="1076905"/>
                </a:cubicBezTo>
                <a:cubicBezTo>
                  <a:pt x="208298" y="1076905"/>
                  <a:pt x="284155" y="1076905"/>
                  <a:pt x="360021" y="1076905"/>
                </a:cubicBezTo>
                <a:lnTo>
                  <a:pt x="363237" y="1076905"/>
                </a:lnTo>
                <a:cubicBezTo>
                  <a:pt x="363741" y="1077649"/>
                  <a:pt x="363237" y="1078153"/>
                  <a:pt x="363045" y="1078658"/>
                </a:cubicBezTo>
                <a:cubicBezTo>
                  <a:pt x="345252" y="1114199"/>
                  <a:pt x="327480" y="1149706"/>
                  <a:pt x="309735" y="1185183"/>
                </a:cubicBezTo>
                <a:close/>
                <a:moveTo>
                  <a:pt x="601203" y="1185975"/>
                </a:moveTo>
                <a:cubicBezTo>
                  <a:pt x="600896" y="1186510"/>
                  <a:pt x="600305" y="1186820"/>
                  <a:pt x="599691" y="1186767"/>
                </a:cubicBezTo>
                <a:lnTo>
                  <a:pt x="315519" y="1186767"/>
                </a:lnTo>
                <a:cubicBezTo>
                  <a:pt x="314199" y="1186767"/>
                  <a:pt x="312687" y="1187295"/>
                  <a:pt x="311559" y="1186071"/>
                </a:cubicBezTo>
                <a:cubicBezTo>
                  <a:pt x="311787" y="1185101"/>
                  <a:pt x="312176" y="1184175"/>
                  <a:pt x="312711" y="1183335"/>
                </a:cubicBezTo>
                <a:lnTo>
                  <a:pt x="358533" y="1091571"/>
                </a:lnTo>
                <a:cubicBezTo>
                  <a:pt x="360621" y="1087395"/>
                  <a:pt x="362853" y="1083242"/>
                  <a:pt x="364846" y="1078994"/>
                </a:cubicBezTo>
                <a:cubicBezTo>
                  <a:pt x="365287" y="1077517"/>
                  <a:pt x="366799" y="1076634"/>
                  <a:pt x="368302" y="1076977"/>
                </a:cubicBezTo>
                <a:cubicBezTo>
                  <a:pt x="368703" y="1077001"/>
                  <a:pt x="369101" y="1077001"/>
                  <a:pt x="369502" y="1076977"/>
                </a:cubicBezTo>
                <a:lnTo>
                  <a:pt x="597531" y="1076977"/>
                </a:lnTo>
                <a:cubicBezTo>
                  <a:pt x="601731" y="1076977"/>
                  <a:pt x="601251" y="1076449"/>
                  <a:pt x="601251" y="1080578"/>
                </a:cubicBezTo>
                <a:cubicBezTo>
                  <a:pt x="601251" y="1115670"/>
                  <a:pt x="601251" y="1150763"/>
                  <a:pt x="601251" y="1185855"/>
                </a:cubicBezTo>
                <a:close/>
                <a:moveTo>
                  <a:pt x="601203" y="1073017"/>
                </a:moveTo>
                <a:cubicBezTo>
                  <a:pt x="601203" y="1075249"/>
                  <a:pt x="601203" y="1075249"/>
                  <a:pt x="598803" y="1075297"/>
                </a:cubicBezTo>
                <a:lnTo>
                  <a:pt x="367270" y="1075297"/>
                </a:lnTo>
                <a:cubicBezTo>
                  <a:pt x="367344" y="1074258"/>
                  <a:pt x="367692" y="1073254"/>
                  <a:pt x="368278" y="1072393"/>
                </a:cubicBezTo>
                <a:cubicBezTo>
                  <a:pt x="379607" y="1049703"/>
                  <a:pt x="390920" y="1027020"/>
                  <a:pt x="402218" y="1004344"/>
                </a:cubicBezTo>
                <a:cubicBezTo>
                  <a:pt x="402866" y="1002570"/>
                  <a:pt x="404635" y="1001464"/>
                  <a:pt x="406515" y="1001656"/>
                </a:cubicBezTo>
                <a:cubicBezTo>
                  <a:pt x="470394" y="1001656"/>
                  <a:pt x="534259" y="1001656"/>
                  <a:pt x="598107" y="1001656"/>
                </a:cubicBezTo>
                <a:lnTo>
                  <a:pt x="598995" y="1001656"/>
                </a:lnTo>
                <a:cubicBezTo>
                  <a:pt x="601227" y="1001656"/>
                  <a:pt x="601395" y="1001656"/>
                  <a:pt x="601395" y="1004056"/>
                </a:cubicBezTo>
                <a:cubicBezTo>
                  <a:pt x="601299" y="1027003"/>
                  <a:pt x="601220" y="1049967"/>
                  <a:pt x="601155" y="1072945"/>
                </a:cubicBezTo>
                <a:close/>
                <a:moveTo>
                  <a:pt x="599811" y="999904"/>
                </a:moveTo>
                <a:cubicBezTo>
                  <a:pt x="598995" y="999904"/>
                  <a:pt x="598203" y="999904"/>
                  <a:pt x="597411" y="999904"/>
                </a:cubicBezTo>
                <a:lnTo>
                  <a:pt x="408507" y="999904"/>
                </a:lnTo>
                <a:cubicBezTo>
                  <a:pt x="407365" y="1000028"/>
                  <a:pt x="406208" y="999937"/>
                  <a:pt x="405099" y="999640"/>
                </a:cubicBezTo>
                <a:cubicBezTo>
                  <a:pt x="405132" y="998670"/>
                  <a:pt x="405459" y="997731"/>
                  <a:pt x="406035" y="996951"/>
                </a:cubicBezTo>
                <a:cubicBezTo>
                  <a:pt x="413932" y="981157"/>
                  <a:pt x="421877" y="965363"/>
                  <a:pt x="429678" y="949521"/>
                </a:cubicBezTo>
                <a:cubicBezTo>
                  <a:pt x="430328" y="947752"/>
                  <a:pt x="432100" y="946653"/>
                  <a:pt x="433974" y="946857"/>
                </a:cubicBezTo>
                <a:cubicBezTo>
                  <a:pt x="488622" y="946857"/>
                  <a:pt x="543291" y="946857"/>
                  <a:pt x="597987" y="946857"/>
                </a:cubicBezTo>
                <a:cubicBezTo>
                  <a:pt x="601707" y="946857"/>
                  <a:pt x="601323" y="946449"/>
                  <a:pt x="601323" y="950241"/>
                </a:cubicBezTo>
                <a:lnTo>
                  <a:pt x="601323" y="996423"/>
                </a:lnTo>
                <a:cubicBezTo>
                  <a:pt x="601323" y="997023"/>
                  <a:pt x="601323" y="997623"/>
                  <a:pt x="601323" y="998199"/>
                </a:cubicBezTo>
                <a:cubicBezTo>
                  <a:pt x="601395" y="999352"/>
                  <a:pt x="600915" y="999880"/>
                  <a:pt x="599763" y="999832"/>
                </a:cubicBezTo>
                <a:close/>
                <a:moveTo>
                  <a:pt x="601923" y="942296"/>
                </a:moveTo>
                <a:cubicBezTo>
                  <a:pt x="601923" y="943257"/>
                  <a:pt x="602163" y="944313"/>
                  <a:pt x="601275" y="945081"/>
                </a:cubicBezTo>
                <a:lnTo>
                  <a:pt x="601275" y="945081"/>
                </a:lnTo>
                <a:cubicBezTo>
                  <a:pt x="600075" y="945081"/>
                  <a:pt x="598875" y="945201"/>
                  <a:pt x="597675" y="945201"/>
                </a:cubicBezTo>
                <a:lnTo>
                  <a:pt x="435558" y="945201"/>
                </a:lnTo>
                <a:cubicBezTo>
                  <a:pt x="434474" y="945345"/>
                  <a:pt x="433374" y="945270"/>
                  <a:pt x="432318" y="944985"/>
                </a:cubicBezTo>
                <a:cubicBezTo>
                  <a:pt x="432469" y="943902"/>
                  <a:pt x="432882" y="942873"/>
                  <a:pt x="433518" y="941984"/>
                </a:cubicBezTo>
                <a:cubicBezTo>
                  <a:pt x="439039" y="930895"/>
                  <a:pt x="444567" y="919830"/>
                  <a:pt x="450104" y="908788"/>
                </a:cubicBezTo>
                <a:cubicBezTo>
                  <a:pt x="450680" y="907660"/>
                  <a:pt x="451304" y="906556"/>
                  <a:pt x="451904" y="905428"/>
                </a:cubicBezTo>
                <a:lnTo>
                  <a:pt x="451904" y="905428"/>
                </a:lnTo>
                <a:cubicBezTo>
                  <a:pt x="452745" y="904708"/>
                  <a:pt x="453777" y="904924"/>
                  <a:pt x="454761" y="904924"/>
                </a:cubicBezTo>
                <a:lnTo>
                  <a:pt x="598155" y="904924"/>
                </a:lnTo>
                <a:cubicBezTo>
                  <a:pt x="599211" y="904924"/>
                  <a:pt x="600363" y="904588"/>
                  <a:pt x="601203" y="905596"/>
                </a:cubicBezTo>
                <a:cubicBezTo>
                  <a:pt x="602043" y="906604"/>
                  <a:pt x="601875" y="907372"/>
                  <a:pt x="601875" y="908308"/>
                </a:cubicBezTo>
                <a:cubicBezTo>
                  <a:pt x="601971" y="919470"/>
                  <a:pt x="601971" y="930751"/>
                  <a:pt x="601971" y="942128"/>
                </a:cubicBezTo>
                <a:close/>
                <a:moveTo>
                  <a:pt x="601923" y="900627"/>
                </a:moveTo>
                <a:cubicBezTo>
                  <a:pt x="601923" y="901659"/>
                  <a:pt x="602259" y="902836"/>
                  <a:pt x="601227" y="903652"/>
                </a:cubicBezTo>
                <a:cubicBezTo>
                  <a:pt x="600195" y="904468"/>
                  <a:pt x="598827" y="904300"/>
                  <a:pt x="597603" y="904300"/>
                </a:cubicBezTo>
                <a:lnTo>
                  <a:pt x="456225" y="904300"/>
                </a:lnTo>
                <a:cubicBezTo>
                  <a:pt x="455330" y="904384"/>
                  <a:pt x="454432" y="904384"/>
                  <a:pt x="453537" y="904300"/>
                </a:cubicBezTo>
                <a:cubicBezTo>
                  <a:pt x="452433" y="904084"/>
                  <a:pt x="452337" y="903388"/>
                  <a:pt x="453081" y="902572"/>
                </a:cubicBezTo>
                <a:lnTo>
                  <a:pt x="453081" y="902572"/>
                </a:lnTo>
                <a:cubicBezTo>
                  <a:pt x="456057" y="896715"/>
                  <a:pt x="459057" y="890882"/>
                  <a:pt x="462034" y="885001"/>
                </a:cubicBezTo>
                <a:cubicBezTo>
                  <a:pt x="463738" y="881641"/>
                  <a:pt x="465466" y="878256"/>
                  <a:pt x="467074" y="874824"/>
                </a:cubicBezTo>
                <a:cubicBezTo>
                  <a:pt x="467674" y="873600"/>
                  <a:pt x="468371" y="872856"/>
                  <a:pt x="469811" y="873096"/>
                </a:cubicBezTo>
                <a:cubicBezTo>
                  <a:pt x="470106" y="873120"/>
                  <a:pt x="470404" y="873120"/>
                  <a:pt x="470699" y="873096"/>
                </a:cubicBezTo>
                <a:lnTo>
                  <a:pt x="599187" y="873096"/>
                </a:lnTo>
                <a:cubicBezTo>
                  <a:pt x="599883" y="873096"/>
                  <a:pt x="600603" y="873096"/>
                  <a:pt x="601299" y="873096"/>
                </a:cubicBezTo>
                <a:cubicBezTo>
                  <a:pt x="602139" y="873888"/>
                  <a:pt x="601899" y="874920"/>
                  <a:pt x="601899" y="875880"/>
                </a:cubicBezTo>
                <a:cubicBezTo>
                  <a:pt x="601947" y="884041"/>
                  <a:pt x="601971" y="892233"/>
                  <a:pt x="601971" y="900459"/>
                </a:cubicBezTo>
                <a:close/>
                <a:moveTo>
                  <a:pt x="602523" y="942296"/>
                </a:moveTo>
                <a:cubicBezTo>
                  <a:pt x="602523" y="930967"/>
                  <a:pt x="602523" y="919638"/>
                  <a:pt x="602523" y="908308"/>
                </a:cubicBezTo>
                <a:cubicBezTo>
                  <a:pt x="602523" y="907348"/>
                  <a:pt x="602259" y="906292"/>
                  <a:pt x="603219" y="905572"/>
                </a:cubicBezTo>
                <a:cubicBezTo>
                  <a:pt x="604252" y="904444"/>
                  <a:pt x="605620" y="904924"/>
                  <a:pt x="606820" y="904924"/>
                </a:cubicBezTo>
                <a:lnTo>
                  <a:pt x="748750" y="904924"/>
                </a:lnTo>
                <a:cubicBezTo>
                  <a:pt x="750022" y="904924"/>
                  <a:pt x="751366" y="904540"/>
                  <a:pt x="752494" y="905476"/>
                </a:cubicBezTo>
                <a:cubicBezTo>
                  <a:pt x="752893" y="906047"/>
                  <a:pt x="753262" y="906640"/>
                  <a:pt x="753598" y="907252"/>
                </a:cubicBezTo>
                <a:cubicBezTo>
                  <a:pt x="759599" y="919206"/>
                  <a:pt x="765583" y="931207"/>
                  <a:pt x="771552" y="943257"/>
                </a:cubicBezTo>
                <a:cubicBezTo>
                  <a:pt x="771817" y="943761"/>
                  <a:pt x="772033" y="944313"/>
                  <a:pt x="772273" y="944817"/>
                </a:cubicBezTo>
                <a:cubicBezTo>
                  <a:pt x="771601" y="945537"/>
                  <a:pt x="770880" y="945297"/>
                  <a:pt x="770232" y="945297"/>
                </a:cubicBezTo>
                <a:lnTo>
                  <a:pt x="605212" y="945297"/>
                </a:lnTo>
                <a:cubicBezTo>
                  <a:pt x="604516" y="945297"/>
                  <a:pt x="603820" y="945297"/>
                  <a:pt x="603123" y="945177"/>
                </a:cubicBezTo>
                <a:cubicBezTo>
                  <a:pt x="602235" y="944145"/>
                  <a:pt x="602475" y="943089"/>
                  <a:pt x="602475" y="942128"/>
                </a:cubicBezTo>
                <a:close/>
                <a:moveTo>
                  <a:pt x="891783" y="1186599"/>
                </a:moveTo>
                <a:cubicBezTo>
                  <a:pt x="890797" y="1186736"/>
                  <a:pt x="889801" y="1186774"/>
                  <a:pt x="888807" y="1186719"/>
                </a:cubicBezTo>
                <a:lnTo>
                  <a:pt x="606772" y="1186719"/>
                </a:lnTo>
                <a:cubicBezTo>
                  <a:pt x="605524" y="1186719"/>
                  <a:pt x="604156" y="1187175"/>
                  <a:pt x="603075" y="1186095"/>
                </a:cubicBezTo>
                <a:cubicBezTo>
                  <a:pt x="603075" y="1184991"/>
                  <a:pt x="602955" y="1183887"/>
                  <a:pt x="602955" y="1182783"/>
                </a:cubicBezTo>
                <a:lnTo>
                  <a:pt x="602955" y="1080530"/>
                </a:lnTo>
                <a:cubicBezTo>
                  <a:pt x="602955" y="1080122"/>
                  <a:pt x="602955" y="1079714"/>
                  <a:pt x="602955" y="1079330"/>
                </a:cubicBezTo>
                <a:cubicBezTo>
                  <a:pt x="602955" y="1077097"/>
                  <a:pt x="602955" y="1077097"/>
                  <a:pt x="605356" y="1077049"/>
                </a:cubicBezTo>
                <a:lnTo>
                  <a:pt x="834488" y="1077049"/>
                </a:lnTo>
                <a:cubicBezTo>
                  <a:pt x="835088" y="1077097"/>
                  <a:pt x="835688" y="1077097"/>
                  <a:pt x="836289" y="1077049"/>
                </a:cubicBezTo>
                <a:cubicBezTo>
                  <a:pt x="837606" y="1076807"/>
                  <a:pt x="838898" y="1077592"/>
                  <a:pt x="839289" y="1078874"/>
                </a:cubicBezTo>
                <a:cubicBezTo>
                  <a:pt x="841689" y="1083674"/>
                  <a:pt x="844090" y="1088475"/>
                  <a:pt x="846490" y="1093275"/>
                </a:cubicBezTo>
                <a:lnTo>
                  <a:pt x="891639" y="1183887"/>
                </a:lnTo>
                <a:cubicBezTo>
                  <a:pt x="891836" y="1184228"/>
                  <a:pt x="892052" y="1184556"/>
                  <a:pt x="892288" y="1184871"/>
                </a:cubicBezTo>
                <a:cubicBezTo>
                  <a:pt x="892984" y="1185711"/>
                  <a:pt x="892912" y="1186407"/>
                  <a:pt x="891783" y="1186599"/>
                </a:cubicBezTo>
                <a:close/>
                <a:moveTo>
                  <a:pt x="1182220" y="1186599"/>
                </a:moveTo>
                <a:lnTo>
                  <a:pt x="898648" y="1186599"/>
                </a:lnTo>
                <a:cubicBezTo>
                  <a:pt x="897304" y="1186599"/>
                  <a:pt x="895840" y="1187103"/>
                  <a:pt x="894664" y="1185951"/>
                </a:cubicBezTo>
                <a:lnTo>
                  <a:pt x="840537" y="1077265"/>
                </a:lnTo>
                <a:cubicBezTo>
                  <a:pt x="841401" y="1076905"/>
                  <a:pt x="842347" y="1076788"/>
                  <a:pt x="843273" y="1076929"/>
                </a:cubicBezTo>
                <a:cubicBezTo>
                  <a:pt x="919747" y="1076929"/>
                  <a:pt x="996213" y="1076929"/>
                  <a:pt x="1072670" y="1076929"/>
                </a:cubicBezTo>
                <a:cubicBezTo>
                  <a:pt x="1074355" y="1076857"/>
                  <a:pt x="1075985" y="1077544"/>
                  <a:pt x="1077111" y="1078802"/>
                </a:cubicBezTo>
                <a:cubicBezTo>
                  <a:pt x="1088728" y="1090515"/>
                  <a:pt x="1100418" y="1102132"/>
                  <a:pt x="1112059" y="1113822"/>
                </a:cubicBezTo>
                <a:cubicBezTo>
                  <a:pt x="1135037" y="1136817"/>
                  <a:pt x="1157984" y="1159812"/>
                  <a:pt x="1180900" y="1182807"/>
                </a:cubicBezTo>
                <a:cubicBezTo>
                  <a:pt x="1181884" y="1183791"/>
                  <a:pt x="1182796" y="1184871"/>
                  <a:pt x="1183732" y="1185903"/>
                </a:cubicBezTo>
                <a:cubicBezTo>
                  <a:pt x="1183413" y="1186438"/>
                  <a:pt x="1182818" y="1186745"/>
                  <a:pt x="1182196" y="1186695"/>
                </a:cubicBezTo>
                <a:close/>
              </a:path>
            </a:pathLst>
          </a:custGeom>
          <a:solidFill>
            <a:srgbClr val="FFFFFF">
              <a:alpha val="10000"/>
            </a:srgb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" name="任意多边形: 形状 4"/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492617 w 12192000"/>
              <a:gd name="connsiteY1" fmla="*/ 0 h 6858000"/>
              <a:gd name="connsiteX2" fmla="*/ 492617 w 12192000"/>
              <a:gd name="connsiteY2" fmla="*/ 5636626 h 6858000"/>
              <a:gd name="connsiteX3" fmla="*/ 1097725 w 12192000"/>
              <a:gd name="connsiteY3" fmla="*/ 6233650 h 6858000"/>
              <a:gd name="connsiteX4" fmla="*/ 12192000 w 12192000"/>
              <a:gd name="connsiteY4" fmla="*/ 6233650 h 6858000"/>
              <a:gd name="connsiteX5" fmla="*/ 12192000 w 12192000"/>
              <a:gd name="connsiteY5" fmla="*/ 6858000 h 6858000"/>
              <a:gd name="connsiteX6" fmla="*/ 0 w 12192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492617" y="0"/>
                </a:lnTo>
                <a:lnTo>
                  <a:pt x="492617" y="5636626"/>
                </a:lnTo>
                <a:cubicBezTo>
                  <a:pt x="492617" y="5966353"/>
                  <a:pt x="763533" y="6233650"/>
                  <a:pt x="1097725" y="6233650"/>
                </a:cubicBezTo>
                <a:lnTo>
                  <a:pt x="12192000" y="623365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形 26"/>
          <p:cNvSpPr/>
          <p:nvPr userDrawn="1"/>
        </p:nvSpPr>
        <p:spPr>
          <a:xfrm>
            <a:off x="-1" y="-2647335"/>
            <a:ext cx="12192001" cy="12152671"/>
          </a:xfrm>
          <a:custGeom>
            <a:avLst/>
            <a:gdLst>
              <a:gd name="connsiteX0" fmla="*/ 1200054 w 1202550"/>
              <a:gd name="connsiteY0" fmla="*/ 1199585 h 1202550"/>
              <a:gd name="connsiteX1" fmla="*/ 1189013 w 1202550"/>
              <a:gd name="connsiteY1" fmla="*/ 1188615 h 1202550"/>
              <a:gd name="connsiteX2" fmla="*/ 1190309 w 1202550"/>
              <a:gd name="connsiteY2" fmla="*/ 1187439 h 1202550"/>
              <a:gd name="connsiteX3" fmla="*/ 1201782 w 1202550"/>
              <a:gd name="connsiteY3" fmla="*/ 1187439 h 1202550"/>
              <a:gd name="connsiteX4" fmla="*/ 1201782 w 1202550"/>
              <a:gd name="connsiteY4" fmla="*/ 1186839 h 1202550"/>
              <a:gd name="connsiteX5" fmla="*/ 1189613 w 1202550"/>
              <a:gd name="connsiteY5" fmla="*/ 1186839 h 1202550"/>
              <a:gd name="connsiteX6" fmla="*/ 1186804 w 1202550"/>
              <a:gd name="connsiteY6" fmla="*/ 1186263 h 1202550"/>
              <a:gd name="connsiteX7" fmla="*/ 1186804 w 1202550"/>
              <a:gd name="connsiteY7" fmla="*/ 1186263 h 1202550"/>
              <a:gd name="connsiteX8" fmla="*/ 1113931 w 1202550"/>
              <a:gd name="connsiteY8" fmla="*/ 1113174 h 1202550"/>
              <a:gd name="connsiteX9" fmla="*/ 1080327 w 1202550"/>
              <a:gd name="connsiteY9" fmla="*/ 1079378 h 1202550"/>
              <a:gd name="connsiteX10" fmla="*/ 1078671 w 1202550"/>
              <a:gd name="connsiteY10" fmla="*/ 1076977 h 1202550"/>
              <a:gd name="connsiteX11" fmla="*/ 1198206 w 1202550"/>
              <a:gd name="connsiteY11" fmla="*/ 1076977 h 1202550"/>
              <a:gd name="connsiteX12" fmla="*/ 1201782 w 1202550"/>
              <a:gd name="connsiteY12" fmla="*/ 1076977 h 1202550"/>
              <a:gd name="connsiteX13" fmla="*/ 1201782 w 1202550"/>
              <a:gd name="connsiteY13" fmla="*/ 1075177 h 1202550"/>
              <a:gd name="connsiteX14" fmla="*/ 1198806 w 1202550"/>
              <a:gd name="connsiteY14" fmla="*/ 1075177 h 1202550"/>
              <a:gd name="connsiteX15" fmla="*/ 1079127 w 1202550"/>
              <a:gd name="connsiteY15" fmla="*/ 1075177 h 1202550"/>
              <a:gd name="connsiteX16" fmla="*/ 1073918 w 1202550"/>
              <a:gd name="connsiteY16" fmla="*/ 1072993 h 1202550"/>
              <a:gd name="connsiteX17" fmla="*/ 1016311 w 1202550"/>
              <a:gd name="connsiteY17" fmla="*/ 1015266 h 1202550"/>
              <a:gd name="connsiteX18" fmla="*/ 1004502 w 1202550"/>
              <a:gd name="connsiteY18" fmla="*/ 1003264 h 1202550"/>
              <a:gd name="connsiteX19" fmla="*/ 1003517 w 1202550"/>
              <a:gd name="connsiteY19" fmla="*/ 1001704 h 1202550"/>
              <a:gd name="connsiteX20" fmla="*/ 1006374 w 1202550"/>
              <a:gd name="connsiteY20" fmla="*/ 1001512 h 1202550"/>
              <a:gd name="connsiteX21" fmla="*/ 1196214 w 1202550"/>
              <a:gd name="connsiteY21" fmla="*/ 1001512 h 1202550"/>
              <a:gd name="connsiteX22" fmla="*/ 1201806 w 1202550"/>
              <a:gd name="connsiteY22" fmla="*/ 1003072 h 1202550"/>
              <a:gd name="connsiteX23" fmla="*/ 1201806 w 1202550"/>
              <a:gd name="connsiteY23" fmla="*/ 999472 h 1202550"/>
              <a:gd name="connsiteX24" fmla="*/ 1197774 w 1202550"/>
              <a:gd name="connsiteY24" fmla="*/ 998343 h 1202550"/>
              <a:gd name="connsiteX25" fmla="*/ 1154040 w 1202550"/>
              <a:gd name="connsiteY25" fmla="*/ 969300 h 1202550"/>
              <a:gd name="connsiteX26" fmla="*/ 1123652 w 1202550"/>
              <a:gd name="connsiteY26" fmla="*/ 948969 h 1202550"/>
              <a:gd name="connsiteX27" fmla="*/ 1121252 w 1202550"/>
              <a:gd name="connsiteY27" fmla="*/ 946833 h 1202550"/>
              <a:gd name="connsiteX28" fmla="*/ 1198494 w 1202550"/>
              <a:gd name="connsiteY28" fmla="*/ 946833 h 1202550"/>
              <a:gd name="connsiteX29" fmla="*/ 1201782 w 1202550"/>
              <a:gd name="connsiteY29" fmla="*/ 946833 h 1202550"/>
              <a:gd name="connsiteX30" fmla="*/ 1201782 w 1202550"/>
              <a:gd name="connsiteY30" fmla="*/ 945033 h 1202550"/>
              <a:gd name="connsiteX31" fmla="*/ 1199094 w 1202550"/>
              <a:gd name="connsiteY31" fmla="*/ 945033 h 1202550"/>
              <a:gd name="connsiteX32" fmla="*/ 1120628 w 1202550"/>
              <a:gd name="connsiteY32" fmla="*/ 945033 h 1202550"/>
              <a:gd name="connsiteX33" fmla="*/ 1115372 w 1202550"/>
              <a:gd name="connsiteY33" fmla="*/ 943425 h 1202550"/>
              <a:gd name="connsiteX34" fmla="*/ 1059108 w 1202550"/>
              <a:gd name="connsiteY34" fmla="*/ 905860 h 1202550"/>
              <a:gd name="connsiteX35" fmla="*/ 1059108 w 1202550"/>
              <a:gd name="connsiteY35" fmla="*/ 904924 h 1202550"/>
              <a:gd name="connsiteX36" fmla="*/ 1061773 w 1202550"/>
              <a:gd name="connsiteY36" fmla="*/ 904684 h 1202550"/>
              <a:gd name="connsiteX37" fmla="*/ 1201878 w 1202550"/>
              <a:gd name="connsiteY37" fmla="*/ 904684 h 1202550"/>
              <a:gd name="connsiteX38" fmla="*/ 1201878 w 1202550"/>
              <a:gd name="connsiteY38" fmla="*/ 904084 h 1202550"/>
              <a:gd name="connsiteX39" fmla="*/ 1058844 w 1202550"/>
              <a:gd name="connsiteY39" fmla="*/ 904084 h 1202550"/>
              <a:gd name="connsiteX40" fmla="*/ 1055412 w 1202550"/>
              <a:gd name="connsiteY40" fmla="*/ 903460 h 1202550"/>
              <a:gd name="connsiteX41" fmla="*/ 1043290 w 1202550"/>
              <a:gd name="connsiteY41" fmla="*/ 895227 h 1202550"/>
              <a:gd name="connsiteX42" fmla="*/ 1012639 w 1202550"/>
              <a:gd name="connsiteY42" fmla="*/ 874728 h 1202550"/>
              <a:gd name="connsiteX43" fmla="*/ 1010694 w 1202550"/>
              <a:gd name="connsiteY43" fmla="*/ 873360 h 1202550"/>
              <a:gd name="connsiteX44" fmla="*/ 1012543 w 1202550"/>
              <a:gd name="connsiteY44" fmla="*/ 872832 h 1202550"/>
              <a:gd name="connsiteX45" fmla="*/ 1139398 w 1202550"/>
              <a:gd name="connsiteY45" fmla="*/ 872832 h 1202550"/>
              <a:gd name="connsiteX46" fmla="*/ 1143383 w 1202550"/>
              <a:gd name="connsiteY46" fmla="*/ 873888 h 1202550"/>
              <a:gd name="connsiteX47" fmla="*/ 1201230 w 1202550"/>
              <a:gd name="connsiteY47" fmla="*/ 902884 h 1202550"/>
              <a:gd name="connsiteX48" fmla="*/ 1201782 w 1202550"/>
              <a:gd name="connsiteY48" fmla="*/ 902884 h 1202550"/>
              <a:gd name="connsiteX49" fmla="*/ 1201782 w 1202550"/>
              <a:gd name="connsiteY49" fmla="*/ 901083 h 1202550"/>
              <a:gd name="connsiteX50" fmla="*/ 1159009 w 1202550"/>
              <a:gd name="connsiteY50" fmla="*/ 879481 h 1202550"/>
              <a:gd name="connsiteX51" fmla="*/ 1144775 w 1202550"/>
              <a:gd name="connsiteY51" fmla="*/ 872424 h 1202550"/>
              <a:gd name="connsiteX52" fmla="*/ 1142255 w 1202550"/>
              <a:gd name="connsiteY52" fmla="*/ 868343 h 1202550"/>
              <a:gd name="connsiteX53" fmla="*/ 1142255 w 1202550"/>
              <a:gd name="connsiteY53" fmla="*/ 780780 h 1202550"/>
              <a:gd name="connsiteX54" fmla="*/ 1142255 w 1202550"/>
              <a:gd name="connsiteY54" fmla="*/ 738439 h 1202550"/>
              <a:gd name="connsiteX55" fmla="*/ 1152072 w 1202550"/>
              <a:gd name="connsiteY55" fmla="*/ 740719 h 1202550"/>
              <a:gd name="connsiteX56" fmla="*/ 1200558 w 1202550"/>
              <a:gd name="connsiteY56" fmla="*/ 752865 h 1202550"/>
              <a:gd name="connsiteX57" fmla="*/ 1201734 w 1202550"/>
              <a:gd name="connsiteY57" fmla="*/ 752865 h 1202550"/>
              <a:gd name="connsiteX58" fmla="*/ 1201734 w 1202550"/>
              <a:gd name="connsiteY58" fmla="*/ 751065 h 1202550"/>
              <a:gd name="connsiteX59" fmla="*/ 1175043 w 1202550"/>
              <a:gd name="connsiteY59" fmla="*/ 744488 h 1202550"/>
              <a:gd name="connsiteX60" fmla="*/ 1144271 w 1202550"/>
              <a:gd name="connsiteY60" fmla="*/ 736807 h 1202550"/>
              <a:gd name="connsiteX61" fmla="*/ 1142255 w 1202550"/>
              <a:gd name="connsiteY61" fmla="*/ 734190 h 1202550"/>
              <a:gd name="connsiteX62" fmla="*/ 1142255 w 1202550"/>
              <a:gd name="connsiteY62" fmla="*/ 732990 h 1202550"/>
              <a:gd name="connsiteX63" fmla="*/ 1142255 w 1202550"/>
              <a:gd name="connsiteY63" fmla="*/ 606711 h 1202550"/>
              <a:gd name="connsiteX64" fmla="*/ 1145711 w 1202550"/>
              <a:gd name="connsiteY64" fmla="*/ 603158 h 1202550"/>
              <a:gd name="connsiteX65" fmla="*/ 1198518 w 1202550"/>
              <a:gd name="connsiteY65" fmla="*/ 603158 h 1202550"/>
              <a:gd name="connsiteX66" fmla="*/ 1201806 w 1202550"/>
              <a:gd name="connsiteY66" fmla="*/ 603158 h 1202550"/>
              <a:gd name="connsiteX67" fmla="*/ 1201806 w 1202550"/>
              <a:gd name="connsiteY67" fmla="*/ 601358 h 1202550"/>
              <a:gd name="connsiteX68" fmla="*/ 1199718 w 1202550"/>
              <a:gd name="connsiteY68" fmla="*/ 601358 h 1202550"/>
              <a:gd name="connsiteX69" fmla="*/ 1145111 w 1202550"/>
              <a:gd name="connsiteY69" fmla="*/ 601358 h 1202550"/>
              <a:gd name="connsiteX70" fmla="*/ 1142303 w 1202550"/>
              <a:gd name="connsiteY70" fmla="*/ 598718 h 1202550"/>
              <a:gd name="connsiteX71" fmla="*/ 1142303 w 1202550"/>
              <a:gd name="connsiteY71" fmla="*/ 470878 h 1202550"/>
              <a:gd name="connsiteX72" fmla="*/ 1144823 w 1202550"/>
              <a:gd name="connsiteY72" fmla="*/ 467517 h 1202550"/>
              <a:gd name="connsiteX73" fmla="*/ 1199742 w 1202550"/>
              <a:gd name="connsiteY73" fmla="*/ 453811 h 1202550"/>
              <a:gd name="connsiteX74" fmla="*/ 1201782 w 1202550"/>
              <a:gd name="connsiteY74" fmla="*/ 453595 h 1202550"/>
              <a:gd name="connsiteX75" fmla="*/ 1201782 w 1202550"/>
              <a:gd name="connsiteY75" fmla="*/ 451195 h 1202550"/>
              <a:gd name="connsiteX76" fmla="*/ 1184740 w 1202550"/>
              <a:gd name="connsiteY76" fmla="*/ 455636 h 1202550"/>
              <a:gd name="connsiteX77" fmla="*/ 1143815 w 1202550"/>
              <a:gd name="connsiteY77" fmla="*/ 465885 h 1202550"/>
              <a:gd name="connsiteX78" fmla="*/ 1142687 w 1202550"/>
              <a:gd name="connsiteY78" fmla="*/ 466101 h 1202550"/>
              <a:gd name="connsiteX79" fmla="*/ 1142303 w 1202550"/>
              <a:gd name="connsiteY79" fmla="*/ 463701 h 1202550"/>
              <a:gd name="connsiteX80" fmla="*/ 1142303 w 1202550"/>
              <a:gd name="connsiteY80" fmla="*/ 335765 h 1202550"/>
              <a:gd name="connsiteX81" fmla="*/ 1144823 w 1202550"/>
              <a:gd name="connsiteY81" fmla="*/ 332020 h 1202550"/>
              <a:gd name="connsiteX82" fmla="*/ 1198134 w 1202550"/>
              <a:gd name="connsiteY82" fmla="*/ 305473 h 1202550"/>
              <a:gd name="connsiteX83" fmla="*/ 1201854 w 1202550"/>
              <a:gd name="connsiteY83" fmla="*/ 303601 h 1202550"/>
              <a:gd name="connsiteX84" fmla="*/ 1201854 w 1202550"/>
              <a:gd name="connsiteY84" fmla="*/ 301872 h 1202550"/>
              <a:gd name="connsiteX85" fmla="*/ 1201542 w 1202550"/>
              <a:gd name="connsiteY85" fmla="*/ 301872 h 1202550"/>
              <a:gd name="connsiteX86" fmla="*/ 1200222 w 1202550"/>
              <a:gd name="connsiteY86" fmla="*/ 302448 h 1202550"/>
              <a:gd name="connsiteX87" fmla="*/ 1142759 w 1202550"/>
              <a:gd name="connsiteY87" fmla="*/ 330988 h 1202550"/>
              <a:gd name="connsiteX88" fmla="*/ 1141199 w 1202550"/>
              <a:gd name="connsiteY88" fmla="*/ 331852 h 1202550"/>
              <a:gd name="connsiteX89" fmla="*/ 1138342 w 1202550"/>
              <a:gd name="connsiteY89" fmla="*/ 332428 h 1202550"/>
              <a:gd name="connsiteX90" fmla="*/ 1012735 w 1202550"/>
              <a:gd name="connsiteY90" fmla="*/ 332428 h 1202550"/>
              <a:gd name="connsiteX91" fmla="*/ 1010334 w 1202550"/>
              <a:gd name="connsiteY91" fmla="*/ 332188 h 1202550"/>
              <a:gd name="connsiteX92" fmla="*/ 1010334 w 1202550"/>
              <a:gd name="connsiteY92" fmla="*/ 331204 h 1202550"/>
              <a:gd name="connsiteX93" fmla="*/ 1010334 w 1202550"/>
              <a:gd name="connsiteY93" fmla="*/ 331204 h 1202550"/>
              <a:gd name="connsiteX94" fmla="*/ 1052964 w 1202550"/>
              <a:gd name="connsiteY94" fmla="*/ 302833 h 1202550"/>
              <a:gd name="connsiteX95" fmla="*/ 1058772 w 1202550"/>
              <a:gd name="connsiteY95" fmla="*/ 301080 h 1202550"/>
              <a:gd name="connsiteX96" fmla="*/ 1197846 w 1202550"/>
              <a:gd name="connsiteY96" fmla="*/ 301080 h 1202550"/>
              <a:gd name="connsiteX97" fmla="*/ 1201734 w 1202550"/>
              <a:gd name="connsiteY97" fmla="*/ 301080 h 1202550"/>
              <a:gd name="connsiteX98" fmla="*/ 1201734 w 1202550"/>
              <a:gd name="connsiteY98" fmla="*/ 299472 h 1202550"/>
              <a:gd name="connsiteX99" fmla="*/ 1198158 w 1202550"/>
              <a:gd name="connsiteY99" fmla="*/ 299472 h 1202550"/>
              <a:gd name="connsiteX100" fmla="*/ 1059228 w 1202550"/>
              <a:gd name="connsiteY100" fmla="*/ 299472 h 1202550"/>
              <a:gd name="connsiteX101" fmla="*/ 1060981 w 1202550"/>
              <a:gd name="connsiteY101" fmla="*/ 297720 h 1202550"/>
              <a:gd name="connsiteX102" fmla="*/ 1116188 w 1202550"/>
              <a:gd name="connsiteY102" fmla="*/ 261019 h 1202550"/>
              <a:gd name="connsiteX103" fmla="*/ 1119764 w 1202550"/>
              <a:gd name="connsiteY103" fmla="*/ 259843 h 1202550"/>
              <a:gd name="connsiteX104" fmla="*/ 1200990 w 1202550"/>
              <a:gd name="connsiteY104" fmla="*/ 259843 h 1202550"/>
              <a:gd name="connsiteX105" fmla="*/ 1201878 w 1202550"/>
              <a:gd name="connsiteY105" fmla="*/ 259843 h 1202550"/>
              <a:gd name="connsiteX106" fmla="*/ 1201878 w 1202550"/>
              <a:gd name="connsiteY106" fmla="*/ 258043 h 1202550"/>
              <a:gd name="connsiteX107" fmla="*/ 1198590 w 1202550"/>
              <a:gd name="connsiteY107" fmla="*/ 258043 h 1202550"/>
              <a:gd name="connsiteX108" fmla="*/ 1121372 w 1202550"/>
              <a:gd name="connsiteY108" fmla="*/ 258043 h 1202550"/>
              <a:gd name="connsiteX109" fmla="*/ 1123436 w 1202550"/>
              <a:gd name="connsiteY109" fmla="*/ 256123 h 1202550"/>
              <a:gd name="connsiteX110" fmla="*/ 1197678 w 1202550"/>
              <a:gd name="connsiteY110" fmla="*/ 206604 h 1202550"/>
              <a:gd name="connsiteX111" fmla="*/ 1201782 w 1202550"/>
              <a:gd name="connsiteY111" fmla="*/ 205356 h 1202550"/>
              <a:gd name="connsiteX112" fmla="*/ 1201782 w 1202550"/>
              <a:gd name="connsiteY112" fmla="*/ 201756 h 1202550"/>
              <a:gd name="connsiteX113" fmla="*/ 1195397 w 1202550"/>
              <a:gd name="connsiteY113" fmla="*/ 203484 h 1202550"/>
              <a:gd name="connsiteX114" fmla="*/ 1003373 w 1202550"/>
              <a:gd name="connsiteY114" fmla="*/ 203484 h 1202550"/>
              <a:gd name="connsiteX115" fmla="*/ 1004694 w 1202550"/>
              <a:gd name="connsiteY115" fmla="*/ 201324 h 1202550"/>
              <a:gd name="connsiteX116" fmla="*/ 1074302 w 1202550"/>
              <a:gd name="connsiteY116" fmla="*/ 131523 h 1202550"/>
              <a:gd name="connsiteX117" fmla="*/ 1078815 w 1202550"/>
              <a:gd name="connsiteY117" fmla="*/ 129867 h 1202550"/>
              <a:gd name="connsiteX118" fmla="*/ 1198206 w 1202550"/>
              <a:gd name="connsiteY118" fmla="*/ 129867 h 1202550"/>
              <a:gd name="connsiteX119" fmla="*/ 1201782 w 1202550"/>
              <a:gd name="connsiteY119" fmla="*/ 129867 h 1202550"/>
              <a:gd name="connsiteX120" fmla="*/ 1201782 w 1202550"/>
              <a:gd name="connsiteY120" fmla="*/ 127851 h 1202550"/>
              <a:gd name="connsiteX121" fmla="*/ 1198806 w 1202550"/>
              <a:gd name="connsiteY121" fmla="*/ 127851 h 1202550"/>
              <a:gd name="connsiteX122" fmla="*/ 1077951 w 1202550"/>
              <a:gd name="connsiteY122" fmla="*/ 127851 h 1202550"/>
              <a:gd name="connsiteX123" fmla="*/ 1080183 w 1202550"/>
              <a:gd name="connsiteY123" fmla="*/ 125450 h 1202550"/>
              <a:gd name="connsiteX124" fmla="*/ 1184500 w 1202550"/>
              <a:gd name="connsiteY124" fmla="*/ 21253 h 1202550"/>
              <a:gd name="connsiteX125" fmla="*/ 1189301 w 1202550"/>
              <a:gd name="connsiteY125" fmla="*/ 19333 h 1202550"/>
              <a:gd name="connsiteX126" fmla="*/ 1201878 w 1202550"/>
              <a:gd name="connsiteY126" fmla="*/ 19333 h 1202550"/>
              <a:gd name="connsiteX127" fmla="*/ 1201878 w 1202550"/>
              <a:gd name="connsiteY127" fmla="*/ 17461 h 1202550"/>
              <a:gd name="connsiteX128" fmla="*/ 1188365 w 1202550"/>
              <a:gd name="connsiteY128" fmla="*/ 17461 h 1202550"/>
              <a:gd name="connsiteX129" fmla="*/ 1201782 w 1202550"/>
              <a:gd name="connsiteY129" fmla="*/ 4259 h 1202550"/>
              <a:gd name="connsiteX130" fmla="*/ 1201782 w 1202550"/>
              <a:gd name="connsiteY130" fmla="*/ 2171 h 1202550"/>
              <a:gd name="connsiteX131" fmla="*/ 1201158 w 1202550"/>
              <a:gd name="connsiteY131" fmla="*/ 1859 h 1202550"/>
              <a:gd name="connsiteX132" fmla="*/ 1186468 w 1202550"/>
              <a:gd name="connsiteY132" fmla="*/ 16813 h 1202550"/>
              <a:gd name="connsiteX133" fmla="*/ 1184596 w 1202550"/>
              <a:gd name="connsiteY133" fmla="*/ 17557 h 1202550"/>
              <a:gd name="connsiteX134" fmla="*/ 895528 w 1202550"/>
              <a:gd name="connsiteY134" fmla="*/ 17557 h 1202550"/>
              <a:gd name="connsiteX135" fmla="*/ 899656 w 1202550"/>
              <a:gd name="connsiteY135" fmla="*/ 9156 h 1202550"/>
              <a:gd name="connsiteX136" fmla="*/ 903041 w 1202550"/>
              <a:gd name="connsiteY136" fmla="*/ 1955 h 1202550"/>
              <a:gd name="connsiteX137" fmla="*/ 901241 w 1202550"/>
              <a:gd name="connsiteY137" fmla="*/ 1955 h 1202550"/>
              <a:gd name="connsiteX138" fmla="*/ 894352 w 1202550"/>
              <a:gd name="connsiteY138" fmla="*/ 15925 h 1202550"/>
              <a:gd name="connsiteX139" fmla="*/ 891639 w 1202550"/>
              <a:gd name="connsiteY139" fmla="*/ 17677 h 1202550"/>
              <a:gd name="connsiteX140" fmla="*/ 889527 w 1202550"/>
              <a:gd name="connsiteY140" fmla="*/ 17677 h 1202550"/>
              <a:gd name="connsiteX141" fmla="*/ 606772 w 1202550"/>
              <a:gd name="connsiteY141" fmla="*/ 17677 h 1202550"/>
              <a:gd name="connsiteX142" fmla="*/ 602931 w 1202550"/>
              <a:gd name="connsiteY142" fmla="*/ 13980 h 1202550"/>
              <a:gd name="connsiteX143" fmla="*/ 602931 w 1202550"/>
              <a:gd name="connsiteY143" fmla="*/ 1979 h 1202550"/>
              <a:gd name="connsiteX144" fmla="*/ 601131 w 1202550"/>
              <a:gd name="connsiteY144" fmla="*/ 1979 h 1202550"/>
              <a:gd name="connsiteX145" fmla="*/ 601131 w 1202550"/>
              <a:gd name="connsiteY145" fmla="*/ 15469 h 1202550"/>
              <a:gd name="connsiteX146" fmla="*/ 599019 w 1202550"/>
              <a:gd name="connsiteY146" fmla="*/ 17677 h 1202550"/>
              <a:gd name="connsiteX147" fmla="*/ 597171 w 1202550"/>
              <a:gd name="connsiteY147" fmla="*/ 17677 h 1202550"/>
              <a:gd name="connsiteX148" fmla="*/ 313935 w 1202550"/>
              <a:gd name="connsiteY148" fmla="*/ 17677 h 1202550"/>
              <a:gd name="connsiteX149" fmla="*/ 308919 w 1202550"/>
              <a:gd name="connsiteY149" fmla="*/ 14725 h 1202550"/>
              <a:gd name="connsiteX150" fmla="*/ 302438 w 1202550"/>
              <a:gd name="connsiteY150" fmla="*/ 1907 h 1202550"/>
              <a:gd name="connsiteX151" fmla="*/ 300638 w 1202550"/>
              <a:gd name="connsiteY151" fmla="*/ 1907 h 1202550"/>
              <a:gd name="connsiteX152" fmla="*/ 308103 w 1202550"/>
              <a:gd name="connsiteY152" fmla="*/ 17317 h 1202550"/>
              <a:gd name="connsiteX153" fmla="*/ 304958 w 1202550"/>
              <a:gd name="connsiteY153" fmla="*/ 17605 h 1202550"/>
              <a:gd name="connsiteX154" fmla="*/ 20811 w 1202550"/>
              <a:gd name="connsiteY154" fmla="*/ 17605 h 1202550"/>
              <a:gd name="connsiteX155" fmla="*/ 16298 w 1202550"/>
              <a:gd name="connsiteY155" fmla="*/ 15637 h 1202550"/>
              <a:gd name="connsiteX156" fmla="*/ 4585 w 1202550"/>
              <a:gd name="connsiteY156" fmla="*/ 3947 h 1202550"/>
              <a:gd name="connsiteX157" fmla="*/ 3144 w 1202550"/>
              <a:gd name="connsiteY157" fmla="*/ 1835 h 1202550"/>
              <a:gd name="connsiteX158" fmla="*/ 1896 w 1202550"/>
              <a:gd name="connsiteY158" fmla="*/ 2771 h 1202550"/>
              <a:gd name="connsiteX159" fmla="*/ 1896 w 1202550"/>
              <a:gd name="connsiteY159" fmla="*/ 4859 h 1202550"/>
              <a:gd name="connsiteX160" fmla="*/ 3000 w 1202550"/>
              <a:gd name="connsiteY160" fmla="*/ 5003 h 1202550"/>
              <a:gd name="connsiteX161" fmla="*/ 15650 w 1202550"/>
              <a:gd name="connsiteY161" fmla="*/ 17461 h 1202550"/>
              <a:gd name="connsiteX162" fmla="*/ 1896 w 1202550"/>
              <a:gd name="connsiteY162" fmla="*/ 17461 h 1202550"/>
              <a:gd name="connsiteX163" fmla="*/ 1896 w 1202550"/>
              <a:gd name="connsiteY163" fmla="*/ 19261 h 1202550"/>
              <a:gd name="connsiteX164" fmla="*/ 15386 w 1202550"/>
              <a:gd name="connsiteY164" fmla="*/ 19261 h 1202550"/>
              <a:gd name="connsiteX165" fmla="*/ 18770 w 1202550"/>
              <a:gd name="connsiteY165" fmla="*/ 20701 h 1202550"/>
              <a:gd name="connsiteX166" fmla="*/ 19202 w 1202550"/>
              <a:gd name="connsiteY166" fmla="*/ 21109 h 1202550"/>
              <a:gd name="connsiteX167" fmla="*/ 123855 w 1202550"/>
              <a:gd name="connsiteY167" fmla="*/ 125642 h 1202550"/>
              <a:gd name="connsiteX168" fmla="*/ 125584 w 1202550"/>
              <a:gd name="connsiteY168" fmla="*/ 127035 h 1202550"/>
              <a:gd name="connsiteX169" fmla="*/ 123976 w 1202550"/>
              <a:gd name="connsiteY169" fmla="*/ 127923 h 1202550"/>
              <a:gd name="connsiteX170" fmla="*/ 2856 w 1202550"/>
              <a:gd name="connsiteY170" fmla="*/ 127923 h 1202550"/>
              <a:gd name="connsiteX171" fmla="*/ 1944 w 1202550"/>
              <a:gd name="connsiteY171" fmla="*/ 127923 h 1202550"/>
              <a:gd name="connsiteX172" fmla="*/ 1944 w 1202550"/>
              <a:gd name="connsiteY172" fmla="*/ 129723 h 1202550"/>
              <a:gd name="connsiteX173" fmla="*/ 5545 w 1202550"/>
              <a:gd name="connsiteY173" fmla="*/ 129723 h 1202550"/>
              <a:gd name="connsiteX174" fmla="*/ 124552 w 1202550"/>
              <a:gd name="connsiteY174" fmla="*/ 129723 h 1202550"/>
              <a:gd name="connsiteX175" fmla="*/ 130312 w 1202550"/>
              <a:gd name="connsiteY175" fmla="*/ 132123 h 1202550"/>
              <a:gd name="connsiteX176" fmla="*/ 199657 w 1202550"/>
              <a:gd name="connsiteY176" fmla="*/ 201300 h 1202550"/>
              <a:gd name="connsiteX177" fmla="*/ 200953 w 1202550"/>
              <a:gd name="connsiteY177" fmla="*/ 202932 h 1202550"/>
              <a:gd name="connsiteX178" fmla="*/ 198769 w 1202550"/>
              <a:gd name="connsiteY178" fmla="*/ 203316 h 1202550"/>
              <a:gd name="connsiteX179" fmla="*/ 7489 w 1202550"/>
              <a:gd name="connsiteY179" fmla="*/ 203460 h 1202550"/>
              <a:gd name="connsiteX180" fmla="*/ 1896 w 1202550"/>
              <a:gd name="connsiteY180" fmla="*/ 201636 h 1202550"/>
              <a:gd name="connsiteX181" fmla="*/ 1896 w 1202550"/>
              <a:gd name="connsiteY181" fmla="*/ 205236 h 1202550"/>
              <a:gd name="connsiteX182" fmla="*/ 6121 w 1202550"/>
              <a:gd name="connsiteY182" fmla="*/ 206172 h 1202550"/>
              <a:gd name="connsiteX183" fmla="*/ 81874 w 1202550"/>
              <a:gd name="connsiteY183" fmla="*/ 256579 h 1202550"/>
              <a:gd name="connsiteX184" fmla="*/ 83074 w 1202550"/>
              <a:gd name="connsiteY184" fmla="*/ 257443 h 1202550"/>
              <a:gd name="connsiteX185" fmla="*/ 79810 w 1202550"/>
              <a:gd name="connsiteY185" fmla="*/ 257827 h 1202550"/>
              <a:gd name="connsiteX186" fmla="*/ 5233 w 1202550"/>
              <a:gd name="connsiteY186" fmla="*/ 257827 h 1202550"/>
              <a:gd name="connsiteX187" fmla="*/ 1944 w 1202550"/>
              <a:gd name="connsiteY187" fmla="*/ 257827 h 1202550"/>
              <a:gd name="connsiteX188" fmla="*/ 1944 w 1202550"/>
              <a:gd name="connsiteY188" fmla="*/ 259627 h 1202550"/>
              <a:gd name="connsiteX189" fmla="*/ 4345 w 1202550"/>
              <a:gd name="connsiteY189" fmla="*/ 259627 h 1202550"/>
              <a:gd name="connsiteX190" fmla="*/ 84107 w 1202550"/>
              <a:gd name="connsiteY190" fmla="*/ 259627 h 1202550"/>
              <a:gd name="connsiteX191" fmla="*/ 88571 w 1202550"/>
              <a:gd name="connsiteY191" fmla="*/ 260923 h 1202550"/>
              <a:gd name="connsiteX192" fmla="*/ 143178 w 1202550"/>
              <a:gd name="connsiteY192" fmla="*/ 297336 h 1202550"/>
              <a:gd name="connsiteX193" fmla="*/ 145122 w 1202550"/>
              <a:gd name="connsiteY193" fmla="*/ 298944 h 1202550"/>
              <a:gd name="connsiteX194" fmla="*/ 141978 w 1202550"/>
              <a:gd name="connsiteY194" fmla="*/ 299232 h 1202550"/>
              <a:gd name="connsiteX195" fmla="*/ 5545 w 1202550"/>
              <a:gd name="connsiteY195" fmla="*/ 299232 h 1202550"/>
              <a:gd name="connsiteX196" fmla="*/ 1944 w 1202550"/>
              <a:gd name="connsiteY196" fmla="*/ 299232 h 1202550"/>
              <a:gd name="connsiteX197" fmla="*/ 1944 w 1202550"/>
              <a:gd name="connsiteY197" fmla="*/ 303433 h 1202550"/>
              <a:gd name="connsiteX198" fmla="*/ 4729 w 1202550"/>
              <a:gd name="connsiteY198" fmla="*/ 304393 h 1202550"/>
              <a:gd name="connsiteX199" fmla="*/ 59671 w 1202550"/>
              <a:gd name="connsiteY199" fmla="*/ 331780 h 1202550"/>
              <a:gd name="connsiteX200" fmla="*/ 62288 w 1202550"/>
              <a:gd name="connsiteY200" fmla="*/ 336125 h 1202550"/>
              <a:gd name="connsiteX201" fmla="*/ 62288 w 1202550"/>
              <a:gd name="connsiteY201" fmla="*/ 462693 h 1202550"/>
              <a:gd name="connsiteX202" fmla="*/ 62288 w 1202550"/>
              <a:gd name="connsiteY202" fmla="*/ 465765 h 1202550"/>
              <a:gd name="connsiteX203" fmla="*/ 58639 w 1202550"/>
              <a:gd name="connsiteY203" fmla="*/ 465237 h 1202550"/>
              <a:gd name="connsiteX204" fmla="*/ 4849 w 1202550"/>
              <a:gd name="connsiteY204" fmla="*/ 452035 h 1202550"/>
              <a:gd name="connsiteX205" fmla="*/ 1944 w 1202550"/>
              <a:gd name="connsiteY205" fmla="*/ 451795 h 1202550"/>
              <a:gd name="connsiteX206" fmla="*/ 1944 w 1202550"/>
              <a:gd name="connsiteY206" fmla="*/ 453595 h 1202550"/>
              <a:gd name="connsiteX207" fmla="*/ 4585 w 1202550"/>
              <a:gd name="connsiteY207" fmla="*/ 453883 h 1202550"/>
              <a:gd name="connsiteX208" fmla="*/ 59503 w 1202550"/>
              <a:gd name="connsiteY208" fmla="*/ 467493 h 1202550"/>
              <a:gd name="connsiteX209" fmla="*/ 62240 w 1202550"/>
              <a:gd name="connsiteY209" fmla="*/ 471022 h 1202550"/>
              <a:gd name="connsiteX210" fmla="*/ 62240 w 1202550"/>
              <a:gd name="connsiteY210" fmla="*/ 598453 h 1202550"/>
              <a:gd name="connsiteX211" fmla="*/ 62240 w 1202550"/>
              <a:gd name="connsiteY211" fmla="*/ 599654 h 1202550"/>
              <a:gd name="connsiteX212" fmla="*/ 60704 w 1202550"/>
              <a:gd name="connsiteY212" fmla="*/ 601214 h 1202550"/>
              <a:gd name="connsiteX213" fmla="*/ 59503 w 1202550"/>
              <a:gd name="connsiteY213" fmla="*/ 601214 h 1202550"/>
              <a:gd name="connsiteX214" fmla="*/ 3744 w 1202550"/>
              <a:gd name="connsiteY214" fmla="*/ 601214 h 1202550"/>
              <a:gd name="connsiteX215" fmla="*/ 1944 w 1202550"/>
              <a:gd name="connsiteY215" fmla="*/ 601214 h 1202550"/>
              <a:gd name="connsiteX216" fmla="*/ 1944 w 1202550"/>
              <a:gd name="connsiteY216" fmla="*/ 603014 h 1202550"/>
              <a:gd name="connsiteX217" fmla="*/ 13946 w 1202550"/>
              <a:gd name="connsiteY217" fmla="*/ 603014 h 1202550"/>
              <a:gd name="connsiteX218" fmla="*/ 60728 w 1202550"/>
              <a:gd name="connsiteY218" fmla="*/ 603014 h 1202550"/>
              <a:gd name="connsiteX219" fmla="*/ 62240 w 1202550"/>
              <a:gd name="connsiteY219" fmla="*/ 604382 h 1202550"/>
              <a:gd name="connsiteX220" fmla="*/ 62240 w 1202550"/>
              <a:gd name="connsiteY220" fmla="*/ 606470 h 1202550"/>
              <a:gd name="connsiteX221" fmla="*/ 62240 w 1202550"/>
              <a:gd name="connsiteY221" fmla="*/ 733038 h 1202550"/>
              <a:gd name="connsiteX222" fmla="*/ 62240 w 1202550"/>
              <a:gd name="connsiteY222" fmla="*/ 733950 h 1202550"/>
              <a:gd name="connsiteX223" fmla="*/ 60080 w 1202550"/>
              <a:gd name="connsiteY223" fmla="*/ 736783 h 1202550"/>
              <a:gd name="connsiteX224" fmla="*/ 46710 w 1202550"/>
              <a:gd name="connsiteY224" fmla="*/ 740119 h 1202550"/>
              <a:gd name="connsiteX225" fmla="*/ 4297 w 1202550"/>
              <a:gd name="connsiteY225" fmla="*/ 750729 h 1202550"/>
              <a:gd name="connsiteX226" fmla="*/ 1896 w 1202550"/>
              <a:gd name="connsiteY226" fmla="*/ 751089 h 1202550"/>
              <a:gd name="connsiteX227" fmla="*/ 1896 w 1202550"/>
              <a:gd name="connsiteY227" fmla="*/ 752889 h 1202550"/>
              <a:gd name="connsiteX228" fmla="*/ 4537 w 1202550"/>
              <a:gd name="connsiteY228" fmla="*/ 752529 h 1202550"/>
              <a:gd name="connsiteX229" fmla="*/ 59167 w 1202550"/>
              <a:gd name="connsiteY229" fmla="*/ 738847 h 1202550"/>
              <a:gd name="connsiteX230" fmla="*/ 61808 w 1202550"/>
              <a:gd name="connsiteY230" fmla="*/ 738463 h 1202550"/>
              <a:gd name="connsiteX231" fmla="*/ 62168 w 1202550"/>
              <a:gd name="connsiteY231" fmla="*/ 741055 h 1202550"/>
              <a:gd name="connsiteX232" fmla="*/ 62168 w 1202550"/>
              <a:gd name="connsiteY232" fmla="*/ 868511 h 1202550"/>
              <a:gd name="connsiteX233" fmla="*/ 59767 w 1202550"/>
              <a:gd name="connsiteY233" fmla="*/ 872376 h 1202550"/>
              <a:gd name="connsiteX234" fmla="*/ 4561 w 1202550"/>
              <a:gd name="connsiteY234" fmla="*/ 899979 h 1202550"/>
              <a:gd name="connsiteX235" fmla="*/ 1800 w 1202550"/>
              <a:gd name="connsiteY235" fmla="*/ 901083 h 1202550"/>
              <a:gd name="connsiteX236" fmla="*/ 1800 w 1202550"/>
              <a:gd name="connsiteY236" fmla="*/ 902884 h 1202550"/>
              <a:gd name="connsiteX237" fmla="*/ 4537 w 1202550"/>
              <a:gd name="connsiteY237" fmla="*/ 902019 h 1202550"/>
              <a:gd name="connsiteX238" fmla="*/ 60536 w 1202550"/>
              <a:gd name="connsiteY238" fmla="*/ 874032 h 1202550"/>
              <a:gd name="connsiteX239" fmla="*/ 65648 w 1202550"/>
              <a:gd name="connsiteY239" fmla="*/ 872760 h 1202550"/>
              <a:gd name="connsiteX240" fmla="*/ 193704 w 1202550"/>
              <a:gd name="connsiteY240" fmla="*/ 872760 h 1202550"/>
              <a:gd name="connsiteX241" fmla="*/ 193704 w 1202550"/>
              <a:gd name="connsiteY241" fmla="*/ 873312 h 1202550"/>
              <a:gd name="connsiteX242" fmla="*/ 191304 w 1202550"/>
              <a:gd name="connsiteY242" fmla="*/ 874920 h 1202550"/>
              <a:gd name="connsiteX243" fmla="*/ 151123 w 1202550"/>
              <a:gd name="connsiteY243" fmla="*/ 901947 h 1202550"/>
              <a:gd name="connsiteX244" fmla="*/ 148939 w 1202550"/>
              <a:gd name="connsiteY244" fmla="*/ 903508 h 1202550"/>
              <a:gd name="connsiteX245" fmla="*/ 145794 w 1202550"/>
              <a:gd name="connsiteY245" fmla="*/ 904108 h 1202550"/>
              <a:gd name="connsiteX246" fmla="*/ 1896 w 1202550"/>
              <a:gd name="connsiteY246" fmla="*/ 904108 h 1202550"/>
              <a:gd name="connsiteX247" fmla="*/ 1896 w 1202550"/>
              <a:gd name="connsiteY247" fmla="*/ 904708 h 1202550"/>
              <a:gd name="connsiteX248" fmla="*/ 142698 w 1202550"/>
              <a:gd name="connsiteY248" fmla="*/ 904708 h 1202550"/>
              <a:gd name="connsiteX249" fmla="*/ 145098 w 1202550"/>
              <a:gd name="connsiteY249" fmla="*/ 904852 h 1202550"/>
              <a:gd name="connsiteX250" fmla="*/ 145314 w 1202550"/>
              <a:gd name="connsiteY250" fmla="*/ 905908 h 1202550"/>
              <a:gd name="connsiteX251" fmla="*/ 145314 w 1202550"/>
              <a:gd name="connsiteY251" fmla="*/ 905908 h 1202550"/>
              <a:gd name="connsiteX252" fmla="*/ 92772 w 1202550"/>
              <a:gd name="connsiteY252" fmla="*/ 940976 h 1202550"/>
              <a:gd name="connsiteX253" fmla="*/ 79258 w 1202550"/>
              <a:gd name="connsiteY253" fmla="*/ 945153 h 1202550"/>
              <a:gd name="connsiteX254" fmla="*/ 5233 w 1202550"/>
              <a:gd name="connsiteY254" fmla="*/ 945153 h 1202550"/>
              <a:gd name="connsiteX255" fmla="*/ 1944 w 1202550"/>
              <a:gd name="connsiteY255" fmla="*/ 945153 h 1202550"/>
              <a:gd name="connsiteX256" fmla="*/ 1944 w 1202550"/>
              <a:gd name="connsiteY256" fmla="*/ 946953 h 1202550"/>
              <a:gd name="connsiteX257" fmla="*/ 5233 w 1202550"/>
              <a:gd name="connsiteY257" fmla="*/ 946953 h 1202550"/>
              <a:gd name="connsiteX258" fmla="*/ 82858 w 1202550"/>
              <a:gd name="connsiteY258" fmla="*/ 946953 h 1202550"/>
              <a:gd name="connsiteX259" fmla="*/ 81106 w 1202550"/>
              <a:gd name="connsiteY259" fmla="*/ 948753 h 1202550"/>
              <a:gd name="connsiteX260" fmla="*/ 6361 w 1202550"/>
              <a:gd name="connsiteY260" fmla="*/ 998560 h 1202550"/>
              <a:gd name="connsiteX261" fmla="*/ 1944 w 1202550"/>
              <a:gd name="connsiteY261" fmla="*/ 999544 h 1202550"/>
              <a:gd name="connsiteX262" fmla="*/ 1944 w 1202550"/>
              <a:gd name="connsiteY262" fmla="*/ 1003144 h 1202550"/>
              <a:gd name="connsiteX263" fmla="*/ 2256 w 1202550"/>
              <a:gd name="connsiteY263" fmla="*/ 1003144 h 1202550"/>
              <a:gd name="connsiteX264" fmla="*/ 11449 w 1202550"/>
              <a:gd name="connsiteY264" fmla="*/ 1001608 h 1202550"/>
              <a:gd name="connsiteX265" fmla="*/ 197377 w 1202550"/>
              <a:gd name="connsiteY265" fmla="*/ 1001608 h 1202550"/>
              <a:gd name="connsiteX266" fmla="*/ 201241 w 1202550"/>
              <a:gd name="connsiteY266" fmla="*/ 1001920 h 1202550"/>
              <a:gd name="connsiteX267" fmla="*/ 199249 w 1202550"/>
              <a:gd name="connsiteY267" fmla="*/ 1003984 h 1202550"/>
              <a:gd name="connsiteX268" fmla="*/ 129928 w 1202550"/>
              <a:gd name="connsiteY268" fmla="*/ 1073401 h 1202550"/>
              <a:gd name="connsiteX269" fmla="*/ 125512 w 1202550"/>
              <a:gd name="connsiteY269" fmla="*/ 1075273 h 1202550"/>
              <a:gd name="connsiteX270" fmla="*/ 4345 w 1202550"/>
              <a:gd name="connsiteY270" fmla="*/ 1075273 h 1202550"/>
              <a:gd name="connsiteX271" fmla="*/ 1944 w 1202550"/>
              <a:gd name="connsiteY271" fmla="*/ 1075273 h 1202550"/>
              <a:gd name="connsiteX272" fmla="*/ 1944 w 1202550"/>
              <a:gd name="connsiteY272" fmla="*/ 1077073 h 1202550"/>
              <a:gd name="connsiteX273" fmla="*/ 5545 w 1202550"/>
              <a:gd name="connsiteY273" fmla="*/ 1077073 h 1202550"/>
              <a:gd name="connsiteX274" fmla="*/ 125560 w 1202550"/>
              <a:gd name="connsiteY274" fmla="*/ 1077073 h 1202550"/>
              <a:gd name="connsiteX275" fmla="*/ 123423 w 1202550"/>
              <a:gd name="connsiteY275" fmla="*/ 1079762 h 1202550"/>
              <a:gd name="connsiteX276" fmla="*/ 20115 w 1202550"/>
              <a:gd name="connsiteY276" fmla="*/ 1183119 h 1202550"/>
              <a:gd name="connsiteX277" fmla="*/ 17474 w 1202550"/>
              <a:gd name="connsiteY277" fmla="*/ 1185951 h 1202550"/>
              <a:gd name="connsiteX278" fmla="*/ 17474 w 1202550"/>
              <a:gd name="connsiteY278" fmla="*/ 1185951 h 1202550"/>
              <a:gd name="connsiteX279" fmla="*/ 14474 w 1202550"/>
              <a:gd name="connsiteY279" fmla="*/ 1186695 h 1202550"/>
              <a:gd name="connsiteX280" fmla="*/ 1944 w 1202550"/>
              <a:gd name="connsiteY280" fmla="*/ 1186695 h 1202550"/>
              <a:gd name="connsiteX281" fmla="*/ 1944 w 1202550"/>
              <a:gd name="connsiteY281" fmla="*/ 1187295 h 1202550"/>
              <a:gd name="connsiteX282" fmla="*/ 12386 w 1202550"/>
              <a:gd name="connsiteY282" fmla="*/ 1187295 h 1202550"/>
              <a:gd name="connsiteX283" fmla="*/ 15074 w 1202550"/>
              <a:gd name="connsiteY283" fmla="*/ 1188087 h 1202550"/>
              <a:gd name="connsiteX284" fmla="*/ 3912 w 1202550"/>
              <a:gd name="connsiteY284" fmla="*/ 1199321 h 1202550"/>
              <a:gd name="connsiteX285" fmla="*/ 1944 w 1202550"/>
              <a:gd name="connsiteY285" fmla="*/ 1200497 h 1202550"/>
              <a:gd name="connsiteX286" fmla="*/ 2856 w 1202550"/>
              <a:gd name="connsiteY286" fmla="*/ 1201721 h 1202550"/>
              <a:gd name="connsiteX287" fmla="*/ 4345 w 1202550"/>
              <a:gd name="connsiteY287" fmla="*/ 1201721 h 1202550"/>
              <a:gd name="connsiteX288" fmla="*/ 4297 w 1202550"/>
              <a:gd name="connsiteY288" fmla="*/ 1201721 h 1202550"/>
              <a:gd name="connsiteX289" fmla="*/ 18098 w 1202550"/>
              <a:gd name="connsiteY289" fmla="*/ 1187895 h 1202550"/>
              <a:gd name="connsiteX290" fmla="*/ 18098 w 1202550"/>
              <a:gd name="connsiteY290" fmla="*/ 1187895 h 1202550"/>
              <a:gd name="connsiteX291" fmla="*/ 19754 w 1202550"/>
              <a:gd name="connsiteY291" fmla="*/ 1187319 h 1202550"/>
              <a:gd name="connsiteX292" fmla="*/ 304166 w 1202550"/>
              <a:gd name="connsiteY292" fmla="*/ 1187319 h 1202550"/>
              <a:gd name="connsiteX293" fmla="*/ 307454 w 1202550"/>
              <a:gd name="connsiteY293" fmla="*/ 1187439 h 1202550"/>
              <a:gd name="connsiteX294" fmla="*/ 307935 w 1202550"/>
              <a:gd name="connsiteY294" fmla="*/ 1189143 h 1202550"/>
              <a:gd name="connsiteX295" fmla="*/ 302894 w 1202550"/>
              <a:gd name="connsiteY295" fmla="*/ 1198889 h 1202550"/>
              <a:gd name="connsiteX296" fmla="*/ 301310 w 1202550"/>
              <a:gd name="connsiteY296" fmla="*/ 1201721 h 1202550"/>
              <a:gd name="connsiteX297" fmla="*/ 303710 w 1202550"/>
              <a:gd name="connsiteY297" fmla="*/ 1201721 h 1202550"/>
              <a:gd name="connsiteX298" fmla="*/ 310335 w 1202550"/>
              <a:gd name="connsiteY298" fmla="*/ 1187991 h 1202550"/>
              <a:gd name="connsiteX299" fmla="*/ 310335 w 1202550"/>
              <a:gd name="connsiteY299" fmla="*/ 1187991 h 1202550"/>
              <a:gd name="connsiteX300" fmla="*/ 311631 w 1202550"/>
              <a:gd name="connsiteY300" fmla="*/ 1187343 h 1202550"/>
              <a:gd name="connsiteX301" fmla="*/ 597267 w 1202550"/>
              <a:gd name="connsiteY301" fmla="*/ 1187343 h 1202550"/>
              <a:gd name="connsiteX302" fmla="*/ 601179 w 1202550"/>
              <a:gd name="connsiteY302" fmla="*/ 1188135 h 1202550"/>
              <a:gd name="connsiteX303" fmla="*/ 601179 w 1202550"/>
              <a:gd name="connsiteY303" fmla="*/ 1201721 h 1202550"/>
              <a:gd name="connsiteX304" fmla="*/ 602979 w 1202550"/>
              <a:gd name="connsiteY304" fmla="*/ 1201721 h 1202550"/>
              <a:gd name="connsiteX305" fmla="*/ 602979 w 1202550"/>
              <a:gd name="connsiteY305" fmla="*/ 1187991 h 1202550"/>
              <a:gd name="connsiteX306" fmla="*/ 604588 w 1202550"/>
              <a:gd name="connsiteY306" fmla="*/ 1187343 h 1202550"/>
              <a:gd name="connsiteX307" fmla="*/ 889407 w 1202550"/>
              <a:gd name="connsiteY307" fmla="*/ 1187343 h 1202550"/>
              <a:gd name="connsiteX308" fmla="*/ 893440 w 1202550"/>
              <a:gd name="connsiteY308" fmla="*/ 1187919 h 1202550"/>
              <a:gd name="connsiteX309" fmla="*/ 900041 w 1202550"/>
              <a:gd name="connsiteY309" fmla="*/ 1201721 h 1202550"/>
              <a:gd name="connsiteX310" fmla="*/ 902441 w 1202550"/>
              <a:gd name="connsiteY310" fmla="*/ 1201721 h 1202550"/>
              <a:gd name="connsiteX311" fmla="*/ 897040 w 1202550"/>
              <a:gd name="connsiteY311" fmla="*/ 1190752 h 1202550"/>
              <a:gd name="connsiteX312" fmla="*/ 895864 w 1202550"/>
              <a:gd name="connsiteY312" fmla="*/ 1188039 h 1202550"/>
              <a:gd name="connsiteX313" fmla="*/ 897448 w 1202550"/>
              <a:gd name="connsiteY313" fmla="*/ 1187343 h 1202550"/>
              <a:gd name="connsiteX314" fmla="*/ 1182196 w 1202550"/>
              <a:gd name="connsiteY314" fmla="*/ 1187343 h 1202550"/>
              <a:gd name="connsiteX315" fmla="*/ 1186132 w 1202550"/>
              <a:gd name="connsiteY315" fmla="*/ 1188087 h 1202550"/>
              <a:gd name="connsiteX316" fmla="*/ 1197390 w 1202550"/>
              <a:gd name="connsiteY316" fmla="*/ 1199561 h 1202550"/>
              <a:gd name="connsiteX317" fmla="*/ 1199382 w 1202550"/>
              <a:gd name="connsiteY317" fmla="*/ 1201721 h 1202550"/>
              <a:gd name="connsiteX318" fmla="*/ 1201182 w 1202550"/>
              <a:gd name="connsiteY318" fmla="*/ 1201721 h 1202550"/>
              <a:gd name="connsiteX319" fmla="*/ 1200054 w 1202550"/>
              <a:gd name="connsiteY319" fmla="*/ 1199585 h 1202550"/>
              <a:gd name="connsiteX320" fmla="*/ 1040530 w 1202550"/>
              <a:gd name="connsiteY320" fmla="*/ 1042293 h 1202550"/>
              <a:gd name="connsiteX321" fmla="*/ 1071206 w 1202550"/>
              <a:gd name="connsiteY321" fmla="*/ 1073113 h 1202550"/>
              <a:gd name="connsiteX322" fmla="*/ 1073318 w 1202550"/>
              <a:gd name="connsiteY322" fmla="*/ 1075345 h 1202550"/>
              <a:gd name="connsiteX323" fmla="*/ 1069622 w 1202550"/>
              <a:gd name="connsiteY323" fmla="*/ 1075345 h 1202550"/>
              <a:gd name="connsiteX324" fmla="*/ 842601 w 1202550"/>
              <a:gd name="connsiteY324" fmla="*/ 1075345 h 1202550"/>
              <a:gd name="connsiteX325" fmla="*/ 837945 w 1202550"/>
              <a:gd name="connsiteY325" fmla="*/ 1072369 h 1202550"/>
              <a:gd name="connsiteX326" fmla="*/ 815238 w 1202550"/>
              <a:gd name="connsiteY326" fmla="*/ 1026763 h 1202550"/>
              <a:gd name="connsiteX327" fmla="*/ 804173 w 1202550"/>
              <a:gd name="connsiteY327" fmla="*/ 1004512 h 1202550"/>
              <a:gd name="connsiteX328" fmla="*/ 803284 w 1202550"/>
              <a:gd name="connsiteY328" fmla="*/ 1002112 h 1202550"/>
              <a:gd name="connsiteX329" fmla="*/ 806213 w 1202550"/>
              <a:gd name="connsiteY329" fmla="*/ 1001824 h 1202550"/>
              <a:gd name="connsiteX330" fmla="*/ 996941 w 1202550"/>
              <a:gd name="connsiteY330" fmla="*/ 1001824 h 1202550"/>
              <a:gd name="connsiteX331" fmla="*/ 1002173 w 1202550"/>
              <a:gd name="connsiteY331" fmla="*/ 1003984 h 1202550"/>
              <a:gd name="connsiteX332" fmla="*/ 1040530 w 1202550"/>
              <a:gd name="connsiteY332" fmla="*/ 1042173 h 1202550"/>
              <a:gd name="connsiteX333" fmla="*/ 603075 w 1202550"/>
              <a:gd name="connsiteY333" fmla="*/ 1003216 h 1202550"/>
              <a:gd name="connsiteX334" fmla="*/ 604636 w 1202550"/>
              <a:gd name="connsiteY334" fmla="*/ 1001632 h 1202550"/>
              <a:gd name="connsiteX335" fmla="*/ 606724 w 1202550"/>
              <a:gd name="connsiteY335" fmla="*/ 1001632 h 1202550"/>
              <a:gd name="connsiteX336" fmla="*/ 797428 w 1202550"/>
              <a:gd name="connsiteY336" fmla="*/ 1001632 h 1202550"/>
              <a:gd name="connsiteX337" fmla="*/ 802228 w 1202550"/>
              <a:gd name="connsiteY337" fmla="*/ 1004560 h 1202550"/>
              <a:gd name="connsiteX338" fmla="*/ 835976 w 1202550"/>
              <a:gd name="connsiteY338" fmla="*/ 1072393 h 1202550"/>
              <a:gd name="connsiteX339" fmla="*/ 837081 w 1202550"/>
              <a:gd name="connsiteY339" fmla="*/ 1075273 h 1202550"/>
              <a:gd name="connsiteX340" fmla="*/ 606652 w 1202550"/>
              <a:gd name="connsiteY340" fmla="*/ 1075273 h 1202550"/>
              <a:gd name="connsiteX341" fmla="*/ 603051 w 1202550"/>
              <a:gd name="connsiteY341" fmla="*/ 1071625 h 1202550"/>
              <a:gd name="connsiteX342" fmla="*/ 603051 w 1202550"/>
              <a:gd name="connsiteY342" fmla="*/ 1004752 h 1202550"/>
              <a:gd name="connsiteX343" fmla="*/ 603075 w 1202550"/>
              <a:gd name="connsiteY343" fmla="*/ 1003216 h 1202550"/>
              <a:gd name="connsiteX344" fmla="*/ 603075 w 1202550"/>
              <a:gd name="connsiteY344" fmla="*/ 950217 h 1202550"/>
              <a:gd name="connsiteX345" fmla="*/ 603075 w 1202550"/>
              <a:gd name="connsiteY345" fmla="*/ 948417 h 1202550"/>
              <a:gd name="connsiteX346" fmla="*/ 604636 w 1202550"/>
              <a:gd name="connsiteY346" fmla="*/ 946833 h 1202550"/>
              <a:gd name="connsiteX347" fmla="*/ 606436 w 1202550"/>
              <a:gd name="connsiteY347" fmla="*/ 946833 h 1202550"/>
              <a:gd name="connsiteX348" fmla="*/ 770136 w 1202550"/>
              <a:gd name="connsiteY348" fmla="*/ 946833 h 1202550"/>
              <a:gd name="connsiteX349" fmla="*/ 774937 w 1202550"/>
              <a:gd name="connsiteY349" fmla="*/ 949761 h 1202550"/>
              <a:gd name="connsiteX350" fmla="*/ 798388 w 1202550"/>
              <a:gd name="connsiteY350" fmla="*/ 996951 h 1202550"/>
              <a:gd name="connsiteX351" fmla="*/ 799564 w 1202550"/>
              <a:gd name="connsiteY351" fmla="*/ 999520 h 1202550"/>
              <a:gd name="connsiteX352" fmla="*/ 796228 w 1202550"/>
              <a:gd name="connsiteY352" fmla="*/ 999880 h 1202550"/>
              <a:gd name="connsiteX353" fmla="*/ 606772 w 1202550"/>
              <a:gd name="connsiteY353" fmla="*/ 999880 h 1202550"/>
              <a:gd name="connsiteX354" fmla="*/ 603195 w 1202550"/>
              <a:gd name="connsiteY354" fmla="*/ 996423 h 1202550"/>
              <a:gd name="connsiteX355" fmla="*/ 603075 w 1202550"/>
              <a:gd name="connsiteY355" fmla="*/ 950217 h 1202550"/>
              <a:gd name="connsiteX356" fmla="*/ 603075 w 1202550"/>
              <a:gd name="connsiteY356" fmla="*/ 848589 h 1202550"/>
              <a:gd name="connsiteX357" fmla="*/ 605116 w 1202550"/>
              <a:gd name="connsiteY357" fmla="*/ 846549 h 1202550"/>
              <a:gd name="connsiteX358" fmla="*/ 606604 w 1202550"/>
              <a:gd name="connsiteY358" fmla="*/ 846549 h 1202550"/>
              <a:gd name="connsiteX359" fmla="*/ 722082 w 1202550"/>
              <a:gd name="connsiteY359" fmla="*/ 846549 h 1202550"/>
              <a:gd name="connsiteX360" fmla="*/ 723762 w 1202550"/>
              <a:gd name="connsiteY360" fmla="*/ 847509 h 1202550"/>
              <a:gd name="connsiteX361" fmla="*/ 735524 w 1202550"/>
              <a:gd name="connsiteY361" fmla="*/ 871056 h 1202550"/>
              <a:gd name="connsiteX362" fmla="*/ 606628 w 1202550"/>
              <a:gd name="connsiteY362" fmla="*/ 871056 h 1202550"/>
              <a:gd name="connsiteX363" fmla="*/ 605140 w 1202550"/>
              <a:gd name="connsiteY363" fmla="*/ 871056 h 1202550"/>
              <a:gd name="connsiteX364" fmla="*/ 603147 w 1202550"/>
              <a:gd name="connsiteY364" fmla="*/ 868967 h 1202550"/>
              <a:gd name="connsiteX365" fmla="*/ 603147 w 1202550"/>
              <a:gd name="connsiteY365" fmla="*/ 848589 h 1202550"/>
              <a:gd name="connsiteX366" fmla="*/ 603075 w 1202550"/>
              <a:gd name="connsiteY366" fmla="*/ 206989 h 1202550"/>
              <a:gd name="connsiteX367" fmla="*/ 604948 w 1202550"/>
              <a:gd name="connsiteY367" fmla="*/ 205140 h 1202550"/>
              <a:gd name="connsiteX368" fmla="*/ 607036 w 1202550"/>
              <a:gd name="connsiteY368" fmla="*/ 205140 h 1202550"/>
              <a:gd name="connsiteX369" fmla="*/ 795940 w 1202550"/>
              <a:gd name="connsiteY369" fmla="*/ 205140 h 1202550"/>
              <a:gd name="connsiteX370" fmla="*/ 799300 w 1202550"/>
              <a:gd name="connsiteY370" fmla="*/ 205356 h 1202550"/>
              <a:gd name="connsiteX371" fmla="*/ 798436 w 1202550"/>
              <a:gd name="connsiteY371" fmla="*/ 207757 h 1202550"/>
              <a:gd name="connsiteX372" fmla="*/ 774649 w 1202550"/>
              <a:gd name="connsiteY372" fmla="*/ 255451 h 1202550"/>
              <a:gd name="connsiteX373" fmla="*/ 770568 w 1202550"/>
              <a:gd name="connsiteY373" fmla="*/ 257851 h 1202550"/>
              <a:gd name="connsiteX374" fmla="*/ 606244 w 1202550"/>
              <a:gd name="connsiteY374" fmla="*/ 257851 h 1202550"/>
              <a:gd name="connsiteX375" fmla="*/ 605068 w 1202550"/>
              <a:gd name="connsiteY375" fmla="*/ 257851 h 1202550"/>
              <a:gd name="connsiteX376" fmla="*/ 603075 w 1202550"/>
              <a:gd name="connsiteY376" fmla="*/ 255763 h 1202550"/>
              <a:gd name="connsiteX377" fmla="*/ 603051 w 1202550"/>
              <a:gd name="connsiteY377" fmla="*/ 206989 h 1202550"/>
              <a:gd name="connsiteX378" fmla="*/ 1088320 w 1202550"/>
              <a:gd name="connsiteY378" fmla="*/ 477862 h 1202550"/>
              <a:gd name="connsiteX379" fmla="*/ 1086424 w 1202550"/>
              <a:gd name="connsiteY379" fmla="*/ 480263 h 1202550"/>
              <a:gd name="connsiteX380" fmla="*/ 1063453 w 1202550"/>
              <a:gd name="connsiteY380" fmla="*/ 485975 h 1202550"/>
              <a:gd name="connsiteX381" fmla="*/ 1050083 w 1202550"/>
              <a:gd name="connsiteY381" fmla="*/ 489288 h 1202550"/>
              <a:gd name="connsiteX382" fmla="*/ 1047227 w 1202550"/>
              <a:gd name="connsiteY382" fmla="*/ 489936 h 1202550"/>
              <a:gd name="connsiteX383" fmla="*/ 1046915 w 1202550"/>
              <a:gd name="connsiteY383" fmla="*/ 487152 h 1202550"/>
              <a:gd name="connsiteX384" fmla="*/ 1046915 w 1202550"/>
              <a:gd name="connsiteY384" fmla="*/ 383723 h 1202550"/>
              <a:gd name="connsiteX385" fmla="*/ 1049315 w 1202550"/>
              <a:gd name="connsiteY385" fmla="*/ 379666 h 1202550"/>
              <a:gd name="connsiteX386" fmla="*/ 1085320 w 1202550"/>
              <a:gd name="connsiteY386" fmla="*/ 361784 h 1202550"/>
              <a:gd name="connsiteX387" fmla="*/ 1088320 w 1202550"/>
              <a:gd name="connsiteY387" fmla="*/ 360776 h 1202550"/>
              <a:gd name="connsiteX388" fmla="*/ 1088320 w 1202550"/>
              <a:gd name="connsiteY388" fmla="*/ 476686 h 1202550"/>
              <a:gd name="connsiteX389" fmla="*/ 1088320 w 1202550"/>
              <a:gd name="connsiteY389" fmla="*/ 477862 h 1202550"/>
              <a:gd name="connsiteX390" fmla="*/ 1088320 w 1202550"/>
              <a:gd name="connsiteY390" fmla="*/ 819209 h 1202550"/>
              <a:gd name="connsiteX391" fmla="*/ 1088320 w 1202550"/>
              <a:gd name="connsiteY391" fmla="*/ 843428 h 1202550"/>
              <a:gd name="connsiteX392" fmla="*/ 1086112 w 1202550"/>
              <a:gd name="connsiteY392" fmla="*/ 843044 h 1202550"/>
              <a:gd name="connsiteX393" fmla="*/ 1048859 w 1202550"/>
              <a:gd name="connsiteY393" fmla="*/ 824466 h 1202550"/>
              <a:gd name="connsiteX394" fmla="*/ 1046915 w 1202550"/>
              <a:gd name="connsiteY394" fmla="*/ 821297 h 1202550"/>
              <a:gd name="connsiteX395" fmla="*/ 1046915 w 1202550"/>
              <a:gd name="connsiteY395" fmla="*/ 716380 h 1202550"/>
              <a:gd name="connsiteX396" fmla="*/ 1047347 w 1202550"/>
              <a:gd name="connsiteY396" fmla="*/ 714436 h 1202550"/>
              <a:gd name="connsiteX397" fmla="*/ 1059348 w 1202550"/>
              <a:gd name="connsiteY397" fmla="*/ 717484 h 1202550"/>
              <a:gd name="connsiteX398" fmla="*/ 1084912 w 1202550"/>
              <a:gd name="connsiteY398" fmla="*/ 723869 h 1202550"/>
              <a:gd name="connsiteX399" fmla="*/ 1088272 w 1202550"/>
              <a:gd name="connsiteY399" fmla="*/ 728094 h 1202550"/>
              <a:gd name="connsiteX400" fmla="*/ 1088296 w 1202550"/>
              <a:gd name="connsiteY400" fmla="*/ 819209 h 1202550"/>
              <a:gd name="connsiteX401" fmla="*/ 603195 w 1202550"/>
              <a:gd name="connsiteY401" fmla="*/ 819953 h 1202550"/>
              <a:gd name="connsiteX402" fmla="*/ 603195 w 1202550"/>
              <a:gd name="connsiteY402" fmla="*/ 808576 h 1202550"/>
              <a:gd name="connsiteX403" fmla="*/ 604924 w 1202550"/>
              <a:gd name="connsiteY403" fmla="*/ 806848 h 1202550"/>
              <a:gd name="connsiteX404" fmla="*/ 606436 w 1202550"/>
              <a:gd name="connsiteY404" fmla="*/ 806848 h 1202550"/>
              <a:gd name="connsiteX405" fmla="*/ 700600 w 1202550"/>
              <a:gd name="connsiteY405" fmla="*/ 806848 h 1202550"/>
              <a:gd name="connsiteX406" fmla="*/ 705088 w 1202550"/>
              <a:gd name="connsiteY406" fmla="*/ 809680 h 1202550"/>
              <a:gd name="connsiteX407" fmla="*/ 710249 w 1202550"/>
              <a:gd name="connsiteY407" fmla="*/ 820145 h 1202550"/>
              <a:gd name="connsiteX408" fmla="*/ 711353 w 1202550"/>
              <a:gd name="connsiteY408" fmla="*/ 823194 h 1202550"/>
              <a:gd name="connsiteX409" fmla="*/ 606460 w 1202550"/>
              <a:gd name="connsiteY409" fmla="*/ 823194 h 1202550"/>
              <a:gd name="connsiteX410" fmla="*/ 603171 w 1202550"/>
              <a:gd name="connsiteY410" fmla="*/ 819953 h 1202550"/>
              <a:gd name="connsiteX411" fmla="*/ 603195 w 1202550"/>
              <a:gd name="connsiteY411" fmla="*/ 554984 h 1202550"/>
              <a:gd name="connsiteX412" fmla="*/ 603195 w 1202550"/>
              <a:gd name="connsiteY412" fmla="*/ 512115 h 1202550"/>
              <a:gd name="connsiteX413" fmla="*/ 603195 w 1202550"/>
              <a:gd name="connsiteY413" fmla="*/ 510002 h 1202550"/>
              <a:gd name="connsiteX414" fmla="*/ 604516 w 1202550"/>
              <a:gd name="connsiteY414" fmla="*/ 508802 h 1202550"/>
              <a:gd name="connsiteX415" fmla="*/ 692343 w 1202550"/>
              <a:gd name="connsiteY415" fmla="*/ 508802 h 1202550"/>
              <a:gd name="connsiteX416" fmla="*/ 695583 w 1202550"/>
              <a:gd name="connsiteY416" fmla="*/ 511947 h 1202550"/>
              <a:gd name="connsiteX417" fmla="*/ 695583 w 1202550"/>
              <a:gd name="connsiteY417" fmla="*/ 598357 h 1202550"/>
              <a:gd name="connsiteX418" fmla="*/ 695583 w 1202550"/>
              <a:gd name="connsiteY418" fmla="*/ 600158 h 1202550"/>
              <a:gd name="connsiteX419" fmla="*/ 694311 w 1202550"/>
              <a:gd name="connsiteY419" fmla="*/ 601358 h 1202550"/>
              <a:gd name="connsiteX420" fmla="*/ 692511 w 1202550"/>
              <a:gd name="connsiteY420" fmla="*/ 601358 h 1202550"/>
              <a:gd name="connsiteX421" fmla="*/ 606460 w 1202550"/>
              <a:gd name="connsiteY421" fmla="*/ 601358 h 1202550"/>
              <a:gd name="connsiteX422" fmla="*/ 603171 w 1202550"/>
              <a:gd name="connsiteY422" fmla="*/ 597925 h 1202550"/>
              <a:gd name="connsiteX423" fmla="*/ 603195 w 1202550"/>
              <a:gd name="connsiteY423" fmla="*/ 409646 h 1202550"/>
              <a:gd name="connsiteX424" fmla="*/ 603195 w 1202550"/>
              <a:gd name="connsiteY424" fmla="*/ 400957 h 1202550"/>
              <a:gd name="connsiteX425" fmla="*/ 604732 w 1202550"/>
              <a:gd name="connsiteY425" fmla="*/ 399325 h 1202550"/>
              <a:gd name="connsiteX426" fmla="*/ 606820 w 1202550"/>
              <a:gd name="connsiteY426" fmla="*/ 399325 h 1202550"/>
              <a:gd name="connsiteX427" fmla="*/ 698847 w 1202550"/>
              <a:gd name="connsiteY427" fmla="*/ 399325 h 1202550"/>
              <a:gd name="connsiteX428" fmla="*/ 702016 w 1202550"/>
              <a:gd name="connsiteY428" fmla="*/ 399517 h 1202550"/>
              <a:gd name="connsiteX429" fmla="*/ 701416 w 1202550"/>
              <a:gd name="connsiteY429" fmla="*/ 401917 h 1202550"/>
              <a:gd name="connsiteX430" fmla="*/ 697047 w 1202550"/>
              <a:gd name="connsiteY430" fmla="*/ 410774 h 1202550"/>
              <a:gd name="connsiteX431" fmla="*/ 693687 w 1202550"/>
              <a:gd name="connsiteY431" fmla="*/ 412910 h 1202550"/>
              <a:gd name="connsiteX432" fmla="*/ 693087 w 1202550"/>
              <a:gd name="connsiteY432" fmla="*/ 412910 h 1202550"/>
              <a:gd name="connsiteX433" fmla="*/ 606436 w 1202550"/>
              <a:gd name="connsiteY433" fmla="*/ 412910 h 1202550"/>
              <a:gd name="connsiteX434" fmla="*/ 603171 w 1202550"/>
              <a:gd name="connsiteY434" fmla="*/ 409646 h 1202550"/>
              <a:gd name="connsiteX435" fmla="*/ 1045115 w 1202550"/>
              <a:gd name="connsiteY435" fmla="*/ 489096 h 1202550"/>
              <a:gd name="connsiteX436" fmla="*/ 1043602 w 1202550"/>
              <a:gd name="connsiteY436" fmla="*/ 490872 h 1202550"/>
              <a:gd name="connsiteX437" fmla="*/ 1011942 w 1202550"/>
              <a:gd name="connsiteY437" fmla="*/ 498697 h 1202550"/>
              <a:gd name="connsiteX438" fmla="*/ 1011078 w 1202550"/>
              <a:gd name="connsiteY438" fmla="*/ 498697 h 1202550"/>
              <a:gd name="connsiteX439" fmla="*/ 1010742 w 1202550"/>
              <a:gd name="connsiteY439" fmla="*/ 496081 h 1202550"/>
              <a:gd name="connsiteX440" fmla="*/ 1010742 w 1202550"/>
              <a:gd name="connsiteY440" fmla="*/ 401653 h 1202550"/>
              <a:gd name="connsiteX441" fmla="*/ 1013143 w 1202550"/>
              <a:gd name="connsiteY441" fmla="*/ 397740 h 1202550"/>
              <a:gd name="connsiteX442" fmla="*/ 1042906 w 1202550"/>
              <a:gd name="connsiteY442" fmla="*/ 382931 h 1202550"/>
              <a:gd name="connsiteX443" fmla="*/ 1045307 w 1202550"/>
              <a:gd name="connsiteY443" fmla="*/ 382306 h 1202550"/>
              <a:gd name="connsiteX444" fmla="*/ 1045307 w 1202550"/>
              <a:gd name="connsiteY444" fmla="*/ 486936 h 1202550"/>
              <a:gd name="connsiteX445" fmla="*/ 1045115 w 1202550"/>
              <a:gd name="connsiteY445" fmla="*/ 489096 h 1202550"/>
              <a:gd name="connsiteX446" fmla="*/ 1044803 w 1202550"/>
              <a:gd name="connsiteY446" fmla="*/ 822065 h 1202550"/>
              <a:gd name="connsiteX447" fmla="*/ 1042402 w 1202550"/>
              <a:gd name="connsiteY447" fmla="*/ 821177 h 1202550"/>
              <a:gd name="connsiteX448" fmla="*/ 1013191 w 1202550"/>
              <a:gd name="connsiteY448" fmla="*/ 806632 h 1202550"/>
              <a:gd name="connsiteX449" fmla="*/ 1010790 w 1202550"/>
              <a:gd name="connsiteY449" fmla="*/ 802815 h 1202550"/>
              <a:gd name="connsiteX450" fmla="*/ 1010790 w 1202550"/>
              <a:gd name="connsiteY450" fmla="*/ 708099 h 1202550"/>
              <a:gd name="connsiteX451" fmla="*/ 1010790 w 1202550"/>
              <a:gd name="connsiteY451" fmla="*/ 706611 h 1202550"/>
              <a:gd name="connsiteX452" fmla="*/ 1012159 w 1202550"/>
              <a:gd name="connsiteY452" fmla="*/ 705603 h 1202550"/>
              <a:gd name="connsiteX453" fmla="*/ 1013311 w 1202550"/>
              <a:gd name="connsiteY453" fmla="*/ 705891 h 1202550"/>
              <a:gd name="connsiteX454" fmla="*/ 1042930 w 1202550"/>
              <a:gd name="connsiteY454" fmla="*/ 713260 h 1202550"/>
              <a:gd name="connsiteX455" fmla="*/ 1045211 w 1202550"/>
              <a:gd name="connsiteY455" fmla="*/ 716020 h 1202550"/>
              <a:gd name="connsiteX456" fmla="*/ 1045211 w 1202550"/>
              <a:gd name="connsiteY456" fmla="*/ 820625 h 1202550"/>
              <a:gd name="connsiteX457" fmla="*/ 1044803 w 1202550"/>
              <a:gd name="connsiteY457" fmla="*/ 822089 h 1202550"/>
              <a:gd name="connsiteX458" fmla="*/ 697359 w 1202550"/>
              <a:gd name="connsiteY458" fmla="*/ 786733 h 1202550"/>
              <a:gd name="connsiteX459" fmla="*/ 697359 w 1202550"/>
              <a:gd name="connsiteY459" fmla="*/ 700322 h 1202550"/>
              <a:gd name="connsiteX460" fmla="*/ 697359 w 1202550"/>
              <a:gd name="connsiteY460" fmla="*/ 699122 h 1202550"/>
              <a:gd name="connsiteX461" fmla="*/ 699423 w 1202550"/>
              <a:gd name="connsiteY461" fmla="*/ 697130 h 1202550"/>
              <a:gd name="connsiteX462" fmla="*/ 714425 w 1202550"/>
              <a:gd name="connsiteY462" fmla="*/ 697130 h 1202550"/>
              <a:gd name="connsiteX463" fmla="*/ 786074 w 1202550"/>
              <a:gd name="connsiteY463" fmla="*/ 697130 h 1202550"/>
              <a:gd name="connsiteX464" fmla="*/ 788163 w 1202550"/>
              <a:gd name="connsiteY464" fmla="*/ 697130 h 1202550"/>
              <a:gd name="connsiteX465" fmla="*/ 789747 w 1202550"/>
              <a:gd name="connsiteY465" fmla="*/ 698642 h 1202550"/>
              <a:gd name="connsiteX466" fmla="*/ 789747 w 1202550"/>
              <a:gd name="connsiteY466" fmla="*/ 700730 h 1202550"/>
              <a:gd name="connsiteX467" fmla="*/ 789747 w 1202550"/>
              <a:gd name="connsiteY467" fmla="*/ 787381 h 1202550"/>
              <a:gd name="connsiteX468" fmla="*/ 787346 w 1202550"/>
              <a:gd name="connsiteY468" fmla="*/ 789613 h 1202550"/>
              <a:gd name="connsiteX469" fmla="*/ 700936 w 1202550"/>
              <a:gd name="connsiteY469" fmla="*/ 789613 h 1202550"/>
              <a:gd name="connsiteX470" fmla="*/ 698847 w 1202550"/>
              <a:gd name="connsiteY470" fmla="*/ 789613 h 1202550"/>
              <a:gd name="connsiteX471" fmla="*/ 697215 w 1202550"/>
              <a:gd name="connsiteY471" fmla="*/ 787813 h 1202550"/>
              <a:gd name="connsiteX472" fmla="*/ 697359 w 1202550"/>
              <a:gd name="connsiteY472" fmla="*/ 786733 h 1202550"/>
              <a:gd name="connsiteX473" fmla="*/ 1008918 w 1202550"/>
              <a:gd name="connsiteY473" fmla="*/ 781524 h 1202550"/>
              <a:gd name="connsiteX474" fmla="*/ 1008918 w 1202550"/>
              <a:gd name="connsiteY474" fmla="*/ 802215 h 1202550"/>
              <a:gd name="connsiteX475" fmla="*/ 1008606 w 1202550"/>
              <a:gd name="connsiteY475" fmla="*/ 803943 h 1202550"/>
              <a:gd name="connsiteX476" fmla="*/ 1006206 w 1202550"/>
              <a:gd name="connsiteY476" fmla="*/ 803127 h 1202550"/>
              <a:gd name="connsiteX477" fmla="*/ 982203 w 1202550"/>
              <a:gd name="connsiteY477" fmla="*/ 791126 h 1202550"/>
              <a:gd name="connsiteX478" fmla="*/ 980043 w 1202550"/>
              <a:gd name="connsiteY478" fmla="*/ 787429 h 1202550"/>
              <a:gd name="connsiteX479" fmla="*/ 980043 w 1202550"/>
              <a:gd name="connsiteY479" fmla="*/ 718781 h 1202550"/>
              <a:gd name="connsiteX480" fmla="*/ 980043 w 1202550"/>
              <a:gd name="connsiteY480" fmla="*/ 698210 h 1202550"/>
              <a:gd name="connsiteX481" fmla="*/ 982443 w 1202550"/>
              <a:gd name="connsiteY481" fmla="*/ 698210 h 1202550"/>
              <a:gd name="connsiteX482" fmla="*/ 1006254 w 1202550"/>
              <a:gd name="connsiteY482" fmla="*/ 704139 h 1202550"/>
              <a:gd name="connsiteX483" fmla="*/ 1008990 w 1202550"/>
              <a:gd name="connsiteY483" fmla="*/ 707739 h 1202550"/>
              <a:gd name="connsiteX484" fmla="*/ 885735 w 1202550"/>
              <a:gd name="connsiteY484" fmla="*/ 786733 h 1202550"/>
              <a:gd name="connsiteX485" fmla="*/ 885735 w 1202550"/>
              <a:gd name="connsiteY485" fmla="*/ 700322 h 1202550"/>
              <a:gd name="connsiteX486" fmla="*/ 885735 w 1202550"/>
              <a:gd name="connsiteY486" fmla="*/ 699122 h 1202550"/>
              <a:gd name="connsiteX487" fmla="*/ 887799 w 1202550"/>
              <a:gd name="connsiteY487" fmla="*/ 697130 h 1202550"/>
              <a:gd name="connsiteX488" fmla="*/ 902201 w 1202550"/>
              <a:gd name="connsiteY488" fmla="*/ 697130 h 1202550"/>
              <a:gd name="connsiteX489" fmla="*/ 974426 w 1202550"/>
              <a:gd name="connsiteY489" fmla="*/ 697130 h 1202550"/>
              <a:gd name="connsiteX490" fmla="*/ 976538 w 1202550"/>
              <a:gd name="connsiteY490" fmla="*/ 697130 h 1202550"/>
              <a:gd name="connsiteX491" fmla="*/ 978122 w 1202550"/>
              <a:gd name="connsiteY491" fmla="*/ 698642 h 1202550"/>
              <a:gd name="connsiteX492" fmla="*/ 978122 w 1202550"/>
              <a:gd name="connsiteY492" fmla="*/ 700730 h 1202550"/>
              <a:gd name="connsiteX493" fmla="*/ 978122 w 1202550"/>
              <a:gd name="connsiteY493" fmla="*/ 787357 h 1202550"/>
              <a:gd name="connsiteX494" fmla="*/ 975722 w 1202550"/>
              <a:gd name="connsiteY494" fmla="*/ 789613 h 1202550"/>
              <a:gd name="connsiteX495" fmla="*/ 889167 w 1202550"/>
              <a:gd name="connsiteY495" fmla="*/ 789613 h 1202550"/>
              <a:gd name="connsiteX496" fmla="*/ 887079 w 1202550"/>
              <a:gd name="connsiteY496" fmla="*/ 789613 h 1202550"/>
              <a:gd name="connsiteX497" fmla="*/ 885735 w 1202550"/>
              <a:gd name="connsiteY497" fmla="*/ 788125 h 1202550"/>
              <a:gd name="connsiteX498" fmla="*/ 885735 w 1202550"/>
              <a:gd name="connsiteY498" fmla="*/ 786733 h 1202550"/>
              <a:gd name="connsiteX499" fmla="*/ 883935 w 1202550"/>
              <a:gd name="connsiteY499" fmla="*/ 512451 h 1202550"/>
              <a:gd name="connsiteX500" fmla="*/ 883935 w 1202550"/>
              <a:gd name="connsiteY500" fmla="*/ 599030 h 1202550"/>
              <a:gd name="connsiteX501" fmla="*/ 881534 w 1202550"/>
              <a:gd name="connsiteY501" fmla="*/ 601286 h 1202550"/>
              <a:gd name="connsiteX502" fmla="*/ 793683 w 1202550"/>
              <a:gd name="connsiteY502" fmla="*/ 601286 h 1202550"/>
              <a:gd name="connsiteX503" fmla="*/ 791451 w 1202550"/>
              <a:gd name="connsiteY503" fmla="*/ 598886 h 1202550"/>
              <a:gd name="connsiteX504" fmla="*/ 791451 w 1202550"/>
              <a:gd name="connsiteY504" fmla="*/ 512235 h 1202550"/>
              <a:gd name="connsiteX505" fmla="*/ 791451 w 1202550"/>
              <a:gd name="connsiteY505" fmla="*/ 510146 h 1202550"/>
              <a:gd name="connsiteX506" fmla="*/ 792915 w 1202550"/>
              <a:gd name="connsiteY506" fmla="*/ 508778 h 1202550"/>
              <a:gd name="connsiteX507" fmla="*/ 880742 w 1202550"/>
              <a:gd name="connsiteY507" fmla="*/ 508778 h 1202550"/>
              <a:gd name="connsiteX508" fmla="*/ 882254 w 1202550"/>
              <a:gd name="connsiteY508" fmla="*/ 508778 h 1202550"/>
              <a:gd name="connsiteX509" fmla="*/ 883838 w 1202550"/>
              <a:gd name="connsiteY509" fmla="*/ 510266 h 1202550"/>
              <a:gd name="connsiteX510" fmla="*/ 883935 w 1202550"/>
              <a:gd name="connsiteY510" fmla="*/ 512403 h 1202550"/>
              <a:gd name="connsiteX511" fmla="*/ 883935 w 1202550"/>
              <a:gd name="connsiteY511" fmla="*/ 743744 h 1202550"/>
              <a:gd name="connsiteX512" fmla="*/ 883935 w 1202550"/>
              <a:gd name="connsiteY512" fmla="*/ 787453 h 1202550"/>
              <a:gd name="connsiteX513" fmla="*/ 881870 w 1202550"/>
              <a:gd name="connsiteY513" fmla="*/ 789661 h 1202550"/>
              <a:gd name="connsiteX514" fmla="*/ 794931 w 1202550"/>
              <a:gd name="connsiteY514" fmla="*/ 789661 h 1202550"/>
              <a:gd name="connsiteX515" fmla="*/ 791547 w 1202550"/>
              <a:gd name="connsiteY515" fmla="*/ 786349 h 1202550"/>
              <a:gd name="connsiteX516" fmla="*/ 791547 w 1202550"/>
              <a:gd name="connsiteY516" fmla="*/ 700610 h 1202550"/>
              <a:gd name="connsiteX517" fmla="*/ 791547 w 1202550"/>
              <a:gd name="connsiteY517" fmla="*/ 699098 h 1202550"/>
              <a:gd name="connsiteX518" fmla="*/ 793347 w 1202550"/>
              <a:gd name="connsiteY518" fmla="*/ 697178 h 1202550"/>
              <a:gd name="connsiteX519" fmla="*/ 795147 w 1202550"/>
              <a:gd name="connsiteY519" fmla="*/ 697178 h 1202550"/>
              <a:gd name="connsiteX520" fmla="*/ 880598 w 1202550"/>
              <a:gd name="connsiteY520" fmla="*/ 697178 h 1202550"/>
              <a:gd name="connsiteX521" fmla="*/ 883935 w 1202550"/>
              <a:gd name="connsiteY521" fmla="*/ 700514 h 1202550"/>
              <a:gd name="connsiteX522" fmla="*/ 791595 w 1202550"/>
              <a:gd name="connsiteY522" fmla="*/ 692065 h 1202550"/>
              <a:gd name="connsiteX523" fmla="*/ 791595 w 1202550"/>
              <a:gd name="connsiteY523" fmla="*/ 605654 h 1202550"/>
              <a:gd name="connsiteX524" fmla="*/ 794235 w 1202550"/>
              <a:gd name="connsiteY524" fmla="*/ 603038 h 1202550"/>
              <a:gd name="connsiteX525" fmla="*/ 882686 w 1202550"/>
              <a:gd name="connsiteY525" fmla="*/ 603038 h 1202550"/>
              <a:gd name="connsiteX526" fmla="*/ 883982 w 1202550"/>
              <a:gd name="connsiteY526" fmla="*/ 604262 h 1202550"/>
              <a:gd name="connsiteX527" fmla="*/ 883982 w 1202550"/>
              <a:gd name="connsiteY527" fmla="*/ 606350 h 1202550"/>
              <a:gd name="connsiteX528" fmla="*/ 883982 w 1202550"/>
              <a:gd name="connsiteY528" fmla="*/ 692761 h 1202550"/>
              <a:gd name="connsiteX529" fmla="*/ 881390 w 1202550"/>
              <a:gd name="connsiteY529" fmla="*/ 695354 h 1202550"/>
              <a:gd name="connsiteX530" fmla="*/ 793179 w 1202550"/>
              <a:gd name="connsiteY530" fmla="*/ 695354 h 1202550"/>
              <a:gd name="connsiteX531" fmla="*/ 791547 w 1202550"/>
              <a:gd name="connsiteY531" fmla="*/ 693841 h 1202550"/>
              <a:gd name="connsiteX532" fmla="*/ 791595 w 1202550"/>
              <a:gd name="connsiteY532" fmla="*/ 692065 h 1202550"/>
              <a:gd name="connsiteX533" fmla="*/ 882446 w 1202550"/>
              <a:gd name="connsiteY533" fmla="*/ 507002 h 1202550"/>
              <a:gd name="connsiteX534" fmla="*/ 880646 w 1202550"/>
              <a:gd name="connsiteY534" fmla="*/ 507002 h 1202550"/>
              <a:gd name="connsiteX535" fmla="*/ 795195 w 1202550"/>
              <a:gd name="connsiteY535" fmla="*/ 507002 h 1202550"/>
              <a:gd name="connsiteX536" fmla="*/ 791595 w 1202550"/>
              <a:gd name="connsiteY536" fmla="*/ 503258 h 1202550"/>
              <a:gd name="connsiteX537" fmla="*/ 791595 w 1202550"/>
              <a:gd name="connsiteY537" fmla="*/ 417207 h 1202550"/>
              <a:gd name="connsiteX538" fmla="*/ 794235 w 1202550"/>
              <a:gd name="connsiteY538" fmla="*/ 414615 h 1202550"/>
              <a:gd name="connsiteX539" fmla="*/ 881486 w 1202550"/>
              <a:gd name="connsiteY539" fmla="*/ 414615 h 1202550"/>
              <a:gd name="connsiteX540" fmla="*/ 883887 w 1202550"/>
              <a:gd name="connsiteY540" fmla="*/ 417303 h 1202550"/>
              <a:gd name="connsiteX541" fmla="*/ 883887 w 1202550"/>
              <a:gd name="connsiteY541" fmla="*/ 503354 h 1202550"/>
              <a:gd name="connsiteX542" fmla="*/ 883887 w 1202550"/>
              <a:gd name="connsiteY542" fmla="*/ 505442 h 1202550"/>
              <a:gd name="connsiteX543" fmla="*/ 882398 w 1202550"/>
              <a:gd name="connsiteY543" fmla="*/ 507002 h 1202550"/>
              <a:gd name="connsiteX544" fmla="*/ 883070 w 1202550"/>
              <a:gd name="connsiteY544" fmla="*/ 412838 h 1202550"/>
              <a:gd name="connsiteX545" fmla="*/ 794115 w 1202550"/>
              <a:gd name="connsiteY545" fmla="*/ 412838 h 1202550"/>
              <a:gd name="connsiteX546" fmla="*/ 793803 w 1202550"/>
              <a:gd name="connsiteY546" fmla="*/ 412838 h 1202550"/>
              <a:gd name="connsiteX547" fmla="*/ 794475 w 1202550"/>
              <a:gd name="connsiteY547" fmla="*/ 411398 h 1202550"/>
              <a:gd name="connsiteX548" fmla="*/ 805037 w 1202550"/>
              <a:gd name="connsiteY548" fmla="*/ 400789 h 1202550"/>
              <a:gd name="connsiteX549" fmla="*/ 808157 w 1202550"/>
              <a:gd name="connsiteY549" fmla="*/ 399421 h 1202550"/>
              <a:gd name="connsiteX550" fmla="*/ 902825 w 1202550"/>
              <a:gd name="connsiteY550" fmla="*/ 399421 h 1202550"/>
              <a:gd name="connsiteX551" fmla="*/ 903881 w 1202550"/>
              <a:gd name="connsiteY551" fmla="*/ 399589 h 1202550"/>
              <a:gd name="connsiteX552" fmla="*/ 902561 w 1202550"/>
              <a:gd name="connsiteY552" fmla="*/ 400981 h 1202550"/>
              <a:gd name="connsiteX553" fmla="*/ 886383 w 1202550"/>
              <a:gd name="connsiteY553" fmla="*/ 411806 h 1202550"/>
              <a:gd name="connsiteX554" fmla="*/ 883022 w 1202550"/>
              <a:gd name="connsiteY554" fmla="*/ 412838 h 1202550"/>
              <a:gd name="connsiteX555" fmla="*/ 889215 w 1202550"/>
              <a:gd name="connsiteY555" fmla="*/ 603086 h 1202550"/>
              <a:gd name="connsiteX556" fmla="*/ 975890 w 1202550"/>
              <a:gd name="connsiteY556" fmla="*/ 603086 h 1202550"/>
              <a:gd name="connsiteX557" fmla="*/ 978170 w 1202550"/>
              <a:gd name="connsiteY557" fmla="*/ 605486 h 1202550"/>
              <a:gd name="connsiteX558" fmla="*/ 978170 w 1202550"/>
              <a:gd name="connsiteY558" fmla="*/ 693121 h 1202550"/>
              <a:gd name="connsiteX559" fmla="*/ 975770 w 1202550"/>
              <a:gd name="connsiteY559" fmla="*/ 695522 h 1202550"/>
              <a:gd name="connsiteX560" fmla="*/ 886959 w 1202550"/>
              <a:gd name="connsiteY560" fmla="*/ 695522 h 1202550"/>
              <a:gd name="connsiteX561" fmla="*/ 885855 w 1202550"/>
              <a:gd name="connsiteY561" fmla="*/ 694619 h 1202550"/>
              <a:gd name="connsiteX562" fmla="*/ 885855 w 1202550"/>
              <a:gd name="connsiteY562" fmla="*/ 694418 h 1202550"/>
              <a:gd name="connsiteX563" fmla="*/ 885855 w 1202550"/>
              <a:gd name="connsiteY563" fmla="*/ 606374 h 1202550"/>
              <a:gd name="connsiteX564" fmla="*/ 889167 w 1202550"/>
              <a:gd name="connsiteY564" fmla="*/ 603086 h 1202550"/>
              <a:gd name="connsiteX565" fmla="*/ 975626 w 1202550"/>
              <a:gd name="connsiteY565" fmla="*/ 601286 h 1202550"/>
              <a:gd name="connsiteX566" fmla="*/ 886815 w 1202550"/>
              <a:gd name="connsiteY566" fmla="*/ 601286 h 1202550"/>
              <a:gd name="connsiteX567" fmla="*/ 885730 w 1202550"/>
              <a:gd name="connsiteY567" fmla="*/ 600415 h 1202550"/>
              <a:gd name="connsiteX568" fmla="*/ 885735 w 1202550"/>
              <a:gd name="connsiteY568" fmla="*/ 600158 h 1202550"/>
              <a:gd name="connsiteX569" fmla="*/ 885735 w 1202550"/>
              <a:gd name="connsiteY569" fmla="*/ 598069 h 1202550"/>
              <a:gd name="connsiteX570" fmla="*/ 885735 w 1202550"/>
              <a:gd name="connsiteY570" fmla="*/ 511419 h 1202550"/>
              <a:gd name="connsiteX571" fmla="*/ 888351 w 1202550"/>
              <a:gd name="connsiteY571" fmla="*/ 508826 h 1202550"/>
              <a:gd name="connsiteX572" fmla="*/ 975602 w 1202550"/>
              <a:gd name="connsiteY572" fmla="*/ 508826 h 1202550"/>
              <a:gd name="connsiteX573" fmla="*/ 978002 w 1202550"/>
              <a:gd name="connsiteY573" fmla="*/ 511491 h 1202550"/>
              <a:gd name="connsiteX574" fmla="*/ 978002 w 1202550"/>
              <a:gd name="connsiteY574" fmla="*/ 598718 h 1202550"/>
              <a:gd name="connsiteX575" fmla="*/ 975530 w 1202550"/>
              <a:gd name="connsiteY575" fmla="*/ 601286 h 1202550"/>
              <a:gd name="connsiteX576" fmla="*/ 978218 w 1202550"/>
              <a:gd name="connsiteY576" fmla="*/ 503810 h 1202550"/>
              <a:gd name="connsiteX577" fmla="*/ 978218 w 1202550"/>
              <a:gd name="connsiteY577" fmla="*/ 504722 h 1202550"/>
              <a:gd name="connsiteX578" fmla="*/ 975818 w 1202550"/>
              <a:gd name="connsiteY578" fmla="*/ 507122 h 1202550"/>
              <a:gd name="connsiteX579" fmla="*/ 888255 w 1202550"/>
              <a:gd name="connsiteY579" fmla="*/ 507122 h 1202550"/>
              <a:gd name="connsiteX580" fmla="*/ 885855 w 1202550"/>
              <a:gd name="connsiteY580" fmla="*/ 504410 h 1202550"/>
              <a:gd name="connsiteX581" fmla="*/ 885855 w 1202550"/>
              <a:gd name="connsiteY581" fmla="*/ 417999 h 1202550"/>
              <a:gd name="connsiteX582" fmla="*/ 885855 w 1202550"/>
              <a:gd name="connsiteY582" fmla="*/ 415887 h 1202550"/>
              <a:gd name="connsiteX583" fmla="*/ 887151 w 1202550"/>
              <a:gd name="connsiteY583" fmla="*/ 414663 h 1202550"/>
              <a:gd name="connsiteX584" fmla="*/ 975002 w 1202550"/>
              <a:gd name="connsiteY584" fmla="*/ 414663 h 1202550"/>
              <a:gd name="connsiteX585" fmla="*/ 978242 w 1202550"/>
              <a:gd name="connsiteY585" fmla="*/ 417807 h 1202550"/>
              <a:gd name="connsiteX586" fmla="*/ 891399 w 1202550"/>
              <a:gd name="connsiteY586" fmla="*/ 791534 h 1202550"/>
              <a:gd name="connsiteX587" fmla="*/ 976418 w 1202550"/>
              <a:gd name="connsiteY587" fmla="*/ 791534 h 1202550"/>
              <a:gd name="connsiteX588" fmla="*/ 980187 w 1202550"/>
              <a:gd name="connsiteY588" fmla="*/ 792206 h 1202550"/>
              <a:gd name="connsiteX589" fmla="*/ 1003445 w 1202550"/>
              <a:gd name="connsiteY589" fmla="*/ 803919 h 1202550"/>
              <a:gd name="connsiteX590" fmla="*/ 1004574 w 1202550"/>
              <a:gd name="connsiteY590" fmla="*/ 805119 h 1202550"/>
              <a:gd name="connsiteX591" fmla="*/ 1001645 w 1202550"/>
              <a:gd name="connsiteY591" fmla="*/ 805119 h 1202550"/>
              <a:gd name="connsiteX592" fmla="*/ 910842 w 1202550"/>
              <a:gd name="connsiteY592" fmla="*/ 805119 h 1202550"/>
              <a:gd name="connsiteX593" fmla="*/ 905849 w 1202550"/>
              <a:gd name="connsiteY593" fmla="*/ 803607 h 1202550"/>
              <a:gd name="connsiteX594" fmla="*/ 890439 w 1202550"/>
              <a:gd name="connsiteY594" fmla="*/ 793238 h 1202550"/>
              <a:gd name="connsiteX595" fmla="*/ 888807 w 1202550"/>
              <a:gd name="connsiteY595" fmla="*/ 791870 h 1202550"/>
              <a:gd name="connsiteX596" fmla="*/ 891399 w 1202550"/>
              <a:gd name="connsiteY596" fmla="*/ 791534 h 1202550"/>
              <a:gd name="connsiteX597" fmla="*/ 1009014 w 1202550"/>
              <a:gd name="connsiteY597" fmla="*/ 700730 h 1202550"/>
              <a:gd name="connsiteX598" fmla="*/ 1006614 w 1202550"/>
              <a:gd name="connsiteY598" fmla="*/ 702386 h 1202550"/>
              <a:gd name="connsiteX599" fmla="*/ 982611 w 1202550"/>
              <a:gd name="connsiteY599" fmla="*/ 696362 h 1202550"/>
              <a:gd name="connsiteX600" fmla="*/ 980019 w 1202550"/>
              <a:gd name="connsiteY600" fmla="*/ 693025 h 1202550"/>
              <a:gd name="connsiteX601" fmla="*/ 980019 w 1202550"/>
              <a:gd name="connsiteY601" fmla="*/ 605726 h 1202550"/>
              <a:gd name="connsiteX602" fmla="*/ 982611 w 1202550"/>
              <a:gd name="connsiteY602" fmla="*/ 603086 h 1202550"/>
              <a:gd name="connsiteX603" fmla="*/ 1006302 w 1202550"/>
              <a:gd name="connsiteY603" fmla="*/ 603086 h 1202550"/>
              <a:gd name="connsiteX604" fmla="*/ 1009014 w 1202550"/>
              <a:gd name="connsiteY604" fmla="*/ 605942 h 1202550"/>
              <a:gd name="connsiteX605" fmla="*/ 1009014 w 1202550"/>
              <a:gd name="connsiteY605" fmla="*/ 698882 h 1202550"/>
              <a:gd name="connsiteX606" fmla="*/ 1008918 w 1202550"/>
              <a:gd name="connsiteY606" fmla="*/ 700682 h 1202550"/>
              <a:gd name="connsiteX607" fmla="*/ 1009014 w 1202550"/>
              <a:gd name="connsiteY607" fmla="*/ 504698 h 1202550"/>
              <a:gd name="connsiteX608" fmla="*/ 1009014 w 1202550"/>
              <a:gd name="connsiteY608" fmla="*/ 598502 h 1202550"/>
              <a:gd name="connsiteX609" fmla="*/ 1009014 w 1202550"/>
              <a:gd name="connsiteY609" fmla="*/ 599990 h 1202550"/>
              <a:gd name="connsiteX610" fmla="*/ 1007550 w 1202550"/>
              <a:gd name="connsiteY610" fmla="*/ 601334 h 1202550"/>
              <a:gd name="connsiteX611" fmla="*/ 1005750 w 1202550"/>
              <a:gd name="connsiteY611" fmla="*/ 601334 h 1202550"/>
              <a:gd name="connsiteX612" fmla="*/ 983283 w 1202550"/>
              <a:gd name="connsiteY612" fmla="*/ 601334 h 1202550"/>
              <a:gd name="connsiteX613" fmla="*/ 980019 w 1202550"/>
              <a:gd name="connsiteY613" fmla="*/ 598189 h 1202550"/>
              <a:gd name="connsiteX614" fmla="*/ 980019 w 1202550"/>
              <a:gd name="connsiteY614" fmla="*/ 516915 h 1202550"/>
              <a:gd name="connsiteX615" fmla="*/ 980019 w 1202550"/>
              <a:gd name="connsiteY615" fmla="*/ 510314 h 1202550"/>
              <a:gd name="connsiteX616" fmla="*/ 981339 w 1202550"/>
              <a:gd name="connsiteY616" fmla="*/ 508346 h 1202550"/>
              <a:gd name="connsiteX617" fmla="*/ 1008558 w 1202550"/>
              <a:gd name="connsiteY617" fmla="*/ 501601 h 1202550"/>
              <a:gd name="connsiteX618" fmla="*/ 1008894 w 1202550"/>
              <a:gd name="connsiteY618" fmla="*/ 504650 h 1202550"/>
              <a:gd name="connsiteX619" fmla="*/ 1009014 w 1202550"/>
              <a:gd name="connsiteY619" fmla="*/ 496129 h 1202550"/>
              <a:gd name="connsiteX620" fmla="*/ 1009014 w 1202550"/>
              <a:gd name="connsiteY620" fmla="*/ 497929 h 1202550"/>
              <a:gd name="connsiteX621" fmla="*/ 1007692 w 1202550"/>
              <a:gd name="connsiteY621" fmla="*/ 499984 h 1202550"/>
              <a:gd name="connsiteX622" fmla="*/ 1007478 w 1202550"/>
              <a:gd name="connsiteY622" fmla="*/ 500017 h 1202550"/>
              <a:gd name="connsiteX623" fmla="*/ 981075 w 1202550"/>
              <a:gd name="connsiteY623" fmla="*/ 506546 h 1202550"/>
              <a:gd name="connsiteX624" fmla="*/ 980403 w 1202550"/>
              <a:gd name="connsiteY624" fmla="*/ 506546 h 1202550"/>
              <a:gd name="connsiteX625" fmla="*/ 980091 w 1202550"/>
              <a:gd name="connsiteY625" fmla="*/ 504362 h 1202550"/>
              <a:gd name="connsiteX626" fmla="*/ 980091 w 1202550"/>
              <a:gd name="connsiteY626" fmla="*/ 416871 h 1202550"/>
              <a:gd name="connsiteX627" fmla="*/ 981843 w 1202550"/>
              <a:gd name="connsiteY627" fmla="*/ 413534 h 1202550"/>
              <a:gd name="connsiteX628" fmla="*/ 1007574 w 1202550"/>
              <a:gd name="connsiteY628" fmla="*/ 400741 h 1202550"/>
              <a:gd name="connsiteX629" fmla="*/ 1008870 w 1202550"/>
              <a:gd name="connsiteY629" fmla="*/ 400549 h 1202550"/>
              <a:gd name="connsiteX630" fmla="*/ 1009086 w 1202550"/>
              <a:gd name="connsiteY630" fmla="*/ 403597 h 1202550"/>
              <a:gd name="connsiteX631" fmla="*/ 1008918 w 1202550"/>
              <a:gd name="connsiteY631" fmla="*/ 496081 h 1202550"/>
              <a:gd name="connsiteX632" fmla="*/ 985011 w 1202550"/>
              <a:gd name="connsiteY632" fmla="*/ 409958 h 1202550"/>
              <a:gd name="connsiteX633" fmla="*/ 972482 w 1202550"/>
              <a:gd name="connsiteY633" fmla="*/ 412934 h 1202550"/>
              <a:gd name="connsiteX634" fmla="*/ 892480 w 1202550"/>
              <a:gd name="connsiteY634" fmla="*/ 412934 h 1202550"/>
              <a:gd name="connsiteX635" fmla="*/ 889215 w 1202550"/>
              <a:gd name="connsiteY635" fmla="*/ 412934 h 1202550"/>
              <a:gd name="connsiteX636" fmla="*/ 890607 w 1202550"/>
              <a:gd name="connsiteY636" fmla="*/ 411302 h 1202550"/>
              <a:gd name="connsiteX637" fmla="*/ 906545 w 1202550"/>
              <a:gd name="connsiteY637" fmla="*/ 400645 h 1202550"/>
              <a:gd name="connsiteX638" fmla="*/ 910722 w 1202550"/>
              <a:gd name="connsiteY638" fmla="*/ 399421 h 1202550"/>
              <a:gd name="connsiteX639" fmla="*/ 1002125 w 1202550"/>
              <a:gd name="connsiteY639" fmla="*/ 399421 h 1202550"/>
              <a:gd name="connsiteX640" fmla="*/ 1004766 w 1202550"/>
              <a:gd name="connsiteY640" fmla="*/ 400045 h 1202550"/>
              <a:gd name="connsiteX641" fmla="*/ 984891 w 1202550"/>
              <a:gd name="connsiteY641" fmla="*/ 409886 h 1202550"/>
              <a:gd name="connsiteX642" fmla="*/ 909690 w 1202550"/>
              <a:gd name="connsiteY642" fmla="*/ 396276 h 1202550"/>
              <a:gd name="connsiteX643" fmla="*/ 905513 w 1202550"/>
              <a:gd name="connsiteY643" fmla="*/ 397572 h 1202550"/>
              <a:gd name="connsiteX644" fmla="*/ 811229 w 1202550"/>
              <a:gd name="connsiteY644" fmla="*/ 397572 h 1202550"/>
              <a:gd name="connsiteX645" fmla="*/ 808661 w 1202550"/>
              <a:gd name="connsiteY645" fmla="*/ 397188 h 1202550"/>
              <a:gd name="connsiteX646" fmla="*/ 810821 w 1202550"/>
              <a:gd name="connsiteY646" fmla="*/ 394932 h 1202550"/>
              <a:gd name="connsiteX647" fmla="*/ 822967 w 1202550"/>
              <a:gd name="connsiteY647" fmla="*/ 382931 h 1202550"/>
              <a:gd name="connsiteX648" fmla="*/ 826327 w 1202550"/>
              <a:gd name="connsiteY648" fmla="*/ 381394 h 1202550"/>
              <a:gd name="connsiteX649" fmla="*/ 929804 w 1202550"/>
              <a:gd name="connsiteY649" fmla="*/ 381394 h 1202550"/>
              <a:gd name="connsiteX650" fmla="*/ 930884 w 1202550"/>
              <a:gd name="connsiteY650" fmla="*/ 381586 h 1202550"/>
              <a:gd name="connsiteX651" fmla="*/ 929252 w 1202550"/>
              <a:gd name="connsiteY651" fmla="*/ 383147 h 1202550"/>
              <a:gd name="connsiteX652" fmla="*/ 909570 w 1202550"/>
              <a:gd name="connsiteY652" fmla="*/ 396228 h 1202550"/>
              <a:gd name="connsiteX653" fmla="*/ 825199 w 1202550"/>
              <a:gd name="connsiteY653" fmla="*/ 377938 h 1202550"/>
              <a:gd name="connsiteX654" fmla="*/ 821239 w 1202550"/>
              <a:gd name="connsiteY654" fmla="*/ 379546 h 1202550"/>
              <a:gd name="connsiteX655" fmla="*/ 717450 w 1202550"/>
              <a:gd name="connsiteY655" fmla="*/ 379546 h 1202550"/>
              <a:gd name="connsiteX656" fmla="*/ 715265 w 1202550"/>
              <a:gd name="connsiteY656" fmla="*/ 379330 h 1202550"/>
              <a:gd name="connsiteX657" fmla="*/ 715265 w 1202550"/>
              <a:gd name="connsiteY657" fmla="*/ 378034 h 1202550"/>
              <a:gd name="connsiteX658" fmla="*/ 723522 w 1202550"/>
              <a:gd name="connsiteY658" fmla="*/ 361400 h 1202550"/>
              <a:gd name="connsiteX659" fmla="*/ 726331 w 1202550"/>
              <a:gd name="connsiteY659" fmla="*/ 359768 h 1202550"/>
              <a:gd name="connsiteX660" fmla="*/ 727843 w 1202550"/>
              <a:gd name="connsiteY660" fmla="*/ 359768 h 1202550"/>
              <a:gd name="connsiteX661" fmla="*/ 839097 w 1202550"/>
              <a:gd name="connsiteY661" fmla="*/ 359768 h 1202550"/>
              <a:gd name="connsiteX662" fmla="*/ 842385 w 1202550"/>
              <a:gd name="connsiteY662" fmla="*/ 359960 h 1202550"/>
              <a:gd name="connsiteX663" fmla="*/ 841353 w 1202550"/>
              <a:gd name="connsiteY663" fmla="*/ 361616 h 1202550"/>
              <a:gd name="connsiteX664" fmla="*/ 825199 w 1202550"/>
              <a:gd name="connsiteY664" fmla="*/ 377938 h 1202550"/>
              <a:gd name="connsiteX665" fmla="*/ 716106 w 1202550"/>
              <a:gd name="connsiteY665" fmla="*/ 381274 h 1202550"/>
              <a:gd name="connsiteX666" fmla="*/ 755374 w 1202550"/>
              <a:gd name="connsiteY666" fmla="*/ 381274 h 1202550"/>
              <a:gd name="connsiteX667" fmla="*/ 817782 w 1202550"/>
              <a:gd name="connsiteY667" fmla="*/ 381274 h 1202550"/>
              <a:gd name="connsiteX668" fmla="*/ 821479 w 1202550"/>
              <a:gd name="connsiteY668" fmla="*/ 381754 h 1202550"/>
              <a:gd name="connsiteX669" fmla="*/ 806741 w 1202550"/>
              <a:gd name="connsiteY669" fmla="*/ 396372 h 1202550"/>
              <a:gd name="connsiteX670" fmla="*/ 804101 w 1202550"/>
              <a:gd name="connsiteY670" fmla="*/ 397476 h 1202550"/>
              <a:gd name="connsiteX671" fmla="*/ 802588 w 1202550"/>
              <a:gd name="connsiteY671" fmla="*/ 397476 h 1202550"/>
              <a:gd name="connsiteX672" fmla="*/ 706576 w 1202550"/>
              <a:gd name="connsiteY672" fmla="*/ 397476 h 1202550"/>
              <a:gd name="connsiteX673" fmla="*/ 706744 w 1202550"/>
              <a:gd name="connsiteY673" fmla="*/ 395412 h 1202550"/>
              <a:gd name="connsiteX674" fmla="*/ 712721 w 1202550"/>
              <a:gd name="connsiteY674" fmla="*/ 383411 h 1202550"/>
              <a:gd name="connsiteX675" fmla="*/ 716154 w 1202550"/>
              <a:gd name="connsiteY675" fmla="*/ 381274 h 1202550"/>
              <a:gd name="connsiteX676" fmla="*/ 706504 w 1202550"/>
              <a:gd name="connsiteY676" fmla="*/ 399301 h 1202550"/>
              <a:gd name="connsiteX677" fmla="*/ 708017 w 1202550"/>
              <a:gd name="connsiteY677" fmla="*/ 399301 h 1202550"/>
              <a:gd name="connsiteX678" fmla="*/ 799756 w 1202550"/>
              <a:gd name="connsiteY678" fmla="*/ 399301 h 1202550"/>
              <a:gd name="connsiteX679" fmla="*/ 802876 w 1202550"/>
              <a:gd name="connsiteY679" fmla="*/ 399469 h 1202550"/>
              <a:gd name="connsiteX680" fmla="*/ 802180 w 1202550"/>
              <a:gd name="connsiteY680" fmla="*/ 400837 h 1202550"/>
              <a:gd name="connsiteX681" fmla="*/ 791619 w 1202550"/>
              <a:gd name="connsiteY681" fmla="*/ 411446 h 1202550"/>
              <a:gd name="connsiteX682" fmla="*/ 788475 w 1202550"/>
              <a:gd name="connsiteY682" fmla="*/ 412814 h 1202550"/>
              <a:gd name="connsiteX683" fmla="*/ 699447 w 1202550"/>
              <a:gd name="connsiteY683" fmla="*/ 412814 h 1202550"/>
              <a:gd name="connsiteX684" fmla="*/ 698583 w 1202550"/>
              <a:gd name="connsiteY684" fmla="*/ 412814 h 1202550"/>
              <a:gd name="connsiteX685" fmla="*/ 698991 w 1202550"/>
              <a:gd name="connsiteY685" fmla="*/ 410846 h 1202550"/>
              <a:gd name="connsiteX686" fmla="*/ 703792 w 1202550"/>
              <a:gd name="connsiteY686" fmla="*/ 401245 h 1202550"/>
              <a:gd name="connsiteX687" fmla="*/ 706576 w 1202550"/>
              <a:gd name="connsiteY687" fmla="*/ 399301 h 1202550"/>
              <a:gd name="connsiteX688" fmla="*/ 697287 w 1202550"/>
              <a:gd name="connsiteY688" fmla="*/ 691993 h 1202550"/>
              <a:gd name="connsiteX689" fmla="*/ 697287 w 1202550"/>
              <a:gd name="connsiteY689" fmla="*/ 606542 h 1202550"/>
              <a:gd name="connsiteX690" fmla="*/ 697287 w 1202550"/>
              <a:gd name="connsiteY690" fmla="*/ 605030 h 1202550"/>
              <a:gd name="connsiteX691" fmla="*/ 699375 w 1202550"/>
              <a:gd name="connsiteY691" fmla="*/ 603062 h 1202550"/>
              <a:gd name="connsiteX692" fmla="*/ 718578 w 1202550"/>
              <a:gd name="connsiteY692" fmla="*/ 603062 h 1202550"/>
              <a:gd name="connsiteX693" fmla="*/ 788451 w 1202550"/>
              <a:gd name="connsiteY693" fmla="*/ 603062 h 1202550"/>
              <a:gd name="connsiteX694" fmla="*/ 789675 w 1202550"/>
              <a:gd name="connsiteY694" fmla="*/ 604358 h 1202550"/>
              <a:gd name="connsiteX695" fmla="*/ 789675 w 1202550"/>
              <a:gd name="connsiteY695" fmla="*/ 606446 h 1202550"/>
              <a:gd name="connsiteX696" fmla="*/ 789675 w 1202550"/>
              <a:gd name="connsiteY696" fmla="*/ 693121 h 1202550"/>
              <a:gd name="connsiteX697" fmla="*/ 787274 w 1202550"/>
              <a:gd name="connsiteY697" fmla="*/ 695354 h 1202550"/>
              <a:gd name="connsiteX698" fmla="*/ 700864 w 1202550"/>
              <a:gd name="connsiteY698" fmla="*/ 695354 h 1202550"/>
              <a:gd name="connsiteX699" fmla="*/ 698751 w 1202550"/>
              <a:gd name="connsiteY699" fmla="*/ 695354 h 1202550"/>
              <a:gd name="connsiteX700" fmla="*/ 697191 w 1202550"/>
              <a:gd name="connsiteY700" fmla="*/ 693769 h 1202550"/>
              <a:gd name="connsiteX701" fmla="*/ 697359 w 1202550"/>
              <a:gd name="connsiteY701" fmla="*/ 691993 h 1202550"/>
              <a:gd name="connsiteX702" fmla="*/ 788067 w 1202550"/>
              <a:gd name="connsiteY702" fmla="*/ 601286 h 1202550"/>
              <a:gd name="connsiteX703" fmla="*/ 786554 w 1202550"/>
              <a:gd name="connsiteY703" fmla="*/ 601286 h 1202550"/>
              <a:gd name="connsiteX704" fmla="*/ 700600 w 1202550"/>
              <a:gd name="connsiteY704" fmla="*/ 601286 h 1202550"/>
              <a:gd name="connsiteX705" fmla="*/ 697359 w 1202550"/>
              <a:gd name="connsiteY705" fmla="*/ 598117 h 1202550"/>
              <a:gd name="connsiteX706" fmla="*/ 697359 w 1202550"/>
              <a:gd name="connsiteY706" fmla="*/ 512067 h 1202550"/>
              <a:gd name="connsiteX707" fmla="*/ 700528 w 1202550"/>
              <a:gd name="connsiteY707" fmla="*/ 508802 h 1202550"/>
              <a:gd name="connsiteX708" fmla="*/ 788667 w 1202550"/>
              <a:gd name="connsiteY708" fmla="*/ 508802 h 1202550"/>
              <a:gd name="connsiteX709" fmla="*/ 789723 w 1202550"/>
              <a:gd name="connsiteY709" fmla="*/ 509906 h 1202550"/>
              <a:gd name="connsiteX710" fmla="*/ 789723 w 1202550"/>
              <a:gd name="connsiteY710" fmla="*/ 512307 h 1202550"/>
              <a:gd name="connsiteX711" fmla="*/ 789723 w 1202550"/>
              <a:gd name="connsiteY711" fmla="*/ 597733 h 1202550"/>
              <a:gd name="connsiteX712" fmla="*/ 789723 w 1202550"/>
              <a:gd name="connsiteY712" fmla="*/ 599534 h 1202550"/>
              <a:gd name="connsiteX713" fmla="*/ 788139 w 1202550"/>
              <a:gd name="connsiteY713" fmla="*/ 601286 h 1202550"/>
              <a:gd name="connsiteX714" fmla="*/ 699423 w 1202550"/>
              <a:gd name="connsiteY714" fmla="*/ 414687 h 1202550"/>
              <a:gd name="connsiteX715" fmla="*/ 701224 w 1202550"/>
              <a:gd name="connsiteY715" fmla="*/ 414687 h 1202550"/>
              <a:gd name="connsiteX716" fmla="*/ 786074 w 1202550"/>
              <a:gd name="connsiteY716" fmla="*/ 414687 h 1202550"/>
              <a:gd name="connsiteX717" fmla="*/ 788163 w 1202550"/>
              <a:gd name="connsiteY717" fmla="*/ 414687 h 1202550"/>
              <a:gd name="connsiteX718" fmla="*/ 789747 w 1202550"/>
              <a:gd name="connsiteY718" fmla="*/ 416199 h 1202550"/>
              <a:gd name="connsiteX719" fmla="*/ 789747 w 1202550"/>
              <a:gd name="connsiteY719" fmla="*/ 418311 h 1202550"/>
              <a:gd name="connsiteX720" fmla="*/ 789747 w 1202550"/>
              <a:gd name="connsiteY720" fmla="*/ 503498 h 1202550"/>
              <a:gd name="connsiteX721" fmla="*/ 789747 w 1202550"/>
              <a:gd name="connsiteY721" fmla="*/ 505898 h 1202550"/>
              <a:gd name="connsiteX722" fmla="*/ 788475 w 1202550"/>
              <a:gd name="connsiteY722" fmla="*/ 507122 h 1202550"/>
              <a:gd name="connsiteX723" fmla="*/ 786674 w 1202550"/>
              <a:gd name="connsiteY723" fmla="*/ 507122 h 1202550"/>
              <a:gd name="connsiteX724" fmla="*/ 700624 w 1202550"/>
              <a:gd name="connsiteY724" fmla="*/ 507122 h 1202550"/>
              <a:gd name="connsiteX725" fmla="*/ 697359 w 1202550"/>
              <a:gd name="connsiteY725" fmla="*/ 503954 h 1202550"/>
              <a:gd name="connsiteX726" fmla="*/ 697359 w 1202550"/>
              <a:gd name="connsiteY726" fmla="*/ 417783 h 1202550"/>
              <a:gd name="connsiteX727" fmla="*/ 697359 w 1202550"/>
              <a:gd name="connsiteY727" fmla="*/ 416583 h 1202550"/>
              <a:gd name="connsiteX728" fmla="*/ 699423 w 1202550"/>
              <a:gd name="connsiteY728" fmla="*/ 414687 h 1202550"/>
              <a:gd name="connsiteX729" fmla="*/ 698583 w 1202550"/>
              <a:gd name="connsiteY729" fmla="*/ 791726 h 1202550"/>
              <a:gd name="connsiteX730" fmla="*/ 701464 w 1202550"/>
              <a:gd name="connsiteY730" fmla="*/ 791534 h 1202550"/>
              <a:gd name="connsiteX731" fmla="*/ 787538 w 1202550"/>
              <a:gd name="connsiteY731" fmla="*/ 791534 h 1202550"/>
              <a:gd name="connsiteX732" fmla="*/ 792339 w 1202550"/>
              <a:gd name="connsiteY732" fmla="*/ 793502 h 1202550"/>
              <a:gd name="connsiteX733" fmla="*/ 801940 w 1202550"/>
              <a:gd name="connsiteY733" fmla="*/ 803103 h 1202550"/>
              <a:gd name="connsiteX734" fmla="*/ 803308 w 1202550"/>
              <a:gd name="connsiteY734" fmla="*/ 805191 h 1202550"/>
              <a:gd name="connsiteX735" fmla="*/ 800380 w 1202550"/>
              <a:gd name="connsiteY735" fmla="*/ 805191 h 1202550"/>
              <a:gd name="connsiteX736" fmla="*/ 707993 w 1202550"/>
              <a:gd name="connsiteY736" fmla="*/ 805191 h 1202550"/>
              <a:gd name="connsiteX737" fmla="*/ 703528 w 1202550"/>
              <a:gd name="connsiteY737" fmla="*/ 802335 h 1202550"/>
              <a:gd name="connsiteX738" fmla="*/ 699423 w 1202550"/>
              <a:gd name="connsiteY738" fmla="*/ 794006 h 1202550"/>
              <a:gd name="connsiteX739" fmla="*/ 698583 w 1202550"/>
              <a:gd name="connsiteY739" fmla="*/ 791654 h 1202550"/>
              <a:gd name="connsiteX740" fmla="*/ 793635 w 1202550"/>
              <a:gd name="connsiteY740" fmla="*/ 792110 h 1202550"/>
              <a:gd name="connsiteX741" fmla="*/ 793827 w 1202550"/>
              <a:gd name="connsiteY741" fmla="*/ 791534 h 1202550"/>
              <a:gd name="connsiteX742" fmla="*/ 796396 w 1202550"/>
              <a:gd name="connsiteY742" fmla="*/ 791534 h 1202550"/>
              <a:gd name="connsiteX743" fmla="*/ 881774 w 1202550"/>
              <a:gd name="connsiteY743" fmla="*/ 791534 h 1202550"/>
              <a:gd name="connsiteX744" fmla="*/ 886767 w 1202550"/>
              <a:gd name="connsiteY744" fmla="*/ 793046 h 1202550"/>
              <a:gd name="connsiteX745" fmla="*/ 901433 w 1202550"/>
              <a:gd name="connsiteY745" fmla="*/ 802887 h 1202550"/>
              <a:gd name="connsiteX746" fmla="*/ 903833 w 1202550"/>
              <a:gd name="connsiteY746" fmla="*/ 804567 h 1202550"/>
              <a:gd name="connsiteX747" fmla="*/ 902297 w 1202550"/>
              <a:gd name="connsiteY747" fmla="*/ 805143 h 1202550"/>
              <a:gd name="connsiteX748" fmla="*/ 808589 w 1202550"/>
              <a:gd name="connsiteY748" fmla="*/ 805143 h 1202550"/>
              <a:gd name="connsiteX749" fmla="*/ 805565 w 1202550"/>
              <a:gd name="connsiteY749" fmla="*/ 804303 h 1202550"/>
              <a:gd name="connsiteX750" fmla="*/ 793635 w 1202550"/>
              <a:gd name="connsiteY750" fmla="*/ 792038 h 1202550"/>
              <a:gd name="connsiteX751" fmla="*/ 809093 w 1202550"/>
              <a:gd name="connsiteY751" fmla="*/ 806944 h 1202550"/>
              <a:gd name="connsiteX752" fmla="*/ 812045 w 1202550"/>
              <a:gd name="connsiteY752" fmla="*/ 806944 h 1202550"/>
              <a:gd name="connsiteX753" fmla="*/ 904649 w 1202550"/>
              <a:gd name="connsiteY753" fmla="*/ 806944 h 1202550"/>
              <a:gd name="connsiteX754" fmla="*/ 910170 w 1202550"/>
              <a:gd name="connsiteY754" fmla="*/ 808648 h 1202550"/>
              <a:gd name="connsiteX755" fmla="*/ 928580 w 1202550"/>
              <a:gd name="connsiteY755" fmla="*/ 821009 h 1202550"/>
              <a:gd name="connsiteX756" fmla="*/ 930980 w 1202550"/>
              <a:gd name="connsiteY756" fmla="*/ 822834 h 1202550"/>
              <a:gd name="connsiteX757" fmla="*/ 929108 w 1202550"/>
              <a:gd name="connsiteY757" fmla="*/ 823266 h 1202550"/>
              <a:gd name="connsiteX758" fmla="*/ 826903 w 1202550"/>
              <a:gd name="connsiteY758" fmla="*/ 823266 h 1202550"/>
              <a:gd name="connsiteX759" fmla="*/ 822967 w 1202550"/>
              <a:gd name="connsiteY759" fmla="*/ 821657 h 1202550"/>
              <a:gd name="connsiteX760" fmla="*/ 808853 w 1202550"/>
              <a:gd name="connsiteY760" fmla="*/ 807496 h 1202550"/>
              <a:gd name="connsiteX761" fmla="*/ 913914 w 1202550"/>
              <a:gd name="connsiteY761" fmla="*/ 808912 h 1202550"/>
              <a:gd name="connsiteX762" fmla="*/ 911658 w 1202550"/>
              <a:gd name="connsiteY762" fmla="*/ 807064 h 1202550"/>
              <a:gd name="connsiteX763" fmla="*/ 914442 w 1202550"/>
              <a:gd name="connsiteY763" fmla="*/ 806944 h 1202550"/>
              <a:gd name="connsiteX764" fmla="*/ 1007382 w 1202550"/>
              <a:gd name="connsiteY764" fmla="*/ 806944 h 1202550"/>
              <a:gd name="connsiteX765" fmla="*/ 1011150 w 1202550"/>
              <a:gd name="connsiteY765" fmla="*/ 807688 h 1202550"/>
              <a:gd name="connsiteX766" fmla="*/ 1039474 w 1202550"/>
              <a:gd name="connsiteY766" fmla="*/ 822089 h 1202550"/>
              <a:gd name="connsiteX767" fmla="*/ 1040722 w 1202550"/>
              <a:gd name="connsiteY767" fmla="*/ 822810 h 1202550"/>
              <a:gd name="connsiteX768" fmla="*/ 1040578 w 1202550"/>
              <a:gd name="connsiteY768" fmla="*/ 823338 h 1202550"/>
              <a:gd name="connsiteX769" fmla="*/ 1037938 w 1202550"/>
              <a:gd name="connsiteY769" fmla="*/ 823338 h 1202550"/>
              <a:gd name="connsiteX770" fmla="*/ 938397 w 1202550"/>
              <a:gd name="connsiteY770" fmla="*/ 823338 h 1202550"/>
              <a:gd name="connsiteX771" fmla="*/ 932853 w 1202550"/>
              <a:gd name="connsiteY771" fmla="*/ 821657 h 1202550"/>
              <a:gd name="connsiteX772" fmla="*/ 914010 w 1202550"/>
              <a:gd name="connsiteY772" fmla="*/ 808840 h 1202550"/>
              <a:gd name="connsiteX773" fmla="*/ 1010718 w 1202550"/>
              <a:gd name="connsiteY773" fmla="*/ 592885 h 1202550"/>
              <a:gd name="connsiteX774" fmla="*/ 1010718 w 1202550"/>
              <a:gd name="connsiteY774" fmla="*/ 505130 h 1202550"/>
              <a:gd name="connsiteX775" fmla="*/ 1010718 w 1202550"/>
              <a:gd name="connsiteY775" fmla="*/ 502729 h 1202550"/>
              <a:gd name="connsiteX776" fmla="*/ 1012031 w 1202550"/>
              <a:gd name="connsiteY776" fmla="*/ 500627 h 1202550"/>
              <a:gd name="connsiteX777" fmla="*/ 1012231 w 1202550"/>
              <a:gd name="connsiteY777" fmla="*/ 500593 h 1202550"/>
              <a:gd name="connsiteX778" fmla="*/ 1044491 w 1202550"/>
              <a:gd name="connsiteY778" fmla="*/ 492672 h 1202550"/>
              <a:gd name="connsiteX779" fmla="*/ 1045115 w 1202550"/>
              <a:gd name="connsiteY779" fmla="*/ 492840 h 1202550"/>
              <a:gd name="connsiteX780" fmla="*/ 1045115 w 1202550"/>
              <a:gd name="connsiteY780" fmla="*/ 598766 h 1202550"/>
              <a:gd name="connsiteX781" fmla="*/ 1042714 w 1202550"/>
              <a:gd name="connsiteY781" fmla="*/ 601286 h 1202550"/>
              <a:gd name="connsiteX782" fmla="*/ 1030425 w 1202550"/>
              <a:gd name="connsiteY782" fmla="*/ 601286 h 1202550"/>
              <a:gd name="connsiteX783" fmla="*/ 1012735 w 1202550"/>
              <a:gd name="connsiteY783" fmla="*/ 601286 h 1202550"/>
              <a:gd name="connsiteX784" fmla="*/ 1010694 w 1202550"/>
              <a:gd name="connsiteY784" fmla="*/ 599270 h 1202550"/>
              <a:gd name="connsiteX785" fmla="*/ 1010718 w 1202550"/>
              <a:gd name="connsiteY785" fmla="*/ 592693 h 1202550"/>
              <a:gd name="connsiteX786" fmla="*/ 1045115 w 1202550"/>
              <a:gd name="connsiteY786" fmla="*/ 711676 h 1202550"/>
              <a:gd name="connsiteX787" fmla="*/ 1042450 w 1202550"/>
              <a:gd name="connsiteY787" fmla="*/ 711532 h 1202550"/>
              <a:gd name="connsiteX788" fmla="*/ 1013431 w 1202550"/>
              <a:gd name="connsiteY788" fmla="*/ 704331 h 1202550"/>
              <a:gd name="connsiteX789" fmla="*/ 1010718 w 1202550"/>
              <a:gd name="connsiteY789" fmla="*/ 700754 h 1202550"/>
              <a:gd name="connsiteX790" fmla="*/ 1010718 w 1202550"/>
              <a:gd name="connsiteY790" fmla="*/ 614439 h 1202550"/>
              <a:gd name="connsiteX791" fmla="*/ 1010718 w 1202550"/>
              <a:gd name="connsiteY791" fmla="*/ 605150 h 1202550"/>
              <a:gd name="connsiteX792" fmla="*/ 1012759 w 1202550"/>
              <a:gd name="connsiteY792" fmla="*/ 603062 h 1202550"/>
              <a:gd name="connsiteX793" fmla="*/ 1043026 w 1202550"/>
              <a:gd name="connsiteY793" fmla="*/ 603062 h 1202550"/>
              <a:gd name="connsiteX794" fmla="*/ 1045139 w 1202550"/>
              <a:gd name="connsiteY794" fmla="*/ 605294 h 1202550"/>
              <a:gd name="connsiteX795" fmla="*/ 1045139 w 1202550"/>
              <a:gd name="connsiteY795" fmla="*/ 711460 h 1202550"/>
              <a:gd name="connsiteX796" fmla="*/ 1038178 w 1202550"/>
              <a:gd name="connsiteY796" fmla="*/ 383387 h 1202550"/>
              <a:gd name="connsiteX797" fmla="*/ 1011775 w 1202550"/>
              <a:gd name="connsiteY797" fmla="*/ 396660 h 1202550"/>
              <a:gd name="connsiteX798" fmla="*/ 1007190 w 1202550"/>
              <a:gd name="connsiteY798" fmla="*/ 397716 h 1202550"/>
              <a:gd name="connsiteX799" fmla="*/ 914802 w 1202550"/>
              <a:gd name="connsiteY799" fmla="*/ 397716 h 1202550"/>
              <a:gd name="connsiteX800" fmla="*/ 911658 w 1202550"/>
              <a:gd name="connsiteY800" fmla="*/ 397284 h 1202550"/>
              <a:gd name="connsiteX801" fmla="*/ 934245 w 1202550"/>
              <a:gd name="connsiteY801" fmla="*/ 382210 h 1202550"/>
              <a:gd name="connsiteX802" fmla="*/ 937989 w 1202550"/>
              <a:gd name="connsiteY802" fmla="*/ 381538 h 1202550"/>
              <a:gd name="connsiteX803" fmla="*/ 1037194 w 1202550"/>
              <a:gd name="connsiteY803" fmla="*/ 381538 h 1202550"/>
              <a:gd name="connsiteX804" fmla="*/ 1040554 w 1202550"/>
              <a:gd name="connsiteY804" fmla="*/ 381874 h 1202550"/>
              <a:gd name="connsiteX805" fmla="*/ 1038178 w 1202550"/>
              <a:gd name="connsiteY805" fmla="*/ 383195 h 1202550"/>
              <a:gd name="connsiteX806" fmla="*/ 936597 w 1202550"/>
              <a:gd name="connsiteY806" fmla="*/ 378418 h 1202550"/>
              <a:gd name="connsiteX807" fmla="*/ 932421 w 1202550"/>
              <a:gd name="connsiteY807" fmla="*/ 379738 h 1202550"/>
              <a:gd name="connsiteX808" fmla="*/ 828944 w 1202550"/>
              <a:gd name="connsiteY808" fmla="*/ 379738 h 1202550"/>
              <a:gd name="connsiteX809" fmla="*/ 826975 w 1202550"/>
              <a:gd name="connsiteY809" fmla="*/ 379618 h 1202550"/>
              <a:gd name="connsiteX810" fmla="*/ 828392 w 1202550"/>
              <a:gd name="connsiteY810" fmla="*/ 377674 h 1202550"/>
              <a:gd name="connsiteX811" fmla="*/ 844258 w 1202550"/>
              <a:gd name="connsiteY811" fmla="*/ 361736 h 1202550"/>
              <a:gd name="connsiteX812" fmla="*/ 848746 w 1202550"/>
              <a:gd name="connsiteY812" fmla="*/ 359936 h 1202550"/>
              <a:gd name="connsiteX813" fmla="*/ 894640 w 1202550"/>
              <a:gd name="connsiteY813" fmla="*/ 359936 h 1202550"/>
              <a:gd name="connsiteX814" fmla="*/ 960024 w 1202550"/>
              <a:gd name="connsiteY814" fmla="*/ 359936 h 1202550"/>
              <a:gd name="connsiteX815" fmla="*/ 963384 w 1202550"/>
              <a:gd name="connsiteY815" fmla="*/ 360224 h 1202550"/>
              <a:gd name="connsiteX816" fmla="*/ 961536 w 1202550"/>
              <a:gd name="connsiteY816" fmla="*/ 361784 h 1202550"/>
              <a:gd name="connsiteX817" fmla="*/ 936597 w 1202550"/>
              <a:gd name="connsiteY817" fmla="*/ 378226 h 1202550"/>
              <a:gd name="connsiteX818" fmla="*/ 842121 w 1202550"/>
              <a:gd name="connsiteY818" fmla="*/ 358159 h 1202550"/>
              <a:gd name="connsiteX819" fmla="*/ 729067 w 1202550"/>
              <a:gd name="connsiteY819" fmla="*/ 358159 h 1202550"/>
              <a:gd name="connsiteX820" fmla="*/ 726211 w 1202550"/>
              <a:gd name="connsiteY820" fmla="*/ 358159 h 1202550"/>
              <a:gd name="connsiteX821" fmla="*/ 726691 w 1202550"/>
              <a:gd name="connsiteY821" fmla="*/ 355759 h 1202550"/>
              <a:gd name="connsiteX822" fmla="*/ 735284 w 1202550"/>
              <a:gd name="connsiteY822" fmla="*/ 338621 h 1202550"/>
              <a:gd name="connsiteX823" fmla="*/ 737468 w 1202550"/>
              <a:gd name="connsiteY823" fmla="*/ 333820 h 1202550"/>
              <a:gd name="connsiteX824" fmla="*/ 740325 w 1202550"/>
              <a:gd name="connsiteY824" fmla="*/ 333268 h 1202550"/>
              <a:gd name="connsiteX825" fmla="*/ 866484 w 1202550"/>
              <a:gd name="connsiteY825" fmla="*/ 333268 h 1202550"/>
              <a:gd name="connsiteX826" fmla="*/ 868885 w 1202550"/>
              <a:gd name="connsiteY826" fmla="*/ 333460 h 1202550"/>
              <a:gd name="connsiteX827" fmla="*/ 869053 w 1202550"/>
              <a:gd name="connsiteY827" fmla="*/ 334445 h 1202550"/>
              <a:gd name="connsiteX828" fmla="*/ 847450 w 1202550"/>
              <a:gd name="connsiteY828" fmla="*/ 356047 h 1202550"/>
              <a:gd name="connsiteX829" fmla="*/ 842121 w 1202550"/>
              <a:gd name="connsiteY829" fmla="*/ 357967 h 1202550"/>
              <a:gd name="connsiteX830" fmla="*/ 735068 w 1202550"/>
              <a:gd name="connsiteY830" fmla="*/ 335021 h 1202550"/>
              <a:gd name="connsiteX831" fmla="*/ 735068 w 1202550"/>
              <a:gd name="connsiteY831" fmla="*/ 335021 h 1202550"/>
              <a:gd name="connsiteX832" fmla="*/ 725035 w 1202550"/>
              <a:gd name="connsiteY832" fmla="*/ 354727 h 1202550"/>
              <a:gd name="connsiteX833" fmla="*/ 724243 w 1202550"/>
              <a:gd name="connsiteY833" fmla="*/ 356335 h 1202550"/>
              <a:gd name="connsiteX834" fmla="*/ 721530 w 1202550"/>
              <a:gd name="connsiteY834" fmla="*/ 358111 h 1202550"/>
              <a:gd name="connsiteX835" fmla="*/ 720042 w 1202550"/>
              <a:gd name="connsiteY835" fmla="*/ 358111 h 1202550"/>
              <a:gd name="connsiteX836" fmla="*/ 606772 w 1202550"/>
              <a:gd name="connsiteY836" fmla="*/ 358111 h 1202550"/>
              <a:gd name="connsiteX837" fmla="*/ 603123 w 1202550"/>
              <a:gd name="connsiteY837" fmla="*/ 354391 h 1202550"/>
              <a:gd name="connsiteX838" fmla="*/ 603123 w 1202550"/>
              <a:gd name="connsiteY838" fmla="*/ 334012 h 1202550"/>
              <a:gd name="connsiteX839" fmla="*/ 604636 w 1202550"/>
              <a:gd name="connsiteY839" fmla="*/ 333220 h 1202550"/>
              <a:gd name="connsiteX840" fmla="*/ 731587 w 1202550"/>
              <a:gd name="connsiteY840" fmla="*/ 333220 h 1202550"/>
              <a:gd name="connsiteX841" fmla="*/ 734564 w 1202550"/>
              <a:gd name="connsiteY841" fmla="*/ 333340 h 1202550"/>
              <a:gd name="connsiteX842" fmla="*/ 735068 w 1202550"/>
              <a:gd name="connsiteY842" fmla="*/ 334829 h 1202550"/>
              <a:gd name="connsiteX843" fmla="*/ 605140 w 1202550"/>
              <a:gd name="connsiteY843" fmla="*/ 359720 h 1202550"/>
              <a:gd name="connsiteX844" fmla="*/ 606652 w 1202550"/>
              <a:gd name="connsiteY844" fmla="*/ 359720 h 1202550"/>
              <a:gd name="connsiteX845" fmla="*/ 721866 w 1202550"/>
              <a:gd name="connsiteY845" fmla="*/ 359720 h 1202550"/>
              <a:gd name="connsiteX846" fmla="*/ 721242 w 1202550"/>
              <a:gd name="connsiteY846" fmla="*/ 362312 h 1202550"/>
              <a:gd name="connsiteX847" fmla="*/ 714041 w 1202550"/>
              <a:gd name="connsiteY847" fmla="*/ 377074 h 1202550"/>
              <a:gd name="connsiteX848" fmla="*/ 709913 w 1202550"/>
              <a:gd name="connsiteY848" fmla="*/ 379474 h 1202550"/>
              <a:gd name="connsiteX849" fmla="*/ 630703 w 1202550"/>
              <a:gd name="connsiteY849" fmla="*/ 379474 h 1202550"/>
              <a:gd name="connsiteX850" fmla="*/ 606028 w 1202550"/>
              <a:gd name="connsiteY850" fmla="*/ 379474 h 1202550"/>
              <a:gd name="connsiteX851" fmla="*/ 603171 w 1202550"/>
              <a:gd name="connsiteY851" fmla="*/ 376786 h 1202550"/>
              <a:gd name="connsiteX852" fmla="*/ 603171 w 1202550"/>
              <a:gd name="connsiteY852" fmla="*/ 361784 h 1202550"/>
              <a:gd name="connsiteX853" fmla="*/ 605140 w 1202550"/>
              <a:gd name="connsiteY853" fmla="*/ 359720 h 1202550"/>
              <a:gd name="connsiteX854" fmla="*/ 605140 w 1202550"/>
              <a:gd name="connsiteY854" fmla="*/ 381322 h 1202550"/>
              <a:gd name="connsiteX855" fmla="*/ 606628 w 1202550"/>
              <a:gd name="connsiteY855" fmla="*/ 381322 h 1202550"/>
              <a:gd name="connsiteX856" fmla="*/ 707993 w 1202550"/>
              <a:gd name="connsiteY856" fmla="*/ 381322 h 1202550"/>
              <a:gd name="connsiteX857" fmla="*/ 711089 w 1202550"/>
              <a:gd name="connsiteY857" fmla="*/ 381538 h 1202550"/>
              <a:gd name="connsiteX858" fmla="*/ 710537 w 1202550"/>
              <a:gd name="connsiteY858" fmla="*/ 383651 h 1202550"/>
              <a:gd name="connsiteX859" fmla="*/ 704704 w 1202550"/>
              <a:gd name="connsiteY859" fmla="*/ 395460 h 1202550"/>
              <a:gd name="connsiteX860" fmla="*/ 701248 w 1202550"/>
              <a:gd name="connsiteY860" fmla="*/ 397524 h 1202550"/>
              <a:gd name="connsiteX861" fmla="*/ 700047 w 1202550"/>
              <a:gd name="connsiteY861" fmla="*/ 397524 h 1202550"/>
              <a:gd name="connsiteX862" fmla="*/ 606436 w 1202550"/>
              <a:gd name="connsiteY862" fmla="*/ 397524 h 1202550"/>
              <a:gd name="connsiteX863" fmla="*/ 603171 w 1202550"/>
              <a:gd name="connsiteY863" fmla="*/ 394308 h 1202550"/>
              <a:gd name="connsiteX864" fmla="*/ 603171 w 1202550"/>
              <a:gd name="connsiteY864" fmla="*/ 383219 h 1202550"/>
              <a:gd name="connsiteX865" fmla="*/ 605068 w 1202550"/>
              <a:gd name="connsiteY865" fmla="*/ 381322 h 1202550"/>
              <a:gd name="connsiteX866" fmla="*/ 695583 w 1202550"/>
              <a:gd name="connsiteY866" fmla="*/ 700802 h 1202550"/>
              <a:gd name="connsiteX867" fmla="*/ 695583 w 1202550"/>
              <a:gd name="connsiteY867" fmla="*/ 785941 h 1202550"/>
              <a:gd name="connsiteX868" fmla="*/ 695583 w 1202550"/>
              <a:gd name="connsiteY868" fmla="*/ 788053 h 1202550"/>
              <a:gd name="connsiteX869" fmla="*/ 693807 w 1202550"/>
              <a:gd name="connsiteY869" fmla="*/ 789661 h 1202550"/>
              <a:gd name="connsiteX870" fmla="*/ 692319 w 1202550"/>
              <a:gd name="connsiteY870" fmla="*/ 789661 h 1202550"/>
              <a:gd name="connsiteX871" fmla="*/ 606580 w 1202550"/>
              <a:gd name="connsiteY871" fmla="*/ 789661 h 1202550"/>
              <a:gd name="connsiteX872" fmla="*/ 603171 w 1202550"/>
              <a:gd name="connsiteY872" fmla="*/ 786349 h 1202550"/>
              <a:gd name="connsiteX873" fmla="*/ 603171 w 1202550"/>
              <a:gd name="connsiteY873" fmla="*/ 700610 h 1202550"/>
              <a:gd name="connsiteX874" fmla="*/ 606460 w 1202550"/>
              <a:gd name="connsiteY874" fmla="*/ 697178 h 1202550"/>
              <a:gd name="connsiteX875" fmla="*/ 691911 w 1202550"/>
              <a:gd name="connsiteY875" fmla="*/ 697178 h 1202550"/>
              <a:gd name="connsiteX876" fmla="*/ 693999 w 1202550"/>
              <a:gd name="connsiteY876" fmla="*/ 697178 h 1202550"/>
              <a:gd name="connsiteX877" fmla="*/ 695559 w 1202550"/>
              <a:gd name="connsiteY877" fmla="*/ 698714 h 1202550"/>
              <a:gd name="connsiteX878" fmla="*/ 695583 w 1202550"/>
              <a:gd name="connsiteY878" fmla="*/ 700802 h 1202550"/>
              <a:gd name="connsiteX879" fmla="*/ 603171 w 1202550"/>
              <a:gd name="connsiteY879" fmla="*/ 606423 h 1202550"/>
              <a:gd name="connsiteX880" fmla="*/ 603171 w 1202550"/>
              <a:gd name="connsiteY880" fmla="*/ 604310 h 1202550"/>
              <a:gd name="connsiteX881" fmla="*/ 604492 w 1202550"/>
              <a:gd name="connsiteY881" fmla="*/ 603086 h 1202550"/>
              <a:gd name="connsiteX882" fmla="*/ 692943 w 1202550"/>
              <a:gd name="connsiteY882" fmla="*/ 603086 h 1202550"/>
              <a:gd name="connsiteX883" fmla="*/ 695559 w 1202550"/>
              <a:gd name="connsiteY883" fmla="*/ 605678 h 1202550"/>
              <a:gd name="connsiteX884" fmla="*/ 695559 w 1202550"/>
              <a:gd name="connsiteY884" fmla="*/ 691753 h 1202550"/>
              <a:gd name="connsiteX885" fmla="*/ 695559 w 1202550"/>
              <a:gd name="connsiteY885" fmla="*/ 694153 h 1202550"/>
              <a:gd name="connsiteX886" fmla="*/ 694287 w 1202550"/>
              <a:gd name="connsiteY886" fmla="*/ 695378 h 1202550"/>
              <a:gd name="connsiteX887" fmla="*/ 606412 w 1202550"/>
              <a:gd name="connsiteY887" fmla="*/ 695378 h 1202550"/>
              <a:gd name="connsiteX888" fmla="*/ 603171 w 1202550"/>
              <a:gd name="connsiteY888" fmla="*/ 692185 h 1202550"/>
              <a:gd name="connsiteX889" fmla="*/ 604876 w 1202550"/>
              <a:gd name="connsiteY889" fmla="*/ 791462 h 1202550"/>
              <a:gd name="connsiteX890" fmla="*/ 606676 w 1202550"/>
              <a:gd name="connsiteY890" fmla="*/ 791462 h 1202550"/>
              <a:gd name="connsiteX891" fmla="*/ 692751 w 1202550"/>
              <a:gd name="connsiteY891" fmla="*/ 791462 h 1202550"/>
              <a:gd name="connsiteX892" fmla="*/ 697551 w 1202550"/>
              <a:gd name="connsiteY892" fmla="*/ 794438 h 1202550"/>
              <a:gd name="connsiteX893" fmla="*/ 702712 w 1202550"/>
              <a:gd name="connsiteY893" fmla="*/ 805143 h 1202550"/>
              <a:gd name="connsiteX894" fmla="*/ 606772 w 1202550"/>
              <a:gd name="connsiteY894" fmla="*/ 805143 h 1202550"/>
              <a:gd name="connsiteX895" fmla="*/ 603195 w 1202550"/>
              <a:gd name="connsiteY895" fmla="*/ 801687 h 1202550"/>
              <a:gd name="connsiteX896" fmla="*/ 603195 w 1202550"/>
              <a:gd name="connsiteY896" fmla="*/ 793286 h 1202550"/>
              <a:gd name="connsiteX897" fmla="*/ 604876 w 1202550"/>
              <a:gd name="connsiteY897" fmla="*/ 791534 h 1202550"/>
              <a:gd name="connsiteX898" fmla="*/ 707032 w 1202550"/>
              <a:gd name="connsiteY898" fmla="*/ 809560 h 1202550"/>
              <a:gd name="connsiteX899" fmla="*/ 706168 w 1202550"/>
              <a:gd name="connsiteY899" fmla="*/ 807160 h 1202550"/>
              <a:gd name="connsiteX900" fmla="*/ 709121 w 1202550"/>
              <a:gd name="connsiteY900" fmla="*/ 806968 h 1202550"/>
              <a:gd name="connsiteX901" fmla="*/ 802732 w 1202550"/>
              <a:gd name="connsiteY901" fmla="*/ 806968 h 1202550"/>
              <a:gd name="connsiteX902" fmla="*/ 807725 w 1202550"/>
              <a:gd name="connsiteY902" fmla="*/ 808960 h 1202550"/>
              <a:gd name="connsiteX903" fmla="*/ 819558 w 1202550"/>
              <a:gd name="connsiteY903" fmla="*/ 820961 h 1202550"/>
              <a:gd name="connsiteX904" fmla="*/ 821287 w 1202550"/>
              <a:gd name="connsiteY904" fmla="*/ 823026 h 1202550"/>
              <a:gd name="connsiteX905" fmla="*/ 819078 w 1202550"/>
              <a:gd name="connsiteY905" fmla="*/ 823386 h 1202550"/>
              <a:gd name="connsiteX906" fmla="*/ 716490 w 1202550"/>
              <a:gd name="connsiteY906" fmla="*/ 823386 h 1202550"/>
              <a:gd name="connsiteX907" fmla="*/ 712649 w 1202550"/>
              <a:gd name="connsiteY907" fmla="*/ 820985 h 1202550"/>
              <a:gd name="connsiteX908" fmla="*/ 707032 w 1202550"/>
              <a:gd name="connsiteY908" fmla="*/ 809560 h 1202550"/>
              <a:gd name="connsiteX909" fmla="*/ 717570 w 1202550"/>
              <a:gd name="connsiteY909" fmla="*/ 824970 h 1202550"/>
              <a:gd name="connsiteX910" fmla="*/ 821263 w 1202550"/>
              <a:gd name="connsiteY910" fmla="*/ 824970 h 1202550"/>
              <a:gd name="connsiteX911" fmla="*/ 825463 w 1202550"/>
              <a:gd name="connsiteY911" fmla="*/ 826674 h 1202550"/>
              <a:gd name="connsiteX912" fmla="*/ 841689 w 1202550"/>
              <a:gd name="connsiteY912" fmla="*/ 843092 h 1202550"/>
              <a:gd name="connsiteX913" fmla="*/ 842649 w 1202550"/>
              <a:gd name="connsiteY913" fmla="*/ 844796 h 1202550"/>
              <a:gd name="connsiteX914" fmla="*/ 839793 w 1202550"/>
              <a:gd name="connsiteY914" fmla="*/ 844796 h 1202550"/>
              <a:gd name="connsiteX915" fmla="*/ 727699 w 1202550"/>
              <a:gd name="connsiteY915" fmla="*/ 844796 h 1202550"/>
              <a:gd name="connsiteX916" fmla="*/ 723138 w 1202550"/>
              <a:gd name="connsiteY916" fmla="*/ 842108 h 1202550"/>
              <a:gd name="connsiteX917" fmla="*/ 716130 w 1202550"/>
              <a:gd name="connsiteY917" fmla="*/ 827874 h 1202550"/>
              <a:gd name="connsiteX918" fmla="*/ 715097 w 1202550"/>
              <a:gd name="connsiteY918" fmla="*/ 825162 h 1202550"/>
              <a:gd name="connsiteX919" fmla="*/ 717570 w 1202550"/>
              <a:gd name="connsiteY919" fmla="*/ 824970 h 1202550"/>
              <a:gd name="connsiteX920" fmla="*/ 827383 w 1202550"/>
              <a:gd name="connsiteY920" fmla="*/ 825978 h 1202550"/>
              <a:gd name="connsiteX921" fmla="*/ 827383 w 1202550"/>
              <a:gd name="connsiteY921" fmla="*/ 824970 h 1202550"/>
              <a:gd name="connsiteX922" fmla="*/ 830000 w 1202550"/>
              <a:gd name="connsiteY922" fmla="*/ 824970 h 1202550"/>
              <a:gd name="connsiteX923" fmla="*/ 931941 w 1202550"/>
              <a:gd name="connsiteY923" fmla="*/ 824970 h 1202550"/>
              <a:gd name="connsiteX924" fmla="*/ 936933 w 1202550"/>
              <a:gd name="connsiteY924" fmla="*/ 826482 h 1202550"/>
              <a:gd name="connsiteX925" fmla="*/ 961344 w 1202550"/>
              <a:gd name="connsiteY925" fmla="*/ 842828 h 1202550"/>
              <a:gd name="connsiteX926" fmla="*/ 963264 w 1202550"/>
              <a:gd name="connsiteY926" fmla="*/ 844196 h 1202550"/>
              <a:gd name="connsiteX927" fmla="*/ 961824 w 1202550"/>
              <a:gd name="connsiteY927" fmla="*/ 844772 h 1202550"/>
              <a:gd name="connsiteX928" fmla="*/ 848170 w 1202550"/>
              <a:gd name="connsiteY928" fmla="*/ 844772 h 1202550"/>
              <a:gd name="connsiteX929" fmla="*/ 845170 w 1202550"/>
              <a:gd name="connsiteY929" fmla="*/ 843860 h 1202550"/>
              <a:gd name="connsiteX930" fmla="*/ 827383 w 1202550"/>
              <a:gd name="connsiteY930" fmla="*/ 825978 h 1202550"/>
              <a:gd name="connsiteX931" fmla="*/ 851602 w 1202550"/>
              <a:gd name="connsiteY931" fmla="*/ 846549 h 1202550"/>
              <a:gd name="connsiteX932" fmla="*/ 964417 w 1202550"/>
              <a:gd name="connsiteY932" fmla="*/ 846549 h 1202550"/>
              <a:gd name="connsiteX933" fmla="*/ 969409 w 1202550"/>
              <a:gd name="connsiteY933" fmla="*/ 848061 h 1202550"/>
              <a:gd name="connsiteX934" fmla="*/ 1000613 w 1202550"/>
              <a:gd name="connsiteY934" fmla="*/ 868895 h 1202550"/>
              <a:gd name="connsiteX935" fmla="*/ 1003013 w 1202550"/>
              <a:gd name="connsiteY935" fmla="*/ 871080 h 1202550"/>
              <a:gd name="connsiteX936" fmla="*/ 1000613 w 1202550"/>
              <a:gd name="connsiteY936" fmla="*/ 871080 h 1202550"/>
              <a:gd name="connsiteX937" fmla="*/ 875317 w 1202550"/>
              <a:gd name="connsiteY937" fmla="*/ 871080 h 1202550"/>
              <a:gd name="connsiteX938" fmla="*/ 870853 w 1202550"/>
              <a:gd name="connsiteY938" fmla="*/ 869279 h 1202550"/>
              <a:gd name="connsiteX939" fmla="*/ 850546 w 1202550"/>
              <a:gd name="connsiteY939" fmla="*/ 848901 h 1202550"/>
              <a:gd name="connsiteX940" fmla="*/ 848818 w 1202550"/>
              <a:gd name="connsiteY940" fmla="*/ 846500 h 1202550"/>
              <a:gd name="connsiteX941" fmla="*/ 965281 w 1202550"/>
              <a:gd name="connsiteY941" fmla="*/ 843164 h 1202550"/>
              <a:gd name="connsiteX942" fmla="*/ 941638 w 1202550"/>
              <a:gd name="connsiteY942" fmla="*/ 827346 h 1202550"/>
              <a:gd name="connsiteX943" fmla="*/ 938949 w 1202550"/>
              <a:gd name="connsiteY943" fmla="*/ 825258 h 1202550"/>
              <a:gd name="connsiteX944" fmla="*/ 941350 w 1202550"/>
              <a:gd name="connsiteY944" fmla="*/ 824970 h 1202550"/>
              <a:gd name="connsiteX945" fmla="*/ 1043386 w 1202550"/>
              <a:gd name="connsiteY945" fmla="*/ 824970 h 1202550"/>
              <a:gd name="connsiteX946" fmla="*/ 1047155 w 1202550"/>
              <a:gd name="connsiteY946" fmla="*/ 825690 h 1202550"/>
              <a:gd name="connsiteX947" fmla="*/ 1082463 w 1202550"/>
              <a:gd name="connsiteY947" fmla="*/ 843404 h 1202550"/>
              <a:gd name="connsiteX948" fmla="*/ 1084024 w 1202550"/>
              <a:gd name="connsiteY948" fmla="*/ 844772 h 1202550"/>
              <a:gd name="connsiteX949" fmla="*/ 1081383 w 1202550"/>
              <a:gd name="connsiteY949" fmla="*/ 844772 h 1202550"/>
              <a:gd name="connsiteX950" fmla="*/ 970513 w 1202550"/>
              <a:gd name="connsiteY950" fmla="*/ 844772 h 1202550"/>
              <a:gd name="connsiteX951" fmla="*/ 965233 w 1202550"/>
              <a:gd name="connsiteY951" fmla="*/ 843164 h 1202550"/>
              <a:gd name="connsiteX952" fmla="*/ 1088344 w 1202550"/>
              <a:gd name="connsiteY952" fmla="*/ 722789 h 1202550"/>
              <a:gd name="connsiteX953" fmla="*/ 1079511 w 1202550"/>
              <a:gd name="connsiteY953" fmla="*/ 720605 h 1202550"/>
              <a:gd name="connsiteX954" fmla="*/ 1049891 w 1202550"/>
              <a:gd name="connsiteY954" fmla="*/ 713212 h 1202550"/>
              <a:gd name="connsiteX955" fmla="*/ 1046963 w 1202550"/>
              <a:gd name="connsiteY955" fmla="*/ 709539 h 1202550"/>
              <a:gd name="connsiteX956" fmla="*/ 1046963 w 1202550"/>
              <a:gd name="connsiteY956" fmla="*/ 606326 h 1202550"/>
              <a:gd name="connsiteX957" fmla="*/ 1050347 w 1202550"/>
              <a:gd name="connsiteY957" fmla="*/ 603014 h 1202550"/>
              <a:gd name="connsiteX958" fmla="*/ 1085128 w 1202550"/>
              <a:gd name="connsiteY958" fmla="*/ 603014 h 1202550"/>
              <a:gd name="connsiteX959" fmla="*/ 1087240 w 1202550"/>
              <a:gd name="connsiteY959" fmla="*/ 603014 h 1202550"/>
              <a:gd name="connsiteX960" fmla="*/ 1088344 w 1202550"/>
              <a:gd name="connsiteY960" fmla="*/ 603917 h 1202550"/>
              <a:gd name="connsiteX961" fmla="*/ 1088344 w 1202550"/>
              <a:gd name="connsiteY961" fmla="*/ 604118 h 1202550"/>
              <a:gd name="connsiteX962" fmla="*/ 1088344 w 1202550"/>
              <a:gd name="connsiteY962" fmla="*/ 722693 h 1202550"/>
              <a:gd name="connsiteX963" fmla="*/ 1085056 w 1202550"/>
              <a:gd name="connsiteY963" fmla="*/ 601286 h 1202550"/>
              <a:gd name="connsiteX964" fmla="*/ 1049315 w 1202550"/>
              <a:gd name="connsiteY964" fmla="*/ 601286 h 1202550"/>
              <a:gd name="connsiteX965" fmla="*/ 1046915 w 1202550"/>
              <a:gd name="connsiteY965" fmla="*/ 598886 h 1202550"/>
              <a:gd name="connsiteX966" fmla="*/ 1046915 w 1202550"/>
              <a:gd name="connsiteY966" fmla="*/ 494496 h 1202550"/>
              <a:gd name="connsiteX967" fmla="*/ 1049315 w 1202550"/>
              <a:gd name="connsiteY967" fmla="*/ 491376 h 1202550"/>
              <a:gd name="connsiteX968" fmla="*/ 1086184 w 1202550"/>
              <a:gd name="connsiteY968" fmla="*/ 482159 h 1202550"/>
              <a:gd name="connsiteX969" fmla="*/ 1088224 w 1202550"/>
              <a:gd name="connsiteY969" fmla="*/ 482159 h 1202550"/>
              <a:gd name="connsiteX970" fmla="*/ 1088224 w 1202550"/>
              <a:gd name="connsiteY970" fmla="*/ 485231 h 1202550"/>
              <a:gd name="connsiteX971" fmla="*/ 1088224 w 1202550"/>
              <a:gd name="connsiteY971" fmla="*/ 598045 h 1202550"/>
              <a:gd name="connsiteX972" fmla="*/ 1085008 w 1202550"/>
              <a:gd name="connsiteY972" fmla="*/ 601286 h 1202550"/>
              <a:gd name="connsiteX973" fmla="*/ 1081263 w 1202550"/>
              <a:gd name="connsiteY973" fmla="*/ 361736 h 1202550"/>
              <a:gd name="connsiteX974" fmla="*/ 1047659 w 1202550"/>
              <a:gd name="connsiteY974" fmla="*/ 378538 h 1202550"/>
              <a:gd name="connsiteX975" fmla="*/ 1043074 w 1202550"/>
              <a:gd name="connsiteY975" fmla="*/ 379618 h 1202550"/>
              <a:gd name="connsiteX976" fmla="*/ 941830 w 1202550"/>
              <a:gd name="connsiteY976" fmla="*/ 379618 h 1202550"/>
              <a:gd name="connsiteX977" fmla="*/ 939237 w 1202550"/>
              <a:gd name="connsiteY977" fmla="*/ 379354 h 1202550"/>
              <a:gd name="connsiteX978" fmla="*/ 940294 w 1202550"/>
              <a:gd name="connsiteY978" fmla="*/ 378130 h 1202550"/>
              <a:gd name="connsiteX979" fmla="*/ 965953 w 1202550"/>
              <a:gd name="connsiteY979" fmla="*/ 360968 h 1202550"/>
              <a:gd name="connsiteX980" fmla="*/ 969865 w 1202550"/>
              <a:gd name="connsiteY980" fmla="*/ 359816 h 1202550"/>
              <a:gd name="connsiteX981" fmla="*/ 1081671 w 1202550"/>
              <a:gd name="connsiteY981" fmla="*/ 359816 h 1202550"/>
              <a:gd name="connsiteX982" fmla="*/ 1084072 w 1202550"/>
              <a:gd name="connsiteY982" fmla="*/ 360272 h 1202550"/>
              <a:gd name="connsiteX983" fmla="*/ 1081215 w 1202550"/>
              <a:gd name="connsiteY983" fmla="*/ 361736 h 1202550"/>
              <a:gd name="connsiteX984" fmla="*/ 967873 w 1202550"/>
              <a:gd name="connsiteY984" fmla="*/ 357607 h 1202550"/>
              <a:gd name="connsiteX985" fmla="*/ 964177 w 1202550"/>
              <a:gd name="connsiteY985" fmla="*/ 358279 h 1202550"/>
              <a:gd name="connsiteX986" fmla="*/ 849538 w 1202550"/>
              <a:gd name="connsiteY986" fmla="*/ 358279 h 1202550"/>
              <a:gd name="connsiteX987" fmla="*/ 848386 w 1202550"/>
              <a:gd name="connsiteY987" fmla="*/ 357031 h 1202550"/>
              <a:gd name="connsiteX988" fmla="*/ 871837 w 1202550"/>
              <a:gd name="connsiteY988" fmla="*/ 333604 h 1202550"/>
              <a:gd name="connsiteX989" fmla="*/ 874693 w 1202550"/>
              <a:gd name="connsiteY989" fmla="*/ 333028 h 1202550"/>
              <a:gd name="connsiteX990" fmla="*/ 1000421 w 1202550"/>
              <a:gd name="connsiteY990" fmla="*/ 333028 h 1202550"/>
              <a:gd name="connsiteX991" fmla="*/ 1002821 w 1202550"/>
              <a:gd name="connsiteY991" fmla="*/ 333244 h 1202550"/>
              <a:gd name="connsiteX992" fmla="*/ 1002821 w 1202550"/>
              <a:gd name="connsiteY992" fmla="*/ 334252 h 1202550"/>
              <a:gd name="connsiteX993" fmla="*/ 967825 w 1202550"/>
              <a:gd name="connsiteY993" fmla="*/ 357607 h 1202550"/>
              <a:gd name="connsiteX994" fmla="*/ 871285 w 1202550"/>
              <a:gd name="connsiteY994" fmla="*/ 331852 h 1202550"/>
              <a:gd name="connsiteX995" fmla="*/ 868429 w 1202550"/>
              <a:gd name="connsiteY995" fmla="*/ 332428 h 1202550"/>
              <a:gd name="connsiteX996" fmla="*/ 741765 w 1202550"/>
              <a:gd name="connsiteY996" fmla="*/ 332428 h 1202550"/>
              <a:gd name="connsiteX997" fmla="*/ 738692 w 1202550"/>
              <a:gd name="connsiteY997" fmla="*/ 331708 h 1202550"/>
              <a:gd name="connsiteX998" fmla="*/ 738692 w 1202550"/>
              <a:gd name="connsiteY998" fmla="*/ 331708 h 1202550"/>
              <a:gd name="connsiteX999" fmla="*/ 753094 w 1202550"/>
              <a:gd name="connsiteY999" fmla="*/ 302472 h 1202550"/>
              <a:gd name="connsiteX1000" fmla="*/ 755494 w 1202550"/>
              <a:gd name="connsiteY1000" fmla="*/ 301128 h 1202550"/>
              <a:gd name="connsiteX1001" fmla="*/ 757007 w 1202550"/>
              <a:gd name="connsiteY1001" fmla="*/ 301128 h 1202550"/>
              <a:gd name="connsiteX1002" fmla="*/ 902009 w 1202550"/>
              <a:gd name="connsiteY1002" fmla="*/ 301128 h 1202550"/>
              <a:gd name="connsiteX1003" fmla="*/ 901697 w 1202550"/>
              <a:gd name="connsiteY1003" fmla="*/ 299472 h 1202550"/>
              <a:gd name="connsiteX1004" fmla="*/ 756623 w 1202550"/>
              <a:gd name="connsiteY1004" fmla="*/ 299472 h 1202550"/>
              <a:gd name="connsiteX1005" fmla="*/ 754822 w 1202550"/>
              <a:gd name="connsiteY1005" fmla="*/ 299472 h 1202550"/>
              <a:gd name="connsiteX1006" fmla="*/ 759983 w 1202550"/>
              <a:gd name="connsiteY1006" fmla="*/ 288911 h 1202550"/>
              <a:gd name="connsiteX1007" fmla="*/ 773329 w 1202550"/>
              <a:gd name="connsiteY1007" fmla="*/ 262099 h 1202550"/>
              <a:gd name="connsiteX1008" fmla="*/ 776929 w 1202550"/>
              <a:gd name="connsiteY1008" fmla="*/ 259843 h 1202550"/>
              <a:gd name="connsiteX1009" fmla="*/ 940582 w 1202550"/>
              <a:gd name="connsiteY1009" fmla="*/ 259843 h 1202550"/>
              <a:gd name="connsiteX1010" fmla="*/ 942670 w 1202550"/>
              <a:gd name="connsiteY1010" fmla="*/ 260059 h 1202550"/>
              <a:gd name="connsiteX1011" fmla="*/ 941350 w 1202550"/>
              <a:gd name="connsiteY1011" fmla="*/ 261859 h 1202550"/>
              <a:gd name="connsiteX1012" fmla="*/ 905561 w 1202550"/>
              <a:gd name="connsiteY1012" fmla="*/ 297696 h 1202550"/>
              <a:gd name="connsiteX1013" fmla="*/ 901697 w 1202550"/>
              <a:gd name="connsiteY1013" fmla="*/ 299472 h 1202550"/>
              <a:gd name="connsiteX1014" fmla="*/ 778009 w 1202550"/>
              <a:gd name="connsiteY1014" fmla="*/ 258019 h 1202550"/>
              <a:gd name="connsiteX1015" fmla="*/ 775993 w 1202550"/>
              <a:gd name="connsiteY1015" fmla="*/ 257803 h 1202550"/>
              <a:gd name="connsiteX1016" fmla="*/ 776593 w 1202550"/>
              <a:gd name="connsiteY1016" fmla="*/ 255595 h 1202550"/>
              <a:gd name="connsiteX1017" fmla="*/ 800596 w 1202550"/>
              <a:gd name="connsiteY1017" fmla="*/ 207349 h 1202550"/>
              <a:gd name="connsiteX1018" fmla="*/ 804269 w 1202550"/>
              <a:gd name="connsiteY1018" fmla="*/ 205188 h 1202550"/>
              <a:gd name="connsiteX1019" fmla="*/ 885231 w 1202550"/>
              <a:gd name="connsiteY1019" fmla="*/ 205188 h 1202550"/>
              <a:gd name="connsiteX1020" fmla="*/ 997109 w 1202550"/>
              <a:gd name="connsiteY1020" fmla="*/ 205188 h 1202550"/>
              <a:gd name="connsiteX1021" fmla="*/ 995933 w 1202550"/>
              <a:gd name="connsiteY1021" fmla="*/ 207133 h 1202550"/>
              <a:gd name="connsiteX1022" fmla="*/ 946846 w 1202550"/>
              <a:gd name="connsiteY1022" fmla="*/ 256267 h 1202550"/>
              <a:gd name="connsiteX1023" fmla="*/ 942934 w 1202550"/>
              <a:gd name="connsiteY1023" fmla="*/ 257923 h 1202550"/>
              <a:gd name="connsiteX1024" fmla="*/ 778009 w 1202550"/>
              <a:gd name="connsiteY1024" fmla="*/ 257923 h 1202550"/>
              <a:gd name="connsiteX1025" fmla="*/ 797740 w 1202550"/>
              <a:gd name="connsiteY1025" fmla="*/ 203460 h 1202550"/>
              <a:gd name="connsiteX1026" fmla="*/ 606364 w 1202550"/>
              <a:gd name="connsiteY1026" fmla="*/ 203460 h 1202550"/>
              <a:gd name="connsiteX1027" fmla="*/ 603075 w 1202550"/>
              <a:gd name="connsiteY1027" fmla="*/ 200316 h 1202550"/>
              <a:gd name="connsiteX1028" fmla="*/ 603075 w 1202550"/>
              <a:gd name="connsiteY1028" fmla="*/ 133107 h 1202550"/>
              <a:gd name="connsiteX1029" fmla="*/ 606220 w 1202550"/>
              <a:gd name="connsiteY1029" fmla="*/ 129843 h 1202550"/>
              <a:gd name="connsiteX1030" fmla="*/ 836985 w 1202550"/>
              <a:gd name="connsiteY1030" fmla="*/ 129843 h 1202550"/>
              <a:gd name="connsiteX1031" fmla="*/ 836025 w 1202550"/>
              <a:gd name="connsiteY1031" fmla="*/ 132675 h 1202550"/>
              <a:gd name="connsiteX1032" fmla="*/ 802132 w 1202550"/>
              <a:gd name="connsiteY1032" fmla="*/ 200796 h 1202550"/>
              <a:gd name="connsiteX1033" fmla="*/ 797740 w 1202550"/>
              <a:gd name="connsiteY1033" fmla="*/ 203460 h 1202550"/>
              <a:gd name="connsiteX1034" fmla="*/ 603075 w 1202550"/>
              <a:gd name="connsiteY1034" fmla="*/ 262171 h 1202550"/>
              <a:gd name="connsiteX1035" fmla="*/ 605308 w 1202550"/>
              <a:gd name="connsiteY1035" fmla="*/ 259771 h 1202550"/>
              <a:gd name="connsiteX1036" fmla="*/ 772393 w 1202550"/>
              <a:gd name="connsiteY1036" fmla="*/ 259771 h 1202550"/>
              <a:gd name="connsiteX1037" fmla="*/ 759431 w 1202550"/>
              <a:gd name="connsiteY1037" fmla="*/ 285718 h 1202550"/>
              <a:gd name="connsiteX1038" fmla="*/ 753430 w 1202550"/>
              <a:gd name="connsiteY1038" fmla="*/ 297720 h 1202550"/>
              <a:gd name="connsiteX1039" fmla="*/ 750910 w 1202550"/>
              <a:gd name="connsiteY1039" fmla="*/ 299304 h 1202550"/>
              <a:gd name="connsiteX1040" fmla="*/ 749110 w 1202550"/>
              <a:gd name="connsiteY1040" fmla="*/ 299304 h 1202550"/>
              <a:gd name="connsiteX1041" fmla="*/ 606772 w 1202550"/>
              <a:gd name="connsiteY1041" fmla="*/ 299304 h 1202550"/>
              <a:gd name="connsiteX1042" fmla="*/ 603099 w 1202550"/>
              <a:gd name="connsiteY1042" fmla="*/ 295656 h 1202550"/>
              <a:gd name="connsiteX1043" fmla="*/ 603075 w 1202550"/>
              <a:gd name="connsiteY1043" fmla="*/ 262099 h 1202550"/>
              <a:gd name="connsiteX1044" fmla="*/ 605236 w 1202550"/>
              <a:gd name="connsiteY1044" fmla="*/ 301200 h 1202550"/>
              <a:gd name="connsiteX1045" fmla="*/ 751054 w 1202550"/>
              <a:gd name="connsiteY1045" fmla="*/ 301200 h 1202550"/>
              <a:gd name="connsiteX1046" fmla="*/ 750838 w 1202550"/>
              <a:gd name="connsiteY1046" fmla="*/ 303001 h 1202550"/>
              <a:gd name="connsiteX1047" fmla="*/ 737444 w 1202550"/>
              <a:gd name="connsiteY1047" fmla="*/ 329764 h 1202550"/>
              <a:gd name="connsiteX1048" fmla="*/ 736220 w 1202550"/>
              <a:gd name="connsiteY1048" fmla="*/ 331780 h 1202550"/>
              <a:gd name="connsiteX1049" fmla="*/ 732548 w 1202550"/>
              <a:gd name="connsiteY1049" fmla="*/ 332476 h 1202550"/>
              <a:gd name="connsiteX1050" fmla="*/ 637016 w 1202550"/>
              <a:gd name="connsiteY1050" fmla="*/ 332476 h 1202550"/>
              <a:gd name="connsiteX1051" fmla="*/ 606484 w 1202550"/>
              <a:gd name="connsiteY1051" fmla="*/ 332476 h 1202550"/>
              <a:gd name="connsiteX1052" fmla="*/ 603123 w 1202550"/>
              <a:gd name="connsiteY1052" fmla="*/ 331780 h 1202550"/>
              <a:gd name="connsiteX1053" fmla="*/ 603123 w 1202550"/>
              <a:gd name="connsiteY1053" fmla="*/ 303313 h 1202550"/>
              <a:gd name="connsiteX1054" fmla="*/ 605236 w 1202550"/>
              <a:gd name="connsiteY1054" fmla="*/ 301128 h 1202550"/>
              <a:gd name="connsiteX1055" fmla="*/ 605236 w 1202550"/>
              <a:gd name="connsiteY1055" fmla="*/ 414687 h 1202550"/>
              <a:gd name="connsiteX1056" fmla="*/ 607036 w 1202550"/>
              <a:gd name="connsiteY1056" fmla="*/ 414687 h 1202550"/>
              <a:gd name="connsiteX1057" fmla="*/ 691886 w 1202550"/>
              <a:gd name="connsiteY1057" fmla="*/ 414687 h 1202550"/>
              <a:gd name="connsiteX1058" fmla="*/ 693999 w 1202550"/>
              <a:gd name="connsiteY1058" fmla="*/ 414687 h 1202550"/>
              <a:gd name="connsiteX1059" fmla="*/ 695559 w 1202550"/>
              <a:gd name="connsiteY1059" fmla="*/ 416223 h 1202550"/>
              <a:gd name="connsiteX1060" fmla="*/ 695559 w 1202550"/>
              <a:gd name="connsiteY1060" fmla="*/ 418311 h 1202550"/>
              <a:gd name="connsiteX1061" fmla="*/ 695559 w 1202550"/>
              <a:gd name="connsiteY1061" fmla="*/ 503498 h 1202550"/>
              <a:gd name="connsiteX1062" fmla="*/ 695559 w 1202550"/>
              <a:gd name="connsiteY1062" fmla="*/ 505898 h 1202550"/>
              <a:gd name="connsiteX1063" fmla="*/ 694287 w 1202550"/>
              <a:gd name="connsiteY1063" fmla="*/ 507122 h 1202550"/>
              <a:gd name="connsiteX1064" fmla="*/ 692487 w 1202550"/>
              <a:gd name="connsiteY1064" fmla="*/ 507122 h 1202550"/>
              <a:gd name="connsiteX1065" fmla="*/ 606436 w 1202550"/>
              <a:gd name="connsiteY1065" fmla="*/ 507122 h 1202550"/>
              <a:gd name="connsiteX1066" fmla="*/ 603171 w 1202550"/>
              <a:gd name="connsiteY1066" fmla="*/ 503930 h 1202550"/>
              <a:gd name="connsiteX1067" fmla="*/ 603171 w 1202550"/>
              <a:gd name="connsiteY1067" fmla="*/ 417759 h 1202550"/>
              <a:gd name="connsiteX1068" fmla="*/ 603171 w 1202550"/>
              <a:gd name="connsiteY1068" fmla="*/ 416583 h 1202550"/>
              <a:gd name="connsiteX1069" fmla="*/ 605236 w 1202550"/>
              <a:gd name="connsiteY1069" fmla="*/ 414687 h 1202550"/>
              <a:gd name="connsiteX1070" fmla="*/ 605236 w 1202550"/>
              <a:gd name="connsiteY1070" fmla="*/ 825138 h 1202550"/>
              <a:gd name="connsiteX1071" fmla="*/ 606724 w 1202550"/>
              <a:gd name="connsiteY1071" fmla="*/ 825138 h 1202550"/>
              <a:gd name="connsiteX1072" fmla="*/ 709577 w 1202550"/>
              <a:gd name="connsiteY1072" fmla="*/ 825138 h 1202550"/>
              <a:gd name="connsiteX1073" fmla="*/ 714113 w 1202550"/>
              <a:gd name="connsiteY1073" fmla="*/ 827898 h 1202550"/>
              <a:gd name="connsiteX1074" fmla="*/ 721146 w 1202550"/>
              <a:gd name="connsiteY1074" fmla="*/ 842132 h 1202550"/>
              <a:gd name="connsiteX1075" fmla="*/ 722130 w 1202550"/>
              <a:gd name="connsiteY1075" fmla="*/ 844988 h 1202550"/>
              <a:gd name="connsiteX1076" fmla="*/ 606772 w 1202550"/>
              <a:gd name="connsiteY1076" fmla="*/ 844988 h 1202550"/>
              <a:gd name="connsiteX1077" fmla="*/ 603123 w 1202550"/>
              <a:gd name="connsiteY1077" fmla="*/ 841316 h 1202550"/>
              <a:gd name="connsiteX1078" fmla="*/ 603123 w 1202550"/>
              <a:gd name="connsiteY1078" fmla="*/ 827226 h 1202550"/>
              <a:gd name="connsiteX1079" fmla="*/ 605188 w 1202550"/>
              <a:gd name="connsiteY1079" fmla="*/ 824946 h 1202550"/>
              <a:gd name="connsiteX1080" fmla="*/ 726787 w 1202550"/>
              <a:gd name="connsiteY1080" fmla="*/ 849309 h 1202550"/>
              <a:gd name="connsiteX1081" fmla="*/ 725704 w 1202550"/>
              <a:gd name="connsiteY1081" fmla="*/ 847043 h 1202550"/>
              <a:gd name="connsiteX1082" fmla="*/ 727973 w 1202550"/>
              <a:gd name="connsiteY1082" fmla="*/ 845960 h 1202550"/>
              <a:gd name="connsiteX1083" fmla="*/ 728803 w 1202550"/>
              <a:gd name="connsiteY1083" fmla="*/ 846572 h 1202550"/>
              <a:gd name="connsiteX1084" fmla="*/ 842145 w 1202550"/>
              <a:gd name="connsiteY1084" fmla="*/ 846572 h 1202550"/>
              <a:gd name="connsiteX1085" fmla="*/ 847354 w 1202550"/>
              <a:gd name="connsiteY1085" fmla="*/ 848733 h 1202550"/>
              <a:gd name="connsiteX1086" fmla="*/ 867012 w 1202550"/>
              <a:gd name="connsiteY1086" fmla="*/ 868511 h 1202550"/>
              <a:gd name="connsiteX1087" fmla="*/ 868933 w 1202550"/>
              <a:gd name="connsiteY1087" fmla="*/ 870792 h 1202550"/>
              <a:gd name="connsiteX1088" fmla="*/ 866676 w 1202550"/>
              <a:gd name="connsiteY1088" fmla="*/ 871104 h 1202550"/>
              <a:gd name="connsiteX1089" fmla="*/ 740445 w 1202550"/>
              <a:gd name="connsiteY1089" fmla="*/ 871104 h 1202550"/>
              <a:gd name="connsiteX1090" fmla="*/ 736364 w 1202550"/>
              <a:gd name="connsiteY1090" fmla="*/ 868703 h 1202550"/>
              <a:gd name="connsiteX1091" fmla="*/ 726787 w 1202550"/>
              <a:gd name="connsiteY1091" fmla="*/ 849309 h 1202550"/>
              <a:gd name="connsiteX1092" fmla="*/ 741189 w 1202550"/>
              <a:gd name="connsiteY1092" fmla="*/ 872856 h 1202550"/>
              <a:gd name="connsiteX1093" fmla="*/ 869221 w 1202550"/>
              <a:gd name="connsiteY1093" fmla="*/ 872856 h 1202550"/>
              <a:gd name="connsiteX1094" fmla="*/ 873157 w 1202550"/>
              <a:gd name="connsiteY1094" fmla="*/ 874440 h 1202550"/>
              <a:gd name="connsiteX1095" fmla="*/ 899824 w 1202550"/>
              <a:gd name="connsiteY1095" fmla="*/ 901179 h 1202550"/>
              <a:gd name="connsiteX1096" fmla="*/ 901793 w 1202550"/>
              <a:gd name="connsiteY1096" fmla="*/ 903412 h 1202550"/>
              <a:gd name="connsiteX1097" fmla="*/ 898168 w 1202550"/>
              <a:gd name="connsiteY1097" fmla="*/ 904156 h 1202550"/>
              <a:gd name="connsiteX1098" fmla="*/ 757343 w 1202550"/>
              <a:gd name="connsiteY1098" fmla="*/ 904156 h 1202550"/>
              <a:gd name="connsiteX1099" fmla="*/ 753718 w 1202550"/>
              <a:gd name="connsiteY1099" fmla="*/ 903436 h 1202550"/>
              <a:gd name="connsiteX1100" fmla="*/ 753718 w 1202550"/>
              <a:gd name="connsiteY1100" fmla="*/ 903436 h 1202550"/>
              <a:gd name="connsiteX1101" fmla="*/ 740661 w 1202550"/>
              <a:gd name="connsiteY1101" fmla="*/ 877152 h 1202550"/>
              <a:gd name="connsiteX1102" fmla="*/ 738812 w 1202550"/>
              <a:gd name="connsiteY1102" fmla="*/ 873216 h 1202550"/>
              <a:gd name="connsiteX1103" fmla="*/ 741189 w 1202550"/>
              <a:gd name="connsiteY1103" fmla="*/ 872856 h 1202550"/>
              <a:gd name="connsiteX1104" fmla="*/ 756167 w 1202550"/>
              <a:gd name="connsiteY1104" fmla="*/ 904780 h 1202550"/>
              <a:gd name="connsiteX1105" fmla="*/ 758567 w 1202550"/>
              <a:gd name="connsiteY1105" fmla="*/ 904780 h 1202550"/>
              <a:gd name="connsiteX1106" fmla="*/ 900593 w 1202550"/>
              <a:gd name="connsiteY1106" fmla="*/ 904780 h 1202550"/>
              <a:gd name="connsiteX1107" fmla="*/ 904217 w 1202550"/>
              <a:gd name="connsiteY1107" fmla="*/ 905524 h 1202550"/>
              <a:gd name="connsiteX1108" fmla="*/ 905801 w 1202550"/>
              <a:gd name="connsiteY1108" fmla="*/ 907276 h 1202550"/>
              <a:gd name="connsiteX1109" fmla="*/ 942046 w 1202550"/>
              <a:gd name="connsiteY1109" fmla="*/ 943521 h 1202550"/>
              <a:gd name="connsiteX1110" fmla="*/ 943174 w 1202550"/>
              <a:gd name="connsiteY1110" fmla="*/ 944745 h 1202550"/>
              <a:gd name="connsiteX1111" fmla="*/ 940414 w 1202550"/>
              <a:gd name="connsiteY1111" fmla="*/ 945153 h 1202550"/>
              <a:gd name="connsiteX1112" fmla="*/ 777385 w 1202550"/>
              <a:gd name="connsiteY1112" fmla="*/ 945153 h 1202550"/>
              <a:gd name="connsiteX1113" fmla="*/ 773329 w 1202550"/>
              <a:gd name="connsiteY1113" fmla="*/ 942633 h 1202550"/>
              <a:gd name="connsiteX1114" fmla="*/ 754990 w 1202550"/>
              <a:gd name="connsiteY1114" fmla="*/ 905620 h 1202550"/>
              <a:gd name="connsiteX1115" fmla="*/ 756143 w 1202550"/>
              <a:gd name="connsiteY1115" fmla="*/ 904780 h 1202550"/>
              <a:gd name="connsiteX1116" fmla="*/ 947614 w 1202550"/>
              <a:gd name="connsiteY1116" fmla="*/ 948969 h 1202550"/>
              <a:gd name="connsiteX1117" fmla="*/ 995861 w 1202550"/>
              <a:gd name="connsiteY1117" fmla="*/ 997431 h 1202550"/>
              <a:gd name="connsiteX1118" fmla="*/ 997709 w 1202550"/>
              <a:gd name="connsiteY1118" fmla="*/ 999376 h 1202550"/>
              <a:gd name="connsiteX1119" fmla="*/ 994564 w 1202550"/>
              <a:gd name="connsiteY1119" fmla="*/ 999808 h 1202550"/>
              <a:gd name="connsiteX1120" fmla="*/ 804941 w 1202550"/>
              <a:gd name="connsiteY1120" fmla="*/ 999808 h 1202550"/>
              <a:gd name="connsiteX1121" fmla="*/ 800428 w 1202550"/>
              <a:gd name="connsiteY1121" fmla="*/ 996999 h 1202550"/>
              <a:gd name="connsiteX1122" fmla="*/ 776977 w 1202550"/>
              <a:gd name="connsiteY1122" fmla="*/ 949785 h 1202550"/>
              <a:gd name="connsiteX1123" fmla="*/ 775801 w 1202550"/>
              <a:gd name="connsiteY1123" fmla="*/ 946761 h 1202550"/>
              <a:gd name="connsiteX1124" fmla="*/ 778873 w 1202550"/>
              <a:gd name="connsiteY1124" fmla="*/ 946761 h 1202550"/>
              <a:gd name="connsiteX1125" fmla="*/ 942334 w 1202550"/>
              <a:gd name="connsiteY1125" fmla="*/ 946761 h 1202550"/>
              <a:gd name="connsiteX1126" fmla="*/ 947614 w 1202550"/>
              <a:gd name="connsiteY1126" fmla="*/ 948969 h 1202550"/>
              <a:gd name="connsiteX1127" fmla="*/ 1118732 w 1202550"/>
              <a:gd name="connsiteY1127" fmla="*/ 947841 h 1202550"/>
              <a:gd name="connsiteX1128" fmla="*/ 1194845 w 1202550"/>
              <a:gd name="connsiteY1128" fmla="*/ 998800 h 1202550"/>
              <a:gd name="connsiteX1129" fmla="*/ 1195301 w 1202550"/>
              <a:gd name="connsiteY1129" fmla="*/ 999184 h 1202550"/>
              <a:gd name="connsiteX1130" fmla="*/ 1193909 w 1202550"/>
              <a:gd name="connsiteY1130" fmla="*/ 999808 h 1202550"/>
              <a:gd name="connsiteX1131" fmla="*/ 1192109 w 1202550"/>
              <a:gd name="connsiteY1131" fmla="*/ 999808 h 1202550"/>
              <a:gd name="connsiteX1132" fmla="*/ 1004382 w 1202550"/>
              <a:gd name="connsiteY1132" fmla="*/ 999808 h 1202550"/>
              <a:gd name="connsiteX1133" fmla="*/ 998357 w 1202550"/>
              <a:gd name="connsiteY1133" fmla="*/ 997407 h 1202550"/>
              <a:gd name="connsiteX1134" fmla="*/ 950711 w 1202550"/>
              <a:gd name="connsiteY1134" fmla="*/ 949665 h 1202550"/>
              <a:gd name="connsiteX1135" fmla="*/ 948599 w 1202550"/>
              <a:gd name="connsiteY1135" fmla="*/ 947265 h 1202550"/>
              <a:gd name="connsiteX1136" fmla="*/ 950639 w 1202550"/>
              <a:gd name="connsiteY1136" fmla="*/ 946809 h 1202550"/>
              <a:gd name="connsiteX1137" fmla="*/ 1114963 w 1202550"/>
              <a:gd name="connsiteY1137" fmla="*/ 946809 h 1202550"/>
              <a:gd name="connsiteX1138" fmla="*/ 1118660 w 1202550"/>
              <a:gd name="connsiteY1138" fmla="*/ 947841 h 1202550"/>
              <a:gd name="connsiteX1139" fmla="*/ 1054884 w 1202550"/>
              <a:gd name="connsiteY1139" fmla="*/ 905260 h 1202550"/>
              <a:gd name="connsiteX1140" fmla="*/ 1098761 w 1202550"/>
              <a:gd name="connsiteY1140" fmla="*/ 934495 h 1202550"/>
              <a:gd name="connsiteX1141" fmla="*/ 1112179 w 1202550"/>
              <a:gd name="connsiteY1141" fmla="*/ 943521 h 1202550"/>
              <a:gd name="connsiteX1142" fmla="*/ 1113547 w 1202550"/>
              <a:gd name="connsiteY1142" fmla="*/ 944817 h 1202550"/>
              <a:gd name="connsiteX1143" fmla="*/ 1111291 w 1202550"/>
              <a:gd name="connsiteY1143" fmla="*/ 945033 h 1202550"/>
              <a:gd name="connsiteX1144" fmla="*/ 948527 w 1202550"/>
              <a:gd name="connsiteY1144" fmla="*/ 945033 h 1202550"/>
              <a:gd name="connsiteX1145" fmla="*/ 944374 w 1202550"/>
              <a:gd name="connsiteY1145" fmla="*/ 943233 h 1202550"/>
              <a:gd name="connsiteX1146" fmla="*/ 907121 w 1202550"/>
              <a:gd name="connsiteY1146" fmla="*/ 905884 h 1202550"/>
              <a:gd name="connsiteX1147" fmla="*/ 907121 w 1202550"/>
              <a:gd name="connsiteY1147" fmla="*/ 905884 h 1202550"/>
              <a:gd name="connsiteX1148" fmla="*/ 907577 w 1202550"/>
              <a:gd name="connsiteY1148" fmla="*/ 904804 h 1202550"/>
              <a:gd name="connsiteX1149" fmla="*/ 910266 w 1202550"/>
              <a:gd name="connsiteY1149" fmla="*/ 904804 h 1202550"/>
              <a:gd name="connsiteX1150" fmla="*/ 1051403 w 1202550"/>
              <a:gd name="connsiteY1150" fmla="*/ 904804 h 1202550"/>
              <a:gd name="connsiteX1151" fmla="*/ 1054812 w 1202550"/>
              <a:gd name="connsiteY1151" fmla="*/ 905260 h 1202550"/>
              <a:gd name="connsiteX1152" fmla="*/ 1051740 w 1202550"/>
              <a:gd name="connsiteY1152" fmla="*/ 903004 h 1202550"/>
              <a:gd name="connsiteX1153" fmla="*/ 1051740 w 1202550"/>
              <a:gd name="connsiteY1153" fmla="*/ 903916 h 1202550"/>
              <a:gd name="connsiteX1154" fmla="*/ 1049099 w 1202550"/>
              <a:gd name="connsiteY1154" fmla="*/ 904156 h 1202550"/>
              <a:gd name="connsiteX1155" fmla="*/ 907985 w 1202550"/>
              <a:gd name="connsiteY1155" fmla="*/ 904156 h 1202550"/>
              <a:gd name="connsiteX1156" fmla="*/ 904841 w 1202550"/>
              <a:gd name="connsiteY1156" fmla="*/ 903580 h 1202550"/>
              <a:gd name="connsiteX1157" fmla="*/ 904841 w 1202550"/>
              <a:gd name="connsiteY1157" fmla="*/ 903580 h 1202550"/>
              <a:gd name="connsiteX1158" fmla="*/ 874045 w 1202550"/>
              <a:gd name="connsiteY1158" fmla="*/ 872856 h 1202550"/>
              <a:gd name="connsiteX1159" fmla="*/ 1003541 w 1202550"/>
              <a:gd name="connsiteY1159" fmla="*/ 872856 h 1202550"/>
              <a:gd name="connsiteX1160" fmla="*/ 1008798 w 1202550"/>
              <a:gd name="connsiteY1160" fmla="*/ 874440 h 1202550"/>
              <a:gd name="connsiteX1161" fmla="*/ 1051668 w 1202550"/>
              <a:gd name="connsiteY1161" fmla="*/ 903004 h 1202550"/>
              <a:gd name="connsiteX1162" fmla="*/ 1133902 w 1202550"/>
              <a:gd name="connsiteY1162" fmla="*/ 871056 h 1202550"/>
              <a:gd name="connsiteX1163" fmla="*/ 1010046 w 1202550"/>
              <a:gd name="connsiteY1163" fmla="*/ 871056 h 1202550"/>
              <a:gd name="connsiteX1164" fmla="*/ 1004766 w 1202550"/>
              <a:gd name="connsiteY1164" fmla="*/ 869495 h 1202550"/>
              <a:gd name="connsiteX1165" fmla="*/ 973562 w 1202550"/>
              <a:gd name="connsiteY1165" fmla="*/ 848661 h 1202550"/>
              <a:gd name="connsiteX1166" fmla="*/ 971353 w 1202550"/>
              <a:gd name="connsiteY1166" fmla="*/ 847101 h 1202550"/>
              <a:gd name="connsiteX1167" fmla="*/ 973130 w 1202550"/>
              <a:gd name="connsiteY1167" fmla="*/ 846549 h 1202550"/>
              <a:gd name="connsiteX1168" fmla="*/ 1086832 w 1202550"/>
              <a:gd name="connsiteY1168" fmla="*/ 846549 h 1202550"/>
              <a:gd name="connsiteX1169" fmla="*/ 1090576 w 1202550"/>
              <a:gd name="connsiteY1169" fmla="*/ 847365 h 1202550"/>
              <a:gd name="connsiteX1170" fmla="*/ 1135006 w 1202550"/>
              <a:gd name="connsiteY1170" fmla="*/ 869687 h 1202550"/>
              <a:gd name="connsiteX1171" fmla="*/ 1136542 w 1202550"/>
              <a:gd name="connsiteY1171" fmla="*/ 871056 h 1202550"/>
              <a:gd name="connsiteX1172" fmla="*/ 1140575 w 1202550"/>
              <a:gd name="connsiteY1172" fmla="*/ 868655 h 1202550"/>
              <a:gd name="connsiteX1173" fmla="*/ 1140575 w 1202550"/>
              <a:gd name="connsiteY1173" fmla="*/ 869639 h 1202550"/>
              <a:gd name="connsiteX1174" fmla="*/ 1138414 w 1202550"/>
              <a:gd name="connsiteY1174" fmla="*/ 869159 h 1202550"/>
              <a:gd name="connsiteX1175" fmla="*/ 1092329 w 1202550"/>
              <a:gd name="connsiteY1175" fmla="*/ 846164 h 1202550"/>
              <a:gd name="connsiteX1176" fmla="*/ 1090216 w 1202550"/>
              <a:gd name="connsiteY1176" fmla="*/ 842756 h 1202550"/>
              <a:gd name="connsiteX1177" fmla="*/ 1090216 w 1202550"/>
              <a:gd name="connsiteY1177" fmla="*/ 727014 h 1202550"/>
              <a:gd name="connsiteX1178" fmla="*/ 1090216 w 1202550"/>
              <a:gd name="connsiteY1178" fmla="*/ 725549 h 1202550"/>
              <a:gd name="connsiteX1179" fmla="*/ 1092857 w 1202550"/>
              <a:gd name="connsiteY1179" fmla="*/ 725789 h 1202550"/>
              <a:gd name="connsiteX1180" fmla="*/ 1138150 w 1202550"/>
              <a:gd name="connsiteY1180" fmla="*/ 737167 h 1202550"/>
              <a:gd name="connsiteX1181" fmla="*/ 1140551 w 1202550"/>
              <a:gd name="connsiteY1181" fmla="*/ 740047 h 1202550"/>
              <a:gd name="connsiteX1182" fmla="*/ 1140575 w 1202550"/>
              <a:gd name="connsiteY1182" fmla="*/ 735319 h 1202550"/>
              <a:gd name="connsiteX1183" fmla="*/ 1138318 w 1202550"/>
              <a:gd name="connsiteY1183" fmla="*/ 735319 h 1202550"/>
              <a:gd name="connsiteX1184" fmla="*/ 1092449 w 1202550"/>
              <a:gd name="connsiteY1184" fmla="*/ 723797 h 1202550"/>
              <a:gd name="connsiteX1185" fmla="*/ 1090192 w 1202550"/>
              <a:gd name="connsiteY1185" fmla="*/ 720845 h 1202550"/>
              <a:gd name="connsiteX1186" fmla="*/ 1090192 w 1202550"/>
              <a:gd name="connsiteY1186" fmla="*/ 605630 h 1202550"/>
              <a:gd name="connsiteX1187" fmla="*/ 1090192 w 1202550"/>
              <a:gd name="connsiteY1187" fmla="*/ 604310 h 1202550"/>
              <a:gd name="connsiteX1188" fmla="*/ 1091488 w 1202550"/>
              <a:gd name="connsiteY1188" fmla="*/ 603110 h 1202550"/>
              <a:gd name="connsiteX1189" fmla="*/ 1139494 w 1202550"/>
              <a:gd name="connsiteY1189" fmla="*/ 603110 h 1202550"/>
              <a:gd name="connsiteX1190" fmla="*/ 1140577 w 1202550"/>
              <a:gd name="connsiteY1190" fmla="*/ 603929 h 1202550"/>
              <a:gd name="connsiteX1191" fmla="*/ 1140575 w 1202550"/>
              <a:gd name="connsiteY1191" fmla="*/ 604214 h 1202550"/>
              <a:gd name="connsiteX1192" fmla="*/ 1140575 w 1202550"/>
              <a:gd name="connsiteY1192" fmla="*/ 606014 h 1202550"/>
              <a:gd name="connsiteX1193" fmla="*/ 1140575 w 1202550"/>
              <a:gd name="connsiteY1193" fmla="*/ 735391 h 1202550"/>
              <a:gd name="connsiteX1194" fmla="*/ 1139086 w 1202550"/>
              <a:gd name="connsiteY1194" fmla="*/ 601214 h 1202550"/>
              <a:gd name="connsiteX1195" fmla="*/ 1137286 w 1202550"/>
              <a:gd name="connsiteY1195" fmla="*/ 601214 h 1202550"/>
              <a:gd name="connsiteX1196" fmla="*/ 1093145 w 1202550"/>
              <a:gd name="connsiteY1196" fmla="*/ 601214 h 1202550"/>
              <a:gd name="connsiteX1197" fmla="*/ 1091344 w 1202550"/>
              <a:gd name="connsiteY1197" fmla="*/ 601214 h 1202550"/>
              <a:gd name="connsiteX1198" fmla="*/ 1090096 w 1202550"/>
              <a:gd name="connsiteY1198" fmla="*/ 599990 h 1202550"/>
              <a:gd name="connsiteX1199" fmla="*/ 1090096 w 1202550"/>
              <a:gd name="connsiteY1199" fmla="*/ 597877 h 1202550"/>
              <a:gd name="connsiteX1200" fmla="*/ 1090096 w 1202550"/>
              <a:gd name="connsiteY1200" fmla="*/ 484583 h 1202550"/>
              <a:gd name="connsiteX1201" fmla="*/ 1093361 w 1202550"/>
              <a:gd name="connsiteY1201" fmla="*/ 480311 h 1202550"/>
              <a:gd name="connsiteX1202" fmla="*/ 1138966 w 1202550"/>
              <a:gd name="connsiteY1202" fmla="*/ 468933 h 1202550"/>
              <a:gd name="connsiteX1203" fmla="*/ 1140503 w 1202550"/>
              <a:gd name="connsiteY1203" fmla="*/ 468597 h 1202550"/>
              <a:gd name="connsiteX1204" fmla="*/ 1140503 w 1202550"/>
              <a:gd name="connsiteY1204" fmla="*/ 597805 h 1202550"/>
              <a:gd name="connsiteX1205" fmla="*/ 1140503 w 1202550"/>
              <a:gd name="connsiteY1205" fmla="*/ 599606 h 1202550"/>
              <a:gd name="connsiteX1206" fmla="*/ 1139014 w 1202550"/>
              <a:gd name="connsiteY1206" fmla="*/ 601286 h 1202550"/>
              <a:gd name="connsiteX1207" fmla="*/ 1138558 w 1202550"/>
              <a:gd name="connsiteY1207" fmla="*/ 335165 h 1202550"/>
              <a:gd name="connsiteX1208" fmla="*/ 1140575 w 1202550"/>
              <a:gd name="connsiteY1208" fmla="*/ 334324 h 1202550"/>
              <a:gd name="connsiteX1209" fmla="*/ 1140575 w 1202550"/>
              <a:gd name="connsiteY1209" fmla="*/ 463077 h 1202550"/>
              <a:gd name="connsiteX1210" fmla="*/ 1140575 w 1202550"/>
              <a:gd name="connsiteY1210" fmla="*/ 464877 h 1202550"/>
              <a:gd name="connsiteX1211" fmla="*/ 1138822 w 1202550"/>
              <a:gd name="connsiteY1211" fmla="*/ 467109 h 1202550"/>
              <a:gd name="connsiteX1212" fmla="*/ 1090624 w 1202550"/>
              <a:gd name="connsiteY1212" fmla="*/ 479111 h 1202550"/>
              <a:gd name="connsiteX1213" fmla="*/ 1090168 w 1202550"/>
              <a:gd name="connsiteY1213" fmla="*/ 476710 h 1202550"/>
              <a:gd name="connsiteX1214" fmla="*/ 1090168 w 1202550"/>
              <a:gd name="connsiteY1214" fmla="*/ 361496 h 1202550"/>
              <a:gd name="connsiteX1215" fmla="*/ 1092185 w 1202550"/>
              <a:gd name="connsiteY1215" fmla="*/ 358015 h 1202550"/>
              <a:gd name="connsiteX1216" fmla="*/ 1138486 w 1202550"/>
              <a:gd name="connsiteY1216" fmla="*/ 335237 h 1202550"/>
              <a:gd name="connsiteX1217" fmla="*/ 1134742 w 1202550"/>
              <a:gd name="connsiteY1217" fmla="*/ 332956 h 1202550"/>
              <a:gd name="connsiteX1218" fmla="*/ 1137142 w 1202550"/>
              <a:gd name="connsiteY1218" fmla="*/ 333244 h 1202550"/>
              <a:gd name="connsiteX1219" fmla="*/ 1136590 w 1202550"/>
              <a:gd name="connsiteY1219" fmla="*/ 334156 h 1202550"/>
              <a:gd name="connsiteX1220" fmla="*/ 1136590 w 1202550"/>
              <a:gd name="connsiteY1220" fmla="*/ 334156 h 1202550"/>
              <a:gd name="connsiteX1221" fmla="*/ 1094009 w 1202550"/>
              <a:gd name="connsiteY1221" fmla="*/ 355399 h 1202550"/>
              <a:gd name="connsiteX1222" fmla="*/ 1083471 w 1202550"/>
              <a:gd name="connsiteY1222" fmla="*/ 357799 h 1202550"/>
              <a:gd name="connsiteX1223" fmla="*/ 975290 w 1202550"/>
              <a:gd name="connsiteY1223" fmla="*/ 357799 h 1202550"/>
              <a:gd name="connsiteX1224" fmla="*/ 971185 w 1202550"/>
              <a:gd name="connsiteY1224" fmla="*/ 357439 h 1202550"/>
              <a:gd name="connsiteX1225" fmla="*/ 1006998 w 1202550"/>
              <a:gd name="connsiteY1225" fmla="*/ 333436 h 1202550"/>
              <a:gd name="connsiteX1226" fmla="*/ 1009830 w 1202550"/>
              <a:gd name="connsiteY1226" fmla="*/ 332860 h 1202550"/>
              <a:gd name="connsiteX1227" fmla="*/ 1006302 w 1202550"/>
              <a:gd name="connsiteY1227" fmla="*/ 331780 h 1202550"/>
              <a:gd name="connsiteX1228" fmla="*/ 1006302 w 1202550"/>
              <a:gd name="connsiteY1228" fmla="*/ 331780 h 1202550"/>
              <a:gd name="connsiteX1229" fmla="*/ 1003469 w 1202550"/>
              <a:gd name="connsiteY1229" fmla="*/ 332356 h 1202550"/>
              <a:gd name="connsiteX1230" fmla="*/ 877310 w 1202550"/>
              <a:gd name="connsiteY1230" fmla="*/ 332356 h 1202550"/>
              <a:gd name="connsiteX1231" fmla="*/ 874309 w 1202550"/>
              <a:gd name="connsiteY1231" fmla="*/ 331564 h 1202550"/>
              <a:gd name="connsiteX1232" fmla="*/ 876038 w 1202550"/>
              <a:gd name="connsiteY1232" fmla="*/ 329164 h 1202550"/>
              <a:gd name="connsiteX1233" fmla="*/ 900041 w 1202550"/>
              <a:gd name="connsiteY1233" fmla="*/ 305161 h 1202550"/>
              <a:gd name="connsiteX1234" fmla="*/ 904265 w 1202550"/>
              <a:gd name="connsiteY1234" fmla="*/ 301464 h 1202550"/>
              <a:gd name="connsiteX1235" fmla="*/ 905633 w 1202550"/>
              <a:gd name="connsiteY1235" fmla="*/ 300984 h 1202550"/>
              <a:gd name="connsiteX1236" fmla="*/ 1048427 w 1202550"/>
              <a:gd name="connsiteY1236" fmla="*/ 300984 h 1202550"/>
              <a:gd name="connsiteX1237" fmla="*/ 1051740 w 1202550"/>
              <a:gd name="connsiteY1237" fmla="*/ 301344 h 1202550"/>
              <a:gd name="connsiteX1238" fmla="*/ 1006230 w 1202550"/>
              <a:gd name="connsiteY1238" fmla="*/ 331852 h 1202550"/>
              <a:gd name="connsiteX1239" fmla="*/ 1111507 w 1202550"/>
              <a:gd name="connsiteY1239" fmla="*/ 261643 h 1202550"/>
              <a:gd name="connsiteX1240" fmla="*/ 1057164 w 1202550"/>
              <a:gd name="connsiteY1240" fmla="*/ 297864 h 1202550"/>
              <a:gd name="connsiteX1241" fmla="*/ 1052364 w 1202550"/>
              <a:gd name="connsiteY1241" fmla="*/ 299280 h 1202550"/>
              <a:gd name="connsiteX1242" fmla="*/ 907361 w 1202550"/>
              <a:gd name="connsiteY1242" fmla="*/ 299280 h 1202550"/>
              <a:gd name="connsiteX1243" fmla="*/ 908658 w 1202550"/>
              <a:gd name="connsiteY1243" fmla="*/ 297144 h 1202550"/>
              <a:gd name="connsiteX1244" fmla="*/ 944446 w 1202550"/>
              <a:gd name="connsiteY1244" fmla="*/ 261283 h 1202550"/>
              <a:gd name="connsiteX1245" fmla="*/ 948359 w 1202550"/>
              <a:gd name="connsiteY1245" fmla="*/ 259651 h 1202550"/>
              <a:gd name="connsiteX1246" fmla="*/ 1111147 w 1202550"/>
              <a:gd name="connsiteY1246" fmla="*/ 259651 h 1202550"/>
              <a:gd name="connsiteX1247" fmla="*/ 1113379 w 1202550"/>
              <a:gd name="connsiteY1247" fmla="*/ 259651 h 1202550"/>
              <a:gd name="connsiteX1248" fmla="*/ 1113523 w 1202550"/>
              <a:gd name="connsiteY1248" fmla="*/ 260203 h 1202550"/>
              <a:gd name="connsiteX1249" fmla="*/ 1111435 w 1202550"/>
              <a:gd name="connsiteY1249" fmla="*/ 261715 h 1202550"/>
              <a:gd name="connsiteX1250" fmla="*/ 1193213 w 1202550"/>
              <a:gd name="connsiteY1250" fmla="*/ 205140 h 1202550"/>
              <a:gd name="connsiteX1251" fmla="*/ 1195277 w 1202550"/>
              <a:gd name="connsiteY1251" fmla="*/ 205140 h 1202550"/>
              <a:gd name="connsiteX1252" fmla="*/ 1194341 w 1202550"/>
              <a:gd name="connsiteY1252" fmla="*/ 206484 h 1202550"/>
              <a:gd name="connsiteX1253" fmla="*/ 1118804 w 1202550"/>
              <a:gd name="connsiteY1253" fmla="*/ 256891 h 1202550"/>
              <a:gd name="connsiteX1254" fmla="*/ 1114267 w 1202550"/>
              <a:gd name="connsiteY1254" fmla="*/ 257971 h 1202550"/>
              <a:gd name="connsiteX1255" fmla="*/ 948527 w 1202550"/>
              <a:gd name="connsiteY1255" fmla="*/ 257971 h 1202550"/>
              <a:gd name="connsiteX1256" fmla="*/ 950207 w 1202550"/>
              <a:gd name="connsiteY1256" fmla="*/ 255571 h 1202550"/>
              <a:gd name="connsiteX1257" fmla="*/ 998933 w 1202550"/>
              <a:gd name="connsiteY1257" fmla="*/ 206773 h 1202550"/>
              <a:gd name="connsiteX1258" fmla="*/ 1003109 w 1202550"/>
              <a:gd name="connsiteY1258" fmla="*/ 205044 h 1202550"/>
              <a:gd name="connsiteX1259" fmla="*/ 1071374 w 1202550"/>
              <a:gd name="connsiteY1259" fmla="*/ 131907 h 1202550"/>
              <a:gd name="connsiteX1260" fmla="*/ 1001357 w 1202550"/>
              <a:gd name="connsiteY1260" fmla="*/ 201852 h 1202550"/>
              <a:gd name="connsiteX1261" fmla="*/ 997085 w 1202550"/>
              <a:gd name="connsiteY1261" fmla="*/ 203364 h 1202550"/>
              <a:gd name="connsiteX1262" fmla="*/ 803140 w 1202550"/>
              <a:gd name="connsiteY1262" fmla="*/ 203364 h 1202550"/>
              <a:gd name="connsiteX1263" fmla="*/ 804173 w 1202550"/>
              <a:gd name="connsiteY1263" fmla="*/ 200364 h 1202550"/>
              <a:gd name="connsiteX1264" fmla="*/ 838161 w 1202550"/>
              <a:gd name="connsiteY1264" fmla="*/ 132291 h 1202550"/>
              <a:gd name="connsiteX1265" fmla="*/ 842193 w 1202550"/>
              <a:gd name="connsiteY1265" fmla="*/ 129723 h 1202550"/>
              <a:gd name="connsiteX1266" fmla="*/ 1070102 w 1202550"/>
              <a:gd name="connsiteY1266" fmla="*/ 129723 h 1202550"/>
              <a:gd name="connsiteX1267" fmla="*/ 1072694 w 1202550"/>
              <a:gd name="connsiteY1267" fmla="*/ 129723 h 1202550"/>
              <a:gd name="connsiteX1268" fmla="*/ 1071374 w 1202550"/>
              <a:gd name="connsiteY1268" fmla="*/ 131907 h 1202550"/>
              <a:gd name="connsiteX1269" fmla="*/ 893224 w 1202550"/>
              <a:gd name="connsiteY1269" fmla="*/ 22141 h 1202550"/>
              <a:gd name="connsiteX1270" fmla="*/ 897712 w 1202550"/>
              <a:gd name="connsiteY1270" fmla="*/ 19309 h 1202550"/>
              <a:gd name="connsiteX1271" fmla="*/ 1180252 w 1202550"/>
              <a:gd name="connsiteY1271" fmla="*/ 19309 h 1202550"/>
              <a:gd name="connsiteX1272" fmla="*/ 1183108 w 1202550"/>
              <a:gd name="connsiteY1272" fmla="*/ 19309 h 1202550"/>
              <a:gd name="connsiteX1273" fmla="*/ 1181260 w 1202550"/>
              <a:gd name="connsiteY1273" fmla="*/ 21949 h 1202550"/>
              <a:gd name="connsiteX1274" fmla="*/ 1131646 w 1202550"/>
              <a:gd name="connsiteY1274" fmla="*/ 71636 h 1202550"/>
              <a:gd name="connsiteX1275" fmla="*/ 1077399 w 1202550"/>
              <a:gd name="connsiteY1275" fmla="*/ 125954 h 1202550"/>
              <a:gd name="connsiteX1276" fmla="*/ 1072430 w 1202550"/>
              <a:gd name="connsiteY1276" fmla="*/ 127995 h 1202550"/>
              <a:gd name="connsiteX1277" fmla="*/ 843849 w 1202550"/>
              <a:gd name="connsiteY1277" fmla="*/ 127995 h 1202550"/>
              <a:gd name="connsiteX1278" fmla="*/ 840417 w 1202550"/>
              <a:gd name="connsiteY1278" fmla="*/ 127995 h 1202550"/>
              <a:gd name="connsiteX1279" fmla="*/ 841929 w 1202550"/>
              <a:gd name="connsiteY1279" fmla="*/ 124826 h 1202550"/>
              <a:gd name="connsiteX1280" fmla="*/ 893224 w 1202550"/>
              <a:gd name="connsiteY1280" fmla="*/ 22141 h 1202550"/>
              <a:gd name="connsiteX1281" fmla="*/ 602955 w 1202550"/>
              <a:gd name="connsiteY1281" fmla="*/ 126434 h 1202550"/>
              <a:gd name="connsiteX1282" fmla="*/ 602955 w 1202550"/>
              <a:gd name="connsiteY1282" fmla="*/ 124634 h 1202550"/>
              <a:gd name="connsiteX1283" fmla="*/ 602955 w 1202550"/>
              <a:gd name="connsiteY1283" fmla="*/ 22694 h 1202550"/>
              <a:gd name="connsiteX1284" fmla="*/ 606340 w 1202550"/>
              <a:gd name="connsiteY1284" fmla="*/ 19381 h 1202550"/>
              <a:gd name="connsiteX1285" fmla="*/ 891976 w 1202550"/>
              <a:gd name="connsiteY1285" fmla="*/ 19381 h 1202550"/>
              <a:gd name="connsiteX1286" fmla="*/ 890943 w 1202550"/>
              <a:gd name="connsiteY1286" fmla="*/ 22381 h 1202550"/>
              <a:gd name="connsiteX1287" fmla="*/ 839601 w 1202550"/>
              <a:gd name="connsiteY1287" fmla="*/ 125522 h 1202550"/>
              <a:gd name="connsiteX1288" fmla="*/ 835496 w 1202550"/>
              <a:gd name="connsiteY1288" fmla="*/ 127923 h 1202550"/>
              <a:gd name="connsiteX1289" fmla="*/ 606100 w 1202550"/>
              <a:gd name="connsiteY1289" fmla="*/ 127923 h 1202550"/>
              <a:gd name="connsiteX1290" fmla="*/ 604612 w 1202550"/>
              <a:gd name="connsiteY1290" fmla="*/ 127923 h 1202550"/>
              <a:gd name="connsiteX1291" fmla="*/ 602955 w 1202550"/>
              <a:gd name="connsiteY1291" fmla="*/ 126434 h 1202550"/>
              <a:gd name="connsiteX1292" fmla="*/ 602475 w 1202550"/>
              <a:gd name="connsiteY1292" fmla="*/ 878785 h 1202550"/>
              <a:gd name="connsiteX1293" fmla="*/ 603003 w 1202550"/>
              <a:gd name="connsiteY1293" fmla="*/ 876552 h 1202550"/>
              <a:gd name="connsiteX1294" fmla="*/ 603003 w 1202550"/>
              <a:gd name="connsiteY1294" fmla="*/ 876552 h 1202550"/>
              <a:gd name="connsiteX1295" fmla="*/ 607036 w 1202550"/>
              <a:gd name="connsiteY1295" fmla="*/ 872856 h 1202550"/>
              <a:gd name="connsiteX1296" fmla="*/ 732860 w 1202550"/>
              <a:gd name="connsiteY1296" fmla="*/ 872856 h 1202550"/>
              <a:gd name="connsiteX1297" fmla="*/ 734348 w 1202550"/>
              <a:gd name="connsiteY1297" fmla="*/ 872856 h 1202550"/>
              <a:gd name="connsiteX1298" fmla="*/ 737516 w 1202550"/>
              <a:gd name="connsiteY1298" fmla="*/ 874824 h 1202550"/>
              <a:gd name="connsiteX1299" fmla="*/ 750550 w 1202550"/>
              <a:gd name="connsiteY1299" fmla="*/ 901083 h 1202550"/>
              <a:gd name="connsiteX1300" fmla="*/ 751318 w 1202550"/>
              <a:gd name="connsiteY1300" fmla="*/ 902379 h 1202550"/>
              <a:gd name="connsiteX1301" fmla="*/ 751318 w 1202550"/>
              <a:gd name="connsiteY1301" fmla="*/ 902379 h 1202550"/>
              <a:gd name="connsiteX1302" fmla="*/ 751078 w 1202550"/>
              <a:gd name="connsiteY1302" fmla="*/ 903988 h 1202550"/>
              <a:gd name="connsiteX1303" fmla="*/ 748678 w 1202550"/>
              <a:gd name="connsiteY1303" fmla="*/ 904180 h 1202550"/>
              <a:gd name="connsiteX1304" fmla="*/ 606172 w 1202550"/>
              <a:gd name="connsiteY1304" fmla="*/ 904180 h 1202550"/>
              <a:gd name="connsiteX1305" fmla="*/ 603147 w 1202550"/>
              <a:gd name="connsiteY1305" fmla="*/ 903532 h 1202550"/>
              <a:gd name="connsiteX1306" fmla="*/ 602475 w 1202550"/>
              <a:gd name="connsiteY1306" fmla="*/ 901131 h 1202550"/>
              <a:gd name="connsiteX1307" fmla="*/ 602475 w 1202550"/>
              <a:gd name="connsiteY1307" fmla="*/ 878785 h 1202550"/>
              <a:gd name="connsiteX1308" fmla="*/ 425957 w 1202550"/>
              <a:gd name="connsiteY1308" fmla="*/ 945561 h 1202550"/>
              <a:gd name="connsiteX1309" fmla="*/ 263793 w 1202550"/>
              <a:gd name="connsiteY1309" fmla="*/ 945561 h 1202550"/>
              <a:gd name="connsiteX1310" fmla="*/ 261393 w 1202550"/>
              <a:gd name="connsiteY1310" fmla="*/ 945441 h 1202550"/>
              <a:gd name="connsiteX1311" fmla="*/ 261057 w 1202550"/>
              <a:gd name="connsiteY1311" fmla="*/ 944337 h 1202550"/>
              <a:gd name="connsiteX1312" fmla="*/ 292021 w 1202550"/>
              <a:gd name="connsiteY1312" fmla="*/ 913277 h 1202550"/>
              <a:gd name="connsiteX1313" fmla="*/ 300086 w 1202550"/>
              <a:gd name="connsiteY1313" fmla="*/ 905332 h 1202550"/>
              <a:gd name="connsiteX1314" fmla="*/ 304142 w 1202550"/>
              <a:gd name="connsiteY1314" fmla="*/ 904756 h 1202550"/>
              <a:gd name="connsiteX1315" fmla="*/ 436495 w 1202550"/>
              <a:gd name="connsiteY1315" fmla="*/ 904756 h 1202550"/>
              <a:gd name="connsiteX1316" fmla="*/ 446672 w 1202550"/>
              <a:gd name="connsiteY1316" fmla="*/ 904756 h 1202550"/>
              <a:gd name="connsiteX1317" fmla="*/ 449432 w 1202550"/>
              <a:gd name="connsiteY1317" fmla="*/ 905476 h 1202550"/>
              <a:gd name="connsiteX1318" fmla="*/ 441895 w 1202550"/>
              <a:gd name="connsiteY1318" fmla="*/ 920742 h 1202550"/>
              <a:gd name="connsiteX1319" fmla="*/ 429702 w 1202550"/>
              <a:gd name="connsiteY1319" fmla="*/ 945009 h 1202550"/>
              <a:gd name="connsiteX1320" fmla="*/ 425957 w 1202550"/>
              <a:gd name="connsiteY1320" fmla="*/ 945561 h 1202550"/>
              <a:gd name="connsiteX1321" fmla="*/ 427854 w 1202550"/>
              <a:gd name="connsiteY1321" fmla="*/ 948921 h 1202550"/>
              <a:gd name="connsiteX1322" fmla="*/ 403490 w 1202550"/>
              <a:gd name="connsiteY1322" fmla="*/ 997671 h 1202550"/>
              <a:gd name="connsiteX1323" fmla="*/ 400106 w 1202550"/>
              <a:gd name="connsiteY1323" fmla="*/ 999832 h 1202550"/>
              <a:gd name="connsiteX1324" fmla="*/ 398618 w 1202550"/>
              <a:gd name="connsiteY1324" fmla="*/ 999832 h 1202550"/>
              <a:gd name="connsiteX1325" fmla="*/ 210290 w 1202550"/>
              <a:gd name="connsiteY1325" fmla="*/ 999832 h 1202550"/>
              <a:gd name="connsiteX1326" fmla="*/ 206282 w 1202550"/>
              <a:gd name="connsiteY1326" fmla="*/ 999448 h 1202550"/>
              <a:gd name="connsiteX1327" fmla="*/ 215595 w 1202550"/>
              <a:gd name="connsiteY1327" fmla="*/ 990230 h 1202550"/>
              <a:gd name="connsiteX1328" fmla="*/ 257120 w 1202550"/>
              <a:gd name="connsiteY1328" fmla="*/ 948657 h 1202550"/>
              <a:gd name="connsiteX1329" fmla="*/ 261561 w 1202550"/>
              <a:gd name="connsiteY1329" fmla="*/ 946809 h 1202550"/>
              <a:gd name="connsiteX1330" fmla="*/ 425909 w 1202550"/>
              <a:gd name="connsiteY1330" fmla="*/ 946809 h 1202550"/>
              <a:gd name="connsiteX1331" fmla="*/ 428166 w 1202550"/>
              <a:gd name="connsiteY1331" fmla="*/ 946809 h 1202550"/>
              <a:gd name="connsiteX1332" fmla="*/ 427854 w 1202550"/>
              <a:gd name="connsiteY1332" fmla="*/ 948921 h 1202550"/>
              <a:gd name="connsiteX1333" fmla="*/ 447056 w 1202550"/>
              <a:gd name="connsiteY1333" fmla="*/ 904132 h 1202550"/>
              <a:gd name="connsiteX1334" fmla="*/ 306182 w 1202550"/>
              <a:gd name="connsiteY1334" fmla="*/ 904132 h 1202550"/>
              <a:gd name="connsiteX1335" fmla="*/ 302582 w 1202550"/>
              <a:gd name="connsiteY1335" fmla="*/ 903340 h 1202550"/>
              <a:gd name="connsiteX1336" fmla="*/ 304310 w 1202550"/>
              <a:gd name="connsiteY1336" fmla="*/ 900939 h 1202550"/>
              <a:gd name="connsiteX1337" fmla="*/ 328913 w 1202550"/>
              <a:gd name="connsiteY1337" fmla="*/ 876384 h 1202550"/>
              <a:gd name="connsiteX1338" fmla="*/ 332490 w 1202550"/>
              <a:gd name="connsiteY1338" fmla="*/ 873288 h 1202550"/>
              <a:gd name="connsiteX1339" fmla="*/ 333858 w 1202550"/>
              <a:gd name="connsiteY1339" fmla="*/ 872808 h 1202550"/>
              <a:gd name="connsiteX1340" fmla="*/ 465346 w 1202550"/>
              <a:gd name="connsiteY1340" fmla="*/ 872808 h 1202550"/>
              <a:gd name="connsiteX1341" fmla="*/ 464794 w 1202550"/>
              <a:gd name="connsiteY1341" fmla="*/ 875088 h 1202550"/>
              <a:gd name="connsiteX1342" fmla="*/ 451136 w 1202550"/>
              <a:gd name="connsiteY1342" fmla="*/ 901947 h 1202550"/>
              <a:gd name="connsiteX1343" fmla="*/ 450632 w 1202550"/>
              <a:gd name="connsiteY1343" fmla="*/ 903316 h 1202550"/>
              <a:gd name="connsiteX1344" fmla="*/ 450632 w 1202550"/>
              <a:gd name="connsiteY1344" fmla="*/ 903316 h 1202550"/>
              <a:gd name="connsiteX1345" fmla="*/ 446984 w 1202550"/>
              <a:gd name="connsiteY1345" fmla="*/ 904132 h 1202550"/>
              <a:gd name="connsiteX1346" fmla="*/ 64040 w 1202550"/>
              <a:gd name="connsiteY1346" fmla="*/ 597853 h 1202550"/>
              <a:gd name="connsiteX1347" fmla="*/ 64040 w 1202550"/>
              <a:gd name="connsiteY1347" fmla="*/ 472270 h 1202550"/>
              <a:gd name="connsiteX1348" fmla="*/ 64376 w 1202550"/>
              <a:gd name="connsiteY1348" fmla="*/ 469005 h 1202550"/>
              <a:gd name="connsiteX1349" fmla="*/ 69105 w 1202550"/>
              <a:gd name="connsiteY1349" fmla="*/ 469893 h 1202550"/>
              <a:gd name="connsiteX1350" fmla="*/ 112094 w 1202550"/>
              <a:gd name="connsiteY1350" fmla="*/ 480599 h 1202550"/>
              <a:gd name="connsiteX1351" fmla="*/ 114734 w 1202550"/>
              <a:gd name="connsiteY1351" fmla="*/ 483911 h 1202550"/>
              <a:gd name="connsiteX1352" fmla="*/ 114734 w 1202550"/>
              <a:gd name="connsiteY1352" fmla="*/ 598405 h 1202550"/>
              <a:gd name="connsiteX1353" fmla="*/ 114734 w 1202550"/>
              <a:gd name="connsiteY1353" fmla="*/ 599894 h 1202550"/>
              <a:gd name="connsiteX1354" fmla="*/ 113270 w 1202550"/>
              <a:gd name="connsiteY1354" fmla="*/ 601262 h 1202550"/>
              <a:gd name="connsiteX1355" fmla="*/ 111782 w 1202550"/>
              <a:gd name="connsiteY1355" fmla="*/ 601262 h 1202550"/>
              <a:gd name="connsiteX1356" fmla="*/ 67016 w 1202550"/>
              <a:gd name="connsiteY1356" fmla="*/ 601262 h 1202550"/>
              <a:gd name="connsiteX1357" fmla="*/ 65528 w 1202550"/>
              <a:gd name="connsiteY1357" fmla="*/ 601262 h 1202550"/>
              <a:gd name="connsiteX1358" fmla="*/ 64040 w 1202550"/>
              <a:gd name="connsiteY1358" fmla="*/ 599630 h 1202550"/>
              <a:gd name="connsiteX1359" fmla="*/ 64040 w 1202550"/>
              <a:gd name="connsiteY1359" fmla="*/ 597853 h 1202550"/>
              <a:gd name="connsiteX1360" fmla="*/ 114710 w 1202550"/>
              <a:gd name="connsiteY1360" fmla="*/ 477238 h 1202550"/>
              <a:gd name="connsiteX1361" fmla="*/ 114710 w 1202550"/>
              <a:gd name="connsiteY1361" fmla="*/ 479207 h 1202550"/>
              <a:gd name="connsiteX1362" fmla="*/ 105421 w 1202550"/>
              <a:gd name="connsiteY1362" fmla="*/ 477046 h 1202550"/>
              <a:gd name="connsiteX1363" fmla="*/ 66704 w 1202550"/>
              <a:gd name="connsiteY1363" fmla="*/ 467493 h 1202550"/>
              <a:gd name="connsiteX1364" fmla="*/ 64136 w 1202550"/>
              <a:gd name="connsiteY1364" fmla="*/ 464085 h 1202550"/>
              <a:gd name="connsiteX1365" fmla="*/ 64136 w 1202550"/>
              <a:gd name="connsiteY1365" fmla="*/ 337277 h 1202550"/>
              <a:gd name="connsiteX1366" fmla="*/ 64520 w 1202550"/>
              <a:gd name="connsiteY1366" fmla="*/ 334540 h 1202550"/>
              <a:gd name="connsiteX1367" fmla="*/ 73281 w 1202550"/>
              <a:gd name="connsiteY1367" fmla="*/ 338789 h 1202550"/>
              <a:gd name="connsiteX1368" fmla="*/ 112406 w 1202550"/>
              <a:gd name="connsiteY1368" fmla="*/ 358303 h 1202550"/>
              <a:gd name="connsiteX1369" fmla="*/ 114710 w 1202550"/>
              <a:gd name="connsiteY1369" fmla="*/ 361880 h 1202550"/>
              <a:gd name="connsiteX1370" fmla="*/ 114710 w 1202550"/>
              <a:gd name="connsiteY1370" fmla="*/ 477238 h 1202550"/>
              <a:gd name="connsiteX1371" fmla="*/ 113390 w 1202550"/>
              <a:gd name="connsiteY1371" fmla="*/ 356695 h 1202550"/>
              <a:gd name="connsiteX1372" fmla="*/ 68913 w 1202550"/>
              <a:gd name="connsiteY1372" fmla="*/ 334517 h 1202550"/>
              <a:gd name="connsiteX1373" fmla="*/ 68097 w 1202550"/>
              <a:gd name="connsiteY1373" fmla="*/ 334204 h 1202550"/>
              <a:gd name="connsiteX1374" fmla="*/ 68097 w 1202550"/>
              <a:gd name="connsiteY1374" fmla="*/ 333268 h 1202550"/>
              <a:gd name="connsiteX1375" fmla="*/ 70737 w 1202550"/>
              <a:gd name="connsiteY1375" fmla="*/ 333028 h 1202550"/>
              <a:gd name="connsiteX1376" fmla="*/ 194376 w 1202550"/>
              <a:gd name="connsiteY1376" fmla="*/ 333028 h 1202550"/>
              <a:gd name="connsiteX1377" fmla="*/ 197521 w 1202550"/>
              <a:gd name="connsiteY1377" fmla="*/ 333580 h 1202550"/>
              <a:gd name="connsiteX1378" fmla="*/ 233525 w 1202550"/>
              <a:gd name="connsiteY1378" fmla="*/ 357439 h 1202550"/>
              <a:gd name="connsiteX1379" fmla="*/ 230117 w 1202550"/>
              <a:gd name="connsiteY1379" fmla="*/ 357895 h 1202550"/>
              <a:gd name="connsiteX1380" fmla="*/ 118575 w 1202550"/>
              <a:gd name="connsiteY1380" fmla="*/ 357895 h 1202550"/>
              <a:gd name="connsiteX1381" fmla="*/ 113318 w 1202550"/>
              <a:gd name="connsiteY1381" fmla="*/ 356695 h 1202550"/>
              <a:gd name="connsiteX1382" fmla="*/ 263889 w 1202550"/>
              <a:gd name="connsiteY1382" fmla="*/ 259747 h 1202550"/>
              <a:gd name="connsiteX1383" fmla="*/ 427349 w 1202550"/>
              <a:gd name="connsiteY1383" fmla="*/ 259747 h 1202550"/>
              <a:gd name="connsiteX1384" fmla="*/ 430950 w 1202550"/>
              <a:gd name="connsiteY1384" fmla="*/ 261571 h 1202550"/>
              <a:gd name="connsiteX1385" fmla="*/ 448736 w 1202550"/>
              <a:gd name="connsiteY1385" fmla="*/ 297216 h 1202550"/>
              <a:gd name="connsiteX1386" fmla="*/ 449216 w 1202550"/>
              <a:gd name="connsiteY1386" fmla="*/ 299352 h 1202550"/>
              <a:gd name="connsiteX1387" fmla="*/ 445952 w 1202550"/>
              <a:gd name="connsiteY1387" fmla="*/ 299352 h 1202550"/>
              <a:gd name="connsiteX1388" fmla="*/ 303494 w 1202550"/>
              <a:gd name="connsiteY1388" fmla="*/ 299352 h 1202550"/>
              <a:gd name="connsiteX1389" fmla="*/ 298285 w 1202550"/>
              <a:gd name="connsiteY1389" fmla="*/ 297168 h 1202550"/>
              <a:gd name="connsiteX1390" fmla="*/ 263529 w 1202550"/>
              <a:gd name="connsiteY1390" fmla="*/ 262363 h 1202550"/>
              <a:gd name="connsiteX1391" fmla="*/ 260817 w 1202550"/>
              <a:gd name="connsiteY1391" fmla="*/ 260395 h 1202550"/>
              <a:gd name="connsiteX1392" fmla="*/ 263817 w 1202550"/>
              <a:gd name="connsiteY1392" fmla="*/ 259747 h 1202550"/>
              <a:gd name="connsiteX1393" fmla="*/ 257144 w 1202550"/>
              <a:gd name="connsiteY1393" fmla="*/ 255931 h 1202550"/>
              <a:gd name="connsiteX1394" fmla="*/ 209138 w 1202550"/>
              <a:gd name="connsiteY1394" fmla="*/ 208069 h 1202550"/>
              <a:gd name="connsiteX1395" fmla="*/ 206354 w 1202550"/>
              <a:gd name="connsiteY1395" fmla="*/ 205668 h 1202550"/>
              <a:gd name="connsiteX1396" fmla="*/ 209882 w 1202550"/>
              <a:gd name="connsiteY1396" fmla="*/ 205212 h 1202550"/>
              <a:gd name="connsiteX1397" fmla="*/ 399506 w 1202550"/>
              <a:gd name="connsiteY1397" fmla="*/ 205212 h 1202550"/>
              <a:gd name="connsiteX1398" fmla="*/ 404067 w 1202550"/>
              <a:gd name="connsiteY1398" fmla="*/ 207925 h 1202550"/>
              <a:gd name="connsiteX1399" fmla="*/ 427469 w 1202550"/>
              <a:gd name="connsiteY1399" fmla="*/ 254803 h 1202550"/>
              <a:gd name="connsiteX1400" fmla="*/ 428574 w 1202550"/>
              <a:gd name="connsiteY1400" fmla="*/ 257803 h 1202550"/>
              <a:gd name="connsiteX1401" fmla="*/ 425597 w 1202550"/>
              <a:gd name="connsiteY1401" fmla="*/ 258043 h 1202550"/>
              <a:gd name="connsiteX1402" fmla="*/ 262185 w 1202550"/>
              <a:gd name="connsiteY1402" fmla="*/ 258043 h 1202550"/>
              <a:gd name="connsiteX1403" fmla="*/ 257072 w 1202550"/>
              <a:gd name="connsiteY1403" fmla="*/ 255931 h 1202550"/>
              <a:gd name="connsiteX1404" fmla="*/ 601347 w 1202550"/>
              <a:gd name="connsiteY1404" fmla="*/ 296736 h 1202550"/>
              <a:gd name="connsiteX1405" fmla="*/ 598731 w 1202550"/>
              <a:gd name="connsiteY1405" fmla="*/ 299352 h 1202550"/>
              <a:gd name="connsiteX1406" fmla="*/ 454089 w 1202550"/>
              <a:gd name="connsiteY1406" fmla="*/ 299352 h 1202550"/>
              <a:gd name="connsiteX1407" fmla="*/ 450800 w 1202550"/>
              <a:gd name="connsiteY1407" fmla="*/ 297504 h 1202550"/>
              <a:gd name="connsiteX1408" fmla="*/ 432630 w 1202550"/>
              <a:gd name="connsiteY1408" fmla="*/ 261043 h 1202550"/>
              <a:gd name="connsiteX1409" fmla="*/ 432150 w 1202550"/>
              <a:gd name="connsiteY1409" fmla="*/ 259723 h 1202550"/>
              <a:gd name="connsiteX1410" fmla="*/ 597771 w 1202550"/>
              <a:gd name="connsiteY1410" fmla="*/ 259723 h 1202550"/>
              <a:gd name="connsiteX1411" fmla="*/ 601347 w 1202550"/>
              <a:gd name="connsiteY1411" fmla="*/ 263396 h 1202550"/>
              <a:gd name="connsiteX1412" fmla="*/ 601275 w 1202550"/>
              <a:gd name="connsiteY1412" fmla="*/ 296712 h 1202550"/>
              <a:gd name="connsiteX1413" fmla="*/ 601347 w 1202550"/>
              <a:gd name="connsiteY1413" fmla="*/ 331732 h 1202550"/>
              <a:gd name="connsiteX1414" fmla="*/ 597699 w 1202550"/>
              <a:gd name="connsiteY1414" fmla="*/ 332428 h 1202550"/>
              <a:gd name="connsiteX1415" fmla="*/ 510136 w 1202550"/>
              <a:gd name="connsiteY1415" fmla="*/ 332428 h 1202550"/>
              <a:gd name="connsiteX1416" fmla="*/ 471515 w 1202550"/>
              <a:gd name="connsiteY1416" fmla="*/ 332428 h 1202550"/>
              <a:gd name="connsiteX1417" fmla="*/ 468107 w 1202550"/>
              <a:gd name="connsiteY1417" fmla="*/ 331804 h 1202550"/>
              <a:gd name="connsiteX1418" fmla="*/ 452937 w 1202550"/>
              <a:gd name="connsiteY1418" fmla="*/ 301632 h 1202550"/>
              <a:gd name="connsiteX1419" fmla="*/ 455337 w 1202550"/>
              <a:gd name="connsiteY1419" fmla="*/ 301176 h 1202550"/>
              <a:gd name="connsiteX1420" fmla="*/ 598419 w 1202550"/>
              <a:gd name="connsiteY1420" fmla="*/ 301176 h 1202550"/>
              <a:gd name="connsiteX1421" fmla="*/ 599907 w 1202550"/>
              <a:gd name="connsiteY1421" fmla="*/ 301176 h 1202550"/>
              <a:gd name="connsiteX1422" fmla="*/ 601227 w 1202550"/>
              <a:gd name="connsiteY1422" fmla="*/ 302352 h 1202550"/>
              <a:gd name="connsiteX1423" fmla="*/ 601227 w 1202550"/>
              <a:gd name="connsiteY1423" fmla="*/ 303265 h 1202550"/>
              <a:gd name="connsiteX1424" fmla="*/ 601227 w 1202550"/>
              <a:gd name="connsiteY1424" fmla="*/ 331756 h 1202550"/>
              <a:gd name="connsiteX1425" fmla="*/ 601515 w 1202550"/>
              <a:gd name="connsiteY1425" fmla="*/ 396036 h 1202550"/>
              <a:gd name="connsiteX1426" fmla="*/ 599907 w 1202550"/>
              <a:gd name="connsiteY1426" fmla="*/ 397548 h 1202550"/>
              <a:gd name="connsiteX1427" fmla="*/ 598107 w 1202550"/>
              <a:gd name="connsiteY1427" fmla="*/ 397548 h 1202550"/>
              <a:gd name="connsiteX1428" fmla="*/ 504279 w 1202550"/>
              <a:gd name="connsiteY1428" fmla="*/ 397548 h 1202550"/>
              <a:gd name="connsiteX1429" fmla="*/ 499718 w 1202550"/>
              <a:gd name="connsiteY1429" fmla="*/ 394812 h 1202550"/>
              <a:gd name="connsiteX1430" fmla="*/ 494294 w 1202550"/>
              <a:gd name="connsiteY1430" fmla="*/ 383819 h 1202550"/>
              <a:gd name="connsiteX1431" fmla="*/ 493574 w 1202550"/>
              <a:gd name="connsiteY1431" fmla="*/ 381610 h 1202550"/>
              <a:gd name="connsiteX1432" fmla="*/ 496502 w 1202550"/>
              <a:gd name="connsiteY1432" fmla="*/ 381322 h 1202550"/>
              <a:gd name="connsiteX1433" fmla="*/ 598419 w 1202550"/>
              <a:gd name="connsiteY1433" fmla="*/ 381322 h 1202550"/>
              <a:gd name="connsiteX1434" fmla="*/ 599907 w 1202550"/>
              <a:gd name="connsiteY1434" fmla="*/ 381322 h 1202550"/>
              <a:gd name="connsiteX1435" fmla="*/ 601515 w 1202550"/>
              <a:gd name="connsiteY1435" fmla="*/ 382835 h 1202550"/>
              <a:gd name="connsiteX1436" fmla="*/ 601395 w 1202550"/>
              <a:gd name="connsiteY1436" fmla="*/ 396012 h 1202550"/>
              <a:gd name="connsiteX1437" fmla="*/ 601515 w 1202550"/>
              <a:gd name="connsiteY1437" fmla="*/ 417903 h 1202550"/>
              <a:gd name="connsiteX1438" fmla="*/ 601515 w 1202550"/>
              <a:gd name="connsiteY1438" fmla="*/ 503642 h 1202550"/>
              <a:gd name="connsiteX1439" fmla="*/ 601515 w 1202550"/>
              <a:gd name="connsiteY1439" fmla="*/ 505442 h 1202550"/>
              <a:gd name="connsiteX1440" fmla="*/ 600003 w 1202550"/>
              <a:gd name="connsiteY1440" fmla="*/ 507026 h 1202550"/>
              <a:gd name="connsiteX1441" fmla="*/ 598203 w 1202550"/>
              <a:gd name="connsiteY1441" fmla="*/ 507026 h 1202550"/>
              <a:gd name="connsiteX1442" fmla="*/ 512296 w 1202550"/>
              <a:gd name="connsiteY1442" fmla="*/ 507026 h 1202550"/>
              <a:gd name="connsiteX1443" fmla="*/ 508984 w 1202550"/>
              <a:gd name="connsiteY1443" fmla="*/ 503618 h 1202550"/>
              <a:gd name="connsiteX1444" fmla="*/ 508984 w 1202550"/>
              <a:gd name="connsiteY1444" fmla="*/ 417543 h 1202550"/>
              <a:gd name="connsiteX1445" fmla="*/ 511888 w 1202550"/>
              <a:gd name="connsiteY1445" fmla="*/ 414615 h 1202550"/>
              <a:gd name="connsiteX1446" fmla="*/ 597651 w 1202550"/>
              <a:gd name="connsiteY1446" fmla="*/ 414615 h 1202550"/>
              <a:gd name="connsiteX1447" fmla="*/ 599739 w 1202550"/>
              <a:gd name="connsiteY1447" fmla="*/ 414615 h 1202550"/>
              <a:gd name="connsiteX1448" fmla="*/ 601371 w 1202550"/>
              <a:gd name="connsiteY1448" fmla="*/ 416391 h 1202550"/>
              <a:gd name="connsiteX1449" fmla="*/ 601371 w 1202550"/>
              <a:gd name="connsiteY1449" fmla="*/ 417879 h 1202550"/>
              <a:gd name="connsiteX1450" fmla="*/ 601515 w 1202550"/>
              <a:gd name="connsiteY1450" fmla="*/ 843620 h 1202550"/>
              <a:gd name="connsiteX1451" fmla="*/ 600171 w 1202550"/>
              <a:gd name="connsiteY1451" fmla="*/ 844772 h 1202550"/>
              <a:gd name="connsiteX1452" fmla="*/ 485509 w 1202550"/>
              <a:gd name="connsiteY1452" fmla="*/ 844772 h 1202550"/>
              <a:gd name="connsiteX1453" fmla="*/ 482604 w 1202550"/>
              <a:gd name="connsiteY1453" fmla="*/ 844580 h 1202550"/>
              <a:gd name="connsiteX1454" fmla="*/ 483420 w 1202550"/>
              <a:gd name="connsiteY1454" fmla="*/ 842180 h 1202550"/>
              <a:gd name="connsiteX1455" fmla="*/ 490621 w 1202550"/>
              <a:gd name="connsiteY1455" fmla="*/ 827418 h 1202550"/>
              <a:gd name="connsiteX1456" fmla="*/ 494510 w 1202550"/>
              <a:gd name="connsiteY1456" fmla="*/ 825018 h 1202550"/>
              <a:gd name="connsiteX1457" fmla="*/ 555958 w 1202550"/>
              <a:gd name="connsiteY1457" fmla="*/ 825018 h 1202550"/>
              <a:gd name="connsiteX1458" fmla="*/ 600027 w 1202550"/>
              <a:gd name="connsiteY1458" fmla="*/ 825018 h 1202550"/>
              <a:gd name="connsiteX1459" fmla="*/ 601275 w 1202550"/>
              <a:gd name="connsiteY1459" fmla="*/ 826266 h 1202550"/>
              <a:gd name="connsiteX1460" fmla="*/ 601371 w 1202550"/>
              <a:gd name="connsiteY1460" fmla="*/ 843596 h 1202550"/>
              <a:gd name="connsiteX1461" fmla="*/ 154747 w 1202550"/>
              <a:gd name="connsiteY1461" fmla="*/ 601286 h 1202550"/>
              <a:gd name="connsiteX1462" fmla="*/ 119655 w 1202550"/>
              <a:gd name="connsiteY1462" fmla="*/ 601286 h 1202550"/>
              <a:gd name="connsiteX1463" fmla="*/ 116439 w 1202550"/>
              <a:gd name="connsiteY1463" fmla="*/ 598141 h 1202550"/>
              <a:gd name="connsiteX1464" fmla="*/ 116439 w 1202550"/>
              <a:gd name="connsiteY1464" fmla="*/ 481751 h 1202550"/>
              <a:gd name="connsiteX1465" fmla="*/ 146490 w 1202550"/>
              <a:gd name="connsiteY1465" fmla="*/ 489240 h 1202550"/>
              <a:gd name="connsiteX1466" fmla="*/ 155203 w 1202550"/>
              <a:gd name="connsiteY1466" fmla="*/ 491424 h 1202550"/>
              <a:gd name="connsiteX1467" fmla="*/ 157604 w 1202550"/>
              <a:gd name="connsiteY1467" fmla="*/ 494640 h 1202550"/>
              <a:gd name="connsiteX1468" fmla="*/ 157604 w 1202550"/>
              <a:gd name="connsiteY1468" fmla="*/ 598381 h 1202550"/>
              <a:gd name="connsiteX1469" fmla="*/ 154747 w 1202550"/>
              <a:gd name="connsiteY1469" fmla="*/ 601286 h 1202550"/>
              <a:gd name="connsiteX1470" fmla="*/ 116343 w 1202550"/>
              <a:gd name="connsiteY1470" fmla="*/ 606374 h 1202550"/>
              <a:gd name="connsiteX1471" fmla="*/ 119487 w 1202550"/>
              <a:gd name="connsiteY1471" fmla="*/ 603086 h 1202550"/>
              <a:gd name="connsiteX1472" fmla="*/ 154939 w 1202550"/>
              <a:gd name="connsiteY1472" fmla="*/ 603086 h 1202550"/>
              <a:gd name="connsiteX1473" fmla="*/ 157628 w 1202550"/>
              <a:gd name="connsiteY1473" fmla="*/ 605678 h 1202550"/>
              <a:gd name="connsiteX1474" fmla="*/ 157628 w 1202550"/>
              <a:gd name="connsiteY1474" fmla="*/ 709923 h 1202550"/>
              <a:gd name="connsiteX1475" fmla="*/ 155227 w 1202550"/>
              <a:gd name="connsiteY1475" fmla="*/ 712900 h 1202550"/>
              <a:gd name="connsiteX1476" fmla="*/ 118359 w 1202550"/>
              <a:gd name="connsiteY1476" fmla="*/ 722165 h 1202550"/>
              <a:gd name="connsiteX1477" fmla="*/ 116607 w 1202550"/>
              <a:gd name="connsiteY1477" fmla="*/ 722165 h 1202550"/>
              <a:gd name="connsiteX1478" fmla="*/ 116367 w 1202550"/>
              <a:gd name="connsiteY1478" fmla="*/ 719237 h 1202550"/>
              <a:gd name="connsiteX1479" fmla="*/ 157532 w 1202550"/>
              <a:gd name="connsiteY1479" fmla="*/ 487536 h 1202550"/>
              <a:gd name="connsiteX1480" fmla="*/ 157532 w 1202550"/>
              <a:gd name="connsiteY1480" fmla="*/ 489768 h 1202550"/>
              <a:gd name="connsiteX1481" fmla="*/ 154579 w 1202550"/>
              <a:gd name="connsiteY1481" fmla="*/ 489360 h 1202550"/>
              <a:gd name="connsiteX1482" fmla="*/ 119127 w 1202550"/>
              <a:gd name="connsiteY1482" fmla="*/ 480551 h 1202550"/>
              <a:gd name="connsiteX1483" fmla="*/ 116439 w 1202550"/>
              <a:gd name="connsiteY1483" fmla="*/ 477286 h 1202550"/>
              <a:gd name="connsiteX1484" fmla="*/ 116439 w 1202550"/>
              <a:gd name="connsiteY1484" fmla="*/ 360872 h 1202550"/>
              <a:gd name="connsiteX1485" fmla="*/ 118455 w 1202550"/>
              <a:gd name="connsiteY1485" fmla="*/ 361352 h 1202550"/>
              <a:gd name="connsiteX1486" fmla="*/ 155443 w 1202550"/>
              <a:gd name="connsiteY1486" fmla="*/ 379786 h 1202550"/>
              <a:gd name="connsiteX1487" fmla="*/ 157652 w 1202550"/>
              <a:gd name="connsiteY1487" fmla="*/ 383459 h 1202550"/>
              <a:gd name="connsiteX1488" fmla="*/ 157628 w 1202550"/>
              <a:gd name="connsiteY1488" fmla="*/ 487536 h 1202550"/>
              <a:gd name="connsiteX1489" fmla="*/ 157532 w 1202550"/>
              <a:gd name="connsiteY1489" fmla="*/ 378802 h 1202550"/>
              <a:gd name="connsiteX1490" fmla="*/ 121647 w 1202550"/>
              <a:gd name="connsiteY1490" fmla="*/ 360824 h 1202550"/>
              <a:gd name="connsiteX1491" fmla="*/ 120711 w 1202550"/>
              <a:gd name="connsiteY1491" fmla="*/ 360176 h 1202550"/>
              <a:gd name="connsiteX1492" fmla="*/ 124240 w 1202550"/>
              <a:gd name="connsiteY1492" fmla="*/ 359744 h 1202550"/>
              <a:gd name="connsiteX1493" fmla="*/ 234293 w 1202550"/>
              <a:gd name="connsiteY1493" fmla="*/ 359744 h 1202550"/>
              <a:gd name="connsiteX1494" fmla="*/ 238278 w 1202550"/>
              <a:gd name="connsiteY1494" fmla="*/ 360656 h 1202550"/>
              <a:gd name="connsiteX1495" fmla="*/ 264681 w 1202550"/>
              <a:gd name="connsiteY1495" fmla="*/ 378298 h 1202550"/>
              <a:gd name="connsiteX1496" fmla="*/ 265401 w 1202550"/>
              <a:gd name="connsiteY1496" fmla="*/ 379282 h 1202550"/>
              <a:gd name="connsiteX1497" fmla="*/ 263001 w 1202550"/>
              <a:gd name="connsiteY1497" fmla="*/ 379522 h 1202550"/>
              <a:gd name="connsiteX1498" fmla="*/ 161276 w 1202550"/>
              <a:gd name="connsiteY1498" fmla="*/ 379522 h 1202550"/>
              <a:gd name="connsiteX1499" fmla="*/ 157508 w 1202550"/>
              <a:gd name="connsiteY1499" fmla="*/ 378802 h 1202550"/>
              <a:gd name="connsiteX1500" fmla="*/ 332514 w 1202550"/>
              <a:gd name="connsiteY1500" fmla="*/ 333676 h 1202550"/>
              <a:gd name="connsiteX1501" fmla="*/ 352868 w 1202550"/>
              <a:gd name="connsiteY1501" fmla="*/ 354007 h 1202550"/>
              <a:gd name="connsiteX1502" fmla="*/ 356325 w 1202550"/>
              <a:gd name="connsiteY1502" fmla="*/ 357079 h 1202550"/>
              <a:gd name="connsiteX1503" fmla="*/ 352988 w 1202550"/>
              <a:gd name="connsiteY1503" fmla="*/ 357895 h 1202550"/>
              <a:gd name="connsiteX1504" fmla="*/ 320584 w 1202550"/>
              <a:gd name="connsiteY1504" fmla="*/ 357895 h 1202550"/>
              <a:gd name="connsiteX1505" fmla="*/ 240510 w 1202550"/>
              <a:gd name="connsiteY1505" fmla="*/ 357895 h 1202550"/>
              <a:gd name="connsiteX1506" fmla="*/ 234965 w 1202550"/>
              <a:gd name="connsiteY1506" fmla="*/ 356215 h 1202550"/>
              <a:gd name="connsiteX1507" fmla="*/ 201769 w 1202550"/>
              <a:gd name="connsiteY1507" fmla="*/ 334156 h 1202550"/>
              <a:gd name="connsiteX1508" fmla="*/ 201985 w 1202550"/>
              <a:gd name="connsiteY1508" fmla="*/ 333100 h 1202550"/>
              <a:gd name="connsiteX1509" fmla="*/ 204674 w 1202550"/>
              <a:gd name="connsiteY1509" fmla="*/ 332980 h 1202550"/>
              <a:gd name="connsiteX1510" fmla="*/ 329105 w 1202550"/>
              <a:gd name="connsiteY1510" fmla="*/ 332980 h 1202550"/>
              <a:gd name="connsiteX1511" fmla="*/ 332490 w 1202550"/>
              <a:gd name="connsiteY1511" fmla="*/ 333676 h 1202550"/>
              <a:gd name="connsiteX1512" fmla="*/ 302870 w 1202550"/>
              <a:gd name="connsiteY1512" fmla="*/ 301464 h 1202550"/>
              <a:gd name="connsiteX1513" fmla="*/ 305966 w 1202550"/>
              <a:gd name="connsiteY1513" fmla="*/ 301128 h 1202550"/>
              <a:gd name="connsiteX1514" fmla="*/ 447776 w 1202550"/>
              <a:gd name="connsiteY1514" fmla="*/ 301128 h 1202550"/>
              <a:gd name="connsiteX1515" fmla="*/ 452025 w 1202550"/>
              <a:gd name="connsiteY1515" fmla="*/ 303817 h 1202550"/>
              <a:gd name="connsiteX1516" fmla="*/ 464578 w 1202550"/>
              <a:gd name="connsiteY1516" fmla="*/ 329020 h 1202550"/>
              <a:gd name="connsiteX1517" fmla="*/ 465682 w 1202550"/>
              <a:gd name="connsiteY1517" fmla="*/ 331756 h 1202550"/>
              <a:gd name="connsiteX1518" fmla="*/ 462010 w 1202550"/>
              <a:gd name="connsiteY1518" fmla="*/ 332452 h 1202550"/>
              <a:gd name="connsiteX1519" fmla="*/ 367366 w 1202550"/>
              <a:gd name="connsiteY1519" fmla="*/ 332452 h 1202550"/>
              <a:gd name="connsiteX1520" fmla="*/ 336546 w 1202550"/>
              <a:gd name="connsiteY1520" fmla="*/ 332452 h 1202550"/>
              <a:gd name="connsiteX1521" fmla="*/ 333114 w 1202550"/>
              <a:gd name="connsiteY1521" fmla="*/ 331852 h 1202550"/>
              <a:gd name="connsiteX1522" fmla="*/ 507207 w 1202550"/>
              <a:gd name="connsiteY1522" fmla="*/ 512403 h 1202550"/>
              <a:gd name="connsiteX1523" fmla="*/ 507207 w 1202550"/>
              <a:gd name="connsiteY1523" fmla="*/ 599030 h 1202550"/>
              <a:gd name="connsiteX1524" fmla="*/ 504807 w 1202550"/>
              <a:gd name="connsiteY1524" fmla="*/ 601286 h 1202550"/>
              <a:gd name="connsiteX1525" fmla="*/ 418228 w 1202550"/>
              <a:gd name="connsiteY1525" fmla="*/ 601286 h 1202550"/>
              <a:gd name="connsiteX1526" fmla="*/ 416140 w 1202550"/>
              <a:gd name="connsiteY1526" fmla="*/ 601286 h 1202550"/>
              <a:gd name="connsiteX1527" fmla="*/ 414796 w 1202550"/>
              <a:gd name="connsiteY1527" fmla="*/ 599798 h 1202550"/>
              <a:gd name="connsiteX1528" fmla="*/ 414796 w 1202550"/>
              <a:gd name="connsiteY1528" fmla="*/ 598309 h 1202550"/>
              <a:gd name="connsiteX1529" fmla="*/ 414796 w 1202550"/>
              <a:gd name="connsiteY1529" fmla="*/ 511899 h 1202550"/>
              <a:gd name="connsiteX1530" fmla="*/ 414796 w 1202550"/>
              <a:gd name="connsiteY1530" fmla="*/ 510699 h 1202550"/>
              <a:gd name="connsiteX1531" fmla="*/ 416860 w 1202550"/>
              <a:gd name="connsiteY1531" fmla="*/ 508706 h 1202550"/>
              <a:gd name="connsiteX1532" fmla="*/ 431262 w 1202550"/>
              <a:gd name="connsiteY1532" fmla="*/ 508706 h 1202550"/>
              <a:gd name="connsiteX1533" fmla="*/ 503559 w 1202550"/>
              <a:gd name="connsiteY1533" fmla="*/ 508706 h 1202550"/>
              <a:gd name="connsiteX1534" fmla="*/ 505671 w 1202550"/>
              <a:gd name="connsiteY1534" fmla="*/ 508706 h 1202550"/>
              <a:gd name="connsiteX1535" fmla="*/ 507255 w 1202550"/>
              <a:gd name="connsiteY1535" fmla="*/ 510218 h 1202550"/>
              <a:gd name="connsiteX1536" fmla="*/ 507183 w 1202550"/>
              <a:gd name="connsiteY1536" fmla="*/ 512403 h 1202550"/>
              <a:gd name="connsiteX1537" fmla="*/ 507207 w 1202550"/>
              <a:gd name="connsiteY1537" fmla="*/ 786661 h 1202550"/>
              <a:gd name="connsiteX1538" fmla="*/ 507207 w 1202550"/>
              <a:gd name="connsiteY1538" fmla="*/ 788461 h 1202550"/>
              <a:gd name="connsiteX1539" fmla="*/ 505935 w 1202550"/>
              <a:gd name="connsiteY1539" fmla="*/ 789661 h 1202550"/>
              <a:gd name="connsiteX1540" fmla="*/ 504135 w 1202550"/>
              <a:gd name="connsiteY1540" fmla="*/ 789661 h 1202550"/>
              <a:gd name="connsiteX1541" fmla="*/ 418060 w 1202550"/>
              <a:gd name="connsiteY1541" fmla="*/ 789661 h 1202550"/>
              <a:gd name="connsiteX1542" fmla="*/ 414796 w 1202550"/>
              <a:gd name="connsiteY1542" fmla="*/ 786229 h 1202550"/>
              <a:gd name="connsiteX1543" fmla="*/ 414796 w 1202550"/>
              <a:gd name="connsiteY1543" fmla="*/ 700490 h 1202550"/>
              <a:gd name="connsiteX1544" fmla="*/ 414796 w 1202550"/>
              <a:gd name="connsiteY1544" fmla="*/ 698378 h 1202550"/>
              <a:gd name="connsiteX1545" fmla="*/ 416116 w 1202550"/>
              <a:gd name="connsiteY1545" fmla="*/ 697178 h 1202550"/>
              <a:gd name="connsiteX1546" fmla="*/ 503943 w 1202550"/>
              <a:gd name="connsiteY1546" fmla="*/ 697178 h 1202550"/>
              <a:gd name="connsiteX1547" fmla="*/ 507183 w 1202550"/>
              <a:gd name="connsiteY1547" fmla="*/ 700346 h 1202550"/>
              <a:gd name="connsiteX1548" fmla="*/ 414748 w 1202550"/>
              <a:gd name="connsiteY1548" fmla="*/ 692089 h 1202550"/>
              <a:gd name="connsiteX1549" fmla="*/ 414748 w 1202550"/>
              <a:gd name="connsiteY1549" fmla="*/ 606014 h 1202550"/>
              <a:gd name="connsiteX1550" fmla="*/ 417652 w 1202550"/>
              <a:gd name="connsiteY1550" fmla="*/ 603086 h 1202550"/>
              <a:gd name="connsiteX1551" fmla="*/ 505959 w 1202550"/>
              <a:gd name="connsiteY1551" fmla="*/ 603086 h 1202550"/>
              <a:gd name="connsiteX1552" fmla="*/ 507255 w 1202550"/>
              <a:gd name="connsiteY1552" fmla="*/ 604286 h 1202550"/>
              <a:gd name="connsiteX1553" fmla="*/ 507255 w 1202550"/>
              <a:gd name="connsiteY1553" fmla="*/ 606398 h 1202550"/>
              <a:gd name="connsiteX1554" fmla="*/ 507255 w 1202550"/>
              <a:gd name="connsiteY1554" fmla="*/ 692449 h 1202550"/>
              <a:gd name="connsiteX1555" fmla="*/ 504375 w 1202550"/>
              <a:gd name="connsiteY1555" fmla="*/ 695378 h 1202550"/>
              <a:gd name="connsiteX1556" fmla="*/ 417964 w 1202550"/>
              <a:gd name="connsiteY1556" fmla="*/ 695378 h 1202550"/>
              <a:gd name="connsiteX1557" fmla="*/ 416764 w 1202550"/>
              <a:gd name="connsiteY1557" fmla="*/ 695378 h 1202550"/>
              <a:gd name="connsiteX1558" fmla="*/ 414820 w 1202550"/>
              <a:gd name="connsiteY1558" fmla="*/ 693289 h 1202550"/>
              <a:gd name="connsiteX1559" fmla="*/ 414748 w 1202550"/>
              <a:gd name="connsiteY1559" fmla="*/ 692089 h 1202550"/>
              <a:gd name="connsiteX1560" fmla="*/ 507135 w 1202550"/>
              <a:gd name="connsiteY1560" fmla="*/ 416055 h 1202550"/>
              <a:gd name="connsiteX1561" fmla="*/ 507135 w 1202550"/>
              <a:gd name="connsiteY1561" fmla="*/ 418143 h 1202550"/>
              <a:gd name="connsiteX1562" fmla="*/ 507135 w 1202550"/>
              <a:gd name="connsiteY1562" fmla="*/ 503498 h 1202550"/>
              <a:gd name="connsiteX1563" fmla="*/ 507135 w 1202550"/>
              <a:gd name="connsiteY1563" fmla="*/ 505898 h 1202550"/>
              <a:gd name="connsiteX1564" fmla="*/ 505863 w 1202550"/>
              <a:gd name="connsiteY1564" fmla="*/ 507122 h 1202550"/>
              <a:gd name="connsiteX1565" fmla="*/ 504063 w 1202550"/>
              <a:gd name="connsiteY1565" fmla="*/ 507122 h 1202550"/>
              <a:gd name="connsiteX1566" fmla="*/ 418060 w 1202550"/>
              <a:gd name="connsiteY1566" fmla="*/ 507122 h 1202550"/>
              <a:gd name="connsiteX1567" fmla="*/ 414796 w 1202550"/>
              <a:gd name="connsiteY1567" fmla="*/ 503954 h 1202550"/>
              <a:gd name="connsiteX1568" fmla="*/ 414796 w 1202550"/>
              <a:gd name="connsiteY1568" fmla="*/ 417783 h 1202550"/>
              <a:gd name="connsiteX1569" fmla="*/ 414796 w 1202550"/>
              <a:gd name="connsiteY1569" fmla="*/ 416583 h 1202550"/>
              <a:gd name="connsiteX1570" fmla="*/ 416860 w 1202550"/>
              <a:gd name="connsiteY1570" fmla="*/ 414615 h 1202550"/>
              <a:gd name="connsiteX1571" fmla="*/ 418660 w 1202550"/>
              <a:gd name="connsiteY1571" fmla="*/ 414615 h 1202550"/>
              <a:gd name="connsiteX1572" fmla="*/ 503559 w 1202550"/>
              <a:gd name="connsiteY1572" fmla="*/ 414615 h 1202550"/>
              <a:gd name="connsiteX1573" fmla="*/ 505647 w 1202550"/>
              <a:gd name="connsiteY1573" fmla="*/ 414615 h 1202550"/>
              <a:gd name="connsiteX1574" fmla="*/ 507183 w 1202550"/>
              <a:gd name="connsiteY1574" fmla="*/ 416127 h 1202550"/>
              <a:gd name="connsiteX1575" fmla="*/ 503055 w 1202550"/>
              <a:gd name="connsiteY1575" fmla="*/ 412742 h 1202550"/>
              <a:gd name="connsiteX1576" fmla="*/ 417268 w 1202550"/>
              <a:gd name="connsiteY1576" fmla="*/ 412742 h 1202550"/>
              <a:gd name="connsiteX1577" fmla="*/ 412084 w 1202550"/>
              <a:gd name="connsiteY1577" fmla="*/ 410558 h 1202550"/>
              <a:gd name="connsiteX1578" fmla="*/ 402986 w 1202550"/>
              <a:gd name="connsiteY1578" fmla="*/ 401413 h 1202550"/>
              <a:gd name="connsiteX1579" fmla="*/ 401258 w 1202550"/>
              <a:gd name="connsiteY1579" fmla="*/ 399565 h 1202550"/>
              <a:gd name="connsiteX1580" fmla="*/ 404475 w 1202550"/>
              <a:gd name="connsiteY1580" fmla="*/ 399205 h 1202550"/>
              <a:gd name="connsiteX1581" fmla="*/ 496838 w 1202550"/>
              <a:gd name="connsiteY1581" fmla="*/ 399205 h 1202550"/>
              <a:gd name="connsiteX1582" fmla="*/ 501183 w 1202550"/>
              <a:gd name="connsiteY1582" fmla="*/ 401821 h 1202550"/>
              <a:gd name="connsiteX1583" fmla="*/ 506559 w 1202550"/>
              <a:gd name="connsiteY1583" fmla="*/ 412742 h 1202550"/>
              <a:gd name="connsiteX1584" fmla="*/ 412948 w 1202550"/>
              <a:gd name="connsiteY1584" fmla="*/ 418143 h 1202550"/>
              <a:gd name="connsiteX1585" fmla="*/ 412948 w 1202550"/>
              <a:gd name="connsiteY1585" fmla="*/ 503282 h 1202550"/>
              <a:gd name="connsiteX1586" fmla="*/ 412948 w 1202550"/>
              <a:gd name="connsiteY1586" fmla="*/ 505370 h 1202550"/>
              <a:gd name="connsiteX1587" fmla="*/ 411387 w 1202550"/>
              <a:gd name="connsiteY1587" fmla="*/ 506930 h 1202550"/>
              <a:gd name="connsiteX1588" fmla="*/ 409899 w 1202550"/>
              <a:gd name="connsiteY1588" fmla="*/ 506930 h 1202550"/>
              <a:gd name="connsiteX1589" fmla="*/ 323896 w 1202550"/>
              <a:gd name="connsiteY1589" fmla="*/ 506930 h 1202550"/>
              <a:gd name="connsiteX1590" fmla="*/ 320608 w 1202550"/>
              <a:gd name="connsiteY1590" fmla="*/ 503786 h 1202550"/>
              <a:gd name="connsiteX1591" fmla="*/ 320608 w 1202550"/>
              <a:gd name="connsiteY1591" fmla="*/ 417375 h 1202550"/>
              <a:gd name="connsiteX1592" fmla="*/ 323560 w 1202550"/>
              <a:gd name="connsiteY1592" fmla="*/ 414494 h 1202550"/>
              <a:gd name="connsiteX1593" fmla="*/ 404811 w 1202550"/>
              <a:gd name="connsiteY1593" fmla="*/ 414494 h 1202550"/>
              <a:gd name="connsiteX1594" fmla="*/ 411387 w 1202550"/>
              <a:gd name="connsiteY1594" fmla="*/ 414494 h 1202550"/>
              <a:gd name="connsiteX1595" fmla="*/ 412996 w 1202550"/>
              <a:gd name="connsiteY1595" fmla="*/ 416007 h 1202550"/>
              <a:gd name="connsiteX1596" fmla="*/ 412996 w 1202550"/>
              <a:gd name="connsiteY1596" fmla="*/ 418215 h 1202550"/>
              <a:gd name="connsiteX1597" fmla="*/ 159428 w 1202550"/>
              <a:gd name="connsiteY1597" fmla="*/ 657453 h 1202550"/>
              <a:gd name="connsiteX1598" fmla="*/ 159428 w 1202550"/>
              <a:gd name="connsiteY1598" fmla="*/ 607047 h 1202550"/>
              <a:gd name="connsiteX1599" fmla="*/ 159428 w 1202550"/>
              <a:gd name="connsiteY1599" fmla="*/ 604934 h 1202550"/>
              <a:gd name="connsiteX1600" fmla="*/ 161276 w 1202550"/>
              <a:gd name="connsiteY1600" fmla="*/ 602990 h 1202550"/>
              <a:gd name="connsiteX1601" fmla="*/ 192144 w 1202550"/>
              <a:gd name="connsiteY1601" fmla="*/ 602990 h 1202550"/>
              <a:gd name="connsiteX1602" fmla="*/ 193944 w 1202550"/>
              <a:gd name="connsiteY1602" fmla="*/ 604670 h 1202550"/>
              <a:gd name="connsiteX1603" fmla="*/ 193944 w 1202550"/>
              <a:gd name="connsiteY1603" fmla="*/ 606470 h 1202550"/>
              <a:gd name="connsiteX1604" fmla="*/ 193944 w 1202550"/>
              <a:gd name="connsiteY1604" fmla="*/ 700082 h 1202550"/>
              <a:gd name="connsiteX1605" fmla="*/ 193944 w 1202550"/>
              <a:gd name="connsiteY1605" fmla="*/ 701570 h 1202550"/>
              <a:gd name="connsiteX1606" fmla="*/ 192144 w 1202550"/>
              <a:gd name="connsiteY1606" fmla="*/ 703779 h 1202550"/>
              <a:gd name="connsiteX1607" fmla="*/ 161660 w 1202550"/>
              <a:gd name="connsiteY1607" fmla="*/ 711388 h 1202550"/>
              <a:gd name="connsiteX1608" fmla="*/ 159452 w 1202550"/>
              <a:gd name="connsiteY1608" fmla="*/ 709635 h 1202550"/>
              <a:gd name="connsiteX1609" fmla="*/ 159452 w 1202550"/>
              <a:gd name="connsiteY1609" fmla="*/ 687457 h 1202550"/>
              <a:gd name="connsiteX1610" fmla="*/ 193920 w 1202550"/>
              <a:gd name="connsiteY1610" fmla="*/ 497377 h 1202550"/>
              <a:gd name="connsiteX1611" fmla="*/ 193776 w 1202550"/>
              <a:gd name="connsiteY1611" fmla="*/ 499129 h 1202550"/>
              <a:gd name="connsiteX1612" fmla="*/ 182687 w 1202550"/>
              <a:gd name="connsiteY1612" fmla="*/ 496297 h 1202550"/>
              <a:gd name="connsiteX1613" fmla="*/ 161780 w 1202550"/>
              <a:gd name="connsiteY1613" fmla="*/ 491088 h 1202550"/>
              <a:gd name="connsiteX1614" fmla="*/ 159380 w 1202550"/>
              <a:gd name="connsiteY1614" fmla="*/ 488136 h 1202550"/>
              <a:gd name="connsiteX1615" fmla="*/ 159380 w 1202550"/>
              <a:gd name="connsiteY1615" fmla="*/ 384083 h 1202550"/>
              <a:gd name="connsiteX1616" fmla="*/ 159644 w 1202550"/>
              <a:gd name="connsiteY1616" fmla="*/ 382330 h 1202550"/>
              <a:gd name="connsiteX1617" fmla="*/ 161828 w 1202550"/>
              <a:gd name="connsiteY1617" fmla="*/ 382955 h 1202550"/>
              <a:gd name="connsiteX1618" fmla="*/ 191928 w 1202550"/>
              <a:gd name="connsiteY1618" fmla="*/ 397884 h 1202550"/>
              <a:gd name="connsiteX1619" fmla="*/ 193968 w 1202550"/>
              <a:gd name="connsiteY1619" fmla="*/ 401029 h 1202550"/>
              <a:gd name="connsiteX1620" fmla="*/ 193920 w 1202550"/>
              <a:gd name="connsiteY1620" fmla="*/ 497377 h 1202550"/>
              <a:gd name="connsiteX1621" fmla="*/ 193632 w 1202550"/>
              <a:gd name="connsiteY1621" fmla="*/ 396852 h 1202550"/>
              <a:gd name="connsiteX1622" fmla="*/ 164829 w 1202550"/>
              <a:gd name="connsiteY1622" fmla="*/ 382451 h 1202550"/>
              <a:gd name="connsiteX1623" fmla="*/ 164349 w 1202550"/>
              <a:gd name="connsiteY1623" fmla="*/ 381634 h 1202550"/>
              <a:gd name="connsiteX1624" fmla="*/ 166461 w 1202550"/>
              <a:gd name="connsiteY1624" fmla="*/ 381418 h 1202550"/>
              <a:gd name="connsiteX1625" fmla="*/ 267273 w 1202550"/>
              <a:gd name="connsiteY1625" fmla="*/ 381418 h 1202550"/>
              <a:gd name="connsiteX1626" fmla="*/ 270946 w 1202550"/>
              <a:gd name="connsiteY1626" fmla="*/ 382378 h 1202550"/>
              <a:gd name="connsiteX1627" fmla="*/ 292141 w 1202550"/>
              <a:gd name="connsiteY1627" fmla="*/ 396492 h 1202550"/>
              <a:gd name="connsiteX1628" fmla="*/ 292885 w 1202550"/>
              <a:gd name="connsiteY1628" fmla="*/ 396924 h 1202550"/>
              <a:gd name="connsiteX1629" fmla="*/ 290868 w 1202550"/>
              <a:gd name="connsiteY1629" fmla="*/ 397620 h 1202550"/>
              <a:gd name="connsiteX1630" fmla="*/ 197257 w 1202550"/>
              <a:gd name="connsiteY1630" fmla="*/ 397620 h 1202550"/>
              <a:gd name="connsiteX1631" fmla="*/ 193632 w 1202550"/>
              <a:gd name="connsiteY1631" fmla="*/ 396852 h 1202550"/>
              <a:gd name="connsiteX1632" fmla="*/ 318736 w 1202550"/>
              <a:gd name="connsiteY1632" fmla="*/ 417591 h 1202550"/>
              <a:gd name="connsiteX1633" fmla="*/ 318736 w 1202550"/>
              <a:gd name="connsiteY1633" fmla="*/ 504002 h 1202550"/>
              <a:gd name="connsiteX1634" fmla="*/ 318736 w 1202550"/>
              <a:gd name="connsiteY1634" fmla="*/ 505490 h 1202550"/>
              <a:gd name="connsiteX1635" fmla="*/ 317224 w 1202550"/>
              <a:gd name="connsiteY1635" fmla="*/ 507074 h 1202550"/>
              <a:gd name="connsiteX1636" fmla="*/ 315711 w 1202550"/>
              <a:gd name="connsiteY1636" fmla="*/ 507074 h 1202550"/>
              <a:gd name="connsiteX1637" fmla="*/ 229733 w 1202550"/>
              <a:gd name="connsiteY1637" fmla="*/ 507074 h 1202550"/>
              <a:gd name="connsiteX1638" fmla="*/ 226420 w 1202550"/>
              <a:gd name="connsiteY1638" fmla="*/ 503642 h 1202550"/>
              <a:gd name="connsiteX1639" fmla="*/ 226420 w 1202550"/>
              <a:gd name="connsiteY1639" fmla="*/ 417231 h 1202550"/>
              <a:gd name="connsiteX1640" fmla="*/ 229037 w 1202550"/>
              <a:gd name="connsiteY1640" fmla="*/ 414615 h 1202550"/>
              <a:gd name="connsiteX1641" fmla="*/ 315087 w 1202550"/>
              <a:gd name="connsiteY1641" fmla="*/ 414615 h 1202550"/>
              <a:gd name="connsiteX1642" fmla="*/ 316888 w 1202550"/>
              <a:gd name="connsiteY1642" fmla="*/ 414615 h 1202550"/>
              <a:gd name="connsiteX1643" fmla="*/ 318808 w 1202550"/>
              <a:gd name="connsiteY1643" fmla="*/ 416391 h 1202550"/>
              <a:gd name="connsiteX1644" fmla="*/ 318736 w 1202550"/>
              <a:gd name="connsiteY1644" fmla="*/ 417591 h 1202550"/>
              <a:gd name="connsiteX1645" fmla="*/ 318736 w 1202550"/>
              <a:gd name="connsiteY1645" fmla="*/ 786733 h 1202550"/>
              <a:gd name="connsiteX1646" fmla="*/ 318736 w 1202550"/>
              <a:gd name="connsiteY1646" fmla="*/ 788533 h 1202550"/>
              <a:gd name="connsiteX1647" fmla="*/ 317512 w 1202550"/>
              <a:gd name="connsiteY1647" fmla="*/ 789781 h 1202550"/>
              <a:gd name="connsiteX1648" fmla="*/ 315423 w 1202550"/>
              <a:gd name="connsiteY1648" fmla="*/ 789781 h 1202550"/>
              <a:gd name="connsiteX1649" fmla="*/ 229757 w 1202550"/>
              <a:gd name="connsiteY1649" fmla="*/ 789781 h 1202550"/>
              <a:gd name="connsiteX1650" fmla="*/ 226420 w 1202550"/>
              <a:gd name="connsiteY1650" fmla="*/ 786397 h 1202550"/>
              <a:gd name="connsiteX1651" fmla="*/ 226420 w 1202550"/>
              <a:gd name="connsiteY1651" fmla="*/ 700946 h 1202550"/>
              <a:gd name="connsiteX1652" fmla="*/ 226420 w 1202550"/>
              <a:gd name="connsiteY1652" fmla="*/ 698858 h 1202550"/>
              <a:gd name="connsiteX1653" fmla="*/ 228004 w 1202550"/>
              <a:gd name="connsiteY1653" fmla="*/ 697298 h 1202550"/>
              <a:gd name="connsiteX1654" fmla="*/ 315519 w 1202550"/>
              <a:gd name="connsiteY1654" fmla="*/ 697298 h 1202550"/>
              <a:gd name="connsiteX1655" fmla="*/ 318808 w 1202550"/>
              <a:gd name="connsiteY1655" fmla="*/ 700394 h 1202550"/>
              <a:gd name="connsiteX1656" fmla="*/ 318736 w 1202550"/>
              <a:gd name="connsiteY1656" fmla="*/ 606518 h 1202550"/>
              <a:gd name="connsiteX1657" fmla="*/ 318736 w 1202550"/>
              <a:gd name="connsiteY1657" fmla="*/ 692929 h 1202550"/>
              <a:gd name="connsiteX1658" fmla="*/ 316144 w 1202550"/>
              <a:gd name="connsiteY1658" fmla="*/ 695522 h 1202550"/>
              <a:gd name="connsiteX1659" fmla="*/ 228053 w 1202550"/>
              <a:gd name="connsiteY1659" fmla="*/ 695522 h 1202550"/>
              <a:gd name="connsiteX1660" fmla="*/ 226420 w 1202550"/>
              <a:gd name="connsiteY1660" fmla="*/ 694009 h 1202550"/>
              <a:gd name="connsiteX1661" fmla="*/ 226420 w 1202550"/>
              <a:gd name="connsiteY1661" fmla="*/ 691921 h 1202550"/>
              <a:gd name="connsiteX1662" fmla="*/ 226420 w 1202550"/>
              <a:gd name="connsiteY1662" fmla="*/ 606711 h 1202550"/>
              <a:gd name="connsiteX1663" fmla="*/ 226420 w 1202550"/>
              <a:gd name="connsiteY1663" fmla="*/ 604310 h 1202550"/>
              <a:gd name="connsiteX1664" fmla="*/ 227239 w 1202550"/>
              <a:gd name="connsiteY1664" fmla="*/ 603228 h 1202550"/>
              <a:gd name="connsiteX1665" fmla="*/ 227524 w 1202550"/>
              <a:gd name="connsiteY1665" fmla="*/ 603230 h 1202550"/>
              <a:gd name="connsiteX1666" fmla="*/ 315687 w 1202550"/>
              <a:gd name="connsiteY1666" fmla="*/ 603230 h 1202550"/>
              <a:gd name="connsiteX1667" fmla="*/ 317200 w 1202550"/>
              <a:gd name="connsiteY1667" fmla="*/ 603230 h 1202550"/>
              <a:gd name="connsiteX1668" fmla="*/ 318784 w 1202550"/>
              <a:gd name="connsiteY1668" fmla="*/ 604766 h 1202550"/>
              <a:gd name="connsiteX1669" fmla="*/ 318736 w 1202550"/>
              <a:gd name="connsiteY1669" fmla="*/ 606398 h 1202550"/>
              <a:gd name="connsiteX1670" fmla="*/ 318736 w 1202550"/>
              <a:gd name="connsiteY1670" fmla="*/ 600302 h 1202550"/>
              <a:gd name="connsiteX1671" fmla="*/ 317656 w 1202550"/>
              <a:gd name="connsiteY1671" fmla="*/ 601406 h 1202550"/>
              <a:gd name="connsiteX1672" fmla="*/ 315879 w 1202550"/>
              <a:gd name="connsiteY1672" fmla="*/ 601406 h 1202550"/>
              <a:gd name="connsiteX1673" fmla="*/ 229013 w 1202550"/>
              <a:gd name="connsiteY1673" fmla="*/ 601406 h 1202550"/>
              <a:gd name="connsiteX1674" fmla="*/ 226420 w 1202550"/>
              <a:gd name="connsiteY1674" fmla="*/ 598766 h 1202550"/>
              <a:gd name="connsiteX1675" fmla="*/ 226420 w 1202550"/>
              <a:gd name="connsiteY1675" fmla="*/ 511707 h 1202550"/>
              <a:gd name="connsiteX1676" fmla="*/ 229325 w 1202550"/>
              <a:gd name="connsiteY1676" fmla="*/ 508802 h 1202550"/>
              <a:gd name="connsiteX1677" fmla="*/ 316336 w 1202550"/>
              <a:gd name="connsiteY1677" fmla="*/ 508802 h 1202550"/>
              <a:gd name="connsiteX1678" fmla="*/ 318880 w 1202550"/>
              <a:gd name="connsiteY1678" fmla="*/ 511443 h 1202550"/>
              <a:gd name="connsiteX1679" fmla="*/ 318880 w 1202550"/>
              <a:gd name="connsiteY1679" fmla="*/ 598093 h 1202550"/>
              <a:gd name="connsiteX1680" fmla="*/ 318736 w 1202550"/>
              <a:gd name="connsiteY1680" fmla="*/ 600182 h 1202550"/>
              <a:gd name="connsiteX1681" fmla="*/ 313263 w 1202550"/>
              <a:gd name="connsiteY1681" fmla="*/ 412910 h 1202550"/>
              <a:gd name="connsiteX1682" fmla="*/ 227884 w 1202550"/>
              <a:gd name="connsiteY1682" fmla="*/ 412910 h 1202550"/>
              <a:gd name="connsiteX1683" fmla="*/ 224404 w 1202550"/>
              <a:gd name="connsiteY1683" fmla="*/ 412286 h 1202550"/>
              <a:gd name="connsiteX1684" fmla="*/ 200857 w 1202550"/>
              <a:gd name="connsiteY1684" fmla="*/ 400453 h 1202550"/>
              <a:gd name="connsiteX1685" fmla="*/ 200281 w 1202550"/>
              <a:gd name="connsiteY1685" fmla="*/ 399637 h 1202550"/>
              <a:gd name="connsiteX1686" fmla="*/ 203305 w 1202550"/>
              <a:gd name="connsiteY1686" fmla="*/ 399421 h 1202550"/>
              <a:gd name="connsiteX1687" fmla="*/ 293245 w 1202550"/>
              <a:gd name="connsiteY1687" fmla="*/ 399421 h 1202550"/>
              <a:gd name="connsiteX1688" fmla="*/ 299053 w 1202550"/>
              <a:gd name="connsiteY1688" fmla="*/ 401221 h 1202550"/>
              <a:gd name="connsiteX1689" fmla="*/ 313239 w 1202550"/>
              <a:gd name="connsiteY1689" fmla="*/ 410822 h 1202550"/>
              <a:gd name="connsiteX1690" fmla="*/ 315639 w 1202550"/>
              <a:gd name="connsiteY1690" fmla="*/ 412670 h 1202550"/>
              <a:gd name="connsiteX1691" fmla="*/ 313335 w 1202550"/>
              <a:gd name="connsiteY1691" fmla="*/ 412790 h 1202550"/>
              <a:gd name="connsiteX1692" fmla="*/ 195648 w 1202550"/>
              <a:gd name="connsiteY1692" fmla="*/ 401701 h 1202550"/>
              <a:gd name="connsiteX1693" fmla="*/ 195648 w 1202550"/>
              <a:gd name="connsiteY1693" fmla="*/ 400573 h 1202550"/>
              <a:gd name="connsiteX1694" fmla="*/ 197905 w 1202550"/>
              <a:gd name="connsiteY1694" fmla="*/ 401245 h 1202550"/>
              <a:gd name="connsiteX1695" fmla="*/ 222316 w 1202550"/>
              <a:gd name="connsiteY1695" fmla="*/ 413366 h 1202550"/>
              <a:gd name="connsiteX1696" fmla="*/ 224476 w 1202550"/>
              <a:gd name="connsiteY1696" fmla="*/ 417039 h 1202550"/>
              <a:gd name="connsiteX1697" fmla="*/ 224476 w 1202550"/>
              <a:gd name="connsiteY1697" fmla="*/ 469485 h 1202550"/>
              <a:gd name="connsiteX1698" fmla="*/ 224476 w 1202550"/>
              <a:gd name="connsiteY1698" fmla="*/ 503498 h 1202550"/>
              <a:gd name="connsiteX1699" fmla="*/ 224236 w 1202550"/>
              <a:gd name="connsiteY1699" fmla="*/ 506474 h 1202550"/>
              <a:gd name="connsiteX1700" fmla="*/ 220492 w 1202550"/>
              <a:gd name="connsiteY1700" fmla="*/ 505778 h 1202550"/>
              <a:gd name="connsiteX1701" fmla="*/ 197833 w 1202550"/>
              <a:gd name="connsiteY1701" fmla="*/ 500185 h 1202550"/>
              <a:gd name="connsiteX1702" fmla="*/ 195432 w 1202550"/>
              <a:gd name="connsiteY1702" fmla="*/ 497473 h 1202550"/>
              <a:gd name="connsiteX1703" fmla="*/ 195744 w 1202550"/>
              <a:gd name="connsiteY1703" fmla="*/ 401581 h 1202550"/>
              <a:gd name="connsiteX1704" fmla="*/ 195648 w 1202550"/>
              <a:gd name="connsiteY1704" fmla="*/ 606687 h 1202550"/>
              <a:gd name="connsiteX1705" fmla="*/ 195648 w 1202550"/>
              <a:gd name="connsiteY1705" fmla="*/ 605486 h 1202550"/>
              <a:gd name="connsiteX1706" fmla="*/ 198049 w 1202550"/>
              <a:gd name="connsiteY1706" fmla="*/ 603206 h 1202550"/>
              <a:gd name="connsiteX1707" fmla="*/ 222340 w 1202550"/>
              <a:gd name="connsiteY1707" fmla="*/ 603206 h 1202550"/>
              <a:gd name="connsiteX1708" fmla="*/ 224740 w 1202550"/>
              <a:gd name="connsiteY1708" fmla="*/ 605606 h 1202550"/>
              <a:gd name="connsiteX1709" fmla="*/ 224740 w 1202550"/>
              <a:gd name="connsiteY1709" fmla="*/ 693697 h 1202550"/>
              <a:gd name="connsiteX1710" fmla="*/ 222988 w 1202550"/>
              <a:gd name="connsiteY1710" fmla="*/ 696242 h 1202550"/>
              <a:gd name="connsiteX1711" fmla="*/ 196873 w 1202550"/>
              <a:gd name="connsiteY1711" fmla="*/ 702723 h 1202550"/>
              <a:gd name="connsiteX1712" fmla="*/ 196057 w 1202550"/>
              <a:gd name="connsiteY1712" fmla="*/ 702723 h 1202550"/>
              <a:gd name="connsiteX1713" fmla="*/ 195840 w 1202550"/>
              <a:gd name="connsiteY1713" fmla="*/ 699602 h 1202550"/>
              <a:gd name="connsiteX1714" fmla="*/ 195720 w 1202550"/>
              <a:gd name="connsiteY1714" fmla="*/ 606567 h 1202550"/>
              <a:gd name="connsiteX1715" fmla="*/ 224452 w 1202550"/>
              <a:gd name="connsiteY1715" fmla="*/ 512115 h 1202550"/>
              <a:gd name="connsiteX1716" fmla="*/ 224452 w 1202550"/>
              <a:gd name="connsiteY1716" fmla="*/ 598165 h 1202550"/>
              <a:gd name="connsiteX1717" fmla="*/ 221332 w 1202550"/>
              <a:gd name="connsiteY1717" fmla="*/ 601406 h 1202550"/>
              <a:gd name="connsiteX1718" fmla="*/ 198409 w 1202550"/>
              <a:gd name="connsiteY1718" fmla="*/ 601406 h 1202550"/>
              <a:gd name="connsiteX1719" fmla="*/ 195720 w 1202550"/>
              <a:gd name="connsiteY1719" fmla="*/ 598886 h 1202550"/>
              <a:gd name="connsiteX1720" fmla="*/ 195720 w 1202550"/>
              <a:gd name="connsiteY1720" fmla="*/ 503834 h 1202550"/>
              <a:gd name="connsiteX1721" fmla="*/ 195720 w 1202550"/>
              <a:gd name="connsiteY1721" fmla="*/ 501697 h 1202550"/>
              <a:gd name="connsiteX1722" fmla="*/ 223180 w 1202550"/>
              <a:gd name="connsiteY1722" fmla="*/ 508298 h 1202550"/>
              <a:gd name="connsiteX1723" fmla="*/ 224644 w 1202550"/>
              <a:gd name="connsiteY1723" fmla="*/ 510170 h 1202550"/>
              <a:gd name="connsiteX1724" fmla="*/ 224620 w 1202550"/>
              <a:gd name="connsiteY1724" fmla="*/ 511995 h 1202550"/>
              <a:gd name="connsiteX1725" fmla="*/ 195648 w 1202550"/>
              <a:gd name="connsiteY1725" fmla="*/ 802167 h 1202550"/>
              <a:gd name="connsiteX1726" fmla="*/ 195648 w 1202550"/>
              <a:gd name="connsiteY1726" fmla="*/ 707451 h 1202550"/>
              <a:gd name="connsiteX1727" fmla="*/ 198049 w 1202550"/>
              <a:gd name="connsiteY1727" fmla="*/ 704259 h 1202550"/>
              <a:gd name="connsiteX1728" fmla="*/ 223036 w 1202550"/>
              <a:gd name="connsiteY1728" fmla="*/ 697922 h 1202550"/>
              <a:gd name="connsiteX1729" fmla="*/ 224356 w 1202550"/>
              <a:gd name="connsiteY1729" fmla="*/ 697778 h 1202550"/>
              <a:gd name="connsiteX1730" fmla="*/ 224620 w 1202550"/>
              <a:gd name="connsiteY1730" fmla="*/ 700970 h 1202550"/>
              <a:gd name="connsiteX1731" fmla="*/ 224620 w 1202550"/>
              <a:gd name="connsiteY1731" fmla="*/ 786997 h 1202550"/>
              <a:gd name="connsiteX1732" fmla="*/ 221908 w 1202550"/>
              <a:gd name="connsiteY1732" fmla="*/ 791534 h 1202550"/>
              <a:gd name="connsiteX1733" fmla="*/ 198865 w 1202550"/>
              <a:gd name="connsiteY1733" fmla="*/ 802959 h 1202550"/>
              <a:gd name="connsiteX1734" fmla="*/ 196105 w 1202550"/>
              <a:gd name="connsiteY1734" fmla="*/ 804039 h 1202550"/>
              <a:gd name="connsiteX1735" fmla="*/ 195744 w 1202550"/>
              <a:gd name="connsiteY1735" fmla="*/ 802047 h 1202550"/>
              <a:gd name="connsiteX1736" fmla="*/ 202489 w 1202550"/>
              <a:gd name="connsiteY1736" fmla="*/ 803223 h 1202550"/>
              <a:gd name="connsiteX1737" fmla="*/ 223084 w 1202550"/>
              <a:gd name="connsiteY1737" fmla="*/ 792854 h 1202550"/>
              <a:gd name="connsiteX1738" fmla="*/ 228509 w 1202550"/>
              <a:gd name="connsiteY1738" fmla="*/ 791558 h 1202550"/>
              <a:gd name="connsiteX1739" fmla="*/ 312783 w 1202550"/>
              <a:gd name="connsiteY1739" fmla="*/ 791558 h 1202550"/>
              <a:gd name="connsiteX1740" fmla="*/ 315471 w 1202550"/>
              <a:gd name="connsiteY1740" fmla="*/ 791558 h 1202550"/>
              <a:gd name="connsiteX1741" fmla="*/ 314343 w 1202550"/>
              <a:gd name="connsiteY1741" fmla="*/ 793070 h 1202550"/>
              <a:gd name="connsiteX1742" fmla="*/ 297901 w 1202550"/>
              <a:gd name="connsiteY1742" fmla="*/ 804063 h 1202550"/>
              <a:gd name="connsiteX1743" fmla="*/ 294589 w 1202550"/>
              <a:gd name="connsiteY1743" fmla="*/ 805191 h 1202550"/>
              <a:gd name="connsiteX1744" fmla="*/ 200737 w 1202550"/>
              <a:gd name="connsiteY1744" fmla="*/ 805191 h 1202550"/>
              <a:gd name="connsiteX1745" fmla="*/ 199201 w 1202550"/>
              <a:gd name="connsiteY1745" fmla="*/ 804951 h 1202550"/>
              <a:gd name="connsiteX1746" fmla="*/ 202585 w 1202550"/>
              <a:gd name="connsiteY1746" fmla="*/ 803103 h 1202550"/>
              <a:gd name="connsiteX1747" fmla="*/ 295141 w 1202550"/>
              <a:gd name="connsiteY1747" fmla="*/ 808168 h 1202550"/>
              <a:gd name="connsiteX1748" fmla="*/ 299029 w 1202550"/>
              <a:gd name="connsiteY1748" fmla="*/ 806968 h 1202550"/>
              <a:gd name="connsiteX1749" fmla="*/ 393505 w 1202550"/>
              <a:gd name="connsiteY1749" fmla="*/ 806968 h 1202550"/>
              <a:gd name="connsiteX1750" fmla="*/ 395641 w 1202550"/>
              <a:gd name="connsiteY1750" fmla="*/ 807472 h 1202550"/>
              <a:gd name="connsiteX1751" fmla="*/ 379799 w 1202550"/>
              <a:gd name="connsiteY1751" fmla="*/ 823290 h 1202550"/>
              <a:gd name="connsiteX1752" fmla="*/ 376943 w 1202550"/>
              <a:gd name="connsiteY1752" fmla="*/ 823866 h 1202550"/>
              <a:gd name="connsiteX1753" fmla="*/ 275530 w 1202550"/>
              <a:gd name="connsiteY1753" fmla="*/ 823866 h 1202550"/>
              <a:gd name="connsiteX1754" fmla="*/ 273130 w 1202550"/>
              <a:gd name="connsiteY1754" fmla="*/ 823602 h 1202550"/>
              <a:gd name="connsiteX1755" fmla="*/ 273274 w 1202550"/>
              <a:gd name="connsiteY1755" fmla="*/ 822714 h 1202550"/>
              <a:gd name="connsiteX1756" fmla="*/ 295237 w 1202550"/>
              <a:gd name="connsiteY1756" fmla="*/ 808048 h 1202550"/>
              <a:gd name="connsiteX1757" fmla="*/ 300806 w 1202550"/>
              <a:gd name="connsiteY1757" fmla="*/ 805167 h 1202550"/>
              <a:gd name="connsiteX1758" fmla="*/ 301958 w 1202550"/>
              <a:gd name="connsiteY1758" fmla="*/ 803655 h 1202550"/>
              <a:gd name="connsiteX1759" fmla="*/ 318376 w 1202550"/>
              <a:gd name="connsiteY1759" fmla="*/ 792686 h 1202550"/>
              <a:gd name="connsiteX1760" fmla="*/ 321688 w 1202550"/>
              <a:gd name="connsiteY1760" fmla="*/ 791558 h 1202550"/>
              <a:gd name="connsiteX1761" fmla="*/ 410067 w 1202550"/>
              <a:gd name="connsiteY1761" fmla="*/ 791558 h 1202550"/>
              <a:gd name="connsiteX1762" fmla="*/ 410739 w 1202550"/>
              <a:gd name="connsiteY1762" fmla="*/ 791558 h 1202550"/>
              <a:gd name="connsiteX1763" fmla="*/ 410019 w 1202550"/>
              <a:gd name="connsiteY1763" fmla="*/ 792998 h 1202550"/>
              <a:gd name="connsiteX1764" fmla="*/ 399218 w 1202550"/>
              <a:gd name="connsiteY1764" fmla="*/ 803823 h 1202550"/>
              <a:gd name="connsiteX1765" fmla="*/ 396362 w 1202550"/>
              <a:gd name="connsiteY1765" fmla="*/ 805071 h 1202550"/>
              <a:gd name="connsiteX1766" fmla="*/ 300902 w 1202550"/>
              <a:gd name="connsiteY1766" fmla="*/ 805047 h 1202550"/>
              <a:gd name="connsiteX1767" fmla="*/ 410427 w 1202550"/>
              <a:gd name="connsiteY1767" fmla="*/ 789781 h 1202550"/>
              <a:gd name="connsiteX1768" fmla="*/ 323296 w 1202550"/>
              <a:gd name="connsiteY1768" fmla="*/ 789781 h 1202550"/>
              <a:gd name="connsiteX1769" fmla="*/ 320608 w 1202550"/>
              <a:gd name="connsiteY1769" fmla="*/ 786949 h 1202550"/>
              <a:gd name="connsiteX1770" fmla="*/ 320608 w 1202550"/>
              <a:gd name="connsiteY1770" fmla="*/ 700298 h 1202550"/>
              <a:gd name="connsiteX1771" fmla="*/ 320608 w 1202550"/>
              <a:gd name="connsiteY1771" fmla="*/ 698498 h 1202550"/>
              <a:gd name="connsiteX1772" fmla="*/ 321928 w 1202550"/>
              <a:gd name="connsiteY1772" fmla="*/ 697298 h 1202550"/>
              <a:gd name="connsiteX1773" fmla="*/ 410355 w 1202550"/>
              <a:gd name="connsiteY1773" fmla="*/ 697298 h 1202550"/>
              <a:gd name="connsiteX1774" fmla="*/ 412996 w 1202550"/>
              <a:gd name="connsiteY1774" fmla="*/ 699842 h 1202550"/>
              <a:gd name="connsiteX1775" fmla="*/ 412996 w 1202550"/>
              <a:gd name="connsiteY1775" fmla="*/ 787381 h 1202550"/>
              <a:gd name="connsiteX1776" fmla="*/ 410523 w 1202550"/>
              <a:gd name="connsiteY1776" fmla="*/ 789661 h 1202550"/>
              <a:gd name="connsiteX1777" fmla="*/ 412828 w 1202550"/>
              <a:gd name="connsiteY1777" fmla="*/ 691897 h 1202550"/>
              <a:gd name="connsiteX1778" fmla="*/ 412828 w 1202550"/>
              <a:gd name="connsiteY1778" fmla="*/ 694297 h 1202550"/>
              <a:gd name="connsiteX1779" fmla="*/ 411531 w 1202550"/>
              <a:gd name="connsiteY1779" fmla="*/ 695498 h 1202550"/>
              <a:gd name="connsiteX1780" fmla="*/ 323680 w 1202550"/>
              <a:gd name="connsiteY1780" fmla="*/ 695498 h 1202550"/>
              <a:gd name="connsiteX1781" fmla="*/ 320440 w 1202550"/>
              <a:gd name="connsiteY1781" fmla="*/ 692305 h 1202550"/>
              <a:gd name="connsiteX1782" fmla="*/ 320440 w 1202550"/>
              <a:gd name="connsiteY1782" fmla="*/ 606398 h 1202550"/>
              <a:gd name="connsiteX1783" fmla="*/ 323872 w 1202550"/>
              <a:gd name="connsiteY1783" fmla="*/ 603086 h 1202550"/>
              <a:gd name="connsiteX1784" fmla="*/ 410283 w 1202550"/>
              <a:gd name="connsiteY1784" fmla="*/ 603086 h 1202550"/>
              <a:gd name="connsiteX1785" fmla="*/ 412876 w 1202550"/>
              <a:gd name="connsiteY1785" fmla="*/ 605702 h 1202550"/>
              <a:gd name="connsiteX1786" fmla="*/ 412876 w 1202550"/>
              <a:gd name="connsiteY1786" fmla="*/ 691777 h 1202550"/>
              <a:gd name="connsiteX1787" fmla="*/ 410259 w 1202550"/>
              <a:gd name="connsiteY1787" fmla="*/ 601406 h 1202550"/>
              <a:gd name="connsiteX1788" fmla="*/ 321448 w 1202550"/>
              <a:gd name="connsiteY1788" fmla="*/ 601406 h 1202550"/>
              <a:gd name="connsiteX1789" fmla="*/ 320363 w 1202550"/>
              <a:gd name="connsiteY1789" fmla="*/ 600535 h 1202550"/>
              <a:gd name="connsiteX1790" fmla="*/ 320368 w 1202550"/>
              <a:gd name="connsiteY1790" fmla="*/ 600278 h 1202550"/>
              <a:gd name="connsiteX1791" fmla="*/ 320368 w 1202550"/>
              <a:gd name="connsiteY1791" fmla="*/ 598189 h 1202550"/>
              <a:gd name="connsiteX1792" fmla="*/ 320368 w 1202550"/>
              <a:gd name="connsiteY1792" fmla="*/ 511539 h 1202550"/>
              <a:gd name="connsiteX1793" fmla="*/ 322984 w 1202550"/>
              <a:gd name="connsiteY1793" fmla="*/ 508946 h 1202550"/>
              <a:gd name="connsiteX1794" fmla="*/ 410235 w 1202550"/>
              <a:gd name="connsiteY1794" fmla="*/ 508946 h 1202550"/>
              <a:gd name="connsiteX1795" fmla="*/ 412756 w 1202550"/>
              <a:gd name="connsiteY1795" fmla="*/ 511611 h 1202550"/>
              <a:gd name="connsiteX1796" fmla="*/ 412756 w 1202550"/>
              <a:gd name="connsiteY1796" fmla="*/ 598838 h 1202550"/>
              <a:gd name="connsiteX1797" fmla="*/ 410427 w 1202550"/>
              <a:gd name="connsiteY1797" fmla="*/ 601286 h 1202550"/>
              <a:gd name="connsiteX1798" fmla="*/ 410883 w 1202550"/>
              <a:gd name="connsiteY1798" fmla="*/ 412358 h 1202550"/>
              <a:gd name="connsiteX1799" fmla="*/ 410595 w 1202550"/>
              <a:gd name="connsiteY1799" fmla="*/ 412934 h 1202550"/>
              <a:gd name="connsiteX1800" fmla="*/ 407955 w 1202550"/>
              <a:gd name="connsiteY1800" fmla="*/ 412934 h 1202550"/>
              <a:gd name="connsiteX1801" fmla="*/ 322576 w 1202550"/>
              <a:gd name="connsiteY1801" fmla="*/ 412934 h 1202550"/>
              <a:gd name="connsiteX1802" fmla="*/ 317560 w 1202550"/>
              <a:gd name="connsiteY1802" fmla="*/ 411446 h 1202550"/>
              <a:gd name="connsiteX1803" fmla="*/ 300518 w 1202550"/>
              <a:gd name="connsiteY1803" fmla="*/ 400045 h 1202550"/>
              <a:gd name="connsiteX1804" fmla="*/ 303566 w 1202550"/>
              <a:gd name="connsiteY1804" fmla="*/ 399445 h 1202550"/>
              <a:gd name="connsiteX1805" fmla="*/ 346771 w 1202550"/>
              <a:gd name="connsiteY1805" fmla="*/ 399445 h 1202550"/>
              <a:gd name="connsiteX1806" fmla="*/ 395305 w 1202550"/>
              <a:gd name="connsiteY1806" fmla="*/ 399445 h 1202550"/>
              <a:gd name="connsiteX1807" fmla="*/ 400106 w 1202550"/>
              <a:gd name="connsiteY1807" fmla="*/ 401413 h 1202550"/>
              <a:gd name="connsiteX1808" fmla="*/ 411051 w 1202550"/>
              <a:gd name="connsiteY1808" fmla="*/ 412286 h 1202550"/>
              <a:gd name="connsiteX1809" fmla="*/ 392017 w 1202550"/>
              <a:gd name="connsiteY1809" fmla="*/ 397620 h 1202550"/>
              <a:gd name="connsiteX1810" fmla="*/ 298933 w 1202550"/>
              <a:gd name="connsiteY1810" fmla="*/ 397620 h 1202550"/>
              <a:gd name="connsiteX1811" fmla="*/ 295813 w 1202550"/>
              <a:gd name="connsiteY1811" fmla="*/ 396852 h 1202550"/>
              <a:gd name="connsiteX1812" fmla="*/ 274210 w 1202550"/>
              <a:gd name="connsiteY1812" fmla="*/ 382330 h 1202550"/>
              <a:gd name="connsiteX1813" fmla="*/ 273730 w 1202550"/>
              <a:gd name="connsiteY1813" fmla="*/ 381418 h 1202550"/>
              <a:gd name="connsiteX1814" fmla="*/ 277019 w 1202550"/>
              <a:gd name="connsiteY1814" fmla="*/ 381418 h 1202550"/>
              <a:gd name="connsiteX1815" fmla="*/ 377183 w 1202550"/>
              <a:gd name="connsiteY1815" fmla="*/ 381418 h 1202550"/>
              <a:gd name="connsiteX1816" fmla="*/ 382416 w 1202550"/>
              <a:gd name="connsiteY1816" fmla="*/ 383603 h 1202550"/>
              <a:gd name="connsiteX1817" fmla="*/ 395905 w 1202550"/>
              <a:gd name="connsiteY1817" fmla="*/ 397068 h 1202550"/>
              <a:gd name="connsiteX1818" fmla="*/ 392185 w 1202550"/>
              <a:gd name="connsiteY1818" fmla="*/ 397500 h 1202550"/>
              <a:gd name="connsiteX1819" fmla="*/ 374015 w 1202550"/>
              <a:gd name="connsiteY1819" fmla="*/ 379618 h 1202550"/>
              <a:gd name="connsiteX1820" fmla="*/ 304022 w 1202550"/>
              <a:gd name="connsiteY1820" fmla="*/ 379618 h 1202550"/>
              <a:gd name="connsiteX1821" fmla="*/ 272530 w 1202550"/>
              <a:gd name="connsiteY1821" fmla="*/ 379618 h 1202550"/>
              <a:gd name="connsiteX1822" fmla="*/ 267729 w 1202550"/>
              <a:gd name="connsiteY1822" fmla="*/ 378178 h 1202550"/>
              <a:gd name="connsiteX1823" fmla="*/ 243534 w 1202550"/>
              <a:gd name="connsiteY1823" fmla="*/ 362048 h 1202550"/>
              <a:gd name="connsiteX1824" fmla="*/ 241134 w 1202550"/>
              <a:gd name="connsiteY1824" fmla="*/ 360104 h 1202550"/>
              <a:gd name="connsiteX1825" fmla="*/ 244159 w 1202550"/>
              <a:gd name="connsiteY1825" fmla="*/ 359792 h 1202550"/>
              <a:gd name="connsiteX1826" fmla="*/ 355724 w 1202550"/>
              <a:gd name="connsiteY1826" fmla="*/ 359792 h 1202550"/>
              <a:gd name="connsiteX1827" fmla="*/ 360525 w 1202550"/>
              <a:gd name="connsiteY1827" fmla="*/ 361760 h 1202550"/>
              <a:gd name="connsiteX1828" fmla="*/ 375767 w 1202550"/>
              <a:gd name="connsiteY1828" fmla="*/ 377050 h 1202550"/>
              <a:gd name="connsiteX1829" fmla="*/ 377711 w 1202550"/>
              <a:gd name="connsiteY1829" fmla="*/ 379114 h 1202550"/>
              <a:gd name="connsiteX1830" fmla="*/ 374183 w 1202550"/>
              <a:gd name="connsiteY1830" fmla="*/ 379498 h 1202550"/>
              <a:gd name="connsiteX1831" fmla="*/ 159716 w 1202550"/>
              <a:gd name="connsiteY1831" fmla="*/ 492840 h 1202550"/>
              <a:gd name="connsiteX1832" fmla="*/ 161780 w 1202550"/>
              <a:gd name="connsiteY1832" fmla="*/ 493080 h 1202550"/>
              <a:gd name="connsiteX1833" fmla="*/ 191688 w 1202550"/>
              <a:gd name="connsiteY1833" fmla="*/ 500497 h 1202550"/>
              <a:gd name="connsiteX1834" fmla="*/ 193920 w 1202550"/>
              <a:gd name="connsiteY1834" fmla="*/ 503498 h 1202550"/>
              <a:gd name="connsiteX1835" fmla="*/ 193920 w 1202550"/>
              <a:gd name="connsiteY1835" fmla="*/ 598790 h 1202550"/>
              <a:gd name="connsiteX1836" fmla="*/ 191520 w 1202550"/>
              <a:gd name="connsiteY1836" fmla="*/ 601190 h 1202550"/>
              <a:gd name="connsiteX1837" fmla="*/ 161852 w 1202550"/>
              <a:gd name="connsiteY1837" fmla="*/ 601190 h 1202550"/>
              <a:gd name="connsiteX1838" fmla="*/ 159452 w 1202550"/>
              <a:gd name="connsiteY1838" fmla="*/ 598790 h 1202550"/>
              <a:gd name="connsiteX1839" fmla="*/ 159452 w 1202550"/>
              <a:gd name="connsiteY1839" fmla="*/ 557168 h 1202550"/>
              <a:gd name="connsiteX1840" fmla="*/ 159452 w 1202550"/>
              <a:gd name="connsiteY1840" fmla="*/ 496321 h 1202550"/>
              <a:gd name="connsiteX1841" fmla="*/ 159716 w 1202550"/>
              <a:gd name="connsiteY1841" fmla="*/ 492840 h 1202550"/>
              <a:gd name="connsiteX1842" fmla="*/ 159428 w 1202550"/>
              <a:gd name="connsiteY1842" fmla="*/ 716980 h 1202550"/>
              <a:gd name="connsiteX1843" fmla="*/ 159428 w 1202550"/>
              <a:gd name="connsiteY1843" fmla="*/ 716092 h 1202550"/>
              <a:gd name="connsiteX1844" fmla="*/ 161612 w 1202550"/>
              <a:gd name="connsiteY1844" fmla="*/ 713236 h 1202550"/>
              <a:gd name="connsiteX1845" fmla="*/ 177862 w 1202550"/>
              <a:gd name="connsiteY1845" fmla="*/ 709203 h 1202550"/>
              <a:gd name="connsiteX1846" fmla="*/ 190944 w 1202550"/>
              <a:gd name="connsiteY1846" fmla="*/ 705915 h 1202550"/>
              <a:gd name="connsiteX1847" fmla="*/ 193920 w 1202550"/>
              <a:gd name="connsiteY1847" fmla="*/ 705579 h 1202550"/>
              <a:gd name="connsiteX1848" fmla="*/ 193920 w 1202550"/>
              <a:gd name="connsiteY1848" fmla="*/ 708699 h 1202550"/>
              <a:gd name="connsiteX1849" fmla="*/ 193920 w 1202550"/>
              <a:gd name="connsiteY1849" fmla="*/ 802311 h 1202550"/>
              <a:gd name="connsiteX1850" fmla="*/ 191184 w 1202550"/>
              <a:gd name="connsiteY1850" fmla="*/ 806848 h 1202550"/>
              <a:gd name="connsiteX1851" fmla="*/ 162380 w 1202550"/>
              <a:gd name="connsiteY1851" fmla="*/ 821105 h 1202550"/>
              <a:gd name="connsiteX1852" fmla="*/ 159668 w 1202550"/>
              <a:gd name="connsiteY1852" fmla="*/ 822257 h 1202550"/>
              <a:gd name="connsiteX1853" fmla="*/ 159284 w 1202550"/>
              <a:gd name="connsiteY1853" fmla="*/ 819281 h 1202550"/>
              <a:gd name="connsiteX1854" fmla="*/ 159428 w 1202550"/>
              <a:gd name="connsiteY1854" fmla="*/ 716980 h 1202550"/>
              <a:gd name="connsiteX1855" fmla="*/ 165453 w 1202550"/>
              <a:gd name="connsiteY1855" fmla="*/ 821753 h 1202550"/>
              <a:gd name="connsiteX1856" fmla="*/ 192984 w 1202550"/>
              <a:gd name="connsiteY1856" fmla="*/ 807880 h 1202550"/>
              <a:gd name="connsiteX1857" fmla="*/ 196969 w 1202550"/>
              <a:gd name="connsiteY1857" fmla="*/ 806848 h 1202550"/>
              <a:gd name="connsiteX1858" fmla="*/ 291084 w 1202550"/>
              <a:gd name="connsiteY1858" fmla="*/ 806848 h 1202550"/>
              <a:gd name="connsiteX1859" fmla="*/ 293293 w 1202550"/>
              <a:gd name="connsiteY1859" fmla="*/ 806968 h 1202550"/>
              <a:gd name="connsiteX1860" fmla="*/ 291564 w 1202550"/>
              <a:gd name="connsiteY1860" fmla="*/ 808216 h 1202550"/>
              <a:gd name="connsiteX1861" fmla="*/ 271666 w 1202550"/>
              <a:gd name="connsiteY1861" fmla="*/ 821561 h 1202550"/>
              <a:gd name="connsiteX1862" fmla="*/ 266409 w 1202550"/>
              <a:gd name="connsiteY1862" fmla="*/ 823170 h 1202550"/>
              <a:gd name="connsiteX1863" fmla="*/ 223540 w 1202550"/>
              <a:gd name="connsiteY1863" fmla="*/ 823170 h 1202550"/>
              <a:gd name="connsiteX1864" fmla="*/ 163892 w 1202550"/>
              <a:gd name="connsiteY1864" fmla="*/ 823170 h 1202550"/>
              <a:gd name="connsiteX1865" fmla="*/ 165453 w 1202550"/>
              <a:gd name="connsiteY1865" fmla="*/ 821753 h 1202550"/>
              <a:gd name="connsiteX1866" fmla="*/ 269554 w 1202550"/>
              <a:gd name="connsiteY1866" fmla="*/ 825138 h 1202550"/>
              <a:gd name="connsiteX1867" fmla="*/ 272338 w 1202550"/>
              <a:gd name="connsiteY1867" fmla="*/ 824466 h 1202550"/>
              <a:gd name="connsiteX1868" fmla="*/ 375551 w 1202550"/>
              <a:gd name="connsiteY1868" fmla="*/ 824466 h 1202550"/>
              <a:gd name="connsiteX1869" fmla="*/ 377615 w 1202550"/>
              <a:gd name="connsiteY1869" fmla="*/ 824682 h 1202550"/>
              <a:gd name="connsiteX1870" fmla="*/ 377807 w 1202550"/>
              <a:gd name="connsiteY1870" fmla="*/ 825666 h 1202550"/>
              <a:gd name="connsiteX1871" fmla="*/ 358413 w 1202550"/>
              <a:gd name="connsiteY1871" fmla="*/ 844868 h 1202550"/>
              <a:gd name="connsiteX1872" fmla="*/ 355580 w 1202550"/>
              <a:gd name="connsiteY1872" fmla="*/ 845420 h 1202550"/>
              <a:gd name="connsiteX1873" fmla="*/ 243102 w 1202550"/>
              <a:gd name="connsiteY1873" fmla="*/ 845420 h 1202550"/>
              <a:gd name="connsiteX1874" fmla="*/ 240702 w 1202550"/>
              <a:gd name="connsiteY1874" fmla="*/ 845180 h 1202550"/>
              <a:gd name="connsiteX1875" fmla="*/ 240702 w 1202550"/>
              <a:gd name="connsiteY1875" fmla="*/ 844292 h 1202550"/>
              <a:gd name="connsiteX1876" fmla="*/ 269554 w 1202550"/>
              <a:gd name="connsiteY1876" fmla="*/ 825138 h 1202550"/>
              <a:gd name="connsiteX1877" fmla="*/ 362253 w 1202550"/>
              <a:gd name="connsiteY1877" fmla="*/ 843164 h 1202550"/>
              <a:gd name="connsiteX1878" fmla="*/ 380496 w 1202550"/>
              <a:gd name="connsiteY1878" fmla="*/ 825066 h 1202550"/>
              <a:gd name="connsiteX1879" fmla="*/ 380496 w 1202550"/>
              <a:gd name="connsiteY1879" fmla="*/ 825066 h 1202550"/>
              <a:gd name="connsiteX1880" fmla="*/ 383352 w 1202550"/>
              <a:gd name="connsiteY1880" fmla="*/ 824466 h 1202550"/>
              <a:gd name="connsiteX1881" fmla="*/ 486877 w 1202550"/>
              <a:gd name="connsiteY1881" fmla="*/ 824466 h 1202550"/>
              <a:gd name="connsiteX1882" fmla="*/ 489661 w 1202550"/>
              <a:gd name="connsiteY1882" fmla="*/ 825162 h 1202550"/>
              <a:gd name="connsiteX1883" fmla="*/ 483612 w 1202550"/>
              <a:gd name="connsiteY1883" fmla="*/ 837667 h 1202550"/>
              <a:gd name="connsiteX1884" fmla="*/ 480060 w 1202550"/>
              <a:gd name="connsiteY1884" fmla="*/ 844868 h 1202550"/>
              <a:gd name="connsiteX1885" fmla="*/ 476964 w 1202550"/>
              <a:gd name="connsiteY1885" fmla="*/ 845516 h 1202550"/>
              <a:gd name="connsiteX1886" fmla="*/ 364342 w 1202550"/>
              <a:gd name="connsiteY1886" fmla="*/ 845516 h 1202550"/>
              <a:gd name="connsiteX1887" fmla="*/ 361365 w 1202550"/>
              <a:gd name="connsiteY1887" fmla="*/ 844700 h 1202550"/>
              <a:gd name="connsiteX1888" fmla="*/ 362253 w 1202550"/>
              <a:gd name="connsiteY1888" fmla="*/ 843044 h 1202550"/>
              <a:gd name="connsiteX1889" fmla="*/ 490861 w 1202550"/>
              <a:gd name="connsiteY1889" fmla="*/ 823218 h 1202550"/>
              <a:gd name="connsiteX1890" fmla="*/ 490861 w 1202550"/>
              <a:gd name="connsiteY1890" fmla="*/ 823218 h 1202550"/>
              <a:gd name="connsiteX1891" fmla="*/ 487765 w 1202550"/>
              <a:gd name="connsiteY1891" fmla="*/ 823866 h 1202550"/>
              <a:gd name="connsiteX1892" fmla="*/ 385944 w 1202550"/>
              <a:gd name="connsiteY1892" fmla="*/ 823866 h 1202550"/>
              <a:gd name="connsiteX1893" fmla="*/ 382968 w 1202550"/>
              <a:gd name="connsiteY1893" fmla="*/ 823074 h 1202550"/>
              <a:gd name="connsiteX1894" fmla="*/ 384672 w 1202550"/>
              <a:gd name="connsiteY1894" fmla="*/ 820673 h 1202550"/>
              <a:gd name="connsiteX1895" fmla="*/ 394849 w 1202550"/>
              <a:gd name="connsiteY1895" fmla="*/ 810520 h 1202550"/>
              <a:gd name="connsiteX1896" fmla="*/ 398450 w 1202550"/>
              <a:gd name="connsiteY1896" fmla="*/ 807448 h 1202550"/>
              <a:gd name="connsiteX1897" fmla="*/ 399818 w 1202550"/>
              <a:gd name="connsiteY1897" fmla="*/ 806944 h 1202550"/>
              <a:gd name="connsiteX1898" fmla="*/ 498878 w 1202550"/>
              <a:gd name="connsiteY1898" fmla="*/ 806944 h 1202550"/>
              <a:gd name="connsiteX1899" fmla="*/ 494774 w 1202550"/>
              <a:gd name="connsiteY1899" fmla="*/ 805287 h 1202550"/>
              <a:gd name="connsiteX1900" fmla="*/ 404811 w 1202550"/>
              <a:gd name="connsiteY1900" fmla="*/ 805167 h 1202550"/>
              <a:gd name="connsiteX1901" fmla="*/ 401738 w 1202550"/>
              <a:gd name="connsiteY1901" fmla="*/ 805167 h 1202550"/>
              <a:gd name="connsiteX1902" fmla="*/ 402314 w 1202550"/>
              <a:gd name="connsiteY1902" fmla="*/ 803655 h 1202550"/>
              <a:gd name="connsiteX1903" fmla="*/ 413116 w 1202550"/>
              <a:gd name="connsiteY1903" fmla="*/ 792806 h 1202550"/>
              <a:gd name="connsiteX1904" fmla="*/ 415972 w 1202550"/>
              <a:gd name="connsiteY1904" fmla="*/ 791558 h 1202550"/>
              <a:gd name="connsiteX1905" fmla="*/ 505359 w 1202550"/>
              <a:gd name="connsiteY1905" fmla="*/ 791558 h 1202550"/>
              <a:gd name="connsiteX1906" fmla="*/ 506487 w 1202550"/>
              <a:gd name="connsiteY1906" fmla="*/ 791774 h 1202550"/>
              <a:gd name="connsiteX1907" fmla="*/ 502167 w 1202550"/>
              <a:gd name="connsiteY1907" fmla="*/ 800703 h 1202550"/>
              <a:gd name="connsiteX1908" fmla="*/ 494774 w 1202550"/>
              <a:gd name="connsiteY1908" fmla="*/ 805167 h 1202550"/>
              <a:gd name="connsiteX1909" fmla="*/ 505287 w 1202550"/>
              <a:gd name="connsiteY1909" fmla="*/ 798398 h 1202550"/>
              <a:gd name="connsiteX1910" fmla="*/ 507928 w 1202550"/>
              <a:gd name="connsiteY1910" fmla="*/ 793046 h 1202550"/>
              <a:gd name="connsiteX1911" fmla="*/ 510328 w 1202550"/>
              <a:gd name="connsiteY1911" fmla="*/ 791582 h 1202550"/>
              <a:gd name="connsiteX1912" fmla="*/ 511816 w 1202550"/>
              <a:gd name="connsiteY1912" fmla="*/ 791582 h 1202550"/>
              <a:gd name="connsiteX1913" fmla="*/ 598227 w 1202550"/>
              <a:gd name="connsiteY1913" fmla="*/ 791582 h 1202550"/>
              <a:gd name="connsiteX1914" fmla="*/ 601539 w 1202550"/>
              <a:gd name="connsiteY1914" fmla="*/ 794990 h 1202550"/>
              <a:gd name="connsiteX1915" fmla="*/ 601539 w 1202550"/>
              <a:gd name="connsiteY1915" fmla="*/ 802791 h 1202550"/>
              <a:gd name="connsiteX1916" fmla="*/ 599019 w 1202550"/>
              <a:gd name="connsiteY1916" fmla="*/ 805191 h 1202550"/>
              <a:gd name="connsiteX1917" fmla="*/ 502143 w 1202550"/>
              <a:gd name="connsiteY1917" fmla="*/ 805191 h 1202550"/>
              <a:gd name="connsiteX1918" fmla="*/ 505287 w 1202550"/>
              <a:gd name="connsiteY1918" fmla="*/ 798278 h 1202550"/>
              <a:gd name="connsiteX1919" fmla="*/ 508984 w 1202550"/>
              <a:gd name="connsiteY1919" fmla="*/ 666718 h 1202550"/>
              <a:gd name="connsiteX1920" fmla="*/ 508984 w 1202550"/>
              <a:gd name="connsiteY1920" fmla="*/ 606014 h 1202550"/>
              <a:gd name="connsiteX1921" fmla="*/ 511888 w 1202550"/>
              <a:gd name="connsiteY1921" fmla="*/ 603086 h 1202550"/>
              <a:gd name="connsiteX1922" fmla="*/ 600051 w 1202550"/>
              <a:gd name="connsiteY1922" fmla="*/ 603086 h 1202550"/>
              <a:gd name="connsiteX1923" fmla="*/ 601371 w 1202550"/>
              <a:gd name="connsiteY1923" fmla="*/ 604286 h 1202550"/>
              <a:gd name="connsiteX1924" fmla="*/ 601371 w 1202550"/>
              <a:gd name="connsiteY1924" fmla="*/ 606398 h 1202550"/>
              <a:gd name="connsiteX1925" fmla="*/ 601371 w 1202550"/>
              <a:gd name="connsiteY1925" fmla="*/ 692161 h 1202550"/>
              <a:gd name="connsiteX1926" fmla="*/ 598203 w 1202550"/>
              <a:gd name="connsiteY1926" fmla="*/ 695354 h 1202550"/>
              <a:gd name="connsiteX1927" fmla="*/ 512440 w 1202550"/>
              <a:gd name="connsiteY1927" fmla="*/ 695354 h 1202550"/>
              <a:gd name="connsiteX1928" fmla="*/ 510928 w 1202550"/>
              <a:gd name="connsiteY1928" fmla="*/ 695354 h 1202550"/>
              <a:gd name="connsiteX1929" fmla="*/ 508960 w 1202550"/>
              <a:gd name="connsiteY1929" fmla="*/ 693265 h 1202550"/>
              <a:gd name="connsiteX1930" fmla="*/ 508984 w 1202550"/>
              <a:gd name="connsiteY1930" fmla="*/ 666718 h 1202550"/>
              <a:gd name="connsiteX1931" fmla="*/ 601371 w 1202550"/>
              <a:gd name="connsiteY1931" fmla="*/ 788581 h 1202550"/>
              <a:gd name="connsiteX1932" fmla="*/ 600099 w 1202550"/>
              <a:gd name="connsiteY1932" fmla="*/ 789781 h 1202550"/>
              <a:gd name="connsiteX1933" fmla="*/ 598299 w 1202550"/>
              <a:gd name="connsiteY1933" fmla="*/ 789781 h 1202550"/>
              <a:gd name="connsiteX1934" fmla="*/ 512272 w 1202550"/>
              <a:gd name="connsiteY1934" fmla="*/ 789781 h 1202550"/>
              <a:gd name="connsiteX1935" fmla="*/ 508984 w 1202550"/>
              <a:gd name="connsiteY1935" fmla="*/ 786349 h 1202550"/>
              <a:gd name="connsiteX1936" fmla="*/ 508984 w 1202550"/>
              <a:gd name="connsiteY1936" fmla="*/ 700490 h 1202550"/>
              <a:gd name="connsiteX1937" fmla="*/ 512392 w 1202550"/>
              <a:gd name="connsiteY1937" fmla="*/ 697178 h 1202550"/>
              <a:gd name="connsiteX1938" fmla="*/ 598131 w 1202550"/>
              <a:gd name="connsiteY1938" fmla="*/ 697178 h 1202550"/>
              <a:gd name="connsiteX1939" fmla="*/ 601371 w 1202550"/>
              <a:gd name="connsiteY1939" fmla="*/ 700322 h 1202550"/>
              <a:gd name="connsiteX1940" fmla="*/ 601371 w 1202550"/>
              <a:gd name="connsiteY1940" fmla="*/ 786373 h 1202550"/>
              <a:gd name="connsiteX1941" fmla="*/ 601371 w 1202550"/>
              <a:gd name="connsiteY1941" fmla="*/ 788461 h 1202550"/>
              <a:gd name="connsiteX1942" fmla="*/ 601371 w 1202550"/>
              <a:gd name="connsiteY1942" fmla="*/ 512547 h 1202550"/>
              <a:gd name="connsiteX1943" fmla="*/ 601371 w 1202550"/>
              <a:gd name="connsiteY1943" fmla="*/ 599030 h 1202550"/>
              <a:gd name="connsiteX1944" fmla="*/ 598971 w 1202550"/>
              <a:gd name="connsiteY1944" fmla="*/ 601286 h 1202550"/>
              <a:gd name="connsiteX1945" fmla="*/ 512416 w 1202550"/>
              <a:gd name="connsiteY1945" fmla="*/ 601286 h 1202550"/>
              <a:gd name="connsiteX1946" fmla="*/ 510328 w 1202550"/>
              <a:gd name="connsiteY1946" fmla="*/ 601286 h 1202550"/>
              <a:gd name="connsiteX1947" fmla="*/ 508984 w 1202550"/>
              <a:gd name="connsiteY1947" fmla="*/ 599798 h 1202550"/>
              <a:gd name="connsiteX1948" fmla="*/ 508984 w 1202550"/>
              <a:gd name="connsiteY1948" fmla="*/ 598309 h 1202550"/>
              <a:gd name="connsiteX1949" fmla="*/ 508984 w 1202550"/>
              <a:gd name="connsiteY1949" fmla="*/ 511899 h 1202550"/>
              <a:gd name="connsiteX1950" fmla="*/ 508984 w 1202550"/>
              <a:gd name="connsiteY1950" fmla="*/ 510699 h 1202550"/>
              <a:gd name="connsiteX1951" fmla="*/ 511048 w 1202550"/>
              <a:gd name="connsiteY1951" fmla="*/ 508706 h 1202550"/>
              <a:gd name="connsiteX1952" fmla="*/ 525450 w 1202550"/>
              <a:gd name="connsiteY1952" fmla="*/ 508706 h 1202550"/>
              <a:gd name="connsiteX1953" fmla="*/ 597675 w 1202550"/>
              <a:gd name="connsiteY1953" fmla="*/ 508706 h 1202550"/>
              <a:gd name="connsiteX1954" fmla="*/ 599787 w 1202550"/>
              <a:gd name="connsiteY1954" fmla="*/ 508706 h 1202550"/>
              <a:gd name="connsiteX1955" fmla="*/ 601371 w 1202550"/>
              <a:gd name="connsiteY1955" fmla="*/ 510218 h 1202550"/>
              <a:gd name="connsiteX1956" fmla="*/ 601371 w 1202550"/>
              <a:gd name="connsiteY1956" fmla="*/ 512403 h 1202550"/>
              <a:gd name="connsiteX1957" fmla="*/ 601371 w 1202550"/>
              <a:gd name="connsiteY1957" fmla="*/ 411470 h 1202550"/>
              <a:gd name="connsiteX1958" fmla="*/ 599739 w 1202550"/>
              <a:gd name="connsiteY1958" fmla="*/ 412958 h 1202550"/>
              <a:gd name="connsiteX1959" fmla="*/ 597963 w 1202550"/>
              <a:gd name="connsiteY1959" fmla="*/ 412958 h 1202550"/>
              <a:gd name="connsiteX1960" fmla="*/ 511888 w 1202550"/>
              <a:gd name="connsiteY1960" fmla="*/ 412958 h 1202550"/>
              <a:gd name="connsiteX1961" fmla="*/ 507087 w 1202550"/>
              <a:gd name="connsiteY1961" fmla="*/ 409958 h 1202550"/>
              <a:gd name="connsiteX1962" fmla="*/ 502935 w 1202550"/>
              <a:gd name="connsiteY1962" fmla="*/ 401653 h 1202550"/>
              <a:gd name="connsiteX1963" fmla="*/ 502335 w 1202550"/>
              <a:gd name="connsiteY1963" fmla="*/ 399709 h 1202550"/>
              <a:gd name="connsiteX1964" fmla="*/ 505215 w 1202550"/>
              <a:gd name="connsiteY1964" fmla="*/ 399397 h 1202550"/>
              <a:gd name="connsiteX1965" fmla="*/ 598155 w 1202550"/>
              <a:gd name="connsiteY1965" fmla="*/ 399397 h 1202550"/>
              <a:gd name="connsiteX1966" fmla="*/ 599667 w 1202550"/>
              <a:gd name="connsiteY1966" fmla="*/ 399397 h 1202550"/>
              <a:gd name="connsiteX1967" fmla="*/ 601275 w 1202550"/>
              <a:gd name="connsiteY1967" fmla="*/ 400885 h 1202550"/>
              <a:gd name="connsiteX1968" fmla="*/ 601395 w 1202550"/>
              <a:gd name="connsiteY1968" fmla="*/ 411326 h 1202550"/>
              <a:gd name="connsiteX1969" fmla="*/ 497846 w 1202550"/>
              <a:gd name="connsiteY1969" fmla="*/ 395436 h 1202550"/>
              <a:gd name="connsiteX1970" fmla="*/ 498518 w 1202550"/>
              <a:gd name="connsiteY1970" fmla="*/ 397332 h 1202550"/>
              <a:gd name="connsiteX1971" fmla="*/ 495518 w 1202550"/>
              <a:gd name="connsiteY1971" fmla="*/ 397644 h 1202550"/>
              <a:gd name="connsiteX1972" fmla="*/ 401906 w 1202550"/>
              <a:gd name="connsiteY1972" fmla="*/ 397644 h 1202550"/>
              <a:gd name="connsiteX1973" fmla="*/ 396698 w 1202550"/>
              <a:gd name="connsiteY1973" fmla="*/ 395412 h 1202550"/>
              <a:gd name="connsiteX1974" fmla="*/ 383424 w 1202550"/>
              <a:gd name="connsiteY1974" fmla="*/ 382162 h 1202550"/>
              <a:gd name="connsiteX1975" fmla="*/ 385344 w 1202550"/>
              <a:gd name="connsiteY1975" fmla="*/ 381418 h 1202550"/>
              <a:gd name="connsiteX1976" fmla="*/ 488557 w 1202550"/>
              <a:gd name="connsiteY1976" fmla="*/ 381418 h 1202550"/>
              <a:gd name="connsiteX1977" fmla="*/ 491797 w 1202550"/>
              <a:gd name="connsiteY1977" fmla="*/ 383363 h 1202550"/>
              <a:gd name="connsiteX1978" fmla="*/ 497870 w 1202550"/>
              <a:gd name="connsiteY1978" fmla="*/ 395292 h 1202550"/>
              <a:gd name="connsiteX1979" fmla="*/ 487165 w 1202550"/>
              <a:gd name="connsiteY1979" fmla="*/ 379642 h 1202550"/>
              <a:gd name="connsiteX1980" fmla="*/ 383448 w 1202550"/>
              <a:gd name="connsiteY1980" fmla="*/ 379642 h 1202550"/>
              <a:gd name="connsiteX1981" fmla="*/ 379247 w 1202550"/>
              <a:gd name="connsiteY1981" fmla="*/ 377890 h 1202550"/>
              <a:gd name="connsiteX1982" fmla="*/ 363717 w 1202550"/>
              <a:gd name="connsiteY1982" fmla="*/ 362480 h 1202550"/>
              <a:gd name="connsiteX1983" fmla="*/ 361557 w 1202550"/>
              <a:gd name="connsiteY1983" fmla="*/ 360224 h 1202550"/>
              <a:gd name="connsiteX1984" fmla="*/ 364774 w 1202550"/>
              <a:gd name="connsiteY1984" fmla="*/ 359816 h 1202550"/>
              <a:gd name="connsiteX1985" fmla="*/ 476892 w 1202550"/>
              <a:gd name="connsiteY1985" fmla="*/ 359816 h 1202550"/>
              <a:gd name="connsiteX1986" fmla="*/ 481428 w 1202550"/>
              <a:gd name="connsiteY1986" fmla="*/ 362600 h 1202550"/>
              <a:gd name="connsiteX1987" fmla="*/ 488317 w 1202550"/>
              <a:gd name="connsiteY1987" fmla="*/ 376546 h 1202550"/>
              <a:gd name="connsiteX1988" fmla="*/ 489445 w 1202550"/>
              <a:gd name="connsiteY1988" fmla="*/ 379282 h 1202550"/>
              <a:gd name="connsiteX1989" fmla="*/ 487189 w 1202550"/>
              <a:gd name="connsiteY1989" fmla="*/ 379498 h 1202550"/>
              <a:gd name="connsiteX1990" fmla="*/ 476124 w 1202550"/>
              <a:gd name="connsiteY1990" fmla="*/ 358039 h 1202550"/>
              <a:gd name="connsiteX1991" fmla="*/ 361701 w 1202550"/>
              <a:gd name="connsiteY1991" fmla="*/ 358039 h 1202550"/>
              <a:gd name="connsiteX1992" fmla="*/ 357501 w 1202550"/>
              <a:gd name="connsiteY1992" fmla="*/ 356311 h 1202550"/>
              <a:gd name="connsiteX1993" fmla="*/ 335466 w 1202550"/>
              <a:gd name="connsiteY1993" fmla="*/ 334324 h 1202550"/>
              <a:gd name="connsiteX1994" fmla="*/ 335754 w 1202550"/>
              <a:gd name="connsiteY1994" fmla="*/ 333244 h 1202550"/>
              <a:gd name="connsiteX1995" fmla="*/ 338442 w 1202550"/>
              <a:gd name="connsiteY1995" fmla="*/ 333100 h 1202550"/>
              <a:gd name="connsiteX1996" fmla="*/ 463474 w 1202550"/>
              <a:gd name="connsiteY1996" fmla="*/ 333100 h 1202550"/>
              <a:gd name="connsiteX1997" fmla="*/ 466882 w 1202550"/>
              <a:gd name="connsiteY1997" fmla="*/ 333724 h 1202550"/>
              <a:gd name="connsiteX1998" fmla="*/ 478884 w 1202550"/>
              <a:gd name="connsiteY1998" fmla="*/ 357439 h 1202550"/>
              <a:gd name="connsiteX1999" fmla="*/ 476148 w 1202550"/>
              <a:gd name="connsiteY1999" fmla="*/ 357895 h 1202550"/>
              <a:gd name="connsiteX2000" fmla="*/ 300902 w 1202550"/>
              <a:gd name="connsiteY2000" fmla="*/ 302448 h 1202550"/>
              <a:gd name="connsiteX2001" fmla="*/ 329033 w 1202550"/>
              <a:gd name="connsiteY2001" fmla="*/ 330676 h 1202550"/>
              <a:gd name="connsiteX2002" fmla="*/ 329945 w 1202550"/>
              <a:gd name="connsiteY2002" fmla="*/ 331852 h 1202550"/>
              <a:gd name="connsiteX2003" fmla="*/ 326297 w 1202550"/>
              <a:gd name="connsiteY2003" fmla="*/ 332548 h 1202550"/>
              <a:gd name="connsiteX2004" fmla="*/ 232997 w 1202550"/>
              <a:gd name="connsiteY2004" fmla="*/ 332548 h 1202550"/>
              <a:gd name="connsiteX2005" fmla="*/ 201553 w 1202550"/>
              <a:gd name="connsiteY2005" fmla="*/ 332548 h 1202550"/>
              <a:gd name="connsiteX2006" fmla="*/ 198121 w 1202550"/>
              <a:gd name="connsiteY2006" fmla="*/ 331948 h 1202550"/>
              <a:gd name="connsiteX2007" fmla="*/ 166269 w 1202550"/>
              <a:gd name="connsiteY2007" fmla="*/ 310658 h 1202550"/>
              <a:gd name="connsiteX2008" fmla="*/ 153115 w 1202550"/>
              <a:gd name="connsiteY2008" fmla="*/ 301680 h 1202550"/>
              <a:gd name="connsiteX2009" fmla="*/ 155251 w 1202550"/>
              <a:gd name="connsiteY2009" fmla="*/ 301152 h 1202550"/>
              <a:gd name="connsiteX2010" fmla="*/ 297613 w 1202550"/>
              <a:gd name="connsiteY2010" fmla="*/ 301152 h 1202550"/>
              <a:gd name="connsiteX2011" fmla="*/ 301022 w 1202550"/>
              <a:gd name="connsiteY2011" fmla="*/ 302304 h 1202550"/>
              <a:gd name="connsiteX2012" fmla="*/ 116439 w 1202550"/>
              <a:gd name="connsiteY2012" fmla="*/ 840740 h 1202550"/>
              <a:gd name="connsiteX2013" fmla="*/ 116439 w 1202550"/>
              <a:gd name="connsiteY2013" fmla="*/ 727782 h 1202550"/>
              <a:gd name="connsiteX2014" fmla="*/ 116439 w 1202550"/>
              <a:gd name="connsiteY2014" fmla="*/ 726269 h 1202550"/>
              <a:gd name="connsiteX2015" fmla="*/ 118239 w 1202550"/>
              <a:gd name="connsiteY2015" fmla="*/ 724109 h 1202550"/>
              <a:gd name="connsiteX2016" fmla="*/ 155395 w 1202550"/>
              <a:gd name="connsiteY2016" fmla="*/ 714820 h 1202550"/>
              <a:gd name="connsiteX2017" fmla="*/ 157628 w 1202550"/>
              <a:gd name="connsiteY2017" fmla="*/ 716524 h 1202550"/>
              <a:gd name="connsiteX2018" fmla="*/ 157628 w 1202550"/>
              <a:gd name="connsiteY2018" fmla="*/ 728526 h 1202550"/>
              <a:gd name="connsiteX2019" fmla="*/ 157628 w 1202550"/>
              <a:gd name="connsiteY2019" fmla="*/ 820217 h 1202550"/>
              <a:gd name="connsiteX2020" fmla="*/ 154771 w 1202550"/>
              <a:gd name="connsiteY2020" fmla="*/ 825018 h 1202550"/>
              <a:gd name="connsiteX2021" fmla="*/ 119391 w 1202550"/>
              <a:gd name="connsiteY2021" fmla="*/ 842612 h 1202550"/>
              <a:gd name="connsiteX2022" fmla="*/ 116655 w 1202550"/>
              <a:gd name="connsiteY2022" fmla="*/ 843668 h 1202550"/>
              <a:gd name="connsiteX2023" fmla="*/ 116439 w 1202550"/>
              <a:gd name="connsiteY2023" fmla="*/ 840740 h 1202550"/>
              <a:gd name="connsiteX2024" fmla="*/ 122487 w 1202550"/>
              <a:gd name="connsiteY2024" fmla="*/ 843140 h 1202550"/>
              <a:gd name="connsiteX2025" fmla="*/ 157052 w 1202550"/>
              <a:gd name="connsiteY2025" fmla="*/ 825858 h 1202550"/>
              <a:gd name="connsiteX2026" fmla="*/ 160748 w 1202550"/>
              <a:gd name="connsiteY2026" fmla="*/ 824874 h 1202550"/>
              <a:gd name="connsiteX2027" fmla="*/ 264513 w 1202550"/>
              <a:gd name="connsiteY2027" fmla="*/ 824874 h 1202550"/>
              <a:gd name="connsiteX2028" fmla="*/ 265401 w 1202550"/>
              <a:gd name="connsiteY2028" fmla="*/ 824874 h 1202550"/>
              <a:gd name="connsiteX2029" fmla="*/ 264513 w 1202550"/>
              <a:gd name="connsiteY2029" fmla="*/ 826146 h 1202550"/>
              <a:gd name="connsiteX2030" fmla="*/ 238350 w 1202550"/>
              <a:gd name="connsiteY2030" fmla="*/ 843620 h 1202550"/>
              <a:gd name="connsiteX2031" fmla="*/ 235301 w 1202550"/>
              <a:gd name="connsiteY2031" fmla="*/ 844604 h 1202550"/>
              <a:gd name="connsiteX2032" fmla="*/ 121335 w 1202550"/>
              <a:gd name="connsiteY2032" fmla="*/ 844604 h 1202550"/>
              <a:gd name="connsiteX2033" fmla="*/ 120567 w 1202550"/>
              <a:gd name="connsiteY2033" fmla="*/ 844388 h 1202550"/>
              <a:gd name="connsiteX2034" fmla="*/ 122487 w 1202550"/>
              <a:gd name="connsiteY2034" fmla="*/ 843212 h 1202550"/>
              <a:gd name="connsiteX2035" fmla="*/ 237126 w 1202550"/>
              <a:gd name="connsiteY2035" fmla="*/ 846741 h 1202550"/>
              <a:gd name="connsiteX2036" fmla="*/ 240822 w 1202550"/>
              <a:gd name="connsiteY2036" fmla="*/ 846068 h 1202550"/>
              <a:gd name="connsiteX2037" fmla="*/ 342427 w 1202550"/>
              <a:gd name="connsiteY2037" fmla="*/ 846068 h 1202550"/>
              <a:gd name="connsiteX2038" fmla="*/ 354716 w 1202550"/>
              <a:gd name="connsiteY2038" fmla="*/ 846068 h 1202550"/>
              <a:gd name="connsiteX2039" fmla="*/ 356061 w 1202550"/>
              <a:gd name="connsiteY2039" fmla="*/ 847221 h 1202550"/>
              <a:gd name="connsiteX2040" fmla="*/ 333834 w 1202550"/>
              <a:gd name="connsiteY2040" fmla="*/ 869519 h 1202550"/>
              <a:gd name="connsiteX2041" fmla="*/ 329945 w 1202550"/>
              <a:gd name="connsiteY2041" fmla="*/ 871176 h 1202550"/>
              <a:gd name="connsiteX2042" fmla="*/ 203137 w 1202550"/>
              <a:gd name="connsiteY2042" fmla="*/ 871176 h 1202550"/>
              <a:gd name="connsiteX2043" fmla="*/ 201841 w 1202550"/>
              <a:gd name="connsiteY2043" fmla="*/ 871176 h 1202550"/>
              <a:gd name="connsiteX2044" fmla="*/ 203617 w 1202550"/>
              <a:gd name="connsiteY2044" fmla="*/ 869327 h 1202550"/>
              <a:gd name="connsiteX2045" fmla="*/ 234821 w 1202550"/>
              <a:gd name="connsiteY2045" fmla="*/ 848541 h 1202550"/>
              <a:gd name="connsiteX2046" fmla="*/ 237126 w 1202550"/>
              <a:gd name="connsiteY2046" fmla="*/ 846741 h 1202550"/>
              <a:gd name="connsiteX2047" fmla="*/ 464842 w 1202550"/>
              <a:gd name="connsiteY2047" fmla="*/ 871152 h 1202550"/>
              <a:gd name="connsiteX2048" fmla="*/ 463330 w 1202550"/>
              <a:gd name="connsiteY2048" fmla="*/ 871152 h 1202550"/>
              <a:gd name="connsiteX2049" fmla="*/ 335010 w 1202550"/>
              <a:gd name="connsiteY2049" fmla="*/ 871152 h 1202550"/>
              <a:gd name="connsiteX2050" fmla="*/ 359013 w 1202550"/>
              <a:gd name="connsiteY2050" fmla="*/ 846621 h 1202550"/>
              <a:gd name="connsiteX2051" fmla="*/ 359013 w 1202550"/>
              <a:gd name="connsiteY2051" fmla="*/ 846621 h 1202550"/>
              <a:gd name="connsiteX2052" fmla="*/ 361845 w 1202550"/>
              <a:gd name="connsiteY2052" fmla="*/ 846044 h 1202550"/>
              <a:gd name="connsiteX2053" fmla="*/ 476172 w 1202550"/>
              <a:gd name="connsiteY2053" fmla="*/ 846044 h 1202550"/>
              <a:gd name="connsiteX2054" fmla="*/ 478956 w 1202550"/>
              <a:gd name="connsiteY2054" fmla="*/ 846741 h 1202550"/>
              <a:gd name="connsiteX2055" fmla="*/ 474827 w 1202550"/>
              <a:gd name="connsiteY2055" fmla="*/ 855382 h 1202550"/>
              <a:gd name="connsiteX2056" fmla="*/ 467914 w 1202550"/>
              <a:gd name="connsiteY2056" fmla="*/ 869327 h 1202550"/>
              <a:gd name="connsiteX2057" fmla="*/ 464866 w 1202550"/>
              <a:gd name="connsiteY2057" fmla="*/ 871056 h 1202550"/>
              <a:gd name="connsiteX2058" fmla="*/ 470027 w 1202550"/>
              <a:gd name="connsiteY2058" fmla="*/ 868751 h 1202550"/>
              <a:gd name="connsiteX2059" fmla="*/ 480012 w 1202550"/>
              <a:gd name="connsiteY2059" fmla="*/ 848661 h 1202550"/>
              <a:gd name="connsiteX2060" fmla="*/ 483420 w 1202550"/>
              <a:gd name="connsiteY2060" fmla="*/ 846525 h 1202550"/>
              <a:gd name="connsiteX2061" fmla="*/ 598851 w 1202550"/>
              <a:gd name="connsiteY2061" fmla="*/ 846525 h 1202550"/>
              <a:gd name="connsiteX2062" fmla="*/ 601251 w 1202550"/>
              <a:gd name="connsiteY2062" fmla="*/ 848925 h 1202550"/>
              <a:gd name="connsiteX2063" fmla="*/ 601251 w 1202550"/>
              <a:gd name="connsiteY2063" fmla="*/ 869015 h 1202550"/>
              <a:gd name="connsiteX2064" fmla="*/ 599211 w 1202550"/>
              <a:gd name="connsiteY2064" fmla="*/ 871032 h 1202550"/>
              <a:gd name="connsiteX2065" fmla="*/ 598011 w 1202550"/>
              <a:gd name="connsiteY2065" fmla="*/ 871032 h 1202550"/>
              <a:gd name="connsiteX2066" fmla="*/ 469523 w 1202550"/>
              <a:gd name="connsiteY2066" fmla="*/ 871032 h 1202550"/>
              <a:gd name="connsiteX2067" fmla="*/ 469955 w 1202550"/>
              <a:gd name="connsiteY2067" fmla="*/ 868751 h 1202550"/>
              <a:gd name="connsiteX2068" fmla="*/ 601371 w 1202550"/>
              <a:gd name="connsiteY2068" fmla="*/ 821513 h 1202550"/>
              <a:gd name="connsiteX2069" fmla="*/ 599595 w 1202550"/>
              <a:gd name="connsiteY2069" fmla="*/ 823170 h 1202550"/>
              <a:gd name="connsiteX2070" fmla="*/ 598395 w 1202550"/>
              <a:gd name="connsiteY2070" fmla="*/ 823170 h 1202550"/>
              <a:gd name="connsiteX2071" fmla="*/ 492782 w 1202550"/>
              <a:gd name="connsiteY2071" fmla="*/ 823170 h 1202550"/>
              <a:gd name="connsiteX2072" fmla="*/ 497270 w 1202550"/>
              <a:gd name="connsiteY2072" fmla="*/ 814168 h 1202550"/>
              <a:gd name="connsiteX2073" fmla="*/ 499886 w 1202550"/>
              <a:gd name="connsiteY2073" fmla="*/ 808792 h 1202550"/>
              <a:gd name="connsiteX2074" fmla="*/ 503127 w 1202550"/>
              <a:gd name="connsiteY2074" fmla="*/ 806848 h 1202550"/>
              <a:gd name="connsiteX2075" fmla="*/ 534595 w 1202550"/>
              <a:gd name="connsiteY2075" fmla="*/ 806848 h 1202550"/>
              <a:gd name="connsiteX2076" fmla="*/ 597579 w 1202550"/>
              <a:gd name="connsiteY2076" fmla="*/ 806848 h 1202550"/>
              <a:gd name="connsiteX2077" fmla="*/ 599379 w 1202550"/>
              <a:gd name="connsiteY2077" fmla="*/ 806848 h 1202550"/>
              <a:gd name="connsiteX2078" fmla="*/ 601299 w 1202550"/>
              <a:gd name="connsiteY2078" fmla="*/ 808624 h 1202550"/>
              <a:gd name="connsiteX2079" fmla="*/ 601395 w 1202550"/>
              <a:gd name="connsiteY2079" fmla="*/ 821513 h 1202550"/>
              <a:gd name="connsiteX2080" fmla="*/ 601371 w 1202550"/>
              <a:gd name="connsiteY2080" fmla="*/ 377698 h 1202550"/>
              <a:gd name="connsiteX2081" fmla="*/ 599475 w 1202550"/>
              <a:gd name="connsiteY2081" fmla="*/ 379522 h 1202550"/>
              <a:gd name="connsiteX2082" fmla="*/ 597675 w 1202550"/>
              <a:gd name="connsiteY2082" fmla="*/ 379522 h 1202550"/>
              <a:gd name="connsiteX2083" fmla="*/ 493022 w 1202550"/>
              <a:gd name="connsiteY2083" fmla="*/ 379522 h 1202550"/>
              <a:gd name="connsiteX2084" fmla="*/ 491557 w 1202550"/>
              <a:gd name="connsiteY2084" fmla="*/ 378682 h 1202550"/>
              <a:gd name="connsiteX2085" fmla="*/ 482364 w 1202550"/>
              <a:gd name="connsiteY2085" fmla="*/ 360272 h 1202550"/>
              <a:gd name="connsiteX2086" fmla="*/ 485461 w 1202550"/>
              <a:gd name="connsiteY2086" fmla="*/ 359768 h 1202550"/>
              <a:gd name="connsiteX2087" fmla="*/ 598275 w 1202550"/>
              <a:gd name="connsiteY2087" fmla="*/ 359768 h 1202550"/>
              <a:gd name="connsiteX2088" fmla="*/ 599475 w 1202550"/>
              <a:gd name="connsiteY2088" fmla="*/ 359768 h 1202550"/>
              <a:gd name="connsiteX2089" fmla="*/ 601419 w 1202550"/>
              <a:gd name="connsiteY2089" fmla="*/ 361544 h 1202550"/>
              <a:gd name="connsiteX2090" fmla="*/ 601395 w 1202550"/>
              <a:gd name="connsiteY2090" fmla="*/ 377698 h 1202550"/>
              <a:gd name="connsiteX2091" fmla="*/ 599715 w 1202550"/>
              <a:gd name="connsiteY2091" fmla="*/ 357919 h 1202550"/>
              <a:gd name="connsiteX2092" fmla="*/ 597915 w 1202550"/>
              <a:gd name="connsiteY2092" fmla="*/ 357919 h 1202550"/>
              <a:gd name="connsiteX2093" fmla="*/ 484309 w 1202550"/>
              <a:gd name="connsiteY2093" fmla="*/ 357919 h 1202550"/>
              <a:gd name="connsiteX2094" fmla="*/ 479508 w 1202550"/>
              <a:gd name="connsiteY2094" fmla="*/ 354943 h 1202550"/>
              <a:gd name="connsiteX2095" fmla="*/ 468875 w 1202550"/>
              <a:gd name="connsiteY2095" fmla="*/ 333868 h 1202550"/>
              <a:gd name="connsiteX2096" fmla="*/ 469187 w 1202550"/>
              <a:gd name="connsiteY2096" fmla="*/ 333460 h 1202550"/>
              <a:gd name="connsiteX2097" fmla="*/ 472379 w 1202550"/>
              <a:gd name="connsiteY2097" fmla="*/ 332956 h 1202550"/>
              <a:gd name="connsiteX2098" fmla="*/ 598059 w 1202550"/>
              <a:gd name="connsiteY2098" fmla="*/ 332956 h 1202550"/>
              <a:gd name="connsiteX2099" fmla="*/ 601155 w 1202550"/>
              <a:gd name="connsiteY2099" fmla="*/ 333604 h 1202550"/>
              <a:gd name="connsiteX2100" fmla="*/ 601299 w 1202550"/>
              <a:gd name="connsiteY2100" fmla="*/ 356071 h 1202550"/>
              <a:gd name="connsiteX2101" fmla="*/ 599739 w 1202550"/>
              <a:gd name="connsiteY2101" fmla="*/ 357919 h 1202550"/>
              <a:gd name="connsiteX2102" fmla="*/ 599187 w 1202550"/>
              <a:gd name="connsiteY2102" fmla="*/ 257947 h 1202550"/>
              <a:gd name="connsiteX2103" fmla="*/ 597699 w 1202550"/>
              <a:gd name="connsiteY2103" fmla="*/ 257947 h 1202550"/>
              <a:gd name="connsiteX2104" fmla="*/ 434214 w 1202550"/>
              <a:gd name="connsiteY2104" fmla="*/ 257947 h 1202550"/>
              <a:gd name="connsiteX2105" fmla="*/ 429414 w 1202550"/>
              <a:gd name="connsiteY2105" fmla="*/ 255043 h 1202550"/>
              <a:gd name="connsiteX2106" fmla="*/ 405987 w 1202550"/>
              <a:gd name="connsiteY2106" fmla="*/ 208141 h 1202550"/>
              <a:gd name="connsiteX2107" fmla="*/ 404835 w 1202550"/>
              <a:gd name="connsiteY2107" fmla="*/ 205092 h 1202550"/>
              <a:gd name="connsiteX2108" fmla="*/ 597603 w 1202550"/>
              <a:gd name="connsiteY2108" fmla="*/ 205092 h 1202550"/>
              <a:gd name="connsiteX2109" fmla="*/ 601179 w 1202550"/>
              <a:gd name="connsiteY2109" fmla="*/ 208525 h 1202550"/>
              <a:gd name="connsiteX2110" fmla="*/ 601179 w 1202550"/>
              <a:gd name="connsiteY2110" fmla="*/ 254418 h 1202550"/>
              <a:gd name="connsiteX2111" fmla="*/ 601179 w 1202550"/>
              <a:gd name="connsiteY2111" fmla="*/ 255907 h 1202550"/>
              <a:gd name="connsiteX2112" fmla="*/ 599211 w 1202550"/>
              <a:gd name="connsiteY2112" fmla="*/ 257947 h 1202550"/>
              <a:gd name="connsiteX2113" fmla="*/ 601251 w 1202550"/>
              <a:gd name="connsiteY2113" fmla="*/ 199284 h 1202550"/>
              <a:gd name="connsiteX2114" fmla="*/ 601251 w 1202550"/>
              <a:gd name="connsiteY2114" fmla="*/ 201396 h 1202550"/>
              <a:gd name="connsiteX2115" fmla="*/ 599163 w 1202550"/>
              <a:gd name="connsiteY2115" fmla="*/ 203340 h 1202550"/>
              <a:gd name="connsiteX2116" fmla="*/ 597363 w 1202550"/>
              <a:gd name="connsiteY2116" fmla="*/ 203340 h 1202550"/>
              <a:gd name="connsiteX2117" fmla="*/ 407019 w 1202550"/>
              <a:gd name="connsiteY2117" fmla="*/ 203340 h 1202550"/>
              <a:gd name="connsiteX2118" fmla="*/ 404907 w 1202550"/>
              <a:gd name="connsiteY2118" fmla="*/ 203340 h 1202550"/>
              <a:gd name="connsiteX2119" fmla="*/ 403058 w 1202550"/>
              <a:gd name="connsiteY2119" fmla="*/ 202188 h 1202550"/>
              <a:gd name="connsiteX2120" fmla="*/ 402386 w 1202550"/>
              <a:gd name="connsiteY2120" fmla="*/ 200844 h 1202550"/>
              <a:gd name="connsiteX2121" fmla="*/ 368326 w 1202550"/>
              <a:gd name="connsiteY2121" fmla="*/ 132843 h 1202550"/>
              <a:gd name="connsiteX2122" fmla="*/ 367150 w 1202550"/>
              <a:gd name="connsiteY2122" fmla="*/ 129747 h 1202550"/>
              <a:gd name="connsiteX2123" fmla="*/ 597411 w 1202550"/>
              <a:gd name="connsiteY2123" fmla="*/ 129747 h 1202550"/>
              <a:gd name="connsiteX2124" fmla="*/ 601155 w 1202550"/>
              <a:gd name="connsiteY2124" fmla="*/ 133635 h 1202550"/>
              <a:gd name="connsiteX2125" fmla="*/ 601275 w 1202550"/>
              <a:gd name="connsiteY2125" fmla="*/ 199284 h 1202550"/>
              <a:gd name="connsiteX2126" fmla="*/ 314943 w 1202550"/>
              <a:gd name="connsiteY2126" fmla="*/ 19357 h 1202550"/>
              <a:gd name="connsiteX2127" fmla="*/ 597507 w 1202550"/>
              <a:gd name="connsiteY2127" fmla="*/ 19357 h 1202550"/>
              <a:gd name="connsiteX2128" fmla="*/ 601155 w 1202550"/>
              <a:gd name="connsiteY2128" fmla="*/ 23030 h 1202550"/>
              <a:gd name="connsiteX2129" fmla="*/ 601155 w 1202550"/>
              <a:gd name="connsiteY2129" fmla="*/ 124418 h 1202550"/>
              <a:gd name="connsiteX2130" fmla="*/ 601155 w 1202550"/>
              <a:gd name="connsiteY2130" fmla="*/ 125018 h 1202550"/>
              <a:gd name="connsiteX2131" fmla="*/ 598251 w 1202550"/>
              <a:gd name="connsiteY2131" fmla="*/ 127923 h 1202550"/>
              <a:gd name="connsiteX2132" fmla="*/ 368470 w 1202550"/>
              <a:gd name="connsiteY2132" fmla="*/ 127923 h 1202550"/>
              <a:gd name="connsiteX2133" fmla="*/ 364630 w 1202550"/>
              <a:gd name="connsiteY2133" fmla="*/ 125522 h 1202550"/>
              <a:gd name="connsiteX2134" fmla="*/ 334986 w 1202550"/>
              <a:gd name="connsiteY2134" fmla="*/ 66307 h 1202550"/>
              <a:gd name="connsiteX2135" fmla="*/ 312975 w 1202550"/>
              <a:gd name="connsiteY2135" fmla="*/ 22405 h 1202550"/>
              <a:gd name="connsiteX2136" fmla="*/ 311487 w 1202550"/>
              <a:gd name="connsiteY2136" fmla="*/ 19237 h 1202550"/>
              <a:gd name="connsiteX2137" fmla="*/ 126928 w 1202550"/>
              <a:gd name="connsiteY2137" fmla="*/ 126074 h 1202550"/>
              <a:gd name="connsiteX2138" fmla="*/ 63080 w 1202550"/>
              <a:gd name="connsiteY2138" fmla="*/ 62298 h 1202550"/>
              <a:gd name="connsiteX2139" fmla="*/ 25539 w 1202550"/>
              <a:gd name="connsiteY2139" fmla="*/ 24758 h 1202550"/>
              <a:gd name="connsiteX2140" fmla="*/ 20595 w 1202550"/>
              <a:gd name="connsiteY2140" fmla="*/ 19789 h 1202550"/>
              <a:gd name="connsiteX2141" fmla="*/ 23739 w 1202550"/>
              <a:gd name="connsiteY2141" fmla="*/ 19381 h 1202550"/>
              <a:gd name="connsiteX2142" fmla="*/ 305606 w 1202550"/>
              <a:gd name="connsiteY2142" fmla="*/ 19381 h 1202550"/>
              <a:gd name="connsiteX2143" fmla="*/ 308007 w 1202550"/>
              <a:gd name="connsiteY2143" fmla="*/ 19381 h 1202550"/>
              <a:gd name="connsiteX2144" fmla="*/ 309879 w 1202550"/>
              <a:gd name="connsiteY2144" fmla="*/ 20533 h 1202550"/>
              <a:gd name="connsiteX2145" fmla="*/ 310695 w 1202550"/>
              <a:gd name="connsiteY2145" fmla="*/ 22117 h 1202550"/>
              <a:gd name="connsiteX2146" fmla="*/ 345139 w 1202550"/>
              <a:gd name="connsiteY2146" fmla="*/ 90646 h 1202550"/>
              <a:gd name="connsiteX2147" fmla="*/ 362325 w 1202550"/>
              <a:gd name="connsiteY2147" fmla="*/ 124922 h 1202550"/>
              <a:gd name="connsiteX2148" fmla="*/ 363573 w 1202550"/>
              <a:gd name="connsiteY2148" fmla="*/ 127587 h 1202550"/>
              <a:gd name="connsiteX2149" fmla="*/ 360525 w 1202550"/>
              <a:gd name="connsiteY2149" fmla="*/ 127923 h 1202550"/>
              <a:gd name="connsiteX2150" fmla="*/ 131728 w 1202550"/>
              <a:gd name="connsiteY2150" fmla="*/ 127923 h 1202550"/>
              <a:gd name="connsiteX2151" fmla="*/ 126928 w 1202550"/>
              <a:gd name="connsiteY2151" fmla="*/ 126074 h 1202550"/>
              <a:gd name="connsiteX2152" fmla="*/ 168309 w 1202550"/>
              <a:gd name="connsiteY2152" fmla="*/ 167264 h 1202550"/>
              <a:gd name="connsiteX2153" fmla="*/ 133265 w 1202550"/>
              <a:gd name="connsiteY2153" fmla="*/ 132315 h 1202550"/>
              <a:gd name="connsiteX2154" fmla="*/ 131392 w 1202550"/>
              <a:gd name="connsiteY2154" fmla="*/ 129915 h 1202550"/>
              <a:gd name="connsiteX2155" fmla="*/ 133793 w 1202550"/>
              <a:gd name="connsiteY2155" fmla="*/ 129651 h 1202550"/>
              <a:gd name="connsiteX2156" fmla="*/ 362061 w 1202550"/>
              <a:gd name="connsiteY2156" fmla="*/ 129651 h 1202550"/>
              <a:gd name="connsiteX2157" fmla="*/ 366046 w 1202550"/>
              <a:gd name="connsiteY2157" fmla="*/ 132267 h 1202550"/>
              <a:gd name="connsiteX2158" fmla="*/ 394345 w 1202550"/>
              <a:gd name="connsiteY2158" fmla="*/ 188794 h 1202550"/>
              <a:gd name="connsiteX2159" fmla="*/ 400178 w 1202550"/>
              <a:gd name="connsiteY2159" fmla="*/ 200268 h 1202550"/>
              <a:gd name="connsiteX2160" fmla="*/ 401378 w 1202550"/>
              <a:gd name="connsiteY2160" fmla="*/ 203004 h 1202550"/>
              <a:gd name="connsiteX2161" fmla="*/ 398258 w 1202550"/>
              <a:gd name="connsiteY2161" fmla="*/ 203292 h 1202550"/>
              <a:gd name="connsiteX2162" fmla="*/ 207506 w 1202550"/>
              <a:gd name="connsiteY2162" fmla="*/ 203292 h 1202550"/>
              <a:gd name="connsiteX2163" fmla="*/ 202273 w 1202550"/>
              <a:gd name="connsiteY2163" fmla="*/ 201132 h 1202550"/>
              <a:gd name="connsiteX2164" fmla="*/ 168309 w 1202550"/>
              <a:gd name="connsiteY2164" fmla="*/ 167264 h 1202550"/>
              <a:gd name="connsiteX2165" fmla="*/ 84875 w 1202550"/>
              <a:gd name="connsiteY2165" fmla="*/ 256387 h 1202550"/>
              <a:gd name="connsiteX2166" fmla="*/ 11761 w 1202550"/>
              <a:gd name="connsiteY2166" fmla="*/ 207733 h 1202550"/>
              <a:gd name="connsiteX2167" fmla="*/ 8521 w 1202550"/>
              <a:gd name="connsiteY2167" fmla="*/ 205524 h 1202550"/>
              <a:gd name="connsiteX2168" fmla="*/ 11857 w 1202550"/>
              <a:gd name="connsiteY2168" fmla="*/ 205164 h 1202550"/>
              <a:gd name="connsiteX2169" fmla="*/ 200809 w 1202550"/>
              <a:gd name="connsiteY2169" fmla="*/ 205164 h 1202550"/>
              <a:gd name="connsiteX2170" fmla="*/ 205754 w 1202550"/>
              <a:gd name="connsiteY2170" fmla="*/ 207253 h 1202550"/>
              <a:gd name="connsiteX2171" fmla="*/ 253760 w 1202550"/>
              <a:gd name="connsiteY2171" fmla="*/ 255427 h 1202550"/>
              <a:gd name="connsiteX2172" fmla="*/ 255704 w 1202550"/>
              <a:gd name="connsiteY2172" fmla="*/ 257995 h 1202550"/>
              <a:gd name="connsiteX2173" fmla="*/ 252608 w 1202550"/>
              <a:gd name="connsiteY2173" fmla="*/ 257995 h 1202550"/>
              <a:gd name="connsiteX2174" fmla="*/ 90059 w 1202550"/>
              <a:gd name="connsiteY2174" fmla="*/ 257995 h 1202550"/>
              <a:gd name="connsiteX2175" fmla="*/ 84875 w 1202550"/>
              <a:gd name="connsiteY2175" fmla="*/ 256387 h 1202550"/>
              <a:gd name="connsiteX2176" fmla="*/ 93420 w 1202550"/>
              <a:gd name="connsiteY2176" fmla="*/ 262075 h 1202550"/>
              <a:gd name="connsiteX2177" fmla="*/ 91019 w 1202550"/>
              <a:gd name="connsiteY2177" fmla="*/ 259675 h 1202550"/>
              <a:gd name="connsiteX2178" fmla="*/ 93876 w 1202550"/>
              <a:gd name="connsiteY2178" fmla="*/ 259675 h 1202550"/>
              <a:gd name="connsiteX2179" fmla="*/ 255440 w 1202550"/>
              <a:gd name="connsiteY2179" fmla="*/ 259675 h 1202550"/>
              <a:gd name="connsiteX2180" fmla="*/ 260409 w 1202550"/>
              <a:gd name="connsiteY2180" fmla="*/ 261715 h 1202550"/>
              <a:gd name="connsiteX2181" fmla="*/ 295189 w 1202550"/>
              <a:gd name="connsiteY2181" fmla="*/ 296448 h 1202550"/>
              <a:gd name="connsiteX2182" fmla="*/ 297589 w 1202550"/>
              <a:gd name="connsiteY2182" fmla="*/ 299304 h 1202550"/>
              <a:gd name="connsiteX2183" fmla="*/ 294301 w 1202550"/>
              <a:gd name="connsiteY2183" fmla="*/ 299304 h 1202550"/>
              <a:gd name="connsiteX2184" fmla="*/ 152803 w 1202550"/>
              <a:gd name="connsiteY2184" fmla="*/ 299304 h 1202550"/>
              <a:gd name="connsiteX2185" fmla="*/ 146994 w 1202550"/>
              <a:gd name="connsiteY2185" fmla="*/ 297552 h 1202550"/>
              <a:gd name="connsiteX2186" fmla="*/ 93420 w 1202550"/>
              <a:gd name="connsiteY2186" fmla="*/ 262075 h 1202550"/>
              <a:gd name="connsiteX2187" fmla="*/ 60007 w 1202550"/>
              <a:gd name="connsiteY2187" fmla="*/ 330100 h 1202550"/>
              <a:gd name="connsiteX2188" fmla="*/ 5593 w 1202550"/>
              <a:gd name="connsiteY2188" fmla="*/ 302977 h 1202550"/>
              <a:gd name="connsiteX2189" fmla="*/ 3192 w 1202550"/>
              <a:gd name="connsiteY2189" fmla="*/ 301128 h 1202550"/>
              <a:gd name="connsiteX2190" fmla="*/ 6025 w 1202550"/>
              <a:gd name="connsiteY2190" fmla="*/ 301128 h 1202550"/>
              <a:gd name="connsiteX2191" fmla="*/ 145794 w 1202550"/>
              <a:gd name="connsiteY2191" fmla="*/ 301128 h 1202550"/>
              <a:gd name="connsiteX2192" fmla="*/ 151339 w 1202550"/>
              <a:gd name="connsiteY2192" fmla="*/ 302833 h 1202550"/>
              <a:gd name="connsiteX2193" fmla="*/ 194256 w 1202550"/>
              <a:gd name="connsiteY2193" fmla="*/ 331372 h 1202550"/>
              <a:gd name="connsiteX2194" fmla="*/ 194472 w 1202550"/>
              <a:gd name="connsiteY2194" fmla="*/ 332236 h 1202550"/>
              <a:gd name="connsiteX2195" fmla="*/ 191832 w 1202550"/>
              <a:gd name="connsiteY2195" fmla="*/ 332476 h 1202550"/>
              <a:gd name="connsiteX2196" fmla="*/ 66272 w 1202550"/>
              <a:gd name="connsiteY2196" fmla="*/ 332476 h 1202550"/>
              <a:gd name="connsiteX2197" fmla="*/ 63152 w 1202550"/>
              <a:gd name="connsiteY2197" fmla="*/ 331876 h 1202550"/>
              <a:gd name="connsiteX2198" fmla="*/ 60007 w 1202550"/>
              <a:gd name="connsiteY2198" fmla="*/ 330100 h 1202550"/>
              <a:gd name="connsiteX2199" fmla="*/ 64064 w 1202550"/>
              <a:gd name="connsiteY2199" fmla="*/ 732534 h 1202550"/>
              <a:gd name="connsiteX2200" fmla="*/ 64064 w 1202550"/>
              <a:gd name="connsiteY2200" fmla="*/ 606326 h 1202550"/>
              <a:gd name="connsiteX2201" fmla="*/ 64064 w 1202550"/>
              <a:gd name="connsiteY2201" fmla="*/ 606014 h 1202550"/>
              <a:gd name="connsiteX2202" fmla="*/ 67016 w 1202550"/>
              <a:gd name="connsiteY2202" fmla="*/ 603086 h 1202550"/>
              <a:gd name="connsiteX2203" fmla="*/ 111950 w 1202550"/>
              <a:gd name="connsiteY2203" fmla="*/ 603086 h 1202550"/>
              <a:gd name="connsiteX2204" fmla="*/ 114638 w 1202550"/>
              <a:gd name="connsiteY2204" fmla="*/ 605654 h 1202550"/>
              <a:gd name="connsiteX2205" fmla="*/ 114638 w 1202550"/>
              <a:gd name="connsiteY2205" fmla="*/ 720869 h 1202550"/>
              <a:gd name="connsiteX2206" fmla="*/ 112238 w 1202550"/>
              <a:gd name="connsiteY2206" fmla="*/ 723797 h 1202550"/>
              <a:gd name="connsiteX2207" fmla="*/ 65816 w 1202550"/>
              <a:gd name="connsiteY2207" fmla="*/ 735511 h 1202550"/>
              <a:gd name="connsiteX2208" fmla="*/ 64304 w 1202550"/>
              <a:gd name="connsiteY2208" fmla="*/ 735511 h 1202550"/>
              <a:gd name="connsiteX2209" fmla="*/ 64064 w 1202550"/>
              <a:gd name="connsiteY2209" fmla="*/ 732534 h 1202550"/>
              <a:gd name="connsiteX2210" fmla="*/ 64304 w 1202550"/>
              <a:gd name="connsiteY2210" fmla="*/ 869879 h 1202550"/>
              <a:gd name="connsiteX2211" fmla="*/ 63992 w 1202550"/>
              <a:gd name="connsiteY2211" fmla="*/ 866855 h 1202550"/>
              <a:gd name="connsiteX2212" fmla="*/ 63992 w 1202550"/>
              <a:gd name="connsiteY2212" fmla="*/ 740911 h 1202550"/>
              <a:gd name="connsiteX2213" fmla="*/ 63992 w 1202550"/>
              <a:gd name="connsiteY2213" fmla="*/ 739711 h 1202550"/>
              <a:gd name="connsiteX2214" fmla="*/ 66104 w 1202550"/>
              <a:gd name="connsiteY2214" fmla="*/ 737167 h 1202550"/>
              <a:gd name="connsiteX2215" fmla="*/ 108806 w 1202550"/>
              <a:gd name="connsiteY2215" fmla="*/ 726534 h 1202550"/>
              <a:gd name="connsiteX2216" fmla="*/ 114302 w 1202550"/>
              <a:gd name="connsiteY2216" fmla="*/ 725381 h 1202550"/>
              <a:gd name="connsiteX2217" fmla="*/ 114566 w 1202550"/>
              <a:gd name="connsiteY2217" fmla="*/ 728382 h 1202550"/>
              <a:gd name="connsiteX2218" fmla="*/ 114566 w 1202550"/>
              <a:gd name="connsiteY2218" fmla="*/ 842012 h 1202550"/>
              <a:gd name="connsiteX2219" fmla="*/ 111998 w 1202550"/>
              <a:gd name="connsiteY2219" fmla="*/ 846356 h 1202550"/>
              <a:gd name="connsiteX2220" fmla="*/ 66680 w 1202550"/>
              <a:gd name="connsiteY2220" fmla="*/ 868919 h 1202550"/>
              <a:gd name="connsiteX2221" fmla="*/ 64304 w 1202550"/>
              <a:gd name="connsiteY2221" fmla="*/ 869879 h 1202550"/>
              <a:gd name="connsiteX2222" fmla="*/ 70041 w 1202550"/>
              <a:gd name="connsiteY2222" fmla="*/ 871032 h 1202550"/>
              <a:gd name="connsiteX2223" fmla="*/ 68025 w 1202550"/>
              <a:gd name="connsiteY2223" fmla="*/ 870816 h 1202550"/>
              <a:gd name="connsiteX2224" fmla="*/ 70161 w 1202550"/>
              <a:gd name="connsiteY2224" fmla="*/ 869351 h 1202550"/>
              <a:gd name="connsiteX2225" fmla="*/ 113798 w 1202550"/>
              <a:gd name="connsiteY2225" fmla="*/ 847509 h 1202550"/>
              <a:gd name="connsiteX2226" fmla="*/ 117783 w 1202550"/>
              <a:gd name="connsiteY2226" fmla="*/ 846525 h 1202550"/>
              <a:gd name="connsiteX2227" fmla="*/ 231101 w 1202550"/>
              <a:gd name="connsiteY2227" fmla="*/ 846525 h 1202550"/>
              <a:gd name="connsiteX2228" fmla="*/ 233093 w 1202550"/>
              <a:gd name="connsiteY2228" fmla="*/ 846837 h 1202550"/>
              <a:gd name="connsiteX2229" fmla="*/ 231101 w 1202550"/>
              <a:gd name="connsiteY2229" fmla="*/ 848493 h 1202550"/>
              <a:gd name="connsiteX2230" fmla="*/ 199465 w 1202550"/>
              <a:gd name="connsiteY2230" fmla="*/ 869639 h 1202550"/>
              <a:gd name="connsiteX2231" fmla="*/ 195024 w 1202550"/>
              <a:gd name="connsiteY2231" fmla="*/ 871032 h 1202550"/>
              <a:gd name="connsiteX2232" fmla="*/ 70113 w 1202550"/>
              <a:gd name="connsiteY2232" fmla="*/ 871032 h 1202550"/>
              <a:gd name="connsiteX2233" fmla="*/ 152659 w 1202550"/>
              <a:gd name="connsiteY2233" fmla="*/ 903028 h 1202550"/>
              <a:gd name="connsiteX2234" fmla="*/ 179518 w 1202550"/>
              <a:gd name="connsiteY2234" fmla="*/ 885313 h 1202550"/>
              <a:gd name="connsiteX2235" fmla="*/ 196465 w 1202550"/>
              <a:gd name="connsiteY2235" fmla="*/ 874008 h 1202550"/>
              <a:gd name="connsiteX2236" fmla="*/ 200353 w 1202550"/>
              <a:gd name="connsiteY2236" fmla="*/ 872832 h 1202550"/>
              <a:gd name="connsiteX2237" fmla="*/ 327761 w 1202550"/>
              <a:gd name="connsiteY2237" fmla="*/ 872832 h 1202550"/>
              <a:gd name="connsiteX2238" fmla="*/ 330017 w 1202550"/>
              <a:gd name="connsiteY2238" fmla="*/ 873264 h 1202550"/>
              <a:gd name="connsiteX2239" fmla="*/ 328433 w 1202550"/>
              <a:gd name="connsiteY2239" fmla="*/ 874872 h 1202550"/>
              <a:gd name="connsiteX2240" fmla="*/ 302030 w 1202550"/>
              <a:gd name="connsiteY2240" fmla="*/ 901155 h 1202550"/>
              <a:gd name="connsiteX2241" fmla="*/ 300014 w 1202550"/>
              <a:gd name="connsiteY2241" fmla="*/ 903364 h 1202550"/>
              <a:gd name="connsiteX2242" fmla="*/ 300014 w 1202550"/>
              <a:gd name="connsiteY2242" fmla="*/ 903364 h 1202550"/>
              <a:gd name="connsiteX2243" fmla="*/ 296389 w 1202550"/>
              <a:gd name="connsiteY2243" fmla="*/ 904108 h 1202550"/>
              <a:gd name="connsiteX2244" fmla="*/ 244831 w 1202550"/>
              <a:gd name="connsiteY2244" fmla="*/ 904108 h 1202550"/>
              <a:gd name="connsiteX2245" fmla="*/ 155851 w 1202550"/>
              <a:gd name="connsiteY2245" fmla="*/ 904108 h 1202550"/>
              <a:gd name="connsiteX2246" fmla="*/ 152851 w 1202550"/>
              <a:gd name="connsiteY2246" fmla="*/ 903988 h 1202550"/>
              <a:gd name="connsiteX2247" fmla="*/ 152731 w 1202550"/>
              <a:gd name="connsiteY2247" fmla="*/ 903028 h 1202550"/>
              <a:gd name="connsiteX2248" fmla="*/ 149467 w 1202550"/>
              <a:gd name="connsiteY2248" fmla="*/ 905284 h 1202550"/>
              <a:gd name="connsiteX2249" fmla="*/ 152323 w 1202550"/>
              <a:gd name="connsiteY2249" fmla="*/ 904732 h 1202550"/>
              <a:gd name="connsiteX2250" fmla="*/ 294733 w 1202550"/>
              <a:gd name="connsiteY2250" fmla="*/ 904732 h 1202550"/>
              <a:gd name="connsiteX2251" fmla="*/ 297733 w 1202550"/>
              <a:gd name="connsiteY2251" fmla="*/ 905524 h 1202550"/>
              <a:gd name="connsiteX2252" fmla="*/ 259328 w 1202550"/>
              <a:gd name="connsiteY2252" fmla="*/ 943929 h 1202550"/>
              <a:gd name="connsiteX2253" fmla="*/ 256688 w 1202550"/>
              <a:gd name="connsiteY2253" fmla="*/ 945009 h 1202550"/>
              <a:gd name="connsiteX2254" fmla="*/ 254888 w 1202550"/>
              <a:gd name="connsiteY2254" fmla="*/ 945009 h 1202550"/>
              <a:gd name="connsiteX2255" fmla="*/ 90947 w 1202550"/>
              <a:gd name="connsiteY2255" fmla="*/ 945009 h 1202550"/>
              <a:gd name="connsiteX2256" fmla="*/ 90827 w 1202550"/>
              <a:gd name="connsiteY2256" fmla="*/ 944433 h 1202550"/>
              <a:gd name="connsiteX2257" fmla="*/ 200737 w 1202550"/>
              <a:gd name="connsiteY2257" fmla="*/ 999856 h 1202550"/>
              <a:gd name="connsiteX2258" fmla="*/ 11497 w 1202550"/>
              <a:gd name="connsiteY2258" fmla="*/ 999856 h 1202550"/>
              <a:gd name="connsiteX2259" fmla="*/ 8401 w 1202550"/>
              <a:gd name="connsiteY2259" fmla="*/ 999424 h 1202550"/>
              <a:gd name="connsiteX2260" fmla="*/ 16034 w 1202550"/>
              <a:gd name="connsiteY2260" fmla="*/ 994311 h 1202550"/>
              <a:gd name="connsiteX2261" fmla="*/ 84851 w 1202550"/>
              <a:gd name="connsiteY2261" fmla="*/ 948369 h 1202550"/>
              <a:gd name="connsiteX2262" fmla="*/ 89819 w 1202550"/>
              <a:gd name="connsiteY2262" fmla="*/ 946833 h 1202550"/>
              <a:gd name="connsiteX2263" fmla="*/ 252680 w 1202550"/>
              <a:gd name="connsiteY2263" fmla="*/ 946833 h 1202550"/>
              <a:gd name="connsiteX2264" fmla="*/ 255608 w 1202550"/>
              <a:gd name="connsiteY2264" fmla="*/ 946833 h 1202550"/>
              <a:gd name="connsiteX2265" fmla="*/ 253952 w 1202550"/>
              <a:gd name="connsiteY2265" fmla="*/ 949233 h 1202550"/>
              <a:gd name="connsiteX2266" fmla="*/ 205298 w 1202550"/>
              <a:gd name="connsiteY2266" fmla="*/ 997959 h 1202550"/>
              <a:gd name="connsiteX2267" fmla="*/ 200809 w 1202550"/>
              <a:gd name="connsiteY2267" fmla="*/ 999856 h 1202550"/>
              <a:gd name="connsiteX2268" fmla="*/ 133409 w 1202550"/>
              <a:gd name="connsiteY2268" fmla="*/ 1072609 h 1202550"/>
              <a:gd name="connsiteX2269" fmla="*/ 175174 w 1202550"/>
              <a:gd name="connsiteY2269" fmla="*/ 1030820 h 1202550"/>
              <a:gd name="connsiteX2270" fmla="*/ 202225 w 1202550"/>
              <a:gd name="connsiteY2270" fmla="*/ 1003576 h 1202550"/>
              <a:gd name="connsiteX2271" fmla="*/ 207026 w 1202550"/>
              <a:gd name="connsiteY2271" fmla="*/ 1001608 h 1202550"/>
              <a:gd name="connsiteX2272" fmla="*/ 398378 w 1202550"/>
              <a:gd name="connsiteY2272" fmla="*/ 1001608 h 1202550"/>
              <a:gd name="connsiteX2273" fmla="*/ 400994 w 1202550"/>
              <a:gd name="connsiteY2273" fmla="*/ 1001896 h 1202550"/>
              <a:gd name="connsiteX2274" fmla="*/ 400178 w 1202550"/>
              <a:gd name="connsiteY2274" fmla="*/ 1004296 h 1202550"/>
              <a:gd name="connsiteX2275" fmla="*/ 365926 w 1202550"/>
              <a:gd name="connsiteY2275" fmla="*/ 1072897 h 1202550"/>
              <a:gd name="connsiteX2276" fmla="*/ 362301 w 1202550"/>
              <a:gd name="connsiteY2276" fmla="*/ 1075129 h 1202550"/>
              <a:gd name="connsiteX2277" fmla="*/ 133433 w 1202550"/>
              <a:gd name="connsiteY2277" fmla="*/ 1075129 h 1202550"/>
              <a:gd name="connsiteX2278" fmla="*/ 131344 w 1202550"/>
              <a:gd name="connsiteY2278" fmla="*/ 1075129 h 1202550"/>
              <a:gd name="connsiteX2279" fmla="*/ 133409 w 1202550"/>
              <a:gd name="connsiteY2279" fmla="*/ 1072609 h 1202550"/>
              <a:gd name="connsiteX2280" fmla="*/ 309735 w 1202550"/>
              <a:gd name="connsiteY2280" fmla="*/ 1185183 h 1202550"/>
              <a:gd name="connsiteX2281" fmla="*/ 309111 w 1202550"/>
              <a:gd name="connsiteY2281" fmla="*/ 1186191 h 1202550"/>
              <a:gd name="connsiteX2282" fmla="*/ 307478 w 1202550"/>
              <a:gd name="connsiteY2282" fmla="*/ 1186791 h 1202550"/>
              <a:gd name="connsiteX2283" fmla="*/ 23811 w 1202550"/>
              <a:gd name="connsiteY2283" fmla="*/ 1186791 h 1202550"/>
              <a:gd name="connsiteX2284" fmla="*/ 20835 w 1202550"/>
              <a:gd name="connsiteY2284" fmla="*/ 1186671 h 1202550"/>
              <a:gd name="connsiteX2285" fmla="*/ 20379 w 1202550"/>
              <a:gd name="connsiteY2285" fmla="*/ 1185615 h 1202550"/>
              <a:gd name="connsiteX2286" fmla="*/ 22539 w 1202550"/>
              <a:gd name="connsiteY2286" fmla="*/ 1183527 h 1202550"/>
              <a:gd name="connsiteX2287" fmla="*/ 126712 w 1202550"/>
              <a:gd name="connsiteY2287" fmla="*/ 1079306 h 1202550"/>
              <a:gd name="connsiteX2288" fmla="*/ 132449 w 1202550"/>
              <a:gd name="connsiteY2288" fmla="*/ 1076905 h 1202550"/>
              <a:gd name="connsiteX2289" fmla="*/ 360021 w 1202550"/>
              <a:gd name="connsiteY2289" fmla="*/ 1076905 h 1202550"/>
              <a:gd name="connsiteX2290" fmla="*/ 363237 w 1202550"/>
              <a:gd name="connsiteY2290" fmla="*/ 1076905 h 1202550"/>
              <a:gd name="connsiteX2291" fmla="*/ 363045 w 1202550"/>
              <a:gd name="connsiteY2291" fmla="*/ 1078658 h 1202550"/>
              <a:gd name="connsiteX2292" fmla="*/ 309735 w 1202550"/>
              <a:gd name="connsiteY2292" fmla="*/ 1185183 h 1202550"/>
              <a:gd name="connsiteX2293" fmla="*/ 601203 w 1202550"/>
              <a:gd name="connsiteY2293" fmla="*/ 1185975 h 1202550"/>
              <a:gd name="connsiteX2294" fmla="*/ 599691 w 1202550"/>
              <a:gd name="connsiteY2294" fmla="*/ 1186767 h 1202550"/>
              <a:gd name="connsiteX2295" fmla="*/ 315519 w 1202550"/>
              <a:gd name="connsiteY2295" fmla="*/ 1186767 h 1202550"/>
              <a:gd name="connsiteX2296" fmla="*/ 311559 w 1202550"/>
              <a:gd name="connsiteY2296" fmla="*/ 1186071 h 1202550"/>
              <a:gd name="connsiteX2297" fmla="*/ 312711 w 1202550"/>
              <a:gd name="connsiteY2297" fmla="*/ 1183335 h 1202550"/>
              <a:gd name="connsiteX2298" fmla="*/ 358533 w 1202550"/>
              <a:gd name="connsiteY2298" fmla="*/ 1091571 h 1202550"/>
              <a:gd name="connsiteX2299" fmla="*/ 364846 w 1202550"/>
              <a:gd name="connsiteY2299" fmla="*/ 1078994 h 1202550"/>
              <a:gd name="connsiteX2300" fmla="*/ 368302 w 1202550"/>
              <a:gd name="connsiteY2300" fmla="*/ 1076977 h 1202550"/>
              <a:gd name="connsiteX2301" fmla="*/ 369502 w 1202550"/>
              <a:gd name="connsiteY2301" fmla="*/ 1076977 h 1202550"/>
              <a:gd name="connsiteX2302" fmla="*/ 597531 w 1202550"/>
              <a:gd name="connsiteY2302" fmla="*/ 1076977 h 1202550"/>
              <a:gd name="connsiteX2303" fmla="*/ 601251 w 1202550"/>
              <a:gd name="connsiteY2303" fmla="*/ 1080578 h 1202550"/>
              <a:gd name="connsiteX2304" fmla="*/ 601251 w 1202550"/>
              <a:gd name="connsiteY2304" fmla="*/ 1185855 h 1202550"/>
              <a:gd name="connsiteX2305" fmla="*/ 601203 w 1202550"/>
              <a:gd name="connsiteY2305" fmla="*/ 1073017 h 1202550"/>
              <a:gd name="connsiteX2306" fmla="*/ 598803 w 1202550"/>
              <a:gd name="connsiteY2306" fmla="*/ 1075297 h 1202550"/>
              <a:gd name="connsiteX2307" fmla="*/ 367270 w 1202550"/>
              <a:gd name="connsiteY2307" fmla="*/ 1075297 h 1202550"/>
              <a:gd name="connsiteX2308" fmla="*/ 368278 w 1202550"/>
              <a:gd name="connsiteY2308" fmla="*/ 1072393 h 1202550"/>
              <a:gd name="connsiteX2309" fmla="*/ 402218 w 1202550"/>
              <a:gd name="connsiteY2309" fmla="*/ 1004344 h 1202550"/>
              <a:gd name="connsiteX2310" fmla="*/ 406515 w 1202550"/>
              <a:gd name="connsiteY2310" fmla="*/ 1001656 h 1202550"/>
              <a:gd name="connsiteX2311" fmla="*/ 598107 w 1202550"/>
              <a:gd name="connsiteY2311" fmla="*/ 1001656 h 1202550"/>
              <a:gd name="connsiteX2312" fmla="*/ 598995 w 1202550"/>
              <a:gd name="connsiteY2312" fmla="*/ 1001656 h 1202550"/>
              <a:gd name="connsiteX2313" fmla="*/ 601395 w 1202550"/>
              <a:gd name="connsiteY2313" fmla="*/ 1004056 h 1202550"/>
              <a:gd name="connsiteX2314" fmla="*/ 601155 w 1202550"/>
              <a:gd name="connsiteY2314" fmla="*/ 1072945 h 1202550"/>
              <a:gd name="connsiteX2315" fmla="*/ 599811 w 1202550"/>
              <a:gd name="connsiteY2315" fmla="*/ 999904 h 1202550"/>
              <a:gd name="connsiteX2316" fmla="*/ 597411 w 1202550"/>
              <a:gd name="connsiteY2316" fmla="*/ 999904 h 1202550"/>
              <a:gd name="connsiteX2317" fmla="*/ 408507 w 1202550"/>
              <a:gd name="connsiteY2317" fmla="*/ 999904 h 1202550"/>
              <a:gd name="connsiteX2318" fmla="*/ 405099 w 1202550"/>
              <a:gd name="connsiteY2318" fmla="*/ 999640 h 1202550"/>
              <a:gd name="connsiteX2319" fmla="*/ 406035 w 1202550"/>
              <a:gd name="connsiteY2319" fmla="*/ 996951 h 1202550"/>
              <a:gd name="connsiteX2320" fmla="*/ 429678 w 1202550"/>
              <a:gd name="connsiteY2320" fmla="*/ 949521 h 1202550"/>
              <a:gd name="connsiteX2321" fmla="*/ 433974 w 1202550"/>
              <a:gd name="connsiteY2321" fmla="*/ 946857 h 1202550"/>
              <a:gd name="connsiteX2322" fmla="*/ 597987 w 1202550"/>
              <a:gd name="connsiteY2322" fmla="*/ 946857 h 1202550"/>
              <a:gd name="connsiteX2323" fmla="*/ 601323 w 1202550"/>
              <a:gd name="connsiteY2323" fmla="*/ 950241 h 1202550"/>
              <a:gd name="connsiteX2324" fmla="*/ 601323 w 1202550"/>
              <a:gd name="connsiteY2324" fmla="*/ 996423 h 1202550"/>
              <a:gd name="connsiteX2325" fmla="*/ 601323 w 1202550"/>
              <a:gd name="connsiteY2325" fmla="*/ 998199 h 1202550"/>
              <a:gd name="connsiteX2326" fmla="*/ 599763 w 1202550"/>
              <a:gd name="connsiteY2326" fmla="*/ 999832 h 1202550"/>
              <a:gd name="connsiteX2327" fmla="*/ 601923 w 1202550"/>
              <a:gd name="connsiteY2327" fmla="*/ 942296 h 1202550"/>
              <a:gd name="connsiteX2328" fmla="*/ 601275 w 1202550"/>
              <a:gd name="connsiteY2328" fmla="*/ 945081 h 1202550"/>
              <a:gd name="connsiteX2329" fmla="*/ 601275 w 1202550"/>
              <a:gd name="connsiteY2329" fmla="*/ 945081 h 1202550"/>
              <a:gd name="connsiteX2330" fmla="*/ 597675 w 1202550"/>
              <a:gd name="connsiteY2330" fmla="*/ 945201 h 1202550"/>
              <a:gd name="connsiteX2331" fmla="*/ 435558 w 1202550"/>
              <a:gd name="connsiteY2331" fmla="*/ 945201 h 1202550"/>
              <a:gd name="connsiteX2332" fmla="*/ 432318 w 1202550"/>
              <a:gd name="connsiteY2332" fmla="*/ 944985 h 1202550"/>
              <a:gd name="connsiteX2333" fmla="*/ 433518 w 1202550"/>
              <a:gd name="connsiteY2333" fmla="*/ 941984 h 1202550"/>
              <a:gd name="connsiteX2334" fmla="*/ 450104 w 1202550"/>
              <a:gd name="connsiteY2334" fmla="*/ 908788 h 1202550"/>
              <a:gd name="connsiteX2335" fmla="*/ 451904 w 1202550"/>
              <a:gd name="connsiteY2335" fmla="*/ 905428 h 1202550"/>
              <a:gd name="connsiteX2336" fmla="*/ 451904 w 1202550"/>
              <a:gd name="connsiteY2336" fmla="*/ 905428 h 1202550"/>
              <a:gd name="connsiteX2337" fmla="*/ 454761 w 1202550"/>
              <a:gd name="connsiteY2337" fmla="*/ 904924 h 1202550"/>
              <a:gd name="connsiteX2338" fmla="*/ 598155 w 1202550"/>
              <a:gd name="connsiteY2338" fmla="*/ 904924 h 1202550"/>
              <a:gd name="connsiteX2339" fmla="*/ 601203 w 1202550"/>
              <a:gd name="connsiteY2339" fmla="*/ 905596 h 1202550"/>
              <a:gd name="connsiteX2340" fmla="*/ 601875 w 1202550"/>
              <a:gd name="connsiteY2340" fmla="*/ 908308 h 1202550"/>
              <a:gd name="connsiteX2341" fmla="*/ 601971 w 1202550"/>
              <a:gd name="connsiteY2341" fmla="*/ 942128 h 1202550"/>
              <a:gd name="connsiteX2342" fmla="*/ 601923 w 1202550"/>
              <a:gd name="connsiteY2342" fmla="*/ 900627 h 1202550"/>
              <a:gd name="connsiteX2343" fmla="*/ 601227 w 1202550"/>
              <a:gd name="connsiteY2343" fmla="*/ 903652 h 1202550"/>
              <a:gd name="connsiteX2344" fmla="*/ 597603 w 1202550"/>
              <a:gd name="connsiteY2344" fmla="*/ 904300 h 1202550"/>
              <a:gd name="connsiteX2345" fmla="*/ 456225 w 1202550"/>
              <a:gd name="connsiteY2345" fmla="*/ 904300 h 1202550"/>
              <a:gd name="connsiteX2346" fmla="*/ 453537 w 1202550"/>
              <a:gd name="connsiteY2346" fmla="*/ 904300 h 1202550"/>
              <a:gd name="connsiteX2347" fmla="*/ 453081 w 1202550"/>
              <a:gd name="connsiteY2347" fmla="*/ 902572 h 1202550"/>
              <a:gd name="connsiteX2348" fmla="*/ 453081 w 1202550"/>
              <a:gd name="connsiteY2348" fmla="*/ 902572 h 1202550"/>
              <a:gd name="connsiteX2349" fmla="*/ 462034 w 1202550"/>
              <a:gd name="connsiteY2349" fmla="*/ 885001 h 1202550"/>
              <a:gd name="connsiteX2350" fmla="*/ 467074 w 1202550"/>
              <a:gd name="connsiteY2350" fmla="*/ 874824 h 1202550"/>
              <a:gd name="connsiteX2351" fmla="*/ 469811 w 1202550"/>
              <a:gd name="connsiteY2351" fmla="*/ 873096 h 1202550"/>
              <a:gd name="connsiteX2352" fmla="*/ 470699 w 1202550"/>
              <a:gd name="connsiteY2352" fmla="*/ 873096 h 1202550"/>
              <a:gd name="connsiteX2353" fmla="*/ 599187 w 1202550"/>
              <a:gd name="connsiteY2353" fmla="*/ 873096 h 1202550"/>
              <a:gd name="connsiteX2354" fmla="*/ 601299 w 1202550"/>
              <a:gd name="connsiteY2354" fmla="*/ 873096 h 1202550"/>
              <a:gd name="connsiteX2355" fmla="*/ 601899 w 1202550"/>
              <a:gd name="connsiteY2355" fmla="*/ 875880 h 1202550"/>
              <a:gd name="connsiteX2356" fmla="*/ 601971 w 1202550"/>
              <a:gd name="connsiteY2356" fmla="*/ 900459 h 1202550"/>
              <a:gd name="connsiteX2357" fmla="*/ 602523 w 1202550"/>
              <a:gd name="connsiteY2357" fmla="*/ 942296 h 1202550"/>
              <a:gd name="connsiteX2358" fmla="*/ 602523 w 1202550"/>
              <a:gd name="connsiteY2358" fmla="*/ 908308 h 1202550"/>
              <a:gd name="connsiteX2359" fmla="*/ 603219 w 1202550"/>
              <a:gd name="connsiteY2359" fmla="*/ 905572 h 1202550"/>
              <a:gd name="connsiteX2360" fmla="*/ 606820 w 1202550"/>
              <a:gd name="connsiteY2360" fmla="*/ 904924 h 1202550"/>
              <a:gd name="connsiteX2361" fmla="*/ 748750 w 1202550"/>
              <a:gd name="connsiteY2361" fmla="*/ 904924 h 1202550"/>
              <a:gd name="connsiteX2362" fmla="*/ 752494 w 1202550"/>
              <a:gd name="connsiteY2362" fmla="*/ 905476 h 1202550"/>
              <a:gd name="connsiteX2363" fmla="*/ 753598 w 1202550"/>
              <a:gd name="connsiteY2363" fmla="*/ 907252 h 1202550"/>
              <a:gd name="connsiteX2364" fmla="*/ 771552 w 1202550"/>
              <a:gd name="connsiteY2364" fmla="*/ 943257 h 1202550"/>
              <a:gd name="connsiteX2365" fmla="*/ 772273 w 1202550"/>
              <a:gd name="connsiteY2365" fmla="*/ 944817 h 1202550"/>
              <a:gd name="connsiteX2366" fmla="*/ 770232 w 1202550"/>
              <a:gd name="connsiteY2366" fmla="*/ 945297 h 1202550"/>
              <a:gd name="connsiteX2367" fmla="*/ 605212 w 1202550"/>
              <a:gd name="connsiteY2367" fmla="*/ 945297 h 1202550"/>
              <a:gd name="connsiteX2368" fmla="*/ 603123 w 1202550"/>
              <a:gd name="connsiteY2368" fmla="*/ 945177 h 1202550"/>
              <a:gd name="connsiteX2369" fmla="*/ 602475 w 1202550"/>
              <a:gd name="connsiteY2369" fmla="*/ 942128 h 1202550"/>
              <a:gd name="connsiteX2370" fmla="*/ 891783 w 1202550"/>
              <a:gd name="connsiteY2370" fmla="*/ 1186599 h 1202550"/>
              <a:gd name="connsiteX2371" fmla="*/ 888807 w 1202550"/>
              <a:gd name="connsiteY2371" fmla="*/ 1186719 h 1202550"/>
              <a:gd name="connsiteX2372" fmla="*/ 606772 w 1202550"/>
              <a:gd name="connsiteY2372" fmla="*/ 1186719 h 1202550"/>
              <a:gd name="connsiteX2373" fmla="*/ 603075 w 1202550"/>
              <a:gd name="connsiteY2373" fmla="*/ 1186095 h 1202550"/>
              <a:gd name="connsiteX2374" fmla="*/ 602955 w 1202550"/>
              <a:gd name="connsiteY2374" fmla="*/ 1182783 h 1202550"/>
              <a:gd name="connsiteX2375" fmla="*/ 602955 w 1202550"/>
              <a:gd name="connsiteY2375" fmla="*/ 1080530 h 1202550"/>
              <a:gd name="connsiteX2376" fmla="*/ 602955 w 1202550"/>
              <a:gd name="connsiteY2376" fmla="*/ 1079330 h 1202550"/>
              <a:gd name="connsiteX2377" fmla="*/ 605356 w 1202550"/>
              <a:gd name="connsiteY2377" fmla="*/ 1077049 h 1202550"/>
              <a:gd name="connsiteX2378" fmla="*/ 834488 w 1202550"/>
              <a:gd name="connsiteY2378" fmla="*/ 1077049 h 1202550"/>
              <a:gd name="connsiteX2379" fmla="*/ 836289 w 1202550"/>
              <a:gd name="connsiteY2379" fmla="*/ 1077049 h 1202550"/>
              <a:gd name="connsiteX2380" fmla="*/ 839289 w 1202550"/>
              <a:gd name="connsiteY2380" fmla="*/ 1078874 h 1202550"/>
              <a:gd name="connsiteX2381" fmla="*/ 846490 w 1202550"/>
              <a:gd name="connsiteY2381" fmla="*/ 1093275 h 1202550"/>
              <a:gd name="connsiteX2382" fmla="*/ 891639 w 1202550"/>
              <a:gd name="connsiteY2382" fmla="*/ 1183887 h 1202550"/>
              <a:gd name="connsiteX2383" fmla="*/ 892288 w 1202550"/>
              <a:gd name="connsiteY2383" fmla="*/ 1184871 h 1202550"/>
              <a:gd name="connsiteX2384" fmla="*/ 891783 w 1202550"/>
              <a:gd name="connsiteY2384" fmla="*/ 1186599 h 1202550"/>
              <a:gd name="connsiteX2385" fmla="*/ 1182220 w 1202550"/>
              <a:gd name="connsiteY2385" fmla="*/ 1186599 h 1202550"/>
              <a:gd name="connsiteX2386" fmla="*/ 898648 w 1202550"/>
              <a:gd name="connsiteY2386" fmla="*/ 1186599 h 1202550"/>
              <a:gd name="connsiteX2387" fmla="*/ 894664 w 1202550"/>
              <a:gd name="connsiteY2387" fmla="*/ 1185951 h 1202550"/>
              <a:gd name="connsiteX2388" fmla="*/ 840537 w 1202550"/>
              <a:gd name="connsiteY2388" fmla="*/ 1077265 h 1202550"/>
              <a:gd name="connsiteX2389" fmla="*/ 843273 w 1202550"/>
              <a:gd name="connsiteY2389" fmla="*/ 1076929 h 1202550"/>
              <a:gd name="connsiteX2390" fmla="*/ 1072670 w 1202550"/>
              <a:gd name="connsiteY2390" fmla="*/ 1076929 h 1202550"/>
              <a:gd name="connsiteX2391" fmla="*/ 1077111 w 1202550"/>
              <a:gd name="connsiteY2391" fmla="*/ 1078802 h 1202550"/>
              <a:gd name="connsiteX2392" fmla="*/ 1112059 w 1202550"/>
              <a:gd name="connsiteY2392" fmla="*/ 1113822 h 1202550"/>
              <a:gd name="connsiteX2393" fmla="*/ 1180900 w 1202550"/>
              <a:gd name="connsiteY2393" fmla="*/ 1182807 h 1202550"/>
              <a:gd name="connsiteX2394" fmla="*/ 1183732 w 1202550"/>
              <a:gd name="connsiteY2394" fmla="*/ 1185903 h 1202550"/>
              <a:gd name="connsiteX2395" fmla="*/ 1182196 w 1202550"/>
              <a:gd name="connsiteY2395" fmla="*/ 1186695 h 1202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</a:cxnLst>
            <a:rect l="l" t="t" r="r" b="b"/>
            <a:pathLst>
              <a:path w="1202550" h="1202550">
                <a:moveTo>
                  <a:pt x="1200054" y="1199585"/>
                </a:moveTo>
                <a:lnTo>
                  <a:pt x="1189013" y="1188615"/>
                </a:lnTo>
                <a:cubicBezTo>
                  <a:pt x="1188533" y="1187223"/>
                  <a:pt x="1189661" y="1187463"/>
                  <a:pt x="1190309" y="1187439"/>
                </a:cubicBezTo>
                <a:lnTo>
                  <a:pt x="1201782" y="1187439"/>
                </a:lnTo>
                <a:lnTo>
                  <a:pt x="1201782" y="1186839"/>
                </a:lnTo>
                <a:lnTo>
                  <a:pt x="1189613" y="1186839"/>
                </a:lnTo>
                <a:cubicBezTo>
                  <a:pt x="1188653" y="1186839"/>
                  <a:pt x="1187620" y="1187055"/>
                  <a:pt x="1186804" y="1186263"/>
                </a:cubicBezTo>
                <a:lnTo>
                  <a:pt x="1186804" y="1186263"/>
                </a:lnTo>
                <a:lnTo>
                  <a:pt x="1113931" y="1113174"/>
                </a:lnTo>
                <a:cubicBezTo>
                  <a:pt x="1102729" y="1101972"/>
                  <a:pt x="1091529" y="1090707"/>
                  <a:pt x="1080327" y="1079378"/>
                </a:cubicBezTo>
                <a:cubicBezTo>
                  <a:pt x="1079727" y="1078778"/>
                  <a:pt x="1078839" y="1078345"/>
                  <a:pt x="1078671" y="1076977"/>
                </a:cubicBezTo>
                <a:lnTo>
                  <a:pt x="1198206" y="1076977"/>
                </a:lnTo>
                <a:cubicBezTo>
                  <a:pt x="1199406" y="1076977"/>
                  <a:pt x="1200606" y="1076977"/>
                  <a:pt x="1201782" y="1076977"/>
                </a:cubicBezTo>
                <a:lnTo>
                  <a:pt x="1201782" y="1075177"/>
                </a:lnTo>
                <a:cubicBezTo>
                  <a:pt x="1200798" y="1075177"/>
                  <a:pt x="1199790" y="1075177"/>
                  <a:pt x="1198806" y="1075177"/>
                </a:cubicBezTo>
                <a:cubicBezTo>
                  <a:pt x="1158913" y="1075177"/>
                  <a:pt x="1119020" y="1075177"/>
                  <a:pt x="1079127" y="1075177"/>
                </a:cubicBezTo>
                <a:cubicBezTo>
                  <a:pt x="1077156" y="1075242"/>
                  <a:pt x="1075253" y="1074445"/>
                  <a:pt x="1073918" y="1072993"/>
                </a:cubicBezTo>
                <a:cubicBezTo>
                  <a:pt x="1054716" y="1053790"/>
                  <a:pt x="1035513" y="1034547"/>
                  <a:pt x="1016311" y="1015266"/>
                </a:cubicBezTo>
                <a:cubicBezTo>
                  <a:pt x="1012351" y="1011305"/>
                  <a:pt x="1008438" y="1007297"/>
                  <a:pt x="1004502" y="1003264"/>
                </a:cubicBezTo>
                <a:cubicBezTo>
                  <a:pt x="1004118" y="1002856"/>
                  <a:pt x="1003541" y="1002568"/>
                  <a:pt x="1003517" y="1001704"/>
                </a:cubicBezTo>
                <a:cubicBezTo>
                  <a:pt x="1004446" y="1001449"/>
                  <a:pt x="1005418" y="1001385"/>
                  <a:pt x="1006374" y="1001512"/>
                </a:cubicBezTo>
                <a:cubicBezTo>
                  <a:pt x="1069646" y="1001512"/>
                  <a:pt x="1132925" y="1001512"/>
                  <a:pt x="1196214" y="1001512"/>
                </a:cubicBezTo>
                <a:cubicBezTo>
                  <a:pt x="1198182" y="1001543"/>
                  <a:pt x="1200107" y="1002081"/>
                  <a:pt x="1201806" y="1003072"/>
                </a:cubicBezTo>
                <a:lnTo>
                  <a:pt x="1201806" y="999472"/>
                </a:lnTo>
                <a:cubicBezTo>
                  <a:pt x="1200126" y="1000336"/>
                  <a:pt x="1198974" y="999160"/>
                  <a:pt x="1197774" y="998343"/>
                </a:cubicBezTo>
                <a:lnTo>
                  <a:pt x="1154040" y="969300"/>
                </a:lnTo>
                <a:cubicBezTo>
                  <a:pt x="1143911" y="962531"/>
                  <a:pt x="1133782" y="955755"/>
                  <a:pt x="1123652" y="948969"/>
                </a:cubicBezTo>
                <a:cubicBezTo>
                  <a:pt x="1122671" y="948494"/>
                  <a:pt x="1121838" y="947755"/>
                  <a:pt x="1121252" y="946833"/>
                </a:cubicBezTo>
                <a:lnTo>
                  <a:pt x="1198494" y="946833"/>
                </a:lnTo>
                <a:cubicBezTo>
                  <a:pt x="1199598" y="946833"/>
                  <a:pt x="1200702" y="946833"/>
                  <a:pt x="1201782" y="946833"/>
                </a:cubicBezTo>
                <a:lnTo>
                  <a:pt x="1201782" y="945033"/>
                </a:lnTo>
                <a:cubicBezTo>
                  <a:pt x="1200894" y="945033"/>
                  <a:pt x="1200006" y="945033"/>
                  <a:pt x="1199094" y="945033"/>
                </a:cubicBezTo>
                <a:cubicBezTo>
                  <a:pt x="1172962" y="945033"/>
                  <a:pt x="1146808" y="945033"/>
                  <a:pt x="1120628" y="945033"/>
                </a:cubicBezTo>
                <a:cubicBezTo>
                  <a:pt x="1118751" y="945062"/>
                  <a:pt x="1116912" y="944498"/>
                  <a:pt x="1115372" y="943425"/>
                </a:cubicBezTo>
                <a:cubicBezTo>
                  <a:pt x="1096649" y="930864"/>
                  <a:pt x="1077896" y="918341"/>
                  <a:pt x="1059108" y="905860"/>
                </a:cubicBezTo>
                <a:cubicBezTo>
                  <a:pt x="1058724" y="905596"/>
                  <a:pt x="1058604" y="905164"/>
                  <a:pt x="1059108" y="904924"/>
                </a:cubicBezTo>
                <a:cubicBezTo>
                  <a:pt x="1059963" y="904629"/>
                  <a:pt x="1060877" y="904545"/>
                  <a:pt x="1061773" y="904684"/>
                </a:cubicBezTo>
                <a:lnTo>
                  <a:pt x="1201878" y="904684"/>
                </a:lnTo>
                <a:lnTo>
                  <a:pt x="1201878" y="904084"/>
                </a:lnTo>
                <a:lnTo>
                  <a:pt x="1058844" y="904084"/>
                </a:lnTo>
                <a:cubicBezTo>
                  <a:pt x="1057692" y="904084"/>
                  <a:pt x="1056444" y="904468"/>
                  <a:pt x="1055412" y="903460"/>
                </a:cubicBezTo>
                <a:cubicBezTo>
                  <a:pt x="1051379" y="900723"/>
                  <a:pt x="1047347" y="897939"/>
                  <a:pt x="1043290" y="895227"/>
                </a:cubicBezTo>
                <a:lnTo>
                  <a:pt x="1012639" y="874728"/>
                </a:lnTo>
                <a:lnTo>
                  <a:pt x="1010694" y="873360"/>
                </a:lnTo>
                <a:cubicBezTo>
                  <a:pt x="1011126" y="872424"/>
                  <a:pt x="1011919" y="872832"/>
                  <a:pt x="1012543" y="872832"/>
                </a:cubicBezTo>
                <a:lnTo>
                  <a:pt x="1139398" y="872832"/>
                </a:lnTo>
                <a:cubicBezTo>
                  <a:pt x="1140793" y="872853"/>
                  <a:pt x="1142161" y="873216"/>
                  <a:pt x="1143383" y="873888"/>
                </a:cubicBezTo>
                <a:cubicBezTo>
                  <a:pt x="1162585" y="883489"/>
                  <a:pt x="1181867" y="893155"/>
                  <a:pt x="1201230" y="902884"/>
                </a:cubicBezTo>
                <a:cubicBezTo>
                  <a:pt x="1201413" y="902910"/>
                  <a:pt x="1201600" y="902910"/>
                  <a:pt x="1201782" y="902884"/>
                </a:cubicBezTo>
                <a:lnTo>
                  <a:pt x="1201782" y="901083"/>
                </a:lnTo>
                <a:lnTo>
                  <a:pt x="1159009" y="879481"/>
                </a:lnTo>
                <a:cubicBezTo>
                  <a:pt x="1154208" y="877080"/>
                  <a:pt x="1149576" y="874680"/>
                  <a:pt x="1144775" y="872424"/>
                </a:cubicBezTo>
                <a:cubicBezTo>
                  <a:pt x="1143078" y="871828"/>
                  <a:pt x="1142029" y="870127"/>
                  <a:pt x="1142255" y="868343"/>
                </a:cubicBezTo>
                <a:cubicBezTo>
                  <a:pt x="1142255" y="839156"/>
                  <a:pt x="1142255" y="809968"/>
                  <a:pt x="1142255" y="780780"/>
                </a:cubicBezTo>
                <a:lnTo>
                  <a:pt x="1142255" y="738439"/>
                </a:lnTo>
                <a:cubicBezTo>
                  <a:pt x="1145567" y="739010"/>
                  <a:pt x="1148846" y="739771"/>
                  <a:pt x="1152072" y="740719"/>
                </a:cubicBezTo>
                <a:lnTo>
                  <a:pt x="1200558" y="752865"/>
                </a:lnTo>
                <a:cubicBezTo>
                  <a:pt x="1200949" y="752901"/>
                  <a:pt x="1201343" y="752901"/>
                  <a:pt x="1201734" y="752865"/>
                </a:cubicBezTo>
                <a:lnTo>
                  <a:pt x="1201734" y="751065"/>
                </a:lnTo>
                <a:lnTo>
                  <a:pt x="1175043" y="744488"/>
                </a:lnTo>
                <a:cubicBezTo>
                  <a:pt x="1164770" y="741943"/>
                  <a:pt x="1154544" y="739279"/>
                  <a:pt x="1144271" y="736807"/>
                </a:cubicBezTo>
                <a:cubicBezTo>
                  <a:pt x="1142663" y="736423"/>
                  <a:pt x="1142039" y="735775"/>
                  <a:pt x="1142255" y="734190"/>
                </a:cubicBezTo>
                <a:cubicBezTo>
                  <a:pt x="1142279" y="733790"/>
                  <a:pt x="1142279" y="733389"/>
                  <a:pt x="1142255" y="732990"/>
                </a:cubicBezTo>
                <a:lnTo>
                  <a:pt x="1142255" y="606711"/>
                </a:lnTo>
                <a:cubicBezTo>
                  <a:pt x="1142255" y="602606"/>
                  <a:pt x="1141871" y="603182"/>
                  <a:pt x="1145711" y="603158"/>
                </a:cubicBezTo>
                <a:lnTo>
                  <a:pt x="1198518" y="603158"/>
                </a:lnTo>
                <a:cubicBezTo>
                  <a:pt x="1199622" y="603158"/>
                  <a:pt x="1200726" y="603158"/>
                  <a:pt x="1201806" y="603158"/>
                </a:cubicBezTo>
                <a:lnTo>
                  <a:pt x="1201806" y="601358"/>
                </a:lnTo>
                <a:cubicBezTo>
                  <a:pt x="1201110" y="601358"/>
                  <a:pt x="1200414" y="601358"/>
                  <a:pt x="1199718" y="601358"/>
                </a:cubicBezTo>
                <a:lnTo>
                  <a:pt x="1145111" y="601358"/>
                </a:lnTo>
                <a:cubicBezTo>
                  <a:pt x="1142087" y="601358"/>
                  <a:pt x="1142303" y="601694"/>
                  <a:pt x="1142303" y="598718"/>
                </a:cubicBezTo>
                <a:lnTo>
                  <a:pt x="1142303" y="470878"/>
                </a:lnTo>
                <a:cubicBezTo>
                  <a:pt x="1142303" y="467685"/>
                  <a:pt x="1141943" y="468237"/>
                  <a:pt x="1144823" y="467517"/>
                </a:cubicBezTo>
                <a:cubicBezTo>
                  <a:pt x="1163130" y="462909"/>
                  <a:pt x="1181435" y="458341"/>
                  <a:pt x="1199742" y="453811"/>
                </a:cubicBezTo>
                <a:cubicBezTo>
                  <a:pt x="1200383" y="453526"/>
                  <a:pt x="1201096" y="453451"/>
                  <a:pt x="1201782" y="453595"/>
                </a:cubicBezTo>
                <a:lnTo>
                  <a:pt x="1201782" y="451195"/>
                </a:lnTo>
                <a:cubicBezTo>
                  <a:pt x="1196190" y="453019"/>
                  <a:pt x="1190429" y="454195"/>
                  <a:pt x="1184740" y="455636"/>
                </a:cubicBezTo>
                <a:lnTo>
                  <a:pt x="1143815" y="465885"/>
                </a:lnTo>
                <a:lnTo>
                  <a:pt x="1142687" y="466101"/>
                </a:lnTo>
                <a:cubicBezTo>
                  <a:pt x="1142264" y="465376"/>
                  <a:pt x="1142128" y="464522"/>
                  <a:pt x="1142303" y="463701"/>
                </a:cubicBezTo>
                <a:cubicBezTo>
                  <a:pt x="1142303" y="421071"/>
                  <a:pt x="1142303" y="378425"/>
                  <a:pt x="1142303" y="335765"/>
                </a:cubicBezTo>
                <a:cubicBezTo>
                  <a:pt x="1142159" y="334080"/>
                  <a:pt x="1143208" y="332522"/>
                  <a:pt x="1144823" y="332020"/>
                </a:cubicBezTo>
                <a:lnTo>
                  <a:pt x="1198134" y="305473"/>
                </a:lnTo>
                <a:lnTo>
                  <a:pt x="1201854" y="303601"/>
                </a:lnTo>
                <a:lnTo>
                  <a:pt x="1201854" y="301872"/>
                </a:lnTo>
                <a:lnTo>
                  <a:pt x="1201542" y="301872"/>
                </a:lnTo>
                <a:cubicBezTo>
                  <a:pt x="1201062" y="301959"/>
                  <a:pt x="1200611" y="302156"/>
                  <a:pt x="1200222" y="302448"/>
                </a:cubicBezTo>
                <a:lnTo>
                  <a:pt x="1142759" y="330988"/>
                </a:lnTo>
                <a:cubicBezTo>
                  <a:pt x="1142231" y="331252"/>
                  <a:pt x="1141727" y="331564"/>
                  <a:pt x="1141199" y="331852"/>
                </a:cubicBezTo>
                <a:cubicBezTo>
                  <a:pt x="1140359" y="332644"/>
                  <a:pt x="1139326" y="332428"/>
                  <a:pt x="1138342" y="332428"/>
                </a:cubicBezTo>
                <a:lnTo>
                  <a:pt x="1012735" y="332428"/>
                </a:lnTo>
                <a:cubicBezTo>
                  <a:pt x="1011928" y="332565"/>
                  <a:pt x="1011098" y="332481"/>
                  <a:pt x="1010334" y="332188"/>
                </a:cubicBezTo>
                <a:cubicBezTo>
                  <a:pt x="1009902" y="331948"/>
                  <a:pt x="1009974" y="331540"/>
                  <a:pt x="1010334" y="331204"/>
                </a:cubicBezTo>
                <a:lnTo>
                  <a:pt x="1010334" y="331204"/>
                </a:lnTo>
                <a:cubicBezTo>
                  <a:pt x="1024544" y="321764"/>
                  <a:pt x="1038754" y="312307"/>
                  <a:pt x="1052964" y="302833"/>
                </a:cubicBezTo>
                <a:cubicBezTo>
                  <a:pt x="1054668" y="301652"/>
                  <a:pt x="1056701" y="301040"/>
                  <a:pt x="1058772" y="301080"/>
                </a:cubicBezTo>
                <a:cubicBezTo>
                  <a:pt x="1105177" y="301080"/>
                  <a:pt x="1151537" y="301080"/>
                  <a:pt x="1197846" y="301080"/>
                </a:cubicBezTo>
                <a:cubicBezTo>
                  <a:pt x="1199142" y="301080"/>
                  <a:pt x="1200438" y="301080"/>
                  <a:pt x="1201734" y="301080"/>
                </a:cubicBezTo>
                <a:lnTo>
                  <a:pt x="1201734" y="299472"/>
                </a:lnTo>
                <a:cubicBezTo>
                  <a:pt x="1200558" y="299472"/>
                  <a:pt x="1199334" y="299472"/>
                  <a:pt x="1198158" y="299472"/>
                </a:cubicBezTo>
                <a:lnTo>
                  <a:pt x="1059228" y="299472"/>
                </a:lnTo>
                <a:cubicBezTo>
                  <a:pt x="1059560" y="298680"/>
                  <a:pt x="1060189" y="298051"/>
                  <a:pt x="1060981" y="297720"/>
                </a:cubicBezTo>
                <a:lnTo>
                  <a:pt x="1116188" y="261019"/>
                </a:lnTo>
                <a:cubicBezTo>
                  <a:pt x="1117222" y="260251"/>
                  <a:pt x="1118477" y="259841"/>
                  <a:pt x="1119764" y="259843"/>
                </a:cubicBezTo>
                <a:cubicBezTo>
                  <a:pt x="1146839" y="259843"/>
                  <a:pt x="1173915" y="259843"/>
                  <a:pt x="1200990" y="259843"/>
                </a:cubicBezTo>
                <a:cubicBezTo>
                  <a:pt x="1201285" y="259819"/>
                  <a:pt x="1201583" y="259819"/>
                  <a:pt x="1201878" y="259843"/>
                </a:cubicBezTo>
                <a:lnTo>
                  <a:pt x="1201878" y="258043"/>
                </a:lnTo>
                <a:cubicBezTo>
                  <a:pt x="1200798" y="258043"/>
                  <a:pt x="1199694" y="258043"/>
                  <a:pt x="1198590" y="258043"/>
                </a:cubicBezTo>
                <a:lnTo>
                  <a:pt x="1121372" y="258043"/>
                </a:lnTo>
                <a:cubicBezTo>
                  <a:pt x="1121828" y="256867"/>
                  <a:pt x="1122740" y="256579"/>
                  <a:pt x="1123436" y="256123"/>
                </a:cubicBezTo>
                <a:lnTo>
                  <a:pt x="1197678" y="206604"/>
                </a:lnTo>
                <a:cubicBezTo>
                  <a:pt x="1198775" y="205566"/>
                  <a:pt x="1200294" y="205104"/>
                  <a:pt x="1201782" y="205356"/>
                </a:cubicBezTo>
                <a:lnTo>
                  <a:pt x="1201782" y="201756"/>
                </a:lnTo>
                <a:cubicBezTo>
                  <a:pt x="1199927" y="203070"/>
                  <a:pt x="1197663" y="203682"/>
                  <a:pt x="1195397" y="203484"/>
                </a:cubicBezTo>
                <a:lnTo>
                  <a:pt x="1003373" y="203484"/>
                </a:lnTo>
                <a:cubicBezTo>
                  <a:pt x="1003373" y="202188"/>
                  <a:pt x="1004190" y="201828"/>
                  <a:pt x="1004694" y="201324"/>
                </a:cubicBezTo>
                <a:cubicBezTo>
                  <a:pt x="1027928" y="178073"/>
                  <a:pt x="1051132" y="154806"/>
                  <a:pt x="1074302" y="131523"/>
                </a:cubicBezTo>
                <a:cubicBezTo>
                  <a:pt x="1075490" y="130334"/>
                  <a:pt x="1077140" y="129728"/>
                  <a:pt x="1078815" y="129867"/>
                </a:cubicBezTo>
                <a:lnTo>
                  <a:pt x="1198206" y="129867"/>
                </a:lnTo>
                <a:cubicBezTo>
                  <a:pt x="1199406" y="129867"/>
                  <a:pt x="1200606" y="129867"/>
                  <a:pt x="1201782" y="129867"/>
                </a:cubicBezTo>
                <a:lnTo>
                  <a:pt x="1201782" y="127851"/>
                </a:lnTo>
                <a:cubicBezTo>
                  <a:pt x="1200798" y="127851"/>
                  <a:pt x="1199790" y="127851"/>
                  <a:pt x="1198806" y="127851"/>
                </a:cubicBezTo>
                <a:lnTo>
                  <a:pt x="1077951" y="127851"/>
                </a:lnTo>
                <a:lnTo>
                  <a:pt x="1080183" y="125450"/>
                </a:lnTo>
                <a:cubicBezTo>
                  <a:pt x="1115019" y="90806"/>
                  <a:pt x="1149792" y="56074"/>
                  <a:pt x="1184500" y="21253"/>
                </a:cubicBezTo>
                <a:cubicBezTo>
                  <a:pt x="1185724" y="19915"/>
                  <a:pt x="1187491" y="19209"/>
                  <a:pt x="1189301" y="19333"/>
                </a:cubicBezTo>
                <a:cubicBezTo>
                  <a:pt x="1193501" y="19333"/>
                  <a:pt x="1197702" y="19333"/>
                  <a:pt x="1201878" y="19333"/>
                </a:cubicBezTo>
                <a:lnTo>
                  <a:pt x="1201878" y="17461"/>
                </a:lnTo>
                <a:lnTo>
                  <a:pt x="1188365" y="17461"/>
                </a:lnTo>
                <a:cubicBezTo>
                  <a:pt x="1193165" y="12804"/>
                  <a:pt x="1197246" y="8316"/>
                  <a:pt x="1201782" y="4259"/>
                </a:cubicBezTo>
                <a:cubicBezTo>
                  <a:pt x="1201782" y="3563"/>
                  <a:pt x="1201782" y="2867"/>
                  <a:pt x="1201782" y="2171"/>
                </a:cubicBezTo>
                <a:cubicBezTo>
                  <a:pt x="1201782" y="1475"/>
                  <a:pt x="1201350" y="2003"/>
                  <a:pt x="1201158" y="1859"/>
                </a:cubicBezTo>
                <a:cubicBezTo>
                  <a:pt x="1196478" y="7068"/>
                  <a:pt x="1191317" y="11796"/>
                  <a:pt x="1186468" y="16813"/>
                </a:cubicBezTo>
                <a:cubicBezTo>
                  <a:pt x="1185998" y="17344"/>
                  <a:pt x="1185304" y="17621"/>
                  <a:pt x="1184596" y="17557"/>
                </a:cubicBezTo>
                <a:lnTo>
                  <a:pt x="895528" y="17557"/>
                </a:lnTo>
                <a:cubicBezTo>
                  <a:pt x="897040" y="14484"/>
                  <a:pt x="898408" y="11844"/>
                  <a:pt x="899656" y="9156"/>
                </a:cubicBezTo>
                <a:cubicBezTo>
                  <a:pt x="901020" y="6873"/>
                  <a:pt x="902153" y="4461"/>
                  <a:pt x="903041" y="1955"/>
                </a:cubicBezTo>
                <a:lnTo>
                  <a:pt x="901241" y="1955"/>
                </a:lnTo>
                <a:cubicBezTo>
                  <a:pt x="898840" y="6611"/>
                  <a:pt x="896584" y="11244"/>
                  <a:pt x="894352" y="15925"/>
                </a:cubicBezTo>
                <a:cubicBezTo>
                  <a:pt x="893752" y="17149"/>
                  <a:pt x="893080" y="17869"/>
                  <a:pt x="891639" y="17677"/>
                </a:cubicBezTo>
                <a:cubicBezTo>
                  <a:pt x="890936" y="17629"/>
                  <a:pt x="890230" y="17629"/>
                  <a:pt x="889527" y="17677"/>
                </a:cubicBezTo>
                <a:lnTo>
                  <a:pt x="606772" y="17677"/>
                </a:lnTo>
                <a:cubicBezTo>
                  <a:pt x="602931" y="17677"/>
                  <a:pt x="602907" y="17677"/>
                  <a:pt x="602931" y="13980"/>
                </a:cubicBezTo>
                <a:cubicBezTo>
                  <a:pt x="602955" y="10284"/>
                  <a:pt x="602931" y="5987"/>
                  <a:pt x="602931" y="1979"/>
                </a:cubicBezTo>
                <a:lnTo>
                  <a:pt x="601131" y="1979"/>
                </a:lnTo>
                <a:cubicBezTo>
                  <a:pt x="601131" y="6467"/>
                  <a:pt x="601131" y="10980"/>
                  <a:pt x="601131" y="15469"/>
                </a:cubicBezTo>
                <a:cubicBezTo>
                  <a:pt x="601131" y="17605"/>
                  <a:pt x="601131" y="17629"/>
                  <a:pt x="599019" y="17677"/>
                </a:cubicBezTo>
                <a:lnTo>
                  <a:pt x="597171" y="17677"/>
                </a:lnTo>
                <a:cubicBezTo>
                  <a:pt x="502760" y="17677"/>
                  <a:pt x="408346" y="17677"/>
                  <a:pt x="313935" y="17677"/>
                </a:cubicBezTo>
                <a:cubicBezTo>
                  <a:pt x="311768" y="18037"/>
                  <a:pt x="309656" y="16793"/>
                  <a:pt x="308919" y="14725"/>
                </a:cubicBezTo>
                <a:cubicBezTo>
                  <a:pt x="306950" y="10356"/>
                  <a:pt x="304622" y="6179"/>
                  <a:pt x="302438" y="1907"/>
                </a:cubicBezTo>
                <a:lnTo>
                  <a:pt x="300638" y="1907"/>
                </a:lnTo>
                <a:lnTo>
                  <a:pt x="308103" y="17317"/>
                </a:lnTo>
                <a:cubicBezTo>
                  <a:pt x="307082" y="17615"/>
                  <a:pt x="306014" y="17713"/>
                  <a:pt x="304958" y="17605"/>
                </a:cubicBezTo>
                <a:cubicBezTo>
                  <a:pt x="210242" y="17605"/>
                  <a:pt x="115526" y="17605"/>
                  <a:pt x="20811" y="17605"/>
                </a:cubicBezTo>
                <a:cubicBezTo>
                  <a:pt x="19091" y="17640"/>
                  <a:pt x="17442" y="16921"/>
                  <a:pt x="16298" y="15637"/>
                </a:cubicBezTo>
                <a:cubicBezTo>
                  <a:pt x="12410" y="11676"/>
                  <a:pt x="8449" y="7860"/>
                  <a:pt x="4585" y="3947"/>
                </a:cubicBezTo>
                <a:cubicBezTo>
                  <a:pt x="4009" y="3347"/>
                  <a:pt x="3024" y="2963"/>
                  <a:pt x="3144" y="1835"/>
                </a:cubicBezTo>
                <a:cubicBezTo>
                  <a:pt x="2568" y="1835"/>
                  <a:pt x="1704" y="1523"/>
                  <a:pt x="1896" y="2771"/>
                </a:cubicBezTo>
                <a:cubicBezTo>
                  <a:pt x="1957" y="3466"/>
                  <a:pt x="1957" y="4165"/>
                  <a:pt x="1896" y="4859"/>
                </a:cubicBezTo>
                <a:cubicBezTo>
                  <a:pt x="2254" y="4651"/>
                  <a:pt x="2708" y="4710"/>
                  <a:pt x="3000" y="5003"/>
                </a:cubicBezTo>
                <a:lnTo>
                  <a:pt x="15650" y="17461"/>
                </a:lnTo>
                <a:lnTo>
                  <a:pt x="1896" y="17461"/>
                </a:lnTo>
                <a:lnTo>
                  <a:pt x="1896" y="19261"/>
                </a:lnTo>
                <a:cubicBezTo>
                  <a:pt x="6409" y="19261"/>
                  <a:pt x="10897" y="19261"/>
                  <a:pt x="15386" y="19261"/>
                </a:cubicBezTo>
                <a:cubicBezTo>
                  <a:pt x="16688" y="19121"/>
                  <a:pt x="17969" y="19666"/>
                  <a:pt x="18770" y="20701"/>
                </a:cubicBezTo>
                <a:cubicBezTo>
                  <a:pt x="18770" y="20845"/>
                  <a:pt x="19058" y="20965"/>
                  <a:pt x="19202" y="21109"/>
                </a:cubicBezTo>
                <a:lnTo>
                  <a:pt x="123855" y="125642"/>
                </a:lnTo>
                <a:cubicBezTo>
                  <a:pt x="124404" y="126139"/>
                  <a:pt x="124981" y="126604"/>
                  <a:pt x="125584" y="127035"/>
                </a:cubicBezTo>
                <a:cubicBezTo>
                  <a:pt x="125224" y="128235"/>
                  <a:pt x="124504" y="127923"/>
                  <a:pt x="123976" y="127923"/>
                </a:cubicBezTo>
                <a:lnTo>
                  <a:pt x="2856" y="127923"/>
                </a:lnTo>
                <a:cubicBezTo>
                  <a:pt x="2544" y="127923"/>
                  <a:pt x="2256" y="127923"/>
                  <a:pt x="1944" y="127923"/>
                </a:cubicBezTo>
                <a:lnTo>
                  <a:pt x="1944" y="129723"/>
                </a:lnTo>
                <a:cubicBezTo>
                  <a:pt x="3144" y="129723"/>
                  <a:pt x="4345" y="129723"/>
                  <a:pt x="5545" y="129723"/>
                </a:cubicBezTo>
                <a:cubicBezTo>
                  <a:pt x="45230" y="129723"/>
                  <a:pt x="84899" y="129723"/>
                  <a:pt x="124552" y="129723"/>
                </a:cubicBezTo>
                <a:cubicBezTo>
                  <a:pt x="126732" y="129630"/>
                  <a:pt x="128842" y="130509"/>
                  <a:pt x="130312" y="132123"/>
                </a:cubicBezTo>
                <a:cubicBezTo>
                  <a:pt x="153371" y="155198"/>
                  <a:pt x="176486" y="178257"/>
                  <a:pt x="199657" y="201300"/>
                </a:cubicBezTo>
                <a:cubicBezTo>
                  <a:pt x="200137" y="201780"/>
                  <a:pt x="200761" y="202164"/>
                  <a:pt x="200953" y="202932"/>
                </a:cubicBezTo>
                <a:cubicBezTo>
                  <a:pt x="200329" y="203676"/>
                  <a:pt x="199489" y="203316"/>
                  <a:pt x="198769" y="203316"/>
                </a:cubicBezTo>
                <a:cubicBezTo>
                  <a:pt x="135017" y="203412"/>
                  <a:pt x="71257" y="203460"/>
                  <a:pt x="7489" y="203460"/>
                </a:cubicBezTo>
                <a:cubicBezTo>
                  <a:pt x="5281" y="203460"/>
                  <a:pt x="3864" y="202020"/>
                  <a:pt x="1896" y="201636"/>
                </a:cubicBezTo>
                <a:lnTo>
                  <a:pt x="1896" y="205236"/>
                </a:lnTo>
                <a:cubicBezTo>
                  <a:pt x="3373" y="204940"/>
                  <a:pt x="4907" y="205280"/>
                  <a:pt x="6121" y="206172"/>
                </a:cubicBezTo>
                <a:lnTo>
                  <a:pt x="81874" y="256579"/>
                </a:lnTo>
                <a:cubicBezTo>
                  <a:pt x="82210" y="256795"/>
                  <a:pt x="82498" y="257035"/>
                  <a:pt x="83074" y="257443"/>
                </a:cubicBezTo>
                <a:cubicBezTo>
                  <a:pt x="82042" y="257865"/>
                  <a:pt x="80913" y="258000"/>
                  <a:pt x="79810" y="257827"/>
                </a:cubicBezTo>
                <a:lnTo>
                  <a:pt x="5233" y="257827"/>
                </a:lnTo>
                <a:cubicBezTo>
                  <a:pt x="4153" y="257827"/>
                  <a:pt x="3048" y="257827"/>
                  <a:pt x="1944" y="257827"/>
                </a:cubicBezTo>
                <a:lnTo>
                  <a:pt x="1944" y="259627"/>
                </a:lnTo>
                <a:cubicBezTo>
                  <a:pt x="2760" y="259627"/>
                  <a:pt x="3552" y="259627"/>
                  <a:pt x="4345" y="259627"/>
                </a:cubicBezTo>
                <a:cubicBezTo>
                  <a:pt x="30940" y="259627"/>
                  <a:pt x="57527" y="259627"/>
                  <a:pt x="84107" y="259627"/>
                </a:cubicBezTo>
                <a:cubicBezTo>
                  <a:pt x="85693" y="259584"/>
                  <a:pt x="87254" y="260038"/>
                  <a:pt x="88571" y="260923"/>
                </a:cubicBezTo>
                <a:cubicBezTo>
                  <a:pt x="106749" y="273100"/>
                  <a:pt x="124952" y="285238"/>
                  <a:pt x="143178" y="297336"/>
                </a:cubicBezTo>
                <a:cubicBezTo>
                  <a:pt x="143947" y="297705"/>
                  <a:pt x="144614" y="298258"/>
                  <a:pt x="145122" y="298944"/>
                </a:cubicBezTo>
                <a:cubicBezTo>
                  <a:pt x="144122" y="299335"/>
                  <a:pt x="143032" y="299434"/>
                  <a:pt x="141978" y="299232"/>
                </a:cubicBezTo>
                <a:lnTo>
                  <a:pt x="5545" y="299232"/>
                </a:lnTo>
                <a:cubicBezTo>
                  <a:pt x="4345" y="299232"/>
                  <a:pt x="3144" y="299232"/>
                  <a:pt x="1944" y="299232"/>
                </a:cubicBezTo>
                <a:lnTo>
                  <a:pt x="1944" y="303433"/>
                </a:lnTo>
                <a:cubicBezTo>
                  <a:pt x="3048" y="303241"/>
                  <a:pt x="3840" y="303961"/>
                  <a:pt x="4729" y="304393"/>
                </a:cubicBezTo>
                <a:cubicBezTo>
                  <a:pt x="23043" y="313514"/>
                  <a:pt x="41333" y="322707"/>
                  <a:pt x="59671" y="331780"/>
                </a:cubicBezTo>
                <a:cubicBezTo>
                  <a:pt x="61441" y="332452"/>
                  <a:pt x="62522" y="334248"/>
                  <a:pt x="62288" y="336125"/>
                </a:cubicBezTo>
                <a:cubicBezTo>
                  <a:pt x="62288" y="378322"/>
                  <a:pt x="62288" y="420512"/>
                  <a:pt x="62288" y="462693"/>
                </a:cubicBezTo>
                <a:lnTo>
                  <a:pt x="62288" y="465765"/>
                </a:lnTo>
                <a:cubicBezTo>
                  <a:pt x="61046" y="465935"/>
                  <a:pt x="59782" y="465753"/>
                  <a:pt x="58639" y="465237"/>
                </a:cubicBezTo>
                <a:lnTo>
                  <a:pt x="4849" y="452035"/>
                </a:lnTo>
                <a:cubicBezTo>
                  <a:pt x="3912" y="451795"/>
                  <a:pt x="2952" y="451291"/>
                  <a:pt x="1944" y="451795"/>
                </a:cubicBezTo>
                <a:lnTo>
                  <a:pt x="1944" y="453595"/>
                </a:lnTo>
                <a:cubicBezTo>
                  <a:pt x="2834" y="453461"/>
                  <a:pt x="3744" y="453559"/>
                  <a:pt x="4585" y="453883"/>
                </a:cubicBezTo>
                <a:lnTo>
                  <a:pt x="59503" y="467493"/>
                </a:lnTo>
                <a:cubicBezTo>
                  <a:pt x="62216" y="468165"/>
                  <a:pt x="62240" y="468165"/>
                  <a:pt x="62240" y="471022"/>
                </a:cubicBezTo>
                <a:lnTo>
                  <a:pt x="62240" y="598453"/>
                </a:lnTo>
                <a:cubicBezTo>
                  <a:pt x="62240" y="598838"/>
                  <a:pt x="62240" y="599246"/>
                  <a:pt x="62240" y="599654"/>
                </a:cubicBezTo>
                <a:cubicBezTo>
                  <a:pt x="62240" y="600758"/>
                  <a:pt x="61928" y="601358"/>
                  <a:pt x="60704" y="601214"/>
                </a:cubicBezTo>
                <a:cubicBezTo>
                  <a:pt x="60304" y="601190"/>
                  <a:pt x="59903" y="601190"/>
                  <a:pt x="59503" y="601214"/>
                </a:cubicBezTo>
                <a:lnTo>
                  <a:pt x="3744" y="601214"/>
                </a:lnTo>
                <a:cubicBezTo>
                  <a:pt x="3144" y="601214"/>
                  <a:pt x="2544" y="601214"/>
                  <a:pt x="1944" y="601214"/>
                </a:cubicBezTo>
                <a:lnTo>
                  <a:pt x="1944" y="603014"/>
                </a:lnTo>
                <a:cubicBezTo>
                  <a:pt x="5953" y="603014"/>
                  <a:pt x="9937" y="603014"/>
                  <a:pt x="13946" y="603014"/>
                </a:cubicBezTo>
                <a:lnTo>
                  <a:pt x="60728" y="603014"/>
                </a:lnTo>
                <a:cubicBezTo>
                  <a:pt x="61712" y="603014"/>
                  <a:pt x="62240" y="603350"/>
                  <a:pt x="62240" y="604382"/>
                </a:cubicBezTo>
                <a:cubicBezTo>
                  <a:pt x="62240" y="605414"/>
                  <a:pt x="62240" y="605774"/>
                  <a:pt x="62240" y="606470"/>
                </a:cubicBezTo>
                <a:lnTo>
                  <a:pt x="62240" y="733038"/>
                </a:lnTo>
                <a:cubicBezTo>
                  <a:pt x="62240" y="733350"/>
                  <a:pt x="62240" y="733638"/>
                  <a:pt x="62240" y="733950"/>
                </a:cubicBezTo>
                <a:cubicBezTo>
                  <a:pt x="62480" y="735631"/>
                  <a:pt x="61832" y="736351"/>
                  <a:pt x="60080" y="736783"/>
                </a:cubicBezTo>
                <a:cubicBezTo>
                  <a:pt x="55591" y="737767"/>
                  <a:pt x="51174" y="739015"/>
                  <a:pt x="46710" y="740119"/>
                </a:cubicBezTo>
                <a:lnTo>
                  <a:pt x="4297" y="750729"/>
                </a:lnTo>
                <a:cubicBezTo>
                  <a:pt x="3523" y="750983"/>
                  <a:pt x="2711" y="751105"/>
                  <a:pt x="1896" y="751089"/>
                </a:cubicBezTo>
                <a:lnTo>
                  <a:pt x="1896" y="752889"/>
                </a:lnTo>
                <a:cubicBezTo>
                  <a:pt x="2792" y="752975"/>
                  <a:pt x="3696" y="752853"/>
                  <a:pt x="4537" y="752529"/>
                </a:cubicBezTo>
                <a:lnTo>
                  <a:pt x="59167" y="738847"/>
                </a:lnTo>
                <a:cubicBezTo>
                  <a:pt x="60012" y="738540"/>
                  <a:pt x="60910" y="738408"/>
                  <a:pt x="61808" y="738463"/>
                </a:cubicBezTo>
                <a:cubicBezTo>
                  <a:pt x="62456" y="739255"/>
                  <a:pt x="62168" y="740191"/>
                  <a:pt x="62168" y="741055"/>
                </a:cubicBezTo>
                <a:cubicBezTo>
                  <a:pt x="62168" y="783541"/>
                  <a:pt x="62168" y="826026"/>
                  <a:pt x="62168" y="868511"/>
                </a:cubicBezTo>
                <a:cubicBezTo>
                  <a:pt x="62358" y="870199"/>
                  <a:pt x="61365" y="871797"/>
                  <a:pt x="59767" y="872376"/>
                </a:cubicBezTo>
                <a:cubicBezTo>
                  <a:pt x="41333" y="881514"/>
                  <a:pt x="22931" y="890714"/>
                  <a:pt x="4561" y="899979"/>
                </a:cubicBezTo>
                <a:cubicBezTo>
                  <a:pt x="3723" y="900526"/>
                  <a:pt x="2785" y="900903"/>
                  <a:pt x="1800" y="901083"/>
                </a:cubicBezTo>
                <a:lnTo>
                  <a:pt x="1800" y="902884"/>
                </a:lnTo>
                <a:cubicBezTo>
                  <a:pt x="2952" y="903364"/>
                  <a:pt x="3696" y="902428"/>
                  <a:pt x="4537" y="902019"/>
                </a:cubicBezTo>
                <a:cubicBezTo>
                  <a:pt x="23211" y="892706"/>
                  <a:pt x="41877" y="883376"/>
                  <a:pt x="60536" y="874032"/>
                </a:cubicBezTo>
                <a:cubicBezTo>
                  <a:pt x="62109" y="873194"/>
                  <a:pt x="63865" y="872757"/>
                  <a:pt x="65648" y="872760"/>
                </a:cubicBezTo>
                <a:lnTo>
                  <a:pt x="193704" y="872760"/>
                </a:lnTo>
                <a:lnTo>
                  <a:pt x="193704" y="873312"/>
                </a:lnTo>
                <a:lnTo>
                  <a:pt x="191304" y="874920"/>
                </a:lnTo>
                <a:lnTo>
                  <a:pt x="151123" y="901947"/>
                </a:lnTo>
                <a:cubicBezTo>
                  <a:pt x="150379" y="902428"/>
                  <a:pt x="149659" y="902980"/>
                  <a:pt x="148939" y="903508"/>
                </a:cubicBezTo>
                <a:cubicBezTo>
                  <a:pt x="148219" y="904036"/>
                  <a:pt x="146874" y="904108"/>
                  <a:pt x="145794" y="904108"/>
                </a:cubicBezTo>
                <a:lnTo>
                  <a:pt x="1896" y="904108"/>
                </a:lnTo>
                <a:lnTo>
                  <a:pt x="1896" y="904708"/>
                </a:lnTo>
                <a:lnTo>
                  <a:pt x="142698" y="904708"/>
                </a:lnTo>
                <a:cubicBezTo>
                  <a:pt x="143501" y="904684"/>
                  <a:pt x="144304" y="904732"/>
                  <a:pt x="145098" y="904852"/>
                </a:cubicBezTo>
                <a:cubicBezTo>
                  <a:pt x="145722" y="904852"/>
                  <a:pt x="145794" y="905428"/>
                  <a:pt x="145314" y="905908"/>
                </a:cubicBezTo>
                <a:lnTo>
                  <a:pt x="145314" y="905908"/>
                </a:lnTo>
                <a:cubicBezTo>
                  <a:pt x="127792" y="917573"/>
                  <a:pt x="110174" y="929119"/>
                  <a:pt x="92772" y="940976"/>
                </a:cubicBezTo>
                <a:cubicBezTo>
                  <a:pt x="88846" y="943811"/>
                  <a:pt x="84098" y="945278"/>
                  <a:pt x="79258" y="945153"/>
                </a:cubicBezTo>
                <a:cubicBezTo>
                  <a:pt x="54583" y="944937"/>
                  <a:pt x="29908" y="945153"/>
                  <a:pt x="5233" y="945153"/>
                </a:cubicBezTo>
                <a:cubicBezTo>
                  <a:pt x="4153" y="945153"/>
                  <a:pt x="3048" y="945153"/>
                  <a:pt x="1944" y="945153"/>
                </a:cubicBezTo>
                <a:lnTo>
                  <a:pt x="1944" y="946953"/>
                </a:lnTo>
                <a:cubicBezTo>
                  <a:pt x="3048" y="946953"/>
                  <a:pt x="4153" y="946953"/>
                  <a:pt x="5233" y="946953"/>
                </a:cubicBezTo>
                <a:lnTo>
                  <a:pt x="82858" y="946953"/>
                </a:lnTo>
                <a:cubicBezTo>
                  <a:pt x="82594" y="948129"/>
                  <a:pt x="81730" y="948345"/>
                  <a:pt x="81106" y="948753"/>
                </a:cubicBezTo>
                <a:lnTo>
                  <a:pt x="6361" y="998560"/>
                </a:lnTo>
                <a:cubicBezTo>
                  <a:pt x="4993" y="999472"/>
                  <a:pt x="3672" y="1000336"/>
                  <a:pt x="1944" y="999544"/>
                </a:cubicBezTo>
                <a:lnTo>
                  <a:pt x="1944" y="1003144"/>
                </a:lnTo>
                <a:cubicBezTo>
                  <a:pt x="1944" y="1003144"/>
                  <a:pt x="2184" y="1003144"/>
                  <a:pt x="2256" y="1003144"/>
                </a:cubicBezTo>
                <a:cubicBezTo>
                  <a:pt x="5065" y="1001176"/>
                  <a:pt x="8305" y="1001608"/>
                  <a:pt x="11449" y="1001608"/>
                </a:cubicBezTo>
                <a:lnTo>
                  <a:pt x="197377" y="1001608"/>
                </a:lnTo>
                <a:cubicBezTo>
                  <a:pt x="198673" y="1001473"/>
                  <a:pt x="199983" y="1001579"/>
                  <a:pt x="201241" y="1001920"/>
                </a:cubicBezTo>
                <a:lnTo>
                  <a:pt x="199249" y="1003984"/>
                </a:lnTo>
                <a:cubicBezTo>
                  <a:pt x="176142" y="1027171"/>
                  <a:pt x="153035" y="1050310"/>
                  <a:pt x="129928" y="1073401"/>
                </a:cubicBezTo>
                <a:cubicBezTo>
                  <a:pt x="128802" y="1074642"/>
                  <a:pt x="127187" y="1075328"/>
                  <a:pt x="125512" y="1075273"/>
                </a:cubicBezTo>
                <a:cubicBezTo>
                  <a:pt x="85123" y="1075273"/>
                  <a:pt x="44734" y="1075273"/>
                  <a:pt x="4345" y="1075273"/>
                </a:cubicBezTo>
                <a:cubicBezTo>
                  <a:pt x="3552" y="1075273"/>
                  <a:pt x="2760" y="1075273"/>
                  <a:pt x="1944" y="1075273"/>
                </a:cubicBezTo>
                <a:lnTo>
                  <a:pt x="1944" y="1077073"/>
                </a:lnTo>
                <a:cubicBezTo>
                  <a:pt x="3144" y="1077073"/>
                  <a:pt x="4345" y="1077073"/>
                  <a:pt x="5545" y="1077073"/>
                </a:cubicBezTo>
                <a:lnTo>
                  <a:pt x="125560" y="1077073"/>
                </a:lnTo>
                <a:cubicBezTo>
                  <a:pt x="125055" y="1078117"/>
                  <a:pt x="124326" y="1079034"/>
                  <a:pt x="123423" y="1079762"/>
                </a:cubicBezTo>
                <a:lnTo>
                  <a:pt x="20115" y="1183119"/>
                </a:lnTo>
                <a:cubicBezTo>
                  <a:pt x="19226" y="1184031"/>
                  <a:pt x="18362" y="1184991"/>
                  <a:pt x="17474" y="1185951"/>
                </a:cubicBezTo>
                <a:lnTo>
                  <a:pt x="17474" y="1185951"/>
                </a:lnTo>
                <a:cubicBezTo>
                  <a:pt x="16706" y="1187055"/>
                  <a:pt x="15506" y="1186695"/>
                  <a:pt x="14474" y="1186695"/>
                </a:cubicBezTo>
                <a:cubicBezTo>
                  <a:pt x="10297" y="1186695"/>
                  <a:pt x="6121" y="1186695"/>
                  <a:pt x="1944" y="1186695"/>
                </a:cubicBezTo>
                <a:lnTo>
                  <a:pt x="1944" y="1187295"/>
                </a:lnTo>
                <a:lnTo>
                  <a:pt x="12386" y="1187295"/>
                </a:lnTo>
                <a:cubicBezTo>
                  <a:pt x="13346" y="1187295"/>
                  <a:pt x="14426" y="1187007"/>
                  <a:pt x="15074" y="1188087"/>
                </a:cubicBezTo>
                <a:lnTo>
                  <a:pt x="3912" y="1199321"/>
                </a:lnTo>
                <a:cubicBezTo>
                  <a:pt x="3360" y="1199873"/>
                  <a:pt x="2904" y="1200593"/>
                  <a:pt x="1944" y="1200497"/>
                </a:cubicBezTo>
                <a:cubicBezTo>
                  <a:pt x="1944" y="1201097"/>
                  <a:pt x="1632" y="1201961"/>
                  <a:pt x="2856" y="1201721"/>
                </a:cubicBezTo>
                <a:cubicBezTo>
                  <a:pt x="3351" y="1201673"/>
                  <a:pt x="3850" y="1201673"/>
                  <a:pt x="4345" y="1201721"/>
                </a:cubicBezTo>
                <a:lnTo>
                  <a:pt x="4297" y="1201721"/>
                </a:lnTo>
                <a:lnTo>
                  <a:pt x="18098" y="1187895"/>
                </a:lnTo>
                <a:lnTo>
                  <a:pt x="18098" y="1187895"/>
                </a:lnTo>
                <a:cubicBezTo>
                  <a:pt x="18558" y="1187502"/>
                  <a:pt x="19149" y="1187295"/>
                  <a:pt x="19754" y="1187319"/>
                </a:cubicBezTo>
                <a:lnTo>
                  <a:pt x="304166" y="1187319"/>
                </a:lnTo>
                <a:cubicBezTo>
                  <a:pt x="305263" y="1187264"/>
                  <a:pt x="306365" y="1187302"/>
                  <a:pt x="307454" y="1187439"/>
                </a:cubicBezTo>
                <a:cubicBezTo>
                  <a:pt x="308583" y="1187607"/>
                  <a:pt x="308655" y="1188327"/>
                  <a:pt x="307935" y="1189143"/>
                </a:cubicBezTo>
                <a:lnTo>
                  <a:pt x="302894" y="1198889"/>
                </a:lnTo>
                <a:cubicBezTo>
                  <a:pt x="302390" y="1199849"/>
                  <a:pt x="301838" y="1200785"/>
                  <a:pt x="301310" y="1201721"/>
                </a:cubicBezTo>
                <a:lnTo>
                  <a:pt x="303710" y="1201721"/>
                </a:lnTo>
                <a:cubicBezTo>
                  <a:pt x="305606" y="1196920"/>
                  <a:pt x="308199" y="1192600"/>
                  <a:pt x="310335" y="1187991"/>
                </a:cubicBezTo>
                <a:lnTo>
                  <a:pt x="310335" y="1187991"/>
                </a:lnTo>
                <a:cubicBezTo>
                  <a:pt x="310649" y="1187593"/>
                  <a:pt x="311124" y="1187355"/>
                  <a:pt x="311631" y="1187343"/>
                </a:cubicBezTo>
                <a:lnTo>
                  <a:pt x="597267" y="1187343"/>
                </a:lnTo>
                <a:cubicBezTo>
                  <a:pt x="598587" y="1187343"/>
                  <a:pt x="600099" y="1186743"/>
                  <a:pt x="601179" y="1188135"/>
                </a:cubicBezTo>
                <a:lnTo>
                  <a:pt x="601179" y="1201721"/>
                </a:lnTo>
                <a:lnTo>
                  <a:pt x="602979" y="1201721"/>
                </a:lnTo>
                <a:cubicBezTo>
                  <a:pt x="602811" y="1197136"/>
                  <a:pt x="602787" y="1192552"/>
                  <a:pt x="602979" y="1187991"/>
                </a:cubicBezTo>
                <a:cubicBezTo>
                  <a:pt x="603383" y="1187533"/>
                  <a:pt x="603978" y="1187290"/>
                  <a:pt x="604588" y="1187343"/>
                </a:cubicBezTo>
                <a:lnTo>
                  <a:pt x="889407" y="1187343"/>
                </a:lnTo>
                <a:cubicBezTo>
                  <a:pt x="890751" y="1187343"/>
                  <a:pt x="892216" y="1186887"/>
                  <a:pt x="893440" y="1187919"/>
                </a:cubicBezTo>
                <a:cubicBezTo>
                  <a:pt x="895958" y="1192362"/>
                  <a:pt x="898164" y="1196973"/>
                  <a:pt x="900041" y="1201721"/>
                </a:cubicBezTo>
                <a:lnTo>
                  <a:pt x="902441" y="1201721"/>
                </a:lnTo>
                <a:cubicBezTo>
                  <a:pt x="900641" y="1198072"/>
                  <a:pt x="898816" y="1194520"/>
                  <a:pt x="897040" y="1190752"/>
                </a:cubicBezTo>
                <a:cubicBezTo>
                  <a:pt x="896498" y="1189921"/>
                  <a:pt x="896099" y="1189004"/>
                  <a:pt x="895864" y="1188039"/>
                </a:cubicBezTo>
                <a:cubicBezTo>
                  <a:pt x="896236" y="1187547"/>
                  <a:pt x="896836" y="1187286"/>
                  <a:pt x="897448" y="1187343"/>
                </a:cubicBezTo>
                <a:lnTo>
                  <a:pt x="1182196" y="1187343"/>
                </a:lnTo>
                <a:cubicBezTo>
                  <a:pt x="1183516" y="1187343"/>
                  <a:pt x="1185028" y="1186767"/>
                  <a:pt x="1186132" y="1188087"/>
                </a:cubicBezTo>
                <a:cubicBezTo>
                  <a:pt x="1189877" y="1191928"/>
                  <a:pt x="1193645" y="1195720"/>
                  <a:pt x="1197390" y="1199561"/>
                </a:cubicBezTo>
                <a:cubicBezTo>
                  <a:pt x="1198086" y="1200257"/>
                  <a:pt x="1198734" y="1201001"/>
                  <a:pt x="1199382" y="1201721"/>
                </a:cubicBezTo>
                <a:lnTo>
                  <a:pt x="1201182" y="1201721"/>
                </a:lnTo>
                <a:cubicBezTo>
                  <a:pt x="1201494" y="1200617"/>
                  <a:pt x="1200678" y="1200065"/>
                  <a:pt x="1200054" y="1199585"/>
                </a:cubicBezTo>
                <a:close/>
                <a:moveTo>
                  <a:pt x="1040530" y="1042293"/>
                </a:moveTo>
                <a:cubicBezTo>
                  <a:pt x="1050787" y="1052566"/>
                  <a:pt x="1061012" y="1062840"/>
                  <a:pt x="1071206" y="1073113"/>
                </a:cubicBezTo>
                <a:cubicBezTo>
                  <a:pt x="1071758" y="1073665"/>
                  <a:pt x="1072262" y="1074241"/>
                  <a:pt x="1073318" y="1075345"/>
                </a:cubicBezTo>
                <a:lnTo>
                  <a:pt x="1069622" y="1075345"/>
                </a:lnTo>
                <a:cubicBezTo>
                  <a:pt x="993964" y="1075345"/>
                  <a:pt x="918290" y="1075345"/>
                  <a:pt x="842601" y="1075345"/>
                </a:cubicBezTo>
                <a:cubicBezTo>
                  <a:pt x="840544" y="1075566"/>
                  <a:pt x="838607" y="1074330"/>
                  <a:pt x="837945" y="1072369"/>
                </a:cubicBezTo>
                <a:cubicBezTo>
                  <a:pt x="830480" y="1057103"/>
                  <a:pt x="822823" y="1041957"/>
                  <a:pt x="815238" y="1026763"/>
                </a:cubicBezTo>
                <a:cubicBezTo>
                  <a:pt x="811541" y="1019370"/>
                  <a:pt x="807845" y="1011929"/>
                  <a:pt x="804173" y="1004512"/>
                </a:cubicBezTo>
                <a:cubicBezTo>
                  <a:pt x="803788" y="1003720"/>
                  <a:pt x="803140" y="1003024"/>
                  <a:pt x="803284" y="1002112"/>
                </a:cubicBezTo>
                <a:cubicBezTo>
                  <a:pt x="804213" y="1001742"/>
                  <a:pt x="805229" y="1001641"/>
                  <a:pt x="806213" y="1001824"/>
                </a:cubicBezTo>
                <a:cubicBezTo>
                  <a:pt x="869804" y="1001824"/>
                  <a:pt x="933381" y="1001824"/>
                  <a:pt x="996941" y="1001824"/>
                </a:cubicBezTo>
                <a:cubicBezTo>
                  <a:pt x="998918" y="1001738"/>
                  <a:pt x="1000831" y="1002530"/>
                  <a:pt x="1002173" y="1003984"/>
                </a:cubicBezTo>
                <a:cubicBezTo>
                  <a:pt x="1014823" y="1016610"/>
                  <a:pt x="1027761" y="1029379"/>
                  <a:pt x="1040530" y="1042173"/>
                </a:cubicBezTo>
                <a:close/>
                <a:moveTo>
                  <a:pt x="603075" y="1003216"/>
                </a:moveTo>
                <a:cubicBezTo>
                  <a:pt x="602955" y="1002016"/>
                  <a:pt x="603507" y="1001584"/>
                  <a:pt x="604636" y="1001632"/>
                </a:cubicBezTo>
                <a:cubicBezTo>
                  <a:pt x="605332" y="1001632"/>
                  <a:pt x="606028" y="1001632"/>
                  <a:pt x="606724" y="1001632"/>
                </a:cubicBezTo>
                <a:cubicBezTo>
                  <a:pt x="670315" y="1001632"/>
                  <a:pt x="733885" y="1001632"/>
                  <a:pt x="797428" y="1001632"/>
                </a:cubicBezTo>
                <a:cubicBezTo>
                  <a:pt x="799516" y="1001370"/>
                  <a:pt x="801506" y="1002585"/>
                  <a:pt x="802228" y="1004560"/>
                </a:cubicBezTo>
                <a:cubicBezTo>
                  <a:pt x="813430" y="1027188"/>
                  <a:pt x="824678" y="1049799"/>
                  <a:pt x="835976" y="1072393"/>
                </a:cubicBezTo>
                <a:cubicBezTo>
                  <a:pt x="836541" y="1073266"/>
                  <a:pt x="836915" y="1074248"/>
                  <a:pt x="837081" y="1075273"/>
                </a:cubicBezTo>
                <a:lnTo>
                  <a:pt x="606652" y="1075273"/>
                </a:lnTo>
                <a:cubicBezTo>
                  <a:pt x="603051" y="1075273"/>
                  <a:pt x="603051" y="1075273"/>
                  <a:pt x="603051" y="1071625"/>
                </a:cubicBezTo>
                <a:cubicBezTo>
                  <a:pt x="603051" y="1049319"/>
                  <a:pt x="603051" y="1027027"/>
                  <a:pt x="603051" y="1004752"/>
                </a:cubicBezTo>
                <a:cubicBezTo>
                  <a:pt x="603075" y="1004200"/>
                  <a:pt x="603123" y="1003696"/>
                  <a:pt x="603075" y="1003216"/>
                </a:cubicBezTo>
                <a:close/>
                <a:moveTo>
                  <a:pt x="603075" y="950217"/>
                </a:moveTo>
                <a:cubicBezTo>
                  <a:pt x="603075" y="949617"/>
                  <a:pt x="603075" y="948993"/>
                  <a:pt x="603075" y="948417"/>
                </a:cubicBezTo>
                <a:cubicBezTo>
                  <a:pt x="603075" y="947265"/>
                  <a:pt x="603483" y="946761"/>
                  <a:pt x="604636" y="946833"/>
                </a:cubicBezTo>
                <a:cubicBezTo>
                  <a:pt x="605236" y="946833"/>
                  <a:pt x="605836" y="946833"/>
                  <a:pt x="606436" y="946833"/>
                </a:cubicBezTo>
                <a:cubicBezTo>
                  <a:pt x="660987" y="946833"/>
                  <a:pt x="715553" y="946833"/>
                  <a:pt x="770136" y="946833"/>
                </a:cubicBezTo>
                <a:cubicBezTo>
                  <a:pt x="772229" y="946543"/>
                  <a:pt x="774238" y="947767"/>
                  <a:pt x="774937" y="949761"/>
                </a:cubicBezTo>
                <a:cubicBezTo>
                  <a:pt x="782666" y="965531"/>
                  <a:pt x="790563" y="981229"/>
                  <a:pt x="798388" y="996951"/>
                </a:cubicBezTo>
                <a:cubicBezTo>
                  <a:pt x="798772" y="997719"/>
                  <a:pt x="799108" y="998535"/>
                  <a:pt x="799564" y="999520"/>
                </a:cubicBezTo>
                <a:cubicBezTo>
                  <a:pt x="798491" y="999882"/>
                  <a:pt x="797353" y="1000004"/>
                  <a:pt x="796228" y="999880"/>
                </a:cubicBezTo>
                <a:lnTo>
                  <a:pt x="606772" y="999880"/>
                </a:lnTo>
                <a:cubicBezTo>
                  <a:pt x="602643" y="999880"/>
                  <a:pt x="603195" y="1000216"/>
                  <a:pt x="603195" y="996423"/>
                </a:cubicBezTo>
                <a:cubicBezTo>
                  <a:pt x="603099" y="981013"/>
                  <a:pt x="603059" y="965611"/>
                  <a:pt x="603075" y="950217"/>
                </a:cubicBezTo>
                <a:close/>
                <a:moveTo>
                  <a:pt x="603075" y="848589"/>
                </a:moveTo>
                <a:cubicBezTo>
                  <a:pt x="603075" y="847005"/>
                  <a:pt x="603555" y="846356"/>
                  <a:pt x="605116" y="846549"/>
                </a:cubicBezTo>
                <a:cubicBezTo>
                  <a:pt x="605596" y="846549"/>
                  <a:pt x="606100" y="846549"/>
                  <a:pt x="606604" y="846549"/>
                </a:cubicBezTo>
                <a:lnTo>
                  <a:pt x="722082" y="846549"/>
                </a:lnTo>
                <a:cubicBezTo>
                  <a:pt x="722793" y="846467"/>
                  <a:pt x="723472" y="846856"/>
                  <a:pt x="723762" y="847509"/>
                </a:cubicBezTo>
                <a:cubicBezTo>
                  <a:pt x="727555" y="855166"/>
                  <a:pt x="731395" y="862823"/>
                  <a:pt x="735524" y="871056"/>
                </a:cubicBezTo>
                <a:lnTo>
                  <a:pt x="606628" y="871056"/>
                </a:lnTo>
                <a:cubicBezTo>
                  <a:pt x="606133" y="871020"/>
                  <a:pt x="605634" y="871020"/>
                  <a:pt x="605140" y="871056"/>
                </a:cubicBezTo>
                <a:cubicBezTo>
                  <a:pt x="603483" y="871272"/>
                  <a:pt x="603147" y="870456"/>
                  <a:pt x="603147" y="868967"/>
                </a:cubicBezTo>
                <a:cubicBezTo>
                  <a:pt x="603195" y="862174"/>
                  <a:pt x="603219" y="855382"/>
                  <a:pt x="603147" y="848589"/>
                </a:cubicBezTo>
                <a:close/>
                <a:moveTo>
                  <a:pt x="603075" y="206989"/>
                </a:moveTo>
                <a:cubicBezTo>
                  <a:pt x="603075" y="205548"/>
                  <a:pt x="603507" y="204972"/>
                  <a:pt x="604948" y="205140"/>
                </a:cubicBezTo>
                <a:cubicBezTo>
                  <a:pt x="605644" y="205176"/>
                  <a:pt x="606340" y="205176"/>
                  <a:pt x="607036" y="205140"/>
                </a:cubicBezTo>
                <a:lnTo>
                  <a:pt x="795940" y="205140"/>
                </a:lnTo>
                <a:cubicBezTo>
                  <a:pt x="797063" y="205023"/>
                  <a:pt x="798201" y="205096"/>
                  <a:pt x="799300" y="205356"/>
                </a:cubicBezTo>
                <a:cubicBezTo>
                  <a:pt x="799233" y="206220"/>
                  <a:pt x="798935" y="207049"/>
                  <a:pt x="798436" y="207757"/>
                </a:cubicBezTo>
                <a:cubicBezTo>
                  <a:pt x="790491" y="223647"/>
                  <a:pt x="782522" y="239513"/>
                  <a:pt x="774649" y="255451"/>
                </a:cubicBezTo>
                <a:cubicBezTo>
                  <a:pt x="774003" y="257092"/>
                  <a:pt x="772318" y="258084"/>
                  <a:pt x="770568" y="257851"/>
                </a:cubicBezTo>
                <a:cubicBezTo>
                  <a:pt x="715794" y="257851"/>
                  <a:pt x="661019" y="257851"/>
                  <a:pt x="606244" y="257851"/>
                </a:cubicBezTo>
                <a:cubicBezTo>
                  <a:pt x="605853" y="257815"/>
                  <a:pt x="605459" y="257815"/>
                  <a:pt x="605068" y="257851"/>
                </a:cubicBezTo>
                <a:cubicBezTo>
                  <a:pt x="603387" y="258091"/>
                  <a:pt x="603075" y="257227"/>
                  <a:pt x="603075" y="255763"/>
                </a:cubicBezTo>
                <a:cubicBezTo>
                  <a:pt x="603092" y="239537"/>
                  <a:pt x="603083" y="223279"/>
                  <a:pt x="603051" y="206989"/>
                </a:cubicBezTo>
                <a:close/>
                <a:moveTo>
                  <a:pt x="1088320" y="477862"/>
                </a:moveTo>
                <a:cubicBezTo>
                  <a:pt x="1088512" y="479351"/>
                  <a:pt x="1087864" y="479879"/>
                  <a:pt x="1086424" y="480263"/>
                </a:cubicBezTo>
                <a:cubicBezTo>
                  <a:pt x="1078743" y="482087"/>
                  <a:pt x="1071110" y="484055"/>
                  <a:pt x="1063453" y="485975"/>
                </a:cubicBezTo>
                <a:lnTo>
                  <a:pt x="1050083" y="489288"/>
                </a:lnTo>
                <a:cubicBezTo>
                  <a:pt x="1049147" y="489528"/>
                  <a:pt x="1048163" y="489720"/>
                  <a:pt x="1047227" y="489936"/>
                </a:cubicBezTo>
                <a:cubicBezTo>
                  <a:pt x="1046881" y="489050"/>
                  <a:pt x="1046773" y="488090"/>
                  <a:pt x="1046915" y="487152"/>
                </a:cubicBezTo>
                <a:cubicBezTo>
                  <a:pt x="1046915" y="452683"/>
                  <a:pt x="1046915" y="418208"/>
                  <a:pt x="1046915" y="383723"/>
                </a:cubicBezTo>
                <a:cubicBezTo>
                  <a:pt x="1046694" y="381980"/>
                  <a:pt x="1047683" y="380309"/>
                  <a:pt x="1049315" y="379666"/>
                </a:cubicBezTo>
                <a:cubicBezTo>
                  <a:pt x="1061317" y="373785"/>
                  <a:pt x="1073318" y="367665"/>
                  <a:pt x="1085320" y="361784"/>
                </a:cubicBezTo>
                <a:cubicBezTo>
                  <a:pt x="1086177" y="361119"/>
                  <a:pt x="1087235" y="360764"/>
                  <a:pt x="1088320" y="360776"/>
                </a:cubicBezTo>
                <a:lnTo>
                  <a:pt x="1088320" y="476686"/>
                </a:lnTo>
                <a:cubicBezTo>
                  <a:pt x="1088296" y="477078"/>
                  <a:pt x="1088296" y="477471"/>
                  <a:pt x="1088320" y="477862"/>
                </a:cubicBezTo>
                <a:close/>
                <a:moveTo>
                  <a:pt x="1088320" y="819209"/>
                </a:moveTo>
                <a:lnTo>
                  <a:pt x="1088320" y="843428"/>
                </a:lnTo>
                <a:cubicBezTo>
                  <a:pt x="1087384" y="844076"/>
                  <a:pt x="1086760" y="843428"/>
                  <a:pt x="1086112" y="843044"/>
                </a:cubicBezTo>
                <a:cubicBezTo>
                  <a:pt x="1073678" y="836851"/>
                  <a:pt x="1061293" y="830611"/>
                  <a:pt x="1048859" y="824466"/>
                </a:cubicBezTo>
                <a:cubicBezTo>
                  <a:pt x="1047544" y="824003"/>
                  <a:pt x="1046732" y="822680"/>
                  <a:pt x="1046915" y="821297"/>
                </a:cubicBezTo>
                <a:cubicBezTo>
                  <a:pt x="1046915" y="786318"/>
                  <a:pt x="1046915" y="751345"/>
                  <a:pt x="1046915" y="716380"/>
                </a:cubicBezTo>
                <a:cubicBezTo>
                  <a:pt x="1046804" y="715701"/>
                  <a:pt x="1046958" y="715005"/>
                  <a:pt x="1047347" y="714436"/>
                </a:cubicBezTo>
                <a:lnTo>
                  <a:pt x="1059348" y="717484"/>
                </a:lnTo>
                <a:cubicBezTo>
                  <a:pt x="1067870" y="719621"/>
                  <a:pt x="1076391" y="721709"/>
                  <a:pt x="1084912" y="723869"/>
                </a:cubicBezTo>
                <a:cubicBezTo>
                  <a:pt x="1088776" y="724853"/>
                  <a:pt x="1088272" y="724109"/>
                  <a:pt x="1088272" y="728094"/>
                </a:cubicBezTo>
                <a:cubicBezTo>
                  <a:pt x="1088320" y="758465"/>
                  <a:pt x="1088327" y="788838"/>
                  <a:pt x="1088296" y="819209"/>
                </a:cubicBezTo>
                <a:close/>
                <a:moveTo>
                  <a:pt x="603195" y="819953"/>
                </a:moveTo>
                <a:cubicBezTo>
                  <a:pt x="603195" y="816161"/>
                  <a:pt x="603195" y="812368"/>
                  <a:pt x="603195" y="808576"/>
                </a:cubicBezTo>
                <a:cubicBezTo>
                  <a:pt x="603195" y="807256"/>
                  <a:pt x="603651" y="806727"/>
                  <a:pt x="604924" y="806848"/>
                </a:cubicBezTo>
                <a:cubicBezTo>
                  <a:pt x="605428" y="806848"/>
                  <a:pt x="605932" y="806848"/>
                  <a:pt x="606436" y="806848"/>
                </a:cubicBezTo>
                <a:cubicBezTo>
                  <a:pt x="637832" y="806848"/>
                  <a:pt x="669220" y="806848"/>
                  <a:pt x="700600" y="806848"/>
                </a:cubicBezTo>
                <a:cubicBezTo>
                  <a:pt x="702585" y="806576"/>
                  <a:pt x="704478" y="807772"/>
                  <a:pt x="705088" y="809680"/>
                </a:cubicBezTo>
                <a:cubicBezTo>
                  <a:pt x="706672" y="813232"/>
                  <a:pt x="708545" y="816665"/>
                  <a:pt x="710249" y="820145"/>
                </a:cubicBezTo>
                <a:cubicBezTo>
                  <a:pt x="710868" y="821053"/>
                  <a:pt x="711250" y="822101"/>
                  <a:pt x="711353" y="823194"/>
                </a:cubicBezTo>
                <a:lnTo>
                  <a:pt x="606460" y="823194"/>
                </a:lnTo>
                <a:cubicBezTo>
                  <a:pt x="602811" y="823146"/>
                  <a:pt x="603195" y="823458"/>
                  <a:pt x="603171" y="819953"/>
                </a:cubicBezTo>
                <a:close/>
                <a:moveTo>
                  <a:pt x="603195" y="554984"/>
                </a:moveTo>
                <a:lnTo>
                  <a:pt x="603195" y="512115"/>
                </a:lnTo>
                <a:cubicBezTo>
                  <a:pt x="603195" y="511419"/>
                  <a:pt x="603195" y="510723"/>
                  <a:pt x="603195" y="510002"/>
                </a:cubicBezTo>
                <a:cubicBezTo>
                  <a:pt x="603195" y="509282"/>
                  <a:pt x="603675" y="508778"/>
                  <a:pt x="604516" y="508802"/>
                </a:cubicBezTo>
                <a:lnTo>
                  <a:pt x="692343" y="508802"/>
                </a:lnTo>
                <a:cubicBezTo>
                  <a:pt x="695919" y="508802"/>
                  <a:pt x="695583" y="508298"/>
                  <a:pt x="695583" y="511947"/>
                </a:cubicBezTo>
                <a:lnTo>
                  <a:pt x="695583" y="598357"/>
                </a:lnTo>
                <a:cubicBezTo>
                  <a:pt x="695583" y="598958"/>
                  <a:pt x="695583" y="599558"/>
                  <a:pt x="695583" y="600158"/>
                </a:cubicBezTo>
                <a:cubicBezTo>
                  <a:pt x="695583" y="600758"/>
                  <a:pt x="695151" y="601406"/>
                  <a:pt x="694311" y="601358"/>
                </a:cubicBezTo>
                <a:cubicBezTo>
                  <a:pt x="693471" y="601310"/>
                  <a:pt x="693111" y="601358"/>
                  <a:pt x="692511" y="601358"/>
                </a:cubicBezTo>
                <a:lnTo>
                  <a:pt x="606460" y="601358"/>
                </a:lnTo>
                <a:cubicBezTo>
                  <a:pt x="602619" y="601358"/>
                  <a:pt x="603195" y="601622"/>
                  <a:pt x="603171" y="597925"/>
                </a:cubicBezTo>
                <a:close/>
                <a:moveTo>
                  <a:pt x="603195" y="409646"/>
                </a:moveTo>
                <a:cubicBezTo>
                  <a:pt x="603195" y="406742"/>
                  <a:pt x="603195" y="403837"/>
                  <a:pt x="603195" y="400957"/>
                </a:cubicBezTo>
                <a:cubicBezTo>
                  <a:pt x="603195" y="399829"/>
                  <a:pt x="603555" y="399277"/>
                  <a:pt x="604732" y="399325"/>
                </a:cubicBezTo>
                <a:cubicBezTo>
                  <a:pt x="605428" y="399325"/>
                  <a:pt x="606124" y="399325"/>
                  <a:pt x="606820" y="399325"/>
                </a:cubicBezTo>
                <a:lnTo>
                  <a:pt x="698847" y="399325"/>
                </a:lnTo>
                <a:cubicBezTo>
                  <a:pt x="699906" y="399207"/>
                  <a:pt x="700979" y="399272"/>
                  <a:pt x="702016" y="399517"/>
                </a:cubicBezTo>
                <a:cubicBezTo>
                  <a:pt x="702400" y="400501"/>
                  <a:pt x="701752" y="401149"/>
                  <a:pt x="701416" y="401917"/>
                </a:cubicBezTo>
                <a:cubicBezTo>
                  <a:pt x="699975" y="404893"/>
                  <a:pt x="698415" y="407798"/>
                  <a:pt x="697047" y="410774"/>
                </a:cubicBezTo>
                <a:cubicBezTo>
                  <a:pt x="696327" y="412286"/>
                  <a:pt x="695487" y="413174"/>
                  <a:pt x="693687" y="412910"/>
                </a:cubicBezTo>
                <a:cubicBezTo>
                  <a:pt x="693488" y="412886"/>
                  <a:pt x="693286" y="412886"/>
                  <a:pt x="693087" y="412910"/>
                </a:cubicBezTo>
                <a:lnTo>
                  <a:pt x="606436" y="412910"/>
                </a:lnTo>
                <a:cubicBezTo>
                  <a:pt x="602811" y="412814"/>
                  <a:pt x="603195" y="413126"/>
                  <a:pt x="603171" y="409646"/>
                </a:cubicBezTo>
                <a:close/>
                <a:moveTo>
                  <a:pt x="1045115" y="489096"/>
                </a:moveTo>
                <a:cubicBezTo>
                  <a:pt x="1045235" y="490248"/>
                  <a:pt x="1044635" y="490632"/>
                  <a:pt x="1043602" y="490872"/>
                </a:cubicBezTo>
                <a:lnTo>
                  <a:pt x="1011942" y="498697"/>
                </a:lnTo>
                <a:cubicBezTo>
                  <a:pt x="1011654" y="498733"/>
                  <a:pt x="1011366" y="498733"/>
                  <a:pt x="1011078" y="498697"/>
                </a:cubicBezTo>
                <a:cubicBezTo>
                  <a:pt x="1010478" y="497881"/>
                  <a:pt x="1010742" y="496945"/>
                  <a:pt x="1010742" y="496081"/>
                </a:cubicBezTo>
                <a:cubicBezTo>
                  <a:pt x="1010742" y="464620"/>
                  <a:pt x="1010742" y="433145"/>
                  <a:pt x="1010742" y="401653"/>
                </a:cubicBezTo>
                <a:cubicBezTo>
                  <a:pt x="1010538" y="399949"/>
                  <a:pt x="1011532" y="398331"/>
                  <a:pt x="1013143" y="397740"/>
                </a:cubicBezTo>
                <a:cubicBezTo>
                  <a:pt x="1023104" y="392940"/>
                  <a:pt x="1032993" y="387851"/>
                  <a:pt x="1042906" y="382931"/>
                </a:cubicBezTo>
                <a:cubicBezTo>
                  <a:pt x="1043588" y="382402"/>
                  <a:pt x="1044455" y="382177"/>
                  <a:pt x="1045307" y="382306"/>
                </a:cubicBezTo>
                <a:lnTo>
                  <a:pt x="1045307" y="486936"/>
                </a:lnTo>
                <a:cubicBezTo>
                  <a:pt x="1045115" y="487728"/>
                  <a:pt x="1045067" y="488424"/>
                  <a:pt x="1045115" y="489096"/>
                </a:cubicBezTo>
                <a:close/>
                <a:moveTo>
                  <a:pt x="1044803" y="822065"/>
                </a:moveTo>
                <a:cubicBezTo>
                  <a:pt x="1043867" y="822209"/>
                  <a:pt x="1043146" y="821561"/>
                  <a:pt x="1042402" y="821177"/>
                </a:cubicBezTo>
                <a:cubicBezTo>
                  <a:pt x="1032657" y="816377"/>
                  <a:pt x="1022960" y="811408"/>
                  <a:pt x="1013191" y="806632"/>
                </a:cubicBezTo>
                <a:cubicBezTo>
                  <a:pt x="1011606" y="806065"/>
                  <a:pt x="1010615" y="804488"/>
                  <a:pt x="1010790" y="802815"/>
                </a:cubicBezTo>
                <a:cubicBezTo>
                  <a:pt x="1010790" y="771258"/>
                  <a:pt x="1010790" y="739687"/>
                  <a:pt x="1010790" y="708099"/>
                </a:cubicBezTo>
                <a:cubicBezTo>
                  <a:pt x="1010790" y="707595"/>
                  <a:pt x="1010790" y="707091"/>
                  <a:pt x="1010790" y="706611"/>
                </a:cubicBezTo>
                <a:cubicBezTo>
                  <a:pt x="1010790" y="705627"/>
                  <a:pt x="1011318" y="705411"/>
                  <a:pt x="1012159" y="705603"/>
                </a:cubicBezTo>
                <a:lnTo>
                  <a:pt x="1013311" y="705891"/>
                </a:lnTo>
                <a:cubicBezTo>
                  <a:pt x="1023176" y="708291"/>
                  <a:pt x="1033041" y="710860"/>
                  <a:pt x="1042930" y="713260"/>
                </a:cubicBezTo>
                <a:cubicBezTo>
                  <a:pt x="1044539" y="713668"/>
                  <a:pt x="1045211" y="714196"/>
                  <a:pt x="1045211" y="716020"/>
                </a:cubicBezTo>
                <a:cubicBezTo>
                  <a:pt x="1045211" y="750873"/>
                  <a:pt x="1045211" y="785742"/>
                  <a:pt x="1045211" y="820625"/>
                </a:cubicBezTo>
                <a:cubicBezTo>
                  <a:pt x="1045115" y="821105"/>
                  <a:pt x="1045259" y="821633"/>
                  <a:pt x="1044803" y="822089"/>
                </a:cubicBezTo>
                <a:close/>
                <a:moveTo>
                  <a:pt x="697359" y="786733"/>
                </a:moveTo>
                <a:lnTo>
                  <a:pt x="697359" y="700322"/>
                </a:lnTo>
                <a:cubicBezTo>
                  <a:pt x="697383" y="699921"/>
                  <a:pt x="697383" y="699523"/>
                  <a:pt x="697359" y="699122"/>
                </a:cubicBezTo>
                <a:cubicBezTo>
                  <a:pt x="697119" y="697466"/>
                  <a:pt x="697959" y="697106"/>
                  <a:pt x="699423" y="697130"/>
                </a:cubicBezTo>
                <a:cubicBezTo>
                  <a:pt x="704416" y="697130"/>
                  <a:pt x="709433" y="697130"/>
                  <a:pt x="714425" y="697130"/>
                </a:cubicBezTo>
                <a:lnTo>
                  <a:pt x="786074" y="697130"/>
                </a:lnTo>
                <a:cubicBezTo>
                  <a:pt x="786770" y="697130"/>
                  <a:pt x="787466" y="697130"/>
                  <a:pt x="788163" y="697130"/>
                </a:cubicBezTo>
                <a:cubicBezTo>
                  <a:pt x="789291" y="697130"/>
                  <a:pt x="789843" y="697442"/>
                  <a:pt x="789747" y="698642"/>
                </a:cubicBezTo>
                <a:cubicBezTo>
                  <a:pt x="789747" y="699338"/>
                  <a:pt x="789747" y="700034"/>
                  <a:pt x="789747" y="700730"/>
                </a:cubicBezTo>
                <a:lnTo>
                  <a:pt x="789747" y="787381"/>
                </a:lnTo>
                <a:cubicBezTo>
                  <a:pt x="789747" y="789565"/>
                  <a:pt x="789747" y="789613"/>
                  <a:pt x="787346" y="789613"/>
                </a:cubicBezTo>
                <a:lnTo>
                  <a:pt x="700936" y="789613"/>
                </a:lnTo>
                <a:cubicBezTo>
                  <a:pt x="700240" y="789613"/>
                  <a:pt x="699543" y="789613"/>
                  <a:pt x="698847" y="789613"/>
                </a:cubicBezTo>
                <a:cubicBezTo>
                  <a:pt x="697455" y="789757"/>
                  <a:pt x="697095" y="789037"/>
                  <a:pt x="697215" y="787813"/>
                </a:cubicBezTo>
                <a:cubicBezTo>
                  <a:pt x="697282" y="787456"/>
                  <a:pt x="697333" y="787095"/>
                  <a:pt x="697359" y="786733"/>
                </a:cubicBezTo>
                <a:close/>
                <a:moveTo>
                  <a:pt x="1008918" y="781524"/>
                </a:moveTo>
                <a:lnTo>
                  <a:pt x="1008918" y="802215"/>
                </a:lnTo>
                <a:cubicBezTo>
                  <a:pt x="1009019" y="802810"/>
                  <a:pt x="1008909" y="803420"/>
                  <a:pt x="1008606" y="803943"/>
                </a:cubicBezTo>
                <a:cubicBezTo>
                  <a:pt x="1007622" y="804207"/>
                  <a:pt x="1006902" y="803511"/>
                  <a:pt x="1006206" y="803127"/>
                </a:cubicBezTo>
                <a:cubicBezTo>
                  <a:pt x="998165" y="799119"/>
                  <a:pt x="990196" y="794990"/>
                  <a:pt x="982203" y="791126"/>
                </a:cubicBezTo>
                <a:cubicBezTo>
                  <a:pt x="980715" y="790542"/>
                  <a:pt x="979822" y="789013"/>
                  <a:pt x="980043" y="787429"/>
                </a:cubicBezTo>
                <a:cubicBezTo>
                  <a:pt x="980043" y="764554"/>
                  <a:pt x="980043" y="741655"/>
                  <a:pt x="980043" y="718781"/>
                </a:cubicBezTo>
                <a:lnTo>
                  <a:pt x="980043" y="698210"/>
                </a:lnTo>
                <a:cubicBezTo>
                  <a:pt x="981027" y="697610"/>
                  <a:pt x="981747" y="698090"/>
                  <a:pt x="982443" y="698210"/>
                </a:cubicBezTo>
                <a:cubicBezTo>
                  <a:pt x="990388" y="700202"/>
                  <a:pt x="998285" y="702266"/>
                  <a:pt x="1006254" y="704139"/>
                </a:cubicBezTo>
                <a:cubicBezTo>
                  <a:pt x="1009494" y="704907"/>
                  <a:pt x="1008990" y="705267"/>
                  <a:pt x="1008990" y="707739"/>
                </a:cubicBezTo>
                <a:close/>
                <a:moveTo>
                  <a:pt x="885735" y="786733"/>
                </a:moveTo>
                <a:lnTo>
                  <a:pt x="885735" y="700322"/>
                </a:lnTo>
                <a:cubicBezTo>
                  <a:pt x="885759" y="699921"/>
                  <a:pt x="885759" y="699523"/>
                  <a:pt x="885735" y="699122"/>
                </a:cubicBezTo>
                <a:cubicBezTo>
                  <a:pt x="885495" y="697466"/>
                  <a:pt x="886311" y="697106"/>
                  <a:pt x="887799" y="697130"/>
                </a:cubicBezTo>
                <a:cubicBezTo>
                  <a:pt x="892600" y="697130"/>
                  <a:pt x="897400" y="697130"/>
                  <a:pt x="902201" y="697130"/>
                </a:cubicBezTo>
                <a:lnTo>
                  <a:pt x="974426" y="697130"/>
                </a:lnTo>
                <a:cubicBezTo>
                  <a:pt x="975146" y="697130"/>
                  <a:pt x="975842" y="697130"/>
                  <a:pt x="976538" y="697130"/>
                </a:cubicBezTo>
                <a:cubicBezTo>
                  <a:pt x="977666" y="697130"/>
                  <a:pt x="978218" y="697442"/>
                  <a:pt x="978122" y="698642"/>
                </a:cubicBezTo>
                <a:cubicBezTo>
                  <a:pt x="978122" y="699338"/>
                  <a:pt x="978122" y="700034"/>
                  <a:pt x="978122" y="700730"/>
                </a:cubicBezTo>
                <a:lnTo>
                  <a:pt x="978122" y="787357"/>
                </a:lnTo>
                <a:cubicBezTo>
                  <a:pt x="978122" y="789757"/>
                  <a:pt x="978122" y="789613"/>
                  <a:pt x="975722" y="789613"/>
                </a:cubicBezTo>
                <a:lnTo>
                  <a:pt x="889167" y="789613"/>
                </a:lnTo>
                <a:cubicBezTo>
                  <a:pt x="888471" y="789613"/>
                  <a:pt x="887775" y="789613"/>
                  <a:pt x="887079" y="789613"/>
                </a:cubicBezTo>
                <a:cubicBezTo>
                  <a:pt x="885999" y="789613"/>
                  <a:pt x="885663" y="789109"/>
                  <a:pt x="885735" y="788125"/>
                </a:cubicBezTo>
                <a:cubicBezTo>
                  <a:pt x="885759" y="787669"/>
                  <a:pt x="885735" y="787189"/>
                  <a:pt x="885735" y="786733"/>
                </a:cubicBezTo>
                <a:close/>
                <a:moveTo>
                  <a:pt x="883935" y="512451"/>
                </a:moveTo>
                <a:lnTo>
                  <a:pt x="883935" y="599030"/>
                </a:lnTo>
                <a:cubicBezTo>
                  <a:pt x="883935" y="601430"/>
                  <a:pt x="883935" y="601286"/>
                  <a:pt x="881534" y="601286"/>
                </a:cubicBezTo>
                <a:lnTo>
                  <a:pt x="793683" y="601286"/>
                </a:lnTo>
                <a:cubicBezTo>
                  <a:pt x="791499" y="601286"/>
                  <a:pt x="791451" y="601286"/>
                  <a:pt x="791451" y="598886"/>
                </a:cubicBezTo>
                <a:lnTo>
                  <a:pt x="791451" y="512235"/>
                </a:lnTo>
                <a:cubicBezTo>
                  <a:pt x="791451" y="511539"/>
                  <a:pt x="791451" y="510843"/>
                  <a:pt x="791451" y="510146"/>
                </a:cubicBezTo>
                <a:cubicBezTo>
                  <a:pt x="791451" y="509090"/>
                  <a:pt x="791955" y="508730"/>
                  <a:pt x="792915" y="508778"/>
                </a:cubicBezTo>
                <a:lnTo>
                  <a:pt x="880742" y="508778"/>
                </a:lnTo>
                <a:cubicBezTo>
                  <a:pt x="881246" y="508778"/>
                  <a:pt x="881750" y="508778"/>
                  <a:pt x="882254" y="508778"/>
                </a:cubicBezTo>
                <a:cubicBezTo>
                  <a:pt x="883358" y="508658"/>
                  <a:pt x="883935" y="509090"/>
                  <a:pt x="883838" y="510266"/>
                </a:cubicBezTo>
                <a:cubicBezTo>
                  <a:pt x="883887" y="510987"/>
                  <a:pt x="883935" y="511707"/>
                  <a:pt x="883935" y="512403"/>
                </a:cubicBezTo>
                <a:close/>
                <a:moveTo>
                  <a:pt x="883935" y="743744"/>
                </a:moveTo>
                <a:lnTo>
                  <a:pt x="883935" y="787453"/>
                </a:lnTo>
                <a:cubicBezTo>
                  <a:pt x="883935" y="789613"/>
                  <a:pt x="883935" y="789613"/>
                  <a:pt x="881870" y="789661"/>
                </a:cubicBezTo>
                <a:lnTo>
                  <a:pt x="794931" y="789661"/>
                </a:lnTo>
                <a:cubicBezTo>
                  <a:pt x="791019" y="789661"/>
                  <a:pt x="791547" y="790021"/>
                  <a:pt x="791547" y="786349"/>
                </a:cubicBezTo>
                <a:lnTo>
                  <a:pt x="791547" y="700610"/>
                </a:lnTo>
                <a:cubicBezTo>
                  <a:pt x="791547" y="700106"/>
                  <a:pt x="791547" y="699602"/>
                  <a:pt x="791547" y="699098"/>
                </a:cubicBezTo>
                <a:cubicBezTo>
                  <a:pt x="791403" y="697730"/>
                  <a:pt x="791859" y="696986"/>
                  <a:pt x="793347" y="697178"/>
                </a:cubicBezTo>
                <a:cubicBezTo>
                  <a:pt x="793947" y="697178"/>
                  <a:pt x="794547" y="697178"/>
                  <a:pt x="795147" y="697178"/>
                </a:cubicBezTo>
                <a:lnTo>
                  <a:pt x="880598" y="697178"/>
                </a:lnTo>
                <a:cubicBezTo>
                  <a:pt x="884319" y="697178"/>
                  <a:pt x="883935" y="696650"/>
                  <a:pt x="883935" y="700514"/>
                </a:cubicBezTo>
                <a:close/>
                <a:moveTo>
                  <a:pt x="791595" y="692065"/>
                </a:moveTo>
                <a:lnTo>
                  <a:pt x="791595" y="605654"/>
                </a:lnTo>
                <a:cubicBezTo>
                  <a:pt x="791595" y="603062"/>
                  <a:pt x="791595" y="603038"/>
                  <a:pt x="794235" y="603038"/>
                </a:cubicBezTo>
                <a:lnTo>
                  <a:pt x="882686" y="603038"/>
                </a:lnTo>
                <a:cubicBezTo>
                  <a:pt x="883550" y="603038"/>
                  <a:pt x="883982" y="603374"/>
                  <a:pt x="883982" y="604262"/>
                </a:cubicBezTo>
                <a:cubicBezTo>
                  <a:pt x="883982" y="605150"/>
                  <a:pt x="883982" y="605654"/>
                  <a:pt x="883982" y="606350"/>
                </a:cubicBezTo>
                <a:lnTo>
                  <a:pt x="883982" y="692761"/>
                </a:lnTo>
                <a:cubicBezTo>
                  <a:pt x="883982" y="695594"/>
                  <a:pt x="883982" y="695354"/>
                  <a:pt x="881390" y="695354"/>
                </a:cubicBezTo>
                <a:lnTo>
                  <a:pt x="793179" y="695354"/>
                </a:lnTo>
                <a:cubicBezTo>
                  <a:pt x="792075" y="695354"/>
                  <a:pt x="791451" y="695066"/>
                  <a:pt x="791547" y="693841"/>
                </a:cubicBezTo>
                <a:cubicBezTo>
                  <a:pt x="791595" y="693265"/>
                  <a:pt x="791595" y="692665"/>
                  <a:pt x="791595" y="692065"/>
                </a:cubicBezTo>
                <a:close/>
                <a:moveTo>
                  <a:pt x="882446" y="507002"/>
                </a:moveTo>
                <a:cubicBezTo>
                  <a:pt x="881846" y="507002"/>
                  <a:pt x="881246" y="507002"/>
                  <a:pt x="880646" y="507002"/>
                </a:cubicBezTo>
                <a:lnTo>
                  <a:pt x="795195" y="507002"/>
                </a:lnTo>
                <a:cubicBezTo>
                  <a:pt x="791043" y="507002"/>
                  <a:pt x="791595" y="507458"/>
                  <a:pt x="791595" y="503258"/>
                </a:cubicBezTo>
                <a:lnTo>
                  <a:pt x="791595" y="417207"/>
                </a:lnTo>
                <a:cubicBezTo>
                  <a:pt x="791595" y="414638"/>
                  <a:pt x="791595" y="414615"/>
                  <a:pt x="794235" y="414615"/>
                </a:cubicBezTo>
                <a:lnTo>
                  <a:pt x="881486" y="414615"/>
                </a:lnTo>
                <a:cubicBezTo>
                  <a:pt x="883887" y="414615"/>
                  <a:pt x="883887" y="414615"/>
                  <a:pt x="883887" y="417303"/>
                </a:cubicBezTo>
                <a:lnTo>
                  <a:pt x="883887" y="503354"/>
                </a:lnTo>
                <a:cubicBezTo>
                  <a:pt x="883887" y="504050"/>
                  <a:pt x="883887" y="504746"/>
                  <a:pt x="883887" y="505442"/>
                </a:cubicBezTo>
                <a:cubicBezTo>
                  <a:pt x="884031" y="506594"/>
                  <a:pt x="883574" y="507122"/>
                  <a:pt x="882398" y="507002"/>
                </a:cubicBezTo>
                <a:close/>
                <a:moveTo>
                  <a:pt x="883070" y="412838"/>
                </a:moveTo>
                <a:cubicBezTo>
                  <a:pt x="853434" y="412838"/>
                  <a:pt x="823783" y="412838"/>
                  <a:pt x="794115" y="412838"/>
                </a:cubicBezTo>
                <a:lnTo>
                  <a:pt x="793803" y="412838"/>
                </a:lnTo>
                <a:cubicBezTo>
                  <a:pt x="793371" y="412070"/>
                  <a:pt x="794091" y="411782"/>
                  <a:pt x="794475" y="411398"/>
                </a:cubicBezTo>
                <a:cubicBezTo>
                  <a:pt x="797980" y="407870"/>
                  <a:pt x="801556" y="404365"/>
                  <a:pt x="805037" y="400789"/>
                </a:cubicBezTo>
                <a:cubicBezTo>
                  <a:pt x="805834" y="399908"/>
                  <a:pt x="806969" y="399409"/>
                  <a:pt x="808157" y="399421"/>
                </a:cubicBezTo>
                <a:lnTo>
                  <a:pt x="902825" y="399421"/>
                </a:lnTo>
                <a:cubicBezTo>
                  <a:pt x="903180" y="399454"/>
                  <a:pt x="903533" y="399509"/>
                  <a:pt x="903881" y="399589"/>
                </a:cubicBezTo>
                <a:cubicBezTo>
                  <a:pt x="903641" y="400501"/>
                  <a:pt x="903017" y="400693"/>
                  <a:pt x="902561" y="400981"/>
                </a:cubicBezTo>
                <a:cubicBezTo>
                  <a:pt x="897160" y="404605"/>
                  <a:pt x="891760" y="408182"/>
                  <a:pt x="886383" y="411806"/>
                </a:cubicBezTo>
                <a:cubicBezTo>
                  <a:pt x="885401" y="412500"/>
                  <a:pt x="884225" y="412862"/>
                  <a:pt x="883022" y="412838"/>
                </a:cubicBezTo>
                <a:close/>
                <a:moveTo>
                  <a:pt x="889215" y="603086"/>
                </a:moveTo>
                <a:lnTo>
                  <a:pt x="975890" y="603086"/>
                </a:lnTo>
                <a:cubicBezTo>
                  <a:pt x="978122" y="603086"/>
                  <a:pt x="978170" y="603086"/>
                  <a:pt x="978170" y="605486"/>
                </a:cubicBezTo>
                <a:lnTo>
                  <a:pt x="978170" y="693121"/>
                </a:lnTo>
                <a:cubicBezTo>
                  <a:pt x="978170" y="695522"/>
                  <a:pt x="978170" y="695522"/>
                  <a:pt x="975770" y="695522"/>
                </a:cubicBezTo>
                <a:lnTo>
                  <a:pt x="886959" y="695522"/>
                </a:lnTo>
                <a:cubicBezTo>
                  <a:pt x="886404" y="695577"/>
                  <a:pt x="885910" y="695174"/>
                  <a:pt x="885855" y="694619"/>
                </a:cubicBezTo>
                <a:cubicBezTo>
                  <a:pt x="885848" y="694552"/>
                  <a:pt x="885848" y="694485"/>
                  <a:pt x="885855" y="694418"/>
                </a:cubicBezTo>
                <a:lnTo>
                  <a:pt x="885855" y="606374"/>
                </a:lnTo>
                <a:cubicBezTo>
                  <a:pt x="885735" y="602654"/>
                  <a:pt x="885423" y="603086"/>
                  <a:pt x="889167" y="603086"/>
                </a:cubicBezTo>
                <a:close/>
                <a:moveTo>
                  <a:pt x="975626" y="601286"/>
                </a:moveTo>
                <a:lnTo>
                  <a:pt x="886815" y="601286"/>
                </a:lnTo>
                <a:cubicBezTo>
                  <a:pt x="886275" y="601346"/>
                  <a:pt x="885788" y="600955"/>
                  <a:pt x="885730" y="600415"/>
                </a:cubicBezTo>
                <a:cubicBezTo>
                  <a:pt x="885720" y="600331"/>
                  <a:pt x="885723" y="600242"/>
                  <a:pt x="885735" y="600158"/>
                </a:cubicBezTo>
                <a:cubicBezTo>
                  <a:pt x="885735" y="599462"/>
                  <a:pt x="885735" y="598766"/>
                  <a:pt x="885735" y="598069"/>
                </a:cubicBezTo>
                <a:lnTo>
                  <a:pt x="885735" y="511419"/>
                </a:lnTo>
                <a:cubicBezTo>
                  <a:pt x="885735" y="508850"/>
                  <a:pt x="885735" y="508826"/>
                  <a:pt x="888351" y="508826"/>
                </a:cubicBezTo>
                <a:lnTo>
                  <a:pt x="975602" y="508826"/>
                </a:lnTo>
                <a:cubicBezTo>
                  <a:pt x="978002" y="508826"/>
                  <a:pt x="978002" y="508826"/>
                  <a:pt x="978002" y="511491"/>
                </a:cubicBezTo>
                <a:lnTo>
                  <a:pt x="978002" y="598718"/>
                </a:lnTo>
                <a:cubicBezTo>
                  <a:pt x="978122" y="601502"/>
                  <a:pt x="978362" y="601286"/>
                  <a:pt x="975530" y="601286"/>
                </a:cubicBezTo>
                <a:close/>
                <a:moveTo>
                  <a:pt x="978218" y="503810"/>
                </a:moveTo>
                <a:lnTo>
                  <a:pt x="978218" y="504722"/>
                </a:lnTo>
                <a:cubicBezTo>
                  <a:pt x="978218" y="506954"/>
                  <a:pt x="978218" y="507122"/>
                  <a:pt x="975818" y="507122"/>
                </a:cubicBezTo>
                <a:lnTo>
                  <a:pt x="888255" y="507122"/>
                </a:lnTo>
                <a:cubicBezTo>
                  <a:pt x="885855" y="507122"/>
                  <a:pt x="885855" y="507122"/>
                  <a:pt x="885855" y="504410"/>
                </a:cubicBezTo>
                <a:lnTo>
                  <a:pt x="885855" y="417999"/>
                </a:lnTo>
                <a:cubicBezTo>
                  <a:pt x="885855" y="417279"/>
                  <a:pt x="885855" y="416583"/>
                  <a:pt x="885855" y="415887"/>
                </a:cubicBezTo>
                <a:cubicBezTo>
                  <a:pt x="885855" y="415191"/>
                  <a:pt x="886311" y="414638"/>
                  <a:pt x="887151" y="414663"/>
                </a:cubicBezTo>
                <a:lnTo>
                  <a:pt x="975002" y="414663"/>
                </a:lnTo>
                <a:cubicBezTo>
                  <a:pt x="978578" y="414663"/>
                  <a:pt x="978242" y="414158"/>
                  <a:pt x="978242" y="417807"/>
                </a:cubicBezTo>
                <a:close/>
                <a:moveTo>
                  <a:pt x="891399" y="791534"/>
                </a:moveTo>
                <a:lnTo>
                  <a:pt x="976418" y="791534"/>
                </a:lnTo>
                <a:cubicBezTo>
                  <a:pt x="977709" y="791447"/>
                  <a:pt x="979003" y="791678"/>
                  <a:pt x="980187" y="792206"/>
                </a:cubicBezTo>
                <a:cubicBezTo>
                  <a:pt x="987916" y="796142"/>
                  <a:pt x="995692" y="800031"/>
                  <a:pt x="1003445" y="803919"/>
                </a:cubicBezTo>
                <a:cubicBezTo>
                  <a:pt x="1003878" y="804111"/>
                  <a:pt x="1004406" y="804207"/>
                  <a:pt x="1004574" y="805119"/>
                </a:cubicBezTo>
                <a:lnTo>
                  <a:pt x="1001645" y="805119"/>
                </a:lnTo>
                <a:cubicBezTo>
                  <a:pt x="971370" y="805119"/>
                  <a:pt x="941102" y="805119"/>
                  <a:pt x="910842" y="805119"/>
                </a:cubicBezTo>
                <a:cubicBezTo>
                  <a:pt x="909058" y="805167"/>
                  <a:pt x="907306" y="804637"/>
                  <a:pt x="905849" y="803607"/>
                </a:cubicBezTo>
                <a:cubicBezTo>
                  <a:pt x="900761" y="800103"/>
                  <a:pt x="895576" y="796694"/>
                  <a:pt x="890439" y="793238"/>
                </a:cubicBezTo>
                <a:cubicBezTo>
                  <a:pt x="889782" y="792935"/>
                  <a:pt x="889218" y="792465"/>
                  <a:pt x="888807" y="791870"/>
                </a:cubicBezTo>
                <a:cubicBezTo>
                  <a:pt x="889647" y="791126"/>
                  <a:pt x="890583" y="791534"/>
                  <a:pt x="891399" y="791534"/>
                </a:cubicBezTo>
                <a:close/>
                <a:moveTo>
                  <a:pt x="1009014" y="700730"/>
                </a:moveTo>
                <a:cubicBezTo>
                  <a:pt x="1009014" y="702819"/>
                  <a:pt x="1008846" y="702915"/>
                  <a:pt x="1006614" y="702386"/>
                </a:cubicBezTo>
                <a:lnTo>
                  <a:pt x="982611" y="696362"/>
                </a:lnTo>
                <a:cubicBezTo>
                  <a:pt x="980019" y="695714"/>
                  <a:pt x="980019" y="695690"/>
                  <a:pt x="980019" y="693025"/>
                </a:cubicBezTo>
                <a:lnTo>
                  <a:pt x="980019" y="605726"/>
                </a:lnTo>
                <a:cubicBezTo>
                  <a:pt x="980019" y="603110"/>
                  <a:pt x="980019" y="603086"/>
                  <a:pt x="982611" y="603086"/>
                </a:cubicBezTo>
                <a:lnTo>
                  <a:pt x="1006302" y="603086"/>
                </a:lnTo>
                <a:cubicBezTo>
                  <a:pt x="1008990" y="603086"/>
                  <a:pt x="1009014" y="603086"/>
                  <a:pt x="1009014" y="605942"/>
                </a:cubicBezTo>
                <a:lnTo>
                  <a:pt x="1009014" y="698882"/>
                </a:lnTo>
                <a:cubicBezTo>
                  <a:pt x="1008918" y="699482"/>
                  <a:pt x="1008942" y="700082"/>
                  <a:pt x="1008918" y="700682"/>
                </a:cubicBezTo>
                <a:close/>
                <a:moveTo>
                  <a:pt x="1009014" y="504698"/>
                </a:moveTo>
                <a:cubicBezTo>
                  <a:pt x="1009014" y="535966"/>
                  <a:pt x="1009014" y="567233"/>
                  <a:pt x="1009014" y="598502"/>
                </a:cubicBezTo>
                <a:cubicBezTo>
                  <a:pt x="1009014" y="599006"/>
                  <a:pt x="1009014" y="599510"/>
                  <a:pt x="1009014" y="599990"/>
                </a:cubicBezTo>
                <a:cubicBezTo>
                  <a:pt x="1009014" y="601094"/>
                  <a:pt x="1008510" y="601382"/>
                  <a:pt x="1007550" y="601334"/>
                </a:cubicBezTo>
                <a:cubicBezTo>
                  <a:pt x="1006590" y="601286"/>
                  <a:pt x="1006350" y="601334"/>
                  <a:pt x="1005750" y="601334"/>
                </a:cubicBezTo>
                <a:lnTo>
                  <a:pt x="983283" y="601334"/>
                </a:lnTo>
                <a:cubicBezTo>
                  <a:pt x="979562" y="601334"/>
                  <a:pt x="980019" y="601574"/>
                  <a:pt x="980019" y="598189"/>
                </a:cubicBezTo>
                <a:lnTo>
                  <a:pt x="980019" y="516915"/>
                </a:lnTo>
                <a:cubicBezTo>
                  <a:pt x="980019" y="514707"/>
                  <a:pt x="980019" y="512523"/>
                  <a:pt x="980019" y="510314"/>
                </a:cubicBezTo>
                <a:cubicBezTo>
                  <a:pt x="980019" y="509306"/>
                  <a:pt x="980259" y="508610"/>
                  <a:pt x="981339" y="508346"/>
                </a:cubicBezTo>
                <a:lnTo>
                  <a:pt x="1008558" y="501601"/>
                </a:lnTo>
                <a:cubicBezTo>
                  <a:pt x="1009024" y="502547"/>
                  <a:pt x="1009141" y="503625"/>
                  <a:pt x="1008894" y="504650"/>
                </a:cubicBezTo>
                <a:close/>
                <a:moveTo>
                  <a:pt x="1009014" y="496129"/>
                </a:moveTo>
                <a:cubicBezTo>
                  <a:pt x="1009014" y="496729"/>
                  <a:pt x="1009014" y="497329"/>
                  <a:pt x="1009014" y="497929"/>
                </a:cubicBezTo>
                <a:cubicBezTo>
                  <a:pt x="1009216" y="498863"/>
                  <a:pt x="1008625" y="499782"/>
                  <a:pt x="1007692" y="499984"/>
                </a:cubicBezTo>
                <a:cubicBezTo>
                  <a:pt x="1007622" y="500000"/>
                  <a:pt x="1007550" y="500010"/>
                  <a:pt x="1007478" y="500017"/>
                </a:cubicBezTo>
                <a:cubicBezTo>
                  <a:pt x="998645" y="502153"/>
                  <a:pt x="989860" y="504362"/>
                  <a:pt x="981075" y="506546"/>
                </a:cubicBezTo>
                <a:cubicBezTo>
                  <a:pt x="980851" y="506575"/>
                  <a:pt x="980626" y="506575"/>
                  <a:pt x="980403" y="506546"/>
                </a:cubicBezTo>
                <a:cubicBezTo>
                  <a:pt x="979803" y="505946"/>
                  <a:pt x="980091" y="505106"/>
                  <a:pt x="980091" y="504362"/>
                </a:cubicBezTo>
                <a:cubicBezTo>
                  <a:pt x="980091" y="475191"/>
                  <a:pt x="980091" y="446027"/>
                  <a:pt x="980091" y="416871"/>
                </a:cubicBezTo>
                <a:cubicBezTo>
                  <a:pt x="980091" y="415383"/>
                  <a:pt x="980235" y="414326"/>
                  <a:pt x="981843" y="413534"/>
                </a:cubicBezTo>
                <a:cubicBezTo>
                  <a:pt x="990460" y="409358"/>
                  <a:pt x="999005" y="405013"/>
                  <a:pt x="1007574" y="400741"/>
                </a:cubicBezTo>
                <a:cubicBezTo>
                  <a:pt x="1007951" y="400472"/>
                  <a:pt x="1008433" y="400400"/>
                  <a:pt x="1008870" y="400549"/>
                </a:cubicBezTo>
                <a:cubicBezTo>
                  <a:pt x="1009141" y="401540"/>
                  <a:pt x="1009216" y="402577"/>
                  <a:pt x="1009086" y="403597"/>
                </a:cubicBezTo>
                <a:cubicBezTo>
                  <a:pt x="1008990" y="434386"/>
                  <a:pt x="1008935" y="465213"/>
                  <a:pt x="1008918" y="496081"/>
                </a:cubicBezTo>
                <a:close/>
                <a:moveTo>
                  <a:pt x="985011" y="409958"/>
                </a:moveTo>
                <a:cubicBezTo>
                  <a:pt x="981166" y="412029"/>
                  <a:pt x="976845" y="413054"/>
                  <a:pt x="972482" y="412934"/>
                </a:cubicBezTo>
                <a:cubicBezTo>
                  <a:pt x="945814" y="412790"/>
                  <a:pt x="919147" y="412934"/>
                  <a:pt x="892480" y="412934"/>
                </a:cubicBezTo>
                <a:lnTo>
                  <a:pt x="889215" y="412934"/>
                </a:lnTo>
                <a:cubicBezTo>
                  <a:pt x="889215" y="411830"/>
                  <a:pt x="890079" y="411662"/>
                  <a:pt x="890607" y="411302"/>
                </a:cubicBezTo>
                <a:cubicBezTo>
                  <a:pt x="895912" y="407750"/>
                  <a:pt x="901265" y="404245"/>
                  <a:pt x="906545" y="400645"/>
                </a:cubicBezTo>
                <a:cubicBezTo>
                  <a:pt x="907769" y="399797"/>
                  <a:pt x="909234" y="399368"/>
                  <a:pt x="910722" y="399421"/>
                </a:cubicBezTo>
                <a:lnTo>
                  <a:pt x="1002125" y="399421"/>
                </a:lnTo>
                <a:cubicBezTo>
                  <a:pt x="1003054" y="399236"/>
                  <a:pt x="1004017" y="399464"/>
                  <a:pt x="1004766" y="400045"/>
                </a:cubicBezTo>
                <a:cubicBezTo>
                  <a:pt x="997853" y="403333"/>
                  <a:pt x="991252" y="406429"/>
                  <a:pt x="984891" y="409886"/>
                </a:cubicBezTo>
                <a:close/>
                <a:moveTo>
                  <a:pt x="909690" y="396276"/>
                </a:moveTo>
                <a:cubicBezTo>
                  <a:pt x="908470" y="397143"/>
                  <a:pt x="907009" y="397596"/>
                  <a:pt x="905513" y="397572"/>
                </a:cubicBezTo>
                <a:lnTo>
                  <a:pt x="811229" y="397572"/>
                </a:lnTo>
                <a:cubicBezTo>
                  <a:pt x="810353" y="397673"/>
                  <a:pt x="809468" y="397541"/>
                  <a:pt x="808661" y="397188"/>
                </a:cubicBezTo>
                <a:cubicBezTo>
                  <a:pt x="809501" y="396300"/>
                  <a:pt x="810149" y="395604"/>
                  <a:pt x="810821" y="394932"/>
                </a:cubicBezTo>
                <a:cubicBezTo>
                  <a:pt x="814878" y="390924"/>
                  <a:pt x="818958" y="386939"/>
                  <a:pt x="822967" y="382931"/>
                </a:cubicBezTo>
                <a:cubicBezTo>
                  <a:pt x="823812" y="381954"/>
                  <a:pt x="825038" y="381394"/>
                  <a:pt x="826327" y="381394"/>
                </a:cubicBezTo>
                <a:lnTo>
                  <a:pt x="929804" y="381394"/>
                </a:lnTo>
                <a:cubicBezTo>
                  <a:pt x="930169" y="381430"/>
                  <a:pt x="930529" y="381493"/>
                  <a:pt x="930884" y="381586"/>
                </a:cubicBezTo>
                <a:cubicBezTo>
                  <a:pt x="930500" y="382570"/>
                  <a:pt x="929780" y="382787"/>
                  <a:pt x="929252" y="383147"/>
                </a:cubicBezTo>
                <a:cubicBezTo>
                  <a:pt x="922699" y="387467"/>
                  <a:pt x="916099" y="391812"/>
                  <a:pt x="909570" y="396228"/>
                </a:cubicBezTo>
                <a:close/>
                <a:moveTo>
                  <a:pt x="825199" y="377938"/>
                </a:moveTo>
                <a:cubicBezTo>
                  <a:pt x="824184" y="379035"/>
                  <a:pt x="822732" y="379623"/>
                  <a:pt x="821239" y="379546"/>
                </a:cubicBezTo>
                <a:cubicBezTo>
                  <a:pt x="786643" y="379546"/>
                  <a:pt x="752045" y="379546"/>
                  <a:pt x="717450" y="379546"/>
                </a:cubicBezTo>
                <a:cubicBezTo>
                  <a:pt x="716715" y="379661"/>
                  <a:pt x="715964" y="379587"/>
                  <a:pt x="715265" y="379330"/>
                </a:cubicBezTo>
                <a:cubicBezTo>
                  <a:pt x="715040" y="378927"/>
                  <a:pt x="715040" y="378437"/>
                  <a:pt x="715265" y="378034"/>
                </a:cubicBezTo>
                <a:cubicBezTo>
                  <a:pt x="718026" y="372489"/>
                  <a:pt x="720834" y="366969"/>
                  <a:pt x="723522" y="361400"/>
                </a:cubicBezTo>
                <a:cubicBezTo>
                  <a:pt x="723892" y="360209"/>
                  <a:pt x="725114" y="359499"/>
                  <a:pt x="726331" y="359768"/>
                </a:cubicBezTo>
                <a:cubicBezTo>
                  <a:pt x="726835" y="359768"/>
                  <a:pt x="727339" y="359768"/>
                  <a:pt x="727843" y="359768"/>
                </a:cubicBezTo>
                <a:lnTo>
                  <a:pt x="839097" y="359768"/>
                </a:lnTo>
                <a:cubicBezTo>
                  <a:pt x="840196" y="359650"/>
                  <a:pt x="841308" y="359715"/>
                  <a:pt x="842385" y="359960"/>
                </a:cubicBezTo>
                <a:cubicBezTo>
                  <a:pt x="842601" y="360872"/>
                  <a:pt x="841809" y="361184"/>
                  <a:pt x="841353" y="361616"/>
                </a:cubicBezTo>
                <a:cubicBezTo>
                  <a:pt x="836097" y="367041"/>
                  <a:pt x="830624" y="372441"/>
                  <a:pt x="825199" y="377938"/>
                </a:cubicBezTo>
                <a:close/>
                <a:moveTo>
                  <a:pt x="716106" y="381274"/>
                </a:moveTo>
                <a:cubicBezTo>
                  <a:pt x="729211" y="381274"/>
                  <a:pt x="742293" y="381274"/>
                  <a:pt x="755374" y="381274"/>
                </a:cubicBezTo>
                <a:lnTo>
                  <a:pt x="817782" y="381274"/>
                </a:lnTo>
                <a:cubicBezTo>
                  <a:pt x="819035" y="381106"/>
                  <a:pt x="820310" y="381272"/>
                  <a:pt x="821479" y="381754"/>
                </a:cubicBezTo>
                <a:cubicBezTo>
                  <a:pt x="816390" y="386819"/>
                  <a:pt x="811541" y="391572"/>
                  <a:pt x="806741" y="396372"/>
                </a:cubicBezTo>
                <a:cubicBezTo>
                  <a:pt x="806083" y="397136"/>
                  <a:pt x="805106" y="397546"/>
                  <a:pt x="804101" y="397476"/>
                </a:cubicBezTo>
                <a:cubicBezTo>
                  <a:pt x="803596" y="397476"/>
                  <a:pt x="803092" y="397476"/>
                  <a:pt x="802588" y="397476"/>
                </a:cubicBezTo>
                <a:lnTo>
                  <a:pt x="706576" y="397476"/>
                </a:lnTo>
                <a:cubicBezTo>
                  <a:pt x="705880" y="396540"/>
                  <a:pt x="706456" y="395988"/>
                  <a:pt x="706744" y="395412"/>
                </a:cubicBezTo>
                <a:cubicBezTo>
                  <a:pt x="708737" y="391380"/>
                  <a:pt x="710849" y="387395"/>
                  <a:pt x="712721" y="383411"/>
                </a:cubicBezTo>
                <a:cubicBezTo>
                  <a:pt x="713218" y="381978"/>
                  <a:pt x="714649" y="381090"/>
                  <a:pt x="716154" y="381274"/>
                </a:cubicBezTo>
                <a:close/>
                <a:moveTo>
                  <a:pt x="706504" y="399301"/>
                </a:moveTo>
                <a:cubicBezTo>
                  <a:pt x="707008" y="399337"/>
                  <a:pt x="707512" y="399337"/>
                  <a:pt x="708017" y="399301"/>
                </a:cubicBezTo>
                <a:lnTo>
                  <a:pt x="799756" y="399301"/>
                </a:lnTo>
                <a:cubicBezTo>
                  <a:pt x="800798" y="399185"/>
                  <a:pt x="801851" y="399243"/>
                  <a:pt x="802876" y="399469"/>
                </a:cubicBezTo>
                <a:cubicBezTo>
                  <a:pt x="803044" y="400261"/>
                  <a:pt x="802516" y="400501"/>
                  <a:pt x="802180" y="400837"/>
                </a:cubicBezTo>
                <a:cubicBezTo>
                  <a:pt x="798676" y="404389"/>
                  <a:pt x="795099" y="407894"/>
                  <a:pt x="791619" y="411446"/>
                </a:cubicBezTo>
                <a:cubicBezTo>
                  <a:pt x="790822" y="412341"/>
                  <a:pt x="789672" y="412843"/>
                  <a:pt x="788475" y="412814"/>
                </a:cubicBezTo>
                <a:cubicBezTo>
                  <a:pt x="758807" y="412814"/>
                  <a:pt x="729132" y="412814"/>
                  <a:pt x="699447" y="412814"/>
                </a:cubicBezTo>
                <a:cubicBezTo>
                  <a:pt x="699159" y="412829"/>
                  <a:pt x="698871" y="412829"/>
                  <a:pt x="698583" y="412814"/>
                </a:cubicBezTo>
                <a:cubicBezTo>
                  <a:pt x="698127" y="411998"/>
                  <a:pt x="698703" y="411446"/>
                  <a:pt x="698991" y="410846"/>
                </a:cubicBezTo>
                <a:cubicBezTo>
                  <a:pt x="700576" y="407630"/>
                  <a:pt x="702232" y="404437"/>
                  <a:pt x="703792" y="401245"/>
                </a:cubicBezTo>
                <a:cubicBezTo>
                  <a:pt x="704440" y="399853"/>
                  <a:pt x="705184" y="399133"/>
                  <a:pt x="706576" y="399301"/>
                </a:cubicBezTo>
                <a:close/>
                <a:moveTo>
                  <a:pt x="697287" y="691993"/>
                </a:moveTo>
                <a:lnTo>
                  <a:pt x="697287" y="606542"/>
                </a:lnTo>
                <a:cubicBezTo>
                  <a:pt x="697287" y="606038"/>
                  <a:pt x="697287" y="605534"/>
                  <a:pt x="697287" y="605030"/>
                </a:cubicBezTo>
                <a:cubicBezTo>
                  <a:pt x="697071" y="603374"/>
                  <a:pt x="697911" y="603062"/>
                  <a:pt x="699375" y="603062"/>
                </a:cubicBezTo>
                <a:cubicBezTo>
                  <a:pt x="705784" y="603062"/>
                  <a:pt x="712169" y="603062"/>
                  <a:pt x="718578" y="603062"/>
                </a:cubicBezTo>
                <a:lnTo>
                  <a:pt x="788451" y="603062"/>
                </a:lnTo>
                <a:cubicBezTo>
                  <a:pt x="789363" y="603062"/>
                  <a:pt x="789699" y="603494"/>
                  <a:pt x="789675" y="604358"/>
                </a:cubicBezTo>
                <a:cubicBezTo>
                  <a:pt x="789651" y="605222"/>
                  <a:pt x="789675" y="605750"/>
                  <a:pt x="789675" y="606446"/>
                </a:cubicBezTo>
                <a:lnTo>
                  <a:pt x="789675" y="693121"/>
                </a:lnTo>
                <a:cubicBezTo>
                  <a:pt x="789675" y="695306"/>
                  <a:pt x="789675" y="695330"/>
                  <a:pt x="787274" y="695354"/>
                </a:cubicBezTo>
                <a:lnTo>
                  <a:pt x="700864" y="695354"/>
                </a:lnTo>
                <a:cubicBezTo>
                  <a:pt x="700144" y="695354"/>
                  <a:pt x="699447" y="695354"/>
                  <a:pt x="698751" y="695354"/>
                </a:cubicBezTo>
                <a:cubicBezTo>
                  <a:pt x="697599" y="695354"/>
                  <a:pt x="697095" y="694922"/>
                  <a:pt x="697191" y="693769"/>
                </a:cubicBezTo>
                <a:cubicBezTo>
                  <a:pt x="697407" y="693121"/>
                  <a:pt x="697359" y="692593"/>
                  <a:pt x="697359" y="691993"/>
                </a:cubicBezTo>
                <a:close/>
                <a:moveTo>
                  <a:pt x="788067" y="601286"/>
                </a:moveTo>
                <a:cubicBezTo>
                  <a:pt x="787562" y="601286"/>
                  <a:pt x="787058" y="601286"/>
                  <a:pt x="786554" y="601286"/>
                </a:cubicBezTo>
                <a:lnTo>
                  <a:pt x="700600" y="601286"/>
                </a:lnTo>
                <a:cubicBezTo>
                  <a:pt x="696879" y="601286"/>
                  <a:pt x="697359" y="601526"/>
                  <a:pt x="697359" y="598117"/>
                </a:cubicBezTo>
                <a:lnTo>
                  <a:pt x="697359" y="512067"/>
                </a:lnTo>
                <a:cubicBezTo>
                  <a:pt x="697359" y="508514"/>
                  <a:pt x="696951" y="508802"/>
                  <a:pt x="700528" y="508802"/>
                </a:cubicBezTo>
                <a:lnTo>
                  <a:pt x="788667" y="508802"/>
                </a:lnTo>
                <a:cubicBezTo>
                  <a:pt x="789411" y="508802"/>
                  <a:pt x="789723" y="509186"/>
                  <a:pt x="789723" y="509906"/>
                </a:cubicBezTo>
                <a:cubicBezTo>
                  <a:pt x="789723" y="510627"/>
                  <a:pt x="789723" y="511491"/>
                  <a:pt x="789723" y="512307"/>
                </a:cubicBezTo>
                <a:lnTo>
                  <a:pt x="789723" y="597733"/>
                </a:lnTo>
                <a:cubicBezTo>
                  <a:pt x="789723" y="598333"/>
                  <a:pt x="789723" y="598934"/>
                  <a:pt x="789723" y="599534"/>
                </a:cubicBezTo>
                <a:cubicBezTo>
                  <a:pt x="789867" y="600758"/>
                  <a:pt x="789507" y="601454"/>
                  <a:pt x="788139" y="601286"/>
                </a:cubicBezTo>
                <a:close/>
                <a:moveTo>
                  <a:pt x="699423" y="414687"/>
                </a:moveTo>
                <a:cubicBezTo>
                  <a:pt x="700024" y="414687"/>
                  <a:pt x="700624" y="414687"/>
                  <a:pt x="701224" y="414687"/>
                </a:cubicBezTo>
                <a:lnTo>
                  <a:pt x="786074" y="414687"/>
                </a:lnTo>
                <a:cubicBezTo>
                  <a:pt x="786770" y="414687"/>
                  <a:pt x="787490" y="414687"/>
                  <a:pt x="788163" y="414687"/>
                </a:cubicBezTo>
                <a:cubicBezTo>
                  <a:pt x="789315" y="414687"/>
                  <a:pt x="789843" y="415023"/>
                  <a:pt x="789747" y="416199"/>
                </a:cubicBezTo>
                <a:cubicBezTo>
                  <a:pt x="789747" y="416895"/>
                  <a:pt x="789747" y="417615"/>
                  <a:pt x="789747" y="418311"/>
                </a:cubicBezTo>
                <a:lnTo>
                  <a:pt x="789747" y="503498"/>
                </a:lnTo>
                <a:cubicBezTo>
                  <a:pt x="789747" y="504290"/>
                  <a:pt x="789747" y="505106"/>
                  <a:pt x="789747" y="505898"/>
                </a:cubicBezTo>
                <a:cubicBezTo>
                  <a:pt x="789747" y="506690"/>
                  <a:pt x="789339" y="507146"/>
                  <a:pt x="788475" y="507122"/>
                </a:cubicBezTo>
                <a:cubicBezTo>
                  <a:pt x="787610" y="507098"/>
                  <a:pt x="787274" y="507122"/>
                  <a:pt x="786674" y="507122"/>
                </a:cubicBezTo>
                <a:lnTo>
                  <a:pt x="700624" y="507122"/>
                </a:lnTo>
                <a:cubicBezTo>
                  <a:pt x="696999" y="507122"/>
                  <a:pt x="697359" y="507434"/>
                  <a:pt x="697359" y="503954"/>
                </a:cubicBezTo>
                <a:lnTo>
                  <a:pt x="697359" y="417783"/>
                </a:lnTo>
                <a:cubicBezTo>
                  <a:pt x="697383" y="417382"/>
                  <a:pt x="697383" y="416984"/>
                  <a:pt x="697359" y="416583"/>
                </a:cubicBezTo>
                <a:cubicBezTo>
                  <a:pt x="697119" y="414927"/>
                  <a:pt x="697983" y="414446"/>
                  <a:pt x="699423" y="414687"/>
                </a:cubicBezTo>
                <a:close/>
                <a:moveTo>
                  <a:pt x="698583" y="791726"/>
                </a:moveTo>
                <a:cubicBezTo>
                  <a:pt x="699522" y="791481"/>
                  <a:pt x="700501" y="791416"/>
                  <a:pt x="701464" y="791534"/>
                </a:cubicBezTo>
                <a:cubicBezTo>
                  <a:pt x="730155" y="791534"/>
                  <a:pt x="758848" y="791534"/>
                  <a:pt x="787538" y="791534"/>
                </a:cubicBezTo>
                <a:cubicBezTo>
                  <a:pt x="789358" y="791411"/>
                  <a:pt x="791129" y="792136"/>
                  <a:pt x="792339" y="793502"/>
                </a:cubicBezTo>
                <a:cubicBezTo>
                  <a:pt x="795435" y="796766"/>
                  <a:pt x="798676" y="799887"/>
                  <a:pt x="801940" y="803103"/>
                </a:cubicBezTo>
                <a:cubicBezTo>
                  <a:pt x="802468" y="803631"/>
                  <a:pt x="803260" y="804015"/>
                  <a:pt x="803308" y="805191"/>
                </a:cubicBezTo>
                <a:lnTo>
                  <a:pt x="800380" y="805191"/>
                </a:lnTo>
                <a:cubicBezTo>
                  <a:pt x="769591" y="805191"/>
                  <a:pt x="738796" y="805191"/>
                  <a:pt x="707993" y="805191"/>
                </a:cubicBezTo>
                <a:cubicBezTo>
                  <a:pt x="706005" y="805467"/>
                  <a:pt x="704111" y="804255"/>
                  <a:pt x="703528" y="802335"/>
                </a:cubicBezTo>
                <a:cubicBezTo>
                  <a:pt x="702280" y="799503"/>
                  <a:pt x="700768" y="796790"/>
                  <a:pt x="699423" y="794006"/>
                </a:cubicBezTo>
                <a:cubicBezTo>
                  <a:pt x="698919" y="793262"/>
                  <a:pt x="698247" y="792638"/>
                  <a:pt x="698583" y="791654"/>
                </a:cubicBezTo>
                <a:close/>
                <a:moveTo>
                  <a:pt x="793635" y="792110"/>
                </a:moveTo>
                <a:lnTo>
                  <a:pt x="793827" y="791534"/>
                </a:lnTo>
                <a:lnTo>
                  <a:pt x="796396" y="791534"/>
                </a:lnTo>
                <a:cubicBezTo>
                  <a:pt x="824863" y="791534"/>
                  <a:pt x="853324" y="791534"/>
                  <a:pt x="881774" y="791534"/>
                </a:cubicBezTo>
                <a:cubicBezTo>
                  <a:pt x="883558" y="791483"/>
                  <a:pt x="885310" y="792014"/>
                  <a:pt x="886767" y="793046"/>
                </a:cubicBezTo>
                <a:cubicBezTo>
                  <a:pt x="891567" y="796382"/>
                  <a:pt x="896536" y="799599"/>
                  <a:pt x="901433" y="802887"/>
                </a:cubicBezTo>
                <a:cubicBezTo>
                  <a:pt x="902249" y="803415"/>
                  <a:pt x="903065" y="804015"/>
                  <a:pt x="903833" y="804567"/>
                </a:cubicBezTo>
                <a:cubicBezTo>
                  <a:pt x="903521" y="805527"/>
                  <a:pt x="902801" y="805143"/>
                  <a:pt x="902297" y="805143"/>
                </a:cubicBezTo>
                <a:lnTo>
                  <a:pt x="808589" y="805143"/>
                </a:lnTo>
                <a:cubicBezTo>
                  <a:pt x="807507" y="805338"/>
                  <a:pt x="806393" y="805028"/>
                  <a:pt x="805565" y="804303"/>
                </a:cubicBezTo>
                <a:cubicBezTo>
                  <a:pt x="801628" y="800127"/>
                  <a:pt x="797620" y="796094"/>
                  <a:pt x="793635" y="792038"/>
                </a:cubicBezTo>
                <a:close/>
                <a:moveTo>
                  <a:pt x="809093" y="806944"/>
                </a:moveTo>
                <a:lnTo>
                  <a:pt x="812045" y="806944"/>
                </a:lnTo>
                <a:cubicBezTo>
                  <a:pt x="842913" y="806944"/>
                  <a:pt x="873781" y="806944"/>
                  <a:pt x="904649" y="806944"/>
                </a:cubicBezTo>
                <a:cubicBezTo>
                  <a:pt x="906625" y="806903"/>
                  <a:pt x="908562" y="807500"/>
                  <a:pt x="910170" y="808648"/>
                </a:cubicBezTo>
                <a:cubicBezTo>
                  <a:pt x="916267" y="812824"/>
                  <a:pt x="922459" y="816881"/>
                  <a:pt x="928580" y="821009"/>
                </a:cubicBezTo>
                <a:cubicBezTo>
                  <a:pt x="929492" y="821456"/>
                  <a:pt x="930306" y="822075"/>
                  <a:pt x="930980" y="822834"/>
                </a:cubicBezTo>
                <a:cubicBezTo>
                  <a:pt x="930500" y="823650"/>
                  <a:pt x="929708" y="823266"/>
                  <a:pt x="929108" y="823266"/>
                </a:cubicBezTo>
                <a:cubicBezTo>
                  <a:pt x="895055" y="823266"/>
                  <a:pt x="860988" y="823266"/>
                  <a:pt x="826903" y="823266"/>
                </a:cubicBezTo>
                <a:cubicBezTo>
                  <a:pt x="825415" y="823350"/>
                  <a:pt x="823970" y="822759"/>
                  <a:pt x="822967" y="821657"/>
                </a:cubicBezTo>
                <a:cubicBezTo>
                  <a:pt x="818310" y="816857"/>
                  <a:pt x="813558" y="812224"/>
                  <a:pt x="808853" y="807496"/>
                </a:cubicBezTo>
                <a:close/>
                <a:moveTo>
                  <a:pt x="913914" y="808912"/>
                </a:moveTo>
                <a:cubicBezTo>
                  <a:pt x="913038" y="808463"/>
                  <a:pt x="912270" y="807834"/>
                  <a:pt x="911658" y="807064"/>
                </a:cubicBezTo>
                <a:cubicBezTo>
                  <a:pt x="912738" y="807064"/>
                  <a:pt x="913602" y="806944"/>
                  <a:pt x="914442" y="806944"/>
                </a:cubicBezTo>
                <a:lnTo>
                  <a:pt x="1007382" y="806944"/>
                </a:lnTo>
                <a:cubicBezTo>
                  <a:pt x="1008681" y="806881"/>
                  <a:pt x="1009974" y="807136"/>
                  <a:pt x="1011150" y="807688"/>
                </a:cubicBezTo>
                <a:cubicBezTo>
                  <a:pt x="1020560" y="812488"/>
                  <a:pt x="1030041" y="817289"/>
                  <a:pt x="1039474" y="822089"/>
                </a:cubicBezTo>
                <a:cubicBezTo>
                  <a:pt x="1039906" y="822305"/>
                  <a:pt x="1040314" y="822569"/>
                  <a:pt x="1040722" y="822810"/>
                </a:cubicBezTo>
                <a:lnTo>
                  <a:pt x="1040578" y="823338"/>
                </a:lnTo>
                <a:lnTo>
                  <a:pt x="1037938" y="823338"/>
                </a:lnTo>
                <a:cubicBezTo>
                  <a:pt x="1004766" y="823338"/>
                  <a:pt x="971586" y="823338"/>
                  <a:pt x="938397" y="823338"/>
                </a:cubicBezTo>
                <a:cubicBezTo>
                  <a:pt x="936415" y="823395"/>
                  <a:pt x="934468" y="822805"/>
                  <a:pt x="932853" y="821657"/>
                </a:cubicBezTo>
                <a:cubicBezTo>
                  <a:pt x="926588" y="817241"/>
                  <a:pt x="920227" y="813136"/>
                  <a:pt x="914010" y="808840"/>
                </a:cubicBezTo>
                <a:close/>
                <a:moveTo>
                  <a:pt x="1010718" y="592885"/>
                </a:moveTo>
                <a:lnTo>
                  <a:pt x="1010718" y="505130"/>
                </a:lnTo>
                <a:cubicBezTo>
                  <a:pt x="1010718" y="504338"/>
                  <a:pt x="1010718" y="503522"/>
                  <a:pt x="1010718" y="502729"/>
                </a:cubicBezTo>
                <a:cubicBezTo>
                  <a:pt x="1010500" y="501786"/>
                  <a:pt x="1011088" y="500845"/>
                  <a:pt x="1012031" y="500627"/>
                </a:cubicBezTo>
                <a:cubicBezTo>
                  <a:pt x="1012096" y="500612"/>
                  <a:pt x="1012163" y="500600"/>
                  <a:pt x="1012231" y="500593"/>
                </a:cubicBezTo>
                <a:lnTo>
                  <a:pt x="1044491" y="492672"/>
                </a:lnTo>
                <a:cubicBezTo>
                  <a:pt x="1044491" y="492672"/>
                  <a:pt x="1044683" y="492672"/>
                  <a:pt x="1045115" y="492840"/>
                </a:cubicBezTo>
                <a:lnTo>
                  <a:pt x="1045115" y="598766"/>
                </a:lnTo>
                <a:cubicBezTo>
                  <a:pt x="1045115" y="601166"/>
                  <a:pt x="1045115" y="601166"/>
                  <a:pt x="1042714" y="601286"/>
                </a:cubicBezTo>
                <a:lnTo>
                  <a:pt x="1030425" y="601286"/>
                </a:lnTo>
                <a:cubicBezTo>
                  <a:pt x="1024520" y="601286"/>
                  <a:pt x="1018615" y="601286"/>
                  <a:pt x="1012735" y="601286"/>
                </a:cubicBezTo>
                <a:cubicBezTo>
                  <a:pt x="1011150" y="601286"/>
                  <a:pt x="1010622" y="600830"/>
                  <a:pt x="1010694" y="599270"/>
                </a:cubicBezTo>
                <a:cubicBezTo>
                  <a:pt x="1010814" y="597109"/>
                  <a:pt x="1010718" y="594901"/>
                  <a:pt x="1010718" y="592693"/>
                </a:cubicBezTo>
                <a:close/>
                <a:moveTo>
                  <a:pt x="1045115" y="711676"/>
                </a:moveTo>
                <a:cubicBezTo>
                  <a:pt x="1044234" y="711916"/>
                  <a:pt x="1043300" y="711865"/>
                  <a:pt x="1042450" y="711532"/>
                </a:cubicBezTo>
                <a:lnTo>
                  <a:pt x="1013431" y="704331"/>
                </a:lnTo>
                <a:cubicBezTo>
                  <a:pt x="1010742" y="703635"/>
                  <a:pt x="1010718" y="703635"/>
                  <a:pt x="1010718" y="700754"/>
                </a:cubicBezTo>
                <a:lnTo>
                  <a:pt x="1010718" y="614439"/>
                </a:lnTo>
                <a:cubicBezTo>
                  <a:pt x="1010718" y="611343"/>
                  <a:pt x="1010718" y="608247"/>
                  <a:pt x="1010718" y="605150"/>
                </a:cubicBezTo>
                <a:cubicBezTo>
                  <a:pt x="1010718" y="603638"/>
                  <a:pt x="1011102" y="603038"/>
                  <a:pt x="1012759" y="603062"/>
                </a:cubicBezTo>
                <a:cubicBezTo>
                  <a:pt x="1022840" y="603062"/>
                  <a:pt x="1032921" y="603062"/>
                  <a:pt x="1043026" y="603062"/>
                </a:cubicBezTo>
                <a:cubicBezTo>
                  <a:pt x="1045091" y="603062"/>
                  <a:pt x="1045091" y="603062"/>
                  <a:pt x="1045139" y="605294"/>
                </a:cubicBezTo>
                <a:lnTo>
                  <a:pt x="1045139" y="711460"/>
                </a:lnTo>
                <a:close/>
                <a:moveTo>
                  <a:pt x="1038178" y="383387"/>
                </a:moveTo>
                <a:cubicBezTo>
                  <a:pt x="1029345" y="387803"/>
                  <a:pt x="1020512" y="392196"/>
                  <a:pt x="1011775" y="396660"/>
                </a:cubicBezTo>
                <a:cubicBezTo>
                  <a:pt x="1010356" y="397380"/>
                  <a:pt x="1008781" y="397745"/>
                  <a:pt x="1007190" y="397716"/>
                </a:cubicBezTo>
                <a:lnTo>
                  <a:pt x="914802" y="397716"/>
                </a:lnTo>
                <a:cubicBezTo>
                  <a:pt x="913734" y="397815"/>
                  <a:pt x="912659" y="397666"/>
                  <a:pt x="911658" y="397284"/>
                </a:cubicBezTo>
                <a:cubicBezTo>
                  <a:pt x="919483" y="392076"/>
                  <a:pt x="926876" y="387155"/>
                  <a:pt x="934245" y="382210"/>
                </a:cubicBezTo>
                <a:cubicBezTo>
                  <a:pt x="935390" y="381591"/>
                  <a:pt x="936700" y="381356"/>
                  <a:pt x="937989" y="381538"/>
                </a:cubicBezTo>
                <a:lnTo>
                  <a:pt x="1037194" y="381538"/>
                </a:lnTo>
                <a:cubicBezTo>
                  <a:pt x="1038324" y="381397"/>
                  <a:pt x="1039474" y="381512"/>
                  <a:pt x="1040554" y="381874"/>
                </a:cubicBezTo>
                <a:cubicBezTo>
                  <a:pt x="1039863" y="382477"/>
                  <a:pt x="1039054" y="382926"/>
                  <a:pt x="1038178" y="383195"/>
                </a:cubicBezTo>
                <a:close/>
                <a:moveTo>
                  <a:pt x="936597" y="378418"/>
                </a:moveTo>
                <a:cubicBezTo>
                  <a:pt x="935375" y="379282"/>
                  <a:pt x="933916" y="379743"/>
                  <a:pt x="932421" y="379738"/>
                </a:cubicBezTo>
                <a:cubicBezTo>
                  <a:pt x="897921" y="379738"/>
                  <a:pt x="863429" y="379738"/>
                  <a:pt x="828944" y="379738"/>
                </a:cubicBezTo>
                <a:cubicBezTo>
                  <a:pt x="828368" y="379738"/>
                  <a:pt x="827768" y="379738"/>
                  <a:pt x="826975" y="379618"/>
                </a:cubicBezTo>
                <a:cubicBezTo>
                  <a:pt x="827254" y="378848"/>
                  <a:pt x="827743" y="378173"/>
                  <a:pt x="828392" y="377674"/>
                </a:cubicBezTo>
                <a:cubicBezTo>
                  <a:pt x="833696" y="372369"/>
                  <a:pt x="839049" y="367113"/>
                  <a:pt x="844258" y="361736"/>
                </a:cubicBezTo>
                <a:cubicBezTo>
                  <a:pt x="845402" y="360485"/>
                  <a:pt x="847054" y="359825"/>
                  <a:pt x="848746" y="359936"/>
                </a:cubicBezTo>
                <a:cubicBezTo>
                  <a:pt x="864036" y="359936"/>
                  <a:pt x="879326" y="359936"/>
                  <a:pt x="894640" y="359936"/>
                </a:cubicBezTo>
                <a:lnTo>
                  <a:pt x="960024" y="359936"/>
                </a:lnTo>
                <a:cubicBezTo>
                  <a:pt x="961152" y="359775"/>
                  <a:pt x="962302" y="359873"/>
                  <a:pt x="963384" y="360224"/>
                </a:cubicBezTo>
                <a:cubicBezTo>
                  <a:pt x="962928" y="360908"/>
                  <a:pt x="962288" y="361450"/>
                  <a:pt x="961536" y="361784"/>
                </a:cubicBezTo>
                <a:cubicBezTo>
                  <a:pt x="953231" y="367137"/>
                  <a:pt x="944902" y="372657"/>
                  <a:pt x="936597" y="378226"/>
                </a:cubicBezTo>
                <a:close/>
                <a:moveTo>
                  <a:pt x="842121" y="358159"/>
                </a:moveTo>
                <a:cubicBezTo>
                  <a:pt x="804437" y="358159"/>
                  <a:pt x="766752" y="358159"/>
                  <a:pt x="729067" y="358159"/>
                </a:cubicBezTo>
                <a:lnTo>
                  <a:pt x="726211" y="358159"/>
                </a:lnTo>
                <a:cubicBezTo>
                  <a:pt x="725683" y="357007"/>
                  <a:pt x="726355" y="356383"/>
                  <a:pt x="726691" y="355759"/>
                </a:cubicBezTo>
                <a:cubicBezTo>
                  <a:pt x="729523" y="350022"/>
                  <a:pt x="732332" y="344286"/>
                  <a:pt x="735284" y="338621"/>
                </a:cubicBezTo>
                <a:cubicBezTo>
                  <a:pt x="736100" y="337061"/>
                  <a:pt x="736100" y="335141"/>
                  <a:pt x="737468" y="333820"/>
                </a:cubicBezTo>
                <a:cubicBezTo>
                  <a:pt x="738308" y="333052"/>
                  <a:pt x="739340" y="333268"/>
                  <a:pt x="740325" y="333268"/>
                </a:cubicBezTo>
                <a:lnTo>
                  <a:pt x="866484" y="333268"/>
                </a:lnTo>
                <a:cubicBezTo>
                  <a:pt x="867288" y="333244"/>
                  <a:pt x="868095" y="333309"/>
                  <a:pt x="868885" y="333460"/>
                </a:cubicBezTo>
                <a:cubicBezTo>
                  <a:pt x="869317" y="333580"/>
                  <a:pt x="869341" y="334060"/>
                  <a:pt x="869053" y="334445"/>
                </a:cubicBezTo>
                <a:cubicBezTo>
                  <a:pt x="861852" y="341645"/>
                  <a:pt x="854651" y="348846"/>
                  <a:pt x="847450" y="356047"/>
                </a:cubicBezTo>
                <a:cubicBezTo>
                  <a:pt x="846051" y="357454"/>
                  <a:pt x="844094" y="358157"/>
                  <a:pt x="842121" y="357967"/>
                </a:cubicBezTo>
                <a:close/>
                <a:moveTo>
                  <a:pt x="735068" y="335021"/>
                </a:moveTo>
                <a:lnTo>
                  <a:pt x="735068" y="335021"/>
                </a:lnTo>
                <a:lnTo>
                  <a:pt x="725035" y="354727"/>
                </a:lnTo>
                <a:cubicBezTo>
                  <a:pt x="724771" y="355255"/>
                  <a:pt x="724459" y="355783"/>
                  <a:pt x="724243" y="356335"/>
                </a:cubicBezTo>
                <a:cubicBezTo>
                  <a:pt x="723935" y="357540"/>
                  <a:pt x="722759" y="358311"/>
                  <a:pt x="721530" y="358111"/>
                </a:cubicBezTo>
                <a:cubicBezTo>
                  <a:pt x="721050" y="358111"/>
                  <a:pt x="720546" y="358111"/>
                  <a:pt x="720042" y="358111"/>
                </a:cubicBezTo>
                <a:lnTo>
                  <a:pt x="606772" y="358111"/>
                </a:lnTo>
                <a:cubicBezTo>
                  <a:pt x="602499" y="358111"/>
                  <a:pt x="603147" y="358375"/>
                  <a:pt x="603123" y="354391"/>
                </a:cubicBezTo>
                <a:cubicBezTo>
                  <a:pt x="603123" y="347591"/>
                  <a:pt x="603123" y="340798"/>
                  <a:pt x="603123" y="334012"/>
                </a:cubicBezTo>
                <a:cubicBezTo>
                  <a:pt x="603431" y="333477"/>
                  <a:pt x="604021" y="333168"/>
                  <a:pt x="604636" y="333220"/>
                </a:cubicBezTo>
                <a:lnTo>
                  <a:pt x="731587" y="333220"/>
                </a:lnTo>
                <a:cubicBezTo>
                  <a:pt x="732581" y="333177"/>
                  <a:pt x="733577" y="333216"/>
                  <a:pt x="734564" y="333340"/>
                </a:cubicBezTo>
                <a:cubicBezTo>
                  <a:pt x="735716" y="333316"/>
                  <a:pt x="735812" y="334012"/>
                  <a:pt x="735068" y="334829"/>
                </a:cubicBezTo>
                <a:close/>
                <a:moveTo>
                  <a:pt x="605140" y="359720"/>
                </a:moveTo>
                <a:cubicBezTo>
                  <a:pt x="605644" y="359720"/>
                  <a:pt x="606148" y="359720"/>
                  <a:pt x="606652" y="359720"/>
                </a:cubicBezTo>
                <a:lnTo>
                  <a:pt x="721866" y="359720"/>
                </a:lnTo>
                <a:cubicBezTo>
                  <a:pt x="722063" y="360634"/>
                  <a:pt x="721835" y="361587"/>
                  <a:pt x="721242" y="362312"/>
                </a:cubicBezTo>
                <a:cubicBezTo>
                  <a:pt x="718842" y="367257"/>
                  <a:pt x="716250" y="372105"/>
                  <a:pt x="714041" y="377074"/>
                </a:cubicBezTo>
                <a:cubicBezTo>
                  <a:pt x="713398" y="378742"/>
                  <a:pt x="711682" y="379741"/>
                  <a:pt x="709913" y="379474"/>
                </a:cubicBezTo>
                <a:cubicBezTo>
                  <a:pt x="683526" y="379474"/>
                  <a:pt x="657123" y="379474"/>
                  <a:pt x="630703" y="379474"/>
                </a:cubicBezTo>
                <a:lnTo>
                  <a:pt x="606028" y="379474"/>
                </a:lnTo>
                <a:cubicBezTo>
                  <a:pt x="603195" y="379474"/>
                  <a:pt x="603171" y="379474"/>
                  <a:pt x="603171" y="376786"/>
                </a:cubicBezTo>
                <a:cubicBezTo>
                  <a:pt x="603171" y="371793"/>
                  <a:pt x="603171" y="366801"/>
                  <a:pt x="603171" y="361784"/>
                </a:cubicBezTo>
                <a:cubicBezTo>
                  <a:pt x="603123" y="360296"/>
                  <a:pt x="603531" y="359480"/>
                  <a:pt x="605140" y="359720"/>
                </a:cubicBezTo>
                <a:close/>
                <a:moveTo>
                  <a:pt x="605140" y="381322"/>
                </a:moveTo>
                <a:cubicBezTo>
                  <a:pt x="605644" y="381322"/>
                  <a:pt x="606148" y="381322"/>
                  <a:pt x="606628" y="381322"/>
                </a:cubicBezTo>
                <a:lnTo>
                  <a:pt x="707993" y="381322"/>
                </a:lnTo>
                <a:cubicBezTo>
                  <a:pt x="709029" y="381198"/>
                  <a:pt x="710081" y="381272"/>
                  <a:pt x="711089" y="381538"/>
                </a:cubicBezTo>
                <a:cubicBezTo>
                  <a:pt x="711401" y="382498"/>
                  <a:pt x="710849" y="383051"/>
                  <a:pt x="710537" y="383651"/>
                </a:cubicBezTo>
                <a:cubicBezTo>
                  <a:pt x="708593" y="387587"/>
                  <a:pt x="706528" y="391476"/>
                  <a:pt x="704704" y="395460"/>
                </a:cubicBezTo>
                <a:cubicBezTo>
                  <a:pt x="704272" y="396948"/>
                  <a:pt x="702762" y="397851"/>
                  <a:pt x="701248" y="397524"/>
                </a:cubicBezTo>
                <a:cubicBezTo>
                  <a:pt x="700849" y="397488"/>
                  <a:pt x="700446" y="397488"/>
                  <a:pt x="700047" y="397524"/>
                </a:cubicBezTo>
                <a:lnTo>
                  <a:pt x="606436" y="397524"/>
                </a:lnTo>
                <a:cubicBezTo>
                  <a:pt x="602715" y="397524"/>
                  <a:pt x="603195" y="397524"/>
                  <a:pt x="603171" y="394308"/>
                </a:cubicBezTo>
                <a:cubicBezTo>
                  <a:pt x="603171" y="390612"/>
                  <a:pt x="603171" y="386915"/>
                  <a:pt x="603171" y="383219"/>
                </a:cubicBezTo>
                <a:cubicBezTo>
                  <a:pt x="603123" y="381730"/>
                  <a:pt x="603675" y="381202"/>
                  <a:pt x="605068" y="381322"/>
                </a:cubicBezTo>
                <a:close/>
                <a:moveTo>
                  <a:pt x="695583" y="700802"/>
                </a:moveTo>
                <a:lnTo>
                  <a:pt x="695583" y="785941"/>
                </a:lnTo>
                <a:cubicBezTo>
                  <a:pt x="695535" y="786644"/>
                  <a:pt x="695535" y="787350"/>
                  <a:pt x="695583" y="788053"/>
                </a:cubicBezTo>
                <a:cubicBezTo>
                  <a:pt x="695727" y="789421"/>
                  <a:pt x="695007" y="789781"/>
                  <a:pt x="693807" y="789661"/>
                </a:cubicBezTo>
                <a:cubicBezTo>
                  <a:pt x="693303" y="789661"/>
                  <a:pt x="692799" y="789661"/>
                  <a:pt x="692319" y="789661"/>
                </a:cubicBezTo>
                <a:lnTo>
                  <a:pt x="606580" y="789661"/>
                </a:lnTo>
                <a:cubicBezTo>
                  <a:pt x="602643" y="789661"/>
                  <a:pt x="603171" y="790021"/>
                  <a:pt x="603171" y="786349"/>
                </a:cubicBezTo>
                <a:lnTo>
                  <a:pt x="603171" y="700610"/>
                </a:lnTo>
                <a:cubicBezTo>
                  <a:pt x="603171" y="696866"/>
                  <a:pt x="602715" y="697178"/>
                  <a:pt x="606460" y="697178"/>
                </a:cubicBezTo>
                <a:lnTo>
                  <a:pt x="691911" y="697178"/>
                </a:lnTo>
                <a:cubicBezTo>
                  <a:pt x="692607" y="697178"/>
                  <a:pt x="693303" y="697178"/>
                  <a:pt x="693999" y="697178"/>
                </a:cubicBezTo>
                <a:cubicBezTo>
                  <a:pt x="695175" y="697178"/>
                  <a:pt x="695655" y="697562"/>
                  <a:pt x="695559" y="698714"/>
                </a:cubicBezTo>
                <a:cubicBezTo>
                  <a:pt x="695583" y="699410"/>
                  <a:pt x="695583" y="700106"/>
                  <a:pt x="695583" y="700802"/>
                </a:cubicBezTo>
                <a:close/>
                <a:moveTo>
                  <a:pt x="603171" y="606423"/>
                </a:moveTo>
                <a:cubicBezTo>
                  <a:pt x="603171" y="605726"/>
                  <a:pt x="603171" y="605030"/>
                  <a:pt x="603171" y="604310"/>
                </a:cubicBezTo>
                <a:cubicBezTo>
                  <a:pt x="603171" y="603590"/>
                  <a:pt x="603627" y="603086"/>
                  <a:pt x="604492" y="603086"/>
                </a:cubicBezTo>
                <a:lnTo>
                  <a:pt x="692943" y="603086"/>
                </a:lnTo>
                <a:cubicBezTo>
                  <a:pt x="695535" y="603086"/>
                  <a:pt x="695559" y="603086"/>
                  <a:pt x="695559" y="605678"/>
                </a:cubicBezTo>
                <a:lnTo>
                  <a:pt x="695559" y="691753"/>
                </a:lnTo>
                <a:cubicBezTo>
                  <a:pt x="695559" y="692545"/>
                  <a:pt x="695559" y="693361"/>
                  <a:pt x="695559" y="694153"/>
                </a:cubicBezTo>
                <a:cubicBezTo>
                  <a:pt x="695559" y="694946"/>
                  <a:pt x="695151" y="695402"/>
                  <a:pt x="694287" y="695378"/>
                </a:cubicBezTo>
                <a:lnTo>
                  <a:pt x="606412" y="695378"/>
                </a:lnTo>
                <a:cubicBezTo>
                  <a:pt x="602811" y="695378"/>
                  <a:pt x="603171" y="695666"/>
                  <a:pt x="603171" y="692185"/>
                </a:cubicBezTo>
                <a:close/>
                <a:moveTo>
                  <a:pt x="604876" y="791462"/>
                </a:moveTo>
                <a:cubicBezTo>
                  <a:pt x="605476" y="791462"/>
                  <a:pt x="606076" y="791462"/>
                  <a:pt x="606676" y="791462"/>
                </a:cubicBezTo>
                <a:cubicBezTo>
                  <a:pt x="635479" y="791462"/>
                  <a:pt x="664067" y="791462"/>
                  <a:pt x="692751" y="791462"/>
                </a:cubicBezTo>
                <a:cubicBezTo>
                  <a:pt x="694873" y="791104"/>
                  <a:pt x="696930" y="792379"/>
                  <a:pt x="697551" y="794438"/>
                </a:cubicBezTo>
                <a:cubicBezTo>
                  <a:pt x="699015" y="797894"/>
                  <a:pt x="700816" y="801231"/>
                  <a:pt x="702712" y="805143"/>
                </a:cubicBezTo>
                <a:lnTo>
                  <a:pt x="606772" y="805143"/>
                </a:lnTo>
                <a:cubicBezTo>
                  <a:pt x="602763" y="805143"/>
                  <a:pt x="603219" y="805599"/>
                  <a:pt x="603195" y="801687"/>
                </a:cubicBezTo>
                <a:cubicBezTo>
                  <a:pt x="603195" y="798879"/>
                  <a:pt x="603195" y="796094"/>
                  <a:pt x="603195" y="793286"/>
                </a:cubicBezTo>
                <a:cubicBezTo>
                  <a:pt x="603123" y="791918"/>
                  <a:pt x="603579" y="791342"/>
                  <a:pt x="604876" y="791534"/>
                </a:cubicBezTo>
                <a:close/>
                <a:moveTo>
                  <a:pt x="707032" y="809560"/>
                </a:moveTo>
                <a:cubicBezTo>
                  <a:pt x="706648" y="808768"/>
                  <a:pt x="705952" y="808072"/>
                  <a:pt x="706168" y="807160"/>
                </a:cubicBezTo>
                <a:cubicBezTo>
                  <a:pt x="707131" y="806905"/>
                  <a:pt x="708134" y="806838"/>
                  <a:pt x="709121" y="806968"/>
                </a:cubicBezTo>
                <a:cubicBezTo>
                  <a:pt x="740325" y="806968"/>
                  <a:pt x="771528" y="806968"/>
                  <a:pt x="802732" y="806968"/>
                </a:cubicBezTo>
                <a:cubicBezTo>
                  <a:pt x="804614" y="806838"/>
                  <a:pt x="806450" y="807570"/>
                  <a:pt x="807725" y="808960"/>
                </a:cubicBezTo>
                <a:cubicBezTo>
                  <a:pt x="811565" y="813016"/>
                  <a:pt x="815598" y="816905"/>
                  <a:pt x="819558" y="820961"/>
                </a:cubicBezTo>
                <a:cubicBezTo>
                  <a:pt x="820281" y="821511"/>
                  <a:pt x="820871" y="822217"/>
                  <a:pt x="821287" y="823026"/>
                </a:cubicBezTo>
                <a:cubicBezTo>
                  <a:pt x="820639" y="823698"/>
                  <a:pt x="819798" y="823386"/>
                  <a:pt x="819078" y="823386"/>
                </a:cubicBezTo>
                <a:cubicBezTo>
                  <a:pt x="784881" y="823386"/>
                  <a:pt x="750687" y="823386"/>
                  <a:pt x="716490" y="823386"/>
                </a:cubicBezTo>
                <a:cubicBezTo>
                  <a:pt x="714793" y="823642"/>
                  <a:pt x="713163" y="822622"/>
                  <a:pt x="712649" y="820985"/>
                </a:cubicBezTo>
                <a:cubicBezTo>
                  <a:pt x="710897" y="817001"/>
                  <a:pt x="708881" y="813328"/>
                  <a:pt x="707032" y="809560"/>
                </a:cubicBezTo>
                <a:close/>
                <a:moveTo>
                  <a:pt x="717570" y="824970"/>
                </a:moveTo>
                <a:cubicBezTo>
                  <a:pt x="752134" y="824970"/>
                  <a:pt x="786698" y="824970"/>
                  <a:pt x="821263" y="824970"/>
                </a:cubicBezTo>
                <a:cubicBezTo>
                  <a:pt x="822849" y="824874"/>
                  <a:pt x="824393" y="825500"/>
                  <a:pt x="825463" y="826674"/>
                </a:cubicBezTo>
                <a:cubicBezTo>
                  <a:pt x="830816" y="832195"/>
                  <a:pt x="836289" y="837619"/>
                  <a:pt x="841689" y="843092"/>
                </a:cubicBezTo>
                <a:cubicBezTo>
                  <a:pt x="842073" y="843476"/>
                  <a:pt x="842673" y="843764"/>
                  <a:pt x="842649" y="844796"/>
                </a:cubicBezTo>
                <a:lnTo>
                  <a:pt x="839793" y="844796"/>
                </a:lnTo>
                <a:cubicBezTo>
                  <a:pt x="802444" y="844796"/>
                  <a:pt x="765079" y="844796"/>
                  <a:pt x="727699" y="844796"/>
                </a:cubicBezTo>
                <a:cubicBezTo>
                  <a:pt x="725731" y="845111"/>
                  <a:pt x="723815" y="843983"/>
                  <a:pt x="723138" y="842108"/>
                </a:cubicBezTo>
                <a:cubicBezTo>
                  <a:pt x="720978" y="837307"/>
                  <a:pt x="718338" y="832507"/>
                  <a:pt x="716130" y="827874"/>
                </a:cubicBezTo>
                <a:cubicBezTo>
                  <a:pt x="715585" y="827060"/>
                  <a:pt x="715232" y="826132"/>
                  <a:pt x="715097" y="825162"/>
                </a:cubicBezTo>
                <a:cubicBezTo>
                  <a:pt x="715894" y="824905"/>
                  <a:pt x="716742" y="824838"/>
                  <a:pt x="717570" y="824970"/>
                </a:cubicBezTo>
                <a:close/>
                <a:moveTo>
                  <a:pt x="827383" y="825978"/>
                </a:moveTo>
                <a:cubicBezTo>
                  <a:pt x="827215" y="825810"/>
                  <a:pt x="826903" y="825594"/>
                  <a:pt x="827383" y="824970"/>
                </a:cubicBezTo>
                <a:lnTo>
                  <a:pt x="830000" y="824970"/>
                </a:lnTo>
                <a:cubicBezTo>
                  <a:pt x="863988" y="824970"/>
                  <a:pt x="897969" y="824970"/>
                  <a:pt x="931941" y="824970"/>
                </a:cubicBezTo>
                <a:cubicBezTo>
                  <a:pt x="933724" y="824931"/>
                  <a:pt x="935471" y="825462"/>
                  <a:pt x="936933" y="826482"/>
                </a:cubicBezTo>
                <a:cubicBezTo>
                  <a:pt x="945046" y="831979"/>
                  <a:pt x="953207" y="837379"/>
                  <a:pt x="961344" y="842828"/>
                </a:cubicBezTo>
                <a:lnTo>
                  <a:pt x="963264" y="844196"/>
                </a:lnTo>
                <a:cubicBezTo>
                  <a:pt x="963048" y="845180"/>
                  <a:pt x="962304" y="844772"/>
                  <a:pt x="961824" y="844772"/>
                </a:cubicBezTo>
                <a:lnTo>
                  <a:pt x="848170" y="844772"/>
                </a:lnTo>
                <a:cubicBezTo>
                  <a:pt x="847085" y="844928"/>
                  <a:pt x="845986" y="844595"/>
                  <a:pt x="845170" y="843860"/>
                </a:cubicBezTo>
                <a:cubicBezTo>
                  <a:pt x="839265" y="837859"/>
                  <a:pt x="833312" y="831931"/>
                  <a:pt x="827383" y="825978"/>
                </a:cubicBezTo>
                <a:close/>
                <a:moveTo>
                  <a:pt x="851602" y="846549"/>
                </a:moveTo>
                <a:cubicBezTo>
                  <a:pt x="889160" y="846549"/>
                  <a:pt x="926763" y="846549"/>
                  <a:pt x="964417" y="846549"/>
                </a:cubicBezTo>
                <a:cubicBezTo>
                  <a:pt x="966198" y="846512"/>
                  <a:pt x="967945" y="847043"/>
                  <a:pt x="969409" y="848061"/>
                </a:cubicBezTo>
                <a:cubicBezTo>
                  <a:pt x="979755" y="855046"/>
                  <a:pt x="990148" y="861934"/>
                  <a:pt x="1000613" y="868895"/>
                </a:cubicBezTo>
                <a:cubicBezTo>
                  <a:pt x="1001628" y="869347"/>
                  <a:pt x="1002469" y="870112"/>
                  <a:pt x="1003013" y="871080"/>
                </a:cubicBezTo>
                <a:lnTo>
                  <a:pt x="1000613" y="871080"/>
                </a:lnTo>
                <a:cubicBezTo>
                  <a:pt x="958848" y="871080"/>
                  <a:pt x="917083" y="871080"/>
                  <a:pt x="875317" y="871080"/>
                </a:cubicBezTo>
                <a:cubicBezTo>
                  <a:pt x="873635" y="871183"/>
                  <a:pt x="871993" y="870523"/>
                  <a:pt x="870853" y="869279"/>
                </a:cubicBezTo>
                <a:cubicBezTo>
                  <a:pt x="864132" y="862439"/>
                  <a:pt x="857315" y="855694"/>
                  <a:pt x="850546" y="848901"/>
                </a:cubicBezTo>
                <a:cubicBezTo>
                  <a:pt x="849733" y="848303"/>
                  <a:pt x="849128" y="847463"/>
                  <a:pt x="848818" y="846500"/>
                </a:cubicBezTo>
                <a:close/>
                <a:moveTo>
                  <a:pt x="965281" y="843164"/>
                </a:moveTo>
                <a:cubicBezTo>
                  <a:pt x="957456" y="837835"/>
                  <a:pt x="949535" y="832627"/>
                  <a:pt x="941638" y="827346"/>
                </a:cubicBezTo>
                <a:cubicBezTo>
                  <a:pt x="940620" y="826820"/>
                  <a:pt x="939710" y="826115"/>
                  <a:pt x="938949" y="825258"/>
                </a:cubicBezTo>
                <a:cubicBezTo>
                  <a:pt x="939698" y="824910"/>
                  <a:pt x="940538" y="824809"/>
                  <a:pt x="941350" y="824970"/>
                </a:cubicBezTo>
                <a:lnTo>
                  <a:pt x="1043386" y="824970"/>
                </a:lnTo>
                <a:cubicBezTo>
                  <a:pt x="1044683" y="824900"/>
                  <a:pt x="1045976" y="825147"/>
                  <a:pt x="1047155" y="825690"/>
                </a:cubicBezTo>
                <a:cubicBezTo>
                  <a:pt x="1058885" y="831611"/>
                  <a:pt x="1070654" y="837516"/>
                  <a:pt x="1082463" y="843404"/>
                </a:cubicBezTo>
                <a:cubicBezTo>
                  <a:pt x="1083164" y="843601"/>
                  <a:pt x="1083738" y="844103"/>
                  <a:pt x="1084024" y="844772"/>
                </a:cubicBezTo>
                <a:lnTo>
                  <a:pt x="1081383" y="844772"/>
                </a:lnTo>
                <a:cubicBezTo>
                  <a:pt x="1044419" y="844772"/>
                  <a:pt x="1007461" y="844772"/>
                  <a:pt x="970513" y="844772"/>
                </a:cubicBezTo>
                <a:cubicBezTo>
                  <a:pt x="968627" y="844813"/>
                  <a:pt x="966776" y="844251"/>
                  <a:pt x="965233" y="843164"/>
                </a:cubicBezTo>
                <a:close/>
                <a:moveTo>
                  <a:pt x="1088344" y="722789"/>
                </a:moveTo>
                <a:lnTo>
                  <a:pt x="1079511" y="720605"/>
                </a:lnTo>
                <a:lnTo>
                  <a:pt x="1049891" y="713212"/>
                </a:lnTo>
                <a:cubicBezTo>
                  <a:pt x="1046963" y="712468"/>
                  <a:pt x="1046963" y="712468"/>
                  <a:pt x="1046963" y="709539"/>
                </a:cubicBezTo>
                <a:lnTo>
                  <a:pt x="1046963" y="606326"/>
                </a:lnTo>
                <a:cubicBezTo>
                  <a:pt x="1046963" y="602486"/>
                  <a:pt x="1046675" y="603038"/>
                  <a:pt x="1050347" y="603014"/>
                </a:cubicBezTo>
                <a:cubicBezTo>
                  <a:pt x="1061941" y="603014"/>
                  <a:pt x="1073534" y="603014"/>
                  <a:pt x="1085128" y="603014"/>
                </a:cubicBezTo>
                <a:lnTo>
                  <a:pt x="1087240" y="603014"/>
                </a:lnTo>
                <a:cubicBezTo>
                  <a:pt x="1087794" y="602959"/>
                  <a:pt x="1088289" y="603362"/>
                  <a:pt x="1088344" y="603917"/>
                </a:cubicBezTo>
                <a:cubicBezTo>
                  <a:pt x="1088351" y="603984"/>
                  <a:pt x="1088351" y="604051"/>
                  <a:pt x="1088344" y="604118"/>
                </a:cubicBezTo>
                <a:lnTo>
                  <a:pt x="1088344" y="722693"/>
                </a:lnTo>
                <a:close/>
                <a:moveTo>
                  <a:pt x="1085056" y="601286"/>
                </a:moveTo>
                <a:lnTo>
                  <a:pt x="1049315" y="601286"/>
                </a:lnTo>
                <a:cubicBezTo>
                  <a:pt x="1046915" y="601286"/>
                  <a:pt x="1046915" y="601286"/>
                  <a:pt x="1046915" y="598886"/>
                </a:cubicBezTo>
                <a:lnTo>
                  <a:pt x="1046915" y="494496"/>
                </a:lnTo>
                <a:cubicBezTo>
                  <a:pt x="1046915" y="492096"/>
                  <a:pt x="1046915" y="492096"/>
                  <a:pt x="1049315" y="491376"/>
                </a:cubicBezTo>
                <a:lnTo>
                  <a:pt x="1086184" y="482159"/>
                </a:lnTo>
                <a:cubicBezTo>
                  <a:pt x="1086844" y="481924"/>
                  <a:pt x="1087564" y="481924"/>
                  <a:pt x="1088224" y="482159"/>
                </a:cubicBezTo>
                <a:lnTo>
                  <a:pt x="1088224" y="485231"/>
                </a:lnTo>
                <a:cubicBezTo>
                  <a:pt x="1088224" y="522820"/>
                  <a:pt x="1088224" y="560426"/>
                  <a:pt x="1088224" y="598045"/>
                </a:cubicBezTo>
                <a:cubicBezTo>
                  <a:pt x="1088296" y="601574"/>
                  <a:pt x="1088848" y="601286"/>
                  <a:pt x="1085008" y="601286"/>
                </a:cubicBezTo>
                <a:close/>
                <a:moveTo>
                  <a:pt x="1081263" y="361736"/>
                </a:moveTo>
                <a:lnTo>
                  <a:pt x="1047659" y="378538"/>
                </a:lnTo>
                <a:cubicBezTo>
                  <a:pt x="1046238" y="379256"/>
                  <a:pt x="1044666" y="379625"/>
                  <a:pt x="1043074" y="379618"/>
                </a:cubicBezTo>
                <a:lnTo>
                  <a:pt x="941830" y="379618"/>
                </a:lnTo>
                <a:cubicBezTo>
                  <a:pt x="940958" y="379784"/>
                  <a:pt x="940058" y="379693"/>
                  <a:pt x="939237" y="379354"/>
                </a:cubicBezTo>
                <a:cubicBezTo>
                  <a:pt x="939117" y="378514"/>
                  <a:pt x="939861" y="378418"/>
                  <a:pt x="940294" y="378130"/>
                </a:cubicBezTo>
                <a:lnTo>
                  <a:pt x="965953" y="360968"/>
                </a:lnTo>
                <a:cubicBezTo>
                  <a:pt x="967100" y="360173"/>
                  <a:pt x="968471" y="359770"/>
                  <a:pt x="969865" y="359816"/>
                </a:cubicBezTo>
                <a:lnTo>
                  <a:pt x="1081671" y="359816"/>
                </a:lnTo>
                <a:cubicBezTo>
                  <a:pt x="1082497" y="359758"/>
                  <a:pt x="1083325" y="359914"/>
                  <a:pt x="1084072" y="360272"/>
                </a:cubicBezTo>
                <a:cubicBezTo>
                  <a:pt x="1082943" y="360848"/>
                  <a:pt x="1082031" y="361304"/>
                  <a:pt x="1081215" y="361736"/>
                </a:cubicBezTo>
                <a:close/>
                <a:moveTo>
                  <a:pt x="967873" y="357607"/>
                </a:moveTo>
                <a:cubicBezTo>
                  <a:pt x="966793" y="358711"/>
                  <a:pt x="965473" y="358279"/>
                  <a:pt x="964177" y="358279"/>
                </a:cubicBezTo>
                <a:lnTo>
                  <a:pt x="849538" y="358279"/>
                </a:lnTo>
                <a:cubicBezTo>
                  <a:pt x="848842" y="358279"/>
                  <a:pt x="847714" y="358399"/>
                  <a:pt x="848386" y="357031"/>
                </a:cubicBezTo>
                <a:lnTo>
                  <a:pt x="871837" y="333604"/>
                </a:lnTo>
                <a:cubicBezTo>
                  <a:pt x="872677" y="332812"/>
                  <a:pt x="873709" y="333028"/>
                  <a:pt x="874693" y="333028"/>
                </a:cubicBezTo>
                <a:lnTo>
                  <a:pt x="1000421" y="333028"/>
                </a:lnTo>
                <a:cubicBezTo>
                  <a:pt x="1001225" y="332884"/>
                  <a:pt x="1002056" y="332959"/>
                  <a:pt x="1002821" y="333244"/>
                </a:cubicBezTo>
                <a:cubicBezTo>
                  <a:pt x="1003253" y="333484"/>
                  <a:pt x="1003205" y="333892"/>
                  <a:pt x="1002821" y="334252"/>
                </a:cubicBezTo>
                <a:cubicBezTo>
                  <a:pt x="991036" y="341957"/>
                  <a:pt x="979298" y="349590"/>
                  <a:pt x="967825" y="357607"/>
                </a:cubicBezTo>
                <a:close/>
                <a:moveTo>
                  <a:pt x="871285" y="331852"/>
                </a:moveTo>
                <a:cubicBezTo>
                  <a:pt x="870445" y="332644"/>
                  <a:pt x="869413" y="332428"/>
                  <a:pt x="868429" y="332428"/>
                </a:cubicBezTo>
                <a:lnTo>
                  <a:pt x="741765" y="332428"/>
                </a:lnTo>
                <a:cubicBezTo>
                  <a:pt x="740709" y="332428"/>
                  <a:pt x="739508" y="332764"/>
                  <a:pt x="738692" y="331708"/>
                </a:cubicBezTo>
                <a:lnTo>
                  <a:pt x="738692" y="331708"/>
                </a:lnTo>
                <a:cubicBezTo>
                  <a:pt x="743493" y="321963"/>
                  <a:pt x="748294" y="312218"/>
                  <a:pt x="753094" y="302472"/>
                </a:cubicBezTo>
                <a:cubicBezTo>
                  <a:pt x="753425" y="301472"/>
                  <a:pt x="754467" y="300888"/>
                  <a:pt x="755494" y="301128"/>
                </a:cubicBezTo>
                <a:cubicBezTo>
                  <a:pt x="755999" y="301128"/>
                  <a:pt x="756503" y="301128"/>
                  <a:pt x="757007" y="301128"/>
                </a:cubicBezTo>
                <a:lnTo>
                  <a:pt x="902009" y="301128"/>
                </a:lnTo>
                <a:close/>
                <a:moveTo>
                  <a:pt x="901697" y="299472"/>
                </a:moveTo>
                <a:cubicBezTo>
                  <a:pt x="853338" y="299472"/>
                  <a:pt x="804981" y="299472"/>
                  <a:pt x="756623" y="299472"/>
                </a:cubicBezTo>
                <a:lnTo>
                  <a:pt x="754822" y="299472"/>
                </a:lnTo>
                <a:cubicBezTo>
                  <a:pt x="756671" y="295656"/>
                  <a:pt x="758303" y="292271"/>
                  <a:pt x="759983" y="288911"/>
                </a:cubicBezTo>
                <a:cubicBezTo>
                  <a:pt x="764424" y="279982"/>
                  <a:pt x="768936" y="271077"/>
                  <a:pt x="773329" y="262099"/>
                </a:cubicBezTo>
                <a:cubicBezTo>
                  <a:pt x="773857" y="260599"/>
                  <a:pt x="775350" y="259663"/>
                  <a:pt x="776929" y="259843"/>
                </a:cubicBezTo>
                <a:cubicBezTo>
                  <a:pt x="831464" y="259843"/>
                  <a:pt x="886016" y="259843"/>
                  <a:pt x="940582" y="259843"/>
                </a:cubicBezTo>
                <a:cubicBezTo>
                  <a:pt x="941285" y="259726"/>
                  <a:pt x="942007" y="259800"/>
                  <a:pt x="942670" y="260059"/>
                </a:cubicBezTo>
                <a:cubicBezTo>
                  <a:pt x="942670" y="260971"/>
                  <a:pt x="941854" y="261331"/>
                  <a:pt x="941350" y="261859"/>
                </a:cubicBezTo>
                <a:cubicBezTo>
                  <a:pt x="929427" y="273813"/>
                  <a:pt x="917498" y="285759"/>
                  <a:pt x="905561" y="297696"/>
                </a:cubicBezTo>
                <a:cubicBezTo>
                  <a:pt x="904599" y="298829"/>
                  <a:pt x="903185" y="299479"/>
                  <a:pt x="901697" y="299472"/>
                </a:cubicBezTo>
                <a:close/>
                <a:moveTo>
                  <a:pt x="778009" y="258019"/>
                </a:moveTo>
                <a:cubicBezTo>
                  <a:pt x="777330" y="258153"/>
                  <a:pt x="776627" y="258079"/>
                  <a:pt x="775993" y="257803"/>
                </a:cubicBezTo>
                <a:cubicBezTo>
                  <a:pt x="775585" y="256891"/>
                  <a:pt x="776257" y="256267"/>
                  <a:pt x="776593" y="255595"/>
                </a:cubicBezTo>
                <a:cubicBezTo>
                  <a:pt x="784610" y="239513"/>
                  <a:pt x="792699" y="223455"/>
                  <a:pt x="800596" y="207349"/>
                </a:cubicBezTo>
                <a:cubicBezTo>
                  <a:pt x="801172" y="205864"/>
                  <a:pt x="802692" y="204970"/>
                  <a:pt x="804269" y="205188"/>
                </a:cubicBezTo>
                <a:cubicBezTo>
                  <a:pt x="831279" y="205188"/>
                  <a:pt x="858268" y="205188"/>
                  <a:pt x="885231" y="205188"/>
                </a:cubicBezTo>
                <a:lnTo>
                  <a:pt x="997109" y="205188"/>
                </a:lnTo>
                <a:cubicBezTo>
                  <a:pt x="997325" y="206316"/>
                  <a:pt x="996437" y="206653"/>
                  <a:pt x="995933" y="207133"/>
                </a:cubicBezTo>
                <a:cubicBezTo>
                  <a:pt x="979610" y="223519"/>
                  <a:pt x="963248" y="239897"/>
                  <a:pt x="946846" y="256267"/>
                </a:cubicBezTo>
                <a:cubicBezTo>
                  <a:pt x="945853" y="257371"/>
                  <a:pt x="944420" y="257978"/>
                  <a:pt x="942934" y="257923"/>
                </a:cubicBezTo>
                <a:cubicBezTo>
                  <a:pt x="887967" y="257906"/>
                  <a:pt x="832993" y="257906"/>
                  <a:pt x="778009" y="257923"/>
                </a:cubicBezTo>
                <a:close/>
                <a:moveTo>
                  <a:pt x="797740" y="203460"/>
                </a:moveTo>
                <a:cubicBezTo>
                  <a:pt x="733971" y="203460"/>
                  <a:pt x="670181" y="203460"/>
                  <a:pt x="606364" y="203460"/>
                </a:cubicBezTo>
                <a:cubicBezTo>
                  <a:pt x="602787" y="203460"/>
                  <a:pt x="603075" y="203868"/>
                  <a:pt x="603075" y="200316"/>
                </a:cubicBezTo>
                <a:cubicBezTo>
                  <a:pt x="603075" y="177913"/>
                  <a:pt x="603075" y="155510"/>
                  <a:pt x="603075" y="133107"/>
                </a:cubicBezTo>
                <a:cubicBezTo>
                  <a:pt x="603075" y="129387"/>
                  <a:pt x="602811" y="129843"/>
                  <a:pt x="606220" y="129843"/>
                </a:cubicBezTo>
                <a:lnTo>
                  <a:pt x="836985" y="129843"/>
                </a:lnTo>
                <a:cubicBezTo>
                  <a:pt x="836944" y="130860"/>
                  <a:pt x="836610" y="131843"/>
                  <a:pt x="836025" y="132675"/>
                </a:cubicBezTo>
                <a:cubicBezTo>
                  <a:pt x="824712" y="155382"/>
                  <a:pt x="813414" y="178089"/>
                  <a:pt x="802132" y="200796"/>
                </a:cubicBezTo>
                <a:cubicBezTo>
                  <a:pt x="801482" y="202610"/>
                  <a:pt x="799650" y="203721"/>
                  <a:pt x="797740" y="203460"/>
                </a:cubicBezTo>
                <a:close/>
                <a:moveTo>
                  <a:pt x="603075" y="262171"/>
                </a:moveTo>
                <a:cubicBezTo>
                  <a:pt x="603075" y="259771"/>
                  <a:pt x="603075" y="259771"/>
                  <a:pt x="605308" y="259771"/>
                </a:cubicBezTo>
                <a:lnTo>
                  <a:pt x="772393" y="259771"/>
                </a:lnTo>
                <a:cubicBezTo>
                  <a:pt x="767904" y="268772"/>
                  <a:pt x="763679" y="277269"/>
                  <a:pt x="759431" y="285718"/>
                </a:cubicBezTo>
                <a:cubicBezTo>
                  <a:pt x="757439" y="289751"/>
                  <a:pt x="755398" y="293759"/>
                  <a:pt x="753430" y="297720"/>
                </a:cubicBezTo>
                <a:cubicBezTo>
                  <a:pt x="752878" y="298824"/>
                  <a:pt x="752230" y="299496"/>
                  <a:pt x="750910" y="299304"/>
                </a:cubicBezTo>
                <a:cubicBezTo>
                  <a:pt x="750310" y="299268"/>
                  <a:pt x="749710" y="299268"/>
                  <a:pt x="749110" y="299304"/>
                </a:cubicBezTo>
                <a:lnTo>
                  <a:pt x="606772" y="299304"/>
                </a:lnTo>
                <a:cubicBezTo>
                  <a:pt x="602619" y="299304"/>
                  <a:pt x="603123" y="299832"/>
                  <a:pt x="603099" y="295656"/>
                </a:cubicBezTo>
                <a:cubicBezTo>
                  <a:pt x="603051" y="284470"/>
                  <a:pt x="603075" y="273285"/>
                  <a:pt x="603075" y="262099"/>
                </a:cubicBezTo>
                <a:close/>
                <a:moveTo>
                  <a:pt x="605236" y="301200"/>
                </a:moveTo>
                <a:lnTo>
                  <a:pt x="751054" y="301200"/>
                </a:lnTo>
                <a:cubicBezTo>
                  <a:pt x="751534" y="301992"/>
                  <a:pt x="751054" y="302496"/>
                  <a:pt x="750838" y="303001"/>
                </a:cubicBezTo>
                <a:cubicBezTo>
                  <a:pt x="746373" y="311930"/>
                  <a:pt x="741933" y="320859"/>
                  <a:pt x="737444" y="329764"/>
                </a:cubicBezTo>
                <a:cubicBezTo>
                  <a:pt x="737075" y="330458"/>
                  <a:pt x="736664" y="331132"/>
                  <a:pt x="736220" y="331780"/>
                </a:cubicBezTo>
                <a:cubicBezTo>
                  <a:pt x="735188" y="332980"/>
                  <a:pt x="733820" y="332476"/>
                  <a:pt x="732548" y="332476"/>
                </a:cubicBezTo>
                <a:lnTo>
                  <a:pt x="637016" y="332476"/>
                </a:lnTo>
                <a:cubicBezTo>
                  <a:pt x="626838" y="332476"/>
                  <a:pt x="616661" y="332476"/>
                  <a:pt x="606484" y="332476"/>
                </a:cubicBezTo>
                <a:cubicBezTo>
                  <a:pt x="605332" y="332476"/>
                  <a:pt x="604084" y="332908"/>
                  <a:pt x="603123" y="331780"/>
                </a:cubicBezTo>
                <a:cubicBezTo>
                  <a:pt x="603123" y="322179"/>
                  <a:pt x="603123" y="312794"/>
                  <a:pt x="603123" y="303313"/>
                </a:cubicBezTo>
                <a:cubicBezTo>
                  <a:pt x="603075" y="301176"/>
                  <a:pt x="603123" y="301176"/>
                  <a:pt x="605236" y="301128"/>
                </a:cubicBezTo>
                <a:close/>
                <a:moveTo>
                  <a:pt x="605236" y="414687"/>
                </a:moveTo>
                <a:cubicBezTo>
                  <a:pt x="605836" y="414687"/>
                  <a:pt x="606436" y="414687"/>
                  <a:pt x="607036" y="414687"/>
                </a:cubicBezTo>
                <a:lnTo>
                  <a:pt x="691886" y="414687"/>
                </a:lnTo>
                <a:cubicBezTo>
                  <a:pt x="692607" y="414687"/>
                  <a:pt x="693303" y="414687"/>
                  <a:pt x="693999" y="414687"/>
                </a:cubicBezTo>
                <a:cubicBezTo>
                  <a:pt x="695151" y="414687"/>
                  <a:pt x="695655" y="415047"/>
                  <a:pt x="695559" y="416223"/>
                </a:cubicBezTo>
                <a:cubicBezTo>
                  <a:pt x="695559" y="416919"/>
                  <a:pt x="695559" y="417615"/>
                  <a:pt x="695559" y="418311"/>
                </a:cubicBezTo>
                <a:lnTo>
                  <a:pt x="695559" y="503498"/>
                </a:lnTo>
                <a:cubicBezTo>
                  <a:pt x="695559" y="504314"/>
                  <a:pt x="695559" y="505106"/>
                  <a:pt x="695559" y="505898"/>
                </a:cubicBezTo>
                <a:cubicBezTo>
                  <a:pt x="695559" y="506690"/>
                  <a:pt x="695127" y="507146"/>
                  <a:pt x="694287" y="507122"/>
                </a:cubicBezTo>
                <a:cubicBezTo>
                  <a:pt x="693447" y="507098"/>
                  <a:pt x="693087" y="507122"/>
                  <a:pt x="692487" y="507122"/>
                </a:cubicBezTo>
                <a:lnTo>
                  <a:pt x="606436" y="507122"/>
                </a:lnTo>
                <a:cubicBezTo>
                  <a:pt x="602811" y="507122"/>
                  <a:pt x="603171" y="507410"/>
                  <a:pt x="603171" y="503930"/>
                </a:cubicBezTo>
                <a:lnTo>
                  <a:pt x="603171" y="417759"/>
                </a:lnTo>
                <a:cubicBezTo>
                  <a:pt x="603195" y="417368"/>
                  <a:pt x="603195" y="416974"/>
                  <a:pt x="603171" y="416583"/>
                </a:cubicBezTo>
                <a:cubicBezTo>
                  <a:pt x="602931" y="414903"/>
                  <a:pt x="603771" y="414446"/>
                  <a:pt x="605236" y="414687"/>
                </a:cubicBezTo>
                <a:close/>
                <a:moveTo>
                  <a:pt x="605236" y="825138"/>
                </a:moveTo>
                <a:cubicBezTo>
                  <a:pt x="605730" y="825174"/>
                  <a:pt x="606229" y="825174"/>
                  <a:pt x="606724" y="825138"/>
                </a:cubicBezTo>
                <a:cubicBezTo>
                  <a:pt x="641017" y="825138"/>
                  <a:pt x="675300" y="825138"/>
                  <a:pt x="709577" y="825138"/>
                </a:cubicBezTo>
                <a:cubicBezTo>
                  <a:pt x="711552" y="824864"/>
                  <a:pt x="713448" y="826019"/>
                  <a:pt x="714113" y="827898"/>
                </a:cubicBezTo>
                <a:cubicBezTo>
                  <a:pt x="716298" y="832699"/>
                  <a:pt x="718794" y="837379"/>
                  <a:pt x="721146" y="842132"/>
                </a:cubicBezTo>
                <a:cubicBezTo>
                  <a:pt x="721727" y="842977"/>
                  <a:pt x="722068" y="843966"/>
                  <a:pt x="722130" y="844988"/>
                </a:cubicBezTo>
                <a:lnTo>
                  <a:pt x="606772" y="844988"/>
                </a:lnTo>
                <a:cubicBezTo>
                  <a:pt x="602595" y="844988"/>
                  <a:pt x="603147" y="845468"/>
                  <a:pt x="603123" y="841316"/>
                </a:cubicBezTo>
                <a:cubicBezTo>
                  <a:pt x="603123" y="836515"/>
                  <a:pt x="603123" y="831907"/>
                  <a:pt x="603123" y="827226"/>
                </a:cubicBezTo>
                <a:cubicBezTo>
                  <a:pt x="603123" y="825402"/>
                  <a:pt x="603627" y="824754"/>
                  <a:pt x="605188" y="824946"/>
                </a:cubicBezTo>
                <a:close/>
                <a:moveTo>
                  <a:pt x="726787" y="849309"/>
                </a:moveTo>
                <a:cubicBezTo>
                  <a:pt x="725863" y="848982"/>
                  <a:pt x="725378" y="847967"/>
                  <a:pt x="725704" y="847043"/>
                </a:cubicBezTo>
                <a:cubicBezTo>
                  <a:pt x="726031" y="846116"/>
                  <a:pt x="727046" y="845632"/>
                  <a:pt x="727973" y="845960"/>
                </a:cubicBezTo>
                <a:cubicBezTo>
                  <a:pt x="728304" y="846078"/>
                  <a:pt x="728592" y="846289"/>
                  <a:pt x="728803" y="846572"/>
                </a:cubicBezTo>
                <a:cubicBezTo>
                  <a:pt x="766584" y="846572"/>
                  <a:pt x="804365" y="846572"/>
                  <a:pt x="842145" y="846572"/>
                </a:cubicBezTo>
                <a:cubicBezTo>
                  <a:pt x="844118" y="846472"/>
                  <a:pt x="846031" y="847264"/>
                  <a:pt x="847354" y="848733"/>
                </a:cubicBezTo>
                <a:cubicBezTo>
                  <a:pt x="853835" y="855406"/>
                  <a:pt x="860460" y="861910"/>
                  <a:pt x="867012" y="868511"/>
                </a:cubicBezTo>
                <a:cubicBezTo>
                  <a:pt x="867708" y="869183"/>
                  <a:pt x="868597" y="869711"/>
                  <a:pt x="868933" y="870792"/>
                </a:cubicBezTo>
                <a:cubicBezTo>
                  <a:pt x="868237" y="871416"/>
                  <a:pt x="867420" y="871104"/>
                  <a:pt x="866676" y="871104"/>
                </a:cubicBezTo>
                <a:cubicBezTo>
                  <a:pt x="824592" y="871104"/>
                  <a:pt x="782515" y="871104"/>
                  <a:pt x="740445" y="871104"/>
                </a:cubicBezTo>
                <a:cubicBezTo>
                  <a:pt x="738695" y="871336"/>
                  <a:pt x="737010" y="870345"/>
                  <a:pt x="736364" y="868703"/>
                </a:cubicBezTo>
                <a:cubicBezTo>
                  <a:pt x="733316" y="862126"/>
                  <a:pt x="730027" y="855742"/>
                  <a:pt x="726787" y="849309"/>
                </a:cubicBezTo>
                <a:close/>
                <a:moveTo>
                  <a:pt x="741189" y="872856"/>
                </a:moveTo>
                <a:lnTo>
                  <a:pt x="869221" y="872856"/>
                </a:lnTo>
                <a:cubicBezTo>
                  <a:pt x="870704" y="872772"/>
                  <a:pt x="872147" y="873353"/>
                  <a:pt x="873157" y="874440"/>
                </a:cubicBezTo>
                <a:cubicBezTo>
                  <a:pt x="882014" y="883393"/>
                  <a:pt x="890943" y="892274"/>
                  <a:pt x="899824" y="901179"/>
                </a:cubicBezTo>
                <a:cubicBezTo>
                  <a:pt x="900521" y="901875"/>
                  <a:pt x="901145" y="902667"/>
                  <a:pt x="901793" y="903412"/>
                </a:cubicBezTo>
                <a:cubicBezTo>
                  <a:pt x="900809" y="904684"/>
                  <a:pt x="899392" y="904156"/>
                  <a:pt x="898168" y="904156"/>
                </a:cubicBezTo>
                <a:lnTo>
                  <a:pt x="757343" y="904156"/>
                </a:lnTo>
                <a:cubicBezTo>
                  <a:pt x="756119" y="904156"/>
                  <a:pt x="754726" y="904660"/>
                  <a:pt x="753718" y="903436"/>
                </a:cubicBezTo>
                <a:lnTo>
                  <a:pt x="753718" y="903436"/>
                </a:lnTo>
                <a:cubicBezTo>
                  <a:pt x="749350" y="894667"/>
                  <a:pt x="744998" y="885906"/>
                  <a:pt x="740661" y="877152"/>
                </a:cubicBezTo>
                <a:cubicBezTo>
                  <a:pt x="740061" y="875904"/>
                  <a:pt x="739484" y="874752"/>
                  <a:pt x="738812" y="873216"/>
                </a:cubicBezTo>
                <a:cubicBezTo>
                  <a:pt x="739552" y="872865"/>
                  <a:pt x="740377" y="872738"/>
                  <a:pt x="741189" y="872856"/>
                </a:cubicBezTo>
                <a:close/>
                <a:moveTo>
                  <a:pt x="756167" y="904780"/>
                </a:moveTo>
                <a:cubicBezTo>
                  <a:pt x="756959" y="904780"/>
                  <a:pt x="757751" y="904780"/>
                  <a:pt x="758567" y="904780"/>
                </a:cubicBezTo>
                <a:lnTo>
                  <a:pt x="900593" y="904780"/>
                </a:lnTo>
                <a:cubicBezTo>
                  <a:pt x="901817" y="904780"/>
                  <a:pt x="903233" y="904252"/>
                  <a:pt x="904217" y="905524"/>
                </a:cubicBezTo>
                <a:cubicBezTo>
                  <a:pt x="904745" y="906124"/>
                  <a:pt x="905249" y="906724"/>
                  <a:pt x="905801" y="907276"/>
                </a:cubicBezTo>
                <a:cubicBezTo>
                  <a:pt x="917868" y="919374"/>
                  <a:pt x="929948" y="931454"/>
                  <a:pt x="942046" y="943521"/>
                </a:cubicBezTo>
                <a:cubicBezTo>
                  <a:pt x="942382" y="943857"/>
                  <a:pt x="942694" y="944217"/>
                  <a:pt x="943174" y="944745"/>
                </a:cubicBezTo>
                <a:cubicBezTo>
                  <a:pt x="942300" y="945102"/>
                  <a:pt x="941352" y="945244"/>
                  <a:pt x="940414" y="945153"/>
                </a:cubicBezTo>
                <a:cubicBezTo>
                  <a:pt x="886006" y="945153"/>
                  <a:pt x="831663" y="945153"/>
                  <a:pt x="777385" y="945153"/>
                </a:cubicBezTo>
                <a:cubicBezTo>
                  <a:pt x="775614" y="945350"/>
                  <a:pt x="773938" y="944308"/>
                  <a:pt x="773329" y="942633"/>
                </a:cubicBezTo>
                <a:cubicBezTo>
                  <a:pt x="767304" y="930247"/>
                  <a:pt x="761135" y="917933"/>
                  <a:pt x="754990" y="905620"/>
                </a:cubicBezTo>
                <a:cubicBezTo>
                  <a:pt x="755194" y="905152"/>
                  <a:pt x="755636" y="904833"/>
                  <a:pt x="756143" y="904780"/>
                </a:cubicBezTo>
                <a:close/>
                <a:moveTo>
                  <a:pt x="947614" y="948969"/>
                </a:moveTo>
                <a:cubicBezTo>
                  <a:pt x="963617" y="965178"/>
                  <a:pt x="979699" y="981333"/>
                  <a:pt x="995861" y="997431"/>
                </a:cubicBezTo>
                <a:cubicBezTo>
                  <a:pt x="996461" y="998031"/>
                  <a:pt x="997037" y="998679"/>
                  <a:pt x="997709" y="999376"/>
                </a:cubicBezTo>
                <a:cubicBezTo>
                  <a:pt x="996732" y="999844"/>
                  <a:pt x="995632" y="999995"/>
                  <a:pt x="994564" y="999808"/>
                </a:cubicBezTo>
                <a:cubicBezTo>
                  <a:pt x="931388" y="999808"/>
                  <a:pt x="868181" y="999808"/>
                  <a:pt x="804941" y="999808"/>
                </a:cubicBezTo>
                <a:cubicBezTo>
                  <a:pt x="802965" y="1000045"/>
                  <a:pt x="801088" y="998876"/>
                  <a:pt x="800428" y="996999"/>
                </a:cubicBezTo>
                <a:cubicBezTo>
                  <a:pt x="792675" y="981229"/>
                  <a:pt x="784802" y="965507"/>
                  <a:pt x="776977" y="949785"/>
                </a:cubicBezTo>
                <a:cubicBezTo>
                  <a:pt x="776391" y="948864"/>
                  <a:pt x="775993" y="947836"/>
                  <a:pt x="775801" y="946761"/>
                </a:cubicBezTo>
                <a:lnTo>
                  <a:pt x="778873" y="946761"/>
                </a:lnTo>
                <a:cubicBezTo>
                  <a:pt x="833360" y="946761"/>
                  <a:pt x="887847" y="946761"/>
                  <a:pt x="942334" y="946761"/>
                </a:cubicBezTo>
                <a:cubicBezTo>
                  <a:pt x="944338" y="946663"/>
                  <a:pt x="946277" y="947474"/>
                  <a:pt x="947614" y="948969"/>
                </a:cubicBezTo>
                <a:close/>
                <a:moveTo>
                  <a:pt x="1118732" y="947841"/>
                </a:moveTo>
                <a:lnTo>
                  <a:pt x="1194845" y="998800"/>
                </a:lnTo>
                <a:lnTo>
                  <a:pt x="1195301" y="999184"/>
                </a:lnTo>
                <a:cubicBezTo>
                  <a:pt x="1195157" y="1000120"/>
                  <a:pt x="1194413" y="999760"/>
                  <a:pt x="1193909" y="999808"/>
                </a:cubicBezTo>
                <a:cubicBezTo>
                  <a:pt x="1193309" y="999844"/>
                  <a:pt x="1192709" y="999844"/>
                  <a:pt x="1192109" y="999808"/>
                </a:cubicBezTo>
                <a:cubicBezTo>
                  <a:pt x="1129526" y="999808"/>
                  <a:pt x="1066950" y="999808"/>
                  <a:pt x="1004382" y="999808"/>
                </a:cubicBezTo>
                <a:cubicBezTo>
                  <a:pt x="1002118" y="999940"/>
                  <a:pt x="999910" y="999061"/>
                  <a:pt x="998357" y="997407"/>
                </a:cubicBezTo>
                <a:cubicBezTo>
                  <a:pt x="982539" y="981445"/>
                  <a:pt x="966601" y="965579"/>
                  <a:pt x="950711" y="949665"/>
                </a:cubicBezTo>
                <a:cubicBezTo>
                  <a:pt x="949864" y="949003"/>
                  <a:pt x="949148" y="948189"/>
                  <a:pt x="948599" y="947265"/>
                </a:cubicBezTo>
                <a:cubicBezTo>
                  <a:pt x="949247" y="946473"/>
                  <a:pt x="949991" y="946809"/>
                  <a:pt x="950639" y="946809"/>
                </a:cubicBezTo>
                <a:lnTo>
                  <a:pt x="1114963" y="946809"/>
                </a:lnTo>
                <a:cubicBezTo>
                  <a:pt x="1116274" y="946759"/>
                  <a:pt x="1117565" y="947121"/>
                  <a:pt x="1118660" y="947841"/>
                </a:cubicBezTo>
                <a:close/>
                <a:moveTo>
                  <a:pt x="1054884" y="905260"/>
                </a:moveTo>
                <a:lnTo>
                  <a:pt x="1098761" y="934495"/>
                </a:lnTo>
                <a:lnTo>
                  <a:pt x="1112179" y="943521"/>
                </a:lnTo>
                <a:cubicBezTo>
                  <a:pt x="1112659" y="943833"/>
                  <a:pt x="1113259" y="944001"/>
                  <a:pt x="1113547" y="944817"/>
                </a:cubicBezTo>
                <a:cubicBezTo>
                  <a:pt x="1112822" y="945069"/>
                  <a:pt x="1112049" y="945141"/>
                  <a:pt x="1111291" y="945033"/>
                </a:cubicBezTo>
                <a:cubicBezTo>
                  <a:pt x="1057013" y="945033"/>
                  <a:pt x="1002757" y="945033"/>
                  <a:pt x="948527" y="945033"/>
                </a:cubicBezTo>
                <a:cubicBezTo>
                  <a:pt x="946945" y="945074"/>
                  <a:pt x="945425" y="944414"/>
                  <a:pt x="944374" y="943233"/>
                </a:cubicBezTo>
                <a:cubicBezTo>
                  <a:pt x="931988" y="930751"/>
                  <a:pt x="919572" y="918301"/>
                  <a:pt x="907121" y="905884"/>
                </a:cubicBezTo>
                <a:lnTo>
                  <a:pt x="907121" y="905884"/>
                </a:lnTo>
                <a:cubicBezTo>
                  <a:pt x="906785" y="905308"/>
                  <a:pt x="906977" y="904876"/>
                  <a:pt x="907577" y="904804"/>
                </a:cubicBezTo>
                <a:cubicBezTo>
                  <a:pt x="908473" y="904744"/>
                  <a:pt x="909370" y="904744"/>
                  <a:pt x="910266" y="904804"/>
                </a:cubicBezTo>
                <a:lnTo>
                  <a:pt x="1051403" y="904804"/>
                </a:lnTo>
                <a:cubicBezTo>
                  <a:pt x="1052508" y="904756"/>
                  <a:pt x="1053756" y="904348"/>
                  <a:pt x="1054812" y="905260"/>
                </a:cubicBezTo>
                <a:close/>
                <a:moveTo>
                  <a:pt x="1051740" y="903004"/>
                </a:moveTo>
                <a:cubicBezTo>
                  <a:pt x="1052148" y="903268"/>
                  <a:pt x="1052292" y="903700"/>
                  <a:pt x="1051740" y="903916"/>
                </a:cubicBezTo>
                <a:cubicBezTo>
                  <a:pt x="1050892" y="904211"/>
                  <a:pt x="1049985" y="904295"/>
                  <a:pt x="1049099" y="904156"/>
                </a:cubicBezTo>
                <a:lnTo>
                  <a:pt x="907985" y="904156"/>
                </a:lnTo>
                <a:cubicBezTo>
                  <a:pt x="906905" y="904156"/>
                  <a:pt x="905753" y="904420"/>
                  <a:pt x="904841" y="903580"/>
                </a:cubicBezTo>
                <a:lnTo>
                  <a:pt x="904841" y="903580"/>
                </a:lnTo>
                <a:lnTo>
                  <a:pt x="874045" y="872856"/>
                </a:lnTo>
                <a:lnTo>
                  <a:pt x="1003541" y="872856"/>
                </a:lnTo>
                <a:cubicBezTo>
                  <a:pt x="1005418" y="872810"/>
                  <a:pt x="1007260" y="873365"/>
                  <a:pt x="1008798" y="874440"/>
                </a:cubicBezTo>
                <a:cubicBezTo>
                  <a:pt x="1023056" y="883993"/>
                  <a:pt x="1037362" y="893474"/>
                  <a:pt x="1051668" y="903004"/>
                </a:cubicBezTo>
                <a:close/>
                <a:moveTo>
                  <a:pt x="1133902" y="871056"/>
                </a:moveTo>
                <a:cubicBezTo>
                  <a:pt x="1092617" y="871056"/>
                  <a:pt x="1051331" y="871056"/>
                  <a:pt x="1010046" y="871056"/>
                </a:cubicBezTo>
                <a:cubicBezTo>
                  <a:pt x="1008164" y="871111"/>
                  <a:pt x="1006316" y="870563"/>
                  <a:pt x="1004766" y="869495"/>
                </a:cubicBezTo>
                <a:cubicBezTo>
                  <a:pt x="994420" y="862511"/>
                  <a:pt x="984027" y="855598"/>
                  <a:pt x="973562" y="848661"/>
                </a:cubicBezTo>
                <a:lnTo>
                  <a:pt x="971353" y="847101"/>
                </a:lnTo>
                <a:cubicBezTo>
                  <a:pt x="971737" y="846116"/>
                  <a:pt x="972554" y="846549"/>
                  <a:pt x="973130" y="846549"/>
                </a:cubicBezTo>
                <a:lnTo>
                  <a:pt x="1086832" y="846549"/>
                </a:lnTo>
                <a:cubicBezTo>
                  <a:pt x="1088128" y="846515"/>
                  <a:pt x="1089412" y="846796"/>
                  <a:pt x="1090576" y="847365"/>
                </a:cubicBezTo>
                <a:cubicBezTo>
                  <a:pt x="1105362" y="854837"/>
                  <a:pt x="1120172" y="862278"/>
                  <a:pt x="1135006" y="869687"/>
                </a:cubicBezTo>
                <a:cubicBezTo>
                  <a:pt x="1135697" y="869889"/>
                  <a:pt x="1136261" y="870393"/>
                  <a:pt x="1136542" y="871056"/>
                </a:cubicBezTo>
                <a:close/>
                <a:moveTo>
                  <a:pt x="1140575" y="868655"/>
                </a:moveTo>
                <a:cubicBezTo>
                  <a:pt x="1140575" y="868967"/>
                  <a:pt x="1140575" y="869255"/>
                  <a:pt x="1140575" y="869639"/>
                </a:cubicBezTo>
                <a:cubicBezTo>
                  <a:pt x="1139566" y="870023"/>
                  <a:pt x="1138990" y="869447"/>
                  <a:pt x="1138414" y="869159"/>
                </a:cubicBezTo>
                <a:cubicBezTo>
                  <a:pt x="1123052" y="861502"/>
                  <a:pt x="1107715" y="853773"/>
                  <a:pt x="1092329" y="846164"/>
                </a:cubicBezTo>
                <a:cubicBezTo>
                  <a:pt x="1090922" y="845653"/>
                  <a:pt x="1090048" y="844244"/>
                  <a:pt x="1090216" y="842756"/>
                </a:cubicBezTo>
                <a:cubicBezTo>
                  <a:pt x="1090216" y="804176"/>
                  <a:pt x="1090216" y="765594"/>
                  <a:pt x="1090216" y="727014"/>
                </a:cubicBezTo>
                <a:cubicBezTo>
                  <a:pt x="1090216" y="726534"/>
                  <a:pt x="1090216" y="726053"/>
                  <a:pt x="1090216" y="725549"/>
                </a:cubicBezTo>
                <a:cubicBezTo>
                  <a:pt x="1091224" y="725045"/>
                  <a:pt x="1092041" y="725549"/>
                  <a:pt x="1092857" y="725789"/>
                </a:cubicBezTo>
                <a:lnTo>
                  <a:pt x="1138150" y="737167"/>
                </a:lnTo>
                <a:cubicBezTo>
                  <a:pt x="1140551" y="737743"/>
                  <a:pt x="1140551" y="737767"/>
                  <a:pt x="1140551" y="740047"/>
                </a:cubicBezTo>
                <a:close/>
                <a:moveTo>
                  <a:pt x="1140575" y="735319"/>
                </a:moveTo>
                <a:cubicBezTo>
                  <a:pt x="1139850" y="735609"/>
                  <a:pt x="1139043" y="735609"/>
                  <a:pt x="1138318" y="735319"/>
                </a:cubicBezTo>
                <a:lnTo>
                  <a:pt x="1092449" y="723797"/>
                </a:lnTo>
                <a:cubicBezTo>
                  <a:pt x="1090192" y="723221"/>
                  <a:pt x="1090192" y="723197"/>
                  <a:pt x="1090192" y="720845"/>
                </a:cubicBezTo>
                <a:cubicBezTo>
                  <a:pt x="1090192" y="682440"/>
                  <a:pt x="1090192" y="644035"/>
                  <a:pt x="1090192" y="605630"/>
                </a:cubicBezTo>
                <a:lnTo>
                  <a:pt x="1090192" y="604310"/>
                </a:lnTo>
                <a:cubicBezTo>
                  <a:pt x="1090192" y="603422"/>
                  <a:pt x="1090648" y="603086"/>
                  <a:pt x="1091488" y="603110"/>
                </a:cubicBezTo>
                <a:lnTo>
                  <a:pt x="1139494" y="603110"/>
                </a:lnTo>
                <a:cubicBezTo>
                  <a:pt x="1140020" y="603038"/>
                  <a:pt x="1140505" y="603403"/>
                  <a:pt x="1140577" y="603929"/>
                </a:cubicBezTo>
                <a:cubicBezTo>
                  <a:pt x="1140591" y="604025"/>
                  <a:pt x="1140589" y="604121"/>
                  <a:pt x="1140575" y="604214"/>
                </a:cubicBezTo>
                <a:cubicBezTo>
                  <a:pt x="1140575" y="604814"/>
                  <a:pt x="1140575" y="605414"/>
                  <a:pt x="1140575" y="606014"/>
                </a:cubicBezTo>
                <a:lnTo>
                  <a:pt x="1140575" y="735391"/>
                </a:lnTo>
                <a:close/>
                <a:moveTo>
                  <a:pt x="1139086" y="601214"/>
                </a:moveTo>
                <a:cubicBezTo>
                  <a:pt x="1138486" y="601214"/>
                  <a:pt x="1137886" y="601214"/>
                  <a:pt x="1137286" y="601214"/>
                </a:cubicBezTo>
                <a:lnTo>
                  <a:pt x="1093145" y="601214"/>
                </a:lnTo>
                <a:cubicBezTo>
                  <a:pt x="1092545" y="601214"/>
                  <a:pt x="1091945" y="601214"/>
                  <a:pt x="1091344" y="601214"/>
                </a:cubicBezTo>
                <a:cubicBezTo>
                  <a:pt x="1090744" y="601214"/>
                  <a:pt x="1090072" y="600878"/>
                  <a:pt x="1090096" y="599990"/>
                </a:cubicBezTo>
                <a:cubicBezTo>
                  <a:pt x="1090120" y="599102"/>
                  <a:pt x="1090096" y="598598"/>
                  <a:pt x="1090096" y="597877"/>
                </a:cubicBezTo>
                <a:cubicBezTo>
                  <a:pt x="1090096" y="560128"/>
                  <a:pt x="1090096" y="522364"/>
                  <a:pt x="1090096" y="484583"/>
                </a:cubicBezTo>
                <a:cubicBezTo>
                  <a:pt x="1090096" y="480935"/>
                  <a:pt x="1089280" y="481319"/>
                  <a:pt x="1093361" y="480311"/>
                </a:cubicBezTo>
                <a:lnTo>
                  <a:pt x="1138966" y="468933"/>
                </a:lnTo>
                <a:lnTo>
                  <a:pt x="1140503" y="468597"/>
                </a:lnTo>
                <a:lnTo>
                  <a:pt x="1140503" y="597805"/>
                </a:lnTo>
                <a:cubicBezTo>
                  <a:pt x="1140503" y="598405"/>
                  <a:pt x="1140503" y="599006"/>
                  <a:pt x="1140503" y="599606"/>
                </a:cubicBezTo>
                <a:cubicBezTo>
                  <a:pt x="1140599" y="600782"/>
                  <a:pt x="1140215" y="601382"/>
                  <a:pt x="1139014" y="601286"/>
                </a:cubicBezTo>
                <a:close/>
                <a:moveTo>
                  <a:pt x="1138558" y="335165"/>
                </a:moveTo>
                <a:cubicBezTo>
                  <a:pt x="1139062" y="334901"/>
                  <a:pt x="1139614" y="334708"/>
                  <a:pt x="1140575" y="334324"/>
                </a:cubicBezTo>
                <a:lnTo>
                  <a:pt x="1140575" y="463077"/>
                </a:lnTo>
                <a:cubicBezTo>
                  <a:pt x="1140527" y="463677"/>
                  <a:pt x="1140527" y="464277"/>
                  <a:pt x="1140575" y="464877"/>
                </a:cubicBezTo>
                <a:cubicBezTo>
                  <a:pt x="1140791" y="466293"/>
                  <a:pt x="1140047" y="466797"/>
                  <a:pt x="1138822" y="467109"/>
                </a:cubicBezTo>
                <a:lnTo>
                  <a:pt x="1090624" y="479111"/>
                </a:lnTo>
                <a:cubicBezTo>
                  <a:pt x="1089904" y="478366"/>
                  <a:pt x="1090168" y="477550"/>
                  <a:pt x="1090168" y="476710"/>
                </a:cubicBezTo>
                <a:cubicBezTo>
                  <a:pt x="1090168" y="438305"/>
                  <a:pt x="1090168" y="399901"/>
                  <a:pt x="1090168" y="361496"/>
                </a:cubicBezTo>
                <a:cubicBezTo>
                  <a:pt x="1089943" y="360008"/>
                  <a:pt x="1090780" y="358560"/>
                  <a:pt x="1092185" y="358015"/>
                </a:cubicBezTo>
                <a:cubicBezTo>
                  <a:pt x="1107571" y="350647"/>
                  <a:pt x="1123028" y="342918"/>
                  <a:pt x="1138486" y="335237"/>
                </a:cubicBezTo>
                <a:close/>
                <a:moveTo>
                  <a:pt x="1134742" y="332956"/>
                </a:moveTo>
                <a:cubicBezTo>
                  <a:pt x="1135534" y="332956"/>
                  <a:pt x="1136446" y="332668"/>
                  <a:pt x="1137142" y="333244"/>
                </a:cubicBezTo>
                <a:cubicBezTo>
                  <a:pt x="1137838" y="333820"/>
                  <a:pt x="1137142" y="334036"/>
                  <a:pt x="1136590" y="334156"/>
                </a:cubicBezTo>
                <a:lnTo>
                  <a:pt x="1136590" y="334156"/>
                </a:lnTo>
                <a:cubicBezTo>
                  <a:pt x="1122380" y="341213"/>
                  <a:pt x="1108147" y="348222"/>
                  <a:pt x="1094009" y="355399"/>
                </a:cubicBezTo>
                <a:cubicBezTo>
                  <a:pt x="1090752" y="357063"/>
                  <a:pt x="1087130" y="357888"/>
                  <a:pt x="1083471" y="357799"/>
                </a:cubicBezTo>
                <a:cubicBezTo>
                  <a:pt x="1047467" y="357799"/>
                  <a:pt x="1011462" y="357799"/>
                  <a:pt x="975290" y="357799"/>
                </a:cubicBezTo>
                <a:cubicBezTo>
                  <a:pt x="973912" y="357919"/>
                  <a:pt x="972522" y="357799"/>
                  <a:pt x="971185" y="357439"/>
                </a:cubicBezTo>
                <a:lnTo>
                  <a:pt x="1006998" y="333436"/>
                </a:lnTo>
                <a:cubicBezTo>
                  <a:pt x="1007814" y="332644"/>
                  <a:pt x="1008870" y="332860"/>
                  <a:pt x="1009830" y="332860"/>
                </a:cubicBezTo>
                <a:close/>
                <a:moveTo>
                  <a:pt x="1006302" y="331780"/>
                </a:moveTo>
                <a:lnTo>
                  <a:pt x="1006302" y="331780"/>
                </a:lnTo>
                <a:cubicBezTo>
                  <a:pt x="1005486" y="332572"/>
                  <a:pt x="1004430" y="332356"/>
                  <a:pt x="1003469" y="332356"/>
                </a:cubicBezTo>
                <a:lnTo>
                  <a:pt x="877310" y="332356"/>
                </a:lnTo>
                <a:cubicBezTo>
                  <a:pt x="876278" y="332356"/>
                  <a:pt x="875053" y="332764"/>
                  <a:pt x="874309" y="331564"/>
                </a:cubicBezTo>
                <a:cubicBezTo>
                  <a:pt x="874477" y="330460"/>
                  <a:pt x="875365" y="329908"/>
                  <a:pt x="876038" y="329164"/>
                </a:cubicBezTo>
                <a:cubicBezTo>
                  <a:pt x="884038" y="321164"/>
                  <a:pt x="892040" y="313161"/>
                  <a:pt x="900041" y="305161"/>
                </a:cubicBezTo>
                <a:cubicBezTo>
                  <a:pt x="901361" y="303841"/>
                  <a:pt x="902873" y="302761"/>
                  <a:pt x="904265" y="301464"/>
                </a:cubicBezTo>
                <a:cubicBezTo>
                  <a:pt x="904649" y="301145"/>
                  <a:pt x="905134" y="300975"/>
                  <a:pt x="905633" y="300984"/>
                </a:cubicBezTo>
                <a:lnTo>
                  <a:pt x="1048427" y="300984"/>
                </a:lnTo>
                <a:cubicBezTo>
                  <a:pt x="1049543" y="300843"/>
                  <a:pt x="1050679" y="300968"/>
                  <a:pt x="1051740" y="301344"/>
                </a:cubicBezTo>
                <a:cubicBezTo>
                  <a:pt x="1036426" y="311738"/>
                  <a:pt x="1021280" y="321795"/>
                  <a:pt x="1006230" y="331852"/>
                </a:cubicBezTo>
                <a:close/>
                <a:moveTo>
                  <a:pt x="1111507" y="261643"/>
                </a:moveTo>
                <a:cubicBezTo>
                  <a:pt x="1093377" y="273724"/>
                  <a:pt x="1075262" y="285798"/>
                  <a:pt x="1057164" y="297864"/>
                </a:cubicBezTo>
                <a:cubicBezTo>
                  <a:pt x="1055758" y="298841"/>
                  <a:pt x="1054075" y="299338"/>
                  <a:pt x="1052364" y="299280"/>
                </a:cubicBezTo>
                <a:lnTo>
                  <a:pt x="907361" y="299280"/>
                </a:lnTo>
                <a:cubicBezTo>
                  <a:pt x="907361" y="298032"/>
                  <a:pt x="908154" y="297648"/>
                  <a:pt x="908658" y="297144"/>
                </a:cubicBezTo>
                <a:cubicBezTo>
                  <a:pt x="920594" y="285190"/>
                  <a:pt x="932524" y="273237"/>
                  <a:pt x="944446" y="261283"/>
                </a:cubicBezTo>
                <a:cubicBezTo>
                  <a:pt x="945452" y="260196"/>
                  <a:pt x="946880" y="259601"/>
                  <a:pt x="948359" y="259651"/>
                </a:cubicBezTo>
                <a:cubicBezTo>
                  <a:pt x="1002637" y="259651"/>
                  <a:pt x="1056900" y="259651"/>
                  <a:pt x="1111147" y="259651"/>
                </a:cubicBezTo>
                <a:lnTo>
                  <a:pt x="1113379" y="259651"/>
                </a:lnTo>
                <a:lnTo>
                  <a:pt x="1113523" y="260203"/>
                </a:lnTo>
                <a:cubicBezTo>
                  <a:pt x="1112827" y="260755"/>
                  <a:pt x="1112131" y="261259"/>
                  <a:pt x="1111435" y="261715"/>
                </a:cubicBezTo>
                <a:close/>
                <a:moveTo>
                  <a:pt x="1193213" y="205140"/>
                </a:moveTo>
                <a:lnTo>
                  <a:pt x="1195277" y="205140"/>
                </a:lnTo>
                <a:cubicBezTo>
                  <a:pt x="1195542" y="206124"/>
                  <a:pt x="1194749" y="206196"/>
                  <a:pt x="1194341" y="206484"/>
                </a:cubicBezTo>
                <a:cubicBezTo>
                  <a:pt x="1169155" y="223287"/>
                  <a:pt x="1143976" y="240089"/>
                  <a:pt x="1118804" y="256891"/>
                </a:cubicBezTo>
                <a:cubicBezTo>
                  <a:pt x="1117445" y="257724"/>
                  <a:pt x="1115856" y="258101"/>
                  <a:pt x="1114267" y="257971"/>
                </a:cubicBezTo>
                <a:lnTo>
                  <a:pt x="948527" y="257971"/>
                </a:lnTo>
                <a:cubicBezTo>
                  <a:pt x="948831" y="257020"/>
                  <a:pt x="949417" y="256183"/>
                  <a:pt x="950207" y="255571"/>
                </a:cubicBezTo>
                <a:cubicBezTo>
                  <a:pt x="966433" y="239329"/>
                  <a:pt x="982676" y="223063"/>
                  <a:pt x="998933" y="206773"/>
                </a:cubicBezTo>
                <a:cubicBezTo>
                  <a:pt x="1000001" y="205608"/>
                  <a:pt x="1001530" y="204975"/>
                  <a:pt x="1003109" y="205044"/>
                </a:cubicBezTo>
                <a:close/>
                <a:moveTo>
                  <a:pt x="1071374" y="131907"/>
                </a:moveTo>
                <a:cubicBezTo>
                  <a:pt x="1048074" y="155222"/>
                  <a:pt x="1024736" y="178537"/>
                  <a:pt x="1001357" y="201852"/>
                </a:cubicBezTo>
                <a:cubicBezTo>
                  <a:pt x="1000222" y="202955"/>
                  <a:pt x="998662" y="203508"/>
                  <a:pt x="997085" y="203364"/>
                </a:cubicBezTo>
                <a:lnTo>
                  <a:pt x="803140" y="203364"/>
                </a:lnTo>
                <a:cubicBezTo>
                  <a:pt x="803181" y="202284"/>
                  <a:pt x="803539" y="201240"/>
                  <a:pt x="804173" y="200364"/>
                </a:cubicBezTo>
                <a:cubicBezTo>
                  <a:pt x="815502" y="177689"/>
                  <a:pt x="826831" y="154998"/>
                  <a:pt x="838161" y="132291"/>
                </a:cubicBezTo>
                <a:cubicBezTo>
                  <a:pt x="838751" y="130607"/>
                  <a:pt x="840417" y="129545"/>
                  <a:pt x="842193" y="129723"/>
                </a:cubicBezTo>
                <a:cubicBezTo>
                  <a:pt x="918170" y="129723"/>
                  <a:pt x="994139" y="129723"/>
                  <a:pt x="1070102" y="129723"/>
                </a:cubicBezTo>
                <a:lnTo>
                  <a:pt x="1072694" y="129723"/>
                </a:lnTo>
                <a:cubicBezTo>
                  <a:pt x="1072694" y="130995"/>
                  <a:pt x="1071878" y="131451"/>
                  <a:pt x="1071374" y="131907"/>
                </a:cubicBezTo>
                <a:close/>
                <a:moveTo>
                  <a:pt x="893224" y="22141"/>
                </a:moveTo>
                <a:cubicBezTo>
                  <a:pt x="893874" y="20264"/>
                  <a:pt x="895737" y="19088"/>
                  <a:pt x="897712" y="19309"/>
                </a:cubicBezTo>
                <a:cubicBezTo>
                  <a:pt x="991883" y="19309"/>
                  <a:pt x="1086064" y="19309"/>
                  <a:pt x="1180252" y="19309"/>
                </a:cubicBezTo>
                <a:lnTo>
                  <a:pt x="1183108" y="19309"/>
                </a:lnTo>
                <a:cubicBezTo>
                  <a:pt x="1183108" y="20701"/>
                  <a:pt x="1181980" y="21229"/>
                  <a:pt x="1181260" y="21949"/>
                </a:cubicBezTo>
                <a:cubicBezTo>
                  <a:pt x="1164714" y="38543"/>
                  <a:pt x="1148176" y="55105"/>
                  <a:pt x="1131646" y="71636"/>
                </a:cubicBezTo>
                <a:cubicBezTo>
                  <a:pt x="1113547" y="89734"/>
                  <a:pt x="1095466" y="107840"/>
                  <a:pt x="1077399" y="125954"/>
                </a:cubicBezTo>
                <a:cubicBezTo>
                  <a:pt x="1076124" y="127335"/>
                  <a:pt x="1074307" y="128082"/>
                  <a:pt x="1072430" y="127995"/>
                </a:cubicBezTo>
                <a:cubicBezTo>
                  <a:pt x="996245" y="127995"/>
                  <a:pt x="920052" y="127995"/>
                  <a:pt x="843849" y="127995"/>
                </a:cubicBezTo>
                <a:lnTo>
                  <a:pt x="840417" y="127995"/>
                </a:lnTo>
                <a:lnTo>
                  <a:pt x="841929" y="124826"/>
                </a:lnTo>
                <a:cubicBezTo>
                  <a:pt x="859051" y="90598"/>
                  <a:pt x="876150" y="56370"/>
                  <a:pt x="893224" y="22141"/>
                </a:cubicBezTo>
                <a:close/>
                <a:moveTo>
                  <a:pt x="602955" y="126434"/>
                </a:moveTo>
                <a:cubicBezTo>
                  <a:pt x="602991" y="125835"/>
                  <a:pt x="602991" y="125234"/>
                  <a:pt x="602955" y="124634"/>
                </a:cubicBezTo>
                <a:lnTo>
                  <a:pt x="602955" y="22694"/>
                </a:lnTo>
                <a:cubicBezTo>
                  <a:pt x="602955" y="18829"/>
                  <a:pt x="602643" y="19381"/>
                  <a:pt x="606340" y="19381"/>
                </a:cubicBezTo>
                <a:lnTo>
                  <a:pt x="891976" y="19381"/>
                </a:lnTo>
                <a:cubicBezTo>
                  <a:pt x="891952" y="20464"/>
                  <a:pt x="891589" y="21512"/>
                  <a:pt x="890943" y="22381"/>
                </a:cubicBezTo>
                <a:cubicBezTo>
                  <a:pt x="873836" y="56690"/>
                  <a:pt x="856722" y="91070"/>
                  <a:pt x="839601" y="125522"/>
                </a:cubicBezTo>
                <a:cubicBezTo>
                  <a:pt x="838946" y="127169"/>
                  <a:pt x="837253" y="128159"/>
                  <a:pt x="835496" y="127923"/>
                </a:cubicBezTo>
                <a:cubicBezTo>
                  <a:pt x="759054" y="127923"/>
                  <a:pt x="682590" y="127923"/>
                  <a:pt x="606100" y="127923"/>
                </a:cubicBezTo>
                <a:cubicBezTo>
                  <a:pt x="605596" y="127923"/>
                  <a:pt x="605092" y="127923"/>
                  <a:pt x="604612" y="127923"/>
                </a:cubicBezTo>
                <a:cubicBezTo>
                  <a:pt x="603387" y="128067"/>
                  <a:pt x="602859" y="127635"/>
                  <a:pt x="602955" y="126434"/>
                </a:cubicBezTo>
                <a:close/>
                <a:moveTo>
                  <a:pt x="602475" y="878785"/>
                </a:moveTo>
                <a:cubicBezTo>
                  <a:pt x="602343" y="878000"/>
                  <a:pt x="602533" y="877196"/>
                  <a:pt x="603003" y="876552"/>
                </a:cubicBezTo>
                <a:lnTo>
                  <a:pt x="603003" y="876552"/>
                </a:lnTo>
                <a:cubicBezTo>
                  <a:pt x="603339" y="872856"/>
                  <a:pt x="603339" y="872856"/>
                  <a:pt x="607036" y="872856"/>
                </a:cubicBezTo>
                <a:lnTo>
                  <a:pt x="732860" y="872856"/>
                </a:lnTo>
                <a:cubicBezTo>
                  <a:pt x="733354" y="872904"/>
                  <a:pt x="733853" y="872904"/>
                  <a:pt x="734348" y="872856"/>
                </a:cubicBezTo>
                <a:cubicBezTo>
                  <a:pt x="736004" y="872616"/>
                  <a:pt x="736748" y="873360"/>
                  <a:pt x="737516" y="874824"/>
                </a:cubicBezTo>
                <a:cubicBezTo>
                  <a:pt x="741789" y="883609"/>
                  <a:pt x="746205" y="892346"/>
                  <a:pt x="750550" y="901083"/>
                </a:cubicBezTo>
                <a:cubicBezTo>
                  <a:pt x="750783" y="901530"/>
                  <a:pt x="751040" y="901962"/>
                  <a:pt x="751318" y="902379"/>
                </a:cubicBezTo>
                <a:lnTo>
                  <a:pt x="751318" y="902379"/>
                </a:lnTo>
                <a:cubicBezTo>
                  <a:pt x="751918" y="903004"/>
                  <a:pt x="752014" y="903700"/>
                  <a:pt x="751078" y="903988"/>
                </a:cubicBezTo>
                <a:cubicBezTo>
                  <a:pt x="750293" y="904180"/>
                  <a:pt x="749482" y="904245"/>
                  <a:pt x="748678" y="904180"/>
                </a:cubicBezTo>
                <a:lnTo>
                  <a:pt x="606172" y="904180"/>
                </a:lnTo>
                <a:cubicBezTo>
                  <a:pt x="605140" y="904180"/>
                  <a:pt x="603988" y="904540"/>
                  <a:pt x="603147" y="903532"/>
                </a:cubicBezTo>
                <a:cubicBezTo>
                  <a:pt x="602307" y="902908"/>
                  <a:pt x="602475" y="901971"/>
                  <a:pt x="602475" y="901131"/>
                </a:cubicBezTo>
                <a:cubicBezTo>
                  <a:pt x="602459" y="893674"/>
                  <a:pt x="602459" y="886225"/>
                  <a:pt x="602475" y="878785"/>
                </a:cubicBezTo>
                <a:close/>
                <a:moveTo>
                  <a:pt x="425957" y="945561"/>
                </a:moveTo>
                <a:lnTo>
                  <a:pt x="263793" y="945561"/>
                </a:lnTo>
                <a:cubicBezTo>
                  <a:pt x="262991" y="945594"/>
                  <a:pt x="262187" y="945554"/>
                  <a:pt x="261393" y="945441"/>
                </a:cubicBezTo>
                <a:cubicBezTo>
                  <a:pt x="260721" y="945441"/>
                  <a:pt x="260697" y="944841"/>
                  <a:pt x="261057" y="944337"/>
                </a:cubicBezTo>
                <a:lnTo>
                  <a:pt x="292021" y="913277"/>
                </a:lnTo>
                <a:cubicBezTo>
                  <a:pt x="294685" y="910589"/>
                  <a:pt x="297397" y="907972"/>
                  <a:pt x="300086" y="905332"/>
                </a:cubicBezTo>
                <a:cubicBezTo>
                  <a:pt x="301310" y="904324"/>
                  <a:pt x="302774" y="904756"/>
                  <a:pt x="304142" y="904756"/>
                </a:cubicBezTo>
                <a:lnTo>
                  <a:pt x="436495" y="904756"/>
                </a:lnTo>
                <a:cubicBezTo>
                  <a:pt x="439879" y="904756"/>
                  <a:pt x="443263" y="904756"/>
                  <a:pt x="446672" y="904756"/>
                </a:cubicBezTo>
                <a:cubicBezTo>
                  <a:pt x="447632" y="904756"/>
                  <a:pt x="448712" y="904492"/>
                  <a:pt x="449432" y="905476"/>
                </a:cubicBezTo>
                <a:cubicBezTo>
                  <a:pt x="446912" y="910564"/>
                  <a:pt x="444440" y="915653"/>
                  <a:pt x="441895" y="920742"/>
                </a:cubicBezTo>
                <a:cubicBezTo>
                  <a:pt x="437863" y="928831"/>
                  <a:pt x="433758" y="936920"/>
                  <a:pt x="429702" y="945009"/>
                </a:cubicBezTo>
                <a:cubicBezTo>
                  <a:pt x="428574" y="945945"/>
                  <a:pt x="427229" y="945561"/>
                  <a:pt x="425957" y="945561"/>
                </a:cubicBezTo>
                <a:close/>
                <a:moveTo>
                  <a:pt x="427854" y="948921"/>
                </a:moveTo>
                <a:cubicBezTo>
                  <a:pt x="419740" y="965164"/>
                  <a:pt x="411620" y="981414"/>
                  <a:pt x="403490" y="997671"/>
                </a:cubicBezTo>
                <a:cubicBezTo>
                  <a:pt x="402746" y="999208"/>
                  <a:pt x="401906" y="1000072"/>
                  <a:pt x="400106" y="999832"/>
                </a:cubicBezTo>
                <a:cubicBezTo>
                  <a:pt x="399612" y="999796"/>
                  <a:pt x="399112" y="999796"/>
                  <a:pt x="398618" y="999832"/>
                </a:cubicBezTo>
                <a:lnTo>
                  <a:pt x="210290" y="999832"/>
                </a:lnTo>
                <a:cubicBezTo>
                  <a:pt x="208942" y="999956"/>
                  <a:pt x="207582" y="999827"/>
                  <a:pt x="206282" y="999448"/>
                </a:cubicBezTo>
                <a:cubicBezTo>
                  <a:pt x="209642" y="996135"/>
                  <a:pt x="212619" y="993207"/>
                  <a:pt x="215595" y="990230"/>
                </a:cubicBezTo>
                <a:cubicBezTo>
                  <a:pt x="229453" y="976388"/>
                  <a:pt x="243294" y="962531"/>
                  <a:pt x="257120" y="948657"/>
                </a:cubicBezTo>
                <a:cubicBezTo>
                  <a:pt x="258253" y="947414"/>
                  <a:pt x="259880" y="946739"/>
                  <a:pt x="261561" y="946809"/>
                </a:cubicBezTo>
                <a:cubicBezTo>
                  <a:pt x="316336" y="946809"/>
                  <a:pt x="371118" y="946809"/>
                  <a:pt x="425909" y="946809"/>
                </a:cubicBezTo>
                <a:lnTo>
                  <a:pt x="428166" y="946809"/>
                </a:lnTo>
                <a:cubicBezTo>
                  <a:pt x="428742" y="947769"/>
                  <a:pt x="428142" y="948321"/>
                  <a:pt x="427854" y="948921"/>
                </a:cubicBezTo>
                <a:close/>
                <a:moveTo>
                  <a:pt x="447056" y="904132"/>
                </a:moveTo>
                <a:lnTo>
                  <a:pt x="306182" y="904132"/>
                </a:lnTo>
                <a:cubicBezTo>
                  <a:pt x="304958" y="904132"/>
                  <a:pt x="303542" y="904684"/>
                  <a:pt x="302582" y="903340"/>
                </a:cubicBezTo>
                <a:cubicBezTo>
                  <a:pt x="302750" y="902235"/>
                  <a:pt x="303638" y="901683"/>
                  <a:pt x="304310" y="900939"/>
                </a:cubicBezTo>
                <a:cubicBezTo>
                  <a:pt x="312502" y="892747"/>
                  <a:pt x="320704" y="884562"/>
                  <a:pt x="328913" y="876384"/>
                </a:cubicBezTo>
                <a:cubicBezTo>
                  <a:pt x="330017" y="875256"/>
                  <a:pt x="331313" y="874344"/>
                  <a:pt x="332490" y="873288"/>
                </a:cubicBezTo>
                <a:cubicBezTo>
                  <a:pt x="332874" y="872969"/>
                  <a:pt x="333358" y="872798"/>
                  <a:pt x="333858" y="872808"/>
                </a:cubicBezTo>
                <a:lnTo>
                  <a:pt x="465346" y="872808"/>
                </a:lnTo>
                <a:cubicBezTo>
                  <a:pt x="465826" y="873840"/>
                  <a:pt x="465130" y="874440"/>
                  <a:pt x="464794" y="875088"/>
                </a:cubicBezTo>
                <a:cubicBezTo>
                  <a:pt x="460234" y="884096"/>
                  <a:pt x="455680" y="893050"/>
                  <a:pt x="451136" y="901947"/>
                </a:cubicBezTo>
                <a:cubicBezTo>
                  <a:pt x="450853" y="902353"/>
                  <a:pt x="450680" y="902824"/>
                  <a:pt x="450632" y="903316"/>
                </a:cubicBezTo>
                <a:lnTo>
                  <a:pt x="450632" y="903316"/>
                </a:lnTo>
                <a:cubicBezTo>
                  <a:pt x="449624" y="904636"/>
                  <a:pt x="448352" y="904132"/>
                  <a:pt x="446984" y="904132"/>
                </a:cubicBezTo>
                <a:close/>
                <a:moveTo>
                  <a:pt x="64040" y="597853"/>
                </a:moveTo>
                <a:cubicBezTo>
                  <a:pt x="64040" y="555992"/>
                  <a:pt x="64040" y="514131"/>
                  <a:pt x="64040" y="472270"/>
                </a:cubicBezTo>
                <a:cubicBezTo>
                  <a:pt x="63843" y="471173"/>
                  <a:pt x="63959" y="470040"/>
                  <a:pt x="64376" y="469005"/>
                </a:cubicBezTo>
                <a:cubicBezTo>
                  <a:pt x="65987" y="469073"/>
                  <a:pt x="67579" y="469373"/>
                  <a:pt x="69105" y="469893"/>
                </a:cubicBezTo>
                <a:lnTo>
                  <a:pt x="112094" y="480599"/>
                </a:lnTo>
                <a:cubicBezTo>
                  <a:pt x="114710" y="481247"/>
                  <a:pt x="114734" y="481247"/>
                  <a:pt x="114734" y="483911"/>
                </a:cubicBezTo>
                <a:lnTo>
                  <a:pt x="114734" y="598405"/>
                </a:lnTo>
                <a:cubicBezTo>
                  <a:pt x="114734" y="598910"/>
                  <a:pt x="114734" y="599414"/>
                  <a:pt x="114734" y="599894"/>
                </a:cubicBezTo>
                <a:cubicBezTo>
                  <a:pt x="114734" y="600974"/>
                  <a:pt x="114230" y="601310"/>
                  <a:pt x="113270" y="601262"/>
                </a:cubicBezTo>
                <a:cubicBezTo>
                  <a:pt x="112766" y="601262"/>
                  <a:pt x="112286" y="601262"/>
                  <a:pt x="111782" y="601262"/>
                </a:cubicBezTo>
                <a:lnTo>
                  <a:pt x="67016" y="601262"/>
                </a:lnTo>
                <a:cubicBezTo>
                  <a:pt x="66512" y="601262"/>
                  <a:pt x="66008" y="601262"/>
                  <a:pt x="65528" y="601262"/>
                </a:cubicBezTo>
                <a:cubicBezTo>
                  <a:pt x="64256" y="601406"/>
                  <a:pt x="63992" y="600686"/>
                  <a:pt x="64040" y="599630"/>
                </a:cubicBezTo>
                <a:cubicBezTo>
                  <a:pt x="64064" y="599054"/>
                  <a:pt x="64040" y="598453"/>
                  <a:pt x="64040" y="597853"/>
                </a:cubicBezTo>
                <a:close/>
                <a:moveTo>
                  <a:pt x="114710" y="477238"/>
                </a:moveTo>
                <a:cubicBezTo>
                  <a:pt x="114710" y="477838"/>
                  <a:pt x="114710" y="478438"/>
                  <a:pt x="114710" y="479207"/>
                </a:cubicBezTo>
                <a:cubicBezTo>
                  <a:pt x="111575" y="478669"/>
                  <a:pt x="108473" y="477946"/>
                  <a:pt x="105421" y="477046"/>
                </a:cubicBezTo>
                <a:lnTo>
                  <a:pt x="66704" y="467493"/>
                </a:lnTo>
                <a:cubicBezTo>
                  <a:pt x="64160" y="466845"/>
                  <a:pt x="64136" y="466845"/>
                  <a:pt x="64136" y="464085"/>
                </a:cubicBezTo>
                <a:cubicBezTo>
                  <a:pt x="64136" y="421808"/>
                  <a:pt x="64136" y="379539"/>
                  <a:pt x="64136" y="337277"/>
                </a:cubicBezTo>
                <a:cubicBezTo>
                  <a:pt x="64023" y="336348"/>
                  <a:pt x="64156" y="335405"/>
                  <a:pt x="64520" y="334540"/>
                </a:cubicBezTo>
                <a:cubicBezTo>
                  <a:pt x="67592" y="336029"/>
                  <a:pt x="70449" y="337373"/>
                  <a:pt x="73281" y="338789"/>
                </a:cubicBezTo>
                <a:cubicBezTo>
                  <a:pt x="86339" y="345294"/>
                  <a:pt x="99348" y="351847"/>
                  <a:pt x="112406" y="358303"/>
                </a:cubicBezTo>
                <a:cubicBezTo>
                  <a:pt x="113904" y="358827"/>
                  <a:pt x="114854" y="360301"/>
                  <a:pt x="114710" y="361880"/>
                </a:cubicBezTo>
                <a:cubicBezTo>
                  <a:pt x="114630" y="400285"/>
                  <a:pt x="114630" y="438738"/>
                  <a:pt x="114710" y="477238"/>
                </a:cubicBezTo>
                <a:close/>
                <a:moveTo>
                  <a:pt x="113390" y="356695"/>
                </a:moveTo>
                <a:cubicBezTo>
                  <a:pt x="98572" y="349271"/>
                  <a:pt x="83746" y="341878"/>
                  <a:pt x="68913" y="334517"/>
                </a:cubicBezTo>
                <a:cubicBezTo>
                  <a:pt x="68649" y="334392"/>
                  <a:pt x="68376" y="334288"/>
                  <a:pt x="68097" y="334204"/>
                </a:cubicBezTo>
                <a:cubicBezTo>
                  <a:pt x="67688" y="333916"/>
                  <a:pt x="67568" y="333508"/>
                  <a:pt x="68097" y="333268"/>
                </a:cubicBezTo>
                <a:cubicBezTo>
                  <a:pt x="68941" y="332959"/>
                  <a:pt x="69851" y="332877"/>
                  <a:pt x="70737" y="333028"/>
                </a:cubicBezTo>
                <a:lnTo>
                  <a:pt x="194376" y="333028"/>
                </a:lnTo>
                <a:cubicBezTo>
                  <a:pt x="195432" y="333028"/>
                  <a:pt x="196585" y="332740"/>
                  <a:pt x="197521" y="333580"/>
                </a:cubicBezTo>
                <a:lnTo>
                  <a:pt x="233525" y="357439"/>
                </a:lnTo>
                <a:cubicBezTo>
                  <a:pt x="232446" y="357879"/>
                  <a:pt x="231273" y="358035"/>
                  <a:pt x="230117" y="357895"/>
                </a:cubicBezTo>
                <a:cubicBezTo>
                  <a:pt x="192928" y="357895"/>
                  <a:pt x="155748" y="357895"/>
                  <a:pt x="118575" y="357895"/>
                </a:cubicBezTo>
                <a:cubicBezTo>
                  <a:pt x="116750" y="357939"/>
                  <a:pt x="114944" y="357526"/>
                  <a:pt x="113318" y="356695"/>
                </a:cubicBezTo>
                <a:close/>
                <a:moveTo>
                  <a:pt x="263889" y="259747"/>
                </a:moveTo>
                <a:lnTo>
                  <a:pt x="427349" y="259747"/>
                </a:lnTo>
                <a:cubicBezTo>
                  <a:pt x="428886" y="259747"/>
                  <a:pt x="430062" y="259747"/>
                  <a:pt x="430950" y="261571"/>
                </a:cubicBezTo>
                <a:cubicBezTo>
                  <a:pt x="436783" y="273573"/>
                  <a:pt x="442807" y="285358"/>
                  <a:pt x="448736" y="297216"/>
                </a:cubicBezTo>
                <a:cubicBezTo>
                  <a:pt x="449048" y="297816"/>
                  <a:pt x="449600" y="298368"/>
                  <a:pt x="449216" y="299352"/>
                </a:cubicBezTo>
                <a:lnTo>
                  <a:pt x="445952" y="299352"/>
                </a:lnTo>
                <a:cubicBezTo>
                  <a:pt x="398474" y="299352"/>
                  <a:pt x="350989" y="299352"/>
                  <a:pt x="303494" y="299352"/>
                </a:cubicBezTo>
                <a:cubicBezTo>
                  <a:pt x="301519" y="299439"/>
                  <a:pt x="299608" y="298637"/>
                  <a:pt x="298285" y="297168"/>
                </a:cubicBezTo>
                <a:cubicBezTo>
                  <a:pt x="286733" y="285502"/>
                  <a:pt x="275146" y="273902"/>
                  <a:pt x="263529" y="262363"/>
                </a:cubicBezTo>
                <a:cubicBezTo>
                  <a:pt x="262674" y="261643"/>
                  <a:pt x="261767" y="260983"/>
                  <a:pt x="260817" y="260395"/>
                </a:cubicBezTo>
                <a:cubicBezTo>
                  <a:pt x="261705" y="259822"/>
                  <a:pt x="262770" y="259591"/>
                  <a:pt x="263817" y="259747"/>
                </a:cubicBezTo>
                <a:close/>
                <a:moveTo>
                  <a:pt x="257144" y="255931"/>
                </a:moveTo>
                <a:cubicBezTo>
                  <a:pt x="241142" y="239929"/>
                  <a:pt x="225140" y="223975"/>
                  <a:pt x="209138" y="208069"/>
                </a:cubicBezTo>
                <a:cubicBezTo>
                  <a:pt x="208370" y="207301"/>
                  <a:pt x="207506" y="206604"/>
                  <a:pt x="206354" y="205668"/>
                </a:cubicBezTo>
                <a:cubicBezTo>
                  <a:pt x="207475" y="205232"/>
                  <a:pt x="208686" y="205076"/>
                  <a:pt x="209882" y="205212"/>
                </a:cubicBezTo>
                <a:cubicBezTo>
                  <a:pt x="273058" y="205212"/>
                  <a:pt x="336265" y="205212"/>
                  <a:pt x="399506" y="205212"/>
                </a:cubicBezTo>
                <a:cubicBezTo>
                  <a:pt x="401472" y="204949"/>
                  <a:pt x="403361" y="206072"/>
                  <a:pt x="404067" y="207925"/>
                </a:cubicBezTo>
                <a:cubicBezTo>
                  <a:pt x="411771" y="223599"/>
                  <a:pt x="419668" y="239129"/>
                  <a:pt x="427469" y="254803"/>
                </a:cubicBezTo>
                <a:cubicBezTo>
                  <a:pt x="427926" y="255739"/>
                  <a:pt x="428742" y="256603"/>
                  <a:pt x="428574" y="257803"/>
                </a:cubicBezTo>
                <a:cubicBezTo>
                  <a:pt x="427613" y="258108"/>
                  <a:pt x="426596" y="258189"/>
                  <a:pt x="425597" y="258043"/>
                </a:cubicBezTo>
                <a:cubicBezTo>
                  <a:pt x="371190" y="258043"/>
                  <a:pt x="316720" y="258043"/>
                  <a:pt x="262185" y="258043"/>
                </a:cubicBezTo>
                <a:cubicBezTo>
                  <a:pt x="260245" y="258165"/>
                  <a:pt x="258359" y="257388"/>
                  <a:pt x="257072" y="255931"/>
                </a:cubicBezTo>
                <a:close/>
                <a:moveTo>
                  <a:pt x="601347" y="296736"/>
                </a:moveTo>
                <a:cubicBezTo>
                  <a:pt x="601347" y="299328"/>
                  <a:pt x="601347" y="299352"/>
                  <a:pt x="598731" y="299352"/>
                </a:cubicBezTo>
                <a:lnTo>
                  <a:pt x="454089" y="299352"/>
                </a:lnTo>
                <a:cubicBezTo>
                  <a:pt x="452699" y="299561"/>
                  <a:pt x="451345" y="298800"/>
                  <a:pt x="450800" y="297504"/>
                </a:cubicBezTo>
                <a:cubicBezTo>
                  <a:pt x="444800" y="285310"/>
                  <a:pt x="438799" y="273189"/>
                  <a:pt x="432630" y="261043"/>
                </a:cubicBezTo>
                <a:cubicBezTo>
                  <a:pt x="432630" y="260779"/>
                  <a:pt x="432438" y="260491"/>
                  <a:pt x="432150" y="259723"/>
                </a:cubicBezTo>
                <a:lnTo>
                  <a:pt x="597771" y="259723"/>
                </a:lnTo>
                <a:cubicBezTo>
                  <a:pt x="602019" y="259723"/>
                  <a:pt x="601347" y="259195"/>
                  <a:pt x="601347" y="263396"/>
                </a:cubicBezTo>
                <a:cubicBezTo>
                  <a:pt x="601299" y="274509"/>
                  <a:pt x="601275" y="285622"/>
                  <a:pt x="601275" y="296712"/>
                </a:cubicBezTo>
                <a:close/>
                <a:moveTo>
                  <a:pt x="601347" y="331732"/>
                </a:moveTo>
                <a:cubicBezTo>
                  <a:pt x="600315" y="332932"/>
                  <a:pt x="598947" y="332428"/>
                  <a:pt x="597699" y="332428"/>
                </a:cubicBezTo>
                <a:lnTo>
                  <a:pt x="510136" y="332428"/>
                </a:lnTo>
                <a:cubicBezTo>
                  <a:pt x="497270" y="332428"/>
                  <a:pt x="484381" y="332428"/>
                  <a:pt x="471515" y="332428"/>
                </a:cubicBezTo>
                <a:cubicBezTo>
                  <a:pt x="470363" y="332428"/>
                  <a:pt x="469115" y="332812"/>
                  <a:pt x="468107" y="331804"/>
                </a:cubicBezTo>
                <a:lnTo>
                  <a:pt x="452937" y="301632"/>
                </a:lnTo>
                <a:cubicBezTo>
                  <a:pt x="453642" y="301162"/>
                  <a:pt x="454509" y="300999"/>
                  <a:pt x="455337" y="301176"/>
                </a:cubicBezTo>
                <a:lnTo>
                  <a:pt x="598419" y="301176"/>
                </a:lnTo>
                <a:cubicBezTo>
                  <a:pt x="598923" y="301176"/>
                  <a:pt x="599427" y="301176"/>
                  <a:pt x="599907" y="301176"/>
                </a:cubicBezTo>
                <a:cubicBezTo>
                  <a:pt x="600747" y="301176"/>
                  <a:pt x="601275" y="301416"/>
                  <a:pt x="601227" y="302352"/>
                </a:cubicBezTo>
                <a:cubicBezTo>
                  <a:pt x="601227" y="302665"/>
                  <a:pt x="601227" y="302953"/>
                  <a:pt x="601227" y="303265"/>
                </a:cubicBezTo>
                <a:cubicBezTo>
                  <a:pt x="601227" y="312746"/>
                  <a:pt x="601227" y="322251"/>
                  <a:pt x="601227" y="331756"/>
                </a:cubicBezTo>
                <a:close/>
                <a:moveTo>
                  <a:pt x="601515" y="396036"/>
                </a:moveTo>
                <a:cubicBezTo>
                  <a:pt x="601515" y="397284"/>
                  <a:pt x="600963" y="397596"/>
                  <a:pt x="599907" y="397548"/>
                </a:cubicBezTo>
                <a:cubicBezTo>
                  <a:pt x="599307" y="397548"/>
                  <a:pt x="598707" y="397548"/>
                  <a:pt x="598107" y="397548"/>
                </a:cubicBezTo>
                <a:cubicBezTo>
                  <a:pt x="566838" y="397548"/>
                  <a:pt x="535562" y="397548"/>
                  <a:pt x="504279" y="397548"/>
                </a:cubicBezTo>
                <a:cubicBezTo>
                  <a:pt x="502289" y="397899"/>
                  <a:pt x="500345" y="396732"/>
                  <a:pt x="499718" y="394812"/>
                </a:cubicBezTo>
                <a:cubicBezTo>
                  <a:pt x="498134" y="391068"/>
                  <a:pt x="496094" y="387491"/>
                  <a:pt x="494294" y="383819"/>
                </a:cubicBezTo>
                <a:cubicBezTo>
                  <a:pt x="493958" y="383123"/>
                  <a:pt x="493334" y="382498"/>
                  <a:pt x="493574" y="381610"/>
                </a:cubicBezTo>
                <a:cubicBezTo>
                  <a:pt x="494510" y="381265"/>
                  <a:pt x="495518" y="381164"/>
                  <a:pt x="496502" y="381322"/>
                </a:cubicBezTo>
                <a:lnTo>
                  <a:pt x="598419" y="381322"/>
                </a:lnTo>
                <a:cubicBezTo>
                  <a:pt x="598899" y="381322"/>
                  <a:pt x="599403" y="381322"/>
                  <a:pt x="599907" y="381322"/>
                </a:cubicBezTo>
                <a:cubicBezTo>
                  <a:pt x="600987" y="381322"/>
                  <a:pt x="601539" y="381586"/>
                  <a:pt x="601515" y="382835"/>
                </a:cubicBezTo>
                <a:cubicBezTo>
                  <a:pt x="601354" y="387234"/>
                  <a:pt x="601316" y="391627"/>
                  <a:pt x="601395" y="396012"/>
                </a:cubicBezTo>
                <a:close/>
                <a:moveTo>
                  <a:pt x="601515" y="417903"/>
                </a:moveTo>
                <a:lnTo>
                  <a:pt x="601515" y="503642"/>
                </a:lnTo>
                <a:cubicBezTo>
                  <a:pt x="601515" y="504242"/>
                  <a:pt x="601515" y="504842"/>
                  <a:pt x="601515" y="505442"/>
                </a:cubicBezTo>
                <a:cubicBezTo>
                  <a:pt x="601515" y="506570"/>
                  <a:pt x="601203" y="507146"/>
                  <a:pt x="600003" y="507026"/>
                </a:cubicBezTo>
                <a:cubicBezTo>
                  <a:pt x="599403" y="507026"/>
                  <a:pt x="598803" y="507026"/>
                  <a:pt x="598203" y="507026"/>
                </a:cubicBezTo>
                <a:lnTo>
                  <a:pt x="512296" y="507026"/>
                </a:lnTo>
                <a:cubicBezTo>
                  <a:pt x="508552" y="507026"/>
                  <a:pt x="508984" y="507362"/>
                  <a:pt x="508984" y="503618"/>
                </a:cubicBezTo>
                <a:lnTo>
                  <a:pt x="508984" y="417543"/>
                </a:lnTo>
                <a:cubicBezTo>
                  <a:pt x="508984" y="414446"/>
                  <a:pt x="508720" y="414615"/>
                  <a:pt x="511888" y="414615"/>
                </a:cubicBezTo>
                <a:lnTo>
                  <a:pt x="597651" y="414615"/>
                </a:lnTo>
                <a:cubicBezTo>
                  <a:pt x="598347" y="414651"/>
                  <a:pt x="599043" y="414651"/>
                  <a:pt x="599739" y="414615"/>
                </a:cubicBezTo>
                <a:cubicBezTo>
                  <a:pt x="601107" y="414470"/>
                  <a:pt x="601467" y="415191"/>
                  <a:pt x="601371" y="416391"/>
                </a:cubicBezTo>
                <a:cubicBezTo>
                  <a:pt x="601347" y="416871"/>
                  <a:pt x="601371" y="417375"/>
                  <a:pt x="601371" y="417879"/>
                </a:cubicBezTo>
                <a:close/>
                <a:moveTo>
                  <a:pt x="601515" y="843620"/>
                </a:moveTo>
                <a:cubicBezTo>
                  <a:pt x="601515" y="844556"/>
                  <a:pt x="600987" y="844820"/>
                  <a:pt x="600171" y="844772"/>
                </a:cubicBezTo>
                <a:lnTo>
                  <a:pt x="485509" y="844772"/>
                </a:lnTo>
                <a:cubicBezTo>
                  <a:pt x="484537" y="844890"/>
                  <a:pt x="483552" y="844823"/>
                  <a:pt x="482604" y="844580"/>
                </a:cubicBezTo>
                <a:cubicBezTo>
                  <a:pt x="482340" y="843500"/>
                  <a:pt x="483060" y="842828"/>
                  <a:pt x="483420" y="842180"/>
                </a:cubicBezTo>
                <a:cubicBezTo>
                  <a:pt x="485821" y="837259"/>
                  <a:pt x="488437" y="832387"/>
                  <a:pt x="490621" y="827418"/>
                </a:cubicBezTo>
                <a:cubicBezTo>
                  <a:pt x="491164" y="825781"/>
                  <a:pt x="492803" y="824768"/>
                  <a:pt x="494510" y="825018"/>
                </a:cubicBezTo>
                <a:cubicBezTo>
                  <a:pt x="514984" y="825018"/>
                  <a:pt x="535483" y="825018"/>
                  <a:pt x="555958" y="825018"/>
                </a:cubicBezTo>
                <a:lnTo>
                  <a:pt x="600027" y="825018"/>
                </a:lnTo>
                <a:cubicBezTo>
                  <a:pt x="600939" y="825018"/>
                  <a:pt x="601275" y="825402"/>
                  <a:pt x="601275" y="826266"/>
                </a:cubicBezTo>
                <a:cubicBezTo>
                  <a:pt x="601347" y="832003"/>
                  <a:pt x="601347" y="837811"/>
                  <a:pt x="601371" y="843596"/>
                </a:cubicBezTo>
                <a:close/>
                <a:moveTo>
                  <a:pt x="154747" y="601286"/>
                </a:moveTo>
                <a:lnTo>
                  <a:pt x="119655" y="601286"/>
                </a:lnTo>
                <a:cubicBezTo>
                  <a:pt x="115982" y="601286"/>
                  <a:pt x="116439" y="601766"/>
                  <a:pt x="116439" y="598141"/>
                </a:cubicBezTo>
                <a:lnTo>
                  <a:pt x="116439" y="481751"/>
                </a:lnTo>
                <a:lnTo>
                  <a:pt x="146490" y="489240"/>
                </a:lnTo>
                <a:lnTo>
                  <a:pt x="155203" y="491424"/>
                </a:lnTo>
                <a:cubicBezTo>
                  <a:pt x="157604" y="492024"/>
                  <a:pt x="157604" y="492048"/>
                  <a:pt x="157604" y="494640"/>
                </a:cubicBezTo>
                <a:lnTo>
                  <a:pt x="157604" y="598381"/>
                </a:lnTo>
                <a:cubicBezTo>
                  <a:pt x="157604" y="601574"/>
                  <a:pt x="157916" y="601286"/>
                  <a:pt x="154747" y="601286"/>
                </a:cubicBezTo>
                <a:close/>
                <a:moveTo>
                  <a:pt x="116343" y="606374"/>
                </a:moveTo>
                <a:cubicBezTo>
                  <a:pt x="116343" y="602630"/>
                  <a:pt x="116079" y="603086"/>
                  <a:pt x="119487" y="603086"/>
                </a:cubicBezTo>
                <a:lnTo>
                  <a:pt x="154939" y="603086"/>
                </a:lnTo>
                <a:cubicBezTo>
                  <a:pt x="157580" y="603086"/>
                  <a:pt x="157628" y="603086"/>
                  <a:pt x="157628" y="605678"/>
                </a:cubicBezTo>
                <a:lnTo>
                  <a:pt x="157628" y="709923"/>
                </a:lnTo>
                <a:cubicBezTo>
                  <a:pt x="157628" y="712324"/>
                  <a:pt x="157628" y="712324"/>
                  <a:pt x="155227" y="712900"/>
                </a:cubicBezTo>
                <a:lnTo>
                  <a:pt x="118359" y="722165"/>
                </a:lnTo>
                <a:cubicBezTo>
                  <a:pt x="117796" y="722386"/>
                  <a:pt x="117170" y="722386"/>
                  <a:pt x="116607" y="722165"/>
                </a:cubicBezTo>
                <a:cubicBezTo>
                  <a:pt x="116311" y="721219"/>
                  <a:pt x="116229" y="720218"/>
                  <a:pt x="116367" y="719237"/>
                </a:cubicBezTo>
                <a:close/>
                <a:moveTo>
                  <a:pt x="157532" y="487536"/>
                </a:moveTo>
                <a:cubicBezTo>
                  <a:pt x="157532" y="488232"/>
                  <a:pt x="157532" y="488904"/>
                  <a:pt x="157532" y="489768"/>
                </a:cubicBezTo>
                <a:cubicBezTo>
                  <a:pt x="156529" y="489871"/>
                  <a:pt x="155517" y="489730"/>
                  <a:pt x="154579" y="489360"/>
                </a:cubicBezTo>
                <a:lnTo>
                  <a:pt x="119127" y="480551"/>
                </a:lnTo>
                <a:cubicBezTo>
                  <a:pt x="115814" y="479711"/>
                  <a:pt x="116439" y="479999"/>
                  <a:pt x="116439" y="477286"/>
                </a:cubicBezTo>
                <a:lnTo>
                  <a:pt x="116439" y="360872"/>
                </a:lnTo>
                <a:cubicBezTo>
                  <a:pt x="117149" y="360718"/>
                  <a:pt x="117890" y="360896"/>
                  <a:pt x="118455" y="361352"/>
                </a:cubicBezTo>
                <a:cubicBezTo>
                  <a:pt x="130768" y="367497"/>
                  <a:pt x="143082" y="373713"/>
                  <a:pt x="155443" y="379786"/>
                </a:cubicBezTo>
                <a:cubicBezTo>
                  <a:pt x="156935" y="380357"/>
                  <a:pt x="157846" y="381872"/>
                  <a:pt x="157652" y="383459"/>
                </a:cubicBezTo>
                <a:cubicBezTo>
                  <a:pt x="157604" y="418150"/>
                  <a:pt x="157596" y="452844"/>
                  <a:pt x="157628" y="487536"/>
                </a:cubicBezTo>
                <a:close/>
                <a:moveTo>
                  <a:pt x="157532" y="378802"/>
                </a:moveTo>
                <a:cubicBezTo>
                  <a:pt x="145610" y="372770"/>
                  <a:pt x="133649" y="366777"/>
                  <a:pt x="121647" y="360824"/>
                </a:cubicBezTo>
                <a:cubicBezTo>
                  <a:pt x="121323" y="360625"/>
                  <a:pt x="121011" y="360409"/>
                  <a:pt x="120711" y="360176"/>
                </a:cubicBezTo>
                <a:cubicBezTo>
                  <a:pt x="121819" y="359688"/>
                  <a:pt x="123047" y="359537"/>
                  <a:pt x="124240" y="359744"/>
                </a:cubicBezTo>
                <a:lnTo>
                  <a:pt x="234293" y="359744"/>
                </a:lnTo>
                <a:cubicBezTo>
                  <a:pt x="235684" y="359628"/>
                  <a:pt x="237076" y="359948"/>
                  <a:pt x="238278" y="360656"/>
                </a:cubicBezTo>
                <a:cubicBezTo>
                  <a:pt x="247063" y="366585"/>
                  <a:pt x="255896" y="372417"/>
                  <a:pt x="264681" y="378298"/>
                </a:cubicBezTo>
                <a:cubicBezTo>
                  <a:pt x="264969" y="378490"/>
                  <a:pt x="265425" y="378586"/>
                  <a:pt x="265401" y="379282"/>
                </a:cubicBezTo>
                <a:cubicBezTo>
                  <a:pt x="264638" y="379577"/>
                  <a:pt x="263807" y="379661"/>
                  <a:pt x="263001" y="379522"/>
                </a:cubicBezTo>
                <a:lnTo>
                  <a:pt x="161276" y="379522"/>
                </a:lnTo>
                <a:cubicBezTo>
                  <a:pt x="159981" y="379580"/>
                  <a:pt x="158690" y="379332"/>
                  <a:pt x="157508" y="378802"/>
                </a:cubicBezTo>
                <a:close/>
                <a:moveTo>
                  <a:pt x="332514" y="333676"/>
                </a:moveTo>
                <a:cubicBezTo>
                  <a:pt x="339282" y="340476"/>
                  <a:pt x="346068" y="347255"/>
                  <a:pt x="352868" y="354007"/>
                </a:cubicBezTo>
                <a:cubicBezTo>
                  <a:pt x="353924" y="355063"/>
                  <a:pt x="355100" y="355999"/>
                  <a:pt x="356325" y="357079"/>
                </a:cubicBezTo>
                <a:cubicBezTo>
                  <a:pt x="355124" y="358279"/>
                  <a:pt x="353924" y="357895"/>
                  <a:pt x="352988" y="357895"/>
                </a:cubicBezTo>
                <a:lnTo>
                  <a:pt x="320584" y="357895"/>
                </a:lnTo>
                <a:cubicBezTo>
                  <a:pt x="293893" y="357895"/>
                  <a:pt x="267201" y="357895"/>
                  <a:pt x="240510" y="357895"/>
                </a:cubicBezTo>
                <a:cubicBezTo>
                  <a:pt x="238533" y="357919"/>
                  <a:pt x="236597" y="357334"/>
                  <a:pt x="234965" y="356215"/>
                </a:cubicBezTo>
                <a:cubicBezTo>
                  <a:pt x="223924" y="348822"/>
                  <a:pt x="212835" y="341501"/>
                  <a:pt x="201769" y="334156"/>
                </a:cubicBezTo>
                <a:cubicBezTo>
                  <a:pt x="201289" y="333700"/>
                  <a:pt x="201361" y="333220"/>
                  <a:pt x="201985" y="333100"/>
                </a:cubicBezTo>
                <a:cubicBezTo>
                  <a:pt x="202877" y="332987"/>
                  <a:pt x="203776" y="332949"/>
                  <a:pt x="204674" y="332980"/>
                </a:cubicBezTo>
                <a:lnTo>
                  <a:pt x="329105" y="332980"/>
                </a:lnTo>
                <a:cubicBezTo>
                  <a:pt x="330233" y="333076"/>
                  <a:pt x="331505" y="332644"/>
                  <a:pt x="332490" y="333676"/>
                </a:cubicBezTo>
                <a:close/>
                <a:moveTo>
                  <a:pt x="302870" y="301464"/>
                </a:moveTo>
                <a:cubicBezTo>
                  <a:pt x="303859" y="301104"/>
                  <a:pt x="304922" y="300989"/>
                  <a:pt x="305966" y="301128"/>
                </a:cubicBezTo>
                <a:cubicBezTo>
                  <a:pt x="353252" y="301128"/>
                  <a:pt x="400521" y="301128"/>
                  <a:pt x="447776" y="301128"/>
                </a:cubicBezTo>
                <a:cubicBezTo>
                  <a:pt x="449651" y="300905"/>
                  <a:pt x="451424" y="302028"/>
                  <a:pt x="452025" y="303817"/>
                </a:cubicBezTo>
                <a:cubicBezTo>
                  <a:pt x="456105" y="312266"/>
                  <a:pt x="460378" y="320619"/>
                  <a:pt x="464578" y="329020"/>
                </a:cubicBezTo>
                <a:cubicBezTo>
                  <a:pt x="465130" y="329846"/>
                  <a:pt x="465507" y="330777"/>
                  <a:pt x="465682" y="331756"/>
                </a:cubicBezTo>
                <a:cubicBezTo>
                  <a:pt x="464626" y="332956"/>
                  <a:pt x="463282" y="332452"/>
                  <a:pt x="462010" y="332452"/>
                </a:cubicBezTo>
                <a:lnTo>
                  <a:pt x="367366" y="332452"/>
                </a:lnTo>
                <a:cubicBezTo>
                  <a:pt x="357093" y="332452"/>
                  <a:pt x="346819" y="332452"/>
                  <a:pt x="336546" y="332452"/>
                </a:cubicBezTo>
                <a:cubicBezTo>
                  <a:pt x="335370" y="332452"/>
                  <a:pt x="334146" y="332836"/>
                  <a:pt x="333114" y="331852"/>
                </a:cubicBezTo>
                <a:close/>
                <a:moveTo>
                  <a:pt x="507207" y="512403"/>
                </a:moveTo>
                <a:lnTo>
                  <a:pt x="507207" y="599030"/>
                </a:lnTo>
                <a:cubicBezTo>
                  <a:pt x="507207" y="601430"/>
                  <a:pt x="507207" y="601286"/>
                  <a:pt x="504807" y="601286"/>
                </a:cubicBezTo>
                <a:lnTo>
                  <a:pt x="418228" y="601286"/>
                </a:lnTo>
                <a:cubicBezTo>
                  <a:pt x="417532" y="601286"/>
                  <a:pt x="416836" y="601286"/>
                  <a:pt x="416140" y="601286"/>
                </a:cubicBezTo>
                <a:cubicBezTo>
                  <a:pt x="415060" y="601286"/>
                  <a:pt x="414724" y="600782"/>
                  <a:pt x="414796" y="599798"/>
                </a:cubicBezTo>
                <a:cubicBezTo>
                  <a:pt x="414796" y="599294"/>
                  <a:pt x="414796" y="598814"/>
                  <a:pt x="414796" y="598309"/>
                </a:cubicBezTo>
                <a:lnTo>
                  <a:pt x="414796" y="511899"/>
                </a:lnTo>
                <a:cubicBezTo>
                  <a:pt x="414820" y="511498"/>
                  <a:pt x="414820" y="511099"/>
                  <a:pt x="414796" y="510699"/>
                </a:cubicBezTo>
                <a:cubicBezTo>
                  <a:pt x="414556" y="509042"/>
                  <a:pt x="415372" y="508682"/>
                  <a:pt x="416860" y="508706"/>
                </a:cubicBezTo>
                <a:cubicBezTo>
                  <a:pt x="421661" y="508706"/>
                  <a:pt x="426461" y="508706"/>
                  <a:pt x="431262" y="508706"/>
                </a:cubicBezTo>
                <a:lnTo>
                  <a:pt x="503559" y="508706"/>
                </a:lnTo>
                <a:cubicBezTo>
                  <a:pt x="504279" y="508706"/>
                  <a:pt x="504975" y="508706"/>
                  <a:pt x="505671" y="508706"/>
                </a:cubicBezTo>
                <a:cubicBezTo>
                  <a:pt x="506799" y="508706"/>
                  <a:pt x="507351" y="509018"/>
                  <a:pt x="507255" y="510218"/>
                </a:cubicBezTo>
                <a:cubicBezTo>
                  <a:pt x="507135" y="511011"/>
                  <a:pt x="507183" y="511707"/>
                  <a:pt x="507183" y="512403"/>
                </a:cubicBezTo>
                <a:close/>
                <a:moveTo>
                  <a:pt x="507207" y="786661"/>
                </a:moveTo>
                <a:cubicBezTo>
                  <a:pt x="507207" y="787261"/>
                  <a:pt x="507207" y="787861"/>
                  <a:pt x="507207" y="788461"/>
                </a:cubicBezTo>
                <a:cubicBezTo>
                  <a:pt x="507207" y="789061"/>
                  <a:pt x="506775" y="789709"/>
                  <a:pt x="505935" y="789661"/>
                </a:cubicBezTo>
                <a:cubicBezTo>
                  <a:pt x="505095" y="789613"/>
                  <a:pt x="504735" y="789661"/>
                  <a:pt x="504135" y="789661"/>
                </a:cubicBezTo>
                <a:lnTo>
                  <a:pt x="418060" y="789661"/>
                </a:lnTo>
                <a:cubicBezTo>
                  <a:pt x="414244" y="789661"/>
                  <a:pt x="414820" y="789925"/>
                  <a:pt x="414796" y="786229"/>
                </a:cubicBezTo>
                <a:lnTo>
                  <a:pt x="414796" y="700490"/>
                </a:lnTo>
                <a:cubicBezTo>
                  <a:pt x="414796" y="699794"/>
                  <a:pt x="414796" y="699074"/>
                  <a:pt x="414796" y="698378"/>
                </a:cubicBezTo>
                <a:cubicBezTo>
                  <a:pt x="414796" y="697682"/>
                  <a:pt x="415276" y="697154"/>
                  <a:pt x="416116" y="697178"/>
                </a:cubicBezTo>
                <a:lnTo>
                  <a:pt x="503943" y="697178"/>
                </a:lnTo>
                <a:cubicBezTo>
                  <a:pt x="507519" y="697178"/>
                  <a:pt x="507183" y="696674"/>
                  <a:pt x="507183" y="700346"/>
                </a:cubicBezTo>
                <a:close/>
                <a:moveTo>
                  <a:pt x="414748" y="692089"/>
                </a:moveTo>
                <a:lnTo>
                  <a:pt x="414748" y="606014"/>
                </a:lnTo>
                <a:cubicBezTo>
                  <a:pt x="414748" y="602894"/>
                  <a:pt x="414532" y="603086"/>
                  <a:pt x="417652" y="603086"/>
                </a:cubicBezTo>
                <a:lnTo>
                  <a:pt x="505959" y="603086"/>
                </a:lnTo>
                <a:cubicBezTo>
                  <a:pt x="506799" y="603086"/>
                  <a:pt x="507255" y="603398"/>
                  <a:pt x="507255" y="604286"/>
                </a:cubicBezTo>
                <a:cubicBezTo>
                  <a:pt x="507255" y="605174"/>
                  <a:pt x="507255" y="605702"/>
                  <a:pt x="507255" y="606398"/>
                </a:cubicBezTo>
                <a:lnTo>
                  <a:pt x="507255" y="692449"/>
                </a:lnTo>
                <a:cubicBezTo>
                  <a:pt x="507255" y="695762"/>
                  <a:pt x="507447" y="695378"/>
                  <a:pt x="504375" y="695378"/>
                </a:cubicBezTo>
                <a:lnTo>
                  <a:pt x="417964" y="695378"/>
                </a:lnTo>
                <a:cubicBezTo>
                  <a:pt x="417563" y="695354"/>
                  <a:pt x="417165" y="695354"/>
                  <a:pt x="416764" y="695378"/>
                </a:cubicBezTo>
                <a:cubicBezTo>
                  <a:pt x="415108" y="695594"/>
                  <a:pt x="414652" y="694754"/>
                  <a:pt x="414820" y="693289"/>
                </a:cubicBezTo>
                <a:cubicBezTo>
                  <a:pt x="414820" y="692889"/>
                  <a:pt x="414796" y="692488"/>
                  <a:pt x="414748" y="692089"/>
                </a:cubicBezTo>
                <a:close/>
                <a:moveTo>
                  <a:pt x="507135" y="416055"/>
                </a:moveTo>
                <a:cubicBezTo>
                  <a:pt x="507135" y="416751"/>
                  <a:pt x="507135" y="417447"/>
                  <a:pt x="507135" y="418143"/>
                </a:cubicBezTo>
                <a:lnTo>
                  <a:pt x="507135" y="503498"/>
                </a:lnTo>
                <a:cubicBezTo>
                  <a:pt x="507135" y="504290"/>
                  <a:pt x="507135" y="505106"/>
                  <a:pt x="507135" y="505898"/>
                </a:cubicBezTo>
                <a:cubicBezTo>
                  <a:pt x="507135" y="506690"/>
                  <a:pt x="506727" y="507146"/>
                  <a:pt x="505863" y="507122"/>
                </a:cubicBezTo>
                <a:cubicBezTo>
                  <a:pt x="504999" y="507098"/>
                  <a:pt x="504663" y="507122"/>
                  <a:pt x="504063" y="507122"/>
                </a:cubicBezTo>
                <a:lnTo>
                  <a:pt x="418060" y="507122"/>
                </a:lnTo>
                <a:cubicBezTo>
                  <a:pt x="414460" y="507122"/>
                  <a:pt x="414796" y="507434"/>
                  <a:pt x="414796" y="503954"/>
                </a:cubicBezTo>
                <a:lnTo>
                  <a:pt x="414796" y="417783"/>
                </a:lnTo>
                <a:cubicBezTo>
                  <a:pt x="414820" y="417382"/>
                  <a:pt x="414820" y="416984"/>
                  <a:pt x="414796" y="416583"/>
                </a:cubicBezTo>
                <a:cubicBezTo>
                  <a:pt x="414556" y="414951"/>
                  <a:pt x="415372" y="414446"/>
                  <a:pt x="416860" y="414615"/>
                </a:cubicBezTo>
                <a:cubicBezTo>
                  <a:pt x="417460" y="414615"/>
                  <a:pt x="418060" y="414615"/>
                  <a:pt x="418660" y="414615"/>
                </a:cubicBezTo>
                <a:lnTo>
                  <a:pt x="503559" y="414615"/>
                </a:lnTo>
                <a:cubicBezTo>
                  <a:pt x="504255" y="414615"/>
                  <a:pt x="504951" y="414615"/>
                  <a:pt x="505647" y="414615"/>
                </a:cubicBezTo>
                <a:cubicBezTo>
                  <a:pt x="506751" y="414518"/>
                  <a:pt x="507279" y="414951"/>
                  <a:pt x="507183" y="416127"/>
                </a:cubicBezTo>
                <a:close/>
                <a:moveTo>
                  <a:pt x="503055" y="412742"/>
                </a:moveTo>
                <a:cubicBezTo>
                  <a:pt x="474460" y="412742"/>
                  <a:pt x="445863" y="412742"/>
                  <a:pt x="417268" y="412742"/>
                </a:cubicBezTo>
                <a:cubicBezTo>
                  <a:pt x="415295" y="412860"/>
                  <a:pt x="413377" y="412053"/>
                  <a:pt x="412084" y="410558"/>
                </a:cubicBezTo>
                <a:cubicBezTo>
                  <a:pt x="409155" y="407414"/>
                  <a:pt x="406035" y="404461"/>
                  <a:pt x="402986" y="401413"/>
                </a:cubicBezTo>
                <a:lnTo>
                  <a:pt x="401258" y="399565"/>
                </a:lnTo>
                <a:cubicBezTo>
                  <a:pt x="402290" y="399202"/>
                  <a:pt x="403390" y="399080"/>
                  <a:pt x="404475" y="399205"/>
                </a:cubicBezTo>
                <a:cubicBezTo>
                  <a:pt x="435246" y="399205"/>
                  <a:pt x="466035" y="399205"/>
                  <a:pt x="496838" y="399205"/>
                </a:cubicBezTo>
                <a:cubicBezTo>
                  <a:pt x="498730" y="398905"/>
                  <a:pt x="500563" y="400009"/>
                  <a:pt x="501183" y="401821"/>
                </a:cubicBezTo>
                <a:cubicBezTo>
                  <a:pt x="502719" y="405373"/>
                  <a:pt x="504591" y="408782"/>
                  <a:pt x="506559" y="412742"/>
                </a:cubicBezTo>
                <a:close/>
                <a:moveTo>
                  <a:pt x="412948" y="418143"/>
                </a:moveTo>
                <a:lnTo>
                  <a:pt x="412948" y="503282"/>
                </a:lnTo>
                <a:cubicBezTo>
                  <a:pt x="412948" y="503978"/>
                  <a:pt x="412948" y="504698"/>
                  <a:pt x="412948" y="505370"/>
                </a:cubicBezTo>
                <a:cubicBezTo>
                  <a:pt x="412948" y="506546"/>
                  <a:pt x="412564" y="507050"/>
                  <a:pt x="411387" y="506930"/>
                </a:cubicBezTo>
                <a:cubicBezTo>
                  <a:pt x="410907" y="506930"/>
                  <a:pt x="410403" y="506930"/>
                  <a:pt x="409899" y="506930"/>
                </a:cubicBezTo>
                <a:lnTo>
                  <a:pt x="323896" y="506930"/>
                </a:lnTo>
                <a:cubicBezTo>
                  <a:pt x="320272" y="506930"/>
                  <a:pt x="320608" y="507242"/>
                  <a:pt x="320608" y="503786"/>
                </a:cubicBezTo>
                <a:lnTo>
                  <a:pt x="320608" y="417375"/>
                </a:lnTo>
                <a:cubicBezTo>
                  <a:pt x="320608" y="414302"/>
                  <a:pt x="320368" y="414494"/>
                  <a:pt x="323560" y="414494"/>
                </a:cubicBezTo>
                <a:lnTo>
                  <a:pt x="404811" y="414494"/>
                </a:lnTo>
                <a:cubicBezTo>
                  <a:pt x="406995" y="414494"/>
                  <a:pt x="409203" y="414494"/>
                  <a:pt x="411387" y="414494"/>
                </a:cubicBezTo>
                <a:cubicBezTo>
                  <a:pt x="412516" y="414494"/>
                  <a:pt x="413092" y="414807"/>
                  <a:pt x="412996" y="416007"/>
                </a:cubicBezTo>
                <a:cubicBezTo>
                  <a:pt x="412948" y="416799"/>
                  <a:pt x="412996" y="417495"/>
                  <a:pt x="412996" y="418215"/>
                </a:cubicBezTo>
                <a:close/>
                <a:moveTo>
                  <a:pt x="159428" y="657453"/>
                </a:moveTo>
                <a:lnTo>
                  <a:pt x="159428" y="607047"/>
                </a:lnTo>
                <a:cubicBezTo>
                  <a:pt x="159428" y="606350"/>
                  <a:pt x="159428" y="605630"/>
                  <a:pt x="159428" y="604934"/>
                </a:cubicBezTo>
                <a:cubicBezTo>
                  <a:pt x="159428" y="603590"/>
                  <a:pt x="159788" y="602990"/>
                  <a:pt x="161276" y="602990"/>
                </a:cubicBezTo>
                <a:cubicBezTo>
                  <a:pt x="171566" y="602990"/>
                  <a:pt x="181855" y="602990"/>
                  <a:pt x="192144" y="602990"/>
                </a:cubicBezTo>
                <a:cubicBezTo>
                  <a:pt x="193392" y="602990"/>
                  <a:pt x="194064" y="603302"/>
                  <a:pt x="193944" y="604670"/>
                </a:cubicBezTo>
                <a:cubicBezTo>
                  <a:pt x="193908" y="605270"/>
                  <a:pt x="193908" y="605870"/>
                  <a:pt x="193944" y="606470"/>
                </a:cubicBezTo>
                <a:lnTo>
                  <a:pt x="193944" y="700082"/>
                </a:lnTo>
                <a:cubicBezTo>
                  <a:pt x="193908" y="700577"/>
                  <a:pt x="193908" y="701076"/>
                  <a:pt x="193944" y="701570"/>
                </a:cubicBezTo>
                <a:cubicBezTo>
                  <a:pt x="194136" y="702987"/>
                  <a:pt x="193392" y="703467"/>
                  <a:pt x="192144" y="703779"/>
                </a:cubicBezTo>
                <a:lnTo>
                  <a:pt x="161660" y="711388"/>
                </a:lnTo>
                <a:cubicBezTo>
                  <a:pt x="159572" y="711916"/>
                  <a:pt x="159452" y="711820"/>
                  <a:pt x="159452" y="709635"/>
                </a:cubicBezTo>
                <a:cubicBezTo>
                  <a:pt x="159452" y="702242"/>
                  <a:pt x="159452" y="694850"/>
                  <a:pt x="159452" y="687457"/>
                </a:cubicBezTo>
                <a:close/>
                <a:moveTo>
                  <a:pt x="193920" y="497377"/>
                </a:moveTo>
                <a:cubicBezTo>
                  <a:pt x="193920" y="497881"/>
                  <a:pt x="193920" y="498361"/>
                  <a:pt x="193776" y="499129"/>
                </a:cubicBezTo>
                <a:lnTo>
                  <a:pt x="182687" y="496297"/>
                </a:lnTo>
                <a:lnTo>
                  <a:pt x="161780" y="491088"/>
                </a:lnTo>
                <a:cubicBezTo>
                  <a:pt x="159380" y="490512"/>
                  <a:pt x="159380" y="490488"/>
                  <a:pt x="159380" y="488136"/>
                </a:cubicBezTo>
                <a:cubicBezTo>
                  <a:pt x="159380" y="453459"/>
                  <a:pt x="159380" y="418774"/>
                  <a:pt x="159380" y="384083"/>
                </a:cubicBezTo>
                <a:cubicBezTo>
                  <a:pt x="159288" y="383485"/>
                  <a:pt x="159380" y="382875"/>
                  <a:pt x="159644" y="382330"/>
                </a:cubicBezTo>
                <a:cubicBezTo>
                  <a:pt x="160508" y="381994"/>
                  <a:pt x="161156" y="382619"/>
                  <a:pt x="161828" y="382955"/>
                </a:cubicBezTo>
                <a:cubicBezTo>
                  <a:pt x="171933" y="387995"/>
                  <a:pt x="181919" y="393084"/>
                  <a:pt x="191928" y="397884"/>
                </a:cubicBezTo>
                <a:cubicBezTo>
                  <a:pt x="193254" y="398333"/>
                  <a:pt x="194098" y="399634"/>
                  <a:pt x="193968" y="401029"/>
                </a:cubicBezTo>
                <a:cubicBezTo>
                  <a:pt x="193936" y="433193"/>
                  <a:pt x="193920" y="465309"/>
                  <a:pt x="193920" y="497377"/>
                </a:cubicBezTo>
                <a:close/>
                <a:moveTo>
                  <a:pt x="193632" y="396852"/>
                </a:moveTo>
                <a:cubicBezTo>
                  <a:pt x="184031" y="392052"/>
                  <a:pt x="174430" y="387251"/>
                  <a:pt x="164829" y="382451"/>
                </a:cubicBezTo>
                <a:cubicBezTo>
                  <a:pt x="164613" y="382330"/>
                  <a:pt x="164229" y="382282"/>
                  <a:pt x="164349" y="381634"/>
                </a:cubicBezTo>
                <a:cubicBezTo>
                  <a:pt x="165021" y="381375"/>
                  <a:pt x="165750" y="381301"/>
                  <a:pt x="166461" y="381418"/>
                </a:cubicBezTo>
                <a:lnTo>
                  <a:pt x="267273" y="381418"/>
                </a:lnTo>
                <a:cubicBezTo>
                  <a:pt x="268570" y="381339"/>
                  <a:pt x="269856" y="381675"/>
                  <a:pt x="270946" y="382378"/>
                </a:cubicBezTo>
                <a:cubicBezTo>
                  <a:pt x="278003" y="387179"/>
                  <a:pt x="285084" y="391788"/>
                  <a:pt x="292141" y="396492"/>
                </a:cubicBezTo>
                <a:cubicBezTo>
                  <a:pt x="292381" y="396660"/>
                  <a:pt x="292645" y="396780"/>
                  <a:pt x="292885" y="396924"/>
                </a:cubicBezTo>
                <a:cubicBezTo>
                  <a:pt x="292237" y="397908"/>
                  <a:pt x="291492" y="397620"/>
                  <a:pt x="290868" y="397620"/>
                </a:cubicBezTo>
                <a:lnTo>
                  <a:pt x="197257" y="397620"/>
                </a:lnTo>
                <a:cubicBezTo>
                  <a:pt x="196004" y="397666"/>
                  <a:pt x="194759" y="397402"/>
                  <a:pt x="193632" y="396852"/>
                </a:cubicBezTo>
                <a:close/>
                <a:moveTo>
                  <a:pt x="318736" y="417591"/>
                </a:moveTo>
                <a:lnTo>
                  <a:pt x="318736" y="504002"/>
                </a:lnTo>
                <a:cubicBezTo>
                  <a:pt x="318736" y="504506"/>
                  <a:pt x="318736" y="505010"/>
                  <a:pt x="318736" y="505490"/>
                </a:cubicBezTo>
                <a:cubicBezTo>
                  <a:pt x="318736" y="506618"/>
                  <a:pt x="318400" y="507194"/>
                  <a:pt x="317224" y="507074"/>
                </a:cubicBezTo>
                <a:cubicBezTo>
                  <a:pt x="316720" y="507074"/>
                  <a:pt x="316216" y="507074"/>
                  <a:pt x="315711" y="507074"/>
                </a:cubicBezTo>
                <a:lnTo>
                  <a:pt x="229733" y="507074"/>
                </a:lnTo>
                <a:cubicBezTo>
                  <a:pt x="225988" y="507074"/>
                  <a:pt x="226420" y="507386"/>
                  <a:pt x="226420" y="503642"/>
                </a:cubicBezTo>
                <a:lnTo>
                  <a:pt x="226420" y="417231"/>
                </a:lnTo>
                <a:cubicBezTo>
                  <a:pt x="226420" y="414638"/>
                  <a:pt x="226420" y="414615"/>
                  <a:pt x="229037" y="414615"/>
                </a:cubicBezTo>
                <a:lnTo>
                  <a:pt x="315087" y="414615"/>
                </a:lnTo>
                <a:cubicBezTo>
                  <a:pt x="315687" y="414615"/>
                  <a:pt x="316288" y="414615"/>
                  <a:pt x="316888" y="414615"/>
                </a:cubicBezTo>
                <a:cubicBezTo>
                  <a:pt x="318232" y="414470"/>
                  <a:pt x="319024" y="414855"/>
                  <a:pt x="318808" y="416391"/>
                </a:cubicBezTo>
                <a:cubicBezTo>
                  <a:pt x="318760" y="416789"/>
                  <a:pt x="318736" y="417190"/>
                  <a:pt x="318736" y="417591"/>
                </a:cubicBezTo>
                <a:close/>
                <a:moveTo>
                  <a:pt x="318736" y="786733"/>
                </a:moveTo>
                <a:cubicBezTo>
                  <a:pt x="318736" y="787333"/>
                  <a:pt x="318736" y="787933"/>
                  <a:pt x="318736" y="788533"/>
                </a:cubicBezTo>
                <a:cubicBezTo>
                  <a:pt x="318736" y="789133"/>
                  <a:pt x="318400" y="789805"/>
                  <a:pt x="317512" y="789781"/>
                </a:cubicBezTo>
                <a:cubicBezTo>
                  <a:pt x="316624" y="789757"/>
                  <a:pt x="316120" y="789781"/>
                  <a:pt x="315423" y="789781"/>
                </a:cubicBezTo>
                <a:lnTo>
                  <a:pt x="229757" y="789781"/>
                </a:lnTo>
                <a:cubicBezTo>
                  <a:pt x="225892" y="789781"/>
                  <a:pt x="226444" y="790093"/>
                  <a:pt x="226420" y="786397"/>
                </a:cubicBezTo>
                <a:lnTo>
                  <a:pt x="226420" y="700946"/>
                </a:lnTo>
                <a:cubicBezTo>
                  <a:pt x="226420" y="700250"/>
                  <a:pt x="226420" y="699554"/>
                  <a:pt x="226420" y="698858"/>
                </a:cubicBezTo>
                <a:cubicBezTo>
                  <a:pt x="226420" y="697682"/>
                  <a:pt x="226852" y="697202"/>
                  <a:pt x="228004" y="697298"/>
                </a:cubicBezTo>
                <a:lnTo>
                  <a:pt x="315519" y="697298"/>
                </a:lnTo>
                <a:cubicBezTo>
                  <a:pt x="319144" y="697298"/>
                  <a:pt x="318808" y="696794"/>
                  <a:pt x="318808" y="700394"/>
                </a:cubicBezTo>
                <a:close/>
                <a:moveTo>
                  <a:pt x="318736" y="606518"/>
                </a:moveTo>
                <a:lnTo>
                  <a:pt x="318736" y="692929"/>
                </a:lnTo>
                <a:cubicBezTo>
                  <a:pt x="318736" y="695762"/>
                  <a:pt x="318736" y="695522"/>
                  <a:pt x="316144" y="695522"/>
                </a:cubicBezTo>
                <a:lnTo>
                  <a:pt x="228053" y="695522"/>
                </a:lnTo>
                <a:cubicBezTo>
                  <a:pt x="226948" y="695522"/>
                  <a:pt x="226324" y="695234"/>
                  <a:pt x="226420" y="694009"/>
                </a:cubicBezTo>
                <a:cubicBezTo>
                  <a:pt x="226420" y="693313"/>
                  <a:pt x="226420" y="692617"/>
                  <a:pt x="226420" y="691921"/>
                </a:cubicBezTo>
                <a:lnTo>
                  <a:pt x="226420" y="606711"/>
                </a:lnTo>
                <a:cubicBezTo>
                  <a:pt x="226420" y="605918"/>
                  <a:pt x="226420" y="605126"/>
                  <a:pt x="226420" y="604310"/>
                </a:cubicBezTo>
                <a:cubicBezTo>
                  <a:pt x="226347" y="603785"/>
                  <a:pt x="226714" y="603300"/>
                  <a:pt x="227239" y="603228"/>
                </a:cubicBezTo>
                <a:cubicBezTo>
                  <a:pt x="227334" y="603213"/>
                  <a:pt x="227430" y="603216"/>
                  <a:pt x="227524" y="603230"/>
                </a:cubicBezTo>
                <a:lnTo>
                  <a:pt x="315687" y="603230"/>
                </a:lnTo>
                <a:cubicBezTo>
                  <a:pt x="316192" y="603230"/>
                  <a:pt x="316696" y="603230"/>
                  <a:pt x="317200" y="603230"/>
                </a:cubicBezTo>
                <a:cubicBezTo>
                  <a:pt x="318328" y="603230"/>
                  <a:pt x="318880" y="603566"/>
                  <a:pt x="318784" y="604766"/>
                </a:cubicBezTo>
                <a:cubicBezTo>
                  <a:pt x="318736" y="605198"/>
                  <a:pt x="318736" y="605798"/>
                  <a:pt x="318736" y="606398"/>
                </a:cubicBezTo>
                <a:close/>
                <a:moveTo>
                  <a:pt x="318736" y="600302"/>
                </a:moveTo>
                <a:cubicBezTo>
                  <a:pt x="318736" y="601046"/>
                  <a:pt x="318424" y="601406"/>
                  <a:pt x="317656" y="601406"/>
                </a:cubicBezTo>
                <a:cubicBezTo>
                  <a:pt x="316888" y="601406"/>
                  <a:pt x="316480" y="601406"/>
                  <a:pt x="315879" y="601406"/>
                </a:cubicBezTo>
                <a:lnTo>
                  <a:pt x="229013" y="601406"/>
                </a:lnTo>
                <a:cubicBezTo>
                  <a:pt x="226444" y="601406"/>
                  <a:pt x="226420" y="601406"/>
                  <a:pt x="226420" y="598766"/>
                </a:cubicBezTo>
                <a:lnTo>
                  <a:pt x="226420" y="511707"/>
                </a:lnTo>
                <a:cubicBezTo>
                  <a:pt x="226420" y="508634"/>
                  <a:pt x="226156" y="508802"/>
                  <a:pt x="229325" y="508802"/>
                </a:cubicBezTo>
                <a:lnTo>
                  <a:pt x="316336" y="508802"/>
                </a:lnTo>
                <a:cubicBezTo>
                  <a:pt x="318856" y="508802"/>
                  <a:pt x="318880" y="508802"/>
                  <a:pt x="318880" y="511443"/>
                </a:cubicBezTo>
                <a:lnTo>
                  <a:pt x="318880" y="598093"/>
                </a:lnTo>
                <a:cubicBezTo>
                  <a:pt x="318736" y="598790"/>
                  <a:pt x="318736" y="599510"/>
                  <a:pt x="318736" y="600182"/>
                </a:cubicBezTo>
                <a:close/>
                <a:moveTo>
                  <a:pt x="313263" y="412910"/>
                </a:moveTo>
                <a:lnTo>
                  <a:pt x="227884" y="412910"/>
                </a:lnTo>
                <a:cubicBezTo>
                  <a:pt x="226691" y="412989"/>
                  <a:pt x="225496" y="412773"/>
                  <a:pt x="224404" y="412286"/>
                </a:cubicBezTo>
                <a:cubicBezTo>
                  <a:pt x="216579" y="408302"/>
                  <a:pt x="208706" y="404389"/>
                  <a:pt x="200857" y="400453"/>
                </a:cubicBezTo>
                <a:cubicBezTo>
                  <a:pt x="200617" y="400333"/>
                  <a:pt x="200281" y="400285"/>
                  <a:pt x="200281" y="399637"/>
                </a:cubicBezTo>
                <a:cubicBezTo>
                  <a:pt x="201266" y="399375"/>
                  <a:pt x="202293" y="399301"/>
                  <a:pt x="203305" y="399421"/>
                </a:cubicBezTo>
                <a:cubicBezTo>
                  <a:pt x="233293" y="399421"/>
                  <a:pt x="263272" y="399421"/>
                  <a:pt x="293245" y="399421"/>
                </a:cubicBezTo>
                <a:cubicBezTo>
                  <a:pt x="295326" y="399375"/>
                  <a:pt x="297364" y="400006"/>
                  <a:pt x="299053" y="401221"/>
                </a:cubicBezTo>
                <a:cubicBezTo>
                  <a:pt x="303854" y="404461"/>
                  <a:pt x="308655" y="407534"/>
                  <a:pt x="313239" y="410822"/>
                </a:cubicBezTo>
                <a:cubicBezTo>
                  <a:pt x="314185" y="411220"/>
                  <a:pt x="315013" y="411857"/>
                  <a:pt x="315639" y="412670"/>
                </a:cubicBezTo>
                <a:cubicBezTo>
                  <a:pt x="314895" y="413102"/>
                  <a:pt x="314055" y="412790"/>
                  <a:pt x="313335" y="412790"/>
                </a:cubicBezTo>
                <a:close/>
                <a:moveTo>
                  <a:pt x="195648" y="401701"/>
                </a:moveTo>
                <a:cubicBezTo>
                  <a:pt x="195624" y="401326"/>
                  <a:pt x="195624" y="400947"/>
                  <a:pt x="195648" y="400573"/>
                </a:cubicBezTo>
                <a:cubicBezTo>
                  <a:pt x="196609" y="400261"/>
                  <a:pt x="197233" y="400909"/>
                  <a:pt x="197905" y="401245"/>
                </a:cubicBezTo>
                <a:cubicBezTo>
                  <a:pt x="206042" y="405277"/>
                  <a:pt x="214131" y="409406"/>
                  <a:pt x="222316" y="413366"/>
                </a:cubicBezTo>
                <a:cubicBezTo>
                  <a:pt x="223807" y="413935"/>
                  <a:pt x="224704" y="415459"/>
                  <a:pt x="224476" y="417039"/>
                </a:cubicBezTo>
                <a:cubicBezTo>
                  <a:pt x="224476" y="434513"/>
                  <a:pt x="224476" y="451987"/>
                  <a:pt x="224476" y="469485"/>
                </a:cubicBezTo>
                <a:lnTo>
                  <a:pt x="224476" y="503498"/>
                </a:lnTo>
                <a:cubicBezTo>
                  <a:pt x="224624" y="504496"/>
                  <a:pt x="224542" y="505514"/>
                  <a:pt x="224236" y="506474"/>
                </a:cubicBezTo>
                <a:cubicBezTo>
                  <a:pt x="222954" y="506493"/>
                  <a:pt x="221681" y="506258"/>
                  <a:pt x="220492" y="505778"/>
                </a:cubicBezTo>
                <a:lnTo>
                  <a:pt x="197833" y="500185"/>
                </a:lnTo>
                <a:cubicBezTo>
                  <a:pt x="196297" y="499825"/>
                  <a:pt x="195432" y="499345"/>
                  <a:pt x="195432" y="497473"/>
                </a:cubicBezTo>
                <a:cubicBezTo>
                  <a:pt x="195672" y="465518"/>
                  <a:pt x="195776" y="433553"/>
                  <a:pt x="195744" y="401581"/>
                </a:cubicBezTo>
                <a:close/>
                <a:moveTo>
                  <a:pt x="195648" y="606687"/>
                </a:moveTo>
                <a:lnTo>
                  <a:pt x="195648" y="605486"/>
                </a:lnTo>
                <a:cubicBezTo>
                  <a:pt x="195648" y="603254"/>
                  <a:pt x="195648" y="603206"/>
                  <a:pt x="198049" y="603206"/>
                </a:cubicBezTo>
                <a:lnTo>
                  <a:pt x="222340" y="603206"/>
                </a:lnTo>
                <a:cubicBezTo>
                  <a:pt x="224572" y="603206"/>
                  <a:pt x="224740" y="603206"/>
                  <a:pt x="224740" y="605606"/>
                </a:cubicBezTo>
                <a:cubicBezTo>
                  <a:pt x="224740" y="634986"/>
                  <a:pt x="224740" y="664349"/>
                  <a:pt x="224740" y="693697"/>
                </a:cubicBezTo>
                <a:cubicBezTo>
                  <a:pt x="224740" y="695018"/>
                  <a:pt x="224740" y="695858"/>
                  <a:pt x="222988" y="696242"/>
                </a:cubicBezTo>
                <a:cubicBezTo>
                  <a:pt x="214251" y="698330"/>
                  <a:pt x="205562" y="700562"/>
                  <a:pt x="196873" y="702723"/>
                </a:cubicBezTo>
                <a:cubicBezTo>
                  <a:pt x="196601" y="702751"/>
                  <a:pt x="196328" y="702751"/>
                  <a:pt x="196057" y="702723"/>
                </a:cubicBezTo>
                <a:cubicBezTo>
                  <a:pt x="195785" y="701705"/>
                  <a:pt x="195712" y="700646"/>
                  <a:pt x="195840" y="699602"/>
                </a:cubicBezTo>
                <a:cubicBezTo>
                  <a:pt x="195761" y="668559"/>
                  <a:pt x="195720" y="637547"/>
                  <a:pt x="195720" y="606567"/>
                </a:cubicBezTo>
                <a:close/>
                <a:moveTo>
                  <a:pt x="224452" y="512115"/>
                </a:moveTo>
                <a:lnTo>
                  <a:pt x="224452" y="598165"/>
                </a:lnTo>
                <a:cubicBezTo>
                  <a:pt x="224452" y="601862"/>
                  <a:pt x="224908" y="601382"/>
                  <a:pt x="221332" y="601406"/>
                </a:cubicBezTo>
                <a:lnTo>
                  <a:pt x="198409" y="601406"/>
                </a:lnTo>
                <a:cubicBezTo>
                  <a:pt x="195744" y="601406"/>
                  <a:pt x="195720" y="601406"/>
                  <a:pt x="195720" y="598886"/>
                </a:cubicBezTo>
                <a:lnTo>
                  <a:pt x="195720" y="503834"/>
                </a:lnTo>
                <a:cubicBezTo>
                  <a:pt x="195720" y="503234"/>
                  <a:pt x="195720" y="502634"/>
                  <a:pt x="195720" y="501697"/>
                </a:cubicBezTo>
                <a:lnTo>
                  <a:pt x="223180" y="508298"/>
                </a:lnTo>
                <a:cubicBezTo>
                  <a:pt x="224188" y="508538"/>
                  <a:pt x="224740" y="509042"/>
                  <a:pt x="224644" y="510170"/>
                </a:cubicBezTo>
                <a:cubicBezTo>
                  <a:pt x="224599" y="510778"/>
                  <a:pt x="224591" y="511387"/>
                  <a:pt x="224620" y="511995"/>
                </a:cubicBezTo>
                <a:close/>
                <a:moveTo>
                  <a:pt x="195648" y="802167"/>
                </a:moveTo>
                <a:cubicBezTo>
                  <a:pt x="195648" y="770610"/>
                  <a:pt x="195648" y="739039"/>
                  <a:pt x="195648" y="707451"/>
                </a:cubicBezTo>
                <a:cubicBezTo>
                  <a:pt x="195648" y="704883"/>
                  <a:pt x="195648" y="704859"/>
                  <a:pt x="198049" y="704259"/>
                </a:cubicBezTo>
                <a:lnTo>
                  <a:pt x="223036" y="697922"/>
                </a:lnTo>
                <a:cubicBezTo>
                  <a:pt x="223472" y="697843"/>
                  <a:pt x="223913" y="697795"/>
                  <a:pt x="224356" y="697778"/>
                </a:cubicBezTo>
                <a:cubicBezTo>
                  <a:pt x="224649" y="698815"/>
                  <a:pt x="224738" y="699900"/>
                  <a:pt x="224620" y="700970"/>
                </a:cubicBezTo>
                <a:cubicBezTo>
                  <a:pt x="224620" y="729647"/>
                  <a:pt x="224620" y="758321"/>
                  <a:pt x="224620" y="786997"/>
                </a:cubicBezTo>
                <a:cubicBezTo>
                  <a:pt x="224910" y="788963"/>
                  <a:pt x="223775" y="790859"/>
                  <a:pt x="221908" y="791534"/>
                </a:cubicBezTo>
                <a:cubicBezTo>
                  <a:pt x="214155" y="795206"/>
                  <a:pt x="206546" y="799143"/>
                  <a:pt x="198865" y="802959"/>
                </a:cubicBezTo>
                <a:cubicBezTo>
                  <a:pt x="198057" y="803557"/>
                  <a:pt x="197104" y="803931"/>
                  <a:pt x="196105" y="804039"/>
                </a:cubicBezTo>
                <a:cubicBezTo>
                  <a:pt x="195480" y="803535"/>
                  <a:pt x="195744" y="802671"/>
                  <a:pt x="195744" y="802047"/>
                </a:cubicBezTo>
                <a:close/>
                <a:moveTo>
                  <a:pt x="202489" y="803223"/>
                </a:moveTo>
                <a:cubicBezTo>
                  <a:pt x="209354" y="799767"/>
                  <a:pt x="216243" y="796358"/>
                  <a:pt x="223084" y="792854"/>
                </a:cubicBezTo>
                <a:cubicBezTo>
                  <a:pt x="224759" y="791985"/>
                  <a:pt x="226621" y="791538"/>
                  <a:pt x="228509" y="791558"/>
                </a:cubicBezTo>
                <a:cubicBezTo>
                  <a:pt x="256592" y="791558"/>
                  <a:pt x="284683" y="791558"/>
                  <a:pt x="312783" y="791558"/>
                </a:cubicBezTo>
                <a:lnTo>
                  <a:pt x="315471" y="791558"/>
                </a:lnTo>
                <a:cubicBezTo>
                  <a:pt x="315783" y="792638"/>
                  <a:pt x="314847" y="792758"/>
                  <a:pt x="314343" y="793070"/>
                </a:cubicBezTo>
                <a:cubicBezTo>
                  <a:pt x="308895" y="796766"/>
                  <a:pt x="303374" y="800271"/>
                  <a:pt x="297901" y="804063"/>
                </a:cubicBezTo>
                <a:cubicBezTo>
                  <a:pt x="296946" y="804786"/>
                  <a:pt x="295787" y="805182"/>
                  <a:pt x="294589" y="805191"/>
                </a:cubicBezTo>
                <a:cubicBezTo>
                  <a:pt x="263306" y="805191"/>
                  <a:pt x="232021" y="805191"/>
                  <a:pt x="200737" y="805191"/>
                </a:cubicBezTo>
                <a:cubicBezTo>
                  <a:pt x="200221" y="805141"/>
                  <a:pt x="199708" y="805059"/>
                  <a:pt x="199201" y="804951"/>
                </a:cubicBezTo>
                <a:cubicBezTo>
                  <a:pt x="200833" y="804015"/>
                  <a:pt x="201697" y="803535"/>
                  <a:pt x="202585" y="803103"/>
                </a:cubicBezTo>
                <a:close/>
                <a:moveTo>
                  <a:pt x="295141" y="808168"/>
                </a:moveTo>
                <a:cubicBezTo>
                  <a:pt x="296271" y="807354"/>
                  <a:pt x="297637" y="806932"/>
                  <a:pt x="299029" y="806968"/>
                </a:cubicBezTo>
                <a:lnTo>
                  <a:pt x="393505" y="806968"/>
                </a:lnTo>
                <a:cubicBezTo>
                  <a:pt x="394153" y="806968"/>
                  <a:pt x="394897" y="806680"/>
                  <a:pt x="395641" y="807472"/>
                </a:cubicBezTo>
                <a:lnTo>
                  <a:pt x="379799" y="823290"/>
                </a:lnTo>
                <a:cubicBezTo>
                  <a:pt x="378983" y="824082"/>
                  <a:pt x="377927" y="823866"/>
                  <a:pt x="376943" y="823866"/>
                </a:cubicBezTo>
                <a:lnTo>
                  <a:pt x="275530" y="823866"/>
                </a:lnTo>
                <a:cubicBezTo>
                  <a:pt x="274722" y="823904"/>
                  <a:pt x="273913" y="823815"/>
                  <a:pt x="273130" y="823602"/>
                </a:cubicBezTo>
                <a:cubicBezTo>
                  <a:pt x="272722" y="823482"/>
                  <a:pt x="272866" y="822978"/>
                  <a:pt x="273274" y="822714"/>
                </a:cubicBezTo>
                <a:cubicBezTo>
                  <a:pt x="280595" y="817769"/>
                  <a:pt x="287940" y="812920"/>
                  <a:pt x="295237" y="808048"/>
                </a:cubicBezTo>
                <a:close/>
                <a:moveTo>
                  <a:pt x="300806" y="805167"/>
                </a:moveTo>
                <a:cubicBezTo>
                  <a:pt x="300518" y="804087"/>
                  <a:pt x="301454" y="803991"/>
                  <a:pt x="301958" y="803655"/>
                </a:cubicBezTo>
                <a:cubicBezTo>
                  <a:pt x="307406" y="799983"/>
                  <a:pt x="312903" y="796454"/>
                  <a:pt x="318376" y="792686"/>
                </a:cubicBezTo>
                <a:cubicBezTo>
                  <a:pt x="319331" y="791963"/>
                  <a:pt x="320490" y="791567"/>
                  <a:pt x="321688" y="791558"/>
                </a:cubicBezTo>
                <a:lnTo>
                  <a:pt x="410067" y="791558"/>
                </a:lnTo>
                <a:cubicBezTo>
                  <a:pt x="410235" y="791558"/>
                  <a:pt x="410427" y="791558"/>
                  <a:pt x="410739" y="791558"/>
                </a:cubicBezTo>
                <a:cubicBezTo>
                  <a:pt x="410785" y="792134"/>
                  <a:pt x="410507" y="792688"/>
                  <a:pt x="410019" y="792998"/>
                </a:cubicBezTo>
                <a:cubicBezTo>
                  <a:pt x="406419" y="796598"/>
                  <a:pt x="402818" y="800199"/>
                  <a:pt x="399218" y="803823"/>
                </a:cubicBezTo>
                <a:cubicBezTo>
                  <a:pt x="398495" y="804637"/>
                  <a:pt x="397451" y="805093"/>
                  <a:pt x="396362" y="805071"/>
                </a:cubicBezTo>
                <a:cubicBezTo>
                  <a:pt x="364582" y="805040"/>
                  <a:pt x="332761" y="805030"/>
                  <a:pt x="300902" y="805047"/>
                </a:cubicBezTo>
                <a:close/>
                <a:moveTo>
                  <a:pt x="410427" y="789781"/>
                </a:moveTo>
                <a:lnTo>
                  <a:pt x="323296" y="789781"/>
                </a:lnTo>
                <a:cubicBezTo>
                  <a:pt x="320632" y="789781"/>
                  <a:pt x="320608" y="789781"/>
                  <a:pt x="320608" y="786949"/>
                </a:cubicBezTo>
                <a:lnTo>
                  <a:pt x="320608" y="700298"/>
                </a:lnTo>
                <a:cubicBezTo>
                  <a:pt x="320608" y="699698"/>
                  <a:pt x="320608" y="699098"/>
                  <a:pt x="320608" y="698498"/>
                </a:cubicBezTo>
                <a:cubicBezTo>
                  <a:pt x="320608" y="697898"/>
                  <a:pt x="321088" y="697274"/>
                  <a:pt x="321928" y="697298"/>
                </a:cubicBezTo>
                <a:lnTo>
                  <a:pt x="410355" y="697298"/>
                </a:lnTo>
                <a:cubicBezTo>
                  <a:pt x="413140" y="697298"/>
                  <a:pt x="412996" y="697058"/>
                  <a:pt x="412996" y="699842"/>
                </a:cubicBezTo>
                <a:lnTo>
                  <a:pt x="412996" y="787381"/>
                </a:lnTo>
                <a:cubicBezTo>
                  <a:pt x="412996" y="789637"/>
                  <a:pt x="412972" y="789661"/>
                  <a:pt x="410523" y="789661"/>
                </a:cubicBezTo>
                <a:close/>
                <a:moveTo>
                  <a:pt x="412828" y="691897"/>
                </a:moveTo>
                <a:cubicBezTo>
                  <a:pt x="412828" y="692689"/>
                  <a:pt x="412828" y="693481"/>
                  <a:pt x="412828" y="694297"/>
                </a:cubicBezTo>
                <a:cubicBezTo>
                  <a:pt x="412828" y="695114"/>
                  <a:pt x="412396" y="695522"/>
                  <a:pt x="411531" y="695498"/>
                </a:cubicBezTo>
                <a:lnTo>
                  <a:pt x="323680" y="695498"/>
                </a:lnTo>
                <a:cubicBezTo>
                  <a:pt x="320056" y="695498"/>
                  <a:pt x="320440" y="695786"/>
                  <a:pt x="320440" y="692305"/>
                </a:cubicBezTo>
                <a:lnTo>
                  <a:pt x="320440" y="606398"/>
                </a:lnTo>
                <a:cubicBezTo>
                  <a:pt x="320440" y="602678"/>
                  <a:pt x="320104" y="603086"/>
                  <a:pt x="323872" y="603086"/>
                </a:cubicBezTo>
                <a:lnTo>
                  <a:pt x="410283" y="603086"/>
                </a:lnTo>
                <a:cubicBezTo>
                  <a:pt x="412852" y="603086"/>
                  <a:pt x="412876" y="603086"/>
                  <a:pt x="412876" y="605702"/>
                </a:cubicBezTo>
                <a:lnTo>
                  <a:pt x="412876" y="691777"/>
                </a:lnTo>
                <a:close/>
                <a:moveTo>
                  <a:pt x="410259" y="601406"/>
                </a:moveTo>
                <a:lnTo>
                  <a:pt x="321448" y="601406"/>
                </a:lnTo>
                <a:cubicBezTo>
                  <a:pt x="320908" y="601466"/>
                  <a:pt x="320421" y="601075"/>
                  <a:pt x="320363" y="600535"/>
                </a:cubicBezTo>
                <a:cubicBezTo>
                  <a:pt x="320354" y="600451"/>
                  <a:pt x="320356" y="600362"/>
                  <a:pt x="320368" y="600278"/>
                </a:cubicBezTo>
                <a:cubicBezTo>
                  <a:pt x="320368" y="599582"/>
                  <a:pt x="320368" y="598886"/>
                  <a:pt x="320368" y="598189"/>
                </a:cubicBezTo>
                <a:lnTo>
                  <a:pt x="320368" y="511539"/>
                </a:lnTo>
                <a:cubicBezTo>
                  <a:pt x="320368" y="508970"/>
                  <a:pt x="320368" y="508946"/>
                  <a:pt x="322984" y="508946"/>
                </a:cubicBezTo>
                <a:lnTo>
                  <a:pt x="410235" y="508946"/>
                </a:lnTo>
                <a:cubicBezTo>
                  <a:pt x="412636" y="508946"/>
                  <a:pt x="412756" y="508946"/>
                  <a:pt x="412756" y="511611"/>
                </a:cubicBezTo>
                <a:lnTo>
                  <a:pt x="412756" y="598838"/>
                </a:lnTo>
                <a:cubicBezTo>
                  <a:pt x="412996" y="601502"/>
                  <a:pt x="413236" y="601286"/>
                  <a:pt x="410427" y="601286"/>
                </a:cubicBezTo>
                <a:close/>
                <a:moveTo>
                  <a:pt x="410883" y="412358"/>
                </a:moveTo>
                <a:lnTo>
                  <a:pt x="410595" y="412934"/>
                </a:lnTo>
                <a:lnTo>
                  <a:pt x="407955" y="412934"/>
                </a:lnTo>
                <a:cubicBezTo>
                  <a:pt x="379487" y="412934"/>
                  <a:pt x="351027" y="412934"/>
                  <a:pt x="322576" y="412934"/>
                </a:cubicBezTo>
                <a:cubicBezTo>
                  <a:pt x="320788" y="412994"/>
                  <a:pt x="319026" y="412471"/>
                  <a:pt x="317560" y="411446"/>
                </a:cubicBezTo>
                <a:cubicBezTo>
                  <a:pt x="311967" y="407630"/>
                  <a:pt x="306302" y="403909"/>
                  <a:pt x="300518" y="400045"/>
                </a:cubicBezTo>
                <a:cubicBezTo>
                  <a:pt x="301430" y="399037"/>
                  <a:pt x="302582" y="399445"/>
                  <a:pt x="303566" y="399445"/>
                </a:cubicBezTo>
                <a:cubicBezTo>
                  <a:pt x="317968" y="399445"/>
                  <a:pt x="332370" y="399445"/>
                  <a:pt x="346771" y="399445"/>
                </a:cubicBezTo>
                <a:cubicBezTo>
                  <a:pt x="362949" y="399445"/>
                  <a:pt x="379127" y="399445"/>
                  <a:pt x="395305" y="399445"/>
                </a:cubicBezTo>
                <a:cubicBezTo>
                  <a:pt x="397125" y="399322"/>
                  <a:pt x="398896" y="400047"/>
                  <a:pt x="400106" y="401413"/>
                </a:cubicBezTo>
                <a:cubicBezTo>
                  <a:pt x="403658" y="405085"/>
                  <a:pt x="407379" y="408590"/>
                  <a:pt x="411051" y="412286"/>
                </a:cubicBezTo>
                <a:close/>
                <a:moveTo>
                  <a:pt x="392017" y="397620"/>
                </a:moveTo>
                <a:lnTo>
                  <a:pt x="298933" y="397620"/>
                </a:lnTo>
                <a:cubicBezTo>
                  <a:pt x="297839" y="397702"/>
                  <a:pt x="296747" y="397433"/>
                  <a:pt x="295813" y="396852"/>
                </a:cubicBezTo>
                <a:cubicBezTo>
                  <a:pt x="288612" y="392052"/>
                  <a:pt x="281411" y="387251"/>
                  <a:pt x="274210" y="382330"/>
                </a:cubicBezTo>
                <a:cubicBezTo>
                  <a:pt x="274210" y="382330"/>
                  <a:pt x="274042" y="382042"/>
                  <a:pt x="273730" y="381418"/>
                </a:cubicBezTo>
                <a:lnTo>
                  <a:pt x="277019" y="381418"/>
                </a:lnTo>
                <a:cubicBezTo>
                  <a:pt x="310400" y="381418"/>
                  <a:pt x="343788" y="381418"/>
                  <a:pt x="377183" y="381418"/>
                </a:cubicBezTo>
                <a:cubicBezTo>
                  <a:pt x="379166" y="381325"/>
                  <a:pt x="381086" y="382126"/>
                  <a:pt x="382416" y="383603"/>
                </a:cubicBezTo>
                <a:cubicBezTo>
                  <a:pt x="386760" y="388115"/>
                  <a:pt x="391273" y="392484"/>
                  <a:pt x="395905" y="397068"/>
                </a:cubicBezTo>
                <a:cubicBezTo>
                  <a:pt x="394753" y="397642"/>
                  <a:pt x="393438" y="397793"/>
                  <a:pt x="392185" y="397500"/>
                </a:cubicBezTo>
                <a:close/>
                <a:moveTo>
                  <a:pt x="374015" y="379618"/>
                </a:moveTo>
                <a:lnTo>
                  <a:pt x="304022" y="379618"/>
                </a:lnTo>
                <a:cubicBezTo>
                  <a:pt x="293533" y="379618"/>
                  <a:pt x="283019" y="379618"/>
                  <a:pt x="272530" y="379618"/>
                </a:cubicBezTo>
                <a:cubicBezTo>
                  <a:pt x="270816" y="379666"/>
                  <a:pt x="269134" y="379162"/>
                  <a:pt x="267729" y="378178"/>
                </a:cubicBezTo>
                <a:cubicBezTo>
                  <a:pt x="259688" y="372753"/>
                  <a:pt x="251599" y="367425"/>
                  <a:pt x="243534" y="362048"/>
                </a:cubicBezTo>
                <a:cubicBezTo>
                  <a:pt x="242610" y="361570"/>
                  <a:pt x="241792" y="360910"/>
                  <a:pt x="241134" y="360104"/>
                </a:cubicBezTo>
                <a:cubicBezTo>
                  <a:pt x="242106" y="359772"/>
                  <a:pt x="243141" y="359664"/>
                  <a:pt x="244159" y="359792"/>
                </a:cubicBezTo>
                <a:cubicBezTo>
                  <a:pt x="281346" y="359792"/>
                  <a:pt x="318537" y="359792"/>
                  <a:pt x="355724" y="359792"/>
                </a:cubicBezTo>
                <a:cubicBezTo>
                  <a:pt x="357539" y="359691"/>
                  <a:pt x="359303" y="360413"/>
                  <a:pt x="360525" y="361760"/>
                </a:cubicBezTo>
                <a:cubicBezTo>
                  <a:pt x="365542" y="366921"/>
                  <a:pt x="370678" y="371961"/>
                  <a:pt x="375767" y="377050"/>
                </a:cubicBezTo>
                <a:cubicBezTo>
                  <a:pt x="376391" y="377674"/>
                  <a:pt x="376967" y="378322"/>
                  <a:pt x="377711" y="379114"/>
                </a:cubicBezTo>
                <a:cubicBezTo>
                  <a:pt x="376617" y="379652"/>
                  <a:pt x="375369" y="379786"/>
                  <a:pt x="374183" y="379498"/>
                </a:cubicBezTo>
                <a:close/>
                <a:moveTo>
                  <a:pt x="159716" y="492840"/>
                </a:moveTo>
                <a:cubicBezTo>
                  <a:pt x="160508" y="492480"/>
                  <a:pt x="161132" y="492840"/>
                  <a:pt x="161780" y="493080"/>
                </a:cubicBezTo>
                <a:cubicBezTo>
                  <a:pt x="171765" y="495481"/>
                  <a:pt x="181727" y="498001"/>
                  <a:pt x="191688" y="500497"/>
                </a:cubicBezTo>
                <a:cubicBezTo>
                  <a:pt x="193920" y="501097"/>
                  <a:pt x="193920" y="501097"/>
                  <a:pt x="193920" y="503498"/>
                </a:cubicBezTo>
                <a:lnTo>
                  <a:pt x="193920" y="598790"/>
                </a:lnTo>
                <a:cubicBezTo>
                  <a:pt x="193920" y="601190"/>
                  <a:pt x="193920" y="601190"/>
                  <a:pt x="191520" y="601190"/>
                </a:cubicBezTo>
                <a:lnTo>
                  <a:pt x="161852" y="601190"/>
                </a:lnTo>
                <a:cubicBezTo>
                  <a:pt x="159308" y="601190"/>
                  <a:pt x="159452" y="601190"/>
                  <a:pt x="159452" y="598790"/>
                </a:cubicBezTo>
                <a:lnTo>
                  <a:pt x="159452" y="557168"/>
                </a:lnTo>
                <a:cubicBezTo>
                  <a:pt x="159452" y="536879"/>
                  <a:pt x="159452" y="516596"/>
                  <a:pt x="159452" y="496321"/>
                </a:cubicBezTo>
                <a:cubicBezTo>
                  <a:pt x="159263" y="495157"/>
                  <a:pt x="159353" y="493964"/>
                  <a:pt x="159716" y="492840"/>
                </a:cubicBezTo>
                <a:close/>
                <a:moveTo>
                  <a:pt x="159428" y="716980"/>
                </a:moveTo>
                <a:cubicBezTo>
                  <a:pt x="159452" y="716685"/>
                  <a:pt x="159452" y="716387"/>
                  <a:pt x="159428" y="716092"/>
                </a:cubicBezTo>
                <a:cubicBezTo>
                  <a:pt x="159212" y="714412"/>
                  <a:pt x="159836" y="713692"/>
                  <a:pt x="161612" y="713236"/>
                </a:cubicBezTo>
                <a:cubicBezTo>
                  <a:pt x="167061" y="712036"/>
                  <a:pt x="172462" y="710571"/>
                  <a:pt x="177862" y="709203"/>
                </a:cubicBezTo>
                <a:lnTo>
                  <a:pt x="190944" y="705915"/>
                </a:lnTo>
                <a:cubicBezTo>
                  <a:pt x="191898" y="705579"/>
                  <a:pt x="192915" y="705464"/>
                  <a:pt x="193920" y="705579"/>
                </a:cubicBezTo>
                <a:lnTo>
                  <a:pt x="193920" y="708699"/>
                </a:lnTo>
                <a:cubicBezTo>
                  <a:pt x="193920" y="739886"/>
                  <a:pt x="193920" y="771090"/>
                  <a:pt x="193920" y="802311"/>
                </a:cubicBezTo>
                <a:cubicBezTo>
                  <a:pt x="194178" y="804277"/>
                  <a:pt x="193043" y="806159"/>
                  <a:pt x="191184" y="806848"/>
                </a:cubicBezTo>
                <a:cubicBezTo>
                  <a:pt x="181583" y="811504"/>
                  <a:pt x="171982" y="816449"/>
                  <a:pt x="162380" y="821105"/>
                </a:cubicBezTo>
                <a:cubicBezTo>
                  <a:pt x="161543" y="821631"/>
                  <a:pt x="160627" y="822020"/>
                  <a:pt x="159668" y="822257"/>
                </a:cubicBezTo>
                <a:cubicBezTo>
                  <a:pt x="159202" y="821338"/>
                  <a:pt x="159067" y="820287"/>
                  <a:pt x="159284" y="819281"/>
                </a:cubicBezTo>
                <a:cubicBezTo>
                  <a:pt x="159380" y="785166"/>
                  <a:pt x="159428" y="751065"/>
                  <a:pt x="159428" y="716980"/>
                </a:cubicBezTo>
                <a:close/>
                <a:moveTo>
                  <a:pt x="165453" y="821753"/>
                </a:moveTo>
                <a:lnTo>
                  <a:pt x="192984" y="807880"/>
                </a:lnTo>
                <a:cubicBezTo>
                  <a:pt x="194208" y="807215"/>
                  <a:pt x="195576" y="806860"/>
                  <a:pt x="196969" y="806848"/>
                </a:cubicBezTo>
                <a:lnTo>
                  <a:pt x="291084" y="806848"/>
                </a:lnTo>
                <a:cubicBezTo>
                  <a:pt x="291564" y="806848"/>
                  <a:pt x="292045" y="806848"/>
                  <a:pt x="293293" y="806968"/>
                </a:cubicBezTo>
                <a:lnTo>
                  <a:pt x="291564" y="808216"/>
                </a:lnTo>
                <a:cubicBezTo>
                  <a:pt x="284916" y="812656"/>
                  <a:pt x="278267" y="817073"/>
                  <a:pt x="271666" y="821561"/>
                </a:cubicBezTo>
                <a:cubicBezTo>
                  <a:pt x="270137" y="822661"/>
                  <a:pt x="268291" y="823225"/>
                  <a:pt x="266409" y="823170"/>
                </a:cubicBezTo>
                <a:cubicBezTo>
                  <a:pt x="252007" y="823170"/>
                  <a:pt x="237822" y="823170"/>
                  <a:pt x="223540" y="823170"/>
                </a:cubicBezTo>
                <a:lnTo>
                  <a:pt x="163892" y="823170"/>
                </a:lnTo>
                <a:cubicBezTo>
                  <a:pt x="164109" y="822113"/>
                  <a:pt x="164877" y="822041"/>
                  <a:pt x="165453" y="821753"/>
                </a:cubicBezTo>
                <a:close/>
                <a:moveTo>
                  <a:pt x="269554" y="825138"/>
                </a:moveTo>
                <a:cubicBezTo>
                  <a:pt x="270322" y="824250"/>
                  <a:pt x="271354" y="824466"/>
                  <a:pt x="272338" y="824466"/>
                </a:cubicBezTo>
                <a:lnTo>
                  <a:pt x="375551" y="824466"/>
                </a:lnTo>
                <a:cubicBezTo>
                  <a:pt x="376245" y="824451"/>
                  <a:pt x="376938" y="824523"/>
                  <a:pt x="377615" y="824682"/>
                </a:cubicBezTo>
                <a:cubicBezTo>
                  <a:pt x="378047" y="824802"/>
                  <a:pt x="378071" y="825258"/>
                  <a:pt x="377807" y="825666"/>
                </a:cubicBezTo>
                <a:lnTo>
                  <a:pt x="358413" y="844868"/>
                </a:lnTo>
                <a:cubicBezTo>
                  <a:pt x="357597" y="845636"/>
                  <a:pt x="356541" y="845420"/>
                  <a:pt x="355580" y="845420"/>
                </a:cubicBezTo>
                <a:lnTo>
                  <a:pt x="243102" y="845420"/>
                </a:lnTo>
                <a:cubicBezTo>
                  <a:pt x="242293" y="845466"/>
                  <a:pt x="241485" y="845387"/>
                  <a:pt x="240702" y="845180"/>
                </a:cubicBezTo>
                <a:cubicBezTo>
                  <a:pt x="240270" y="845060"/>
                  <a:pt x="240414" y="844532"/>
                  <a:pt x="240702" y="844292"/>
                </a:cubicBezTo>
                <a:cubicBezTo>
                  <a:pt x="250495" y="837907"/>
                  <a:pt x="260121" y="831619"/>
                  <a:pt x="269554" y="825138"/>
                </a:cubicBezTo>
                <a:close/>
                <a:moveTo>
                  <a:pt x="362253" y="843164"/>
                </a:moveTo>
                <a:lnTo>
                  <a:pt x="380496" y="825066"/>
                </a:lnTo>
                <a:lnTo>
                  <a:pt x="380496" y="825066"/>
                </a:lnTo>
                <a:cubicBezTo>
                  <a:pt x="381336" y="824274"/>
                  <a:pt x="382368" y="824466"/>
                  <a:pt x="383352" y="824466"/>
                </a:cubicBezTo>
                <a:lnTo>
                  <a:pt x="486877" y="824466"/>
                </a:lnTo>
                <a:cubicBezTo>
                  <a:pt x="487837" y="824466"/>
                  <a:pt x="488917" y="824226"/>
                  <a:pt x="489661" y="825162"/>
                </a:cubicBezTo>
                <a:cubicBezTo>
                  <a:pt x="487981" y="829506"/>
                  <a:pt x="485605" y="833491"/>
                  <a:pt x="483612" y="837667"/>
                </a:cubicBezTo>
                <a:cubicBezTo>
                  <a:pt x="482484" y="840068"/>
                  <a:pt x="481212" y="842468"/>
                  <a:pt x="480060" y="844868"/>
                </a:cubicBezTo>
                <a:cubicBezTo>
                  <a:pt x="479196" y="845852"/>
                  <a:pt x="478020" y="845516"/>
                  <a:pt x="476964" y="845516"/>
                </a:cubicBezTo>
                <a:lnTo>
                  <a:pt x="364342" y="845516"/>
                </a:lnTo>
                <a:cubicBezTo>
                  <a:pt x="363309" y="845516"/>
                  <a:pt x="362109" y="845900"/>
                  <a:pt x="361365" y="844700"/>
                </a:cubicBezTo>
                <a:cubicBezTo>
                  <a:pt x="361447" y="844057"/>
                  <a:pt x="361761" y="843466"/>
                  <a:pt x="362253" y="843044"/>
                </a:cubicBezTo>
                <a:close/>
                <a:moveTo>
                  <a:pt x="490861" y="823218"/>
                </a:moveTo>
                <a:lnTo>
                  <a:pt x="490861" y="823218"/>
                </a:lnTo>
                <a:cubicBezTo>
                  <a:pt x="489997" y="824202"/>
                  <a:pt x="488821" y="823866"/>
                  <a:pt x="487765" y="823866"/>
                </a:cubicBezTo>
                <a:lnTo>
                  <a:pt x="385944" y="823866"/>
                </a:lnTo>
                <a:cubicBezTo>
                  <a:pt x="384912" y="823866"/>
                  <a:pt x="383688" y="824274"/>
                  <a:pt x="382968" y="823074"/>
                </a:cubicBezTo>
                <a:cubicBezTo>
                  <a:pt x="383112" y="821969"/>
                  <a:pt x="384000" y="821417"/>
                  <a:pt x="384672" y="820673"/>
                </a:cubicBezTo>
                <a:cubicBezTo>
                  <a:pt x="388057" y="817265"/>
                  <a:pt x="391441" y="813856"/>
                  <a:pt x="394849" y="810520"/>
                </a:cubicBezTo>
                <a:cubicBezTo>
                  <a:pt x="395977" y="809416"/>
                  <a:pt x="397250" y="808480"/>
                  <a:pt x="398450" y="807448"/>
                </a:cubicBezTo>
                <a:cubicBezTo>
                  <a:pt x="398824" y="807109"/>
                  <a:pt x="399314" y="806927"/>
                  <a:pt x="399818" y="806944"/>
                </a:cubicBezTo>
                <a:lnTo>
                  <a:pt x="498878" y="806944"/>
                </a:lnTo>
                <a:close/>
                <a:moveTo>
                  <a:pt x="494774" y="805287"/>
                </a:moveTo>
                <a:cubicBezTo>
                  <a:pt x="464794" y="805095"/>
                  <a:pt x="434766" y="805167"/>
                  <a:pt x="404811" y="805167"/>
                </a:cubicBezTo>
                <a:lnTo>
                  <a:pt x="401738" y="805167"/>
                </a:lnTo>
                <a:cubicBezTo>
                  <a:pt x="401474" y="804231"/>
                  <a:pt x="402002" y="803967"/>
                  <a:pt x="402314" y="803655"/>
                </a:cubicBezTo>
                <a:cubicBezTo>
                  <a:pt x="405915" y="800031"/>
                  <a:pt x="409515" y="796454"/>
                  <a:pt x="413116" y="792806"/>
                </a:cubicBezTo>
                <a:cubicBezTo>
                  <a:pt x="413838" y="791992"/>
                  <a:pt x="414882" y="791536"/>
                  <a:pt x="415972" y="791558"/>
                </a:cubicBezTo>
                <a:lnTo>
                  <a:pt x="505359" y="791558"/>
                </a:lnTo>
                <a:cubicBezTo>
                  <a:pt x="505741" y="791601"/>
                  <a:pt x="506118" y="791673"/>
                  <a:pt x="506487" y="791774"/>
                </a:cubicBezTo>
                <a:cubicBezTo>
                  <a:pt x="504894" y="794673"/>
                  <a:pt x="503451" y="797652"/>
                  <a:pt x="502167" y="800703"/>
                </a:cubicBezTo>
                <a:cubicBezTo>
                  <a:pt x="500823" y="804279"/>
                  <a:pt x="498758" y="805191"/>
                  <a:pt x="494774" y="805167"/>
                </a:cubicBezTo>
                <a:close/>
                <a:moveTo>
                  <a:pt x="505287" y="798398"/>
                </a:moveTo>
                <a:cubicBezTo>
                  <a:pt x="506127" y="796598"/>
                  <a:pt x="507111" y="794846"/>
                  <a:pt x="507928" y="793046"/>
                </a:cubicBezTo>
                <a:cubicBezTo>
                  <a:pt x="508220" y="792004"/>
                  <a:pt x="509267" y="791366"/>
                  <a:pt x="510328" y="791582"/>
                </a:cubicBezTo>
                <a:cubicBezTo>
                  <a:pt x="510808" y="791582"/>
                  <a:pt x="511312" y="791582"/>
                  <a:pt x="511816" y="791582"/>
                </a:cubicBezTo>
                <a:lnTo>
                  <a:pt x="598227" y="791582"/>
                </a:lnTo>
                <a:cubicBezTo>
                  <a:pt x="601875" y="791582"/>
                  <a:pt x="601515" y="791054"/>
                  <a:pt x="601539" y="794990"/>
                </a:cubicBezTo>
                <a:cubicBezTo>
                  <a:pt x="601539" y="797582"/>
                  <a:pt x="601539" y="800199"/>
                  <a:pt x="601539" y="802791"/>
                </a:cubicBezTo>
                <a:cubicBezTo>
                  <a:pt x="601539" y="805383"/>
                  <a:pt x="601539" y="805191"/>
                  <a:pt x="599019" y="805191"/>
                </a:cubicBezTo>
                <a:lnTo>
                  <a:pt x="502143" y="805191"/>
                </a:lnTo>
                <a:cubicBezTo>
                  <a:pt x="503021" y="802815"/>
                  <a:pt x="504073" y="800504"/>
                  <a:pt x="505287" y="798278"/>
                </a:cubicBezTo>
                <a:close/>
                <a:moveTo>
                  <a:pt x="508984" y="666718"/>
                </a:moveTo>
                <a:lnTo>
                  <a:pt x="508984" y="606014"/>
                </a:lnTo>
                <a:cubicBezTo>
                  <a:pt x="508984" y="602894"/>
                  <a:pt x="508768" y="603086"/>
                  <a:pt x="511888" y="603086"/>
                </a:cubicBezTo>
                <a:lnTo>
                  <a:pt x="600051" y="603086"/>
                </a:lnTo>
                <a:cubicBezTo>
                  <a:pt x="600915" y="603086"/>
                  <a:pt x="601371" y="603398"/>
                  <a:pt x="601371" y="604286"/>
                </a:cubicBezTo>
                <a:cubicBezTo>
                  <a:pt x="601371" y="605174"/>
                  <a:pt x="601371" y="605678"/>
                  <a:pt x="601371" y="606398"/>
                </a:cubicBezTo>
                <a:lnTo>
                  <a:pt x="601371" y="692161"/>
                </a:lnTo>
                <a:cubicBezTo>
                  <a:pt x="601371" y="695858"/>
                  <a:pt x="601707" y="695354"/>
                  <a:pt x="598203" y="695354"/>
                </a:cubicBezTo>
                <a:lnTo>
                  <a:pt x="512440" y="695354"/>
                </a:lnTo>
                <a:cubicBezTo>
                  <a:pt x="511936" y="695318"/>
                  <a:pt x="511432" y="695318"/>
                  <a:pt x="510928" y="695354"/>
                </a:cubicBezTo>
                <a:cubicBezTo>
                  <a:pt x="509272" y="695570"/>
                  <a:pt x="508960" y="694730"/>
                  <a:pt x="508960" y="693265"/>
                </a:cubicBezTo>
                <a:cubicBezTo>
                  <a:pt x="509008" y="684384"/>
                  <a:pt x="508984" y="675503"/>
                  <a:pt x="508984" y="666718"/>
                </a:cubicBezTo>
                <a:close/>
                <a:moveTo>
                  <a:pt x="601371" y="788581"/>
                </a:moveTo>
                <a:cubicBezTo>
                  <a:pt x="601371" y="789493"/>
                  <a:pt x="600963" y="789829"/>
                  <a:pt x="600099" y="789781"/>
                </a:cubicBezTo>
                <a:cubicBezTo>
                  <a:pt x="599235" y="789733"/>
                  <a:pt x="598899" y="789781"/>
                  <a:pt x="598299" y="789781"/>
                </a:cubicBezTo>
                <a:lnTo>
                  <a:pt x="512272" y="789781"/>
                </a:lnTo>
                <a:cubicBezTo>
                  <a:pt x="508432" y="789781"/>
                  <a:pt x="508984" y="790069"/>
                  <a:pt x="508984" y="786349"/>
                </a:cubicBezTo>
                <a:lnTo>
                  <a:pt x="508984" y="700490"/>
                </a:lnTo>
                <a:cubicBezTo>
                  <a:pt x="508984" y="696770"/>
                  <a:pt x="508576" y="697178"/>
                  <a:pt x="512392" y="697178"/>
                </a:cubicBezTo>
                <a:lnTo>
                  <a:pt x="598131" y="697178"/>
                </a:lnTo>
                <a:cubicBezTo>
                  <a:pt x="601731" y="697178"/>
                  <a:pt x="601371" y="696674"/>
                  <a:pt x="601371" y="700322"/>
                </a:cubicBezTo>
                <a:lnTo>
                  <a:pt x="601371" y="786373"/>
                </a:lnTo>
                <a:cubicBezTo>
                  <a:pt x="601371" y="787069"/>
                  <a:pt x="601347" y="787765"/>
                  <a:pt x="601371" y="788461"/>
                </a:cubicBezTo>
                <a:close/>
                <a:moveTo>
                  <a:pt x="601371" y="512547"/>
                </a:moveTo>
                <a:lnTo>
                  <a:pt x="601371" y="599030"/>
                </a:lnTo>
                <a:cubicBezTo>
                  <a:pt x="601371" y="601430"/>
                  <a:pt x="601371" y="601286"/>
                  <a:pt x="598971" y="601286"/>
                </a:cubicBezTo>
                <a:lnTo>
                  <a:pt x="512416" y="601286"/>
                </a:lnTo>
                <a:cubicBezTo>
                  <a:pt x="511720" y="601286"/>
                  <a:pt x="511024" y="601286"/>
                  <a:pt x="510328" y="601286"/>
                </a:cubicBezTo>
                <a:cubicBezTo>
                  <a:pt x="509248" y="601286"/>
                  <a:pt x="508912" y="600782"/>
                  <a:pt x="508984" y="599798"/>
                </a:cubicBezTo>
                <a:cubicBezTo>
                  <a:pt x="508984" y="599294"/>
                  <a:pt x="508984" y="598814"/>
                  <a:pt x="508984" y="598309"/>
                </a:cubicBezTo>
                <a:lnTo>
                  <a:pt x="508984" y="511899"/>
                </a:lnTo>
                <a:cubicBezTo>
                  <a:pt x="509008" y="511498"/>
                  <a:pt x="509008" y="511099"/>
                  <a:pt x="508984" y="510699"/>
                </a:cubicBezTo>
                <a:cubicBezTo>
                  <a:pt x="508744" y="509042"/>
                  <a:pt x="509560" y="508682"/>
                  <a:pt x="511048" y="508706"/>
                </a:cubicBezTo>
                <a:cubicBezTo>
                  <a:pt x="515848" y="508706"/>
                  <a:pt x="520649" y="508706"/>
                  <a:pt x="525450" y="508706"/>
                </a:cubicBezTo>
                <a:lnTo>
                  <a:pt x="597675" y="508706"/>
                </a:lnTo>
                <a:cubicBezTo>
                  <a:pt x="598395" y="508706"/>
                  <a:pt x="599091" y="508706"/>
                  <a:pt x="599787" y="508706"/>
                </a:cubicBezTo>
                <a:cubicBezTo>
                  <a:pt x="600915" y="508706"/>
                  <a:pt x="601467" y="509018"/>
                  <a:pt x="601371" y="510218"/>
                </a:cubicBezTo>
                <a:cubicBezTo>
                  <a:pt x="601323" y="511011"/>
                  <a:pt x="601371" y="511707"/>
                  <a:pt x="601371" y="512403"/>
                </a:cubicBezTo>
                <a:close/>
                <a:moveTo>
                  <a:pt x="601371" y="411470"/>
                </a:moveTo>
                <a:cubicBezTo>
                  <a:pt x="601371" y="412670"/>
                  <a:pt x="600867" y="413054"/>
                  <a:pt x="599739" y="412958"/>
                </a:cubicBezTo>
                <a:cubicBezTo>
                  <a:pt x="599163" y="412958"/>
                  <a:pt x="598539" y="412958"/>
                  <a:pt x="597963" y="412958"/>
                </a:cubicBezTo>
                <a:cubicBezTo>
                  <a:pt x="569159" y="412958"/>
                  <a:pt x="540572" y="412958"/>
                  <a:pt x="511888" y="412958"/>
                </a:cubicBezTo>
                <a:cubicBezTo>
                  <a:pt x="509771" y="413261"/>
                  <a:pt x="507743" y="411993"/>
                  <a:pt x="507087" y="409958"/>
                </a:cubicBezTo>
                <a:cubicBezTo>
                  <a:pt x="505863" y="407126"/>
                  <a:pt x="504303" y="404437"/>
                  <a:pt x="502935" y="401653"/>
                </a:cubicBezTo>
                <a:cubicBezTo>
                  <a:pt x="502647" y="401077"/>
                  <a:pt x="502095" y="400525"/>
                  <a:pt x="502335" y="399709"/>
                </a:cubicBezTo>
                <a:cubicBezTo>
                  <a:pt x="503242" y="399317"/>
                  <a:pt x="504245" y="399209"/>
                  <a:pt x="505215" y="399397"/>
                </a:cubicBezTo>
                <a:lnTo>
                  <a:pt x="598155" y="399397"/>
                </a:lnTo>
                <a:cubicBezTo>
                  <a:pt x="598659" y="399397"/>
                  <a:pt x="599163" y="399397"/>
                  <a:pt x="599667" y="399397"/>
                </a:cubicBezTo>
                <a:cubicBezTo>
                  <a:pt x="600747" y="399397"/>
                  <a:pt x="601299" y="399661"/>
                  <a:pt x="601275" y="400885"/>
                </a:cubicBezTo>
                <a:cubicBezTo>
                  <a:pt x="601323" y="404317"/>
                  <a:pt x="601347" y="407822"/>
                  <a:pt x="601395" y="411326"/>
                </a:cubicBezTo>
                <a:close/>
                <a:moveTo>
                  <a:pt x="497846" y="395436"/>
                </a:moveTo>
                <a:cubicBezTo>
                  <a:pt x="498245" y="395993"/>
                  <a:pt x="498478" y="396651"/>
                  <a:pt x="498518" y="397332"/>
                </a:cubicBezTo>
                <a:cubicBezTo>
                  <a:pt x="497565" y="397707"/>
                  <a:pt x="496528" y="397815"/>
                  <a:pt x="495518" y="397644"/>
                </a:cubicBezTo>
                <a:cubicBezTo>
                  <a:pt x="464331" y="397644"/>
                  <a:pt x="433127" y="397644"/>
                  <a:pt x="401906" y="397644"/>
                </a:cubicBezTo>
                <a:cubicBezTo>
                  <a:pt x="399924" y="397719"/>
                  <a:pt x="398013" y="396898"/>
                  <a:pt x="396698" y="395412"/>
                </a:cubicBezTo>
                <a:cubicBezTo>
                  <a:pt x="392329" y="390900"/>
                  <a:pt x="387816" y="386531"/>
                  <a:pt x="383424" y="382162"/>
                </a:cubicBezTo>
                <a:cubicBezTo>
                  <a:pt x="383928" y="381058"/>
                  <a:pt x="384720" y="381418"/>
                  <a:pt x="385344" y="381418"/>
                </a:cubicBezTo>
                <a:lnTo>
                  <a:pt x="488557" y="381418"/>
                </a:lnTo>
                <a:cubicBezTo>
                  <a:pt x="489959" y="381229"/>
                  <a:pt x="491305" y="382035"/>
                  <a:pt x="491797" y="383363"/>
                </a:cubicBezTo>
                <a:cubicBezTo>
                  <a:pt x="493742" y="387299"/>
                  <a:pt x="495854" y="391260"/>
                  <a:pt x="497870" y="395292"/>
                </a:cubicBezTo>
                <a:close/>
                <a:moveTo>
                  <a:pt x="487165" y="379642"/>
                </a:moveTo>
                <a:cubicBezTo>
                  <a:pt x="452569" y="379642"/>
                  <a:pt x="417995" y="379642"/>
                  <a:pt x="383448" y="379642"/>
                </a:cubicBezTo>
                <a:cubicBezTo>
                  <a:pt x="381857" y="379719"/>
                  <a:pt x="380313" y="379076"/>
                  <a:pt x="379247" y="377890"/>
                </a:cubicBezTo>
                <a:cubicBezTo>
                  <a:pt x="374111" y="372705"/>
                  <a:pt x="368902" y="367617"/>
                  <a:pt x="363717" y="362480"/>
                </a:cubicBezTo>
                <a:cubicBezTo>
                  <a:pt x="363045" y="361808"/>
                  <a:pt x="362397" y="361112"/>
                  <a:pt x="361557" y="360224"/>
                </a:cubicBezTo>
                <a:cubicBezTo>
                  <a:pt x="362580" y="359823"/>
                  <a:pt x="363684" y="359684"/>
                  <a:pt x="364774" y="359816"/>
                </a:cubicBezTo>
                <a:cubicBezTo>
                  <a:pt x="402139" y="359816"/>
                  <a:pt x="439512" y="359816"/>
                  <a:pt x="476892" y="359816"/>
                </a:cubicBezTo>
                <a:cubicBezTo>
                  <a:pt x="478877" y="359535"/>
                  <a:pt x="480780" y="360704"/>
                  <a:pt x="481428" y="362600"/>
                </a:cubicBezTo>
                <a:cubicBezTo>
                  <a:pt x="483540" y="367401"/>
                  <a:pt x="486037" y="371913"/>
                  <a:pt x="488317" y="376546"/>
                </a:cubicBezTo>
                <a:cubicBezTo>
                  <a:pt x="488872" y="377374"/>
                  <a:pt x="489256" y="378303"/>
                  <a:pt x="489445" y="379282"/>
                </a:cubicBezTo>
                <a:cubicBezTo>
                  <a:pt x="488773" y="379762"/>
                  <a:pt x="487933" y="379498"/>
                  <a:pt x="487189" y="379498"/>
                </a:cubicBezTo>
                <a:close/>
                <a:moveTo>
                  <a:pt x="476124" y="358039"/>
                </a:moveTo>
                <a:cubicBezTo>
                  <a:pt x="437976" y="358039"/>
                  <a:pt x="399835" y="358039"/>
                  <a:pt x="361701" y="358039"/>
                </a:cubicBezTo>
                <a:cubicBezTo>
                  <a:pt x="360117" y="358102"/>
                  <a:pt x="358583" y="357471"/>
                  <a:pt x="357501" y="356311"/>
                </a:cubicBezTo>
                <a:cubicBezTo>
                  <a:pt x="350300" y="348942"/>
                  <a:pt x="342811" y="341645"/>
                  <a:pt x="335466" y="334324"/>
                </a:cubicBezTo>
                <a:cubicBezTo>
                  <a:pt x="335034" y="333820"/>
                  <a:pt x="335106" y="333340"/>
                  <a:pt x="335754" y="333244"/>
                </a:cubicBezTo>
                <a:cubicBezTo>
                  <a:pt x="336644" y="333124"/>
                  <a:pt x="337545" y="333076"/>
                  <a:pt x="338442" y="333100"/>
                </a:cubicBezTo>
                <a:lnTo>
                  <a:pt x="463474" y="333100"/>
                </a:lnTo>
                <a:cubicBezTo>
                  <a:pt x="464626" y="333100"/>
                  <a:pt x="465874" y="332716"/>
                  <a:pt x="466882" y="333724"/>
                </a:cubicBezTo>
                <a:cubicBezTo>
                  <a:pt x="470867" y="341645"/>
                  <a:pt x="474868" y="349550"/>
                  <a:pt x="478884" y="357439"/>
                </a:cubicBezTo>
                <a:cubicBezTo>
                  <a:pt x="478070" y="357953"/>
                  <a:pt x="477084" y="358119"/>
                  <a:pt x="476148" y="357895"/>
                </a:cubicBezTo>
                <a:close/>
                <a:moveTo>
                  <a:pt x="300902" y="302448"/>
                </a:moveTo>
                <a:cubicBezTo>
                  <a:pt x="310239" y="311906"/>
                  <a:pt x="319648" y="321267"/>
                  <a:pt x="329033" y="330676"/>
                </a:cubicBezTo>
                <a:cubicBezTo>
                  <a:pt x="329364" y="331046"/>
                  <a:pt x="329669" y="331439"/>
                  <a:pt x="329945" y="331852"/>
                </a:cubicBezTo>
                <a:cubicBezTo>
                  <a:pt x="328913" y="333052"/>
                  <a:pt x="327545" y="332548"/>
                  <a:pt x="326297" y="332548"/>
                </a:cubicBezTo>
                <a:lnTo>
                  <a:pt x="232997" y="332548"/>
                </a:lnTo>
                <a:cubicBezTo>
                  <a:pt x="222508" y="332548"/>
                  <a:pt x="212043" y="332548"/>
                  <a:pt x="201553" y="332548"/>
                </a:cubicBezTo>
                <a:cubicBezTo>
                  <a:pt x="200401" y="332548"/>
                  <a:pt x="199153" y="332884"/>
                  <a:pt x="198121" y="331948"/>
                </a:cubicBezTo>
                <a:lnTo>
                  <a:pt x="166269" y="310658"/>
                </a:lnTo>
                <a:lnTo>
                  <a:pt x="153115" y="301680"/>
                </a:lnTo>
                <a:cubicBezTo>
                  <a:pt x="153691" y="300744"/>
                  <a:pt x="154555" y="301152"/>
                  <a:pt x="155251" y="301152"/>
                </a:cubicBezTo>
                <a:lnTo>
                  <a:pt x="297613" y="301152"/>
                </a:lnTo>
                <a:cubicBezTo>
                  <a:pt x="298864" y="301020"/>
                  <a:pt x="300110" y="301440"/>
                  <a:pt x="301022" y="302304"/>
                </a:cubicBezTo>
                <a:close/>
                <a:moveTo>
                  <a:pt x="116439" y="840740"/>
                </a:moveTo>
                <a:lnTo>
                  <a:pt x="116439" y="727782"/>
                </a:lnTo>
                <a:cubicBezTo>
                  <a:pt x="116439" y="727278"/>
                  <a:pt x="116439" y="726774"/>
                  <a:pt x="116439" y="726269"/>
                </a:cubicBezTo>
                <a:cubicBezTo>
                  <a:pt x="116271" y="724901"/>
                  <a:pt x="116943" y="724421"/>
                  <a:pt x="118239" y="724109"/>
                </a:cubicBezTo>
                <a:cubicBezTo>
                  <a:pt x="130624" y="721061"/>
                  <a:pt x="143010" y="717916"/>
                  <a:pt x="155395" y="714820"/>
                </a:cubicBezTo>
                <a:cubicBezTo>
                  <a:pt x="157508" y="714292"/>
                  <a:pt x="157604" y="714364"/>
                  <a:pt x="157628" y="716524"/>
                </a:cubicBezTo>
                <a:cubicBezTo>
                  <a:pt x="157628" y="720533"/>
                  <a:pt x="157628" y="724517"/>
                  <a:pt x="157628" y="728526"/>
                </a:cubicBezTo>
                <a:cubicBezTo>
                  <a:pt x="157628" y="759089"/>
                  <a:pt x="157628" y="789654"/>
                  <a:pt x="157628" y="820217"/>
                </a:cubicBezTo>
                <a:cubicBezTo>
                  <a:pt x="157899" y="822286"/>
                  <a:pt x="156718" y="824269"/>
                  <a:pt x="154771" y="825018"/>
                </a:cubicBezTo>
                <a:cubicBezTo>
                  <a:pt x="142914" y="830755"/>
                  <a:pt x="131176" y="836731"/>
                  <a:pt x="119391" y="842612"/>
                </a:cubicBezTo>
                <a:cubicBezTo>
                  <a:pt x="118595" y="843212"/>
                  <a:pt x="117648" y="843579"/>
                  <a:pt x="116655" y="843668"/>
                </a:cubicBezTo>
                <a:cubicBezTo>
                  <a:pt x="116332" y="842727"/>
                  <a:pt x="116258" y="841719"/>
                  <a:pt x="116439" y="840740"/>
                </a:cubicBezTo>
                <a:close/>
                <a:moveTo>
                  <a:pt x="122487" y="843140"/>
                </a:moveTo>
                <a:lnTo>
                  <a:pt x="157052" y="825858"/>
                </a:lnTo>
                <a:cubicBezTo>
                  <a:pt x="158184" y="825231"/>
                  <a:pt x="159454" y="824893"/>
                  <a:pt x="160748" y="824874"/>
                </a:cubicBezTo>
                <a:lnTo>
                  <a:pt x="264513" y="824874"/>
                </a:lnTo>
                <a:cubicBezTo>
                  <a:pt x="264825" y="824874"/>
                  <a:pt x="265113" y="824874"/>
                  <a:pt x="265401" y="824874"/>
                </a:cubicBezTo>
                <a:cubicBezTo>
                  <a:pt x="265737" y="825738"/>
                  <a:pt x="264945" y="825858"/>
                  <a:pt x="264513" y="826146"/>
                </a:cubicBezTo>
                <a:lnTo>
                  <a:pt x="238350" y="843620"/>
                </a:lnTo>
                <a:cubicBezTo>
                  <a:pt x="237466" y="844268"/>
                  <a:pt x="236397" y="844614"/>
                  <a:pt x="235301" y="844604"/>
                </a:cubicBezTo>
                <a:lnTo>
                  <a:pt x="121335" y="844604"/>
                </a:lnTo>
                <a:cubicBezTo>
                  <a:pt x="121072" y="844561"/>
                  <a:pt x="120814" y="844489"/>
                  <a:pt x="120567" y="844388"/>
                </a:cubicBezTo>
                <a:cubicBezTo>
                  <a:pt x="121084" y="843824"/>
                  <a:pt x="121750" y="843416"/>
                  <a:pt x="122487" y="843212"/>
                </a:cubicBezTo>
                <a:close/>
                <a:moveTo>
                  <a:pt x="237126" y="846741"/>
                </a:moveTo>
                <a:cubicBezTo>
                  <a:pt x="238182" y="845588"/>
                  <a:pt x="239526" y="846068"/>
                  <a:pt x="240822" y="846068"/>
                </a:cubicBezTo>
                <a:lnTo>
                  <a:pt x="342427" y="846068"/>
                </a:lnTo>
                <a:cubicBezTo>
                  <a:pt x="346507" y="846068"/>
                  <a:pt x="350612" y="846068"/>
                  <a:pt x="354716" y="846068"/>
                </a:cubicBezTo>
                <a:cubicBezTo>
                  <a:pt x="355388" y="846068"/>
                  <a:pt x="356493" y="845828"/>
                  <a:pt x="356061" y="847221"/>
                </a:cubicBezTo>
                <a:cubicBezTo>
                  <a:pt x="348644" y="854638"/>
                  <a:pt x="341203" y="862030"/>
                  <a:pt x="333834" y="869519"/>
                </a:cubicBezTo>
                <a:cubicBezTo>
                  <a:pt x="332850" y="870624"/>
                  <a:pt x="331424" y="871231"/>
                  <a:pt x="329945" y="871176"/>
                </a:cubicBezTo>
                <a:cubicBezTo>
                  <a:pt x="287669" y="871176"/>
                  <a:pt x="245399" y="871176"/>
                  <a:pt x="203137" y="871176"/>
                </a:cubicBezTo>
                <a:lnTo>
                  <a:pt x="201841" y="871176"/>
                </a:lnTo>
                <a:cubicBezTo>
                  <a:pt x="201841" y="869951"/>
                  <a:pt x="202945" y="869783"/>
                  <a:pt x="203617" y="869327"/>
                </a:cubicBezTo>
                <a:cubicBezTo>
                  <a:pt x="213971" y="862398"/>
                  <a:pt x="224372" y="855470"/>
                  <a:pt x="234821" y="848541"/>
                </a:cubicBezTo>
                <a:cubicBezTo>
                  <a:pt x="235589" y="847869"/>
                  <a:pt x="236358" y="847245"/>
                  <a:pt x="237126" y="846741"/>
                </a:cubicBezTo>
                <a:close/>
                <a:moveTo>
                  <a:pt x="464842" y="871152"/>
                </a:moveTo>
                <a:cubicBezTo>
                  <a:pt x="464338" y="871116"/>
                  <a:pt x="463834" y="871116"/>
                  <a:pt x="463330" y="871152"/>
                </a:cubicBezTo>
                <a:lnTo>
                  <a:pt x="335010" y="871152"/>
                </a:lnTo>
                <a:cubicBezTo>
                  <a:pt x="336354" y="868751"/>
                  <a:pt x="350924" y="853917"/>
                  <a:pt x="359013" y="846621"/>
                </a:cubicBezTo>
                <a:lnTo>
                  <a:pt x="359013" y="846621"/>
                </a:lnTo>
                <a:cubicBezTo>
                  <a:pt x="359829" y="845852"/>
                  <a:pt x="360861" y="846044"/>
                  <a:pt x="361845" y="846044"/>
                </a:cubicBezTo>
                <a:lnTo>
                  <a:pt x="476172" y="846044"/>
                </a:lnTo>
                <a:cubicBezTo>
                  <a:pt x="477156" y="846044"/>
                  <a:pt x="478212" y="845780"/>
                  <a:pt x="478956" y="846741"/>
                </a:cubicBezTo>
                <a:cubicBezTo>
                  <a:pt x="477746" y="849698"/>
                  <a:pt x="476368" y="852583"/>
                  <a:pt x="474827" y="855382"/>
                </a:cubicBezTo>
                <a:cubicBezTo>
                  <a:pt x="472427" y="860038"/>
                  <a:pt x="470027" y="864647"/>
                  <a:pt x="467914" y="869327"/>
                </a:cubicBezTo>
                <a:cubicBezTo>
                  <a:pt x="467170" y="870575"/>
                  <a:pt x="466378" y="871296"/>
                  <a:pt x="464866" y="871056"/>
                </a:cubicBezTo>
                <a:close/>
                <a:moveTo>
                  <a:pt x="470027" y="868751"/>
                </a:moveTo>
                <a:cubicBezTo>
                  <a:pt x="473339" y="862054"/>
                  <a:pt x="476748" y="855382"/>
                  <a:pt x="480012" y="848661"/>
                </a:cubicBezTo>
                <a:cubicBezTo>
                  <a:pt x="480499" y="847233"/>
                  <a:pt x="481923" y="846342"/>
                  <a:pt x="483420" y="846525"/>
                </a:cubicBezTo>
                <a:cubicBezTo>
                  <a:pt x="521825" y="846525"/>
                  <a:pt x="560302" y="846525"/>
                  <a:pt x="598851" y="846525"/>
                </a:cubicBezTo>
                <a:cubicBezTo>
                  <a:pt x="601251" y="846525"/>
                  <a:pt x="601251" y="846525"/>
                  <a:pt x="601251" y="848925"/>
                </a:cubicBezTo>
                <a:cubicBezTo>
                  <a:pt x="601251" y="855622"/>
                  <a:pt x="601251" y="862318"/>
                  <a:pt x="601251" y="869015"/>
                </a:cubicBezTo>
                <a:cubicBezTo>
                  <a:pt x="601251" y="870552"/>
                  <a:pt x="600819" y="871272"/>
                  <a:pt x="599211" y="871032"/>
                </a:cubicBezTo>
                <a:cubicBezTo>
                  <a:pt x="598810" y="871008"/>
                  <a:pt x="598412" y="871008"/>
                  <a:pt x="598011" y="871032"/>
                </a:cubicBezTo>
                <a:lnTo>
                  <a:pt x="469523" y="871032"/>
                </a:lnTo>
                <a:cubicBezTo>
                  <a:pt x="469295" y="870247"/>
                  <a:pt x="469456" y="869399"/>
                  <a:pt x="469955" y="868751"/>
                </a:cubicBezTo>
                <a:close/>
                <a:moveTo>
                  <a:pt x="601371" y="821513"/>
                </a:moveTo>
                <a:cubicBezTo>
                  <a:pt x="601371" y="822882"/>
                  <a:pt x="600843" y="823290"/>
                  <a:pt x="599595" y="823170"/>
                </a:cubicBezTo>
                <a:cubicBezTo>
                  <a:pt x="599194" y="823146"/>
                  <a:pt x="598796" y="823146"/>
                  <a:pt x="598395" y="823170"/>
                </a:cubicBezTo>
                <a:lnTo>
                  <a:pt x="492782" y="823170"/>
                </a:lnTo>
                <a:lnTo>
                  <a:pt x="497270" y="814168"/>
                </a:lnTo>
                <a:cubicBezTo>
                  <a:pt x="498158" y="812368"/>
                  <a:pt x="499118" y="810616"/>
                  <a:pt x="499886" y="808792"/>
                </a:cubicBezTo>
                <a:cubicBezTo>
                  <a:pt x="500340" y="807433"/>
                  <a:pt x="501716" y="806608"/>
                  <a:pt x="503127" y="806848"/>
                </a:cubicBezTo>
                <a:cubicBezTo>
                  <a:pt x="513616" y="806848"/>
                  <a:pt x="524106" y="806848"/>
                  <a:pt x="534595" y="806848"/>
                </a:cubicBezTo>
                <a:lnTo>
                  <a:pt x="597579" y="806848"/>
                </a:lnTo>
                <a:cubicBezTo>
                  <a:pt x="598179" y="806884"/>
                  <a:pt x="598779" y="806884"/>
                  <a:pt x="599379" y="806848"/>
                </a:cubicBezTo>
                <a:cubicBezTo>
                  <a:pt x="600723" y="806704"/>
                  <a:pt x="601347" y="807064"/>
                  <a:pt x="601299" y="808624"/>
                </a:cubicBezTo>
                <a:cubicBezTo>
                  <a:pt x="601299" y="812920"/>
                  <a:pt x="601323" y="817217"/>
                  <a:pt x="601395" y="821513"/>
                </a:cubicBezTo>
                <a:close/>
                <a:moveTo>
                  <a:pt x="601371" y="377698"/>
                </a:moveTo>
                <a:cubicBezTo>
                  <a:pt x="601371" y="379186"/>
                  <a:pt x="600867" y="379666"/>
                  <a:pt x="599475" y="379522"/>
                </a:cubicBezTo>
                <a:cubicBezTo>
                  <a:pt x="598875" y="379486"/>
                  <a:pt x="598275" y="379486"/>
                  <a:pt x="597675" y="379522"/>
                </a:cubicBezTo>
                <a:lnTo>
                  <a:pt x="493022" y="379522"/>
                </a:lnTo>
                <a:cubicBezTo>
                  <a:pt x="492407" y="379565"/>
                  <a:pt x="491829" y="379234"/>
                  <a:pt x="491557" y="378682"/>
                </a:cubicBezTo>
                <a:cubicBezTo>
                  <a:pt x="488485" y="372537"/>
                  <a:pt x="485437" y="366392"/>
                  <a:pt x="482364" y="360272"/>
                </a:cubicBezTo>
                <a:cubicBezTo>
                  <a:pt x="483298" y="359727"/>
                  <a:pt x="484402" y="359547"/>
                  <a:pt x="485461" y="359768"/>
                </a:cubicBezTo>
                <a:lnTo>
                  <a:pt x="598275" y="359768"/>
                </a:lnTo>
                <a:cubicBezTo>
                  <a:pt x="598676" y="359792"/>
                  <a:pt x="599074" y="359792"/>
                  <a:pt x="599475" y="359768"/>
                </a:cubicBezTo>
                <a:cubicBezTo>
                  <a:pt x="600795" y="359624"/>
                  <a:pt x="601467" y="359984"/>
                  <a:pt x="601419" y="361544"/>
                </a:cubicBezTo>
                <a:cubicBezTo>
                  <a:pt x="601323" y="366921"/>
                  <a:pt x="601316" y="372304"/>
                  <a:pt x="601395" y="377698"/>
                </a:cubicBezTo>
                <a:close/>
                <a:moveTo>
                  <a:pt x="599715" y="357919"/>
                </a:moveTo>
                <a:cubicBezTo>
                  <a:pt x="599115" y="357919"/>
                  <a:pt x="598515" y="357919"/>
                  <a:pt x="597915" y="357919"/>
                </a:cubicBezTo>
                <a:cubicBezTo>
                  <a:pt x="560038" y="357919"/>
                  <a:pt x="522168" y="357919"/>
                  <a:pt x="484309" y="357919"/>
                </a:cubicBezTo>
                <a:cubicBezTo>
                  <a:pt x="482208" y="358176"/>
                  <a:pt x="480214" y="356938"/>
                  <a:pt x="479508" y="354943"/>
                </a:cubicBezTo>
                <a:cubicBezTo>
                  <a:pt x="476051" y="347886"/>
                  <a:pt x="472715" y="340733"/>
                  <a:pt x="468875" y="333868"/>
                </a:cubicBezTo>
                <a:cubicBezTo>
                  <a:pt x="468875" y="333868"/>
                  <a:pt x="469091" y="333604"/>
                  <a:pt x="469187" y="333460"/>
                </a:cubicBezTo>
                <a:cubicBezTo>
                  <a:pt x="470156" y="332915"/>
                  <a:pt x="471289" y="332735"/>
                  <a:pt x="472379" y="332956"/>
                </a:cubicBezTo>
                <a:lnTo>
                  <a:pt x="598059" y="332956"/>
                </a:lnTo>
                <a:cubicBezTo>
                  <a:pt x="599115" y="332956"/>
                  <a:pt x="600291" y="332644"/>
                  <a:pt x="601155" y="333604"/>
                </a:cubicBezTo>
                <a:cubicBezTo>
                  <a:pt x="601155" y="341093"/>
                  <a:pt x="601155" y="348582"/>
                  <a:pt x="601299" y="356071"/>
                </a:cubicBezTo>
                <a:cubicBezTo>
                  <a:pt x="601395" y="357367"/>
                  <a:pt x="601107" y="358063"/>
                  <a:pt x="599739" y="357919"/>
                </a:cubicBezTo>
                <a:close/>
                <a:moveTo>
                  <a:pt x="599187" y="257947"/>
                </a:moveTo>
                <a:cubicBezTo>
                  <a:pt x="598692" y="257911"/>
                  <a:pt x="598193" y="257911"/>
                  <a:pt x="597699" y="257947"/>
                </a:cubicBezTo>
                <a:cubicBezTo>
                  <a:pt x="543195" y="257947"/>
                  <a:pt x="488701" y="257947"/>
                  <a:pt x="434214" y="257947"/>
                </a:cubicBezTo>
                <a:cubicBezTo>
                  <a:pt x="432131" y="258221"/>
                  <a:pt x="430136" y="257016"/>
                  <a:pt x="429414" y="255043"/>
                </a:cubicBezTo>
                <a:cubicBezTo>
                  <a:pt x="421685" y="239369"/>
                  <a:pt x="413812" y="223839"/>
                  <a:pt x="405987" y="208141"/>
                </a:cubicBezTo>
                <a:cubicBezTo>
                  <a:pt x="405341" y="207243"/>
                  <a:pt x="404945" y="206192"/>
                  <a:pt x="404835" y="205092"/>
                </a:cubicBezTo>
                <a:lnTo>
                  <a:pt x="597603" y="205092"/>
                </a:lnTo>
                <a:cubicBezTo>
                  <a:pt x="601755" y="205092"/>
                  <a:pt x="601155" y="204636"/>
                  <a:pt x="601179" y="208525"/>
                </a:cubicBezTo>
                <a:lnTo>
                  <a:pt x="601179" y="254418"/>
                </a:lnTo>
                <a:cubicBezTo>
                  <a:pt x="601179" y="254923"/>
                  <a:pt x="601179" y="255427"/>
                  <a:pt x="601179" y="255907"/>
                </a:cubicBezTo>
                <a:cubicBezTo>
                  <a:pt x="601491" y="257587"/>
                  <a:pt x="600723" y="258115"/>
                  <a:pt x="599211" y="257947"/>
                </a:cubicBezTo>
                <a:close/>
                <a:moveTo>
                  <a:pt x="601251" y="199284"/>
                </a:moveTo>
                <a:cubicBezTo>
                  <a:pt x="601215" y="199987"/>
                  <a:pt x="601215" y="200692"/>
                  <a:pt x="601251" y="201396"/>
                </a:cubicBezTo>
                <a:cubicBezTo>
                  <a:pt x="601467" y="203052"/>
                  <a:pt x="600651" y="203508"/>
                  <a:pt x="599163" y="203340"/>
                </a:cubicBezTo>
                <a:cubicBezTo>
                  <a:pt x="598563" y="203340"/>
                  <a:pt x="597963" y="203340"/>
                  <a:pt x="597363" y="203340"/>
                </a:cubicBezTo>
                <a:lnTo>
                  <a:pt x="407019" y="203340"/>
                </a:lnTo>
                <a:cubicBezTo>
                  <a:pt x="406299" y="203340"/>
                  <a:pt x="405603" y="203340"/>
                  <a:pt x="404907" y="203340"/>
                </a:cubicBezTo>
                <a:cubicBezTo>
                  <a:pt x="404088" y="203472"/>
                  <a:pt x="403301" y="202980"/>
                  <a:pt x="403058" y="202188"/>
                </a:cubicBezTo>
                <a:cubicBezTo>
                  <a:pt x="402866" y="201732"/>
                  <a:pt x="402602" y="201300"/>
                  <a:pt x="402386" y="200844"/>
                </a:cubicBezTo>
                <a:cubicBezTo>
                  <a:pt x="391040" y="178185"/>
                  <a:pt x="379687" y="155518"/>
                  <a:pt x="368326" y="132843"/>
                </a:cubicBezTo>
                <a:cubicBezTo>
                  <a:pt x="367709" y="131911"/>
                  <a:pt x="367308" y="130853"/>
                  <a:pt x="367150" y="129747"/>
                </a:cubicBezTo>
                <a:lnTo>
                  <a:pt x="597411" y="129747"/>
                </a:lnTo>
                <a:cubicBezTo>
                  <a:pt x="601731" y="129747"/>
                  <a:pt x="601155" y="129195"/>
                  <a:pt x="601155" y="133635"/>
                </a:cubicBezTo>
                <a:cubicBezTo>
                  <a:pt x="601203" y="155526"/>
                  <a:pt x="601244" y="177409"/>
                  <a:pt x="601275" y="199284"/>
                </a:cubicBezTo>
                <a:close/>
                <a:moveTo>
                  <a:pt x="314943" y="19357"/>
                </a:moveTo>
                <a:lnTo>
                  <a:pt x="597507" y="19357"/>
                </a:lnTo>
                <a:cubicBezTo>
                  <a:pt x="601659" y="19357"/>
                  <a:pt x="601155" y="18853"/>
                  <a:pt x="601155" y="23030"/>
                </a:cubicBezTo>
                <a:cubicBezTo>
                  <a:pt x="601155" y="56826"/>
                  <a:pt x="601155" y="90622"/>
                  <a:pt x="601155" y="124418"/>
                </a:cubicBezTo>
                <a:lnTo>
                  <a:pt x="601155" y="125018"/>
                </a:lnTo>
                <a:cubicBezTo>
                  <a:pt x="601155" y="127995"/>
                  <a:pt x="601563" y="127923"/>
                  <a:pt x="598251" y="127923"/>
                </a:cubicBezTo>
                <a:cubicBezTo>
                  <a:pt x="521664" y="127923"/>
                  <a:pt x="445071" y="127923"/>
                  <a:pt x="368470" y="127923"/>
                </a:cubicBezTo>
                <a:cubicBezTo>
                  <a:pt x="366785" y="128129"/>
                  <a:pt x="365184" y="127128"/>
                  <a:pt x="364630" y="125522"/>
                </a:cubicBezTo>
                <a:cubicBezTo>
                  <a:pt x="354812" y="105744"/>
                  <a:pt x="344875" y="86037"/>
                  <a:pt x="334986" y="66307"/>
                </a:cubicBezTo>
                <a:cubicBezTo>
                  <a:pt x="327641" y="51665"/>
                  <a:pt x="320303" y="37031"/>
                  <a:pt x="312975" y="22405"/>
                </a:cubicBezTo>
                <a:cubicBezTo>
                  <a:pt x="312519" y="21517"/>
                  <a:pt x="312135" y="20605"/>
                  <a:pt x="311487" y="19237"/>
                </a:cubicBezTo>
                <a:close/>
                <a:moveTo>
                  <a:pt x="126928" y="126074"/>
                </a:moveTo>
                <a:cubicBezTo>
                  <a:pt x="105677" y="104792"/>
                  <a:pt x="84395" y="83533"/>
                  <a:pt x="63080" y="62298"/>
                </a:cubicBezTo>
                <a:lnTo>
                  <a:pt x="25539" y="24758"/>
                </a:lnTo>
                <a:cubicBezTo>
                  <a:pt x="23773" y="23223"/>
                  <a:pt x="22120" y="21563"/>
                  <a:pt x="20595" y="19789"/>
                </a:cubicBezTo>
                <a:cubicBezTo>
                  <a:pt x="21627" y="19045"/>
                  <a:pt x="22731" y="19381"/>
                  <a:pt x="23739" y="19381"/>
                </a:cubicBezTo>
                <a:lnTo>
                  <a:pt x="305606" y="19381"/>
                </a:lnTo>
                <a:cubicBezTo>
                  <a:pt x="306398" y="19381"/>
                  <a:pt x="307190" y="19381"/>
                  <a:pt x="308007" y="19381"/>
                </a:cubicBezTo>
                <a:cubicBezTo>
                  <a:pt x="308830" y="19247"/>
                  <a:pt x="309627" y="19738"/>
                  <a:pt x="309879" y="20533"/>
                </a:cubicBezTo>
                <a:cubicBezTo>
                  <a:pt x="310095" y="21085"/>
                  <a:pt x="310431" y="21589"/>
                  <a:pt x="310695" y="22117"/>
                </a:cubicBezTo>
                <a:lnTo>
                  <a:pt x="345139" y="90646"/>
                </a:lnTo>
                <a:cubicBezTo>
                  <a:pt x="350852" y="102071"/>
                  <a:pt x="356613" y="113497"/>
                  <a:pt x="362325" y="124922"/>
                </a:cubicBezTo>
                <a:cubicBezTo>
                  <a:pt x="362757" y="125786"/>
                  <a:pt x="363165" y="126674"/>
                  <a:pt x="363573" y="127587"/>
                </a:cubicBezTo>
                <a:cubicBezTo>
                  <a:pt x="362613" y="127999"/>
                  <a:pt x="361552" y="128116"/>
                  <a:pt x="360525" y="127923"/>
                </a:cubicBezTo>
                <a:lnTo>
                  <a:pt x="131728" y="127923"/>
                </a:lnTo>
                <a:cubicBezTo>
                  <a:pt x="129931" y="128065"/>
                  <a:pt x="128165" y="127386"/>
                  <a:pt x="126928" y="126074"/>
                </a:cubicBezTo>
                <a:close/>
                <a:moveTo>
                  <a:pt x="168309" y="167264"/>
                </a:moveTo>
                <a:cubicBezTo>
                  <a:pt x="156579" y="155598"/>
                  <a:pt x="144898" y="143949"/>
                  <a:pt x="133265" y="132315"/>
                </a:cubicBezTo>
                <a:cubicBezTo>
                  <a:pt x="132593" y="131643"/>
                  <a:pt x="131680" y="131115"/>
                  <a:pt x="131392" y="129915"/>
                </a:cubicBezTo>
                <a:cubicBezTo>
                  <a:pt x="132161" y="129387"/>
                  <a:pt x="132977" y="129651"/>
                  <a:pt x="133793" y="129651"/>
                </a:cubicBezTo>
                <a:cubicBezTo>
                  <a:pt x="209882" y="129651"/>
                  <a:pt x="285972" y="129651"/>
                  <a:pt x="362061" y="129651"/>
                </a:cubicBezTo>
                <a:cubicBezTo>
                  <a:pt x="363837" y="129484"/>
                  <a:pt x="365491" y="130571"/>
                  <a:pt x="366046" y="132267"/>
                </a:cubicBezTo>
                <a:cubicBezTo>
                  <a:pt x="375455" y="151117"/>
                  <a:pt x="384888" y="169960"/>
                  <a:pt x="394345" y="188794"/>
                </a:cubicBezTo>
                <a:cubicBezTo>
                  <a:pt x="396266" y="192635"/>
                  <a:pt x="398234" y="196451"/>
                  <a:pt x="400178" y="200268"/>
                </a:cubicBezTo>
                <a:cubicBezTo>
                  <a:pt x="400610" y="201132"/>
                  <a:pt x="400946" y="202044"/>
                  <a:pt x="401378" y="203004"/>
                </a:cubicBezTo>
                <a:cubicBezTo>
                  <a:pt x="400370" y="203318"/>
                  <a:pt x="399307" y="203416"/>
                  <a:pt x="398258" y="203292"/>
                </a:cubicBezTo>
                <a:cubicBezTo>
                  <a:pt x="334681" y="203292"/>
                  <a:pt x="271097" y="203292"/>
                  <a:pt x="207506" y="203292"/>
                </a:cubicBezTo>
                <a:cubicBezTo>
                  <a:pt x="205527" y="203388"/>
                  <a:pt x="203609" y="202596"/>
                  <a:pt x="202273" y="201132"/>
                </a:cubicBezTo>
                <a:cubicBezTo>
                  <a:pt x="190992" y="189882"/>
                  <a:pt x="179670" y="178593"/>
                  <a:pt x="168309" y="167264"/>
                </a:cubicBezTo>
                <a:close/>
                <a:moveTo>
                  <a:pt x="84875" y="256387"/>
                </a:moveTo>
                <a:cubicBezTo>
                  <a:pt x="60519" y="240145"/>
                  <a:pt x="36149" y="223927"/>
                  <a:pt x="11761" y="207733"/>
                </a:cubicBezTo>
                <a:lnTo>
                  <a:pt x="8521" y="205524"/>
                </a:lnTo>
                <a:cubicBezTo>
                  <a:pt x="9586" y="205128"/>
                  <a:pt x="10733" y="205004"/>
                  <a:pt x="11857" y="205164"/>
                </a:cubicBezTo>
                <a:cubicBezTo>
                  <a:pt x="74841" y="205164"/>
                  <a:pt x="137825" y="205164"/>
                  <a:pt x="200809" y="205164"/>
                </a:cubicBezTo>
                <a:cubicBezTo>
                  <a:pt x="202687" y="205087"/>
                  <a:pt x="204500" y="205853"/>
                  <a:pt x="205754" y="207253"/>
                </a:cubicBezTo>
                <a:cubicBezTo>
                  <a:pt x="221756" y="223367"/>
                  <a:pt x="237758" y="239425"/>
                  <a:pt x="253760" y="255427"/>
                </a:cubicBezTo>
                <a:cubicBezTo>
                  <a:pt x="254641" y="256079"/>
                  <a:pt x="255315" y="256970"/>
                  <a:pt x="255704" y="257995"/>
                </a:cubicBezTo>
                <a:lnTo>
                  <a:pt x="252608" y="257995"/>
                </a:lnTo>
                <a:cubicBezTo>
                  <a:pt x="198409" y="257995"/>
                  <a:pt x="144226" y="257995"/>
                  <a:pt x="90059" y="257995"/>
                </a:cubicBezTo>
                <a:cubicBezTo>
                  <a:pt x="88205" y="258017"/>
                  <a:pt x="86391" y="257455"/>
                  <a:pt x="84875" y="256387"/>
                </a:cubicBezTo>
                <a:close/>
                <a:moveTo>
                  <a:pt x="93420" y="262075"/>
                </a:moveTo>
                <a:cubicBezTo>
                  <a:pt x="92459" y="261454"/>
                  <a:pt x="91641" y="260635"/>
                  <a:pt x="91019" y="259675"/>
                </a:cubicBezTo>
                <a:lnTo>
                  <a:pt x="93876" y="259675"/>
                </a:lnTo>
                <a:cubicBezTo>
                  <a:pt x="147738" y="259675"/>
                  <a:pt x="201593" y="259675"/>
                  <a:pt x="255440" y="259675"/>
                </a:cubicBezTo>
                <a:cubicBezTo>
                  <a:pt x="257319" y="259574"/>
                  <a:pt x="259144" y="260323"/>
                  <a:pt x="260409" y="261715"/>
                </a:cubicBezTo>
                <a:cubicBezTo>
                  <a:pt x="271954" y="273333"/>
                  <a:pt x="283595" y="284878"/>
                  <a:pt x="295189" y="296448"/>
                </a:cubicBezTo>
                <a:cubicBezTo>
                  <a:pt x="296216" y="297182"/>
                  <a:pt x="297042" y="298164"/>
                  <a:pt x="297589" y="299304"/>
                </a:cubicBezTo>
                <a:lnTo>
                  <a:pt x="294301" y="299304"/>
                </a:lnTo>
                <a:cubicBezTo>
                  <a:pt x="247142" y="299304"/>
                  <a:pt x="199977" y="299304"/>
                  <a:pt x="152803" y="299304"/>
                </a:cubicBezTo>
                <a:cubicBezTo>
                  <a:pt x="150731" y="299345"/>
                  <a:pt x="148699" y="298733"/>
                  <a:pt x="146994" y="297552"/>
                </a:cubicBezTo>
                <a:cubicBezTo>
                  <a:pt x="129104" y="285694"/>
                  <a:pt x="111246" y="273868"/>
                  <a:pt x="93420" y="262075"/>
                </a:cubicBezTo>
                <a:close/>
                <a:moveTo>
                  <a:pt x="60007" y="330100"/>
                </a:moveTo>
                <a:lnTo>
                  <a:pt x="5593" y="302977"/>
                </a:lnTo>
                <a:cubicBezTo>
                  <a:pt x="4655" y="302564"/>
                  <a:pt x="3832" y="301928"/>
                  <a:pt x="3192" y="301128"/>
                </a:cubicBezTo>
                <a:lnTo>
                  <a:pt x="6025" y="301128"/>
                </a:lnTo>
                <a:cubicBezTo>
                  <a:pt x="52623" y="301128"/>
                  <a:pt x="99212" y="301128"/>
                  <a:pt x="145794" y="301128"/>
                </a:cubicBezTo>
                <a:cubicBezTo>
                  <a:pt x="147775" y="301102"/>
                  <a:pt x="149715" y="301697"/>
                  <a:pt x="151339" y="302833"/>
                </a:cubicBezTo>
                <a:cubicBezTo>
                  <a:pt x="165613" y="312434"/>
                  <a:pt x="179919" y="321946"/>
                  <a:pt x="194256" y="331372"/>
                </a:cubicBezTo>
                <a:cubicBezTo>
                  <a:pt x="194712" y="331564"/>
                  <a:pt x="194904" y="331996"/>
                  <a:pt x="194472" y="332236"/>
                </a:cubicBezTo>
                <a:cubicBezTo>
                  <a:pt x="193628" y="332546"/>
                  <a:pt x="192718" y="332627"/>
                  <a:pt x="191832" y="332476"/>
                </a:cubicBezTo>
                <a:lnTo>
                  <a:pt x="66272" y="332476"/>
                </a:lnTo>
                <a:cubicBezTo>
                  <a:pt x="65216" y="332476"/>
                  <a:pt x="64064" y="332764"/>
                  <a:pt x="63152" y="331876"/>
                </a:cubicBezTo>
                <a:cubicBezTo>
                  <a:pt x="62240" y="330988"/>
                  <a:pt x="61064" y="330676"/>
                  <a:pt x="60007" y="330100"/>
                </a:cubicBezTo>
                <a:close/>
                <a:moveTo>
                  <a:pt x="64064" y="732534"/>
                </a:moveTo>
                <a:cubicBezTo>
                  <a:pt x="64064" y="690450"/>
                  <a:pt x="64064" y="648380"/>
                  <a:pt x="64064" y="606326"/>
                </a:cubicBezTo>
                <a:lnTo>
                  <a:pt x="64064" y="606014"/>
                </a:lnTo>
                <a:cubicBezTo>
                  <a:pt x="64064" y="603110"/>
                  <a:pt x="64064" y="603086"/>
                  <a:pt x="67016" y="603086"/>
                </a:cubicBezTo>
                <a:lnTo>
                  <a:pt x="111950" y="603086"/>
                </a:lnTo>
                <a:cubicBezTo>
                  <a:pt x="114614" y="603086"/>
                  <a:pt x="114638" y="603086"/>
                  <a:pt x="114638" y="605654"/>
                </a:cubicBezTo>
                <a:lnTo>
                  <a:pt x="114638" y="720869"/>
                </a:lnTo>
                <a:cubicBezTo>
                  <a:pt x="114638" y="723269"/>
                  <a:pt x="114638" y="723269"/>
                  <a:pt x="112238" y="723797"/>
                </a:cubicBezTo>
                <a:lnTo>
                  <a:pt x="65816" y="735511"/>
                </a:lnTo>
                <a:cubicBezTo>
                  <a:pt x="65328" y="735691"/>
                  <a:pt x="64792" y="735691"/>
                  <a:pt x="64304" y="735511"/>
                </a:cubicBezTo>
                <a:cubicBezTo>
                  <a:pt x="63910" y="734570"/>
                  <a:pt x="63826" y="733526"/>
                  <a:pt x="64064" y="732534"/>
                </a:cubicBezTo>
                <a:close/>
                <a:moveTo>
                  <a:pt x="64304" y="869879"/>
                </a:moveTo>
                <a:cubicBezTo>
                  <a:pt x="63931" y="868917"/>
                  <a:pt x="63823" y="867873"/>
                  <a:pt x="63992" y="866855"/>
                </a:cubicBezTo>
                <a:cubicBezTo>
                  <a:pt x="63992" y="824867"/>
                  <a:pt x="63992" y="782885"/>
                  <a:pt x="63992" y="740911"/>
                </a:cubicBezTo>
                <a:cubicBezTo>
                  <a:pt x="64016" y="740510"/>
                  <a:pt x="64016" y="740112"/>
                  <a:pt x="63992" y="739711"/>
                </a:cubicBezTo>
                <a:cubicBezTo>
                  <a:pt x="63776" y="738079"/>
                  <a:pt x="64568" y="737551"/>
                  <a:pt x="66104" y="737167"/>
                </a:cubicBezTo>
                <a:cubicBezTo>
                  <a:pt x="80338" y="733662"/>
                  <a:pt x="94572" y="729966"/>
                  <a:pt x="108806" y="726534"/>
                </a:cubicBezTo>
                <a:cubicBezTo>
                  <a:pt x="110576" y="725897"/>
                  <a:pt x="112426" y="725511"/>
                  <a:pt x="114302" y="725381"/>
                </a:cubicBezTo>
                <a:cubicBezTo>
                  <a:pt x="114638" y="726344"/>
                  <a:pt x="114729" y="727376"/>
                  <a:pt x="114566" y="728382"/>
                </a:cubicBezTo>
                <a:cubicBezTo>
                  <a:pt x="114566" y="766258"/>
                  <a:pt x="114566" y="804135"/>
                  <a:pt x="114566" y="842012"/>
                </a:cubicBezTo>
                <a:cubicBezTo>
                  <a:pt x="114825" y="843882"/>
                  <a:pt x="113761" y="845682"/>
                  <a:pt x="111998" y="846356"/>
                </a:cubicBezTo>
                <a:cubicBezTo>
                  <a:pt x="96852" y="853797"/>
                  <a:pt x="81778" y="861382"/>
                  <a:pt x="66680" y="868919"/>
                </a:cubicBezTo>
                <a:cubicBezTo>
                  <a:pt x="65981" y="869433"/>
                  <a:pt x="65164" y="869762"/>
                  <a:pt x="64304" y="869879"/>
                </a:cubicBezTo>
                <a:close/>
                <a:moveTo>
                  <a:pt x="70041" y="871032"/>
                </a:moveTo>
                <a:cubicBezTo>
                  <a:pt x="69393" y="871032"/>
                  <a:pt x="68697" y="871272"/>
                  <a:pt x="68025" y="870816"/>
                </a:cubicBezTo>
                <a:cubicBezTo>
                  <a:pt x="68457" y="869879"/>
                  <a:pt x="69417" y="869735"/>
                  <a:pt x="70161" y="869351"/>
                </a:cubicBezTo>
                <a:lnTo>
                  <a:pt x="113798" y="847509"/>
                </a:lnTo>
                <a:cubicBezTo>
                  <a:pt x="115027" y="846863"/>
                  <a:pt x="116395" y="846527"/>
                  <a:pt x="117783" y="846525"/>
                </a:cubicBezTo>
                <a:cubicBezTo>
                  <a:pt x="155563" y="846525"/>
                  <a:pt x="193336" y="846525"/>
                  <a:pt x="231101" y="846525"/>
                </a:cubicBezTo>
                <a:cubicBezTo>
                  <a:pt x="231749" y="846525"/>
                  <a:pt x="232469" y="846260"/>
                  <a:pt x="233093" y="846837"/>
                </a:cubicBezTo>
                <a:cubicBezTo>
                  <a:pt x="232685" y="847725"/>
                  <a:pt x="231797" y="848037"/>
                  <a:pt x="231101" y="848493"/>
                </a:cubicBezTo>
                <a:cubicBezTo>
                  <a:pt x="220564" y="855550"/>
                  <a:pt x="209978" y="862558"/>
                  <a:pt x="199465" y="869639"/>
                </a:cubicBezTo>
                <a:cubicBezTo>
                  <a:pt x="198170" y="870561"/>
                  <a:pt x="196615" y="871048"/>
                  <a:pt x="195024" y="871032"/>
                </a:cubicBezTo>
                <a:cubicBezTo>
                  <a:pt x="153403" y="871015"/>
                  <a:pt x="111766" y="871015"/>
                  <a:pt x="70113" y="871032"/>
                </a:cubicBezTo>
                <a:close/>
                <a:moveTo>
                  <a:pt x="152659" y="903028"/>
                </a:moveTo>
                <a:lnTo>
                  <a:pt x="179518" y="885313"/>
                </a:lnTo>
                <a:cubicBezTo>
                  <a:pt x="185183" y="881569"/>
                  <a:pt x="190848" y="877824"/>
                  <a:pt x="196465" y="874008"/>
                </a:cubicBezTo>
                <a:cubicBezTo>
                  <a:pt x="197600" y="873209"/>
                  <a:pt x="198964" y="872796"/>
                  <a:pt x="200353" y="872832"/>
                </a:cubicBezTo>
                <a:lnTo>
                  <a:pt x="327761" y="872832"/>
                </a:lnTo>
                <a:cubicBezTo>
                  <a:pt x="328541" y="872673"/>
                  <a:pt x="329352" y="872829"/>
                  <a:pt x="330017" y="873264"/>
                </a:cubicBezTo>
                <a:lnTo>
                  <a:pt x="328433" y="874872"/>
                </a:lnTo>
                <a:lnTo>
                  <a:pt x="302030" y="901155"/>
                </a:lnTo>
                <a:cubicBezTo>
                  <a:pt x="301334" y="901875"/>
                  <a:pt x="300686" y="902620"/>
                  <a:pt x="300014" y="903364"/>
                </a:cubicBezTo>
                <a:lnTo>
                  <a:pt x="300014" y="903364"/>
                </a:lnTo>
                <a:cubicBezTo>
                  <a:pt x="299029" y="904636"/>
                  <a:pt x="297613" y="904108"/>
                  <a:pt x="296389" y="904108"/>
                </a:cubicBezTo>
                <a:cubicBezTo>
                  <a:pt x="279203" y="904108"/>
                  <a:pt x="262017" y="904108"/>
                  <a:pt x="244831" y="904108"/>
                </a:cubicBezTo>
                <a:lnTo>
                  <a:pt x="155851" y="904108"/>
                </a:lnTo>
                <a:cubicBezTo>
                  <a:pt x="154850" y="904141"/>
                  <a:pt x="153847" y="904101"/>
                  <a:pt x="152851" y="903988"/>
                </a:cubicBezTo>
                <a:cubicBezTo>
                  <a:pt x="152203" y="903916"/>
                  <a:pt x="152155" y="903436"/>
                  <a:pt x="152731" y="903028"/>
                </a:cubicBezTo>
                <a:close/>
                <a:moveTo>
                  <a:pt x="149467" y="905284"/>
                </a:moveTo>
                <a:cubicBezTo>
                  <a:pt x="150311" y="904734"/>
                  <a:pt x="151335" y="904537"/>
                  <a:pt x="152323" y="904732"/>
                </a:cubicBezTo>
                <a:lnTo>
                  <a:pt x="294733" y="904732"/>
                </a:lnTo>
                <a:cubicBezTo>
                  <a:pt x="295789" y="904732"/>
                  <a:pt x="296989" y="904324"/>
                  <a:pt x="297733" y="905524"/>
                </a:cubicBezTo>
                <a:cubicBezTo>
                  <a:pt x="284932" y="918325"/>
                  <a:pt x="272129" y="931128"/>
                  <a:pt x="259328" y="943929"/>
                </a:cubicBezTo>
                <a:cubicBezTo>
                  <a:pt x="258666" y="944685"/>
                  <a:pt x="257689" y="945083"/>
                  <a:pt x="256688" y="945009"/>
                </a:cubicBezTo>
                <a:cubicBezTo>
                  <a:pt x="256088" y="945009"/>
                  <a:pt x="255488" y="945009"/>
                  <a:pt x="254888" y="945009"/>
                </a:cubicBezTo>
                <a:lnTo>
                  <a:pt x="90947" y="945009"/>
                </a:lnTo>
                <a:lnTo>
                  <a:pt x="90827" y="944433"/>
                </a:lnTo>
                <a:close/>
                <a:moveTo>
                  <a:pt x="200737" y="999856"/>
                </a:moveTo>
                <a:lnTo>
                  <a:pt x="11497" y="999856"/>
                </a:lnTo>
                <a:cubicBezTo>
                  <a:pt x="10446" y="999968"/>
                  <a:pt x="9382" y="999820"/>
                  <a:pt x="8401" y="999424"/>
                </a:cubicBezTo>
                <a:lnTo>
                  <a:pt x="16034" y="994311"/>
                </a:lnTo>
                <a:cubicBezTo>
                  <a:pt x="38981" y="979014"/>
                  <a:pt x="61920" y="963700"/>
                  <a:pt x="84851" y="948369"/>
                </a:cubicBezTo>
                <a:cubicBezTo>
                  <a:pt x="86306" y="947351"/>
                  <a:pt x="88043" y="946814"/>
                  <a:pt x="89819" y="946833"/>
                </a:cubicBezTo>
                <a:cubicBezTo>
                  <a:pt x="144114" y="946833"/>
                  <a:pt x="198401" y="946833"/>
                  <a:pt x="252680" y="946833"/>
                </a:cubicBezTo>
                <a:lnTo>
                  <a:pt x="255608" y="946833"/>
                </a:lnTo>
                <a:cubicBezTo>
                  <a:pt x="255382" y="947815"/>
                  <a:pt x="254792" y="948674"/>
                  <a:pt x="253952" y="949233"/>
                </a:cubicBezTo>
                <a:cubicBezTo>
                  <a:pt x="237758" y="965507"/>
                  <a:pt x="221540" y="981750"/>
                  <a:pt x="205298" y="997959"/>
                </a:cubicBezTo>
                <a:cubicBezTo>
                  <a:pt x="204160" y="999229"/>
                  <a:pt x="202513" y="999925"/>
                  <a:pt x="200809" y="999856"/>
                </a:cubicBezTo>
                <a:close/>
                <a:moveTo>
                  <a:pt x="133409" y="1072609"/>
                </a:moveTo>
                <a:cubicBezTo>
                  <a:pt x="147298" y="1058656"/>
                  <a:pt x="161220" y="1044724"/>
                  <a:pt x="175174" y="1030820"/>
                </a:cubicBezTo>
                <a:cubicBezTo>
                  <a:pt x="184199" y="1021746"/>
                  <a:pt x="193248" y="1012697"/>
                  <a:pt x="202225" y="1003576"/>
                </a:cubicBezTo>
                <a:cubicBezTo>
                  <a:pt x="203442" y="1002222"/>
                  <a:pt x="205210" y="1001500"/>
                  <a:pt x="207026" y="1001608"/>
                </a:cubicBezTo>
                <a:cubicBezTo>
                  <a:pt x="270795" y="1001608"/>
                  <a:pt x="334578" y="1001608"/>
                  <a:pt x="398378" y="1001608"/>
                </a:cubicBezTo>
                <a:cubicBezTo>
                  <a:pt x="399259" y="1001440"/>
                  <a:pt x="400171" y="1001538"/>
                  <a:pt x="400994" y="1001896"/>
                </a:cubicBezTo>
                <a:cubicBezTo>
                  <a:pt x="401282" y="1002904"/>
                  <a:pt x="400562" y="1003624"/>
                  <a:pt x="400178" y="1004296"/>
                </a:cubicBezTo>
                <a:cubicBezTo>
                  <a:pt x="388784" y="1027178"/>
                  <a:pt x="377368" y="1050046"/>
                  <a:pt x="365926" y="1072897"/>
                </a:cubicBezTo>
                <a:cubicBezTo>
                  <a:pt x="365381" y="1074390"/>
                  <a:pt x="363881" y="1075314"/>
                  <a:pt x="362301" y="1075129"/>
                </a:cubicBezTo>
                <a:cubicBezTo>
                  <a:pt x="286020" y="1075129"/>
                  <a:pt x="209730" y="1075129"/>
                  <a:pt x="133433" y="1075129"/>
                </a:cubicBezTo>
                <a:lnTo>
                  <a:pt x="131344" y="1075129"/>
                </a:lnTo>
                <a:cubicBezTo>
                  <a:pt x="131845" y="1074152"/>
                  <a:pt x="132549" y="1073293"/>
                  <a:pt x="133409" y="1072609"/>
                </a:cubicBezTo>
                <a:close/>
                <a:moveTo>
                  <a:pt x="309735" y="1185183"/>
                </a:moveTo>
                <a:cubicBezTo>
                  <a:pt x="309545" y="1185529"/>
                  <a:pt x="309336" y="1185867"/>
                  <a:pt x="309111" y="1186191"/>
                </a:cubicBezTo>
                <a:cubicBezTo>
                  <a:pt x="308662" y="1186587"/>
                  <a:pt x="308079" y="1186803"/>
                  <a:pt x="307478" y="1186791"/>
                </a:cubicBezTo>
                <a:lnTo>
                  <a:pt x="23811" y="1186791"/>
                </a:lnTo>
                <a:cubicBezTo>
                  <a:pt x="22817" y="1186810"/>
                  <a:pt x="21823" y="1186772"/>
                  <a:pt x="20835" y="1186671"/>
                </a:cubicBezTo>
                <a:cubicBezTo>
                  <a:pt x="20235" y="1186671"/>
                  <a:pt x="20043" y="1186167"/>
                  <a:pt x="20379" y="1185615"/>
                </a:cubicBezTo>
                <a:lnTo>
                  <a:pt x="22539" y="1183527"/>
                </a:lnTo>
                <a:cubicBezTo>
                  <a:pt x="57231" y="1148770"/>
                  <a:pt x="91955" y="1114031"/>
                  <a:pt x="126712" y="1079306"/>
                </a:cubicBezTo>
                <a:cubicBezTo>
                  <a:pt x="128162" y="1077678"/>
                  <a:pt x="130271" y="1076795"/>
                  <a:pt x="132449" y="1076905"/>
                </a:cubicBezTo>
                <a:cubicBezTo>
                  <a:pt x="208298" y="1076905"/>
                  <a:pt x="284155" y="1076905"/>
                  <a:pt x="360021" y="1076905"/>
                </a:cubicBezTo>
                <a:lnTo>
                  <a:pt x="363237" y="1076905"/>
                </a:lnTo>
                <a:cubicBezTo>
                  <a:pt x="363741" y="1077649"/>
                  <a:pt x="363237" y="1078153"/>
                  <a:pt x="363045" y="1078658"/>
                </a:cubicBezTo>
                <a:cubicBezTo>
                  <a:pt x="345252" y="1114199"/>
                  <a:pt x="327480" y="1149706"/>
                  <a:pt x="309735" y="1185183"/>
                </a:cubicBezTo>
                <a:close/>
                <a:moveTo>
                  <a:pt x="601203" y="1185975"/>
                </a:moveTo>
                <a:cubicBezTo>
                  <a:pt x="600896" y="1186510"/>
                  <a:pt x="600305" y="1186820"/>
                  <a:pt x="599691" y="1186767"/>
                </a:cubicBezTo>
                <a:lnTo>
                  <a:pt x="315519" y="1186767"/>
                </a:lnTo>
                <a:cubicBezTo>
                  <a:pt x="314199" y="1186767"/>
                  <a:pt x="312687" y="1187295"/>
                  <a:pt x="311559" y="1186071"/>
                </a:cubicBezTo>
                <a:cubicBezTo>
                  <a:pt x="311787" y="1185101"/>
                  <a:pt x="312176" y="1184175"/>
                  <a:pt x="312711" y="1183335"/>
                </a:cubicBezTo>
                <a:lnTo>
                  <a:pt x="358533" y="1091571"/>
                </a:lnTo>
                <a:cubicBezTo>
                  <a:pt x="360621" y="1087395"/>
                  <a:pt x="362853" y="1083242"/>
                  <a:pt x="364846" y="1078994"/>
                </a:cubicBezTo>
                <a:cubicBezTo>
                  <a:pt x="365287" y="1077517"/>
                  <a:pt x="366799" y="1076634"/>
                  <a:pt x="368302" y="1076977"/>
                </a:cubicBezTo>
                <a:cubicBezTo>
                  <a:pt x="368703" y="1077001"/>
                  <a:pt x="369101" y="1077001"/>
                  <a:pt x="369502" y="1076977"/>
                </a:cubicBezTo>
                <a:lnTo>
                  <a:pt x="597531" y="1076977"/>
                </a:lnTo>
                <a:cubicBezTo>
                  <a:pt x="601731" y="1076977"/>
                  <a:pt x="601251" y="1076449"/>
                  <a:pt x="601251" y="1080578"/>
                </a:cubicBezTo>
                <a:cubicBezTo>
                  <a:pt x="601251" y="1115670"/>
                  <a:pt x="601251" y="1150763"/>
                  <a:pt x="601251" y="1185855"/>
                </a:cubicBezTo>
                <a:close/>
                <a:moveTo>
                  <a:pt x="601203" y="1073017"/>
                </a:moveTo>
                <a:cubicBezTo>
                  <a:pt x="601203" y="1075249"/>
                  <a:pt x="601203" y="1075249"/>
                  <a:pt x="598803" y="1075297"/>
                </a:cubicBezTo>
                <a:lnTo>
                  <a:pt x="367270" y="1075297"/>
                </a:lnTo>
                <a:cubicBezTo>
                  <a:pt x="367344" y="1074258"/>
                  <a:pt x="367692" y="1073254"/>
                  <a:pt x="368278" y="1072393"/>
                </a:cubicBezTo>
                <a:cubicBezTo>
                  <a:pt x="379607" y="1049703"/>
                  <a:pt x="390920" y="1027020"/>
                  <a:pt x="402218" y="1004344"/>
                </a:cubicBezTo>
                <a:cubicBezTo>
                  <a:pt x="402866" y="1002570"/>
                  <a:pt x="404635" y="1001464"/>
                  <a:pt x="406515" y="1001656"/>
                </a:cubicBezTo>
                <a:cubicBezTo>
                  <a:pt x="470394" y="1001656"/>
                  <a:pt x="534259" y="1001656"/>
                  <a:pt x="598107" y="1001656"/>
                </a:cubicBezTo>
                <a:lnTo>
                  <a:pt x="598995" y="1001656"/>
                </a:lnTo>
                <a:cubicBezTo>
                  <a:pt x="601227" y="1001656"/>
                  <a:pt x="601395" y="1001656"/>
                  <a:pt x="601395" y="1004056"/>
                </a:cubicBezTo>
                <a:cubicBezTo>
                  <a:pt x="601299" y="1027003"/>
                  <a:pt x="601220" y="1049967"/>
                  <a:pt x="601155" y="1072945"/>
                </a:cubicBezTo>
                <a:close/>
                <a:moveTo>
                  <a:pt x="599811" y="999904"/>
                </a:moveTo>
                <a:cubicBezTo>
                  <a:pt x="598995" y="999904"/>
                  <a:pt x="598203" y="999904"/>
                  <a:pt x="597411" y="999904"/>
                </a:cubicBezTo>
                <a:lnTo>
                  <a:pt x="408507" y="999904"/>
                </a:lnTo>
                <a:cubicBezTo>
                  <a:pt x="407365" y="1000028"/>
                  <a:pt x="406208" y="999937"/>
                  <a:pt x="405099" y="999640"/>
                </a:cubicBezTo>
                <a:cubicBezTo>
                  <a:pt x="405132" y="998670"/>
                  <a:pt x="405459" y="997731"/>
                  <a:pt x="406035" y="996951"/>
                </a:cubicBezTo>
                <a:cubicBezTo>
                  <a:pt x="413932" y="981157"/>
                  <a:pt x="421877" y="965363"/>
                  <a:pt x="429678" y="949521"/>
                </a:cubicBezTo>
                <a:cubicBezTo>
                  <a:pt x="430328" y="947752"/>
                  <a:pt x="432100" y="946653"/>
                  <a:pt x="433974" y="946857"/>
                </a:cubicBezTo>
                <a:cubicBezTo>
                  <a:pt x="488622" y="946857"/>
                  <a:pt x="543291" y="946857"/>
                  <a:pt x="597987" y="946857"/>
                </a:cubicBezTo>
                <a:cubicBezTo>
                  <a:pt x="601707" y="946857"/>
                  <a:pt x="601323" y="946449"/>
                  <a:pt x="601323" y="950241"/>
                </a:cubicBezTo>
                <a:lnTo>
                  <a:pt x="601323" y="996423"/>
                </a:lnTo>
                <a:cubicBezTo>
                  <a:pt x="601323" y="997023"/>
                  <a:pt x="601323" y="997623"/>
                  <a:pt x="601323" y="998199"/>
                </a:cubicBezTo>
                <a:cubicBezTo>
                  <a:pt x="601395" y="999352"/>
                  <a:pt x="600915" y="999880"/>
                  <a:pt x="599763" y="999832"/>
                </a:cubicBezTo>
                <a:close/>
                <a:moveTo>
                  <a:pt x="601923" y="942296"/>
                </a:moveTo>
                <a:cubicBezTo>
                  <a:pt x="601923" y="943257"/>
                  <a:pt x="602163" y="944313"/>
                  <a:pt x="601275" y="945081"/>
                </a:cubicBezTo>
                <a:lnTo>
                  <a:pt x="601275" y="945081"/>
                </a:lnTo>
                <a:cubicBezTo>
                  <a:pt x="600075" y="945081"/>
                  <a:pt x="598875" y="945201"/>
                  <a:pt x="597675" y="945201"/>
                </a:cubicBezTo>
                <a:lnTo>
                  <a:pt x="435558" y="945201"/>
                </a:lnTo>
                <a:cubicBezTo>
                  <a:pt x="434474" y="945345"/>
                  <a:pt x="433374" y="945270"/>
                  <a:pt x="432318" y="944985"/>
                </a:cubicBezTo>
                <a:cubicBezTo>
                  <a:pt x="432469" y="943902"/>
                  <a:pt x="432882" y="942873"/>
                  <a:pt x="433518" y="941984"/>
                </a:cubicBezTo>
                <a:cubicBezTo>
                  <a:pt x="439039" y="930895"/>
                  <a:pt x="444567" y="919830"/>
                  <a:pt x="450104" y="908788"/>
                </a:cubicBezTo>
                <a:cubicBezTo>
                  <a:pt x="450680" y="907660"/>
                  <a:pt x="451304" y="906556"/>
                  <a:pt x="451904" y="905428"/>
                </a:cubicBezTo>
                <a:lnTo>
                  <a:pt x="451904" y="905428"/>
                </a:lnTo>
                <a:cubicBezTo>
                  <a:pt x="452745" y="904708"/>
                  <a:pt x="453777" y="904924"/>
                  <a:pt x="454761" y="904924"/>
                </a:cubicBezTo>
                <a:lnTo>
                  <a:pt x="598155" y="904924"/>
                </a:lnTo>
                <a:cubicBezTo>
                  <a:pt x="599211" y="904924"/>
                  <a:pt x="600363" y="904588"/>
                  <a:pt x="601203" y="905596"/>
                </a:cubicBezTo>
                <a:cubicBezTo>
                  <a:pt x="602043" y="906604"/>
                  <a:pt x="601875" y="907372"/>
                  <a:pt x="601875" y="908308"/>
                </a:cubicBezTo>
                <a:cubicBezTo>
                  <a:pt x="601971" y="919470"/>
                  <a:pt x="601971" y="930751"/>
                  <a:pt x="601971" y="942128"/>
                </a:cubicBezTo>
                <a:close/>
                <a:moveTo>
                  <a:pt x="601923" y="900627"/>
                </a:moveTo>
                <a:cubicBezTo>
                  <a:pt x="601923" y="901659"/>
                  <a:pt x="602259" y="902836"/>
                  <a:pt x="601227" y="903652"/>
                </a:cubicBezTo>
                <a:cubicBezTo>
                  <a:pt x="600195" y="904468"/>
                  <a:pt x="598827" y="904300"/>
                  <a:pt x="597603" y="904300"/>
                </a:cubicBezTo>
                <a:lnTo>
                  <a:pt x="456225" y="904300"/>
                </a:lnTo>
                <a:cubicBezTo>
                  <a:pt x="455330" y="904384"/>
                  <a:pt x="454432" y="904384"/>
                  <a:pt x="453537" y="904300"/>
                </a:cubicBezTo>
                <a:cubicBezTo>
                  <a:pt x="452433" y="904084"/>
                  <a:pt x="452337" y="903388"/>
                  <a:pt x="453081" y="902572"/>
                </a:cubicBezTo>
                <a:lnTo>
                  <a:pt x="453081" y="902572"/>
                </a:lnTo>
                <a:cubicBezTo>
                  <a:pt x="456057" y="896715"/>
                  <a:pt x="459057" y="890882"/>
                  <a:pt x="462034" y="885001"/>
                </a:cubicBezTo>
                <a:cubicBezTo>
                  <a:pt x="463738" y="881641"/>
                  <a:pt x="465466" y="878256"/>
                  <a:pt x="467074" y="874824"/>
                </a:cubicBezTo>
                <a:cubicBezTo>
                  <a:pt x="467674" y="873600"/>
                  <a:pt x="468371" y="872856"/>
                  <a:pt x="469811" y="873096"/>
                </a:cubicBezTo>
                <a:cubicBezTo>
                  <a:pt x="470106" y="873120"/>
                  <a:pt x="470404" y="873120"/>
                  <a:pt x="470699" y="873096"/>
                </a:cubicBezTo>
                <a:lnTo>
                  <a:pt x="599187" y="873096"/>
                </a:lnTo>
                <a:cubicBezTo>
                  <a:pt x="599883" y="873096"/>
                  <a:pt x="600603" y="873096"/>
                  <a:pt x="601299" y="873096"/>
                </a:cubicBezTo>
                <a:cubicBezTo>
                  <a:pt x="602139" y="873888"/>
                  <a:pt x="601899" y="874920"/>
                  <a:pt x="601899" y="875880"/>
                </a:cubicBezTo>
                <a:cubicBezTo>
                  <a:pt x="601947" y="884041"/>
                  <a:pt x="601971" y="892233"/>
                  <a:pt x="601971" y="900459"/>
                </a:cubicBezTo>
                <a:close/>
                <a:moveTo>
                  <a:pt x="602523" y="942296"/>
                </a:moveTo>
                <a:cubicBezTo>
                  <a:pt x="602523" y="930967"/>
                  <a:pt x="602523" y="919638"/>
                  <a:pt x="602523" y="908308"/>
                </a:cubicBezTo>
                <a:cubicBezTo>
                  <a:pt x="602523" y="907348"/>
                  <a:pt x="602259" y="906292"/>
                  <a:pt x="603219" y="905572"/>
                </a:cubicBezTo>
                <a:cubicBezTo>
                  <a:pt x="604252" y="904444"/>
                  <a:pt x="605620" y="904924"/>
                  <a:pt x="606820" y="904924"/>
                </a:cubicBezTo>
                <a:lnTo>
                  <a:pt x="748750" y="904924"/>
                </a:lnTo>
                <a:cubicBezTo>
                  <a:pt x="750022" y="904924"/>
                  <a:pt x="751366" y="904540"/>
                  <a:pt x="752494" y="905476"/>
                </a:cubicBezTo>
                <a:cubicBezTo>
                  <a:pt x="752893" y="906047"/>
                  <a:pt x="753262" y="906640"/>
                  <a:pt x="753598" y="907252"/>
                </a:cubicBezTo>
                <a:cubicBezTo>
                  <a:pt x="759599" y="919206"/>
                  <a:pt x="765583" y="931207"/>
                  <a:pt x="771552" y="943257"/>
                </a:cubicBezTo>
                <a:cubicBezTo>
                  <a:pt x="771817" y="943761"/>
                  <a:pt x="772033" y="944313"/>
                  <a:pt x="772273" y="944817"/>
                </a:cubicBezTo>
                <a:cubicBezTo>
                  <a:pt x="771601" y="945537"/>
                  <a:pt x="770880" y="945297"/>
                  <a:pt x="770232" y="945297"/>
                </a:cubicBezTo>
                <a:lnTo>
                  <a:pt x="605212" y="945297"/>
                </a:lnTo>
                <a:cubicBezTo>
                  <a:pt x="604516" y="945297"/>
                  <a:pt x="603820" y="945297"/>
                  <a:pt x="603123" y="945177"/>
                </a:cubicBezTo>
                <a:cubicBezTo>
                  <a:pt x="602235" y="944145"/>
                  <a:pt x="602475" y="943089"/>
                  <a:pt x="602475" y="942128"/>
                </a:cubicBezTo>
                <a:close/>
                <a:moveTo>
                  <a:pt x="891783" y="1186599"/>
                </a:moveTo>
                <a:cubicBezTo>
                  <a:pt x="890797" y="1186736"/>
                  <a:pt x="889801" y="1186774"/>
                  <a:pt x="888807" y="1186719"/>
                </a:cubicBezTo>
                <a:lnTo>
                  <a:pt x="606772" y="1186719"/>
                </a:lnTo>
                <a:cubicBezTo>
                  <a:pt x="605524" y="1186719"/>
                  <a:pt x="604156" y="1187175"/>
                  <a:pt x="603075" y="1186095"/>
                </a:cubicBezTo>
                <a:cubicBezTo>
                  <a:pt x="603075" y="1184991"/>
                  <a:pt x="602955" y="1183887"/>
                  <a:pt x="602955" y="1182783"/>
                </a:cubicBezTo>
                <a:lnTo>
                  <a:pt x="602955" y="1080530"/>
                </a:lnTo>
                <a:cubicBezTo>
                  <a:pt x="602955" y="1080122"/>
                  <a:pt x="602955" y="1079714"/>
                  <a:pt x="602955" y="1079330"/>
                </a:cubicBezTo>
                <a:cubicBezTo>
                  <a:pt x="602955" y="1077097"/>
                  <a:pt x="602955" y="1077097"/>
                  <a:pt x="605356" y="1077049"/>
                </a:cubicBezTo>
                <a:lnTo>
                  <a:pt x="834488" y="1077049"/>
                </a:lnTo>
                <a:cubicBezTo>
                  <a:pt x="835088" y="1077097"/>
                  <a:pt x="835688" y="1077097"/>
                  <a:pt x="836289" y="1077049"/>
                </a:cubicBezTo>
                <a:cubicBezTo>
                  <a:pt x="837606" y="1076807"/>
                  <a:pt x="838898" y="1077592"/>
                  <a:pt x="839289" y="1078874"/>
                </a:cubicBezTo>
                <a:cubicBezTo>
                  <a:pt x="841689" y="1083674"/>
                  <a:pt x="844090" y="1088475"/>
                  <a:pt x="846490" y="1093275"/>
                </a:cubicBezTo>
                <a:lnTo>
                  <a:pt x="891639" y="1183887"/>
                </a:lnTo>
                <a:cubicBezTo>
                  <a:pt x="891836" y="1184228"/>
                  <a:pt x="892052" y="1184556"/>
                  <a:pt x="892288" y="1184871"/>
                </a:cubicBezTo>
                <a:cubicBezTo>
                  <a:pt x="892984" y="1185711"/>
                  <a:pt x="892912" y="1186407"/>
                  <a:pt x="891783" y="1186599"/>
                </a:cubicBezTo>
                <a:close/>
                <a:moveTo>
                  <a:pt x="1182220" y="1186599"/>
                </a:moveTo>
                <a:lnTo>
                  <a:pt x="898648" y="1186599"/>
                </a:lnTo>
                <a:cubicBezTo>
                  <a:pt x="897304" y="1186599"/>
                  <a:pt x="895840" y="1187103"/>
                  <a:pt x="894664" y="1185951"/>
                </a:cubicBezTo>
                <a:lnTo>
                  <a:pt x="840537" y="1077265"/>
                </a:lnTo>
                <a:cubicBezTo>
                  <a:pt x="841401" y="1076905"/>
                  <a:pt x="842347" y="1076788"/>
                  <a:pt x="843273" y="1076929"/>
                </a:cubicBezTo>
                <a:cubicBezTo>
                  <a:pt x="919747" y="1076929"/>
                  <a:pt x="996213" y="1076929"/>
                  <a:pt x="1072670" y="1076929"/>
                </a:cubicBezTo>
                <a:cubicBezTo>
                  <a:pt x="1074355" y="1076857"/>
                  <a:pt x="1075985" y="1077544"/>
                  <a:pt x="1077111" y="1078802"/>
                </a:cubicBezTo>
                <a:cubicBezTo>
                  <a:pt x="1088728" y="1090515"/>
                  <a:pt x="1100418" y="1102132"/>
                  <a:pt x="1112059" y="1113822"/>
                </a:cubicBezTo>
                <a:cubicBezTo>
                  <a:pt x="1135037" y="1136817"/>
                  <a:pt x="1157984" y="1159812"/>
                  <a:pt x="1180900" y="1182807"/>
                </a:cubicBezTo>
                <a:cubicBezTo>
                  <a:pt x="1181884" y="1183791"/>
                  <a:pt x="1182796" y="1184871"/>
                  <a:pt x="1183732" y="1185903"/>
                </a:cubicBezTo>
                <a:cubicBezTo>
                  <a:pt x="1183413" y="1186438"/>
                  <a:pt x="1182818" y="1186745"/>
                  <a:pt x="1182196" y="1186695"/>
                </a:cubicBezTo>
                <a:close/>
              </a:path>
            </a:pathLst>
          </a:custGeom>
          <a:solidFill>
            <a:srgbClr val="FFFFFF">
              <a:alpha val="10000"/>
            </a:srgb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4" name="矩形 3"/>
          <p:cNvSpPr/>
          <p:nvPr userDrawn="1"/>
        </p:nvSpPr>
        <p:spPr>
          <a:xfrm>
            <a:off x="0" y="6724650"/>
            <a:ext cx="12192000" cy="1333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副标题页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形 26"/>
          <p:cNvSpPr/>
          <p:nvPr userDrawn="1"/>
        </p:nvSpPr>
        <p:spPr>
          <a:xfrm>
            <a:off x="-1" y="-2647335"/>
            <a:ext cx="12192001" cy="12152671"/>
          </a:xfrm>
          <a:custGeom>
            <a:avLst/>
            <a:gdLst>
              <a:gd name="connsiteX0" fmla="*/ 1200054 w 1202550"/>
              <a:gd name="connsiteY0" fmla="*/ 1199585 h 1202550"/>
              <a:gd name="connsiteX1" fmla="*/ 1189013 w 1202550"/>
              <a:gd name="connsiteY1" fmla="*/ 1188615 h 1202550"/>
              <a:gd name="connsiteX2" fmla="*/ 1190309 w 1202550"/>
              <a:gd name="connsiteY2" fmla="*/ 1187439 h 1202550"/>
              <a:gd name="connsiteX3" fmla="*/ 1201782 w 1202550"/>
              <a:gd name="connsiteY3" fmla="*/ 1187439 h 1202550"/>
              <a:gd name="connsiteX4" fmla="*/ 1201782 w 1202550"/>
              <a:gd name="connsiteY4" fmla="*/ 1186839 h 1202550"/>
              <a:gd name="connsiteX5" fmla="*/ 1189613 w 1202550"/>
              <a:gd name="connsiteY5" fmla="*/ 1186839 h 1202550"/>
              <a:gd name="connsiteX6" fmla="*/ 1186804 w 1202550"/>
              <a:gd name="connsiteY6" fmla="*/ 1186263 h 1202550"/>
              <a:gd name="connsiteX7" fmla="*/ 1186804 w 1202550"/>
              <a:gd name="connsiteY7" fmla="*/ 1186263 h 1202550"/>
              <a:gd name="connsiteX8" fmla="*/ 1113931 w 1202550"/>
              <a:gd name="connsiteY8" fmla="*/ 1113174 h 1202550"/>
              <a:gd name="connsiteX9" fmla="*/ 1080327 w 1202550"/>
              <a:gd name="connsiteY9" fmla="*/ 1079378 h 1202550"/>
              <a:gd name="connsiteX10" fmla="*/ 1078671 w 1202550"/>
              <a:gd name="connsiteY10" fmla="*/ 1076977 h 1202550"/>
              <a:gd name="connsiteX11" fmla="*/ 1198206 w 1202550"/>
              <a:gd name="connsiteY11" fmla="*/ 1076977 h 1202550"/>
              <a:gd name="connsiteX12" fmla="*/ 1201782 w 1202550"/>
              <a:gd name="connsiteY12" fmla="*/ 1076977 h 1202550"/>
              <a:gd name="connsiteX13" fmla="*/ 1201782 w 1202550"/>
              <a:gd name="connsiteY13" fmla="*/ 1075177 h 1202550"/>
              <a:gd name="connsiteX14" fmla="*/ 1198806 w 1202550"/>
              <a:gd name="connsiteY14" fmla="*/ 1075177 h 1202550"/>
              <a:gd name="connsiteX15" fmla="*/ 1079127 w 1202550"/>
              <a:gd name="connsiteY15" fmla="*/ 1075177 h 1202550"/>
              <a:gd name="connsiteX16" fmla="*/ 1073918 w 1202550"/>
              <a:gd name="connsiteY16" fmla="*/ 1072993 h 1202550"/>
              <a:gd name="connsiteX17" fmla="*/ 1016311 w 1202550"/>
              <a:gd name="connsiteY17" fmla="*/ 1015266 h 1202550"/>
              <a:gd name="connsiteX18" fmla="*/ 1004502 w 1202550"/>
              <a:gd name="connsiteY18" fmla="*/ 1003264 h 1202550"/>
              <a:gd name="connsiteX19" fmla="*/ 1003517 w 1202550"/>
              <a:gd name="connsiteY19" fmla="*/ 1001704 h 1202550"/>
              <a:gd name="connsiteX20" fmla="*/ 1006374 w 1202550"/>
              <a:gd name="connsiteY20" fmla="*/ 1001512 h 1202550"/>
              <a:gd name="connsiteX21" fmla="*/ 1196214 w 1202550"/>
              <a:gd name="connsiteY21" fmla="*/ 1001512 h 1202550"/>
              <a:gd name="connsiteX22" fmla="*/ 1201806 w 1202550"/>
              <a:gd name="connsiteY22" fmla="*/ 1003072 h 1202550"/>
              <a:gd name="connsiteX23" fmla="*/ 1201806 w 1202550"/>
              <a:gd name="connsiteY23" fmla="*/ 999472 h 1202550"/>
              <a:gd name="connsiteX24" fmla="*/ 1197774 w 1202550"/>
              <a:gd name="connsiteY24" fmla="*/ 998343 h 1202550"/>
              <a:gd name="connsiteX25" fmla="*/ 1154040 w 1202550"/>
              <a:gd name="connsiteY25" fmla="*/ 969300 h 1202550"/>
              <a:gd name="connsiteX26" fmla="*/ 1123652 w 1202550"/>
              <a:gd name="connsiteY26" fmla="*/ 948969 h 1202550"/>
              <a:gd name="connsiteX27" fmla="*/ 1121252 w 1202550"/>
              <a:gd name="connsiteY27" fmla="*/ 946833 h 1202550"/>
              <a:gd name="connsiteX28" fmla="*/ 1198494 w 1202550"/>
              <a:gd name="connsiteY28" fmla="*/ 946833 h 1202550"/>
              <a:gd name="connsiteX29" fmla="*/ 1201782 w 1202550"/>
              <a:gd name="connsiteY29" fmla="*/ 946833 h 1202550"/>
              <a:gd name="connsiteX30" fmla="*/ 1201782 w 1202550"/>
              <a:gd name="connsiteY30" fmla="*/ 945033 h 1202550"/>
              <a:gd name="connsiteX31" fmla="*/ 1199094 w 1202550"/>
              <a:gd name="connsiteY31" fmla="*/ 945033 h 1202550"/>
              <a:gd name="connsiteX32" fmla="*/ 1120628 w 1202550"/>
              <a:gd name="connsiteY32" fmla="*/ 945033 h 1202550"/>
              <a:gd name="connsiteX33" fmla="*/ 1115372 w 1202550"/>
              <a:gd name="connsiteY33" fmla="*/ 943425 h 1202550"/>
              <a:gd name="connsiteX34" fmla="*/ 1059108 w 1202550"/>
              <a:gd name="connsiteY34" fmla="*/ 905860 h 1202550"/>
              <a:gd name="connsiteX35" fmla="*/ 1059108 w 1202550"/>
              <a:gd name="connsiteY35" fmla="*/ 904924 h 1202550"/>
              <a:gd name="connsiteX36" fmla="*/ 1061773 w 1202550"/>
              <a:gd name="connsiteY36" fmla="*/ 904684 h 1202550"/>
              <a:gd name="connsiteX37" fmla="*/ 1201878 w 1202550"/>
              <a:gd name="connsiteY37" fmla="*/ 904684 h 1202550"/>
              <a:gd name="connsiteX38" fmla="*/ 1201878 w 1202550"/>
              <a:gd name="connsiteY38" fmla="*/ 904084 h 1202550"/>
              <a:gd name="connsiteX39" fmla="*/ 1058844 w 1202550"/>
              <a:gd name="connsiteY39" fmla="*/ 904084 h 1202550"/>
              <a:gd name="connsiteX40" fmla="*/ 1055412 w 1202550"/>
              <a:gd name="connsiteY40" fmla="*/ 903460 h 1202550"/>
              <a:gd name="connsiteX41" fmla="*/ 1043290 w 1202550"/>
              <a:gd name="connsiteY41" fmla="*/ 895227 h 1202550"/>
              <a:gd name="connsiteX42" fmla="*/ 1012639 w 1202550"/>
              <a:gd name="connsiteY42" fmla="*/ 874728 h 1202550"/>
              <a:gd name="connsiteX43" fmla="*/ 1010694 w 1202550"/>
              <a:gd name="connsiteY43" fmla="*/ 873360 h 1202550"/>
              <a:gd name="connsiteX44" fmla="*/ 1012543 w 1202550"/>
              <a:gd name="connsiteY44" fmla="*/ 872832 h 1202550"/>
              <a:gd name="connsiteX45" fmla="*/ 1139398 w 1202550"/>
              <a:gd name="connsiteY45" fmla="*/ 872832 h 1202550"/>
              <a:gd name="connsiteX46" fmla="*/ 1143383 w 1202550"/>
              <a:gd name="connsiteY46" fmla="*/ 873888 h 1202550"/>
              <a:gd name="connsiteX47" fmla="*/ 1201230 w 1202550"/>
              <a:gd name="connsiteY47" fmla="*/ 902884 h 1202550"/>
              <a:gd name="connsiteX48" fmla="*/ 1201782 w 1202550"/>
              <a:gd name="connsiteY48" fmla="*/ 902884 h 1202550"/>
              <a:gd name="connsiteX49" fmla="*/ 1201782 w 1202550"/>
              <a:gd name="connsiteY49" fmla="*/ 901083 h 1202550"/>
              <a:gd name="connsiteX50" fmla="*/ 1159009 w 1202550"/>
              <a:gd name="connsiteY50" fmla="*/ 879481 h 1202550"/>
              <a:gd name="connsiteX51" fmla="*/ 1144775 w 1202550"/>
              <a:gd name="connsiteY51" fmla="*/ 872424 h 1202550"/>
              <a:gd name="connsiteX52" fmla="*/ 1142255 w 1202550"/>
              <a:gd name="connsiteY52" fmla="*/ 868343 h 1202550"/>
              <a:gd name="connsiteX53" fmla="*/ 1142255 w 1202550"/>
              <a:gd name="connsiteY53" fmla="*/ 780780 h 1202550"/>
              <a:gd name="connsiteX54" fmla="*/ 1142255 w 1202550"/>
              <a:gd name="connsiteY54" fmla="*/ 738439 h 1202550"/>
              <a:gd name="connsiteX55" fmla="*/ 1152072 w 1202550"/>
              <a:gd name="connsiteY55" fmla="*/ 740719 h 1202550"/>
              <a:gd name="connsiteX56" fmla="*/ 1200558 w 1202550"/>
              <a:gd name="connsiteY56" fmla="*/ 752865 h 1202550"/>
              <a:gd name="connsiteX57" fmla="*/ 1201734 w 1202550"/>
              <a:gd name="connsiteY57" fmla="*/ 752865 h 1202550"/>
              <a:gd name="connsiteX58" fmla="*/ 1201734 w 1202550"/>
              <a:gd name="connsiteY58" fmla="*/ 751065 h 1202550"/>
              <a:gd name="connsiteX59" fmla="*/ 1175043 w 1202550"/>
              <a:gd name="connsiteY59" fmla="*/ 744488 h 1202550"/>
              <a:gd name="connsiteX60" fmla="*/ 1144271 w 1202550"/>
              <a:gd name="connsiteY60" fmla="*/ 736807 h 1202550"/>
              <a:gd name="connsiteX61" fmla="*/ 1142255 w 1202550"/>
              <a:gd name="connsiteY61" fmla="*/ 734190 h 1202550"/>
              <a:gd name="connsiteX62" fmla="*/ 1142255 w 1202550"/>
              <a:gd name="connsiteY62" fmla="*/ 732990 h 1202550"/>
              <a:gd name="connsiteX63" fmla="*/ 1142255 w 1202550"/>
              <a:gd name="connsiteY63" fmla="*/ 606711 h 1202550"/>
              <a:gd name="connsiteX64" fmla="*/ 1145711 w 1202550"/>
              <a:gd name="connsiteY64" fmla="*/ 603158 h 1202550"/>
              <a:gd name="connsiteX65" fmla="*/ 1198518 w 1202550"/>
              <a:gd name="connsiteY65" fmla="*/ 603158 h 1202550"/>
              <a:gd name="connsiteX66" fmla="*/ 1201806 w 1202550"/>
              <a:gd name="connsiteY66" fmla="*/ 603158 h 1202550"/>
              <a:gd name="connsiteX67" fmla="*/ 1201806 w 1202550"/>
              <a:gd name="connsiteY67" fmla="*/ 601358 h 1202550"/>
              <a:gd name="connsiteX68" fmla="*/ 1199718 w 1202550"/>
              <a:gd name="connsiteY68" fmla="*/ 601358 h 1202550"/>
              <a:gd name="connsiteX69" fmla="*/ 1145111 w 1202550"/>
              <a:gd name="connsiteY69" fmla="*/ 601358 h 1202550"/>
              <a:gd name="connsiteX70" fmla="*/ 1142303 w 1202550"/>
              <a:gd name="connsiteY70" fmla="*/ 598718 h 1202550"/>
              <a:gd name="connsiteX71" fmla="*/ 1142303 w 1202550"/>
              <a:gd name="connsiteY71" fmla="*/ 470878 h 1202550"/>
              <a:gd name="connsiteX72" fmla="*/ 1144823 w 1202550"/>
              <a:gd name="connsiteY72" fmla="*/ 467517 h 1202550"/>
              <a:gd name="connsiteX73" fmla="*/ 1199742 w 1202550"/>
              <a:gd name="connsiteY73" fmla="*/ 453811 h 1202550"/>
              <a:gd name="connsiteX74" fmla="*/ 1201782 w 1202550"/>
              <a:gd name="connsiteY74" fmla="*/ 453595 h 1202550"/>
              <a:gd name="connsiteX75" fmla="*/ 1201782 w 1202550"/>
              <a:gd name="connsiteY75" fmla="*/ 451195 h 1202550"/>
              <a:gd name="connsiteX76" fmla="*/ 1184740 w 1202550"/>
              <a:gd name="connsiteY76" fmla="*/ 455636 h 1202550"/>
              <a:gd name="connsiteX77" fmla="*/ 1143815 w 1202550"/>
              <a:gd name="connsiteY77" fmla="*/ 465885 h 1202550"/>
              <a:gd name="connsiteX78" fmla="*/ 1142687 w 1202550"/>
              <a:gd name="connsiteY78" fmla="*/ 466101 h 1202550"/>
              <a:gd name="connsiteX79" fmla="*/ 1142303 w 1202550"/>
              <a:gd name="connsiteY79" fmla="*/ 463701 h 1202550"/>
              <a:gd name="connsiteX80" fmla="*/ 1142303 w 1202550"/>
              <a:gd name="connsiteY80" fmla="*/ 335765 h 1202550"/>
              <a:gd name="connsiteX81" fmla="*/ 1144823 w 1202550"/>
              <a:gd name="connsiteY81" fmla="*/ 332020 h 1202550"/>
              <a:gd name="connsiteX82" fmla="*/ 1198134 w 1202550"/>
              <a:gd name="connsiteY82" fmla="*/ 305473 h 1202550"/>
              <a:gd name="connsiteX83" fmla="*/ 1201854 w 1202550"/>
              <a:gd name="connsiteY83" fmla="*/ 303601 h 1202550"/>
              <a:gd name="connsiteX84" fmla="*/ 1201854 w 1202550"/>
              <a:gd name="connsiteY84" fmla="*/ 301872 h 1202550"/>
              <a:gd name="connsiteX85" fmla="*/ 1201542 w 1202550"/>
              <a:gd name="connsiteY85" fmla="*/ 301872 h 1202550"/>
              <a:gd name="connsiteX86" fmla="*/ 1200222 w 1202550"/>
              <a:gd name="connsiteY86" fmla="*/ 302448 h 1202550"/>
              <a:gd name="connsiteX87" fmla="*/ 1142759 w 1202550"/>
              <a:gd name="connsiteY87" fmla="*/ 330988 h 1202550"/>
              <a:gd name="connsiteX88" fmla="*/ 1141199 w 1202550"/>
              <a:gd name="connsiteY88" fmla="*/ 331852 h 1202550"/>
              <a:gd name="connsiteX89" fmla="*/ 1138342 w 1202550"/>
              <a:gd name="connsiteY89" fmla="*/ 332428 h 1202550"/>
              <a:gd name="connsiteX90" fmla="*/ 1012735 w 1202550"/>
              <a:gd name="connsiteY90" fmla="*/ 332428 h 1202550"/>
              <a:gd name="connsiteX91" fmla="*/ 1010334 w 1202550"/>
              <a:gd name="connsiteY91" fmla="*/ 332188 h 1202550"/>
              <a:gd name="connsiteX92" fmla="*/ 1010334 w 1202550"/>
              <a:gd name="connsiteY92" fmla="*/ 331204 h 1202550"/>
              <a:gd name="connsiteX93" fmla="*/ 1010334 w 1202550"/>
              <a:gd name="connsiteY93" fmla="*/ 331204 h 1202550"/>
              <a:gd name="connsiteX94" fmla="*/ 1052964 w 1202550"/>
              <a:gd name="connsiteY94" fmla="*/ 302833 h 1202550"/>
              <a:gd name="connsiteX95" fmla="*/ 1058772 w 1202550"/>
              <a:gd name="connsiteY95" fmla="*/ 301080 h 1202550"/>
              <a:gd name="connsiteX96" fmla="*/ 1197846 w 1202550"/>
              <a:gd name="connsiteY96" fmla="*/ 301080 h 1202550"/>
              <a:gd name="connsiteX97" fmla="*/ 1201734 w 1202550"/>
              <a:gd name="connsiteY97" fmla="*/ 301080 h 1202550"/>
              <a:gd name="connsiteX98" fmla="*/ 1201734 w 1202550"/>
              <a:gd name="connsiteY98" fmla="*/ 299472 h 1202550"/>
              <a:gd name="connsiteX99" fmla="*/ 1198158 w 1202550"/>
              <a:gd name="connsiteY99" fmla="*/ 299472 h 1202550"/>
              <a:gd name="connsiteX100" fmla="*/ 1059228 w 1202550"/>
              <a:gd name="connsiteY100" fmla="*/ 299472 h 1202550"/>
              <a:gd name="connsiteX101" fmla="*/ 1060981 w 1202550"/>
              <a:gd name="connsiteY101" fmla="*/ 297720 h 1202550"/>
              <a:gd name="connsiteX102" fmla="*/ 1116188 w 1202550"/>
              <a:gd name="connsiteY102" fmla="*/ 261019 h 1202550"/>
              <a:gd name="connsiteX103" fmla="*/ 1119764 w 1202550"/>
              <a:gd name="connsiteY103" fmla="*/ 259843 h 1202550"/>
              <a:gd name="connsiteX104" fmla="*/ 1200990 w 1202550"/>
              <a:gd name="connsiteY104" fmla="*/ 259843 h 1202550"/>
              <a:gd name="connsiteX105" fmla="*/ 1201878 w 1202550"/>
              <a:gd name="connsiteY105" fmla="*/ 259843 h 1202550"/>
              <a:gd name="connsiteX106" fmla="*/ 1201878 w 1202550"/>
              <a:gd name="connsiteY106" fmla="*/ 258043 h 1202550"/>
              <a:gd name="connsiteX107" fmla="*/ 1198590 w 1202550"/>
              <a:gd name="connsiteY107" fmla="*/ 258043 h 1202550"/>
              <a:gd name="connsiteX108" fmla="*/ 1121372 w 1202550"/>
              <a:gd name="connsiteY108" fmla="*/ 258043 h 1202550"/>
              <a:gd name="connsiteX109" fmla="*/ 1123436 w 1202550"/>
              <a:gd name="connsiteY109" fmla="*/ 256123 h 1202550"/>
              <a:gd name="connsiteX110" fmla="*/ 1197678 w 1202550"/>
              <a:gd name="connsiteY110" fmla="*/ 206604 h 1202550"/>
              <a:gd name="connsiteX111" fmla="*/ 1201782 w 1202550"/>
              <a:gd name="connsiteY111" fmla="*/ 205356 h 1202550"/>
              <a:gd name="connsiteX112" fmla="*/ 1201782 w 1202550"/>
              <a:gd name="connsiteY112" fmla="*/ 201756 h 1202550"/>
              <a:gd name="connsiteX113" fmla="*/ 1195397 w 1202550"/>
              <a:gd name="connsiteY113" fmla="*/ 203484 h 1202550"/>
              <a:gd name="connsiteX114" fmla="*/ 1003373 w 1202550"/>
              <a:gd name="connsiteY114" fmla="*/ 203484 h 1202550"/>
              <a:gd name="connsiteX115" fmla="*/ 1004694 w 1202550"/>
              <a:gd name="connsiteY115" fmla="*/ 201324 h 1202550"/>
              <a:gd name="connsiteX116" fmla="*/ 1074302 w 1202550"/>
              <a:gd name="connsiteY116" fmla="*/ 131523 h 1202550"/>
              <a:gd name="connsiteX117" fmla="*/ 1078815 w 1202550"/>
              <a:gd name="connsiteY117" fmla="*/ 129867 h 1202550"/>
              <a:gd name="connsiteX118" fmla="*/ 1198206 w 1202550"/>
              <a:gd name="connsiteY118" fmla="*/ 129867 h 1202550"/>
              <a:gd name="connsiteX119" fmla="*/ 1201782 w 1202550"/>
              <a:gd name="connsiteY119" fmla="*/ 129867 h 1202550"/>
              <a:gd name="connsiteX120" fmla="*/ 1201782 w 1202550"/>
              <a:gd name="connsiteY120" fmla="*/ 127851 h 1202550"/>
              <a:gd name="connsiteX121" fmla="*/ 1198806 w 1202550"/>
              <a:gd name="connsiteY121" fmla="*/ 127851 h 1202550"/>
              <a:gd name="connsiteX122" fmla="*/ 1077951 w 1202550"/>
              <a:gd name="connsiteY122" fmla="*/ 127851 h 1202550"/>
              <a:gd name="connsiteX123" fmla="*/ 1080183 w 1202550"/>
              <a:gd name="connsiteY123" fmla="*/ 125450 h 1202550"/>
              <a:gd name="connsiteX124" fmla="*/ 1184500 w 1202550"/>
              <a:gd name="connsiteY124" fmla="*/ 21253 h 1202550"/>
              <a:gd name="connsiteX125" fmla="*/ 1189301 w 1202550"/>
              <a:gd name="connsiteY125" fmla="*/ 19333 h 1202550"/>
              <a:gd name="connsiteX126" fmla="*/ 1201878 w 1202550"/>
              <a:gd name="connsiteY126" fmla="*/ 19333 h 1202550"/>
              <a:gd name="connsiteX127" fmla="*/ 1201878 w 1202550"/>
              <a:gd name="connsiteY127" fmla="*/ 17461 h 1202550"/>
              <a:gd name="connsiteX128" fmla="*/ 1188365 w 1202550"/>
              <a:gd name="connsiteY128" fmla="*/ 17461 h 1202550"/>
              <a:gd name="connsiteX129" fmla="*/ 1201782 w 1202550"/>
              <a:gd name="connsiteY129" fmla="*/ 4259 h 1202550"/>
              <a:gd name="connsiteX130" fmla="*/ 1201782 w 1202550"/>
              <a:gd name="connsiteY130" fmla="*/ 2171 h 1202550"/>
              <a:gd name="connsiteX131" fmla="*/ 1201158 w 1202550"/>
              <a:gd name="connsiteY131" fmla="*/ 1859 h 1202550"/>
              <a:gd name="connsiteX132" fmla="*/ 1186468 w 1202550"/>
              <a:gd name="connsiteY132" fmla="*/ 16813 h 1202550"/>
              <a:gd name="connsiteX133" fmla="*/ 1184596 w 1202550"/>
              <a:gd name="connsiteY133" fmla="*/ 17557 h 1202550"/>
              <a:gd name="connsiteX134" fmla="*/ 895528 w 1202550"/>
              <a:gd name="connsiteY134" fmla="*/ 17557 h 1202550"/>
              <a:gd name="connsiteX135" fmla="*/ 899656 w 1202550"/>
              <a:gd name="connsiteY135" fmla="*/ 9156 h 1202550"/>
              <a:gd name="connsiteX136" fmla="*/ 903041 w 1202550"/>
              <a:gd name="connsiteY136" fmla="*/ 1955 h 1202550"/>
              <a:gd name="connsiteX137" fmla="*/ 901241 w 1202550"/>
              <a:gd name="connsiteY137" fmla="*/ 1955 h 1202550"/>
              <a:gd name="connsiteX138" fmla="*/ 894352 w 1202550"/>
              <a:gd name="connsiteY138" fmla="*/ 15925 h 1202550"/>
              <a:gd name="connsiteX139" fmla="*/ 891639 w 1202550"/>
              <a:gd name="connsiteY139" fmla="*/ 17677 h 1202550"/>
              <a:gd name="connsiteX140" fmla="*/ 889527 w 1202550"/>
              <a:gd name="connsiteY140" fmla="*/ 17677 h 1202550"/>
              <a:gd name="connsiteX141" fmla="*/ 606772 w 1202550"/>
              <a:gd name="connsiteY141" fmla="*/ 17677 h 1202550"/>
              <a:gd name="connsiteX142" fmla="*/ 602931 w 1202550"/>
              <a:gd name="connsiteY142" fmla="*/ 13980 h 1202550"/>
              <a:gd name="connsiteX143" fmla="*/ 602931 w 1202550"/>
              <a:gd name="connsiteY143" fmla="*/ 1979 h 1202550"/>
              <a:gd name="connsiteX144" fmla="*/ 601131 w 1202550"/>
              <a:gd name="connsiteY144" fmla="*/ 1979 h 1202550"/>
              <a:gd name="connsiteX145" fmla="*/ 601131 w 1202550"/>
              <a:gd name="connsiteY145" fmla="*/ 15469 h 1202550"/>
              <a:gd name="connsiteX146" fmla="*/ 599019 w 1202550"/>
              <a:gd name="connsiteY146" fmla="*/ 17677 h 1202550"/>
              <a:gd name="connsiteX147" fmla="*/ 597171 w 1202550"/>
              <a:gd name="connsiteY147" fmla="*/ 17677 h 1202550"/>
              <a:gd name="connsiteX148" fmla="*/ 313935 w 1202550"/>
              <a:gd name="connsiteY148" fmla="*/ 17677 h 1202550"/>
              <a:gd name="connsiteX149" fmla="*/ 308919 w 1202550"/>
              <a:gd name="connsiteY149" fmla="*/ 14725 h 1202550"/>
              <a:gd name="connsiteX150" fmla="*/ 302438 w 1202550"/>
              <a:gd name="connsiteY150" fmla="*/ 1907 h 1202550"/>
              <a:gd name="connsiteX151" fmla="*/ 300638 w 1202550"/>
              <a:gd name="connsiteY151" fmla="*/ 1907 h 1202550"/>
              <a:gd name="connsiteX152" fmla="*/ 308103 w 1202550"/>
              <a:gd name="connsiteY152" fmla="*/ 17317 h 1202550"/>
              <a:gd name="connsiteX153" fmla="*/ 304958 w 1202550"/>
              <a:gd name="connsiteY153" fmla="*/ 17605 h 1202550"/>
              <a:gd name="connsiteX154" fmla="*/ 20811 w 1202550"/>
              <a:gd name="connsiteY154" fmla="*/ 17605 h 1202550"/>
              <a:gd name="connsiteX155" fmla="*/ 16298 w 1202550"/>
              <a:gd name="connsiteY155" fmla="*/ 15637 h 1202550"/>
              <a:gd name="connsiteX156" fmla="*/ 4585 w 1202550"/>
              <a:gd name="connsiteY156" fmla="*/ 3947 h 1202550"/>
              <a:gd name="connsiteX157" fmla="*/ 3144 w 1202550"/>
              <a:gd name="connsiteY157" fmla="*/ 1835 h 1202550"/>
              <a:gd name="connsiteX158" fmla="*/ 1896 w 1202550"/>
              <a:gd name="connsiteY158" fmla="*/ 2771 h 1202550"/>
              <a:gd name="connsiteX159" fmla="*/ 1896 w 1202550"/>
              <a:gd name="connsiteY159" fmla="*/ 4859 h 1202550"/>
              <a:gd name="connsiteX160" fmla="*/ 3000 w 1202550"/>
              <a:gd name="connsiteY160" fmla="*/ 5003 h 1202550"/>
              <a:gd name="connsiteX161" fmla="*/ 15650 w 1202550"/>
              <a:gd name="connsiteY161" fmla="*/ 17461 h 1202550"/>
              <a:gd name="connsiteX162" fmla="*/ 1896 w 1202550"/>
              <a:gd name="connsiteY162" fmla="*/ 17461 h 1202550"/>
              <a:gd name="connsiteX163" fmla="*/ 1896 w 1202550"/>
              <a:gd name="connsiteY163" fmla="*/ 19261 h 1202550"/>
              <a:gd name="connsiteX164" fmla="*/ 15386 w 1202550"/>
              <a:gd name="connsiteY164" fmla="*/ 19261 h 1202550"/>
              <a:gd name="connsiteX165" fmla="*/ 18770 w 1202550"/>
              <a:gd name="connsiteY165" fmla="*/ 20701 h 1202550"/>
              <a:gd name="connsiteX166" fmla="*/ 19202 w 1202550"/>
              <a:gd name="connsiteY166" fmla="*/ 21109 h 1202550"/>
              <a:gd name="connsiteX167" fmla="*/ 123855 w 1202550"/>
              <a:gd name="connsiteY167" fmla="*/ 125642 h 1202550"/>
              <a:gd name="connsiteX168" fmla="*/ 125584 w 1202550"/>
              <a:gd name="connsiteY168" fmla="*/ 127035 h 1202550"/>
              <a:gd name="connsiteX169" fmla="*/ 123976 w 1202550"/>
              <a:gd name="connsiteY169" fmla="*/ 127923 h 1202550"/>
              <a:gd name="connsiteX170" fmla="*/ 2856 w 1202550"/>
              <a:gd name="connsiteY170" fmla="*/ 127923 h 1202550"/>
              <a:gd name="connsiteX171" fmla="*/ 1944 w 1202550"/>
              <a:gd name="connsiteY171" fmla="*/ 127923 h 1202550"/>
              <a:gd name="connsiteX172" fmla="*/ 1944 w 1202550"/>
              <a:gd name="connsiteY172" fmla="*/ 129723 h 1202550"/>
              <a:gd name="connsiteX173" fmla="*/ 5545 w 1202550"/>
              <a:gd name="connsiteY173" fmla="*/ 129723 h 1202550"/>
              <a:gd name="connsiteX174" fmla="*/ 124552 w 1202550"/>
              <a:gd name="connsiteY174" fmla="*/ 129723 h 1202550"/>
              <a:gd name="connsiteX175" fmla="*/ 130312 w 1202550"/>
              <a:gd name="connsiteY175" fmla="*/ 132123 h 1202550"/>
              <a:gd name="connsiteX176" fmla="*/ 199657 w 1202550"/>
              <a:gd name="connsiteY176" fmla="*/ 201300 h 1202550"/>
              <a:gd name="connsiteX177" fmla="*/ 200953 w 1202550"/>
              <a:gd name="connsiteY177" fmla="*/ 202932 h 1202550"/>
              <a:gd name="connsiteX178" fmla="*/ 198769 w 1202550"/>
              <a:gd name="connsiteY178" fmla="*/ 203316 h 1202550"/>
              <a:gd name="connsiteX179" fmla="*/ 7489 w 1202550"/>
              <a:gd name="connsiteY179" fmla="*/ 203460 h 1202550"/>
              <a:gd name="connsiteX180" fmla="*/ 1896 w 1202550"/>
              <a:gd name="connsiteY180" fmla="*/ 201636 h 1202550"/>
              <a:gd name="connsiteX181" fmla="*/ 1896 w 1202550"/>
              <a:gd name="connsiteY181" fmla="*/ 205236 h 1202550"/>
              <a:gd name="connsiteX182" fmla="*/ 6121 w 1202550"/>
              <a:gd name="connsiteY182" fmla="*/ 206172 h 1202550"/>
              <a:gd name="connsiteX183" fmla="*/ 81874 w 1202550"/>
              <a:gd name="connsiteY183" fmla="*/ 256579 h 1202550"/>
              <a:gd name="connsiteX184" fmla="*/ 83074 w 1202550"/>
              <a:gd name="connsiteY184" fmla="*/ 257443 h 1202550"/>
              <a:gd name="connsiteX185" fmla="*/ 79810 w 1202550"/>
              <a:gd name="connsiteY185" fmla="*/ 257827 h 1202550"/>
              <a:gd name="connsiteX186" fmla="*/ 5233 w 1202550"/>
              <a:gd name="connsiteY186" fmla="*/ 257827 h 1202550"/>
              <a:gd name="connsiteX187" fmla="*/ 1944 w 1202550"/>
              <a:gd name="connsiteY187" fmla="*/ 257827 h 1202550"/>
              <a:gd name="connsiteX188" fmla="*/ 1944 w 1202550"/>
              <a:gd name="connsiteY188" fmla="*/ 259627 h 1202550"/>
              <a:gd name="connsiteX189" fmla="*/ 4345 w 1202550"/>
              <a:gd name="connsiteY189" fmla="*/ 259627 h 1202550"/>
              <a:gd name="connsiteX190" fmla="*/ 84107 w 1202550"/>
              <a:gd name="connsiteY190" fmla="*/ 259627 h 1202550"/>
              <a:gd name="connsiteX191" fmla="*/ 88571 w 1202550"/>
              <a:gd name="connsiteY191" fmla="*/ 260923 h 1202550"/>
              <a:gd name="connsiteX192" fmla="*/ 143178 w 1202550"/>
              <a:gd name="connsiteY192" fmla="*/ 297336 h 1202550"/>
              <a:gd name="connsiteX193" fmla="*/ 145122 w 1202550"/>
              <a:gd name="connsiteY193" fmla="*/ 298944 h 1202550"/>
              <a:gd name="connsiteX194" fmla="*/ 141978 w 1202550"/>
              <a:gd name="connsiteY194" fmla="*/ 299232 h 1202550"/>
              <a:gd name="connsiteX195" fmla="*/ 5545 w 1202550"/>
              <a:gd name="connsiteY195" fmla="*/ 299232 h 1202550"/>
              <a:gd name="connsiteX196" fmla="*/ 1944 w 1202550"/>
              <a:gd name="connsiteY196" fmla="*/ 299232 h 1202550"/>
              <a:gd name="connsiteX197" fmla="*/ 1944 w 1202550"/>
              <a:gd name="connsiteY197" fmla="*/ 303433 h 1202550"/>
              <a:gd name="connsiteX198" fmla="*/ 4729 w 1202550"/>
              <a:gd name="connsiteY198" fmla="*/ 304393 h 1202550"/>
              <a:gd name="connsiteX199" fmla="*/ 59671 w 1202550"/>
              <a:gd name="connsiteY199" fmla="*/ 331780 h 1202550"/>
              <a:gd name="connsiteX200" fmla="*/ 62288 w 1202550"/>
              <a:gd name="connsiteY200" fmla="*/ 336125 h 1202550"/>
              <a:gd name="connsiteX201" fmla="*/ 62288 w 1202550"/>
              <a:gd name="connsiteY201" fmla="*/ 462693 h 1202550"/>
              <a:gd name="connsiteX202" fmla="*/ 62288 w 1202550"/>
              <a:gd name="connsiteY202" fmla="*/ 465765 h 1202550"/>
              <a:gd name="connsiteX203" fmla="*/ 58639 w 1202550"/>
              <a:gd name="connsiteY203" fmla="*/ 465237 h 1202550"/>
              <a:gd name="connsiteX204" fmla="*/ 4849 w 1202550"/>
              <a:gd name="connsiteY204" fmla="*/ 452035 h 1202550"/>
              <a:gd name="connsiteX205" fmla="*/ 1944 w 1202550"/>
              <a:gd name="connsiteY205" fmla="*/ 451795 h 1202550"/>
              <a:gd name="connsiteX206" fmla="*/ 1944 w 1202550"/>
              <a:gd name="connsiteY206" fmla="*/ 453595 h 1202550"/>
              <a:gd name="connsiteX207" fmla="*/ 4585 w 1202550"/>
              <a:gd name="connsiteY207" fmla="*/ 453883 h 1202550"/>
              <a:gd name="connsiteX208" fmla="*/ 59503 w 1202550"/>
              <a:gd name="connsiteY208" fmla="*/ 467493 h 1202550"/>
              <a:gd name="connsiteX209" fmla="*/ 62240 w 1202550"/>
              <a:gd name="connsiteY209" fmla="*/ 471022 h 1202550"/>
              <a:gd name="connsiteX210" fmla="*/ 62240 w 1202550"/>
              <a:gd name="connsiteY210" fmla="*/ 598453 h 1202550"/>
              <a:gd name="connsiteX211" fmla="*/ 62240 w 1202550"/>
              <a:gd name="connsiteY211" fmla="*/ 599654 h 1202550"/>
              <a:gd name="connsiteX212" fmla="*/ 60704 w 1202550"/>
              <a:gd name="connsiteY212" fmla="*/ 601214 h 1202550"/>
              <a:gd name="connsiteX213" fmla="*/ 59503 w 1202550"/>
              <a:gd name="connsiteY213" fmla="*/ 601214 h 1202550"/>
              <a:gd name="connsiteX214" fmla="*/ 3744 w 1202550"/>
              <a:gd name="connsiteY214" fmla="*/ 601214 h 1202550"/>
              <a:gd name="connsiteX215" fmla="*/ 1944 w 1202550"/>
              <a:gd name="connsiteY215" fmla="*/ 601214 h 1202550"/>
              <a:gd name="connsiteX216" fmla="*/ 1944 w 1202550"/>
              <a:gd name="connsiteY216" fmla="*/ 603014 h 1202550"/>
              <a:gd name="connsiteX217" fmla="*/ 13946 w 1202550"/>
              <a:gd name="connsiteY217" fmla="*/ 603014 h 1202550"/>
              <a:gd name="connsiteX218" fmla="*/ 60728 w 1202550"/>
              <a:gd name="connsiteY218" fmla="*/ 603014 h 1202550"/>
              <a:gd name="connsiteX219" fmla="*/ 62240 w 1202550"/>
              <a:gd name="connsiteY219" fmla="*/ 604382 h 1202550"/>
              <a:gd name="connsiteX220" fmla="*/ 62240 w 1202550"/>
              <a:gd name="connsiteY220" fmla="*/ 606470 h 1202550"/>
              <a:gd name="connsiteX221" fmla="*/ 62240 w 1202550"/>
              <a:gd name="connsiteY221" fmla="*/ 733038 h 1202550"/>
              <a:gd name="connsiteX222" fmla="*/ 62240 w 1202550"/>
              <a:gd name="connsiteY222" fmla="*/ 733950 h 1202550"/>
              <a:gd name="connsiteX223" fmla="*/ 60080 w 1202550"/>
              <a:gd name="connsiteY223" fmla="*/ 736783 h 1202550"/>
              <a:gd name="connsiteX224" fmla="*/ 46710 w 1202550"/>
              <a:gd name="connsiteY224" fmla="*/ 740119 h 1202550"/>
              <a:gd name="connsiteX225" fmla="*/ 4297 w 1202550"/>
              <a:gd name="connsiteY225" fmla="*/ 750729 h 1202550"/>
              <a:gd name="connsiteX226" fmla="*/ 1896 w 1202550"/>
              <a:gd name="connsiteY226" fmla="*/ 751089 h 1202550"/>
              <a:gd name="connsiteX227" fmla="*/ 1896 w 1202550"/>
              <a:gd name="connsiteY227" fmla="*/ 752889 h 1202550"/>
              <a:gd name="connsiteX228" fmla="*/ 4537 w 1202550"/>
              <a:gd name="connsiteY228" fmla="*/ 752529 h 1202550"/>
              <a:gd name="connsiteX229" fmla="*/ 59167 w 1202550"/>
              <a:gd name="connsiteY229" fmla="*/ 738847 h 1202550"/>
              <a:gd name="connsiteX230" fmla="*/ 61808 w 1202550"/>
              <a:gd name="connsiteY230" fmla="*/ 738463 h 1202550"/>
              <a:gd name="connsiteX231" fmla="*/ 62168 w 1202550"/>
              <a:gd name="connsiteY231" fmla="*/ 741055 h 1202550"/>
              <a:gd name="connsiteX232" fmla="*/ 62168 w 1202550"/>
              <a:gd name="connsiteY232" fmla="*/ 868511 h 1202550"/>
              <a:gd name="connsiteX233" fmla="*/ 59767 w 1202550"/>
              <a:gd name="connsiteY233" fmla="*/ 872376 h 1202550"/>
              <a:gd name="connsiteX234" fmla="*/ 4561 w 1202550"/>
              <a:gd name="connsiteY234" fmla="*/ 899979 h 1202550"/>
              <a:gd name="connsiteX235" fmla="*/ 1800 w 1202550"/>
              <a:gd name="connsiteY235" fmla="*/ 901083 h 1202550"/>
              <a:gd name="connsiteX236" fmla="*/ 1800 w 1202550"/>
              <a:gd name="connsiteY236" fmla="*/ 902884 h 1202550"/>
              <a:gd name="connsiteX237" fmla="*/ 4537 w 1202550"/>
              <a:gd name="connsiteY237" fmla="*/ 902019 h 1202550"/>
              <a:gd name="connsiteX238" fmla="*/ 60536 w 1202550"/>
              <a:gd name="connsiteY238" fmla="*/ 874032 h 1202550"/>
              <a:gd name="connsiteX239" fmla="*/ 65648 w 1202550"/>
              <a:gd name="connsiteY239" fmla="*/ 872760 h 1202550"/>
              <a:gd name="connsiteX240" fmla="*/ 193704 w 1202550"/>
              <a:gd name="connsiteY240" fmla="*/ 872760 h 1202550"/>
              <a:gd name="connsiteX241" fmla="*/ 193704 w 1202550"/>
              <a:gd name="connsiteY241" fmla="*/ 873312 h 1202550"/>
              <a:gd name="connsiteX242" fmla="*/ 191304 w 1202550"/>
              <a:gd name="connsiteY242" fmla="*/ 874920 h 1202550"/>
              <a:gd name="connsiteX243" fmla="*/ 151123 w 1202550"/>
              <a:gd name="connsiteY243" fmla="*/ 901947 h 1202550"/>
              <a:gd name="connsiteX244" fmla="*/ 148939 w 1202550"/>
              <a:gd name="connsiteY244" fmla="*/ 903508 h 1202550"/>
              <a:gd name="connsiteX245" fmla="*/ 145794 w 1202550"/>
              <a:gd name="connsiteY245" fmla="*/ 904108 h 1202550"/>
              <a:gd name="connsiteX246" fmla="*/ 1896 w 1202550"/>
              <a:gd name="connsiteY246" fmla="*/ 904108 h 1202550"/>
              <a:gd name="connsiteX247" fmla="*/ 1896 w 1202550"/>
              <a:gd name="connsiteY247" fmla="*/ 904708 h 1202550"/>
              <a:gd name="connsiteX248" fmla="*/ 142698 w 1202550"/>
              <a:gd name="connsiteY248" fmla="*/ 904708 h 1202550"/>
              <a:gd name="connsiteX249" fmla="*/ 145098 w 1202550"/>
              <a:gd name="connsiteY249" fmla="*/ 904852 h 1202550"/>
              <a:gd name="connsiteX250" fmla="*/ 145314 w 1202550"/>
              <a:gd name="connsiteY250" fmla="*/ 905908 h 1202550"/>
              <a:gd name="connsiteX251" fmla="*/ 145314 w 1202550"/>
              <a:gd name="connsiteY251" fmla="*/ 905908 h 1202550"/>
              <a:gd name="connsiteX252" fmla="*/ 92772 w 1202550"/>
              <a:gd name="connsiteY252" fmla="*/ 940976 h 1202550"/>
              <a:gd name="connsiteX253" fmla="*/ 79258 w 1202550"/>
              <a:gd name="connsiteY253" fmla="*/ 945153 h 1202550"/>
              <a:gd name="connsiteX254" fmla="*/ 5233 w 1202550"/>
              <a:gd name="connsiteY254" fmla="*/ 945153 h 1202550"/>
              <a:gd name="connsiteX255" fmla="*/ 1944 w 1202550"/>
              <a:gd name="connsiteY255" fmla="*/ 945153 h 1202550"/>
              <a:gd name="connsiteX256" fmla="*/ 1944 w 1202550"/>
              <a:gd name="connsiteY256" fmla="*/ 946953 h 1202550"/>
              <a:gd name="connsiteX257" fmla="*/ 5233 w 1202550"/>
              <a:gd name="connsiteY257" fmla="*/ 946953 h 1202550"/>
              <a:gd name="connsiteX258" fmla="*/ 82858 w 1202550"/>
              <a:gd name="connsiteY258" fmla="*/ 946953 h 1202550"/>
              <a:gd name="connsiteX259" fmla="*/ 81106 w 1202550"/>
              <a:gd name="connsiteY259" fmla="*/ 948753 h 1202550"/>
              <a:gd name="connsiteX260" fmla="*/ 6361 w 1202550"/>
              <a:gd name="connsiteY260" fmla="*/ 998560 h 1202550"/>
              <a:gd name="connsiteX261" fmla="*/ 1944 w 1202550"/>
              <a:gd name="connsiteY261" fmla="*/ 999544 h 1202550"/>
              <a:gd name="connsiteX262" fmla="*/ 1944 w 1202550"/>
              <a:gd name="connsiteY262" fmla="*/ 1003144 h 1202550"/>
              <a:gd name="connsiteX263" fmla="*/ 2256 w 1202550"/>
              <a:gd name="connsiteY263" fmla="*/ 1003144 h 1202550"/>
              <a:gd name="connsiteX264" fmla="*/ 11449 w 1202550"/>
              <a:gd name="connsiteY264" fmla="*/ 1001608 h 1202550"/>
              <a:gd name="connsiteX265" fmla="*/ 197377 w 1202550"/>
              <a:gd name="connsiteY265" fmla="*/ 1001608 h 1202550"/>
              <a:gd name="connsiteX266" fmla="*/ 201241 w 1202550"/>
              <a:gd name="connsiteY266" fmla="*/ 1001920 h 1202550"/>
              <a:gd name="connsiteX267" fmla="*/ 199249 w 1202550"/>
              <a:gd name="connsiteY267" fmla="*/ 1003984 h 1202550"/>
              <a:gd name="connsiteX268" fmla="*/ 129928 w 1202550"/>
              <a:gd name="connsiteY268" fmla="*/ 1073401 h 1202550"/>
              <a:gd name="connsiteX269" fmla="*/ 125512 w 1202550"/>
              <a:gd name="connsiteY269" fmla="*/ 1075273 h 1202550"/>
              <a:gd name="connsiteX270" fmla="*/ 4345 w 1202550"/>
              <a:gd name="connsiteY270" fmla="*/ 1075273 h 1202550"/>
              <a:gd name="connsiteX271" fmla="*/ 1944 w 1202550"/>
              <a:gd name="connsiteY271" fmla="*/ 1075273 h 1202550"/>
              <a:gd name="connsiteX272" fmla="*/ 1944 w 1202550"/>
              <a:gd name="connsiteY272" fmla="*/ 1077073 h 1202550"/>
              <a:gd name="connsiteX273" fmla="*/ 5545 w 1202550"/>
              <a:gd name="connsiteY273" fmla="*/ 1077073 h 1202550"/>
              <a:gd name="connsiteX274" fmla="*/ 125560 w 1202550"/>
              <a:gd name="connsiteY274" fmla="*/ 1077073 h 1202550"/>
              <a:gd name="connsiteX275" fmla="*/ 123423 w 1202550"/>
              <a:gd name="connsiteY275" fmla="*/ 1079762 h 1202550"/>
              <a:gd name="connsiteX276" fmla="*/ 20115 w 1202550"/>
              <a:gd name="connsiteY276" fmla="*/ 1183119 h 1202550"/>
              <a:gd name="connsiteX277" fmla="*/ 17474 w 1202550"/>
              <a:gd name="connsiteY277" fmla="*/ 1185951 h 1202550"/>
              <a:gd name="connsiteX278" fmla="*/ 17474 w 1202550"/>
              <a:gd name="connsiteY278" fmla="*/ 1185951 h 1202550"/>
              <a:gd name="connsiteX279" fmla="*/ 14474 w 1202550"/>
              <a:gd name="connsiteY279" fmla="*/ 1186695 h 1202550"/>
              <a:gd name="connsiteX280" fmla="*/ 1944 w 1202550"/>
              <a:gd name="connsiteY280" fmla="*/ 1186695 h 1202550"/>
              <a:gd name="connsiteX281" fmla="*/ 1944 w 1202550"/>
              <a:gd name="connsiteY281" fmla="*/ 1187295 h 1202550"/>
              <a:gd name="connsiteX282" fmla="*/ 12386 w 1202550"/>
              <a:gd name="connsiteY282" fmla="*/ 1187295 h 1202550"/>
              <a:gd name="connsiteX283" fmla="*/ 15074 w 1202550"/>
              <a:gd name="connsiteY283" fmla="*/ 1188087 h 1202550"/>
              <a:gd name="connsiteX284" fmla="*/ 3912 w 1202550"/>
              <a:gd name="connsiteY284" fmla="*/ 1199321 h 1202550"/>
              <a:gd name="connsiteX285" fmla="*/ 1944 w 1202550"/>
              <a:gd name="connsiteY285" fmla="*/ 1200497 h 1202550"/>
              <a:gd name="connsiteX286" fmla="*/ 2856 w 1202550"/>
              <a:gd name="connsiteY286" fmla="*/ 1201721 h 1202550"/>
              <a:gd name="connsiteX287" fmla="*/ 4345 w 1202550"/>
              <a:gd name="connsiteY287" fmla="*/ 1201721 h 1202550"/>
              <a:gd name="connsiteX288" fmla="*/ 4297 w 1202550"/>
              <a:gd name="connsiteY288" fmla="*/ 1201721 h 1202550"/>
              <a:gd name="connsiteX289" fmla="*/ 18098 w 1202550"/>
              <a:gd name="connsiteY289" fmla="*/ 1187895 h 1202550"/>
              <a:gd name="connsiteX290" fmla="*/ 18098 w 1202550"/>
              <a:gd name="connsiteY290" fmla="*/ 1187895 h 1202550"/>
              <a:gd name="connsiteX291" fmla="*/ 19754 w 1202550"/>
              <a:gd name="connsiteY291" fmla="*/ 1187319 h 1202550"/>
              <a:gd name="connsiteX292" fmla="*/ 304166 w 1202550"/>
              <a:gd name="connsiteY292" fmla="*/ 1187319 h 1202550"/>
              <a:gd name="connsiteX293" fmla="*/ 307454 w 1202550"/>
              <a:gd name="connsiteY293" fmla="*/ 1187439 h 1202550"/>
              <a:gd name="connsiteX294" fmla="*/ 307935 w 1202550"/>
              <a:gd name="connsiteY294" fmla="*/ 1189143 h 1202550"/>
              <a:gd name="connsiteX295" fmla="*/ 302894 w 1202550"/>
              <a:gd name="connsiteY295" fmla="*/ 1198889 h 1202550"/>
              <a:gd name="connsiteX296" fmla="*/ 301310 w 1202550"/>
              <a:gd name="connsiteY296" fmla="*/ 1201721 h 1202550"/>
              <a:gd name="connsiteX297" fmla="*/ 303710 w 1202550"/>
              <a:gd name="connsiteY297" fmla="*/ 1201721 h 1202550"/>
              <a:gd name="connsiteX298" fmla="*/ 310335 w 1202550"/>
              <a:gd name="connsiteY298" fmla="*/ 1187991 h 1202550"/>
              <a:gd name="connsiteX299" fmla="*/ 310335 w 1202550"/>
              <a:gd name="connsiteY299" fmla="*/ 1187991 h 1202550"/>
              <a:gd name="connsiteX300" fmla="*/ 311631 w 1202550"/>
              <a:gd name="connsiteY300" fmla="*/ 1187343 h 1202550"/>
              <a:gd name="connsiteX301" fmla="*/ 597267 w 1202550"/>
              <a:gd name="connsiteY301" fmla="*/ 1187343 h 1202550"/>
              <a:gd name="connsiteX302" fmla="*/ 601179 w 1202550"/>
              <a:gd name="connsiteY302" fmla="*/ 1188135 h 1202550"/>
              <a:gd name="connsiteX303" fmla="*/ 601179 w 1202550"/>
              <a:gd name="connsiteY303" fmla="*/ 1201721 h 1202550"/>
              <a:gd name="connsiteX304" fmla="*/ 602979 w 1202550"/>
              <a:gd name="connsiteY304" fmla="*/ 1201721 h 1202550"/>
              <a:gd name="connsiteX305" fmla="*/ 602979 w 1202550"/>
              <a:gd name="connsiteY305" fmla="*/ 1187991 h 1202550"/>
              <a:gd name="connsiteX306" fmla="*/ 604588 w 1202550"/>
              <a:gd name="connsiteY306" fmla="*/ 1187343 h 1202550"/>
              <a:gd name="connsiteX307" fmla="*/ 889407 w 1202550"/>
              <a:gd name="connsiteY307" fmla="*/ 1187343 h 1202550"/>
              <a:gd name="connsiteX308" fmla="*/ 893440 w 1202550"/>
              <a:gd name="connsiteY308" fmla="*/ 1187919 h 1202550"/>
              <a:gd name="connsiteX309" fmla="*/ 900041 w 1202550"/>
              <a:gd name="connsiteY309" fmla="*/ 1201721 h 1202550"/>
              <a:gd name="connsiteX310" fmla="*/ 902441 w 1202550"/>
              <a:gd name="connsiteY310" fmla="*/ 1201721 h 1202550"/>
              <a:gd name="connsiteX311" fmla="*/ 897040 w 1202550"/>
              <a:gd name="connsiteY311" fmla="*/ 1190752 h 1202550"/>
              <a:gd name="connsiteX312" fmla="*/ 895864 w 1202550"/>
              <a:gd name="connsiteY312" fmla="*/ 1188039 h 1202550"/>
              <a:gd name="connsiteX313" fmla="*/ 897448 w 1202550"/>
              <a:gd name="connsiteY313" fmla="*/ 1187343 h 1202550"/>
              <a:gd name="connsiteX314" fmla="*/ 1182196 w 1202550"/>
              <a:gd name="connsiteY314" fmla="*/ 1187343 h 1202550"/>
              <a:gd name="connsiteX315" fmla="*/ 1186132 w 1202550"/>
              <a:gd name="connsiteY315" fmla="*/ 1188087 h 1202550"/>
              <a:gd name="connsiteX316" fmla="*/ 1197390 w 1202550"/>
              <a:gd name="connsiteY316" fmla="*/ 1199561 h 1202550"/>
              <a:gd name="connsiteX317" fmla="*/ 1199382 w 1202550"/>
              <a:gd name="connsiteY317" fmla="*/ 1201721 h 1202550"/>
              <a:gd name="connsiteX318" fmla="*/ 1201182 w 1202550"/>
              <a:gd name="connsiteY318" fmla="*/ 1201721 h 1202550"/>
              <a:gd name="connsiteX319" fmla="*/ 1200054 w 1202550"/>
              <a:gd name="connsiteY319" fmla="*/ 1199585 h 1202550"/>
              <a:gd name="connsiteX320" fmla="*/ 1040530 w 1202550"/>
              <a:gd name="connsiteY320" fmla="*/ 1042293 h 1202550"/>
              <a:gd name="connsiteX321" fmla="*/ 1071206 w 1202550"/>
              <a:gd name="connsiteY321" fmla="*/ 1073113 h 1202550"/>
              <a:gd name="connsiteX322" fmla="*/ 1073318 w 1202550"/>
              <a:gd name="connsiteY322" fmla="*/ 1075345 h 1202550"/>
              <a:gd name="connsiteX323" fmla="*/ 1069622 w 1202550"/>
              <a:gd name="connsiteY323" fmla="*/ 1075345 h 1202550"/>
              <a:gd name="connsiteX324" fmla="*/ 842601 w 1202550"/>
              <a:gd name="connsiteY324" fmla="*/ 1075345 h 1202550"/>
              <a:gd name="connsiteX325" fmla="*/ 837945 w 1202550"/>
              <a:gd name="connsiteY325" fmla="*/ 1072369 h 1202550"/>
              <a:gd name="connsiteX326" fmla="*/ 815238 w 1202550"/>
              <a:gd name="connsiteY326" fmla="*/ 1026763 h 1202550"/>
              <a:gd name="connsiteX327" fmla="*/ 804173 w 1202550"/>
              <a:gd name="connsiteY327" fmla="*/ 1004512 h 1202550"/>
              <a:gd name="connsiteX328" fmla="*/ 803284 w 1202550"/>
              <a:gd name="connsiteY328" fmla="*/ 1002112 h 1202550"/>
              <a:gd name="connsiteX329" fmla="*/ 806213 w 1202550"/>
              <a:gd name="connsiteY329" fmla="*/ 1001824 h 1202550"/>
              <a:gd name="connsiteX330" fmla="*/ 996941 w 1202550"/>
              <a:gd name="connsiteY330" fmla="*/ 1001824 h 1202550"/>
              <a:gd name="connsiteX331" fmla="*/ 1002173 w 1202550"/>
              <a:gd name="connsiteY331" fmla="*/ 1003984 h 1202550"/>
              <a:gd name="connsiteX332" fmla="*/ 1040530 w 1202550"/>
              <a:gd name="connsiteY332" fmla="*/ 1042173 h 1202550"/>
              <a:gd name="connsiteX333" fmla="*/ 603075 w 1202550"/>
              <a:gd name="connsiteY333" fmla="*/ 1003216 h 1202550"/>
              <a:gd name="connsiteX334" fmla="*/ 604636 w 1202550"/>
              <a:gd name="connsiteY334" fmla="*/ 1001632 h 1202550"/>
              <a:gd name="connsiteX335" fmla="*/ 606724 w 1202550"/>
              <a:gd name="connsiteY335" fmla="*/ 1001632 h 1202550"/>
              <a:gd name="connsiteX336" fmla="*/ 797428 w 1202550"/>
              <a:gd name="connsiteY336" fmla="*/ 1001632 h 1202550"/>
              <a:gd name="connsiteX337" fmla="*/ 802228 w 1202550"/>
              <a:gd name="connsiteY337" fmla="*/ 1004560 h 1202550"/>
              <a:gd name="connsiteX338" fmla="*/ 835976 w 1202550"/>
              <a:gd name="connsiteY338" fmla="*/ 1072393 h 1202550"/>
              <a:gd name="connsiteX339" fmla="*/ 837081 w 1202550"/>
              <a:gd name="connsiteY339" fmla="*/ 1075273 h 1202550"/>
              <a:gd name="connsiteX340" fmla="*/ 606652 w 1202550"/>
              <a:gd name="connsiteY340" fmla="*/ 1075273 h 1202550"/>
              <a:gd name="connsiteX341" fmla="*/ 603051 w 1202550"/>
              <a:gd name="connsiteY341" fmla="*/ 1071625 h 1202550"/>
              <a:gd name="connsiteX342" fmla="*/ 603051 w 1202550"/>
              <a:gd name="connsiteY342" fmla="*/ 1004752 h 1202550"/>
              <a:gd name="connsiteX343" fmla="*/ 603075 w 1202550"/>
              <a:gd name="connsiteY343" fmla="*/ 1003216 h 1202550"/>
              <a:gd name="connsiteX344" fmla="*/ 603075 w 1202550"/>
              <a:gd name="connsiteY344" fmla="*/ 950217 h 1202550"/>
              <a:gd name="connsiteX345" fmla="*/ 603075 w 1202550"/>
              <a:gd name="connsiteY345" fmla="*/ 948417 h 1202550"/>
              <a:gd name="connsiteX346" fmla="*/ 604636 w 1202550"/>
              <a:gd name="connsiteY346" fmla="*/ 946833 h 1202550"/>
              <a:gd name="connsiteX347" fmla="*/ 606436 w 1202550"/>
              <a:gd name="connsiteY347" fmla="*/ 946833 h 1202550"/>
              <a:gd name="connsiteX348" fmla="*/ 770136 w 1202550"/>
              <a:gd name="connsiteY348" fmla="*/ 946833 h 1202550"/>
              <a:gd name="connsiteX349" fmla="*/ 774937 w 1202550"/>
              <a:gd name="connsiteY349" fmla="*/ 949761 h 1202550"/>
              <a:gd name="connsiteX350" fmla="*/ 798388 w 1202550"/>
              <a:gd name="connsiteY350" fmla="*/ 996951 h 1202550"/>
              <a:gd name="connsiteX351" fmla="*/ 799564 w 1202550"/>
              <a:gd name="connsiteY351" fmla="*/ 999520 h 1202550"/>
              <a:gd name="connsiteX352" fmla="*/ 796228 w 1202550"/>
              <a:gd name="connsiteY352" fmla="*/ 999880 h 1202550"/>
              <a:gd name="connsiteX353" fmla="*/ 606772 w 1202550"/>
              <a:gd name="connsiteY353" fmla="*/ 999880 h 1202550"/>
              <a:gd name="connsiteX354" fmla="*/ 603195 w 1202550"/>
              <a:gd name="connsiteY354" fmla="*/ 996423 h 1202550"/>
              <a:gd name="connsiteX355" fmla="*/ 603075 w 1202550"/>
              <a:gd name="connsiteY355" fmla="*/ 950217 h 1202550"/>
              <a:gd name="connsiteX356" fmla="*/ 603075 w 1202550"/>
              <a:gd name="connsiteY356" fmla="*/ 848589 h 1202550"/>
              <a:gd name="connsiteX357" fmla="*/ 605116 w 1202550"/>
              <a:gd name="connsiteY357" fmla="*/ 846549 h 1202550"/>
              <a:gd name="connsiteX358" fmla="*/ 606604 w 1202550"/>
              <a:gd name="connsiteY358" fmla="*/ 846549 h 1202550"/>
              <a:gd name="connsiteX359" fmla="*/ 722082 w 1202550"/>
              <a:gd name="connsiteY359" fmla="*/ 846549 h 1202550"/>
              <a:gd name="connsiteX360" fmla="*/ 723762 w 1202550"/>
              <a:gd name="connsiteY360" fmla="*/ 847509 h 1202550"/>
              <a:gd name="connsiteX361" fmla="*/ 735524 w 1202550"/>
              <a:gd name="connsiteY361" fmla="*/ 871056 h 1202550"/>
              <a:gd name="connsiteX362" fmla="*/ 606628 w 1202550"/>
              <a:gd name="connsiteY362" fmla="*/ 871056 h 1202550"/>
              <a:gd name="connsiteX363" fmla="*/ 605140 w 1202550"/>
              <a:gd name="connsiteY363" fmla="*/ 871056 h 1202550"/>
              <a:gd name="connsiteX364" fmla="*/ 603147 w 1202550"/>
              <a:gd name="connsiteY364" fmla="*/ 868967 h 1202550"/>
              <a:gd name="connsiteX365" fmla="*/ 603147 w 1202550"/>
              <a:gd name="connsiteY365" fmla="*/ 848589 h 1202550"/>
              <a:gd name="connsiteX366" fmla="*/ 603075 w 1202550"/>
              <a:gd name="connsiteY366" fmla="*/ 206989 h 1202550"/>
              <a:gd name="connsiteX367" fmla="*/ 604948 w 1202550"/>
              <a:gd name="connsiteY367" fmla="*/ 205140 h 1202550"/>
              <a:gd name="connsiteX368" fmla="*/ 607036 w 1202550"/>
              <a:gd name="connsiteY368" fmla="*/ 205140 h 1202550"/>
              <a:gd name="connsiteX369" fmla="*/ 795940 w 1202550"/>
              <a:gd name="connsiteY369" fmla="*/ 205140 h 1202550"/>
              <a:gd name="connsiteX370" fmla="*/ 799300 w 1202550"/>
              <a:gd name="connsiteY370" fmla="*/ 205356 h 1202550"/>
              <a:gd name="connsiteX371" fmla="*/ 798436 w 1202550"/>
              <a:gd name="connsiteY371" fmla="*/ 207757 h 1202550"/>
              <a:gd name="connsiteX372" fmla="*/ 774649 w 1202550"/>
              <a:gd name="connsiteY372" fmla="*/ 255451 h 1202550"/>
              <a:gd name="connsiteX373" fmla="*/ 770568 w 1202550"/>
              <a:gd name="connsiteY373" fmla="*/ 257851 h 1202550"/>
              <a:gd name="connsiteX374" fmla="*/ 606244 w 1202550"/>
              <a:gd name="connsiteY374" fmla="*/ 257851 h 1202550"/>
              <a:gd name="connsiteX375" fmla="*/ 605068 w 1202550"/>
              <a:gd name="connsiteY375" fmla="*/ 257851 h 1202550"/>
              <a:gd name="connsiteX376" fmla="*/ 603075 w 1202550"/>
              <a:gd name="connsiteY376" fmla="*/ 255763 h 1202550"/>
              <a:gd name="connsiteX377" fmla="*/ 603051 w 1202550"/>
              <a:gd name="connsiteY377" fmla="*/ 206989 h 1202550"/>
              <a:gd name="connsiteX378" fmla="*/ 1088320 w 1202550"/>
              <a:gd name="connsiteY378" fmla="*/ 477862 h 1202550"/>
              <a:gd name="connsiteX379" fmla="*/ 1086424 w 1202550"/>
              <a:gd name="connsiteY379" fmla="*/ 480263 h 1202550"/>
              <a:gd name="connsiteX380" fmla="*/ 1063453 w 1202550"/>
              <a:gd name="connsiteY380" fmla="*/ 485975 h 1202550"/>
              <a:gd name="connsiteX381" fmla="*/ 1050083 w 1202550"/>
              <a:gd name="connsiteY381" fmla="*/ 489288 h 1202550"/>
              <a:gd name="connsiteX382" fmla="*/ 1047227 w 1202550"/>
              <a:gd name="connsiteY382" fmla="*/ 489936 h 1202550"/>
              <a:gd name="connsiteX383" fmla="*/ 1046915 w 1202550"/>
              <a:gd name="connsiteY383" fmla="*/ 487152 h 1202550"/>
              <a:gd name="connsiteX384" fmla="*/ 1046915 w 1202550"/>
              <a:gd name="connsiteY384" fmla="*/ 383723 h 1202550"/>
              <a:gd name="connsiteX385" fmla="*/ 1049315 w 1202550"/>
              <a:gd name="connsiteY385" fmla="*/ 379666 h 1202550"/>
              <a:gd name="connsiteX386" fmla="*/ 1085320 w 1202550"/>
              <a:gd name="connsiteY386" fmla="*/ 361784 h 1202550"/>
              <a:gd name="connsiteX387" fmla="*/ 1088320 w 1202550"/>
              <a:gd name="connsiteY387" fmla="*/ 360776 h 1202550"/>
              <a:gd name="connsiteX388" fmla="*/ 1088320 w 1202550"/>
              <a:gd name="connsiteY388" fmla="*/ 476686 h 1202550"/>
              <a:gd name="connsiteX389" fmla="*/ 1088320 w 1202550"/>
              <a:gd name="connsiteY389" fmla="*/ 477862 h 1202550"/>
              <a:gd name="connsiteX390" fmla="*/ 1088320 w 1202550"/>
              <a:gd name="connsiteY390" fmla="*/ 819209 h 1202550"/>
              <a:gd name="connsiteX391" fmla="*/ 1088320 w 1202550"/>
              <a:gd name="connsiteY391" fmla="*/ 843428 h 1202550"/>
              <a:gd name="connsiteX392" fmla="*/ 1086112 w 1202550"/>
              <a:gd name="connsiteY392" fmla="*/ 843044 h 1202550"/>
              <a:gd name="connsiteX393" fmla="*/ 1048859 w 1202550"/>
              <a:gd name="connsiteY393" fmla="*/ 824466 h 1202550"/>
              <a:gd name="connsiteX394" fmla="*/ 1046915 w 1202550"/>
              <a:gd name="connsiteY394" fmla="*/ 821297 h 1202550"/>
              <a:gd name="connsiteX395" fmla="*/ 1046915 w 1202550"/>
              <a:gd name="connsiteY395" fmla="*/ 716380 h 1202550"/>
              <a:gd name="connsiteX396" fmla="*/ 1047347 w 1202550"/>
              <a:gd name="connsiteY396" fmla="*/ 714436 h 1202550"/>
              <a:gd name="connsiteX397" fmla="*/ 1059348 w 1202550"/>
              <a:gd name="connsiteY397" fmla="*/ 717484 h 1202550"/>
              <a:gd name="connsiteX398" fmla="*/ 1084912 w 1202550"/>
              <a:gd name="connsiteY398" fmla="*/ 723869 h 1202550"/>
              <a:gd name="connsiteX399" fmla="*/ 1088272 w 1202550"/>
              <a:gd name="connsiteY399" fmla="*/ 728094 h 1202550"/>
              <a:gd name="connsiteX400" fmla="*/ 1088296 w 1202550"/>
              <a:gd name="connsiteY400" fmla="*/ 819209 h 1202550"/>
              <a:gd name="connsiteX401" fmla="*/ 603195 w 1202550"/>
              <a:gd name="connsiteY401" fmla="*/ 819953 h 1202550"/>
              <a:gd name="connsiteX402" fmla="*/ 603195 w 1202550"/>
              <a:gd name="connsiteY402" fmla="*/ 808576 h 1202550"/>
              <a:gd name="connsiteX403" fmla="*/ 604924 w 1202550"/>
              <a:gd name="connsiteY403" fmla="*/ 806848 h 1202550"/>
              <a:gd name="connsiteX404" fmla="*/ 606436 w 1202550"/>
              <a:gd name="connsiteY404" fmla="*/ 806848 h 1202550"/>
              <a:gd name="connsiteX405" fmla="*/ 700600 w 1202550"/>
              <a:gd name="connsiteY405" fmla="*/ 806848 h 1202550"/>
              <a:gd name="connsiteX406" fmla="*/ 705088 w 1202550"/>
              <a:gd name="connsiteY406" fmla="*/ 809680 h 1202550"/>
              <a:gd name="connsiteX407" fmla="*/ 710249 w 1202550"/>
              <a:gd name="connsiteY407" fmla="*/ 820145 h 1202550"/>
              <a:gd name="connsiteX408" fmla="*/ 711353 w 1202550"/>
              <a:gd name="connsiteY408" fmla="*/ 823194 h 1202550"/>
              <a:gd name="connsiteX409" fmla="*/ 606460 w 1202550"/>
              <a:gd name="connsiteY409" fmla="*/ 823194 h 1202550"/>
              <a:gd name="connsiteX410" fmla="*/ 603171 w 1202550"/>
              <a:gd name="connsiteY410" fmla="*/ 819953 h 1202550"/>
              <a:gd name="connsiteX411" fmla="*/ 603195 w 1202550"/>
              <a:gd name="connsiteY411" fmla="*/ 554984 h 1202550"/>
              <a:gd name="connsiteX412" fmla="*/ 603195 w 1202550"/>
              <a:gd name="connsiteY412" fmla="*/ 512115 h 1202550"/>
              <a:gd name="connsiteX413" fmla="*/ 603195 w 1202550"/>
              <a:gd name="connsiteY413" fmla="*/ 510002 h 1202550"/>
              <a:gd name="connsiteX414" fmla="*/ 604516 w 1202550"/>
              <a:gd name="connsiteY414" fmla="*/ 508802 h 1202550"/>
              <a:gd name="connsiteX415" fmla="*/ 692343 w 1202550"/>
              <a:gd name="connsiteY415" fmla="*/ 508802 h 1202550"/>
              <a:gd name="connsiteX416" fmla="*/ 695583 w 1202550"/>
              <a:gd name="connsiteY416" fmla="*/ 511947 h 1202550"/>
              <a:gd name="connsiteX417" fmla="*/ 695583 w 1202550"/>
              <a:gd name="connsiteY417" fmla="*/ 598357 h 1202550"/>
              <a:gd name="connsiteX418" fmla="*/ 695583 w 1202550"/>
              <a:gd name="connsiteY418" fmla="*/ 600158 h 1202550"/>
              <a:gd name="connsiteX419" fmla="*/ 694311 w 1202550"/>
              <a:gd name="connsiteY419" fmla="*/ 601358 h 1202550"/>
              <a:gd name="connsiteX420" fmla="*/ 692511 w 1202550"/>
              <a:gd name="connsiteY420" fmla="*/ 601358 h 1202550"/>
              <a:gd name="connsiteX421" fmla="*/ 606460 w 1202550"/>
              <a:gd name="connsiteY421" fmla="*/ 601358 h 1202550"/>
              <a:gd name="connsiteX422" fmla="*/ 603171 w 1202550"/>
              <a:gd name="connsiteY422" fmla="*/ 597925 h 1202550"/>
              <a:gd name="connsiteX423" fmla="*/ 603195 w 1202550"/>
              <a:gd name="connsiteY423" fmla="*/ 409646 h 1202550"/>
              <a:gd name="connsiteX424" fmla="*/ 603195 w 1202550"/>
              <a:gd name="connsiteY424" fmla="*/ 400957 h 1202550"/>
              <a:gd name="connsiteX425" fmla="*/ 604732 w 1202550"/>
              <a:gd name="connsiteY425" fmla="*/ 399325 h 1202550"/>
              <a:gd name="connsiteX426" fmla="*/ 606820 w 1202550"/>
              <a:gd name="connsiteY426" fmla="*/ 399325 h 1202550"/>
              <a:gd name="connsiteX427" fmla="*/ 698847 w 1202550"/>
              <a:gd name="connsiteY427" fmla="*/ 399325 h 1202550"/>
              <a:gd name="connsiteX428" fmla="*/ 702016 w 1202550"/>
              <a:gd name="connsiteY428" fmla="*/ 399517 h 1202550"/>
              <a:gd name="connsiteX429" fmla="*/ 701416 w 1202550"/>
              <a:gd name="connsiteY429" fmla="*/ 401917 h 1202550"/>
              <a:gd name="connsiteX430" fmla="*/ 697047 w 1202550"/>
              <a:gd name="connsiteY430" fmla="*/ 410774 h 1202550"/>
              <a:gd name="connsiteX431" fmla="*/ 693687 w 1202550"/>
              <a:gd name="connsiteY431" fmla="*/ 412910 h 1202550"/>
              <a:gd name="connsiteX432" fmla="*/ 693087 w 1202550"/>
              <a:gd name="connsiteY432" fmla="*/ 412910 h 1202550"/>
              <a:gd name="connsiteX433" fmla="*/ 606436 w 1202550"/>
              <a:gd name="connsiteY433" fmla="*/ 412910 h 1202550"/>
              <a:gd name="connsiteX434" fmla="*/ 603171 w 1202550"/>
              <a:gd name="connsiteY434" fmla="*/ 409646 h 1202550"/>
              <a:gd name="connsiteX435" fmla="*/ 1045115 w 1202550"/>
              <a:gd name="connsiteY435" fmla="*/ 489096 h 1202550"/>
              <a:gd name="connsiteX436" fmla="*/ 1043602 w 1202550"/>
              <a:gd name="connsiteY436" fmla="*/ 490872 h 1202550"/>
              <a:gd name="connsiteX437" fmla="*/ 1011942 w 1202550"/>
              <a:gd name="connsiteY437" fmla="*/ 498697 h 1202550"/>
              <a:gd name="connsiteX438" fmla="*/ 1011078 w 1202550"/>
              <a:gd name="connsiteY438" fmla="*/ 498697 h 1202550"/>
              <a:gd name="connsiteX439" fmla="*/ 1010742 w 1202550"/>
              <a:gd name="connsiteY439" fmla="*/ 496081 h 1202550"/>
              <a:gd name="connsiteX440" fmla="*/ 1010742 w 1202550"/>
              <a:gd name="connsiteY440" fmla="*/ 401653 h 1202550"/>
              <a:gd name="connsiteX441" fmla="*/ 1013143 w 1202550"/>
              <a:gd name="connsiteY441" fmla="*/ 397740 h 1202550"/>
              <a:gd name="connsiteX442" fmla="*/ 1042906 w 1202550"/>
              <a:gd name="connsiteY442" fmla="*/ 382931 h 1202550"/>
              <a:gd name="connsiteX443" fmla="*/ 1045307 w 1202550"/>
              <a:gd name="connsiteY443" fmla="*/ 382306 h 1202550"/>
              <a:gd name="connsiteX444" fmla="*/ 1045307 w 1202550"/>
              <a:gd name="connsiteY444" fmla="*/ 486936 h 1202550"/>
              <a:gd name="connsiteX445" fmla="*/ 1045115 w 1202550"/>
              <a:gd name="connsiteY445" fmla="*/ 489096 h 1202550"/>
              <a:gd name="connsiteX446" fmla="*/ 1044803 w 1202550"/>
              <a:gd name="connsiteY446" fmla="*/ 822065 h 1202550"/>
              <a:gd name="connsiteX447" fmla="*/ 1042402 w 1202550"/>
              <a:gd name="connsiteY447" fmla="*/ 821177 h 1202550"/>
              <a:gd name="connsiteX448" fmla="*/ 1013191 w 1202550"/>
              <a:gd name="connsiteY448" fmla="*/ 806632 h 1202550"/>
              <a:gd name="connsiteX449" fmla="*/ 1010790 w 1202550"/>
              <a:gd name="connsiteY449" fmla="*/ 802815 h 1202550"/>
              <a:gd name="connsiteX450" fmla="*/ 1010790 w 1202550"/>
              <a:gd name="connsiteY450" fmla="*/ 708099 h 1202550"/>
              <a:gd name="connsiteX451" fmla="*/ 1010790 w 1202550"/>
              <a:gd name="connsiteY451" fmla="*/ 706611 h 1202550"/>
              <a:gd name="connsiteX452" fmla="*/ 1012159 w 1202550"/>
              <a:gd name="connsiteY452" fmla="*/ 705603 h 1202550"/>
              <a:gd name="connsiteX453" fmla="*/ 1013311 w 1202550"/>
              <a:gd name="connsiteY453" fmla="*/ 705891 h 1202550"/>
              <a:gd name="connsiteX454" fmla="*/ 1042930 w 1202550"/>
              <a:gd name="connsiteY454" fmla="*/ 713260 h 1202550"/>
              <a:gd name="connsiteX455" fmla="*/ 1045211 w 1202550"/>
              <a:gd name="connsiteY455" fmla="*/ 716020 h 1202550"/>
              <a:gd name="connsiteX456" fmla="*/ 1045211 w 1202550"/>
              <a:gd name="connsiteY456" fmla="*/ 820625 h 1202550"/>
              <a:gd name="connsiteX457" fmla="*/ 1044803 w 1202550"/>
              <a:gd name="connsiteY457" fmla="*/ 822089 h 1202550"/>
              <a:gd name="connsiteX458" fmla="*/ 697359 w 1202550"/>
              <a:gd name="connsiteY458" fmla="*/ 786733 h 1202550"/>
              <a:gd name="connsiteX459" fmla="*/ 697359 w 1202550"/>
              <a:gd name="connsiteY459" fmla="*/ 700322 h 1202550"/>
              <a:gd name="connsiteX460" fmla="*/ 697359 w 1202550"/>
              <a:gd name="connsiteY460" fmla="*/ 699122 h 1202550"/>
              <a:gd name="connsiteX461" fmla="*/ 699423 w 1202550"/>
              <a:gd name="connsiteY461" fmla="*/ 697130 h 1202550"/>
              <a:gd name="connsiteX462" fmla="*/ 714425 w 1202550"/>
              <a:gd name="connsiteY462" fmla="*/ 697130 h 1202550"/>
              <a:gd name="connsiteX463" fmla="*/ 786074 w 1202550"/>
              <a:gd name="connsiteY463" fmla="*/ 697130 h 1202550"/>
              <a:gd name="connsiteX464" fmla="*/ 788163 w 1202550"/>
              <a:gd name="connsiteY464" fmla="*/ 697130 h 1202550"/>
              <a:gd name="connsiteX465" fmla="*/ 789747 w 1202550"/>
              <a:gd name="connsiteY465" fmla="*/ 698642 h 1202550"/>
              <a:gd name="connsiteX466" fmla="*/ 789747 w 1202550"/>
              <a:gd name="connsiteY466" fmla="*/ 700730 h 1202550"/>
              <a:gd name="connsiteX467" fmla="*/ 789747 w 1202550"/>
              <a:gd name="connsiteY467" fmla="*/ 787381 h 1202550"/>
              <a:gd name="connsiteX468" fmla="*/ 787346 w 1202550"/>
              <a:gd name="connsiteY468" fmla="*/ 789613 h 1202550"/>
              <a:gd name="connsiteX469" fmla="*/ 700936 w 1202550"/>
              <a:gd name="connsiteY469" fmla="*/ 789613 h 1202550"/>
              <a:gd name="connsiteX470" fmla="*/ 698847 w 1202550"/>
              <a:gd name="connsiteY470" fmla="*/ 789613 h 1202550"/>
              <a:gd name="connsiteX471" fmla="*/ 697215 w 1202550"/>
              <a:gd name="connsiteY471" fmla="*/ 787813 h 1202550"/>
              <a:gd name="connsiteX472" fmla="*/ 697359 w 1202550"/>
              <a:gd name="connsiteY472" fmla="*/ 786733 h 1202550"/>
              <a:gd name="connsiteX473" fmla="*/ 1008918 w 1202550"/>
              <a:gd name="connsiteY473" fmla="*/ 781524 h 1202550"/>
              <a:gd name="connsiteX474" fmla="*/ 1008918 w 1202550"/>
              <a:gd name="connsiteY474" fmla="*/ 802215 h 1202550"/>
              <a:gd name="connsiteX475" fmla="*/ 1008606 w 1202550"/>
              <a:gd name="connsiteY475" fmla="*/ 803943 h 1202550"/>
              <a:gd name="connsiteX476" fmla="*/ 1006206 w 1202550"/>
              <a:gd name="connsiteY476" fmla="*/ 803127 h 1202550"/>
              <a:gd name="connsiteX477" fmla="*/ 982203 w 1202550"/>
              <a:gd name="connsiteY477" fmla="*/ 791126 h 1202550"/>
              <a:gd name="connsiteX478" fmla="*/ 980043 w 1202550"/>
              <a:gd name="connsiteY478" fmla="*/ 787429 h 1202550"/>
              <a:gd name="connsiteX479" fmla="*/ 980043 w 1202550"/>
              <a:gd name="connsiteY479" fmla="*/ 718781 h 1202550"/>
              <a:gd name="connsiteX480" fmla="*/ 980043 w 1202550"/>
              <a:gd name="connsiteY480" fmla="*/ 698210 h 1202550"/>
              <a:gd name="connsiteX481" fmla="*/ 982443 w 1202550"/>
              <a:gd name="connsiteY481" fmla="*/ 698210 h 1202550"/>
              <a:gd name="connsiteX482" fmla="*/ 1006254 w 1202550"/>
              <a:gd name="connsiteY482" fmla="*/ 704139 h 1202550"/>
              <a:gd name="connsiteX483" fmla="*/ 1008990 w 1202550"/>
              <a:gd name="connsiteY483" fmla="*/ 707739 h 1202550"/>
              <a:gd name="connsiteX484" fmla="*/ 885735 w 1202550"/>
              <a:gd name="connsiteY484" fmla="*/ 786733 h 1202550"/>
              <a:gd name="connsiteX485" fmla="*/ 885735 w 1202550"/>
              <a:gd name="connsiteY485" fmla="*/ 700322 h 1202550"/>
              <a:gd name="connsiteX486" fmla="*/ 885735 w 1202550"/>
              <a:gd name="connsiteY486" fmla="*/ 699122 h 1202550"/>
              <a:gd name="connsiteX487" fmla="*/ 887799 w 1202550"/>
              <a:gd name="connsiteY487" fmla="*/ 697130 h 1202550"/>
              <a:gd name="connsiteX488" fmla="*/ 902201 w 1202550"/>
              <a:gd name="connsiteY488" fmla="*/ 697130 h 1202550"/>
              <a:gd name="connsiteX489" fmla="*/ 974426 w 1202550"/>
              <a:gd name="connsiteY489" fmla="*/ 697130 h 1202550"/>
              <a:gd name="connsiteX490" fmla="*/ 976538 w 1202550"/>
              <a:gd name="connsiteY490" fmla="*/ 697130 h 1202550"/>
              <a:gd name="connsiteX491" fmla="*/ 978122 w 1202550"/>
              <a:gd name="connsiteY491" fmla="*/ 698642 h 1202550"/>
              <a:gd name="connsiteX492" fmla="*/ 978122 w 1202550"/>
              <a:gd name="connsiteY492" fmla="*/ 700730 h 1202550"/>
              <a:gd name="connsiteX493" fmla="*/ 978122 w 1202550"/>
              <a:gd name="connsiteY493" fmla="*/ 787357 h 1202550"/>
              <a:gd name="connsiteX494" fmla="*/ 975722 w 1202550"/>
              <a:gd name="connsiteY494" fmla="*/ 789613 h 1202550"/>
              <a:gd name="connsiteX495" fmla="*/ 889167 w 1202550"/>
              <a:gd name="connsiteY495" fmla="*/ 789613 h 1202550"/>
              <a:gd name="connsiteX496" fmla="*/ 887079 w 1202550"/>
              <a:gd name="connsiteY496" fmla="*/ 789613 h 1202550"/>
              <a:gd name="connsiteX497" fmla="*/ 885735 w 1202550"/>
              <a:gd name="connsiteY497" fmla="*/ 788125 h 1202550"/>
              <a:gd name="connsiteX498" fmla="*/ 885735 w 1202550"/>
              <a:gd name="connsiteY498" fmla="*/ 786733 h 1202550"/>
              <a:gd name="connsiteX499" fmla="*/ 883935 w 1202550"/>
              <a:gd name="connsiteY499" fmla="*/ 512451 h 1202550"/>
              <a:gd name="connsiteX500" fmla="*/ 883935 w 1202550"/>
              <a:gd name="connsiteY500" fmla="*/ 599030 h 1202550"/>
              <a:gd name="connsiteX501" fmla="*/ 881534 w 1202550"/>
              <a:gd name="connsiteY501" fmla="*/ 601286 h 1202550"/>
              <a:gd name="connsiteX502" fmla="*/ 793683 w 1202550"/>
              <a:gd name="connsiteY502" fmla="*/ 601286 h 1202550"/>
              <a:gd name="connsiteX503" fmla="*/ 791451 w 1202550"/>
              <a:gd name="connsiteY503" fmla="*/ 598886 h 1202550"/>
              <a:gd name="connsiteX504" fmla="*/ 791451 w 1202550"/>
              <a:gd name="connsiteY504" fmla="*/ 512235 h 1202550"/>
              <a:gd name="connsiteX505" fmla="*/ 791451 w 1202550"/>
              <a:gd name="connsiteY505" fmla="*/ 510146 h 1202550"/>
              <a:gd name="connsiteX506" fmla="*/ 792915 w 1202550"/>
              <a:gd name="connsiteY506" fmla="*/ 508778 h 1202550"/>
              <a:gd name="connsiteX507" fmla="*/ 880742 w 1202550"/>
              <a:gd name="connsiteY507" fmla="*/ 508778 h 1202550"/>
              <a:gd name="connsiteX508" fmla="*/ 882254 w 1202550"/>
              <a:gd name="connsiteY508" fmla="*/ 508778 h 1202550"/>
              <a:gd name="connsiteX509" fmla="*/ 883838 w 1202550"/>
              <a:gd name="connsiteY509" fmla="*/ 510266 h 1202550"/>
              <a:gd name="connsiteX510" fmla="*/ 883935 w 1202550"/>
              <a:gd name="connsiteY510" fmla="*/ 512403 h 1202550"/>
              <a:gd name="connsiteX511" fmla="*/ 883935 w 1202550"/>
              <a:gd name="connsiteY511" fmla="*/ 743744 h 1202550"/>
              <a:gd name="connsiteX512" fmla="*/ 883935 w 1202550"/>
              <a:gd name="connsiteY512" fmla="*/ 787453 h 1202550"/>
              <a:gd name="connsiteX513" fmla="*/ 881870 w 1202550"/>
              <a:gd name="connsiteY513" fmla="*/ 789661 h 1202550"/>
              <a:gd name="connsiteX514" fmla="*/ 794931 w 1202550"/>
              <a:gd name="connsiteY514" fmla="*/ 789661 h 1202550"/>
              <a:gd name="connsiteX515" fmla="*/ 791547 w 1202550"/>
              <a:gd name="connsiteY515" fmla="*/ 786349 h 1202550"/>
              <a:gd name="connsiteX516" fmla="*/ 791547 w 1202550"/>
              <a:gd name="connsiteY516" fmla="*/ 700610 h 1202550"/>
              <a:gd name="connsiteX517" fmla="*/ 791547 w 1202550"/>
              <a:gd name="connsiteY517" fmla="*/ 699098 h 1202550"/>
              <a:gd name="connsiteX518" fmla="*/ 793347 w 1202550"/>
              <a:gd name="connsiteY518" fmla="*/ 697178 h 1202550"/>
              <a:gd name="connsiteX519" fmla="*/ 795147 w 1202550"/>
              <a:gd name="connsiteY519" fmla="*/ 697178 h 1202550"/>
              <a:gd name="connsiteX520" fmla="*/ 880598 w 1202550"/>
              <a:gd name="connsiteY520" fmla="*/ 697178 h 1202550"/>
              <a:gd name="connsiteX521" fmla="*/ 883935 w 1202550"/>
              <a:gd name="connsiteY521" fmla="*/ 700514 h 1202550"/>
              <a:gd name="connsiteX522" fmla="*/ 791595 w 1202550"/>
              <a:gd name="connsiteY522" fmla="*/ 692065 h 1202550"/>
              <a:gd name="connsiteX523" fmla="*/ 791595 w 1202550"/>
              <a:gd name="connsiteY523" fmla="*/ 605654 h 1202550"/>
              <a:gd name="connsiteX524" fmla="*/ 794235 w 1202550"/>
              <a:gd name="connsiteY524" fmla="*/ 603038 h 1202550"/>
              <a:gd name="connsiteX525" fmla="*/ 882686 w 1202550"/>
              <a:gd name="connsiteY525" fmla="*/ 603038 h 1202550"/>
              <a:gd name="connsiteX526" fmla="*/ 883982 w 1202550"/>
              <a:gd name="connsiteY526" fmla="*/ 604262 h 1202550"/>
              <a:gd name="connsiteX527" fmla="*/ 883982 w 1202550"/>
              <a:gd name="connsiteY527" fmla="*/ 606350 h 1202550"/>
              <a:gd name="connsiteX528" fmla="*/ 883982 w 1202550"/>
              <a:gd name="connsiteY528" fmla="*/ 692761 h 1202550"/>
              <a:gd name="connsiteX529" fmla="*/ 881390 w 1202550"/>
              <a:gd name="connsiteY529" fmla="*/ 695354 h 1202550"/>
              <a:gd name="connsiteX530" fmla="*/ 793179 w 1202550"/>
              <a:gd name="connsiteY530" fmla="*/ 695354 h 1202550"/>
              <a:gd name="connsiteX531" fmla="*/ 791547 w 1202550"/>
              <a:gd name="connsiteY531" fmla="*/ 693841 h 1202550"/>
              <a:gd name="connsiteX532" fmla="*/ 791595 w 1202550"/>
              <a:gd name="connsiteY532" fmla="*/ 692065 h 1202550"/>
              <a:gd name="connsiteX533" fmla="*/ 882446 w 1202550"/>
              <a:gd name="connsiteY533" fmla="*/ 507002 h 1202550"/>
              <a:gd name="connsiteX534" fmla="*/ 880646 w 1202550"/>
              <a:gd name="connsiteY534" fmla="*/ 507002 h 1202550"/>
              <a:gd name="connsiteX535" fmla="*/ 795195 w 1202550"/>
              <a:gd name="connsiteY535" fmla="*/ 507002 h 1202550"/>
              <a:gd name="connsiteX536" fmla="*/ 791595 w 1202550"/>
              <a:gd name="connsiteY536" fmla="*/ 503258 h 1202550"/>
              <a:gd name="connsiteX537" fmla="*/ 791595 w 1202550"/>
              <a:gd name="connsiteY537" fmla="*/ 417207 h 1202550"/>
              <a:gd name="connsiteX538" fmla="*/ 794235 w 1202550"/>
              <a:gd name="connsiteY538" fmla="*/ 414615 h 1202550"/>
              <a:gd name="connsiteX539" fmla="*/ 881486 w 1202550"/>
              <a:gd name="connsiteY539" fmla="*/ 414615 h 1202550"/>
              <a:gd name="connsiteX540" fmla="*/ 883887 w 1202550"/>
              <a:gd name="connsiteY540" fmla="*/ 417303 h 1202550"/>
              <a:gd name="connsiteX541" fmla="*/ 883887 w 1202550"/>
              <a:gd name="connsiteY541" fmla="*/ 503354 h 1202550"/>
              <a:gd name="connsiteX542" fmla="*/ 883887 w 1202550"/>
              <a:gd name="connsiteY542" fmla="*/ 505442 h 1202550"/>
              <a:gd name="connsiteX543" fmla="*/ 882398 w 1202550"/>
              <a:gd name="connsiteY543" fmla="*/ 507002 h 1202550"/>
              <a:gd name="connsiteX544" fmla="*/ 883070 w 1202550"/>
              <a:gd name="connsiteY544" fmla="*/ 412838 h 1202550"/>
              <a:gd name="connsiteX545" fmla="*/ 794115 w 1202550"/>
              <a:gd name="connsiteY545" fmla="*/ 412838 h 1202550"/>
              <a:gd name="connsiteX546" fmla="*/ 793803 w 1202550"/>
              <a:gd name="connsiteY546" fmla="*/ 412838 h 1202550"/>
              <a:gd name="connsiteX547" fmla="*/ 794475 w 1202550"/>
              <a:gd name="connsiteY547" fmla="*/ 411398 h 1202550"/>
              <a:gd name="connsiteX548" fmla="*/ 805037 w 1202550"/>
              <a:gd name="connsiteY548" fmla="*/ 400789 h 1202550"/>
              <a:gd name="connsiteX549" fmla="*/ 808157 w 1202550"/>
              <a:gd name="connsiteY549" fmla="*/ 399421 h 1202550"/>
              <a:gd name="connsiteX550" fmla="*/ 902825 w 1202550"/>
              <a:gd name="connsiteY550" fmla="*/ 399421 h 1202550"/>
              <a:gd name="connsiteX551" fmla="*/ 903881 w 1202550"/>
              <a:gd name="connsiteY551" fmla="*/ 399589 h 1202550"/>
              <a:gd name="connsiteX552" fmla="*/ 902561 w 1202550"/>
              <a:gd name="connsiteY552" fmla="*/ 400981 h 1202550"/>
              <a:gd name="connsiteX553" fmla="*/ 886383 w 1202550"/>
              <a:gd name="connsiteY553" fmla="*/ 411806 h 1202550"/>
              <a:gd name="connsiteX554" fmla="*/ 883022 w 1202550"/>
              <a:gd name="connsiteY554" fmla="*/ 412838 h 1202550"/>
              <a:gd name="connsiteX555" fmla="*/ 889215 w 1202550"/>
              <a:gd name="connsiteY555" fmla="*/ 603086 h 1202550"/>
              <a:gd name="connsiteX556" fmla="*/ 975890 w 1202550"/>
              <a:gd name="connsiteY556" fmla="*/ 603086 h 1202550"/>
              <a:gd name="connsiteX557" fmla="*/ 978170 w 1202550"/>
              <a:gd name="connsiteY557" fmla="*/ 605486 h 1202550"/>
              <a:gd name="connsiteX558" fmla="*/ 978170 w 1202550"/>
              <a:gd name="connsiteY558" fmla="*/ 693121 h 1202550"/>
              <a:gd name="connsiteX559" fmla="*/ 975770 w 1202550"/>
              <a:gd name="connsiteY559" fmla="*/ 695522 h 1202550"/>
              <a:gd name="connsiteX560" fmla="*/ 886959 w 1202550"/>
              <a:gd name="connsiteY560" fmla="*/ 695522 h 1202550"/>
              <a:gd name="connsiteX561" fmla="*/ 885855 w 1202550"/>
              <a:gd name="connsiteY561" fmla="*/ 694619 h 1202550"/>
              <a:gd name="connsiteX562" fmla="*/ 885855 w 1202550"/>
              <a:gd name="connsiteY562" fmla="*/ 694418 h 1202550"/>
              <a:gd name="connsiteX563" fmla="*/ 885855 w 1202550"/>
              <a:gd name="connsiteY563" fmla="*/ 606374 h 1202550"/>
              <a:gd name="connsiteX564" fmla="*/ 889167 w 1202550"/>
              <a:gd name="connsiteY564" fmla="*/ 603086 h 1202550"/>
              <a:gd name="connsiteX565" fmla="*/ 975626 w 1202550"/>
              <a:gd name="connsiteY565" fmla="*/ 601286 h 1202550"/>
              <a:gd name="connsiteX566" fmla="*/ 886815 w 1202550"/>
              <a:gd name="connsiteY566" fmla="*/ 601286 h 1202550"/>
              <a:gd name="connsiteX567" fmla="*/ 885730 w 1202550"/>
              <a:gd name="connsiteY567" fmla="*/ 600415 h 1202550"/>
              <a:gd name="connsiteX568" fmla="*/ 885735 w 1202550"/>
              <a:gd name="connsiteY568" fmla="*/ 600158 h 1202550"/>
              <a:gd name="connsiteX569" fmla="*/ 885735 w 1202550"/>
              <a:gd name="connsiteY569" fmla="*/ 598069 h 1202550"/>
              <a:gd name="connsiteX570" fmla="*/ 885735 w 1202550"/>
              <a:gd name="connsiteY570" fmla="*/ 511419 h 1202550"/>
              <a:gd name="connsiteX571" fmla="*/ 888351 w 1202550"/>
              <a:gd name="connsiteY571" fmla="*/ 508826 h 1202550"/>
              <a:gd name="connsiteX572" fmla="*/ 975602 w 1202550"/>
              <a:gd name="connsiteY572" fmla="*/ 508826 h 1202550"/>
              <a:gd name="connsiteX573" fmla="*/ 978002 w 1202550"/>
              <a:gd name="connsiteY573" fmla="*/ 511491 h 1202550"/>
              <a:gd name="connsiteX574" fmla="*/ 978002 w 1202550"/>
              <a:gd name="connsiteY574" fmla="*/ 598718 h 1202550"/>
              <a:gd name="connsiteX575" fmla="*/ 975530 w 1202550"/>
              <a:gd name="connsiteY575" fmla="*/ 601286 h 1202550"/>
              <a:gd name="connsiteX576" fmla="*/ 978218 w 1202550"/>
              <a:gd name="connsiteY576" fmla="*/ 503810 h 1202550"/>
              <a:gd name="connsiteX577" fmla="*/ 978218 w 1202550"/>
              <a:gd name="connsiteY577" fmla="*/ 504722 h 1202550"/>
              <a:gd name="connsiteX578" fmla="*/ 975818 w 1202550"/>
              <a:gd name="connsiteY578" fmla="*/ 507122 h 1202550"/>
              <a:gd name="connsiteX579" fmla="*/ 888255 w 1202550"/>
              <a:gd name="connsiteY579" fmla="*/ 507122 h 1202550"/>
              <a:gd name="connsiteX580" fmla="*/ 885855 w 1202550"/>
              <a:gd name="connsiteY580" fmla="*/ 504410 h 1202550"/>
              <a:gd name="connsiteX581" fmla="*/ 885855 w 1202550"/>
              <a:gd name="connsiteY581" fmla="*/ 417999 h 1202550"/>
              <a:gd name="connsiteX582" fmla="*/ 885855 w 1202550"/>
              <a:gd name="connsiteY582" fmla="*/ 415887 h 1202550"/>
              <a:gd name="connsiteX583" fmla="*/ 887151 w 1202550"/>
              <a:gd name="connsiteY583" fmla="*/ 414663 h 1202550"/>
              <a:gd name="connsiteX584" fmla="*/ 975002 w 1202550"/>
              <a:gd name="connsiteY584" fmla="*/ 414663 h 1202550"/>
              <a:gd name="connsiteX585" fmla="*/ 978242 w 1202550"/>
              <a:gd name="connsiteY585" fmla="*/ 417807 h 1202550"/>
              <a:gd name="connsiteX586" fmla="*/ 891399 w 1202550"/>
              <a:gd name="connsiteY586" fmla="*/ 791534 h 1202550"/>
              <a:gd name="connsiteX587" fmla="*/ 976418 w 1202550"/>
              <a:gd name="connsiteY587" fmla="*/ 791534 h 1202550"/>
              <a:gd name="connsiteX588" fmla="*/ 980187 w 1202550"/>
              <a:gd name="connsiteY588" fmla="*/ 792206 h 1202550"/>
              <a:gd name="connsiteX589" fmla="*/ 1003445 w 1202550"/>
              <a:gd name="connsiteY589" fmla="*/ 803919 h 1202550"/>
              <a:gd name="connsiteX590" fmla="*/ 1004574 w 1202550"/>
              <a:gd name="connsiteY590" fmla="*/ 805119 h 1202550"/>
              <a:gd name="connsiteX591" fmla="*/ 1001645 w 1202550"/>
              <a:gd name="connsiteY591" fmla="*/ 805119 h 1202550"/>
              <a:gd name="connsiteX592" fmla="*/ 910842 w 1202550"/>
              <a:gd name="connsiteY592" fmla="*/ 805119 h 1202550"/>
              <a:gd name="connsiteX593" fmla="*/ 905849 w 1202550"/>
              <a:gd name="connsiteY593" fmla="*/ 803607 h 1202550"/>
              <a:gd name="connsiteX594" fmla="*/ 890439 w 1202550"/>
              <a:gd name="connsiteY594" fmla="*/ 793238 h 1202550"/>
              <a:gd name="connsiteX595" fmla="*/ 888807 w 1202550"/>
              <a:gd name="connsiteY595" fmla="*/ 791870 h 1202550"/>
              <a:gd name="connsiteX596" fmla="*/ 891399 w 1202550"/>
              <a:gd name="connsiteY596" fmla="*/ 791534 h 1202550"/>
              <a:gd name="connsiteX597" fmla="*/ 1009014 w 1202550"/>
              <a:gd name="connsiteY597" fmla="*/ 700730 h 1202550"/>
              <a:gd name="connsiteX598" fmla="*/ 1006614 w 1202550"/>
              <a:gd name="connsiteY598" fmla="*/ 702386 h 1202550"/>
              <a:gd name="connsiteX599" fmla="*/ 982611 w 1202550"/>
              <a:gd name="connsiteY599" fmla="*/ 696362 h 1202550"/>
              <a:gd name="connsiteX600" fmla="*/ 980019 w 1202550"/>
              <a:gd name="connsiteY600" fmla="*/ 693025 h 1202550"/>
              <a:gd name="connsiteX601" fmla="*/ 980019 w 1202550"/>
              <a:gd name="connsiteY601" fmla="*/ 605726 h 1202550"/>
              <a:gd name="connsiteX602" fmla="*/ 982611 w 1202550"/>
              <a:gd name="connsiteY602" fmla="*/ 603086 h 1202550"/>
              <a:gd name="connsiteX603" fmla="*/ 1006302 w 1202550"/>
              <a:gd name="connsiteY603" fmla="*/ 603086 h 1202550"/>
              <a:gd name="connsiteX604" fmla="*/ 1009014 w 1202550"/>
              <a:gd name="connsiteY604" fmla="*/ 605942 h 1202550"/>
              <a:gd name="connsiteX605" fmla="*/ 1009014 w 1202550"/>
              <a:gd name="connsiteY605" fmla="*/ 698882 h 1202550"/>
              <a:gd name="connsiteX606" fmla="*/ 1008918 w 1202550"/>
              <a:gd name="connsiteY606" fmla="*/ 700682 h 1202550"/>
              <a:gd name="connsiteX607" fmla="*/ 1009014 w 1202550"/>
              <a:gd name="connsiteY607" fmla="*/ 504698 h 1202550"/>
              <a:gd name="connsiteX608" fmla="*/ 1009014 w 1202550"/>
              <a:gd name="connsiteY608" fmla="*/ 598502 h 1202550"/>
              <a:gd name="connsiteX609" fmla="*/ 1009014 w 1202550"/>
              <a:gd name="connsiteY609" fmla="*/ 599990 h 1202550"/>
              <a:gd name="connsiteX610" fmla="*/ 1007550 w 1202550"/>
              <a:gd name="connsiteY610" fmla="*/ 601334 h 1202550"/>
              <a:gd name="connsiteX611" fmla="*/ 1005750 w 1202550"/>
              <a:gd name="connsiteY611" fmla="*/ 601334 h 1202550"/>
              <a:gd name="connsiteX612" fmla="*/ 983283 w 1202550"/>
              <a:gd name="connsiteY612" fmla="*/ 601334 h 1202550"/>
              <a:gd name="connsiteX613" fmla="*/ 980019 w 1202550"/>
              <a:gd name="connsiteY613" fmla="*/ 598189 h 1202550"/>
              <a:gd name="connsiteX614" fmla="*/ 980019 w 1202550"/>
              <a:gd name="connsiteY614" fmla="*/ 516915 h 1202550"/>
              <a:gd name="connsiteX615" fmla="*/ 980019 w 1202550"/>
              <a:gd name="connsiteY615" fmla="*/ 510314 h 1202550"/>
              <a:gd name="connsiteX616" fmla="*/ 981339 w 1202550"/>
              <a:gd name="connsiteY616" fmla="*/ 508346 h 1202550"/>
              <a:gd name="connsiteX617" fmla="*/ 1008558 w 1202550"/>
              <a:gd name="connsiteY617" fmla="*/ 501601 h 1202550"/>
              <a:gd name="connsiteX618" fmla="*/ 1008894 w 1202550"/>
              <a:gd name="connsiteY618" fmla="*/ 504650 h 1202550"/>
              <a:gd name="connsiteX619" fmla="*/ 1009014 w 1202550"/>
              <a:gd name="connsiteY619" fmla="*/ 496129 h 1202550"/>
              <a:gd name="connsiteX620" fmla="*/ 1009014 w 1202550"/>
              <a:gd name="connsiteY620" fmla="*/ 497929 h 1202550"/>
              <a:gd name="connsiteX621" fmla="*/ 1007692 w 1202550"/>
              <a:gd name="connsiteY621" fmla="*/ 499984 h 1202550"/>
              <a:gd name="connsiteX622" fmla="*/ 1007478 w 1202550"/>
              <a:gd name="connsiteY622" fmla="*/ 500017 h 1202550"/>
              <a:gd name="connsiteX623" fmla="*/ 981075 w 1202550"/>
              <a:gd name="connsiteY623" fmla="*/ 506546 h 1202550"/>
              <a:gd name="connsiteX624" fmla="*/ 980403 w 1202550"/>
              <a:gd name="connsiteY624" fmla="*/ 506546 h 1202550"/>
              <a:gd name="connsiteX625" fmla="*/ 980091 w 1202550"/>
              <a:gd name="connsiteY625" fmla="*/ 504362 h 1202550"/>
              <a:gd name="connsiteX626" fmla="*/ 980091 w 1202550"/>
              <a:gd name="connsiteY626" fmla="*/ 416871 h 1202550"/>
              <a:gd name="connsiteX627" fmla="*/ 981843 w 1202550"/>
              <a:gd name="connsiteY627" fmla="*/ 413534 h 1202550"/>
              <a:gd name="connsiteX628" fmla="*/ 1007574 w 1202550"/>
              <a:gd name="connsiteY628" fmla="*/ 400741 h 1202550"/>
              <a:gd name="connsiteX629" fmla="*/ 1008870 w 1202550"/>
              <a:gd name="connsiteY629" fmla="*/ 400549 h 1202550"/>
              <a:gd name="connsiteX630" fmla="*/ 1009086 w 1202550"/>
              <a:gd name="connsiteY630" fmla="*/ 403597 h 1202550"/>
              <a:gd name="connsiteX631" fmla="*/ 1008918 w 1202550"/>
              <a:gd name="connsiteY631" fmla="*/ 496081 h 1202550"/>
              <a:gd name="connsiteX632" fmla="*/ 985011 w 1202550"/>
              <a:gd name="connsiteY632" fmla="*/ 409958 h 1202550"/>
              <a:gd name="connsiteX633" fmla="*/ 972482 w 1202550"/>
              <a:gd name="connsiteY633" fmla="*/ 412934 h 1202550"/>
              <a:gd name="connsiteX634" fmla="*/ 892480 w 1202550"/>
              <a:gd name="connsiteY634" fmla="*/ 412934 h 1202550"/>
              <a:gd name="connsiteX635" fmla="*/ 889215 w 1202550"/>
              <a:gd name="connsiteY635" fmla="*/ 412934 h 1202550"/>
              <a:gd name="connsiteX636" fmla="*/ 890607 w 1202550"/>
              <a:gd name="connsiteY636" fmla="*/ 411302 h 1202550"/>
              <a:gd name="connsiteX637" fmla="*/ 906545 w 1202550"/>
              <a:gd name="connsiteY637" fmla="*/ 400645 h 1202550"/>
              <a:gd name="connsiteX638" fmla="*/ 910722 w 1202550"/>
              <a:gd name="connsiteY638" fmla="*/ 399421 h 1202550"/>
              <a:gd name="connsiteX639" fmla="*/ 1002125 w 1202550"/>
              <a:gd name="connsiteY639" fmla="*/ 399421 h 1202550"/>
              <a:gd name="connsiteX640" fmla="*/ 1004766 w 1202550"/>
              <a:gd name="connsiteY640" fmla="*/ 400045 h 1202550"/>
              <a:gd name="connsiteX641" fmla="*/ 984891 w 1202550"/>
              <a:gd name="connsiteY641" fmla="*/ 409886 h 1202550"/>
              <a:gd name="connsiteX642" fmla="*/ 909690 w 1202550"/>
              <a:gd name="connsiteY642" fmla="*/ 396276 h 1202550"/>
              <a:gd name="connsiteX643" fmla="*/ 905513 w 1202550"/>
              <a:gd name="connsiteY643" fmla="*/ 397572 h 1202550"/>
              <a:gd name="connsiteX644" fmla="*/ 811229 w 1202550"/>
              <a:gd name="connsiteY644" fmla="*/ 397572 h 1202550"/>
              <a:gd name="connsiteX645" fmla="*/ 808661 w 1202550"/>
              <a:gd name="connsiteY645" fmla="*/ 397188 h 1202550"/>
              <a:gd name="connsiteX646" fmla="*/ 810821 w 1202550"/>
              <a:gd name="connsiteY646" fmla="*/ 394932 h 1202550"/>
              <a:gd name="connsiteX647" fmla="*/ 822967 w 1202550"/>
              <a:gd name="connsiteY647" fmla="*/ 382931 h 1202550"/>
              <a:gd name="connsiteX648" fmla="*/ 826327 w 1202550"/>
              <a:gd name="connsiteY648" fmla="*/ 381394 h 1202550"/>
              <a:gd name="connsiteX649" fmla="*/ 929804 w 1202550"/>
              <a:gd name="connsiteY649" fmla="*/ 381394 h 1202550"/>
              <a:gd name="connsiteX650" fmla="*/ 930884 w 1202550"/>
              <a:gd name="connsiteY650" fmla="*/ 381586 h 1202550"/>
              <a:gd name="connsiteX651" fmla="*/ 929252 w 1202550"/>
              <a:gd name="connsiteY651" fmla="*/ 383147 h 1202550"/>
              <a:gd name="connsiteX652" fmla="*/ 909570 w 1202550"/>
              <a:gd name="connsiteY652" fmla="*/ 396228 h 1202550"/>
              <a:gd name="connsiteX653" fmla="*/ 825199 w 1202550"/>
              <a:gd name="connsiteY653" fmla="*/ 377938 h 1202550"/>
              <a:gd name="connsiteX654" fmla="*/ 821239 w 1202550"/>
              <a:gd name="connsiteY654" fmla="*/ 379546 h 1202550"/>
              <a:gd name="connsiteX655" fmla="*/ 717450 w 1202550"/>
              <a:gd name="connsiteY655" fmla="*/ 379546 h 1202550"/>
              <a:gd name="connsiteX656" fmla="*/ 715265 w 1202550"/>
              <a:gd name="connsiteY656" fmla="*/ 379330 h 1202550"/>
              <a:gd name="connsiteX657" fmla="*/ 715265 w 1202550"/>
              <a:gd name="connsiteY657" fmla="*/ 378034 h 1202550"/>
              <a:gd name="connsiteX658" fmla="*/ 723522 w 1202550"/>
              <a:gd name="connsiteY658" fmla="*/ 361400 h 1202550"/>
              <a:gd name="connsiteX659" fmla="*/ 726331 w 1202550"/>
              <a:gd name="connsiteY659" fmla="*/ 359768 h 1202550"/>
              <a:gd name="connsiteX660" fmla="*/ 727843 w 1202550"/>
              <a:gd name="connsiteY660" fmla="*/ 359768 h 1202550"/>
              <a:gd name="connsiteX661" fmla="*/ 839097 w 1202550"/>
              <a:gd name="connsiteY661" fmla="*/ 359768 h 1202550"/>
              <a:gd name="connsiteX662" fmla="*/ 842385 w 1202550"/>
              <a:gd name="connsiteY662" fmla="*/ 359960 h 1202550"/>
              <a:gd name="connsiteX663" fmla="*/ 841353 w 1202550"/>
              <a:gd name="connsiteY663" fmla="*/ 361616 h 1202550"/>
              <a:gd name="connsiteX664" fmla="*/ 825199 w 1202550"/>
              <a:gd name="connsiteY664" fmla="*/ 377938 h 1202550"/>
              <a:gd name="connsiteX665" fmla="*/ 716106 w 1202550"/>
              <a:gd name="connsiteY665" fmla="*/ 381274 h 1202550"/>
              <a:gd name="connsiteX666" fmla="*/ 755374 w 1202550"/>
              <a:gd name="connsiteY666" fmla="*/ 381274 h 1202550"/>
              <a:gd name="connsiteX667" fmla="*/ 817782 w 1202550"/>
              <a:gd name="connsiteY667" fmla="*/ 381274 h 1202550"/>
              <a:gd name="connsiteX668" fmla="*/ 821479 w 1202550"/>
              <a:gd name="connsiteY668" fmla="*/ 381754 h 1202550"/>
              <a:gd name="connsiteX669" fmla="*/ 806741 w 1202550"/>
              <a:gd name="connsiteY669" fmla="*/ 396372 h 1202550"/>
              <a:gd name="connsiteX670" fmla="*/ 804101 w 1202550"/>
              <a:gd name="connsiteY670" fmla="*/ 397476 h 1202550"/>
              <a:gd name="connsiteX671" fmla="*/ 802588 w 1202550"/>
              <a:gd name="connsiteY671" fmla="*/ 397476 h 1202550"/>
              <a:gd name="connsiteX672" fmla="*/ 706576 w 1202550"/>
              <a:gd name="connsiteY672" fmla="*/ 397476 h 1202550"/>
              <a:gd name="connsiteX673" fmla="*/ 706744 w 1202550"/>
              <a:gd name="connsiteY673" fmla="*/ 395412 h 1202550"/>
              <a:gd name="connsiteX674" fmla="*/ 712721 w 1202550"/>
              <a:gd name="connsiteY674" fmla="*/ 383411 h 1202550"/>
              <a:gd name="connsiteX675" fmla="*/ 716154 w 1202550"/>
              <a:gd name="connsiteY675" fmla="*/ 381274 h 1202550"/>
              <a:gd name="connsiteX676" fmla="*/ 706504 w 1202550"/>
              <a:gd name="connsiteY676" fmla="*/ 399301 h 1202550"/>
              <a:gd name="connsiteX677" fmla="*/ 708017 w 1202550"/>
              <a:gd name="connsiteY677" fmla="*/ 399301 h 1202550"/>
              <a:gd name="connsiteX678" fmla="*/ 799756 w 1202550"/>
              <a:gd name="connsiteY678" fmla="*/ 399301 h 1202550"/>
              <a:gd name="connsiteX679" fmla="*/ 802876 w 1202550"/>
              <a:gd name="connsiteY679" fmla="*/ 399469 h 1202550"/>
              <a:gd name="connsiteX680" fmla="*/ 802180 w 1202550"/>
              <a:gd name="connsiteY680" fmla="*/ 400837 h 1202550"/>
              <a:gd name="connsiteX681" fmla="*/ 791619 w 1202550"/>
              <a:gd name="connsiteY681" fmla="*/ 411446 h 1202550"/>
              <a:gd name="connsiteX682" fmla="*/ 788475 w 1202550"/>
              <a:gd name="connsiteY682" fmla="*/ 412814 h 1202550"/>
              <a:gd name="connsiteX683" fmla="*/ 699447 w 1202550"/>
              <a:gd name="connsiteY683" fmla="*/ 412814 h 1202550"/>
              <a:gd name="connsiteX684" fmla="*/ 698583 w 1202550"/>
              <a:gd name="connsiteY684" fmla="*/ 412814 h 1202550"/>
              <a:gd name="connsiteX685" fmla="*/ 698991 w 1202550"/>
              <a:gd name="connsiteY685" fmla="*/ 410846 h 1202550"/>
              <a:gd name="connsiteX686" fmla="*/ 703792 w 1202550"/>
              <a:gd name="connsiteY686" fmla="*/ 401245 h 1202550"/>
              <a:gd name="connsiteX687" fmla="*/ 706576 w 1202550"/>
              <a:gd name="connsiteY687" fmla="*/ 399301 h 1202550"/>
              <a:gd name="connsiteX688" fmla="*/ 697287 w 1202550"/>
              <a:gd name="connsiteY688" fmla="*/ 691993 h 1202550"/>
              <a:gd name="connsiteX689" fmla="*/ 697287 w 1202550"/>
              <a:gd name="connsiteY689" fmla="*/ 606542 h 1202550"/>
              <a:gd name="connsiteX690" fmla="*/ 697287 w 1202550"/>
              <a:gd name="connsiteY690" fmla="*/ 605030 h 1202550"/>
              <a:gd name="connsiteX691" fmla="*/ 699375 w 1202550"/>
              <a:gd name="connsiteY691" fmla="*/ 603062 h 1202550"/>
              <a:gd name="connsiteX692" fmla="*/ 718578 w 1202550"/>
              <a:gd name="connsiteY692" fmla="*/ 603062 h 1202550"/>
              <a:gd name="connsiteX693" fmla="*/ 788451 w 1202550"/>
              <a:gd name="connsiteY693" fmla="*/ 603062 h 1202550"/>
              <a:gd name="connsiteX694" fmla="*/ 789675 w 1202550"/>
              <a:gd name="connsiteY694" fmla="*/ 604358 h 1202550"/>
              <a:gd name="connsiteX695" fmla="*/ 789675 w 1202550"/>
              <a:gd name="connsiteY695" fmla="*/ 606446 h 1202550"/>
              <a:gd name="connsiteX696" fmla="*/ 789675 w 1202550"/>
              <a:gd name="connsiteY696" fmla="*/ 693121 h 1202550"/>
              <a:gd name="connsiteX697" fmla="*/ 787274 w 1202550"/>
              <a:gd name="connsiteY697" fmla="*/ 695354 h 1202550"/>
              <a:gd name="connsiteX698" fmla="*/ 700864 w 1202550"/>
              <a:gd name="connsiteY698" fmla="*/ 695354 h 1202550"/>
              <a:gd name="connsiteX699" fmla="*/ 698751 w 1202550"/>
              <a:gd name="connsiteY699" fmla="*/ 695354 h 1202550"/>
              <a:gd name="connsiteX700" fmla="*/ 697191 w 1202550"/>
              <a:gd name="connsiteY700" fmla="*/ 693769 h 1202550"/>
              <a:gd name="connsiteX701" fmla="*/ 697359 w 1202550"/>
              <a:gd name="connsiteY701" fmla="*/ 691993 h 1202550"/>
              <a:gd name="connsiteX702" fmla="*/ 788067 w 1202550"/>
              <a:gd name="connsiteY702" fmla="*/ 601286 h 1202550"/>
              <a:gd name="connsiteX703" fmla="*/ 786554 w 1202550"/>
              <a:gd name="connsiteY703" fmla="*/ 601286 h 1202550"/>
              <a:gd name="connsiteX704" fmla="*/ 700600 w 1202550"/>
              <a:gd name="connsiteY704" fmla="*/ 601286 h 1202550"/>
              <a:gd name="connsiteX705" fmla="*/ 697359 w 1202550"/>
              <a:gd name="connsiteY705" fmla="*/ 598117 h 1202550"/>
              <a:gd name="connsiteX706" fmla="*/ 697359 w 1202550"/>
              <a:gd name="connsiteY706" fmla="*/ 512067 h 1202550"/>
              <a:gd name="connsiteX707" fmla="*/ 700528 w 1202550"/>
              <a:gd name="connsiteY707" fmla="*/ 508802 h 1202550"/>
              <a:gd name="connsiteX708" fmla="*/ 788667 w 1202550"/>
              <a:gd name="connsiteY708" fmla="*/ 508802 h 1202550"/>
              <a:gd name="connsiteX709" fmla="*/ 789723 w 1202550"/>
              <a:gd name="connsiteY709" fmla="*/ 509906 h 1202550"/>
              <a:gd name="connsiteX710" fmla="*/ 789723 w 1202550"/>
              <a:gd name="connsiteY710" fmla="*/ 512307 h 1202550"/>
              <a:gd name="connsiteX711" fmla="*/ 789723 w 1202550"/>
              <a:gd name="connsiteY711" fmla="*/ 597733 h 1202550"/>
              <a:gd name="connsiteX712" fmla="*/ 789723 w 1202550"/>
              <a:gd name="connsiteY712" fmla="*/ 599534 h 1202550"/>
              <a:gd name="connsiteX713" fmla="*/ 788139 w 1202550"/>
              <a:gd name="connsiteY713" fmla="*/ 601286 h 1202550"/>
              <a:gd name="connsiteX714" fmla="*/ 699423 w 1202550"/>
              <a:gd name="connsiteY714" fmla="*/ 414687 h 1202550"/>
              <a:gd name="connsiteX715" fmla="*/ 701224 w 1202550"/>
              <a:gd name="connsiteY715" fmla="*/ 414687 h 1202550"/>
              <a:gd name="connsiteX716" fmla="*/ 786074 w 1202550"/>
              <a:gd name="connsiteY716" fmla="*/ 414687 h 1202550"/>
              <a:gd name="connsiteX717" fmla="*/ 788163 w 1202550"/>
              <a:gd name="connsiteY717" fmla="*/ 414687 h 1202550"/>
              <a:gd name="connsiteX718" fmla="*/ 789747 w 1202550"/>
              <a:gd name="connsiteY718" fmla="*/ 416199 h 1202550"/>
              <a:gd name="connsiteX719" fmla="*/ 789747 w 1202550"/>
              <a:gd name="connsiteY719" fmla="*/ 418311 h 1202550"/>
              <a:gd name="connsiteX720" fmla="*/ 789747 w 1202550"/>
              <a:gd name="connsiteY720" fmla="*/ 503498 h 1202550"/>
              <a:gd name="connsiteX721" fmla="*/ 789747 w 1202550"/>
              <a:gd name="connsiteY721" fmla="*/ 505898 h 1202550"/>
              <a:gd name="connsiteX722" fmla="*/ 788475 w 1202550"/>
              <a:gd name="connsiteY722" fmla="*/ 507122 h 1202550"/>
              <a:gd name="connsiteX723" fmla="*/ 786674 w 1202550"/>
              <a:gd name="connsiteY723" fmla="*/ 507122 h 1202550"/>
              <a:gd name="connsiteX724" fmla="*/ 700624 w 1202550"/>
              <a:gd name="connsiteY724" fmla="*/ 507122 h 1202550"/>
              <a:gd name="connsiteX725" fmla="*/ 697359 w 1202550"/>
              <a:gd name="connsiteY725" fmla="*/ 503954 h 1202550"/>
              <a:gd name="connsiteX726" fmla="*/ 697359 w 1202550"/>
              <a:gd name="connsiteY726" fmla="*/ 417783 h 1202550"/>
              <a:gd name="connsiteX727" fmla="*/ 697359 w 1202550"/>
              <a:gd name="connsiteY727" fmla="*/ 416583 h 1202550"/>
              <a:gd name="connsiteX728" fmla="*/ 699423 w 1202550"/>
              <a:gd name="connsiteY728" fmla="*/ 414687 h 1202550"/>
              <a:gd name="connsiteX729" fmla="*/ 698583 w 1202550"/>
              <a:gd name="connsiteY729" fmla="*/ 791726 h 1202550"/>
              <a:gd name="connsiteX730" fmla="*/ 701464 w 1202550"/>
              <a:gd name="connsiteY730" fmla="*/ 791534 h 1202550"/>
              <a:gd name="connsiteX731" fmla="*/ 787538 w 1202550"/>
              <a:gd name="connsiteY731" fmla="*/ 791534 h 1202550"/>
              <a:gd name="connsiteX732" fmla="*/ 792339 w 1202550"/>
              <a:gd name="connsiteY732" fmla="*/ 793502 h 1202550"/>
              <a:gd name="connsiteX733" fmla="*/ 801940 w 1202550"/>
              <a:gd name="connsiteY733" fmla="*/ 803103 h 1202550"/>
              <a:gd name="connsiteX734" fmla="*/ 803308 w 1202550"/>
              <a:gd name="connsiteY734" fmla="*/ 805191 h 1202550"/>
              <a:gd name="connsiteX735" fmla="*/ 800380 w 1202550"/>
              <a:gd name="connsiteY735" fmla="*/ 805191 h 1202550"/>
              <a:gd name="connsiteX736" fmla="*/ 707993 w 1202550"/>
              <a:gd name="connsiteY736" fmla="*/ 805191 h 1202550"/>
              <a:gd name="connsiteX737" fmla="*/ 703528 w 1202550"/>
              <a:gd name="connsiteY737" fmla="*/ 802335 h 1202550"/>
              <a:gd name="connsiteX738" fmla="*/ 699423 w 1202550"/>
              <a:gd name="connsiteY738" fmla="*/ 794006 h 1202550"/>
              <a:gd name="connsiteX739" fmla="*/ 698583 w 1202550"/>
              <a:gd name="connsiteY739" fmla="*/ 791654 h 1202550"/>
              <a:gd name="connsiteX740" fmla="*/ 793635 w 1202550"/>
              <a:gd name="connsiteY740" fmla="*/ 792110 h 1202550"/>
              <a:gd name="connsiteX741" fmla="*/ 793827 w 1202550"/>
              <a:gd name="connsiteY741" fmla="*/ 791534 h 1202550"/>
              <a:gd name="connsiteX742" fmla="*/ 796396 w 1202550"/>
              <a:gd name="connsiteY742" fmla="*/ 791534 h 1202550"/>
              <a:gd name="connsiteX743" fmla="*/ 881774 w 1202550"/>
              <a:gd name="connsiteY743" fmla="*/ 791534 h 1202550"/>
              <a:gd name="connsiteX744" fmla="*/ 886767 w 1202550"/>
              <a:gd name="connsiteY744" fmla="*/ 793046 h 1202550"/>
              <a:gd name="connsiteX745" fmla="*/ 901433 w 1202550"/>
              <a:gd name="connsiteY745" fmla="*/ 802887 h 1202550"/>
              <a:gd name="connsiteX746" fmla="*/ 903833 w 1202550"/>
              <a:gd name="connsiteY746" fmla="*/ 804567 h 1202550"/>
              <a:gd name="connsiteX747" fmla="*/ 902297 w 1202550"/>
              <a:gd name="connsiteY747" fmla="*/ 805143 h 1202550"/>
              <a:gd name="connsiteX748" fmla="*/ 808589 w 1202550"/>
              <a:gd name="connsiteY748" fmla="*/ 805143 h 1202550"/>
              <a:gd name="connsiteX749" fmla="*/ 805565 w 1202550"/>
              <a:gd name="connsiteY749" fmla="*/ 804303 h 1202550"/>
              <a:gd name="connsiteX750" fmla="*/ 793635 w 1202550"/>
              <a:gd name="connsiteY750" fmla="*/ 792038 h 1202550"/>
              <a:gd name="connsiteX751" fmla="*/ 809093 w 1202550"/>
              <a:gd name="connsiteY751" fmla="*/ 806944 h 1202550"/>
              <a:gd name="connsiteX752" fmla="*/ 812045 w 1202550"/>
              <a:gd name="connsiteY752" fmla="*/ 806944 h 1202550"/>
              <a:gd name="connsiteX753" fmla="*/ 904649 w 1202550"/>
              <a:gd name="connsiteY753" fmla="*/ 806944 h 1202550"/>
              <a:gd name="connsiteX754" fmla="*/ 910170 w 1202550"/>
              <a:gd name="connsiteY754" fmla="*/ 808648 h 1202550"/>
              <a:gd name="connsiteX755" fmla="*/ 928580 w 1202550"/>
              <a:gd name="connsiteY755" fmla="*/ 821009 h 1202550"/>
              <a:gd name="connsiteX756" fmla="*/ 930980 w 1202550"/>
              <a:gd name="connsiteY756" fmla="*/ 822834 h 1202550"/>
              <a:gd name="connsiteX757" fmla="*/ 929108 w 1202550"/>
              <a:gd name="connsiteY757" fmla="*/ 823266 h 1202550"/>
              <a:gd name="connsiteX758" fmla="*/ 826903 w 1202550"/>
              <a:gd name="connsiteY758" fmla="*/ 823266 h 1202550"/>
              <a:gd name="connsiteX759" fmla="*/ 822967 w 1202550"/>
              <a:gd name="connsiteY759" fmla="*/ 821657 h 1202550"/>
              <a:gd name="connsiteX760" fmla="*/ 808853 w 1202550"/>
              <a:gd name="connsiteY760" fmla="*/ 807496 h 1202550"/>
              <a:gd name="connsiteX761" fmla="*/ 913914 w 1202550"/>
              <a:gd name="connsiteY761" fmla="*/ 808912 h 1202550"/>
              <a:gd name="connsiteX762" fmla="*/ 911658 w 1202550"/>
              <a:gd name="connsiteY762" fmla="*/ 807064 h 1202550"/>
              <a:gd name="connsiteX763" fmla="*/ 914442 w 1202550"/>
              <a:gd name="connsiteY763" fmla="*/ 806944 h 1202550"/>
              <a:gd name="connsiteX764" fmla="*/ 1007382 w 1202550"/>
              <a:gd name="connsiteY764" fmla="*/ 806944 h 1202550"/>
              <a:gd name="connsiteX765" fmla="*/ 1011150 w 1202550"/>
              <a:gd name="connsiteY765" fmla="*/ 807688 h 1202550"/>
              <a:gd name="connsiteX766" fmla="*/ 1039474 w 1202550"/>
              <a:gd name="connsiteY766" fmla="*/ 822089 h 1202550"/>
              <a:gd name="connsiteX767" fmla="*/ 1040722 w 1202550"/>
              <a:gd name="connsiteY767" fmla="*/ 822810 h 1202550"/>
              <a:gd name="connsiteX768" fmla="*/ 1040578 w 1202550"/>
              <a:gd name="connsiteY768" fmla="*/ 823338 h 1202550"/>
              <a:gd name="connsiteX769" fmla="*/ 1037938 w 1202550"/>
              <a:gd name="connsiteY769" fmla="*/ 823338 h 1202550"/>
              <a:gd name="connsiteX770" fmla="*/ 938397 w 1202550"/>
              <a:gd name="connsiteY770" fmla="*/ 823338 h 1202550"/>
              <a:gd name="connsiteX771" fmla="*/ 932853 w 1202550"/>
              <a:gd name="connsiteY771" fmla="*/ 821657 h 1202550"/>
              <a:gd name="connsiteX772" fmla="*/ 914010 w 1202550"/>
              <a:gd name="connsiteY772" fmla="*/ 808840 h 1202550"/>
              <a:gd name="connsiteX773" fmla="*/ 1010718 w 1202550"/>
              <a:gd name="connsiteY773" fmla="*/ 592885 h 1202550"/>
              <a:gd name="connsiteX774" fmla="*/ 1010718 w 1202550"/>
              <a:gd name="connsiteY774" fmla="*/ 505130 h 1202550"/>
              <a:gd name="connsiteX775" fmla="*/ 1010718 w 1202550"/>
              <a:gd name="connsiteY775" fmla="*/ 502729 h 1202550"/>
              <a:gd name="connsiteX776" fmla="*/ 1012031 w 1202550"/>
              <a:gd name="connsiteY776" fmla="*/ 500627 h 1202550"/>
              <a:gd name="connsiteX777" fmla="*/ 1012231 w 1202550"/>
              <a:gd name="connsiteY777" fmla="*/ 500593 h 1202550"/>
              <a:gd name="connsiteX778" fmla="*/ 1044491 w 1202550"/>
              <a:gd name="connsiteY778" fmla="*/ 492672 h 1202550"/>
              <a:gd name="connsiteX779" fmla="*/ 1045115 w 1202550"/>
              <a:gd name="connsiteY779" fmla="*/ 492840 h 1202550"/>
              <a:gd name="connsiteX780" fmla="*/ 1045115 w 1202550"/>
              <a:gd name="connsiteY780" fmla="*/ 598766 h 1202550"/>
              <a:gd name="connsiteX781" fmla="*/ 1042714 w 1202550"/>
              <a:gd name="connsiteY781" fmla="*/ 601286 h 1202550"/>
              <a:gd name="connsiteX782" fmla="*/ 1030425 w 1202550"/>
              <a:gd name="connsiteY782" fmla="*/ 601286 h 1202550"/>
              <a:gd name="connsiteX783" fmla="*/ 1012735 w 1202550"/>
              <a:gd name="connsiteY783" fmla="*/ 601286 h 1202550"/>
              <a:gd name="connsiteX784" fmla="*/ 1010694 w 1202550"/>
              <a:gd name="connsiteY784" fmla="*/ 599270 h 1202550"/>
              <a:gd name="connsiteX785" fmla="*/ 1010718 w 1202550"/>
              <a:gd name="connsiteY785" fmla="*/ 592693 h 1202550"/>
              <a:gd name="connsiteX786" fmla="*/ 1045115 w 1202550"/>
              <a:gd name="connsiteY786" fmla="*/ 711676 h 1202550"/>
              <a:gd name="connsiteX787" fmla="*/ 1042450 w 1202550"/>
              <a:gd name="connsiteY787" fmla="*/ 711532 h 1202550"/>
              <a:gd name="connsiteX788" fmla="*/ 1013431 w 1202550"/>
              <a:gd name="connsiteY788" fmla="*/ 704331 h 1202550"/>
              <a:gd name="connsiteX789" fmla="*/ 1010718 w 1202550"/>
              <a:gd name="connsiteY789" fmla="*/ 700754 h 1202550"/>
              <a:gd name="connsiteX790" fmla="*/ 1010718 w 1202550"/>
              <a:gd name="connsiteY790" fmla="*/ 614439 h 1202550"/>
              <a:gd name="connsiteX791" fmla="*/ 1010718 w 1202550"/>
              <a:gd name="connsiteY791" fmla="*/ 605150 h 1202550"/>
              <a:gd name="connsiteX792" fmla="*/ 1012759 w 1202550"/>
              <a:gd name="connsiteY792" fmla="*/ 603062 h 1202550"/>
              <a:gd name="connsiteX793" fmla="*/ 1043026 w 1202550"/>
              <a:gd name="connsiteY793" fmla="*/ 603062 h 1202550"/>
              <a:gd name="connsiteX794" fmla="*/ 1045139 w 1202550"/>
              <a:gd name="connsiteY794" fmla="*/ 605294 h 1202550"/>
              <a:gd name="connsiteX795" fmla="*/ 1045139 w 1202550"/>
              <a:gd name="connsiteY795" fmla="*/ 711460 h 1202550"/>
              <a:gd name="connsiteX796" fmla="*/ 1038178 w 1202550"/>
              <a:gd name="connsiteY796" fmla="*/ 383387 h 1202550"/>
              <a:gd name="connsiteX797" fmla="*/ 1011775 w 1202550"/>
              <a:gd name="connsiteY797" fmla="*/ 396660 h 1202550"/>
              <a:gd name="connsiteX798" fmla="*/ 1007190 w 1202550"/>
              <a:gd name="connsiteY798" fmla="*/ 397716 h 1202550"/>
              <a:gd name="connsiteX799" fmla="*/ 914802 w 1202550"/>
              <a:gd name="connsiteY799" fmla="*/ 397716 h 1202550"/>
              <a:gd name="connsiteX800" fmla="*/ 911658 w 1202550"/>
              <a:gd name="connsiteY800" fmla="*/ 397284 h 1202550"/>
              <a:gd name="connsiteX801" fmla="*/ 934245 w 1202550"/>
              <a:gd name="connsiteY801" fmla="*/ 382210 h 1202550"/>
              <a:gd name="connsiteX802" fmla="*/ 937989 w 1202550"/>
              <a:gd name="connsiteY802" fmla="*/ 381538 h 1202550"/>
              <a:gd name="connsiteX803" fmla="*/ 1037194 w 1202550"/>
              <a:gd name="connsiteY803" fmla="*/ 381538 h 1202550"/>
              <a:gd name="connsiteX804" fmla="*/ 1040554 w 1202550"/>
              <a:gd name="connsiteY804" fmla="*/ 381874 h 1202550"/>
              <a:gd name="connsiteX805" fmla="*/ 1038178 w 1202550"/>
              <a:gd name="connsiteY805" fmla="*/ 383195 h 1202550"/>
              <a:gd name="connsiteX806" fmla="*/ 936597 w 1202550"/>
              <a:gd name="connsiteY806" fmla="*/ 378418 h 1202550"/>
              <a:gd name="connsiteX807" fmla="*/ 932421 w 1202550"/>
              <a:gd name="connsiteY807" fmla="*/ 379738 h 1202550"/>
              <a:gd name="connsiteX808" fmla="*/ 828944 w 1202550"/>
              <a:gd name="connsiteY808" fmla="*/ 379738 h 1202550"/>
              <a:gd name="connsiteX809" fmla="*/ 826975 w 1202550"/>
              <a:gd name="connsiteY809" fmla="*/ 379618 h 1202550"/>
              <a:gd name="connsiteX810" fmla="*/ 828392 w 1202550"/>
              <a:gd name="connsiteY810" fmla="*/ 377674 h 1202550"/>
              <a:gd name="connsiteX811" fmla="*/ 844258 w 1202550"/>
              <a:gd name="connsiteY811" fmla="*/ 361736 h 1202550"/>
              <a:gd name="connsiteX812" fmla="*/ 848746 w 1202550"/>
              <a:gd name="connsiteY812" fmla="*/ 359936 h 1202550"/>
              <a:gd name="connsiteX813" fmla="*/ 894640 w 1202550"/>
              <a:gd name="connsiteY813" fmla="*/ 359936 h 1202550"/>
              <a:gd name="connsiteX814" fmla="*/ 960024 w 1202550"/>
              <a:gd name="connsiteY814" fmla="*/ 359936 h 1202550"/>
              <a:gd name="connsiteX815" fmla="*/ 963384 w 1202550"/>
              <a:gd name="connsiteY815" fmla="*/ 360224 h 1202550"/>
              <a:gd name="connsiteX816" fmla="*/ 961536 w 1202550"/>
              <a:gd name="connsiteY816" fmla="*/ 361784 h 1202550"/>
              <a:gd name="connsiteX817" fmla="*/ 936597 w 1202550"/>
              <a:gd name="connsiteY817" fmla="*/ 378226 h 1202550"/>
              <a:gd name="connsiteX818" fmla="*/ 842121 w 1202550"/>
              <a:gd name="connsiteY818" fmla="*/ 358159 h 1202550"/>
              <a:gd name="connsiteX819" fmla="*/ 729067 w 1202550"/>
              <a:gd name="connsiteY819" fmla="*/ 358159 h 1202550"/>
              <a:gd name="connsiteX820" fmla="*/ 726211 w 1202550"/>
              <a:gd name="connsiteY820" fmla="*/ 358159 h 1202550"/>
              <a:gd name="connsiteX821" fmla="*/ 726691 w 1202550"/>
              <a:gd name="connsiteY821" fmla="*/ 355759 h 1202550"/>
              <a:gd name="connsiteX822" fmla="*/ 735284 w 1202550"/>
              <a:gd name="connsiteY822" fmla="*/ 338621 h 1202550"/>
              <a:gd name="connsiteX823" fmla="*/ 737468 w 1202550"/>
              <a:gd name="connsiteY823" fmla="*/ 333820 h 1202550"/>
              <a:gd name="connsiteX824" fmla="*/ 740325 w 1202550"/>
              <a:gd name="connsiteY824" fmla="*/ 333268 h 1202550"/>
              <a:gd name="connsiteX825" fmla="*/ 866484 w 1202550"/>
              <a:gd name="connsiteY825" fmla="*/ 333268 h 1202550"/>
              <a:gd name="connsiteX826" fmla="*/ 868885 w 1202550"/>
              <a:gd name="connsiteY826" fmla="*/ 333460 h 1202550"/>
              <a:gd name="connsiteX827" fmla="*/ 869053 w 1202550"/>
              <a:gd name="connsiteY827" fmla="*/ 334445 h 1202550"/>
              <a:gd name="connsiteX828" fmla="*/ 847450 w 1202550"/>
              <a:gd name="connsiteY828" fmla="*/ 356047 h 1202550"/>
              <a:gd name="connsiteX829" fmla="*/ 842121 w 1202550"/>
              <a:gd name="connsiteY829" fmla="*/ 357967 h 1202550"/>
              <a:gd name="connsiteX830" fmla="*/ 735068 w 1202550"/>
              <a:gd name="connsiteY830" fmla="*/ 335021 h 1202550"/>
              <a:gd name="connsiteX831" fmla="*/ 735068 w 1202550"/>
              <a:gd name="connsiteY831" fmla="*/ 335021 h 1202550"/>
              <a:gd name="connsiteX832" fmla="*/ 725035 w 1202550"/>
              <a:gd name="connsiteY832" fmla="*/ 354727 h 1202550"/>
              <a:gd name="connsiteX833" fmla="*/ 724243 w 1202550"/>
              <a:gd name="connsiteY833" fmla="*/ 356335 h 1202550"/>
              <a:gd name="connsiteX834" fmla="*/ 721530 w 1202550"/>
              <a:gd name="connsiteY834" fmla="*/ 358111 h 1202550"/>
              <a:gd name="connsiteX835" fmla="*/ 720042 w 1202550"/>
              <a:gd name="connsiteY835" fmla="*/ 358111 h 1202550"/>
              <a:gd name="connsiteX836" fmla="*/ 606772 w 1202550"/>
              <a:gd name="connsiteY836" fmla="*/ 358111 h 1202550"/>
              <a:gd name="connsiteX837" fmla="*/ 603123 w 1202550"/>
              <a:gd name="connsiteY837" fmla="*/ 354391 h 1202550"/>
              <a:gd name="connsiteX838" fmla="*/ 603123 w 1202550"/>
              <a:gd name="connsiteY838" fmla="*/ 334012 h 1202550"/>
              <a:gd name="connsiteX839" fmla="*/ 604636 w 1202550"/>
              <a:gd name="connsiteY839" fmla="*/ 333220 h 1202550"/>
              <a:gd name="connsiteX840" fmla="*/ 731587 w 1202550"/>
              <a:gd name="connsiteY840" fmla="*/ 333220 h 1202550"/>
              <a:gd name="connsiteX841" fmla="*/ 734564 w 1202550"/>
              <a:gd name="connsiteY841" fmla="*/ 333340 h 1202550"/>
              <a:gd name="connsiteX842" fmla="*/ 735068 w 1202550"/>
              <a:gd name="connsiteY842" fmla="*/ 334829 h 1202550"/>
              <a:gd name="connsiteX843" fmla="*/ 605140 w 1202550"/>
              <a:gd name="connsiteY843" fmla="*/ 359720 h 1202550"/>
              <a:gd name="connsiteX844" fmla="*/ 606652 w 1202550"/>
              <a:gd name="connsiteY844" fmla="*/ 359720 h 1202550"/>
              <a:gd name="connsiteX845" fmla="*/ 721866 w 1202550"/>
              <a:gd name="connsiteY845" fmla="*/ 359720 h 1202550"/>
              <a:gd name="connsiteX846" fmla="*/ 721242 w 1202550"/>
              <a:gd name="connsiteY846" fmla="*/ 362312 h 1202550"/>
              <a:gd name="connsiteX847" fmla="*/ 714041 w 1202550"/>
              <a:gd name="connsiteY847" fmla="*/ 377074 h 1202550"/>
              <a:gd name="connsiteX848" fmla="*/ 709913 w 1202550"/>
              <a:gd name="connsiteY848" fmla="*/ 379474 h 1202550"/>
              <a:gd name="connsiteX849" fmla="*/ 630703 w 1202550"/>
              <a:gd name="connsiteY849" fmla="*/ 379474 h 1202550"/>
              <a:gd name="connsiteX850" fmla="*/ 606028 w 1202550"/>
              <a:gd name="connsiteY850" fmla="*/ 379474 h 1202550"/>
              <a:gd name="connsiteX851" fmla="*/ 603171 w 1202550"/>
              <a:gd name="connsiteY851" fmla="*/ 376786 h 1202550"/>
              <a:gd name="connsiteX852" fmla="*/ 603171 w 1202550"/>
              <a:gd name="connsiteY852" fmla="*/ 361784 h 1202550"/>
              <a:gd name="connsiteX853" fmla="*/ 605140 w 1202550"/>
              <a:gd name="connsiteY853" fmla="*/ 359720 h 1202550"/>
              <a:gd name="connsiteX854" fmla="*/ 605140 w 1202550"/>
              <a:gd name="connsiteY854" fmla="*/ 381322 h 1202550"/>
              <a:gd name="connsiteX855" fmla="*/ 606628 w 1202550"/>
              <a:gd name="connsiteY855" fmla="*/ 381322 h 1202550"/>
              <a:gd name="connsiteX856" fmla="*/ 707993 w 1202550"/>
              <a:gd name="connsiteY856" fmla="*/ 381322 h 1202550"/>
              <a:gd name="connsiteX857" fmla="*/ 711089 w 1202550"/>
              <a:gd name="connsiteY857" fmla="*/ 381538 h 1202550"/>
              <a:gd name="connsiteX858" fmla="*/ 710537 w 1202550"/>
              <a:gd name="connsiteY858" fmla="*/ 383651 h 1202550"/>
              <a:gd name="connsiteX859" fmla="*/ 704704 w 1202550"/>
              <a:gd name="connsiteY859" fmla="*/ 395460 h 1202550"/>
              <a:gd name="connsiteX860" fmla="*/ 701248 w 1202550"/>
              <a:gd name="connsiteY860" fmla="*/ 397524 h 1202550"/>
              <a:gd name="connsiteX861" fmla="*/ 700047 w 1202550"/>
              <a:gd name="connsiteY861" fmla="*/ 397524 h 1202550"/>
              <a:gd name="connsiteX862" fmla="*/ 606436 w 1202550"/>
              <a:gd name="connsiteY862" fmla="*/ 397524 h 1202550"/>
              <a:gd name="connsiteX863" fmla="*/ 603171 w 1202550"/>
              <a:gd name="connsiteY863" fmla="*/ 394308 h 1202550"/>
              <a:gd name="connsiteX864" fmla="*/ 603171 w 1202550"/>
              <a:gd name="connsiteY864" fmla="*/ 383219 h 1202550"/>
              <a:gd name="connsiteX865" fmla="*/ 605068 w 1202550"/>
              <a:gd name="connsiteY865" fmla="*/ 381322 h 1202550"/>
              <a:gd name="connsiteX866" fmla="*/ 695583 w 1202550"/>
              <a:gd name="connsiteY866" fmla="*/ 700802 h 1202550"/>
              <a:gd name="connsiteX867" fmla="*/ 695583 w 1202550"/>
              <a:gd name="connsiteY867" fmla="*/ 785941 h 1202550"/>
              <a:gd name="connsiteX868" fmla="*/ 695583 w 1202550"/>
              <a:gd name="connsiteY868" fmla="*/ 788053 h 1202550"/>
              <a:gd name="connsiteX869" fmla="*/ 693807 w 1202550"/>
              <a:gd name="connsiteY869" fmla="*/ 789661 h 1202550"/>
              <a:gd name="connsiteX870" fmla="*/ 692319 w 1202550"/>
              <a:gd name="connsiteY870" fmla="*/ 789661 h 1202550"/>
              <a:gd name="connsiteX871" fmla="*/ 606580 w 1202550"/>
              <a:gd name="connsiteY871" fmla="*/ 789661 h 1202550"/>
              <a:gd name="connsiteX872" fmla="*/ 603171 w 1202550"/>
              <a:gd name="connsiteY872" fmla="*/ 786349 h 1202550"/>
              <a:gd name="connsiteX873" fmla="*/ 603171 w 1202550"/>
              <a:gd name="connsiteY873" fmla="*/ 700610 h 1202550"/>
              <a:gd name="connsiteX874" fmla="*/ 606460 w 1202550"/>
              <a:gd name="connsiteY874" fmla="*/ 697178 h 1202550"/>
              <a:gd name="connsiteX875" fmla="*/ 691911 w 1202550"/>
              <a:gd name="connsiteY875" fmla="*/ 697178 h 1202550"/>
              <a:gd name="connsiteX876" fmla="*/ 693999 w 1202550"/>
              <a:gd name="connsiteY876" fmla="*/ 697178 h 1202550"/>
              <a:gd name="connsiteX877" fmla="*/ 695559 w 1202550"/>
              <a:gd name="connsiteY877" fmla="*/ 698714 h 1202550"/>
              <a:gd name="connsiteX878" fmla="*/ 695583 w 1202550"/>
              <a:gd name="connsiteY878" fmla="*/ 700802 h 1202550"/>
              <a:gd name="connsiteX879" fmla="*/ 603171 w 1202550"/>
              <a:gd name="connsiteY879" fmla="*/ 606423 h 1202550"/>
              <a:gd name="connsiteX880" fmla="*/ 603171 w 1202550"/>
              <a:gd name="connsiteY880" fmla="*/ 604310 h 1202550"/>
              <a:gd name="connsiteX881" fmla="*/ 604492 w 1202550"/>
              <a:gd name="connsiteY881" fmla="*/ 603086 h 1202550"/>
              <a:gd name="connsiteX882" fmla="*/ 692943 w 1202550"/>
              <a:gd name="connsiteY882" fmla="*/ 603086 h 1202550"/>
              <a:gd name="connsiteX883" fmla="*/ 695559 w 1202550"/>
              <a:gd name="connsiteY883" fmla="*/ 605678 h 1202550"/>
              <a:gd name="connsiteX884" fmla="*/ 695559 w 1202550"/>
              <a:gd name="connsiteY884" fmla="*/ 691753 h 1202550"/>
              <a:gd name="connsiteX885" fmla="*/ 695559 w 1202550"/>
              <a:gd name="connsiteY885" fmla="*/ 694153 h 1202550"/>
              <a:gd name="connsiteX886" fmla="*/ 694287 w 1202550"/>
              <a:gd name="connsiteY886" fmla="*/ 695378 h 1202550"/>
              <a:gd name="connsiteX887" fmla="*/ 606412 w 1202550"/>
              <a:gd name="connsiteY887" fmla="*/ 695378 h 1202550"/>
              <a:gd name="connsiteX888" fmla="*/ 603171 w 1202550"/>
              <a:gd name="connsiteY888" fmla="*/ 692185 h 1202550"/>
              <a:gd name="connsiteX889" fmla="*/ 604876 w 1202550"/>
              <a:gd name="connsiteY889" fmla="*/ 791462 h 1202550"/>
              <a:gd name="connsiteX890" fmla="*/ 606676 w 1202550"/>
              <a:gd name="connsiteY890" fmla="*/ 791462 h 1202550"/>
              <a:gd name="connsiteX891" fmla="*/ 692751 w 1202550"/>
              <a:gd name="connsiteY891" fmla="*/ 791462 h 1202550"/>
              <a:gd name="connsiteX892" fmla="*/ 697551 w 1202550"/>
              <a:gd name="connsiteY892" fmla="*/ 794438 h 1202550"/>
              <a:gd name="connsiteX893" fmla="*/ 702712 w 1202550"/>
              <a:gd name="connsiteY893" fmla="*/ 805143 h 1202550"/>
              <a:gd name="connsiteX894" fmla="*/ 606772 w 1202550"/>
              <a:gd name="connsiteY894" fmla="*/ 805143 h 1202550"/>
              <a:gd name="connsiteX895" fmla="*/ 603195 w 1202550"/>
              <a:gd name="connsiteY895" fmla="*/ 801687 h 1202550"/>
              <a:gd name="connsiteX896" fmla="*/ 603195 w 1202550"/>
              <a:gd name="connsiteY896" fmla="*/ 793286 h 1202550"/>
              <a:gd name="connsiteX897" fmla="*/ 604876 w 1202550"/>
              <a:gd name="connsiteY897" fmla="*/ 791534 h 1202550"/>
              <a:gd name="connsiteX898" fmla="*/ 707032 w 1202550"/>
              <a:gd name="connsiteY898" fmla="*/ 809560 h 1202550"/>
              <a:gd name="connsiteX899" fmla="*/ 706168 w 1202550"/>
              <a:gd name="connsiteY899" fmla="*/ 807160 h 1202550"/>
              <a:gd name="connsiteX900" fmla="*/ 709121 w 1202550"/>
              <a:gd name="connsiteY900" fmla="*/ 806968 h 1202550"/>
              <a:gd name="connsiteX901" fmla="*/ 802732 w 1202550"/>
              <a:gd name="connsiteY901" fmla="*/ 806968 h 1202550"/>
              <a:gd name="connsiteX902" fmla="*/ 807725 w 1202550"/>
              <a:gd name="connsiteY902" fmla="*/ 808960 h 1202550"/>
              <a:gd name="connsiteX903" fmla="*/ 819558 w 1202550"/>
              <a:gd name="connsiteY903" fmla="*/ 820961 h 1202550"/>
              <a:gd name="connsiteX904" fmla="*/ 821287 w 1202550"/>
              <a:gd name="connsiteY904" fmla="*/ 823026 h 1202550"/>
              <a:gd name="connsiteX905" fmla="*/ 819078 w 1202550"/>
              <a:gd name="connsiteY905" fmla="*/ 823386 h 1202550"/>
              <a:gd name="connsiteX906" fmla="*/ 716490 w 1202550"/>
              <a:gd name="connsiteY906" fmla="*/ 823386 h 1202550"/>
              <a:gd name="connsiteX907" fmla="*/ 712649 w 1202550"/>
              <a:gd name="connsiteY907" fmla="*/ 820985 h 1202550"/>
              <a:gd name="connsiteX908" fmla="*/ 707032 w 1202550"/>
              <a:gd name="connsiteY908" fmla="*/ 809560 h 1202550"/>
              <a:gd name="connsiteX909" fmla="*/ 717570 w 1202550"/>
              <a:gd name="connsiteY909" fmla="*/ 824970 h 1202550"/>
              <a:gd name="connsiteX910" fmla="*/ 821263 w 1202550"/>
              <a:gd name="connsiteY910" fmla="*/ 824970 h 1202550"/>
              <a:gd name="connsiteX911" fmla="*/ 825463 w 1202550"/>
              <a:gd name="connsiteY911" fmla="*/ 826674 h 1202550"/>
              <a:gd name="connsiteX912" fmla="*/ 841689 w 1202550"/>
              <a:gd name="connsiteY912" fmla="*/ 843092 h 1202550"/>
              <a:gd name="connsiteX913" fmla="*/ 842649 w 1202550"/>
              <a:gd name="connsiteY913" fmla="*/ 844796 h 1202550"/>
              <a:gd name="connsiteX914" fmla="*/ 839793 w 1202550"/>
              <a:gd name="connsiteY914" fmla="*/ 844796 h 1202550"/>
              <a:gd name="connsiteX915" fmla="*/ 727699 w 1202550"/>
              <a:gd name="connsiteY915" fmla="*/ 844796 h 1202550"/>
              <a:gd name="connsiteX916" fmla="*/ 723138 w 1202550"/>
              <a:gd name="connsiteY916" fmla="*/ 842108 h 1202550"/>
              <a:gd name="connsiteX917" fmla="*/ 716130 w 1202550"/>
              <a:gd name="connsiteY917" fmla="*/ 827874 h 1202550"/>
              <a:gd name="connsiteX918" fmla="*/ 715097 w 1202550"/>
              <a:gd name="connsiteY918" fmla="*/ 825162 h 1202550"/>
              <a:gd name="connsiteX919" fmla="*/ 717570 w 1202550"/>
              <a:gd name="connsiteY919" fmla="*/ 824970 h 1202550"/>
              <a:gd name="connsiteX920" fmla="*/ 827383 w 1202550"/>
              <a:gd name="connsiteY920" fmla="*/ 825978 h 1202550"/>
              <a:gd name="connsiteX921" fmla="*/ 827383 w 1202550"/>
              <a:gd name="connsiteY921" fmla="*/ 824970 h 1202550"/>
              <a:gd name="connsiteX922" fmla="*/ 830000 w 1202550"/>
              <a:gd name="connsiteY922" fmla="*/ 824970 h 1202550"/>
              <a:gd name="connsiteX923" fmla="*/ 931941 w 1202550"/>
              <a:gd name="connsiteY923" fmla="*/ 824970 h 1202550"/>
              <a:gd name="connsiteX924" fmla="*/ 936933 w 1202550"/>
              <a:gd name="connsiteY924" fmla="*/ 826482 h 1202550"/>
              <a:gd name="connsiteX925" fmla="*/ 961344 w 1202550"/>
              <a:gd name="connsiteY925" fmla="*/ 842828 h 1202550"/>
              <a:gd name="connsiteX926" fmla="*/ 963264 w 1202550"/>
              <a:gd name="connsiteY926" fmla="*/ 844196 h 1202550"/>
              <a:gd name="connsiteX927" fmla="*/ 961824 w 1202550"/>
              <a:gd name="connsiteY927" fmla="*/ 844772 h 1202550"/>
              <a:gd name="connsiteX928" fmla="*/ 848170 w 1202550"/>
              <a:gd name="connsiteY928" fmla="*/ 844772 h 1202550"/>
              <a:gd name="connsiteX929" fmla="*/ 845170 w 1202550"/>
              <a:gd name="connsiteY929" fmla="*/ 843860 h 1202550"/>
              <a:gd name="connsiteX930" fmla="*/ 827383 w 1202550"/>
              <a:gd name="connsiteY930" fmla="*/ 825978 h 1202550"/>
              <a:gd name="connsiteX931" fmla="*/ 851602 w 1202550"/>
              <a:gd name="connsiteY931" fmla="*/ 846549 h 1202550"/>
              <a:gd name="connsiteX932" fmla="*/ 964417 w 1202550"/>
              <a:gd name="connsiteY932" fmla="*/ 846549 h 1202550"/>
              <a:gd name="connsiteX933" fmla="*/ 969409 w 1202550"/>
              <a:gd name="connsiteY933" fmla="*/ 848061 h 1202550"/>
              <a:gd name="connsiteX934" fmla="*/ 1000613 w 1202550"/>
              <a:gd name="connsiteY934" fmla="*/ 868895 h 1202550"/>
              <a:gd name="connsiteX935" fmla="*/ 1003013 w 1202550"/>
              <a:gd name="connsiteY935" fmla="*/ 871080 h 1202550"/>
              <a:gd name="connsiteX936" fmla="*/ 1000613 w 1202550"/>
              <a:gd name="connsiteY936" fmla="*/ 871080 h 1202550"/>
              <a:gd name="connsiteX937" fmla="*/ 875317 w 1202550"/>
              <a:gd name="connsiteY937" fmla="*/ 871080 h 1202550"/>
              <a:gd name="connsiteX938" fmla="*/ 870853 w 1202550"/>
              <a:gd name="connsiteY938" fmla="*/ 869279 h 1202550"/>
              <a:gd name="connsiteX939" fmla="*/ 850546 w 1202550"/>
              <a:gd name="connsiteY939" fmla="*/ 848901 h 1202550"/>
              <a:gd name="connsiteX940" fmla="*/ 848818 w 1202550"/>
              <a:gd name="connsiteY940" fmla="*/ 846500 h 1202550"/>
              <a:gd name="connsiteX941" fmla="*/ 965281 w 1202550"/>
              <a:gd name="connsiteY941" fmla="*/ 843164 h 1202550"/>
              <a:gd name="connsiteX942" fmla="*/ 941638 w 1202550"/>
              <a:gd name="connsiteY942" fmla="*/ 827346 h 1202550"/>
              <a:gd name="connsiteX943" fmla="*/ 938949 w 1202550"/>
              <a:gd name="connsiteY943" fmla="*/ 825258 h 1202550"/>
              <a:gd name="connsiteX944" fmla="*/ 941350 w 1202550"/>
              <a:gd name="connsiteY944" fmla="*/ 824970 h 1202550"/>
              <a:gd name="connsiteX945" fmla="*/ 1043386 w 1202550"/>
              <a:gd name="connsiteY945" fmla="*/ 824970 h 1202550"/>
              <a:gd name="connsiteX946" fmla="*/ 1047155 w 1202550"/>
              <a:gd name="connsiteY946" fmla="*/ 825690 h 1202550"/>
              <a:gd name="connsiteX947" fmla="*/ 1082463 w 1202550"/>
              <a:gd name="connsiteY947" fmla="*/ 843404 h 1202550"/>
              <a:gd name="connsiteX948" fmla="*/ 1084024 w 1202550"/>
              <a:gd name="connsiteY948" fmla="*/ 844772 h 1202550"/>
              <a:gd name="connsiteX949" fmla="*/ 1081383 w 1202550"/>
              <a:gd name="connsiteY949" fmla="*/ 844772 h 1202550"/>
              <a:gd name="connsiteX950" fmla="*/ 970513 w 1202550"/>
              <a:gd name="connsiteY950" fmla="*/ 844772 h 1202550"/>
              <a:gd name="connsiteX951" fmla="*/ 965233 w 1202550"/>
              <a:gd name="connsiteY951" fmla="*/ 843164 h 1202550"/>
              <a:gd name="connsiteX952" fmla="*/ 1088344 w 1202550"/>
              <a:gd name="connsiteY952" fmla="*/ 722789 h 1202550"/>
              <a:gd name="connsiteX953" fmla="*/ 1079511 w 1202550"/>
              <a:gd name="connsiteY953" fmla="*/ 720605 h 1202550"/>
              <a:gd name="connsiteX954" fmla="*/ 1049891 w 1202550"/>
              <a:gd name="connsiteY954" fmla="*/ 713212 h 1202550"/>
              <a:gd name="connsiteX955" fmla="*/ 1046963 w 1202550"/>
              <a:gd name="connsiteY955" fmla="*/ 709539 h 1202550"/>
              <a:gd name="connsiteX956" fmla="*/ 1046963 w 1202550"/>
              <a:gd name="connsiteY956" fmla="*/ 606326 h 1202550"/>
              <a:gd name="connsiteX957" fmla="*/ 1050347 w 1202550"/>
              <a:gd name="connsiteY957" fmla="*/ 603014 h 1202550"/>
              <a:gd name="connsiteX958" fmla="*/ 1085128 w 1202550"/>
              <a:gd name="connsiteY958" fmla="*/ 603014 h 1202550"/>
              <a:gd name="connsiteX959" fmla="*/ 1087240 w 1202550"/>
              <a:gd name="connsiteY959" fmla="*/ 603014 h 1202550"/>
              <a:gd name="connsiteX960" fmla="*/ 1088344 w 1202550"/>
              <a:gd name="connsiteY960" fmla="*/ 603917 h 1202550"/>
              <a:gd name="connsiteX961" fmla="*/ 1088344 w 1202550"/>
              <a:gd name="connsiteY961" fmla="*/ 604118 h 1202550"/>
              <a:gd name="connsiteX962" fmla="*/ 1088344 w 1202550"/>
              <a:gd name="connsiteY962" fmla="*/ 722693 h 1202550"/>
              <a:gd name="connsiteX963" fmla="*/ 1085056 w 1202550"/>
              <a:gd name="connsiteY963" fmla="*/ 601286 h 1202550"/>
              <a:gd name="connsiteX964" fmla="*/ 1049315 w 1202550"/>
              <a:gd name="connsiteY964" fmla="*/ 601286 h 1202550"/>
              <a:gd name="connsiteX965" fmla="*/ 1046915 w 1202550"/>
              <a:gd name="connsiteY965" fmla="*/ 598886 h 1202550"/>
              <a:gd name="connsiteX966" fmla="*/ 1046915 w 1202550"/>
              <a:gd name="connsiteY966" fmla="*/ 494496 h 1202550"/>
              <a:gd name="connsiteX967" fmla="*/ 1049315 w 1202550"/>
              <a:gd name="connsiteY967" fmla="*/ 491376 h 1202550"/>
              <a:gd name="connsiteX968" fmla="*/ 1086184 w 1202550"/>
              <a:gd name="connsiteY968" fmla="*/ 482159 h 1202550"/>
              <a:gd name="connsiteX969" fmla="*/ 1088224 w 1202550"/>
              <a:gd name="connsiteY969" fmla="*/ 482159 h 1202550"/>
              <a:gd name="connsiteX970" fmla="*/ 1088224 w 1202550"/>
              <a:gd name="connsiteY970" fmla="*/ 485231 h 1202550"/>
              <a:gd name="connsiteX971" fmla="*/ 1088224 w 1202550"/>
              <a:gd name="connsiteY971" fmla="*/ 598045 h 1202550"/>
              <a:gd name="connsiteX972" fmla="*/ 1085008 w 1202550"/>
              <a:gd name="connsiteY972" fmla="*/ 601286 h 1202550"/>
              <a:gd name="connsiteX973" fmla="*/ 1081263 w 1202550"/>
              <a:gd name="connsiteY973" fmla="*/ 361736 h 1202550"/>
              <a:gd name="connsiteX974" fmla="*/ 1047659 w 1202550"/>
              <a:gd name="connsiteY974" fmla="*/ 378538 h 1202550"/>
              <a:gd name="connsiteX975" fmla="*/ 1043074 w 1202550"/>
              <a:gd name="connsiteY975" fmla="*/ 379618 h 1202550"/>
              <a:gd name="connsiteX976" fmla="*/ 941830 w 1202550"/>
              <a:gd name="connsiteY976" fmla="*/ 379618 h 1202550"/>
              <a:gd name="connsiteX977" fmla="*/ 939237 w 1202550"/>
              <a:gd name="connsiteY977" fmla="*/ 379354 h 1202550"/>
              <a:gd name="connsiteX978" fmla="*/ 940294 w 1202550"/>
              <a:gd name="connsiteY978" fmla="*/ 378130 h 1202550"/>
              <a:gd name="connsiteX979" fmla="*/ 965953 w 1202550"/>
              <a:gd name="connsiteY979" fmla="*/ 360968 h 1202550"/>
              <a:gd name="connsiteX980" fmla="*/ 969865 w 1202550"/>
              <a:gd name="connsiteY980" fmla="*/ 359816 h 1202550"/>
              <a:gd name="connsiteX981" fmla="*/ 1081671 w 1202550"/>
              <a:gd name="connsiteY981" fmla="*/ 359816 h 1202550"/>
              <a:gd name="connsiteX982" fmla="*/ 1084072 w 1202550"/>
              <a:gd name="connsiteY982" fmla="*/ 360272 h 1202550"/>
              <a:gd name="connsiteX983" fmla="*/ 1081215 w 1202550"/>
              <a:gd name="connsiteY983" fmla="*/ 361736 h 1202550"/>
              <a:gd name="connsiteX984" fmla="*/ 967873 w 1202550"/>
              <a:gd name="connsiteY984" fmla="*/ 357607 h 1202550"/>
              <a:gd name="connsiteX985" fmla="*/ 964177 w 1202550"/>
              <a:gd name="connsiteY985" fmla="*/ 358279 h 1202550"/>
              <a:gd name="connsiteX986" fmla="*/ 849538 w 1202550"/>
              <a:gd name="connsiteY986" fmla="*/ 358279 h 1202550"/>
              <a:gd name="connsiteX987" fmla="*/ 848386 w 1202550"/>
              <a:gd name="connsiteY987" fmla="*/ 357031 h 1202550"/>
              <a:gd name="connsiteX988" fmla="*/ 871837 w 1202550"/>
              <a:gd name="connsiteY988" fmla="*/ 333604 h 1202550"/>
              <a:gd name="connsiteX989" fmla="*/ 874693 w 1202550"/>
              <a:gd name="connsiteY989" fmla="*/ 333028 h 1202550"/>
              <a:gd name="connsiteX990" fmla="*/ 1000421 w 1202550"/>
              <a:gd name="connsiteY990" fmla="*/ 333028 h 1202550"/>
              <a:gd name="connsiteX991" fmla="*/ 1002821 w 1202550"/>
              <a:gd name="connsiteY991" fmla="*/ 333244 h 1202550"/>
              <a:gd name="connsiteX992" fmla="*/ 1002821 w 1202550"/>
              <a:gd name="connsiteY992" fmla="*/ 334252 h 1202550"/>
              <a:gd name="connsiteX993" fmla="*/ 967825 w 1202550"/>
              <a:gd name="connsiteY993" fmla="*/ 357607 h 1202550"/>
              <a:gd name="connsiteX994" fmla="*/ 871285 w 1202550"/>
              <a:gd name="connsiteY994" fmla="*/ 331852 h 1202550"/>
              <a:gd name="connsiteX995" fmla="*/ 868429 w 1202550"/>
              <a:gd name="connsiteY995" fmla="*/ 332428 h 1202550"/>
              <a:gd name="connsiteX996" fmla="*/ 741765 w 1202550"/>
              <a:gd name="connsiteY996" fmla="*/ 332428 h 1202550"/>
              <a:gd name="connsiteX997" fmla="*/ 738692 w 1202550"/>
              <a:gd name="connsiteY997" fmla="*/ 331708 h 1202550"/>
              <a:gd name="connsiteX998" fmla="*/ 738692 w 1202550"/>
              <a:gd name="connsiteY998" fmla="*/ 331708 h 1202550"/>
              <a:gd name="connsiteX999" fmla="*/ 753094 w 1202550"/>
              <a:gd name="connsiteY999" fmla="*/ 302472 h 1202550"/>
              <a:gd name="connsiteX1000" fmla="*/ 755494 w 1202550"/>
              <a:gd name="connsiteY1000" fmla="*/ 301128 h 1202550"/>
              <a:gd name="connsiteX1001" fmla="*/ 757007 w 1202550"/>
              <a:gd name="connsiteY1001" fmla="*/ 301128 h 1202550"/>
              <a:gd name="connsiteX1002" fmla="*/ 902009 w 1202550"/>
              <a:gd name="connsiteY1002" fmla="*/ 301128 h 1202550"/>
              <a:gd name="connsiteX1003" fmla="*/ 901697 w 1202550"/>
              <a:gd name="connsiteY1003" fmla="*/ 299472 h 1202550"/>
              <a:gd name="connsiteX1004" fmla="*/ 756623 w 1202550"/>
              <a:gd name="connsiteY1004" fmla="*/ 299472 h 1202550"/>
              <a:gd name="connsiteX1005" fmla="*/ 754822 w 1202550"/>
              <a:gd name="connsiteY1005" fmla="*/ 299472 h 1202550"/>
              <a:gd name="connsiteX1006" fmla="*/ 759983 w 1202550"/>
              <a:gd name="connsiteY1006" fmla="*/ 288911 h 1202550"/>
              <a:gd name="connsiteX1007" fmla="*/ 773329 w 1202550"/>
              <a:gd name="connsiteY1007" fmla="*/ 262099 h 1202550"/>
              <a:gd name="connsiteX1008" fmla="*/ 776929 w 1202550"/>
              <a:gd name="connsiteY1008" fmla="*/ 259843 h 1202550"/>
              <a:gd name="connsiteX1009" fmla="*/ 940582 w 1202550"/>
              <a:gd name="connsiteY1009" fmla="*/ 259843 h 1202550"/>
              <a:gd name="connsiteX1010" fmla="*/ 942670 w 1202550"/>
              <a:gd name="connsiteY1010" fmla="*/ 260059 h 1202550"/>
              <a:gd name="connsiteX1011" fmla="*/ 941350 w 1202550"/>
              <a:gd name="connsiteY1011" fmla="*/ 261859 h 1202550"/>
              <a:gd name="connsiteX1012" fmla="*/ 905561 w 1202550"/>
              <a:gd name="connsiteY1012" fmla="*/ 297696 h 1202550"/>
              <a:gd name="connsiteX1013" fmla="*/ 901697 w 1202550"/>
              <a:gd name="connsiteY1013" fmla="*/ 299472 h 1202550"/>
              <a:gd name="connsiteX1014" fmla="*/ 778009 w 1202550"/>
              <a:gd name="connsiteY1014" fmla="*/ 258019 h 1202550"/>
              <a:gd name="connsiteX1015" fmla="*/ 775993 w 1202550"/>
              <a:gd name="connsiteY1015" fmla="*/ 257803 h 1202550"/>
              <a:gd name="connsiteX1016" fmla="*/ 776593 w 1202550"/>
              <a:gd name="connsiteY1016" fmla="*/ 255595 h 1202550"/>
              <a:gd name="connsiteX1017" fmla="*/ 800596 w 1202550"/>
              <a:gd name="connsiteY1017" fmla="*/ 207349 h 1202550"/>
              <a:gd name="connsiteX1018" fmla="*/ 804269 w 1202550"/>
              <a:gd name="connsiteY1018" fmla="*/ 205188 h 1202550"/>
              <a:gd name="connsiteX1019" fmla="*/ 885231 w 1202550"/>
              <a:gd name="connsiteY1019" fmla="*/ 205188 h 1202550"/>
              <a:gd name="connsiteX1020" fmla="*/ 997109 w 1202550"/>
              <a:gd name="connsiteY1020" fmla="*/ 205188 h 1202550"/>
              <a:gd name="connsiteX1021" fmla="*/ 995933 w 1202550"/>
              <a:gd name="connsiteY1021" fmla="*/ 207133 h 1202550"/>
              <a:gd name="connsiteX1022" fmla="*/ 946846 w 1202550"/>
              <a:gd name="connsiteY1022" fmla="*/ 256267 h 1202550"/>
              <a:gd name="connsiteX1023" fmla="*/ 942934 w 1202550"/>
              <a:gd name="connsiteY1023" fmla="*/ 257923 h 1202550"/>
              <a:gd name="connsiteX1024" fmla="*/ 778009 w 1202550"/>
              <a:gd name="connsiteY1024" fmla="*/ 257923 h 1202550"/>
              <a:gd name="connsiteX1025" fmla="*/ 797740 w 1202550"/>
              <a:gd name="connsiteY1025" fmla="*/ 203460 h 1202550"/>
              <a:gd name="connsiteX1026" fmla="*/ 606364 w 1202550"/>
              <a:gd name="connsiteY1026" fmla="*/ 203460 h 1202550"/>
              <a:gd name="connsiteX1027" fmla="*/ 603075 w 1202550"/>
              <a:gd name="connsiteY1027" fmla="*/ 200316 h 1202550"/>
              <a:gd name="connsiteX1028" fmla="*/ 603075 w 1202550"/>
              <a:gd name="connsiteY1028" fmla="*/ 133107 h 1202550"/>
              <a:gd name="connsiteX1029" fmla="*/ 606220 w 1202550"/>
              <a:gd name="connsiteY1029" fmla="*/ 129843 h 1202550"/>
              <a:gd name="connsiteX1030" fmla="*/ 836985 w 1202550"/>
              <a:gd name="connsiteY1030" fmla="*/ 129843 h 1202550"/>
              <a:gd name="connsiteX1031" fmla="*/ 836025 w 1202550"/>
              <a:gd name="connsiteY1031" fmla="*/ 132675 h 1202550"/>
              <a:gd name="connsiteX1032" fmla="*/ 802132 w 1202550"/>
              <a:gd name="connsiteY1032" fmla="*/ 200796 h 1202550"/>
              <a:gd name="connsiteX1033" fmla="*/ 797740 w 1202550"/>
              <a:gd name="connsiteY1033" fmla="*/ 203460 h 1202550"/>
              <a:gd name="connsiteX1034" fmla="*/ 603075 w 1202550"/>
              <a:gd name="connsiteY1034" fmla="*/ 262171 h 1202550"/>
              <a:gd name="connsiteX1035" fmla="*/ 605308 w 1202550"/>
              <a:gd name="connsiteY1035" fmla="*/ 259771 h 1202550"/>
              <a:gd name="connsiteX1036" fmla="*/ 772393 w 1202550"/>
              <a:gd name="connsiteY1036" fmla="*/ 259771 h 1202550"/>
              <a:gd name="connsiteX1037" fmla="*/ 759431 w 1202550"/>
              <a:gd name="connsiteY1037" fmla="*/ 285718 h 1202550"/>
              <a:gd name="connsiteX1038" fmla="*/ 753430 w 1202550"/>
              <a:gd name="connsiteY1038" fmla="*/ 297720 h 1202550"/>
              <a:gd name="connsiteX1039" fmla="*/ 750910 w 1202550"/>
              <a:gd name="connsiteY1039" fmla="*/ 299304 h 1202550"/>
              <a:gd name="connsiteX1040" fmla="*/ 749110 w 1202550"/>
              <a:gd name="connsiteY1040" fmla="*/ 299304 h 1202550"/>
              <a:gd name="connsiteX1041" fmla="*/ 606772 w 1202550"/>
              <a:gd name="connsiteY1041" fmla="*/ 299304 h 1202550"/>
              <a:gd name="connsiteX1042" fmla="*/ 603099 w 1202550"/>
              <a:gd name="connsiteY1042" fmla="*/ 295656 h 1202550"/>
              <a:gd name="connsiteX1043" fmla="*/ 603075 w 1202550"/>
              <a:gd name="connsiteY1043" fmla="*/ 262099 h 1202550"/>
              <a:gd name="connsiteX1044" fmla="*/ 605236 w 1202550"/>
              <a:gd name="connsiteY1044" fmla="*/ 301200 h 1202550"/>
              <a:gd name="connsiteX1045" fmla="*/ 751054 w 1202550"/>
              <a:gd name="connsiteY1045" fmla="*/ 301200 h 1202550"/>
              <a:gd name="connsiteX1046" fmla="*/ 750838 w 1202550"/>
              <a:gd name="connsiteY1046" fmla="*/ 303001 h 1202550"/>
              <a:gd name="connsiteX1047" fmla="*/ 737444 w 1202550"/>
              <a:gd name="connsiteY1047" fmla="*/ 329764 h 1202550"/>
              <a:gd name="connsiteX1048" fmla="*/ 736220 w 1202550"/>
              <a:gd name="connsiteY1048" fmla="*/ 331780 h 1202550"/>
              <a:gd name="connsiteX1049" fmla="*/ 732548 w 1202550"/>
              <a:gd name="connsiteY1049" fmla="*/ 332476 h 1202550"/>
              <a:gd name="connsiteX1050" fmla="*/ 637016 w 1202550"/>
              <a:gd name="connsiteY1050" fmla="*/ 332476 h 1202550"/>
              <a:gd name="connsiteX1051" fmla="*/ 606484 w 1202550"/>
              <a:gd name="connsiteY1051" fmla="*/ 332476 h 1202550"/>
              <a:gd name="connsiteX1052" fmla="*/ 603123 w 1202550"/>
              <a:gd name="connsiteY1052" fmla="*/ 331780 h 1202550"/>
              <a:gd name="connsiteX1053" fmla="*/ 603123 w 1202550"/>
              <a:gd name="connsiteY1053" fmla="*/ 303313 h 1202550"/>
              <a:gd name="connsiteX1054" fmla="*/ 605236 w 1202550"/>
              <a:gd name="connsiteY1054" fmla="*/ 301128 h 1202550"/>
              <a:gd name="connsiteX1055" fmla="*/ 605236 w 1202550"/>
              <a:gd name="connsiteY1055" fmla="*/ 414687 h 1202550"/>
              <a:gd name="connsiteX1056" fmla="*/ 607036 w 1202550"/>
              <a:gd name="connsiteY1056" fmla="*/ 414687 h 1202550"/>
              <a:gd name="connsiteX1057" fmla="*/ 691886 w 1202550"/>
              <a:gd name="connsiteY1057" fmla="*/ 414687 h 1202550"/>
              <a:gd name="connsiteX1058" fmla="*/ 693999 w 1202550"/>
              <a:gd name="connsiteY1058" fmla="*/ 414687 h 1202550"/>
              <a:gd name="connsiteX1059" fmla="*/ 695559 w 1202550"/>
              <a:gd name="connsiteY1059" fmla="*/ 416223 h 1202550"/>
              <a:gd name="connsiteX1060" fmla="*/ 695559 w 1202550"/>
              <a:gd name="connsiteY1060" fmla="*/ 418311 h 1202550"/>
              <a:gd name="connsiteX1061" fmla="*/ 695559 w 1202550"/>
              <a:gd name="connsiteY1061" fmla="*/ 503498 h 1202550"/>
              <a:gd name="connsiteX1062" fmla="*/ 695559 w 1202550"/>
              <a:gd name="connsiteY1062" fmla="*/ 505898 h 1202550"/>
              <a:gd name="connsiteX1063" fmla="*/ 694287 w 1202550"/>
              <a:gd name="connsiteY1063" fmla="*/ 507122 h 1202550"/>
              <a:gd name="connsiteX1064" fmla="*/ 692487 w 1202550"/>
              <a:gd name="connsiteY1064" fmla="*/ 507122 h 1202550"/>
              <a:gd name="connsiteX1065" fmla="*/ 606436 w 1202550"/>
              <a:gd name="connsiteY1065" fmla="*/ 507122 h 1202550"/>
              <a:gd name="connsiteX1066" fmla="*/ 603171 w 1202550"/>
              <a:gd name="connsiteY1066" fmla="*/ 503930 h 1202550"/>
              <a:gd name="connsiteX1067" fmla="*/ 603171 w 1202550"/>
              <a:gd name="connsiteY1067" fmla="*/ 417759 h 1202550"/>
              <a:gd name="connsiteX1068" fmla="*/ 603171 w 1202550"/>
              <a:gd name="connsiteY1068" fmla="*/ 416583 h 1202550"/>
              <a:gd name="connsiteX1069" fmla="*/ 605236 w 1202550"/>
              <a:gd name="connsiteY1069" fmla="*/ 414687 h 1202550"/>
              <a:gd name="connsiteX1070" fmla="*/ 605236 w 1202550"/>
              <a:gd name="connsiteY1070" fmla="*/ 825138 h 1202550"/>
              <a:gd name="connsiteX1071" fmla="*/ 606724 w 1202550"/>
              <a:gd name="connsiteY1071" fmla="*/ 825138 h 1202550"/>
              <a:gd name="connsiteX1072" fmla="*/ 709577 w 1202550"/>
              <a:gd name="connsiteY1072" fmla="*/ 825138 h 1202550"/>
              <a:gd name="connsiteX1073" fmla="*/ 714113 w 1202550"/>
              <a:gd name="connsiteY1073" fmla="*/ 827898 h 1202550"/>
              <a:gd name="connsiteX1074" fmla="*/ 721146 w 1202550"/>
              <a:gd name="connsiteY1074" fmla="*/ 842132 h 1202550"/>
              <a:gd name="connsiteX1075" fmla="*/ 722130 w 1202550"/>
              <a:gd name="connsiteY1075" fmla="*/ 844988 h 1202550"/>
              <a:gd name="connsiteX1076" fmla="*/ 606772 w 1202550"/>
              <a:gd name="connsiteY1076" fmla="*/ 844988 h 1202550"/>
              <a:gd name="connsiteX1077" fmla="*/ 603123 w 1202550"/>
              <a:gd name="connsiteY1077" fmla="*/ 841316 h 1202550"/>
              <a:gd name="connsiteX1078" fmla="*/ 603123 w 1202550"/>
              <a:gd name="connsiteY1078" fmla="*/ 827226 h 1202550"/>
              <a:gd name="connsiteX1079" fmla="*/ 605188 w 1202550"/>
              <a:gd name="connsiteY1079" fmla="*/ 824946 h 1202550"/>
              <a:gd name="connsiteX1080" fmla="*/ 726787 w 1202550"/>
              <a:gd name="connsiteY1080" fmla="*/ 849309 h 1202550"/>
              <a:gd name="connsiteX1081" fmla="*/ 725704 w 1202550"/>
              <a:gd name="connsiteY1081" fmla="*/ 847043 h 1202550"/>
              <a:gd name="connsiteX1082" fmla="*/ 727973 w 1202550"/>
              <a:gd name="connsiteY1082" fmla="*/ 845960 h 1202550"/>
              <a:gd name="connsiteX1083" fmla="*/ 728803 w 1202550"/>
              <a:gd name="connsiteY1083" fmla="*/ 846572 h 1202550"/>
              <a:gd name="connsiteX1084" fmla="*/ 842145 w 1202550"/>
              <a:gd name="connsiteY1084" fmla="*/ 846572 h 1202550"/>
              <a:gd name="connsiteX1085" fmla="*/ 847354 w 1202550"/>
              <a:gd name="connsiteY1085" fmla="*/ 848733 h 1202550"/>
              <a:gd name="connsiteX1086" fmla="*/ 867012 w 1202550"/>
              <a:gd name="connsiteY1086" fmla="*/ 868511 h 1202550"/>
              <a:gd name="connsiteX1087" fmla="*/ 868933 w 1202550"/>
              <a:gd name="connsiteY1087" fmla="*/ 870792 h 1202550"/>
              <a:gd name="connsiteX1088" fmla="*/ 866676 w 1202550"/>
              <a:gd name="connsiteY1088" fmla="*/ 871104 h 1202550"/>
              <a:gd name="connsiteX1089" fmla="*/ 740445 w 1202550"/>
              <a:gd name="connsiteY1089" fmla="*/ 871104 h 1202550"/>
              <a:gd name="connsiteX1090" fmla="*/ 736364 w 1202550"/>
              <a:gd name="connsiteY1090" fmla="*/ 868703 h 1202550"/>
              <a:gd name="connsiteX1091" fmla="*/ 726787 w 1202550"/>
              <a:gd name="connsiteY1091" fmla="*/ 849309 h 1202550"/>
              <a:gd name="connsiteX1092" fmla="*/ 741189 w 1202550"/>
              <a:gd name="connsiteY1092" fmla="*/ 872856 h 1202550"/>
              <a:gd name="connsiteX1093" fmla="*/ 869221 w 1202550"/>
              <a:gd name="connsiteY1093" fmla="*/ 872856 h 1202550"/>
              <a:gd name="connsiteX1094" fmla="*/ 873157 w 1202550"/>
              <a:gd name="connsiteY1094" fmla="*/ 874440 h 1202550"/>
              <a:gd name="connsiteX1095" fmla="*/ 899824 w 1202550"/>
              <a:gd name="connsiteY1095" fmla="*/ 901179 h 1202550"/>
              <a:gd name="connsiteX1096" fmla="*/ 901793 w 1202550"/>
              <a:gd name="connsiteY1096" fmla="*/ 903412 h 1202550"/>
              <a:gd name="connsiteX1097" fmla="*/ 898168 w 1202550"/>
              <a:gd name="connsiteY1097" fmla="*/ 904156 h 1202550"/>
              <a:gd name="connsiteX1098" fmla="*/ 757343 w 1202550"/>
              <a:gd name="connsiteY1098" fmla="*/ 904156 h 1202550"/>
              <a:gd name="connsiteX1099" fmla="*/ 753718 w 1202550"/>
              <a:gd name="connsiteY1099" fmla="*/ 903436 h 1202550"/>
              <a:gd name="connsiteX1100" fmla="*/ 753718 w 1202550"/>
              <a:gd name="connsiteY1100" fmla="*/ 903436 h 1202550"/>
              <a:gd name="connsiteX1101" fmla="*/ 740661 w 1202550"/>
              <a:gd name="connsiteY1101" fmla="*/ 877152 h 1202550"/>
              <a:gd name="connsiteX1102" fmla="*/ 738812 w 1202550"/>
              <a:gd name="connsiteY1102" fmla="*/ 873216 h 1202550"/>
              <a:gd name="connsiteX1103" fmla="*/ 741189 w 1202550"/>
              <a:gd name="connsiteY1103" fmla="*/ 872856 h 1202550"/>
              <a:gd name="connsiteX1104" fmla="*/ 756167 w 1202550"/>
              <a:gd name="connsiteY1104" fmla="*/ 904780 h 1202550"/>
              <a:gd name="connsiteX1105" fmla="*/ 758567 w 1202550"/>
              <a:gd name="connsiteY1105" fmla="*/ 904780 h 1202550"/>
              <a:gd name="connsiteX1106" fmla="*/ 900593 w 1202550"/>
              <a:gd name="connsiteY1106" fmla="*/ 904780 h 1202550"/>
              <a:gd name="connsiteX1107" fmla="*/ 904217 w 1202550"/>
              <a:gd name="connsiteY1107" fmla="*/ 905524 h 1202550"/>
              <a:gd name="connsiteX1108" fmla="*/ 905801 w 1202550"/>
              <a:gd name="connsiteY1108" fmla="*/ 907276 h 1202550"/>
              <a:gd name="connsiteX1109" fmla="*/ 942046 w 1202550"/>
              <a:gd name="connsiteY1109" fmla="*/ 943521 h 1202550"/>
              <a:gd name="connsiteX1110" fmla="*/ 943174 w 1202550"/>
              <a:gd name="connsiteY1110" fmla="*/ 944745 h 1202550"/>
              <a:gd name="connsiteX1111" fmla="*/ 940414 w 1202550"/>
              <a:gd name="connsiteY1111" fmla="*/ 945153 h 1202550"/>
              <a:gd name="connsiteX1112" fmla="*/ 777385 w 1202550"/>
              <a:gd name="connsiteY1112" fmla="*/ 945153 h 1202550"/>
              <a:gd name="connsiteX1113" fmla="*/ 773329 w 1202550"/>
              <a:gd name="connsiteY1113" fmla="*/ 942633 h 1202550"/>
              <a:gd name="connsiteX1114" fmla="*/ 754990 w 1202550"/>
              <a:gd name="connsiteY1114" fmla="*/ 905620 h 1202550"/>
              <a:gd name="connsiteX1115" fmla="*/ 756143 w 1202550"/>
              <a:gd name="connsiteY1115" fmla="*/ 904780 h 1202550"/>
              <a:gd name="connsiteX1116" fmla="*/ 947614 w 1202550"/>
              <a:gd name="connsiteY1116" fmla="*/ 948969 h 1202550"/>
              <a:gd name="connsiteX1117" fmla="*/ 995861 w 1202550"/>
              <a:gd name="connsiteY1117" fmla="*/ 997431 h 1202550"/>
              <a:gd name="connsiteX1118" fmla="*/ 997709 w 1202550"/>
              <a:gd name="connsiteY1118" fmla="*/ 999376 h 1202550"/>
              <a:gd name="connsiteX1119" fmla="*/ 994564 w 1202550"/>
              <a:gd name="connsiteY1119" fmla="*/ 999808 h 1202550"/>
              <a:gd name="connsiteX1120" fmla="*/ 804941 w 1202550"/>
              <a:gd name="connsiteY1120" fmla="*/ 999808 h 1202550"/>
              <a:gd name="connsiteX1121" fmla="*/ 800428 w 1202550"/>
              <a:gd name="connsiteY1121" fmla="*/ 996999 h 1202550"/>
              <a:gd name="connsiteX1122" fmla="*/ 776977 w 1202550"/>
              <a:gd name="connsiteY1122" fmla="*/ 949785 h 1202550"/>
              <a:gd name="connsiteX1123" fmla="*/ 775801 w 1202550"/>
              <a:gd name="connsiteY1123" fmla="*/ 946761 h 1202550"/>
              <a:gd name="connsiteX1124" fmla="*/ 778873 w 1202550"/>
              <a:gd name="connsiteY1124" fmla="*/ 946761 h 1202550"/>
              <a:gd name="connsiteX1125" fmla="*/ 942334 w 1202550"/>
              <a:gd name="connsiteY1125" fmla="*/ 946761 h 1202550"/>
              <a:gd name="connsiteX1126" fmla="*/ 947614 w 1202550"/>
              <a:gd name="connsiteY1126" fmla="*/ 948969 h 1202550"/>
              <a:gd name="connsiteX1127" fmla="*/ 1118732 w 1202550"/>
              <a:gd name="connsiteY1127" fmla="*/ 947841 h 1202550"/>
              <a:gd name="connsiteX1128" fmla="*/ 1194845 w 1202550"/>
              <a:gd name="connsiteY1128" fmla="*/ 998800 h 1202550"/>
              <a:gd name="connsiteX1129" fmla="*/ 1195301 w 1202550"/>
              <a:gd name="connsiteY1129" fmla="*/ 999184 h 1202550"/>
              <a:gd name="connsiteX1130" fmla="*/ 1193909 w 1202550"/>
              <a:gd name="connsiteY1130" fmla="*/ 999808 h 1202550"/>
              <a:gd name="connsiteX1131" fmla="*/ 1192109 w 1202550"/>
              <a:gd name="connsiteY1131" fmla="*/ 999808 h 1202550"/>
              <a:gd name="connsiteX1132" fmla="*/ 1004382 w 1202550"/>
              <a:gd name="connsiteY1132" fmla="*/ 999808 h 1202550"/>
              <a:gd name="connsiteX1133" fmla="*/ 998357 w 1202550"/>
              <a:gd name="connsiteY1133" fmla="*/ 997407 h 1202550"/>
              <a:gd name="connsiteX1134" fmla="*/ 950711 w 1202550"/>
              <a:gd name="connsiteY1134" fmla="*/ 949665 h 1202550"/>
              <a:gd name="connsiteX1135" fmla="*/ 948599 w 1202550"/>
              <a:gd name="connsiteY1135" fmla="*/ 947265 h 1202550"/>
              <a:gd name="connsiteX1136" fmla="*/ 950639 w 1202550"/>
              <a:gd name="connsiteY1136" fmla="*/ 946809 h 1202550"/>
              <a:gd name="connsiteX1137" fmla="*/ 1114963 w 1202550"/>
              <a:gd name="connsiteY1137" fmla="*/ 946809 h 1202550"/>
              <a:gd name="connsiteX1138" fmla="*/ 1118660 w 1202550"/>
              <a:gd name="connsiteY1138" fmla="*/ 947841 h 1202550"/>
              <a:gd name="connsiteX1139" fmla="*/ 1054884 w 1202550"/>
              <a:gd name="connsiteY1139" fmla="*/ 905260 h 1202550"/>
              <a:gd name="connsiteX1140" fmla="*/ 1098761 w 1202550"/>
              <a:gd name="connsiteY1140" fmla="*/ 934495 h 1202550"/>
              <a:gd name="connsiteX1141" fmla="*/ 1112179 w 1202550"/>
              <a:gd name="connsiteY1141" fmla="*/ 943521 h 1202550"/>
              <a:gd name="connsiteX1142" fmla="*/ 1113547 w 1202550"/>
              <a:gd name="connsiteY1142" fmla="*/ 944817 h 1202550"/>
              <a:gd name="connsiteX1143" fmla="*/ 1111291 w 1202550"/>
              <a:gd name="connsiteY1143" fmla="*/ 945033 h 1202550"/>
              <a:gd name="connsiteX1144" fmla="*/ 948527 w 1202550"/>
              <a:gd name="connsiteY1144" fmla="*/ 945033 h 1202550"/>
              <a:gd name="connsiteX1145" fmla="*/ 944374 w 1202550"/>
              <a:gd name="connsiteY1145" fmla="*/ 943233 h 1202550"/>
              <a:gd name="connsiteX1146" fmla="*/ 907121 w 1202550"/>
              <a:gd name="connsiteY1146" fmla="*/ 905884 h 1202550"/>
              <a:gd name="connsiteX1147" fmla="*/ 907121 w 1202550"/>
              <a:gd name="connsiteY1147" fmla="*/ 905884 h 1202550"/>
              <a:gd name="connsiteX1148" fmla="*/ 907577 w 1202550"/>
              <a:gd name="connsiteY1148" fmla="*/ 904804 h 1202550"/>
              <a:gd name="connsiteX1149" fmla="*/ 910266 w 1202550"/>
              <a:gd name="connsiteY1149" fmla="*/ 904804 h 1202550"/>
              <a:gd name="connsiteX1150" fmla="*/ 1051403 w 1202550"/>
              <a:gd name="connsiteY1150" fmla="*/ 904804 h 1202550"/>
              <a:gd name="connsiteX1151" fmla="*/ 1054812 w 1202550"/>
              <a:gd name="connsiteY1151" fmla="*/ 905260 h 1202550"/>
              <a:gd name="connsiteX1152" fmla="*/ 1051740 w 1202550"/>
              <a:gd name="connsiteY1152" fmla="*/ 903004 h 1202550"/>
              <a:gd name="connsiteX1153" fmla="*/ 1051740 w 1202550"/>
              <a:gd name="connsiteY1153" fmla="*/ 903916 h 1202550"/>
              <a:gd name="connsiteX1154" fmla="*/ 1049099 w 1202550"/>
              <a:gd name="connsiteY1154" fmla="*/ 904156 h 1202550"/>
              <a:gd name="connsiteX1155" fmla="*/ 907985 w 1202550"/>
              <a:gd name="connsiteY1155" fmla="*/ 904156 h 1202550"/>
              <a:gd name="connsiteX1156" fmla="*/ 904841 w 1202550"/>
              <a:gd name="connsiteY1156" fmla="*/ 903580 h 1202550"/>
              <a:gd name="connsiteX1157" fmla="*/ 904841 w 1202550"/>
              <a:gd name="connsiteY1157" fmla="*/ 903580 h 1202550"/>
              <a:gd name="connsiteX1158" fmla="*/ 874045 w 1202550"/>
              <a:gd name="connsiteY1158" fmla="*/ 872856 h 1202550"/>
              <a:gd name="connsiteX1159" fmla="*/ 1003541 w 1202550"/>
              <a:gd name="connsiteY1159" fmla="*/ 872856 h 1202550"/>
              <a:gd name="connsiteX1160" fmla="*/ 1008798 w 1202550"/>
              <a:gd name="connsiteY1160" fmla="*/ 874440 h 1202550"/>
              <a:gd name="connsiteX1161" fmla="*/ 1051668 w 1202550"/>
              <a:gd name="connsiteY1161" fmla="*/ 903004 h 1202550"/>
              <a:gd name="connsiteX1162" fmla="*/ 1133902 w 1202550"/>
              <a:gd name="connsiteY1162" fmla="*/ 871056 h 1202550"/>
              <a:gd name="connsiteX1163" fmla="*/ 1010046 w 1202550"/>
              <a:gd name="connsiteY1163" fmla="*/ 871056 h 1202550"/>
              <a:gd name="connsiteX1164" fmla="*/ 1004766 w 1202550"/>
              <a:gd name="connsiteY1164" fmla="*/ 869495 h 1202550"/>
              <a:gd name="connsiteX1165" fmla="*/ 973562 w 1202550"/>
              <a:gd name="connsiteY1165" fmla="*/ 848661 h 1202550"/>
              <a:gd name="connsiteX1166" fmla="*/ 971353 w 1202550"/>
              <a:gd name="connsiteY1166" fmla="*/ 847101 h 1202550"/>
              <a:gd name="connsiteX1167" fmla="*/ 973130 w 1202550"/>
              <a:gd name="connsiteY1167" fmla="*/ 846549 h 1202550"/>
              <a:gd name="connsiteX1168" fmla="*/ 1086832 w 1202550"/>
              <a:gd name="connsiteY1168" fmla="*/ 846549 h 1202550"/>
              <a:gd name="connsiteX1169" fmla="*/ 1090576 w 1202550"/>
              <a:gd name="connsiteY1169" fmla="*/ 847365 h 1202550"/>
              <a:gd name="connsiteX1170" fmla="*/ 1135006 w 1202550"/>
              <a:gd name="connsiteY1170" fmla="*/ 869687 h 1202550"/>
              <a:gd name="connsiteX1171" fmla="*/ 1136542 w 1202550"/>
              <a:gd name="connsiteY1171" fmla="*/ 871056 h 1202550"/>
              <a:gd name="connsiteX1172" fmla="*/ 1140575 w 1202550"/>
              <a:gd name="connsiteY1172" fmla="*/ 868655 h 1202550"/>
              <a:gd name="connsiteX1173" fmla="*/ 1140575 w 1202550"/>
              <a:gd name="connsiteY1173" fmla="*/ 869639 h 1202550"/>
              <a:gd name="connsiteX1174" fmla="*/ 1138414 w 1202550"/>
              <a:gd name="connsiteY1174" fmla="*/ 869159 h 1202550"/>
              <a:gd name="connsiteX1175" fmla="*/ 1092329 w 1202550"/>
              <a:gd name="connsiteY1175" fmla="*/ 846164 h 1202550"/>
              <a:gd name="connsiteX1176" fmla="*/ 1090216 w 1202550"/>
              <a:gd name="connsiteY1176" fmla="*/ 842756 h 1202550"/>
              <a:gd name="connsiteX1177" fmla="*/ 1090216 w 1202550"/>
              <a:gd name="connsiteY1177" fmla="*/ 727014 h 1202550"/>
              <a:gd name="connsiteX1178" fmla="*/ 1090216 w 1202550"/>
              <a:gd name="connsiteY1178" fmla="*/ 725549 h 1202550"/>
              <a:gd name="connsiteX1179" fmla="*/ 1092857 w 1202550"/>
              <a:gd name="connsiteY1179" fmla="*/ 725789 h 1202550"/>
              <a:gd name="connsiteX1180" fmla="*/ 1138150 w 1202550"/>
              <a:gd name="connsiteY1180" fmla="*/ 737167 h 1202550"/>
              <a:gd name="connsiteX1181" fmla="*/ 1140551 w 1202550"/>
              <a:gd name="connsiteY1181" fmla="*/ 740047 h 1202550"/>
              <a:gd name="connsiteX1182" fmla="*/ 1140575 w 1202550"/>
              <a:gd name="connsiteY1182" fmla="*/ 735319 h 1202550"/>
              <a:gd name="connsiteX1183" fmla="*/ 1138318 w 1202550"/>
              <a:gd name="connsiteY1183" fmla="*/ 735319 h 1202550"/>
              <a:gd name="connsiteX1184" fmla="*/ 1092449 w 1202550"/>
              <a:gd name="connsiteY1184" fmla="*/ 723797 h 1202550"/>
              <a:gd name="connsiteX1185" fmla="*/ 1090192 w 1202550"/>
              <a:gd name="connsiteY1185" fmla="*/ 720845 h 1202550"/>
              <a:gd name="connsiteX1186" fmla="*/ 1090192 w 1202550"/>
              <a:gd name="connsiteY1186" fmla="*/ 605630 h 1202550"/>
              <a:gd name="connsiteX1187" fmla="*/ 1090192 w 1202550"/>
              <a:gd name="connsiteY1187" fmla="*/ 604310 h 1202550"/>
              <a:gd name="connsiteX1188" fmla="*/ 1091488 w 1202550"/>
              <a:gd name="connsiteY1188" fmla="*/ 603110 h 1202550"/>
              <a:gd name="connsiteX1189" fmla="*/ 1139494 w 1202550"/>
              <a:gd name="connsiteY1189" fmla="*/ 603110 h 1202550"/>
              <a:gd name="connsiteX1190" fmla="*/ 1140577 w 1202550"/>
              <a:gd name="connsiteY1190" fmla="*/ 603929 h 1202550"/>
              <a:gd name="connsiteX1191" fmla="*/ 1140575 w 1202550"/>
              <a:gd name="connsiteY1191" fmla="*/ 604214 h 1202550"/>
              <a:gd name="connsiteX1192" fmla="*/ 1140575 w 1202550"/>
              <a:gd name="connsiteY1192" fmla="*/ 606014 h 1202550"/>
              <a:gd name="connsiteX1193" fmla="*/ 1140575 w 1202550"/>
              <a:gd name="connsiteY1193" fmla="*/ 735391 h 1202550"/>
              <a:gd name="connsiteX1194" fmla="*/ 1139086 w 1202550"/>
              <a:gd name="connsiteY1194" fmla="*/ 601214 h 1202550"/>
              <a:gd name="connsiteX1195" fmla="*/ 1137286 w 1202550"/>
              <a:gd name="connsiteY1195" fmla="*/ 601214 h 1202550"/>
              <a:gd name="connsiteX1196" fmla="*/ 1093145 w 1202550"/>
              <a:gd name="connsiteY1196" fmla="*/ 601214 h 1202550"/>
              <a:gd name="connsiteX1197" fmla="*/ 1091344 w 1202550"/>
              <a:gd name="connsiteY1197" fmla="*/ 601214 h 1202550"/>
              <a:gd name="connsiteX1198" fmla="*/ 1090096 w 1202550"/>
              <a:gd name="connsiteY1198" fmla="*/ 599990 h 1202550"/>
              <a:gd name="connsiteX1199" fmla="*/ 1090096 w 1202550"/>
              <a:gd name="connsiteY1199" fmla="*/ 597877 h 1202550"/>
              <a:gd name="connsiteX1200" fmla="*/ 1090096 w 1202550"/>
              <a:gd name="connsiteY1200" fmla="*/ 484583 h 1202550"/>
              <a:gd name="connsiteX1201" fmla="*/ 1093361 w 1202550"/>
              <a:gd name="connsiteY1201" fmla="*/ 480311 h 1202550"/>
              <a:gd name="connsiteX1202" fmla="*/ 1138966 w 1202550"/>
              <a:gd name="connsiteY1202" fmla="*/ 468933 h 1202550"/>
              <a:gd name="connsiteX1203" fmla="*/ 1140503 w 1202550"/>
              <a:gd name="connsiteY1203" fmla="*/ 468597 h 1202550"/>
              <a:gd name="connsiteX1204" fmla="*/ 1140503 w 1202550"/>
              <a:gd name="connsiteY1204" fmla="*/ 597805 h 1202550"/>
              <a:gd name="connsiteX1205" fmla="*/ 1140503 w 1202550"/>
              <a:gd name="connsiteY1205" fmla="*/ 599606 h 1202550"/>
              <a:gd name="connsiteX1206" fmla="*/ 1139014 w 1202550"/>
              <a:gd name="connsiteY1206" fmla="*/ 601286 h 1202550"/>
              <a:gd name="connsiteX1207" fmla="*/ 1138558 w 1202550"/>
              <a:gd name="connsiteY1207" fmla="*/ 335165 h 1202550"/>
              <a:gd name="connsiteX1208" fmla="*/ 1140575 w 1202550"/>
              <a:gd name="connsiteY1208" fmla="*/ 334324 h 1202550"/>
              <a:gd name="connsiteX1209" fmla="*/ 1140575 w 1202550"/>
              <a:gd name="connsiteY1209" fmla="*/ 463077 h 1202550"/>
              <a:gd name="connsiteX1210" fmla="*/ 1140575 w 1202550"/>
              <a:gd name="connsiteY1210" fmla="*/ 464877 h 1202550"/>
              <a:gd name="connsiteX1211" fmla="*/ 1138822 w 1202550"/>
              <a:gd name="connsiteY1211" fmla="*/ 467109 h 1202550"/>
              <a:gd name="connsiteX1212" fmla="*/ 1090624 w 1202550"/>
              <a:gd name="connsiteY1212" fmla="*/ 479111 h 1202550"/>
              <a:gd name="connsiteX1213" fmla="*/ 1090168 w 1202550"/>
              <a:gd name="connsiteY1213" fmla="*/ 476710 h 1202550"/>
              <a:gd name="connsiteX1214" fmla="*/ 1090168 w 1202550"/>
              <a:gd name="connsiteY1214" fmla="*/ 361496 h 1202550"/>
              <a:gd name="connsiteX1215" fmla="*/ 1092185 w 1202550"/>
              <a:gd name="connsiteY1215" fmla="*/ 358015 h 1202550"/>
              <a:gd name="connsiteX1216" fmla="*/ 1138486 w 1202550"/>
              <a:gd name="connsiteY1216" fmla="*/ 335237 h 1202550"/>
              <a:gd name="connsiteX1217" fmla="*/ 1134742 w 1202550"/>
              <a:gd name="connsiteY1217" fmla="*/ 332956 h 1202550"/>
              <a:gd name="connsiteX1218" fmla="*/ 1137142 w 1202550"/>
              <a:gd name="connsiteY1218" fmla="*/ 333244 h 1202550"/>
              <a:gd name="connsiteX1219" fmla="*/ 1136590 w 1202550"/>
              <a:gd name="connsiteY1219" fmla="*/ 334156 h 1202550"/>
              <a:gd name="connsiteX1220" fmla="*/ 1136590 w 1202550"/>
              <a:gd name="connsiteY1220" fmla="*/ 334156 h 1202550"/>
              <a:gd name="connsiteX1221" fmla="*/ 1094009 w 1202550"/>
              <a:gd name="connsiteY1221" fmla="*/ 355399 h 1202550"/>
              <a:gd name="connsiteX1222" fmla="*/ 1083471 w 1202550"/>
              <a:gd name="connsiteY1222" fmla="*/ 357799 h 1202550"/>
              <a:gd name="connsiteX1223" fmla="*/ 975290 w 1202550"/>
              <a:gd name="connsiteY1223" fmla="*/ 357799 h 1202550"/>
              <a:gd name="connsiteX1224" fmla="*/ 971185 w 1202550"/>
              <a:gd name="connsiteY1224" fmla="*/ 357439 h 1202550"/>
              <a:gd name="connsiteX1225" fmla="*/ 1006998 w 1202550"/>
              <a:gd name="connsiteY1225" fmla="*/ 333436 h 1202550"/>
              <a:gd name="connsiteX1226" fmla="*/ 1009830 w 1202550"/>
              <a:gd name="connsiteY1226" fmla="*/ 332860 h 1202550"/>
              <a:gd name="connsiteX1227" fmla="*/ 1006302 w 1202550"/>
              <a:gd name="connsiteY1227" fmla="*/ 331780 h 1202550"/>
              <a:gd name="connsiteX1228" fmla="*/ 1006302 w 1202550"/>
              <a:gd name="connsiteY1228" fmla="*/ 331780 h 1202550"/>
              <a:gd name="connsiteX1229" fmla="*/ 1003469 w 1202550"/>
              <a:gd name="connsiteY1229" fmla="*/ 332356 h 1202550"/>
              <a:gd name="connsiteX1230" fmla="*/ 877310 w 1202550"/>
              <a:gd name="connsiteY1230" fmla="*/ 332356 h 1202550"/>
              <a:gd name="connsiteX1231" fmla="*/ 874309 w 1202550"/>
              <a:gd name="connsiteY1231" fmla="*/ 331564 h 1202550"/>
              <a:gd name="connsiteX1232" fmla="*/ 876038 w 1202550"/>
              <a:gd name="connsiteY1232" fmla="*/ 329164 h 1202550"/>
              <a:gd name="connsiteX1233" fmla="*/ 900041 w 1202550"/>
              <a:gd name="connsiteY1233" fmla="*/ 305161 h 1202550"/>
              <a:gd name="connsiteX1234" fmla="*/ 904265 w 1202550"/>
              <a:gd name="connsiteY1234" fmla="*/ 301464 h 1202550"/>
              <a:gd name="connsiteX1235" fmla="*/ 905633 w 1202550"/>
              <a:gd name="connsiteY1235" fmla="*/ 300984 h 1202550"/>
              <a:gd name="connsiteX1236" fmla="*/ 1048427 w 1202550"/>
              <a:gd name="connsiteY1236" fmla="*/ 300984 h 1202550"/>
              <a:gd name="connsiteX1237" fmla="*/ 1051740 w 1202550"/>
              <a:gd name="connsiteY1237" fmla="*/ 301344 h 1202550"/>
              <a:gd name="connsiteX1238" fmla="*/ 1006230 w 1202550"/>
              <a:gd name="connsiteY1238" fmla="*/ 331852 h 1202550"/>
              <a:gd name="connsiteX1239" fmla="*/ 1111507 w 1202550"/>
              <a:gd name="connsiteY1239" fmla="*/ 261643 h 1202550"/>
              <a:gd name="connsiteX1240" fmla="*/ 1057164 w 1202550"/>
              <a:gd name="connsiteY1240" fmla="*/ 297864 h 1202550"/>
              <a:gd name="connsiteX1241" fmla="*/ 1052364 w 1202550"/>
              <a:gd name="connsiteY1241" fmla="*/ 299280 h 1202550"/>
              <a:gd name="connsiteX1242" fmla="*/ 907361 w 1202550"/>
              <a:gd name="connsiteY1242" fmla="*/ 299280 h 1202550"/>
              <a:gd name="connsiteX1243" fmla="*/ 908658 w 1202550"/>
              <a:gd name="connsiteY1243" fmla="*/ 297144 h 1202550"/>
              <a:gd name="connsiteX1244" fmla="*/ 944446 w 1202550"/>
              <a:gd name="connsiteY1244" fmla="*/ 261283 h 1202550"/>
              <a:gd name="connsiteX1245" fmla="*/ 948359 w 1202550"/>
              <a:gd name="connsiteY1245" fmla="*/ 259651 h 1202550"/>
              <a:gd name="connsiteX1246" fmla="*/ 1111147 w 1202550"/>
              <a:gd name="connsiteY1246" fmla="*/ 259651 h 1202550"/>
              <a:gd name="connsiteX1247" fmla="*/ 1113379 w 1202550"/>
              <a:gd name="connsiteY1247" fmla="*/ 259651 h 1202550"/>
              <a:gd name="connsiteX1248" fmla="*/ 1113523 w 1202550"/>
              <a:gd name="connsiteY1248" fmla="*/ 260203 h 1202550"/>
              <a:gd name="connsiteX1249" fmla="*/ 1111435 w 1202550"/>
              <a:gd name="connsiteY1249" fmla="*/ 261715 h 1202550"/>
              <a:gd name="connsiteX1250" fmla="*/ 1193213 w 1202550"/>
              <a:gd name="connsiteY1250" fmla="*/ 205140 h 1202550"/>
              <a:gd name="connsiteX1251" fmla="*/ 1195277 w 1202550"/>
              <a:gd name="connsiteY1251" fmla="*/ 205140 h 1202550"/>
              <a:gd name="connsiteX1252" fmla="*/ 1194341 w 1202550"/>
              <a:gd name="connsiteY1252" fmla="*/ 206484 h 1202550"/>
              <a:gd name="connsiteX1253" fmla="*/ 1118804 w 1202550"/>
              <a:gd name="connsiteY1253" fmla="*/ 256891 h 1202550"/>
              <a:gd name="connsiteX1254" fmla="*/ 1114267 w 1202550"/>
              <a:gd name="connsiteY1254" fmla="*/ 257971 h 1202550"/>
              <a:gd name="connsiteX1255" fmla="*/ 948527 w 1202550"/>
              <a:gd name="connsiteY1255" fmla="*/ 257971 h 1202550"/>
              <a:gd name="connsiteX1256" fmla="*/ 950207 w 1202550"/>
              <a:gd name="connsiteY1256" fmla="*/ 255571 h 1202550"/>
              <a:gd name="connsiteX1257" fmla="*/ 998933 w 1202550"/>
              <a:gd name="connsiteY1257" fmla="*/ 206773 h 1202550"/>
              <a:gd name="connsiteX1258" fmla="*/ 1003109 w 1202550"/>
              <a:gd name="connsiteY1258" fmla="*/ 205044 h 1202550"/>
              <a:gd name="connsiteX1259" fmla="*/ 1071374 w 1202550"/>
              <a:gd name="connsiteY1259" fmla="*/ 131907 h 1202550"/>
              <a:gd name="connsiteX1260" fmla="*/ 1001357 w 1202550"/>
              <a:gd name="connsiteY1260" fmla="*/ 201852 h 1202550"/>
              <a:gd name="connsiteX1261" fmla="*/ 997085 w 1202550"/>
              <a:gd name="connsiteY1261" fmla="*/ 203364 h 1202550"/>
              <a:gd name="connsiteX1262" fmla="*/ 803140 w 1202550"/>
              <a:gd name="connsiteY1262" fmla="*/ 203364 h 1202550"/>
              <a:gd name="connsiteX1263" fmla="*/ 804173 w 1202550"/>
              <a:gd name="connsiteY1263" fmla="*/ 200364 h 1202550"/>
              <a:gd name="connsiteX1264" fmla="*/ 838161 w 1202550"/>
              <a:gd name="connsiteY1264" fmla="*/ 132291 h 1202550"/>
              <a:gd name="connsiteX1265" fmla="*/ 842193 w 1202550"/>
              <a:gd name="connsiteY1265" fmla="*/ 129723 h 1202550"/>
              <a:gd name="connsiteX1266" fmla="*/ 1070102 w 1202550"/>
              <a:gd name="connsiteY1266" fmla="*/ 129723 h 1202550"/>
              <a:gd name="connsiteX1267" fmla="*/ 1072694 w 1202550"/>
              <a:gd name="connsiteY1267" fmla="*/ 129723 h 1202550"/>
              <a:gd name="connsiteX1268" fmla="*/ 1071374 w 1202550"/>
              <a:gd name="connsiteY1268" fmla="*/ 131907 h 1202550"/>
              <a:gd name="connsiteX1269" fmla="*/ 893224 w 1202550"/>
              <a:gd name="connsiteY1269" fmla="*/ 22141 h 1202550"/>
              <a:gd name="connsiteX1270" fmla="*/ 897712 w 1202550"/>
              <a:gd name="connsiteY1270" fmla="*/ 19309 h 1202550"/>
              <a:gd name="connsiteX1271" fmla="*/ 1180252 w 1202550"/>
              <a:gd name="connsiteY1271" fmla="*/ 19309 h 1202550"/>
              <a:gd name="connsiteX1272" fmla="*/ 1183108 w 1202550"/>
              <a:gd name="connsiteY1272" fmla="*/ 19309 h 1202550"/>
              <a:gd name="connsiteX1273" fmla="*/ 1181260 w 1202550"/>
              <a:gd name="connsiteY1273" fmla="*/ 21949 h 1202550"/>
              <a:gd name="connsiteX1274" fmla="*/ 1131646 w 1202550"/>
              <a:gd name="connsiteY1274" fmla="*/ 71636 h 1202550"/>
              <a:gd name="connsiteX1275" fmla="*/ 1077399 w 1202550"/>
              <a:gd name="connsiteY1275" fmla="*/ 125954 h 1202550"/>
              <a:gd name="connsiteX1276" fmla="*/ 1072430 w 1202550"/>
              <a:gd name="connsiteY1276" fmla="*/ 127995 h 1202550"/>
              <a:gd name="connsiteX1277" fmla="*/ 843849 w 1202550"/>
              <a:gd name="connsiteY1277" fmla="*/ 127995 h 1202550"/>
              <a:gd name="connsiteX1278" fmla="*/ 840417 w 1202550"/>
              <a:gd name="connsiteY1278" fmla="*/ 127995 h 1202550"/>
              <a:gd name="connsiteX1279" fmla="*/ 841929 w 1202550"/>
              <a:gd name="connsiteY1279" fmla="*/ 124826 h 1202550"/>
              <a:gd name="connsiteX1280" fmla="*/ 893224 w 1202550"/>
              <a:gd name="connsiteY1280" fmla="*/ 22141 h 1202550"/>
              <a:gd name="connsiteX1281" fmla="*/ 602955 w 1202550"/>
              <a:gd name="connsiteY1281" fmla="*/ 126434 h 1202550"/>
              <a:gd name="connsiteX1282" fmla="*/ 602955 w 1202550"/>
              <a:gd name="connsiteY1282" fmla="*/ 124634 h 1202550"/>
              <a:gd name="connsiteX1283" fmla="*/ 602955 w 1202550"/>
              <a:gd name="connsiteY1283" fmla="*/ 22694 h 1202550"/>
              <a:gd name="connsiteX1284" fmla="*/ 606340 w 1202550"/>
              <a:gd name="connsiteY1284" fmla="*/ 19381 h 1202550"/>
              <a:gd name="connsiteX1285" fmla="*/ 891976 w 1202550"/>
              <a:gd name="connsiteY1285" fmla="*/ 19381 h 1202550"/>
              <a:gd name="connsiteX1286" fmla="*/ 890943 w 1202550"/>
              <a:gd name="connsiteY1286" fmla="*/ 22381 h 1202550"/>
              <a:gd name="connsiteX1287" fmla="*/ 839601 w 1202550"/>
              <a:gd name="connsiteY1287" fmla="*/ 125522 h 1202550"/>
              <a:gd name="connsiteX1288" fmla="*/ 835496 w 1202550"/>
              <a:gd name="connsiteY1288" fmla="*/ 127923 h 1202550"/>
              <a:gd name="connsiteX1289" fmla="*/ 606100 w 1202550"/>
              <a:gd name="connsiteY1289" fmla="*/ 127923 h 1202550"/>
              <a:gd name="connsiteX1290" fmla="*/ 604612 w 1202550"/>
              <a:gd name="connsiteY1290" fmla="*/ 127923 h 1202550"/>
              <a:gd name="connsiteX1291" fmla="*/ 602955 w 1202550"/>
              <a:gd name="connsiteY1291" fmla="*/ 126434 h 1202550"/>
              <a:gd name="connsiteX1292" fmla="*/ 602475 w 1202550"/>
              <a:gd name="connsiteY1292" fmla="*/ 878785 h 1202550"/>
              <a:gd name="connsiteX1293" fmla="*/ 603003 w 1202550"/>
              <a:gd name="connsiteY1293" fmla="*/ 876552 h 1202550"/>
              <a:gd name="connsiteX1294" fmla="*/ 603003 w 1202550"/>
              <a:gd name="connsiteY1294" fmla="*/ 876552 h 1202550"/>
              <a:gd name="connsiteX1295" fmla="*/ 607036 w 1202550"/>
              <a:gd name="connsiteY1295" fmla="*/ 872856 h 1202550"/>
              <a:gd name="connsiteX1296" fmla="*/ 732860 w 1202550"/>
              <a:gd name="connsiteY1296" fmla="*/ 872856 h 1202550"/>
              <a:gd name="connsiteX1297" fmla="*/ 734348 w 1202550"/>
              <a:gd name="connsiteY1297" fmla="*/ 872856 h 1202550"/>
              <a:gd name="connsiteX1298" fmla="*/ 737516 w 1202550"/>
              <a:gd name="connsiteY1298" fmla="*/ 874824 h 1202550"/>
              <a:gd name="connsiteX1299" fmla="*/ 750550 w 1202550"/>
              <a:gd name="connsiteY1299" fmla="*/ 901083 h 1202550"/>
              <a:gd name="connsiteX1300" fmla="*/ 751318 w 1202550"/>
              <a:gd name="connsiteY1300" fmla="*/ 902379 h 1202550"/>
              <a:gd name="connsiteX1301" fmla="*/ 751318 w 1202550"/>
              <a:gd name="connsiteY1301" fmla="*/ 902379 h 1202550"/>
              <a:gd name="connsiteX1302" fmla="*/ 751078 w 1202550"/>
              <a:gd name="connsiteY1302" fmla="*/ 903988 h 1202550"/>
              <a:gd name="connsiteX1303" fmla="*/ 748678 w 1202550"/>
              <a:gd name="connsiteY1303" fmla="*/ 904180 h 1202550"/>
              <a:gd name="connsiteX1304" fmla="*/ 606172 w 1202550"/>
              <a:gd name="connsiteY1304" fmla="*/ 904180 h 1202550"/>
              <a:gd name="connsiteX1305" fmla="*/ 603147 w 1202550"/>
              <a:gd name="connsiteY1305" fmla="*/ 903532 h 1202550"/>
              <a:gd name="connsiteX1306" fmla="*/ 602475 w 1202550"/>
              <a:gd name="connsiteY1306" fmla="*/ 901131 h 1202550"/>
              <a:gd name="connsiteX1307" fmla="*/ 602475 w 1202550"/>
              <a:gd name="connsiteY1307" fmla="*/ 878785 h 1202550"/>
              <a:gd name="connsiteX1308" fmla="*/ 425957 w 1202550"/>
              <a:gd name="connsiteY1308" fmla="*/ 945561 h 1202550"/>
              <a:gd name="connsiteX1309" fmla="*/ 263793 w 1202550"/>
              <a:gd name="connsiteY1309" fmla="*/ 945561 h 1202550"/>
              <a:gd name="connsiteX1310" fmla="*/ 261393 w 1202550"/>
              <a:gd name="connsiteY1310" fmla="*/ 945441 h 1202550"/>
              <a:gd name="connsiteX1311" fmla="*/ 261057 w 1202550"/>
              <a:gd name="connsiteY1311" fmla="*/ 944337 h 1202550"/>
              <a:gd name="connsiteX1312" fmla="*/ 292021 w 1202550"/>
              <a:gd name="connsiteY1312" fmla="*/ 913277 h 1202550"/>
              <a:gd name="connsiteX1313" fmla="*/ 300086 w 1202550"/>
              <a:gd name="connsiteY1313" fmla="*/ 905332 h 1202550"/>
              <a:gd name="connsiteX1314" fmla="*/ 304142 w 1202550"/>
              <a:gd name="connsiteY1314" fmla="*/ 904756 h 1202550"/>
              <a:gd name="connsiteX1315" fmla="*/ 436495 w 1202550"/>
              <a:gd name="connsiteY1315" fmla="*/ 904756 h 1202550"/>
              <a:gd name="connsiteX1316" fmla="*/ 446672 w 1202550"/>
              <a:gd name="connsiteY1316" fmla="*/ 904756 h 1202550"/>
              <a:gd name="connsiteX1317" fmla="*/ 449432 w 1202550"/>
              <a:gd name="connsiteY1317" fmla="*/ 905476 h 1202550"/>
              <a:gd name="connsiteX1318" fmla="*/ 441895 w 1202550"/>
              <a:gd name="connsiteY1318" fmla="*/ 920742 h 1202550"/>
              <a:gd name="connsiteX1319" fmla="*/ 429702 w 1202550"/>
              <a:gd name="connsiteY1319" fmla="*/ 945009 h 1202550"/>
              <a:gd name="connsiteX1320" fmla="*/ 425957 w 1202550"/>
              <a:gd name="connsiteY1320" fmla="*/ 945561 h 1202550"/>
              <a:gd name="connsiteX1321" fmla="*/ 427854 w 1202550"/>
              <a:gd name="connsiteY1321" fmla="*/ 948921 h 1202550"/>
              <a:gd name="connsiteX1322" fmla="*/ 403490 w 1202550"/>
              <a:gd name="connsiteY1322" fmla="*/ 997671 h 1202550"/>
              <a:gd name="connsiteX1323" fmla="*/ 400106 w 1202550"/>
              <a:gd name="connsiteY1323" fmla="*/ 999832 h 1202550"/>
              <a:gd name="connsiteX1324" fmla="*/ 398618 w 1202550"/>
              <a:gd name="connsiteY1324" fmla="*/ 999832 h 1202550"/>
              <a:gd name="connsiteX1325" fmla="*/ 210290 w 1202550"/>
              <a:gd name="connsiteY1325" fmla="*/ 999832 h 1202550"/>
              <a:gd name="connsiteX1326" fmla="*/ 206282 w 1202550"/>
              <a:gd name="connsiteY1326" fmla="*/ 999448 h 1202550"/>
              <a:gd name="connsiteX1327" fmla="*/ 215595 w 1202550"/>
              <a:gd name="connsiteY1327" fmla="*/ 990230 h 1202550"/>
              <a:gd name="connsiteX1328" fmla="*/ 257120 w 1202550"/>
              <a:gd name="connsiteY1328" fmla="*/ 948657 h 1202550"/>
              <a:gd name="connsiteX1329" fmla="*/ 261561 w 1202550"/>
              <a:gd name="connsiteY1329" fmla="*/ 946809 h 1202550"/>
              <a:gd name="connsiteX1330" fmla="*/ 425909 w 1202550"/>
              <a:gd name="connsiteY1330" fmla="*/ 946809 h 1202550"/>
              <a:gd name="connsiteX1331" fmla="*/ 428166 w 1202550"/>
              <a:gd name="connsiteY1331" fmla="*/ 946809 h 1202550"/>
              <a:gd name="connsiteX1332" fmla="*/ 427854 w 1202550"/>
              <a:gd name="connsiteY1332" fmla="*/ 948921 h 1202550"/>
              <a:gd name="connsiteX1333" fmla="*/ 447056 w 1202550"/>
              <a:gd name="connsiteY1333" fmla="*/ 904132 h 1202550"/>
              <a:gd name="connsiteX1334" fmla="*/ 306182 w 1202550"/>
              <a:gd name="connsiteY1334" fmla="*/ 904132 h 1202550"/>
              <a:gd name="connsiteX1335" fmla="*/ 302582 w 1202550"/>
              <a:gd name="connsiteY1335" fmla="*/ 903340 h 1202550"/>
              <a:gd name="connsiteX1336" fmla="*/ 304310 w 1202550"/>
              <a:gd name="connsiteY1336" fmla="*/ 900939 h 1202550"/>
              <a:gd name="connsiteX1337" fmla="*/ 328913 w 1202550"/>
              <a:gd name="connsiteY1337" fmla="*/ 876384 h 1202550"/>
              <a:gd name="connsiteX1338" fmla="*/ 332490 w 1202550"/>
              <a:gd name="connsiteY1338" fmla="*/ 873288 h 1202550"/>
              <a:gd name="connsiteX1339" fmla="*/ 333858 w 1202550"/>
              <a:gd name="connsiteY1339" fmla="*/ 872808 h 1202550"/>
              <a:gd name="connsiteX1340" fmla="*/ 465346 w 1202550"/>
              <a:gd name="connsiteY1340" fmla="*/ 872808 h 1202550"/>
              <a:gd name="connsiteX1341" fmla="*/ 464794 w 1202550"/>
              <a:gd name="connsiteY1341" fmla="*/ 875088 h 1202550"/>
              <a:gd name="connsiteX1342" fmla="*/ 451136 w 1202550"/>
              <a:gd name="connsiteY1342" fmla="*/ 901947 h 1202550"/>
              <a:gd name="connsiteX1343" fmla="*/ 450632 w 1202550"/>
              <a:gd name="connsiteY1343" fmla="*/ 903316 h 1202550"/>
              <a:gd name="connsiteX1344" fmla="*/ 450632 w 1202550"/>
              <a:gd name="connsiteY1344" fmla="*/ 903316 h 1202550"/>
              <a:gd name="connsiteX1345" fmla="*/ 446984 w 1202550"/>
              <a:gd name="connsiteY1345" fmla="*/ 904132 h 1202550"/>
              <a:gd name="connsiteX1346" fmla="*/ 64040 w 1202550"/>
              <a:gd name="connsiteY1346" fmla="*/ 597853 h 1202550"/>
              <a:gd name="connsiteX1347" fmla="*/ 64040 w 1202550"/>
              <a:gd name="connsiteY1347" fmla="*/ 472270 h 1202550"/>
              <a:gd name="connsiteX1348" fmla="*/ 64376 w 1202550"/>
              <a:gd name="connsiteY1348" fmla="*/ 469005 h 1202550"/>
              <a:gd name="connsiteX1349" fmla="*/ 69105 w 1202550"/>
              <a:gd name="connsiteY1349" fmla="*/ 469893 h 1202550"/>
              <a:gd name="connsiteX1350" fmla="*/ 112094 w 1202550"/>
              <a:gd name="connsiteY1350" fmla="*/ 480599 h 1202550"/>
              <a:gd name="connsiteX1351" fmla="*/ 114734 w 1202550"/>
              <a:gd name="connsiteY1351" fmla="*/ 483911 h 1202550"/>
              <a:gd name="connsiteX1352" fmla="*/ 114734 w 1202550"/>
              <a:gd name="connsiteY1352" fmla="*/ 598405 h 1202550"/>
              <a:gd name="connsiteX1353" fmla="*/ 114734 w 1202550"/>
              <a:gd name="connsiteY1353" fmla="*/ 599894 h 1202550"/>
              <a:gd name="connsiteX1354" fmla="*/ 113270 w 1202550"/>
              <a:gd name="connsiteY1354" fmla="*/ 601262 h 1202550"/>
              <a:gd name="connsiteX1355" fmla="*/ 111782 w 1202550"/>
              <a:gd name="connsiteY1355" fmla="*/ 601262 h 1202550"/>
              <a:gd name="connsiteX1356" fmla="*/ 67016 w 1202550"/>
              <a:gd name="connsiteY1356" fmla="*/ 601262 h 1202550"/>
              <a:gd name="connsiteX1357" fmla="*/ 65528 w 1202550"/>
              <a:gd name="connsiteY1357" fmla="*/ 601262 h 1202550"/>
              <a:gd name="connsiteX1358" fmla="*/ 64040 w 1202550"/>
              <a:gd name="connsiteY1358" fmla="*/ 599630 h 1202550"/>
              <a:gd name="connsiteX1359" fmla="*/ 64040 w 1202550"/>
              <a:gd name="connsiteY1359" fmla="*/ 597853 h 1202550"/>
              <a:gd name="connsiteX1360" fmla="*/ 114710 w 1202550"/>
              <a:gd name="connsiteY1360" fmla="*/ 477238 h 1202550"/>
              <a:gd name="connsiteX1361" fmla="*/ 114710 w 1202550"/>
              <a:gd name="connsiteY1361" fmla="*/ 479207 h 1202550"/>
              <a:gd name="connsiteX1362" fmla="*/ 105421 w 1202550"/>
              <a:gd name="connsiteY1362" fmla="*/ 477046 h 1202550"/>
              <a:gd name="connsiteX1363" fmla="*/ 66704 w 1202550"/>
              <a:gd name="connsiteY1363" fmla="*/ 467493 h 1202550"/>
              <a:gd name="connsiteX1364" fmla="*/ 64136 w 1202550"/>
              <a:gd name="connsiteY1364" fmla="*/ 464085 h 1202550"/>
              <a:gd name="connsiteX1365" fmla="*/ 64136 w 1202550"/>
              <a:gd name="connsiteY1365" fmla="*/ 337277 h 1202550"/>
              <a:gd name="connsiteX1366" fmla="*/ 64520 w 1202550"/>
              <a:gd name="connsiteY1366" fmla="*/ 334540 h 1202550"/>
              <a:gd name="connsiteX1367" fmla="*/ 73281 w 1202550"/>
              <a:gd name="connsiteY1367" fmla="*/ 338789 h 1202550"/>
              <a:gd name="connsiteX1368" fmla="*/ 112406 w 1202550"/>
              <a:gd name="connsiteY1368" fmla="*/ 358303 h 1202550"/>
              <a:gd name="connsiteX1369" fmla="*/ 114710 w 1202550"/>
              <a:gd name="connsiteY1369" fmla="*/ 361880 h 1202550"/>
              <a:gd name="connsiteX1370" fmla="*/ 114710 w 1202550"/>
              <a:gd name="connsiteY1370" fmla="*/ 477238 h 1202550"/>
              <a:gd name="connsiteX1371" fmla="*/ 113390 w 1202550"/>
              <a:gd name="connsiteY1371" fmla="*/ 356695 h 1202550"/>
              <a:gd name="connsiteX1372" fmla="*/ 68913 w 1202550"/>
              <a:gd name="connsiteY1372" fmla="*/ 334517 h 1202550"/>
              <a:gd name="connsiteX1373" fmla="*/ 68097 w 1202550"/>
              <a:gd name="connsiteY1373" fmla="*/ 334204 h 1202550"/>
              <a:gd name="connsiteX1374" fmla="*/ 68097 w 1202550"/>
              <a:gd name="connsiteY1374" fmla="*/ 333268 h 1202550"/>
              <a:gd name="connsiteX1375" fmla="*/ 70737 w 1202550"/>
              <a:gd name="connsiteY1375" fmla="*/ 333028 h 1202550"/>
              <a:gd name="connsiteX1376" fmla="*/ 194376 w 1202550"/>
              <a:gd name="connsiteY1376" fmla="*/ 333028 h 1202550"/>
              <a:gd name="connsiteX1377" fmla="*/ 197521 w 1202550"/>
              <a:gd name="connsiteY1377" fmla="*/ 333580 h 1202550"/>
              <a:gd name="connsiteX1378" fmla="*/ 233525 w 1202550"/>
              <a:gd name="connsiteY1378" fmla="*/ 357439 h 1202550"/>
              <a:gd name="connsiteX1379" fmla="*/ 230117 w 1202550"/>
              <a:gd name="connsiteY1379" fmla="*/ 357895 h 1202550"/>
              <a:gd name="connsiteX1380" fmla="*/ 118575 w 1202550"/>
              <a:gd name="connsiteY1380" fmla="*/ 357895 h 1202550"/>
              <a:gd name="connsiteX1381" fmla="*/ 113318 w 1202550"/>
              <a:gd name="connsiteY1381" fmla="*/ 356695 h 1202550"/>
              <a:gd name="connsiteX1382" fmla="*/ 263889 w 1202550"/>
              <a:gd name="connsiteY1382" fmla="*/ 259747 h 1202550"/>
              <a:gd name="connsiteX1383" fmla="*/ 427349 w 1202550"/>
              <a:gd name="connsiteY1383" fmla="*/ 259747 h 1202550"/>
              <a:gd name="connsiteX1384" fmla="*/ 430950 w 1202550"/>
              <a:gd name="connsiteY1384" fmla="*/ 261571 h 1202550"/>
              <a:gd name="connsiteX1385" fmla="*/ 448736 w 1202550"/>
              <a:gd name="connsiteY1385" fmla="*/ 297216 h 1202550"/>
              <a:gd name="connsiteX1386" fmla="*/ 449216 w 1202550"/>
              <a:gd name="connsiteY1386" fmla="*/ 299352 h 1202550"/>
              <a:gd name="connsiteX1387" fmla="*/ 445952 w 1202550"/>
              <a:gd name="connsiteY1387" fmla="*/ 299352 h 1202550"/>
              <a:gd name="connsiteX1388" fmla="*/ 303494 w 1202550"/>
              <a:gd name="connsiteY1388" fmla="*/ 299352 h 1202550"/>
              <a:gd name="connsiteX1389" fmla="*/ 298285 w 1202550"/>
              <a:gd name="connsiteY1389" fmla="*/ 297168 h 1202550"/>
              <a:gd name="connsiteX1390" fmla="*/ 263529 w 1202550"/>
              <a:gd name="connsiteY1390" fmla="*/ 262363 h 1202550"/>
              <a:gd name="connsiteX1391" fmla="*/ 260817 w 1202550"/>
              <a:gd name="connsiteY1391" fmla="*/ 260395 h 1202550"/>
              <a:gd name="connsiteX1392" fmla="*/ 263817 w 1202550"/>
              <a:gd name="connsiteY1392" fmla="*/ 259747 h 1202550"/>
              <a:gd name="connsiteX1393" fmla="*/ 257144 w 1202550"/>
              <a:gd name="connsiteY1393" fmla="*/ 255931 h 1202550"/>
              <a:gd name="connsiteX1394" fmla="*/ 209138 w 1202550"/>
              <a:gd name="connsiteY1394" fmla="*/ 208069 h 1202550"/>
              <a:gd name="connsiteX1395" fmla="*/ 206354 w 1202550"/>
              <a:gd name="connsiteY1395" fmla="*/ 205668 h 1202550"/>
              <a:gd name="connsiteX1396" fmla="*/ 209882 w 1202550"/>
              <a:gd name="connsiteY1396" fmla="*/ 205212 h 1202550"/>
              <a:gd name="connsiteX1397" fmla="*/ 399506 w 1202550"/>
              <a:gd name="connsiteY1397" fmla="*/ 205212 h 1202550"/>
              <a:gd name="connsiteX1398" fmla="*/ 404067 w 1202550"/>
              <a:gd name="connsiteY1398" fmla="*/ 207925 h 1202550"/>
              <a:gd name="connsiteX1399" fmla="*/ 427469 w 1202550"/>
              <a:gd name="connsiteY1399" fmla="*/ 254803 h 1202550"/>
              <a:gd name="connsiteX1400" fmla="*/ 428574 w 1202550"/>
              <a:gd name="connsiteY1400" fmla="*/ 257803 h 1202550"/>
              <a:gd name="connsiteX1401" fmla="*/ 425597 w 1202550"/>
              <a:gd name="connsiteY1401" fmla="*/ 258043 h 1202550"/>
              <a:gd name="connsiteX1402" fmla="*/ 262185 w 1202550"/>
              <a:gd name="connsiteY1402" fmla="*/ 258043 h 1202550"/>
              <a:gd name="connsiteX1403" fmla="*/ 257072 w 1202550"/>
              <a:gd name="connsiteY1403" fmla="*/ 255931 h 1202550"/>
              <a:gd name="connsiteX1404" fmla="*/ 601347 w 1202550"/>
              <a:gd name="connsiteY1404" fmla="*/ 296736 h 1202550"/>
              <a:gd name="connsiteX1405" fmla="*/ 598731 w 1202550"/>
              <a:gd name="connsiteY1405" fmla="*/ 299352 h 1202550"/>
              <a:gd name="connsiteX1406" fmla="*/ 454089 w 1202550"/>
              <a:gd name="connsiteY1406" fmla="*/ 299352 h 1202550"/>
              <a:gd name="connsiteX1407" fmla="*/ 450800 w 1202550"/>
              <a:gd name="connsiteY1407" fmla="*/ 297504 h 1202550"/>
              <a:gd name="connsiteX1408" fmla="*/ 432630 w 1202550"/>
              <a:gd name="connsiteY1408" fmla="*/ 261043 h 1202550"/>
              <a:gd name="connsiteX1409" fmla="*/ 432150 w 1202550"/>
              <a:gd name="connsiteY1409" fmla="*/ 259723 h 1202550"/>
              <a:gd name="connsiteX1410" fmla="*/ 597771 w 1202550"/>
              <a:gd name="connsiteY1410" fmla="*/ 259723 h 1202550"/>
              <a:gd name="connsiteX1411" fmla="*/ 601347 w 1202550"/>
              <a:gd name="connsiteY1411" fmla="*/ 263396 h 1202550"/>
              <a:gd name="connsiteX1412" fmla="*/ 601275 w 1202550"/>
              <a:gd name="connsiteY1412" fmla="*/ 296712 h 1202550"/>
              <a:gd name="connsiteX1413" fmla="*/ 601347 w 1202550"/>
              <a:gd name="connsiteY1413" fmla="*/ 331732 h 1202550"/>
              <a:gd name="connsiteX1414" fmla="*/ 597699 w 1202550"/>
              <a:gd name="connsiteY1414" fmla="*/ 332428 h 1202550"/>
              <a:gd name="connsiteX1415" fmla="*/ 510136 w 1202550"/>
              <a:gd name="connsiteY1415" fmla="*/ 332428 h 1202550"/>
              <a:gd name="connsiteX1416" fmla="*/ 471515 w 1202550"/>
              <a:gd name="connsiteY1416" fmla="*/ 332428 h 1202550"/>
              <a:gd name="connsiteX1417" fmla="*/ 468107 w 1202550"/>
              <a:gd name="connsiteY1417" fmla="*/ 331804 h 1202550"/>
              <a:gd name="connsiteX1418" fmla="*/ 452937 w 1202550"/>
              <a:gd name="connsiteY1418" fmla="*/ 301632 h 1202550"/>
              <a:gd name="connsiteX1419" fmla="*/ 455337 w 1202550"/>
              <a:gd name="connsiteY1419" fmla="*/ 301176 h 1202550"/>
              <a:gd name="connsiteX1420" fmla="*/ 598419 w 1202550"/>
              <a:gd name="connsiteY1420" fmla="*/ 301176 h 1202550"/>
              <a:gd name="connsiteX1421" fmla="*/ 599907 w 1202550"/>
              <a:gd name="connsiteY1421" fmla="*/ 301176 h 1202550"/>
              <a:gd name="connsiteX1422" fmla="*/ 601227 w 1202550"/>
              <a:gd name="connsiteY1422" fmla="*/ 302352 h 1202550"/>
              <a:gd name="connsiteX1423" fmla="*/ 601227 w 1202550"/>
              <a:gd name="connsiteY1423" fmla="*/ 303265 h 1202550"/>
              <a:gd name="connsiteX1424" fmla="*/ 601227 w 1202550"/>
              <a:gd name="connsiteY1424" fmla="*/ 331756 h 1202550"/>
              <a:gd name="connsiteX1425" fmla="*/ 601515 w 1202550"/>
              <a:gd name="connsiteY1425" fmla="*/ 396036 h 1202550"/>
              <a:gd name="connsiteX1426" fmla="*/ 599907 w 1202550"/>
              <a:gd name="connsiteY1426" fmla="*/ 397548 h 1202550"/>
              <a:gd name="connsiteX1427" fmla="*/ 598107 w 1202550"/>
              <a:gd name="connsiteY1427" fmla="*/ 397548 h 1202550"/>
              <a:gd name="connsiteX1428" fmla="*/ 504279 w 1202550"/>
              <a:gd name="connsiteY1428" fmla="*/ 397548 h 1202550"/>
              <a:gd name="connsiteX1429" fmla="*/ 499718 w 1202550"/>
              <a:gd name="connsiteY1429" fmla="*/ 394812 h 1202550"/>
              <a:gd name="connsiteX1430" fmla="*/ 494294 w 1202550"/>
              <a:gd name="connsiteY1430" fmla="*/ 383819 h 1202550"/>
              <a:gd name="connsiteX1431" fmla="*/ 493574 w 1202550"/>
              <a:gd name="connsiteY1431" fmla="*/ 381610 h 1202550"/>
              <a:gd name="connsiteX1432" fmla="*/ 496502 w 1202550"/>
              <a:gd name="connsiteY1432" fmla="*/ 381322 h 1202550"/>
              <a:gd name="connsiteX1433" fmla="*/ 598419 w 1202550"/>
              <a:gd name="connsiteY1433" fmla="*/ 381322 h 1202550"/>
              <a:gd name="connsiteX1434" fmla="*/ 599907 w 1202550"/>
              <a:gd name="connsiteY1434" fmla="*/ 381322 h 1202550"/>
              <a:gd name="connsiteX1435" fmla="*/ 601515 w 1202550"/>
              <a:gd name="connsiteY1435" fmla="*/ 382835 h 1202550"/>
              <a:gd name="connsiteX1436" fmla="*/ 601395 w 1202550"/>
              <a:gd name="connsiteY1436" fmla="*/ 396012 h 1202550"/>
              <a:gd name="connsiteX1437" fmla="*/ 601515 w 1202550"/>
              <a:gd name="connsiteY1437" fmla="*/ 417903 h 1202550"/>
              <a:gd name="connsiteX1438" fmla="*/ 601515 w 1202550"/>
              <a:gd name="connsiteY1438" fmla="*/ 503642 h 1202550"/>
              <a:gd name="connsiteX1439" fmla="*/ 601515 w 1202550"/>
              <a:gd name="connsiteY1439" fmla="*/ 505442 h 1202550"/>
              <a:gd name="connsiteX1440" fmla="*/ 600003 w 1202550"/>
              <a:gd name="connsiteY1440" fmla="*/ 507026 h 1202550"/>
              <a:gd name="connsiteX1441" fmla="*/ 598203 w 1202550"/>
              <a:gd name="connsiteY1441" fmla="*/ 507026 h 1202550"/>
              <a:gd name="connsiteX1442" fmla="*/ 512296 w 1202550"/>
              <a:gd name="connsiteY1442" fmla="*/ 507026 h 1202550"/>
              <a:gd name="connsiteX1443" fmla="*/ 508984 w 1202550"/>
              <a:gd name="connsiteY1443" fmla="*/ 503618 h 1202550"/>
              <a:gd name="connsiteX1444" fmla="*/ 508984 w 1202550"/>
              <a:gd name="connsiteY1444" fmla="*/ 417543 h 1202550"/>
              <a:gd name="connsiteX1445" fmla="*/ 511888 w 1202550"/>
              <a:gd name="connsiteY1445" fmla="*/ 414615 h 1202550"/>
              <a:gd name="connsiteX1446" fmla="*/ 597651 w 1202550"/>
              <a:gd name="connsiteY1446" fmla="*/ 414615 h 1202550"/>
              <a:gd name="connsiteX1447" fmla="*/ 599739 w 1202550"/>
              <a:gd name="connsiteY1447" fmla="*/ 414615 h 1202550"/>
              <a:gd name="connsiteX1448" fmla="*/ 601371 w 1202550"/>
              <a:gd name="connsiteY1448" fmla="*/ 416391 h 1202550"/>
              <a:gd name="connsiteX1449" fmla="*/ 601371 w 1202550"/>
              <a:gd name="connsiteY1449" fmla="*/ 417879 h 1202550"/>
              <a:gd name="connsiteX1450" fmla="*/ 601515 w 1202550"/>
              <a:gd name="connsiteY1450" fmla="*/ 843620 h 1202550"/>
              <a:gd name="connsiteX1451" fmla="*/ 600171 w 1202550"/>
              <a:gd name="connsiteY1451" fmla="*/ 844772 h 1202550"/>
              <a:gd name="connsiteX1452" fmla="*/ 485509 w 1202550"/>
              <a:gd name="connsiteY1452" fmla="*/ 844772 h 1202550"/>
              <a:gd name="connsiteX1453" fmla="*/ 482604 w 1202550"/>
              <a:gd name="connsiteY1453" fmla="*/ 844580 h 1202550"/>
              <a:gd name="connsiteX1454" fmla="*/ 483420 w 1202550"/>
              <a:gd name="connsiteY1454" fmla="*/ 842180 h 1202550"/>
              <a:gd name="connsiteX1455" fmla="*/ 490621 w 1202550"/>
              <a:gd name="connsiteY1455" fmla="*/ 827418 h 1202550"/>
              <a:gd name="connsiteX1456" fmla="*/ 494510 w 1202550"/>
              <a:gd name="connsiteY1456" fmla="*/ 825018 h 1202550"/>
              <a:gd name="connsiteX1457" fmla="*/ 555958 w 1202550"/>
              <a:gd name="connsiteY1457" fmla="*/ 825018 h 1202550"/>
              <a:gd name="connsiteX1458" fmla="*/ 600027 w 1202550"/>
              <a:gd name="connsiteY1458" fmla="*/ 825018 h 1202550"/>
              <a:gd name="connsiteX1459" fmla="*/ 601275 w 1202550"/>
              <a:gd name="connsiteY1459" fmla="*/ 826266 h 1202550"/>
              <a:gd name="connsiteX1460" fmla="*/ 601371 w 1202550"/>
              <a:gd name="connsiteY1460" fmla="*/ 843596 h 1202550"/>
              <a:gd name="connsiteX1461" fmla="*/ 154747 w 1202550"/>
              <a:gd name="connsiteY1461" fmla="*/ 601286 h 1202550"/>
              <a:gd name="connsiteX1462" fmla="*/ 119655 w 1202550"/>
              <a:gd name="connsiteY1462" fmla="*/ 601286 h 1202550"/>
              <a:gd name="connsiteX1463" fmla="*/ 116439 w 1202550"/>
              <a:gd name="connsiteY1463" fmla="*/ 598141 h 1202550"/>
              <a:gd name="connsiteX1464" fmla="*/ 116439 w 1202550"/>
              <a:gd name="connsiteY1464" fmla="*/ 481751 h 1202550"/>
              <a:gd name="connsiteX1465" fmla="*/ 146490 w 1202550"/>
              <a:gd name="connsiteY1465" fmla="*/ 489240 h 1202550"/>
              <a:gd name="connsiteX1466" fmla="*/ 155203 w 1202550"/>
              <a:gd name="connsiteY1466" fmla="*/ 491424 h 1202550"/>
              <a:gd name="connsiteX1467" fmla="*/ 157604 w 1202550"/>
              <a:gd name="connsiteY1467" fmla="*/ 494640 h 1202550"/>
              <a:gd name="connsiteX1468" fmla="*/ 157604 w 1202550"/>
              <a:gd name="connsiteY1468" fmla="*/ 598381 h 1202550"/>
              <a:gd name="connsiteX1469" fmla="*/ 154747 w 1202550"/>
              <a:gd name="connsiteY1469" fmla="*/ 601286 h 1202550"/>
              <a:gd name="connsiteX1470" fmla="*/ 116343 w 1202550"/>
              <a:gd name="connsiteY1470" fmla="*/ 606374 h 1202550"/>
              <a:gd name="connsiteX1471" fmla="*/ 119487 w 1202550"/>
              <a:gd name="connsiteY1471" fmla="*/ 603086 h 1202550"/>
              <a:gd name="connsiteX1472" fmla="*/ 154939 w 1202550"/>
              <a:gd name="connsiteY1472" fmla="*/ 603086 h 1202550"/>
              <a:gd name="connsiteX1473" fmla="*/ 157628 w 1202550"/>
              <a:gd name="connsiteY1473" fmla="*/ 605678 h 1202550"/>
              <a:gd name="connsiteX1474" fmla="*/ 157628 w 1202550"/>
              <a:gd name="connsiteY1474" fmla="*/ 709923 h 1202550"/>
              <a:gd name="connsiteX1475" fmla="*/ 155227 w 1202550"/>
              <a:gd name="connsiteY1475" fmla="*/ 712900 h 1202550"/>
              <a:gd name="connsiteX1476" fmla="*/ 118359 w 1202550"/>
              <a:gd name="connsiteY1476" fmla="*/ 722165 h 1202550"/>
              <a:gd name="connsiteX1477" fmla="*/ 116607 w 1202550"/>
              <a:gd name="connsiteY1477" fmla="*/ 722165 h 1202550"/>
              <a:gd name="connsiteX1478" fmla="*/ 116367 w 1202550"/>
              <a:gd name="connsiteY1478" fmla="*/ 719237 h 1202550"/>
              <a:gd name="connsiteX1479" fmla="*/ 157532 w 1202550"/>
              <a:gd name="connsiteY1479" fmla="*/ 487536 h 1202550"/>
              <a:gd name="connsiteX1480" fmla="*/ 157532 w 1202550"/>
              <a:gd name="connsiteY1480" fmla="*/ 489768 h 1202550"/>
              <a:gd name="connsiteX1481" fmla="*/ 154579 w 1202550"/>
              <a:gd name="connsiteY1481" fmla="*/ 489360 h 1202550"/>
              <a:gd name="connsiteX1482" fmla="*/ 119127 w 1202550"/>
              <a:gd name="connsiteY1482" fmla="*/ 480551 h 1202550"/>
              <a:gd name="connsiteX1483" fmla="*/ 116439 w 1202550"/>
              <a:gd name="connsiteY1483" fmla="*/ 477286 h 1202550"/>
              <a:gd name="connsiteX1484" fmla="*/ 116439 w 1202550"/>
              <a:gd name="connsiteY1484" fmla="*/ 360872 h 1202550"/>
              <a:gd name="connsiteX1485" fmla="*/ 118455 w 1202550"/>
              <a:gd name="connsiteY1485" fmla="*/ 361352 h 1202550"/>
              <a:gd name="connsiteX1486" fmla="*/ 155443 w 1202550"/>
              <a:gd name="connsiteY1486" fmla="*/ 379786 h 1202550"/>
              <a:gd name="connsiteX1487" fmla="*/ 157652 w 1202550"/>
              <a:gd name="connsiteY1487" fmla="*/ 383459 h 1202550"/>
              <a:gd name="connsiteX1488" fmla="*/ 157628 w 1202550"/>
              <a:gd name="connsiteY1488" fmla="*/ 487536 h 1202550"/>
              <a:gd name="connsiteX1489" fmla="*/ 157532 w 1202550"/>
              <a:gd name="connsiteY1489" fmla="*/ 378802 h 1202550"/>
              <a:gd name="connsiteX1490" fmla="*/ 121647 w 1202550"/>
              <a:gd name="connsiteY1490" fmla="*/ 360824 h 1202550"/>
              <a:gd name="connsiteX1491" fmla="*/ 120711 w 1202550"/>
              <a:gd name="connsiteY1491" fmla="*/ 360176 h 1202550"/>
              <a:gd name="connsiteX1492" fmla="*/ 124240 w 1202550"/>
              <a:gd name="connsiteY1492" fmla="*/ 359744 h 1202550"/>
              <a:gd name="connsiteX1493" fmla="*/ 234293 w 1202550"/>
              <a:gd name="connsiteY1493" fmla="*/ 359744 h 1202550"/>
              <a:gd name="connsiteX1494" fmla="*/ 238278 w 1202550"/>
              <a:gd name="connsiteY1494" fmla="*/ 360656 h 1202550"/>
              <a:gd name="connsiteX1495" fmla="*/ 264681 w 1202550"/>
              <a:gd name="connsiteY1495" fmla="*/ 378298 h 1202550"/>
              <a:gd name="connsiteX1496" fmla="*/ 265401 w 1202550"/>
              <a:gd name="connsiteY1496" fmla="*/ 379282 h 1202550"/>
              <a:gd name="connsiteX1497" fmla="*/ 263001 w 1202550"/>
              <a:gd name="connsiteY1497" fmla="*/ 379522 h 1202550"/>
              <a:gd name="connsiteX1498" fmla="*/ 161276 w 1202550"/>
              <a:gd name="connsiteY1498" fmla="*/ 379522 h 1202550"/>
              <a:gd name="connsiteX1499" fmla="*/ 157508 w 1202550"/>
              <a:gd name="connsiteY1499" fmla="*/ 378802 h 1202550"/>
              <a:gd name="connsiteX1500" fmla="*/ 332514 w 1202550"/>
              <a:gd name="connsiteY1500" fmla="*/ 333676 h 1202550"/>
              <a:gd name="connsiteX1501" fmla="*/ 352868 w 1202550"/>
              <a:gd name="connsiteY1501" fmla="*/ 354007 h 1202550"/>
              <a:gd name="connsiteX1502" fmla="*/ 356325 w 1202550"/>
              <a:gd name="connsiteY1502" fmla="*/ 357079 h 1202550"/>
              <a:gd name="connsiteX1503" fmla="*/ 352988 w 1202550"/>
              <a:gd name="connsiteY1503" fmla="*/ 357895 h 1202550"/>
              <a:gd name="connsiteX1504" fmla="*/ 320584 w 1202550"/>
              <a:gd name="connsiteY1504" fmla="*/ 357895 h 1202550"/>
              <a:gd name="connsiteX1505" fmla="*/ 240510 w 1202550"/>
              <a:gd name="connsiteY1505" fmla="*/ 357895 h 1202550"/>
              <a:gd name="connsiteX1506" fmla="*/ 234965 w 1202550"/>
              <a:gd name="connsiteY1506" fmla="*/ 356215 h 1202550"/>
              <a:gd name="connsiteX1507" fmla="*/ 201769 w 1202550"/>
              <a:gd name="connsiteY1507" fmla="*/ 334156 h 1202550"/>
              <a:gd name="connsiteX1508" fmla="*/ 201985 w 1202550"/>
              <a:gd name="connsiteY1508" fmla="*/ 333100 h 1202550"/>
              <a:gd name="connsiteX1509" fmla="*/ 204674 w 1202550"/>
              <a:gd name="connsiteY1509" fmla="*/ 332980 h 1202550"/>
              <a:gd name="connsiteX1510" fmla="*/ 329105 w 1202550"/>
              <a:gd name="connsiteY1510" fmla="*/ 332980 h 1202550"/>
              <a:gd name="connsiteX1511" fmla="*/ 332490 w 1202550"/>
              <a:gd name="connsiteY1511" fmla="*/ 333676 h 1202550"/>
              <a:gd name="connsiteX1512" fmla="*/ 302870 w 1202550"/>
              <a:gd name="connsiteY1512" fmla="*/ 301464 h 1202550"/>
              <a:gd name="connsiteX1513" fmla="*/ 305966 w 1202550"/>
              <a:gd name="connsiteY1513" fmla="*/ 301128 h 1202550"/>
              <a:gd name="connsiteX1514" fmla="*/ 447776 w 1202550"/>
              <a:gd name="connsiteY1514" fmla="*/ 301128 h 1202550"/>
              <a:gd name="connsiteX1515" fmla="*/ 452025 w 1202550"/>
              <a:gd name="connsiteY1515" fmla="*/ 303817 h 1202550"/>
              <a:gd name="connsiteX1516" fmla="*/ 464578 w 1202550"/>
              <a:gd name="connsiteY1516" fmla="*/ 329020 h 1202550"/>
              <a:gd name="connsiteX1517" fmla="*/ 465682 w 1202550"/>
              <a:gd name="connsiteY1517" fmla="*/ 331756 h 1202550"/>
              <a:gd name="connsiteX1518" fmla="*/ 462010 w 1202550"/>
              <a:gd name="connsiteY1518" fmla="*/ 332452 h 1202550"/>
              <a:gd name="connsiteX1519" fmla="*/ 367366 w 1202550"/>
              <a:gd name="connsiteY1519" fmla="*/ 332452 h 1202550"/>
              <a:gd name="connsiteX1520" fmla="*/ 336546 w 1202550"/>
              <a:gd name="connsiteY1520" fmla="*/ 332452 h 1202550"/>
              <a:gd name="connsiteX1521" fmla="*/ 333114 w 1202550"/>
              <a:gd name="connsiteY1521" fmla="*/ 331852 h 1202550"/>
              <a:gd name="connsiteX1522" fmla="*/ 507207 w 1202550"/>
              <a:gd name="connsiteY1522" fmla="*/ 512403 h 1202550"/>
              <a:gd name="connsiteX1523" fmla="*/ 507207 w 1202550"/>
              <a:gd name="connsiteY1523" fmla="*/ 599030 h 1202550"/>
              <a:gd name="connsiteX1524" fmla="*/ 504807 w 1202550"/>
              <a:gd name="connsiteY1524" fmla="*/ 601286 h 1202550"/>
              <a:gd name="connsiteX1525" fmla="*/ 418228 w 1202550"/>
              <a:gd name="connsiteY1525" fmla="*/ 601286 h 1202550"/>
              <a:gd name="connsiteX1526" fmla="*/ 416140 w 1202550"/>
              <a:gd name="connsiteY1526" fmla="*/ 601286 h 1202550"/>
              <a:gd name="connsiteX1527" fmla="*/ 414796 w 1202550"/>
              <a:gd name="connsiteY1527" fmla="*/ 599798 h 1202550"/>
              <a:gd name="connsiteX1528" fmla="*/ 414796 w 1202550"/>
              <a:gd name="connsiteY1528" fmla="*/ 598309 h 1202550"/>
              <a:gd name="connsiteX1529" fmla="*/ 414796 w 1202550"/>
              <a:gd name="connsiteY1529" fmla="*/ 511899 h 1202550"/>
              <a:gd name="connsiteX1530" fmla="*/ 414796 w 1202550"/>
              <a:gd name="connsiteY1530" fmla="*/ 510699 h 1202550"/>
              <a:gd name="connsiteX1531" fmla="*/ 416860 w 1202550"/>
              <a:gd name="connsiteY1531" fmla="*/ 508706 h 1202550"/>
              <a:gd name="connsiteX1532" fmla="*/ 431262 w 1202550"/>
              <a:gd name="connsiteY1532" fmla="*/ 508706 h 1202550"/>
              <a:gd name="connsiteX1533" fmla="*/ 503559 w 1202550"/>
              <a:gd name="connsiteY1533" fmla="*/ 508706 h 1202550"/>
              <a:gd name="connsiteX1534" fmla="*/ 505671 w 1202550"/>
              <a:gd name="connsiteY1534" fmla="*/ 508706 h 1202550"/>
              <a:gd name="connsiteX1535" fmla="*/ 507255 w 1202550"/>
              <a:gd name="connsiteY1535" fmla="*/ 510218 h 1202550"/>
              <a:gd name="connsiteX1536" fmla="*/ 507183 w 1202550"/>
              <a:gd name="connsiteY1536" fmla="*/ 512403 h 1202550"/>
              <a:gd name="connsiteX1537" fmla="*/ 507207 w 1202550"/>
              <a:gd name="connsiteY1537" fmla="*/ 786661 h 1202550"/>
              <a:gd name="connsiteX1538" fmla="*/ 507207 w 1202550"/>
              <a:gd name="connsiteY1538" fmla="*/ 788461 h 1202550"/>
              <a:gd name="connsiteX1539" fmla="*/ 505935 w 1202550"/>
              <a:gd name="connsiteY1539" fmla="*/ 789661 h 1202550"/>
              <a:gd name="connsiteX1540" fmla="*/ 504135 w 1202550"/>
              <a:gd name="connsiteY1540" fmla="*/ 789661 h 1202550"/>
              <a:gd name="connsiteX1541" fmla="*/ 418060 w 1202550"/>
              <a:gd name="connsiteY1541" fmla="*/ 789661 h 1202550"/>
              <a:gd name="connsiteX1542" fmla="*/ 414796 w 1202550"/>
              <a:gd name="connsiteY1542" fmla="*/ 786229 h 1202550"/>
              <a:gd name="connsiteX1543" fmla="*/ 414796 w 1202550"/>
              <a:gd name="connsiteY1543" fmla="*/ 700490 h 1202550"/>
              <a:gd name="connsiteX1544" fmla="*/ 414796 w 1202550"/>
              <a:gd name="connsiteY1544" fmla="*/ 698378 h 1202550"/>
              <a:gd name="connsiteX1545" fmla="*/ 416116 w 1202550"/>
              <a:gd name="connsiteY1545" fmla="*/ 697178 h 1202550"/>
              <a:gd name="connsiteX1546" fmla="*/ 503943 w 1202550"/>
              <a:gd name="connsiteY1546" fmla="*/ 697178 h 1202550"/>
              <a:gd name="connsiteX1547" fmla="*/ 507183 w 1202550"/>
              <a:gd name="connsiteY1547" fmla="*/ 700346 h 1202550"/>
              <a:gd name="connsiteX1548" fmla="*/ 414748 w 1202550"/>
              <a:gd name="connsiteY1548" fmla="*/ 692089 h 1202550"/>
              <a:gd name="connsiteX1549" fmla="*/ 414748 w 1202550"/>
              <a:gd name="connsiteY1549" fmla="*/ 606014 h 1202550"/>
              <a:gd name="connsiteX1550" fmla="*/ 417652 w 1202550"/>
              <a:gd name="connsiteY1550" fmla="*/ 603086 h 1202550"/>
              <a:gd name="connsiteX1551" fmla="*/ 505959 w 1202550"/>
              <a:gd name="connsiteY1551" fmla="*/ 603086 h 1202550"/>
              <a:gd name="connsiteX1552" fmla="*/ 507255 w 1202550"/>
              <a:gd name="connsiteY1552" fmla="*/ 604286 h 1202550"/>
              <a:gd name="connsiteX1553" fmla="*/ 507255 w 1202550"/>
              <a:gd name="connsiteY1553" fmla="*/ 606398 h 1202550"/>
              <a:gd name="connsiteX1554" fmla="*/ 507255 w 1202550"/>
              <a:gd name="connsiteY1554" fmla="*/ 692449 h 1202550"/>
              <a:gd name="connsiteX1555" fmla="*/ 504375 w 1202550"/>
              <a:gd name="connsiteY1555" fmla="*/ 695378 h 1202550"/>
              <a:gd name="connsiteX1556" fmla="*/ 417964 w 1202550"/>
              <a:gd name="connsiteY1556" fmla="*/ 695378 h 1202550"/>
              <a:gd name="connsiteX1557" fmla="*/ 416764 w 1202550"/>
              <a:gd name="connsiteY1557" fmla="*/ 695378 h 1202550"/>
              <a:gd name="connsiteX1558" fmla="*/ 414820 w 1202550"/>
              <a:gd name="connsiteY1558" fmla="*/ 693289 h 1202550"/>
              <a:gd name="connsiteX1559" fmla="*/ 414748 w 1202550"/>
              <a:gd name="connsiteY1559" fmla="*/ 692089 h 1202550"/>
              <a:gd name="connsiteX1560" fmla="*/ 507135 w 1202550"/>
              <a:gd name="connsiteY1560" fmla="*/ 416055 h 1202550"/>
              <a:gd name="connsiteX1561" fmla="*/ 507135 w 1202550"/>
              <a:gd name="connsiteY1561" fmla="*/ 418143 h 1202550"/>
              <a:gd name="connsiteX1562" fmla="*/ 507135 w 1202550"/>
              <a:gd name="connsiteY1562" fmla="*/ 503498 h 1202550"/>
              <a:gd name="connsiteX1563" fmla="*/ 507135 w 1202550"/>
              <a:gd name="connsiteY1563" fmla="*/ 505898 h 1202550"/>
              <a:gd name="connsiteX1564" fmla="*/ 505863 w 1202550"/>
              <a:gd name="connsiteY1564" fmla="*/ 507122 h 1202550"/>
              <a:gd name="connsiteX1565" fmla="*/ 504063 w 1202550"/>
              <a:gd name="connsiteY1565" fmla="*/ 507122 h 1202550"/>
              <a:gd name="connsiteX1566" fmla="*/ 418060 w 1202550"/>
              <a:gd name="connsiteY1566" fmla="*/ 507122 h 1202550"/>
              <a:gd name="connsiteX1567" fmla="*/ 414796 w 1202550"/>
              <a:gd name="connsiteY1567" fmla="*/ 503954 h 1202550"/>
              <a:gd name="connsiteX1568" fmla="*/ 414796 w 1202550"/>
              <a:gd name="connsiteY1568" fmla="*/ 417783 h 1202550"/>
              <a:gd name="connsiteX1569" fmla="*/ 414796 w 1202550"/>
              <a:gd name="connsiteY1569" fmla="*/ 416583 h 1202550"/>
              <a:gd name="connsiteX1570" fmla="*/ 416860 w 1202550"/>
              <a:gd name="connsiteY1570" fmla="*/ 414615 h 1202550"/>
              <a:gd name="connsiteX1571" fmla="*/ 418660 w 1202550"/>
              <a:gd name="connsiteY1571" fmla="*/ 414615 h 1202550"/>
              <a:gd name="connsiteX1572" fmla="*/ 503559 w 1202550"/>
              <a:gd name="connsiteY1572" fmla="*/ 414615 h 1202550"/>
              <a:gd name="connsiteX1573" fmla="*/ 505647 w 1202550"/>
              <a:gd name="connsiteY1573" fmla="*/ 414615 h 1202550"/>
              <a:gd name="connsiteX1574" fmla="*/ 507183 w 1202550"/>
              <a:gd name="connsiteY1574" fmla="*/ 416127 h 1202550"/>
              <a:gd name="connsiteX1575" fmla="*/ 503055 w 1202550"/>
              <a:gd name="connsiteY1575" fmla="*/ 412742 h 1202550"/>
              <a:gd name="connsiteX1576" fmla="*/ 417268 w 1202550"/>
              <a:gd name="connsiteY1576" fmla="*/ 412742 h 1202550"/>
              <a:gd name="connsiteX1577" fmla="*/ 412084 w 1202550"/>
              <a:gd name="connsiteY1577" fmla="*/ 410558 h 1202550"/>
              <a:gd name="connsiteX1578" fmla="*/ 402986 w 1202550"/>
              <a:gd name="connsiteY1578" fmla="*/ 401413 h 1202550"/>
              <a:gd name="connsiteX1579" fmla="*/ 401258 w 1202550"/>
              <a:gd name="connsiteY1579" fmla="*/ 399565 h 1202550"/>
              <a:gd name="connsiteX1580" fmla="*/ 404475 w 1202550"/>
              <a:gd name="connsiteY1580" fmla="*/ 399205 h 1202550"/>
              <a:gd name="connsiteX1581" fmla="*/ 496838 w 1202550"/>
              <a:gd name="connsiteY1581" fmla="*/ 399205 h 1202550"/>
              <a:gd name="connsiteX1582" fmla="*/ 501183 w 1202550"/>
              <a:gd name="connsiteY1582" fmla="*/ 401821 h 1202550"/>
              <a:gd name="connsiteX1583" fmla="*/ 506559 w 1202550"/>
              <a:gd name="connsiteY1583" fmla="*/ 412742 h 1202550"/>
              <a:gd name="connsiteX1584" fmla="*/ 412948 w 1202550"/>
              <a:gd name="connsiteY1584" fmla="*/ 418143 h 1202550"/>
              <a:gd name="connsiteX1585" fmla="*/ 412948 w 1202550"/>
              <a:gd name="connsiteY1585" fmla="*/ 503282 h 1202550"/>
              <a:gd name="connsiteX1586" fmla="*/ 412948 w 1202550"/>
              <a:gd name="connsiteY1586" fmla="*/ 505370 h 1202550"/>
              <a:gd name="connsiteX1587" fmla="*/ 411387 w 1202550"/>
              <a:gd name="connsiteY1587" fmla="*/ 506930 h 1202550"/>
              <a:gd name="connsiteX1588" fmla="*/ 409899 w 1202550"/>
              <a:gd name="connsiteY1588" fmla="*/ 506930 h 1202550"/>
              <a:gd name="connsiteX1589" fmla="*/ 323896 w 1202550"/>
              <a:gd name="connsiteY1589" fmla="*/ 506930 h 1202550"/>
              <a:gd name="connsiteX1590" fmla="*/ 320608 w 1202550"/>
              <a:gd name="connsiteY1590" fmla="*/ 503786 h 1202550"/>
              <a:gd name="connsiteX1591" fmla="*/ 320608 w 1202550"/>
              <a:gd name="connsiteY1591" fmla="*/ 417375 h 1202550"/>
              <a:gd name="connsiteX1592" fmla="*/ 323560 w 1202550"/>
              <a:gd name="connsiteY1592" fmla="*/ 414494 h 1202550"/>
              <a:gd name="connsiteX1593" fmla="*/ 404811 w 1202550"/>
              <a:gd name="connsiteY1593" fmla="*/ 414494 h 1202550"/>
              <a:gd name="connsiteX1594" fmla="*/ 411387 w 1202550"/>
              <a:gd name="connsiteY1594" fmla="*/ 414494 h 1202550"/>
              <a:gd name="connsiteX1595" fmla="*/ 412996 w 1202550"/>
              <a:gd name="connsiteY1595" fmla="*/ 416007 h 1202550"/>
              <a:gd name="connsiteX1596" fmla="*/ 412996 w 1202550"/>
              <a:gd name="connsiteY1596" fmla="*/ 418215 h 1202550"/>
              <a:gd name="connsiteX1597" fmla="*/ 159428 w 1202550"/>
              <a:gd name="connsiteY1597" fmla="*/ 657453 h 1202550"/>
              <a:gd name="connsiteX1598" fmla="*/ 159428 w 1202550"/>
              <a:gd name="connsiteY1598" fmla="*/ 607047 h 1202550"/>
              <a:gd name="connsiteX1599" fmla="*/ 159428 w 1202550"/>
              <a:gd name="connsiteY1599" fmla="*/ 604934 h 1202550"/>
              <a:gd name="connsiteX1600" fmla="*/ 161276 w 1202550"/>
              <a:gd name="connsiteY1600" fmla="*/ 602990 h 1202550"/>
              <a:gd name="connsiteX1601" fmla="*/ 192144 w 1202550"/>
              <a:gd name="connsiteY1601" fmla="*/ 602990 h 1202550"/>
              <a:gd name="connsiteX1602" fmla="*/ 193944 w 1202550"/>
              <a:gd name="connsiteY1602" fmla="*/ 604670 h 1202550"/>
              <a:gd name="connsiteX1603" fmla="*/ 193944 w 1202550"/>
              <a:gd name="connsiteY1603" fmla="*/ 606470 h 1202550"/>
              <a:gd name="connsiteX1604" fmla="*/ 193944 w 1202550"/>
              <a:gd name="connsiteY1604" fmla="*/ 700082 h 1202550"/>
              <a:gd name="connsiteX1605" fmla="*/ 193944 w 1202550"/>
              <a:gd name="connsiteY1605" fmla="*/ 701570 h 1202550"/>
              <a:gd name="connsiteX1606" fmla="*/ 192144 w 1202550"/>
              <a:gd name="connsiteY1606" fmla="*/ 703779 h 1202550"/>
              <a:gd name="connsiteX1607" fmla="*/ 161660 w 1202550"/>
              <a:gd name="connsiteY1607" fmla="*/ 711388 h 1202550"/>
              <a:gd name="connsiteX1608" fmla="*/ 159452 w 1202550"/>
              <a:gd name="connsiteY1608" fmla="*/ 709635 h 1202550"/>
              <a:gd name="connsiteX1609" fmla="*/ 159452 w 1202550"/>
              <a:gd name="connsiteY1609" fmla="*/ 687457 h 1202550"/>
              <a:gd name="connsiteX1610" fmla="*/ 193920 w 1202550"/>
              <a:gd name="connsiteY1610" fmla="*/ 497377 h 1202550"/>
              <a:gd name="connsiteX1611" fmla="*/ 193776 w 1202550"/>
              <a:gd name="connsiteY1611" fmla="*/ 499129 h 1202550"/>
              <a:gd name="connsiteX1612" fmla="*/ 182687 w 1202550"/>
              <a:gd name="connsiteY1612" fmla="*/ 496297 h 1202550"/>
              <a:gd name="connsiteX1613" fmla="*/ 161780 w 1202550"/>
              <a:gd name="connsiteY1613" fmla="*/ 491088 h 1202550"/>
              <a:gd name="connsiteX1614" fmla="*/ 159380 w 1202550"/>
              <a:gd name="connsiteY1614" fmla="*/ 488136 h 1202550"/>
              <a:gd name="connsiteX1615" fmla="*/ 159380 w 1202550"/>
              <a:gd name="connsiteY1615" fmla="*/ 384083 h 1202550"/>
              <a:gd name="connsiteX1616" fmla="*/ 159644 w 1202550"/>
              <a:gd name="connsiteY1616" fmla="*/ 382330 h 1202550"/>
              <a:gd name="connsiteX1617" fmla="*/ 161828 w 1202550"/>
              <a:gd name="connsiteY1617" fmla="*/ 382955 h 1202550"/>
              <a:gd name="connsiteX1618" fmla="*/ 191928 w 1202550"/>
              <a:gd name="connsiteY1618" fmla="*/ 397884 h 1202550"/>
              <a:gd name="connsiteX1619" fmla="*/ 193968 w 1202550"/>
              <a:gd name="connsiteY1619" fmla="*/ 401029 h 1202550"/>
              <a:gd name="connsiteX1620" fmla="*/ 193920 w 1202550"/>
              <a:gd name="connsiteY1620" fmla="*/ 497377 h 1202550"/>
              <a:gd name="connsiteX1621" fmla="*/ 193632 w 1202550"/>
              <a:gd name="connsiteY1621" fmla="*/ 396852 h 1202550"/>
              <a:gd name="connsiteX1622" fmla="*/ 164829 w 1202550"/>
              <a:gd name="connsiteY1622" fmla="*/ 382451 h 1202550"/>
              <a:gd name="connsiteX1623" fmla="*/ 164349 w 1202550"/>
              <a:gd name="connsiteY1623" fmla="*/ 381634 h 1202550"/>
              <a:gd name="connsiteX1624" fmla="*/ 166461 w 1202550"/>
              <a:gd name="connsiteY1624" fmla="*/ 381418 h 1202550"/>
              <a:gd name="connsiteX1625" fmla="*/ 267273 w 1202550"/>
              <a:gd name="connsiteY1625" fmla="*/ 381418 h 1202550"/>
              <a:gd name="connsiteX1626" fmla="*/ 270946 w 1202550"/>
              <a:gd name="connsiteY1626" fmla="*/ 382378 h 1202550"/>
              <a:gd name="connsiteX1627" fmla="*/ 292141 w 1202550"/>
              <a:gd name="connsiteY1627" fmla="*/ 396492 h 1202550"/>
              <a:gd name="connsiteX1628" fmla="*/ 292885 w 1202550"/>
              <a:gd name="connsiteY1628" fmla="*/ 396924 h 1202550"/>
              <a:gd name="connsiteX1629" fmla="*/ 290868 w 1202550"/>
              <a:gd name="connsiteY1629" fmla="*/ 397620 h 1202550"/>
              <a:gd name="connsiteX1630" fmla="*/ 197257 w 1202550"/>
              <a:gd name="connsiteY1630" fmla="*/ 397620 h 1202550"/>
              <a:gd name="connsiteX1631" fmla="*/ 193632 w 1202550"/>
              <a:gd name="connsiteY1631" fmla="*/ 396852 h 1202550"/>
              <a:gd name="connsiteX1632" fmla="*/ 318736 w 1202550"/>
              <a:gd name="connsiteY1632" fmla="*/ 417591 h 1202550"/>
              <a:gd name="connsiteX1633" fmla="*/ 318736 w 1202550"/>
              <a:gd name="connsiteY1633" fmla="*/ 504002 h 1202550"/>
              <a:gd name="connsiteX1634" fmla="*/ 318736 w 1202550"/>
              <a:gd name="connsiteY1634" fmla="*/ 505490 h 1202550"/>
              <a:gd name="connsiteX1635" fmla="*/ 317224 w 1202550"/>
              <a:gd name="connsiteY1635" fmla="*/ 507074 h 1202550"/>
              <a:gd name="connsiteX1636" fmla="*/ 315711 w 1202550"/>
              <a:gd name="connsiteY1636" fmla="*/ 507074 h 1202550"/>
              <a:gd name="connsiteX1637" fmla="*/ 229733 w 1202550"/>
              <a:gd name="connsiteY1637" fmla="*/ 507074 h 1202550"/>
              <a:gd name="connsiteX1638" fmla="*/ 226420 w 1202550"/>
              <a:gd name="connsiteY1638" fmla="*/ 503642 h 1202550"/>
              <a:gd name="connsiteX1639" fmla="*/ 226420 w 1202550"/>
              <a:gd name="connsiteY1639" fmla="*/ 417231 h 1202550"/>
              <a:gd name="connsiteX1640" fmla="*/ 229037 w 1202550"/>
              <a:gd name="connsiteY1640" fmla="*/ 414615 h 1202550"/>
              <a:gd name="connsiteX1641" fmla="*/ 315087 w 1202550"/>
              <a:gd name="connsiteY1641" fmla="*/ 414615 h 1202550"/>
              <a:gd name="connsiteX1642" fmla="*/ 316888 w 1202550"/>
              <a:gd name="connsiteY1642" fmla="*/ 414615 h 1202550"/>
              <a:gd name="connsiteX1643" fmla="*/ 318808 w 1202550"/>
              <a:gd name="connsiteY1643" fmla="*/ 416391 h 1202550"/>
              <a:gd name="connsiteX1644" fmla="*/ 318736 w 1202550"/>
              <a:gd name="connsiteY1644" fmla="*/ 417591 h 1202550"/>
              <a:gd name="connsiteX1645" fmla="*/ 318736 w 1202550"/>
              <a:gd name="connsiteY1645" fmla="*/ 786733 h 1202550"/>
              <a:gd name="connsiteX1646" fmla="*/ 318736 w 1202550"/>
              <a:gd name="connsiteY1646" fmla="*/ 788533 h 1202550"/>
              <a:gd name="connsiteX1647" fmla="*/ 317512 w 1202550"/>
              <a:gd name="connsiteY1647" fmla="*/ 789781 h 1202550"/>
              <a:gd name="connsiteX1648" fmla="*/ 315423 w 1202550"/>
              <a:gd name="connsiteY1648" fmla="*/ 789781 h 1202550"/>
              <a:gd name="connsiteX1649" fmla="*/ 229757 w 1202550"/>
              <a:gd name="connsiteY1649" fmla="*/ 789781 h 1202550"/>
              <a:gd name="connsiteX1650" fmla="*/ 226420 w 1202550"/>
              <a:gd name="connsiteY1650" fmla="*/ 786397 h 1202550"/>
              <a:gd name="connsiteX1651" fmla="*/ 226420 w 1202550"/>
              <a:gd name="connsiteY1651" fmla="*/ 700946 h 1202550"/>
              <a:gd name="connsiteX1652" fmla="*/ 226420 w 1202550"/>
              <a:gd name="connsiteY1652" fmla="*/ 698858 h 1202550"/>
              <a:gd name="connsiteX1653" fmla="*/ 228004 w 1202550"/>
              <a:gd name="connsiteY1653" fmla="*/ 697298 h 1202550"/>
              <a:gd name="connsiteX1654" fmla="*/ 315519 w 1202550"/>
              <a:gd name="connsiteY1654" fmla="*/ 697298 h 1202550"/>
              <a:gd name="connsiteX1655" fmla="*/ 318808 w 1202550"/>
              <a:gd name="connsiteY1655" fmla="*/ 700394 h 1202550"/>
              <a:gd name="connsiteX1656" fmla="*/ 318736 w 1202550"/>
              <a:gd name="connsiteY1656" fmla="*/ 606518 h 1202550"/>
              <a:gd name="connsiteX1657" fmla="*/ 318736 w 1202550"/>
              <a:gd name="connsiteY1657" fmla="*/ 692929 h 1202550"/>
              <a:gd name="connsiteX1658" fmla="*/ 316144 w 1202550"/>
              <a:gd name="connsiteY1658" fmla="*/ 695522 h 1202550"/>
              <a:gd name="connsiteX1659" fmla="*/ 228053 w 1202550"/>
              <a:gd name="connsiteY1659" fmla="*/ 695522 h 1202550"/>
              <a:gd name="connsiteX1660" fmla="*/ 226420 w 1202550"/>
              <a:gd name="connsiteY1660" fmla="*/ 694009 h 1202550"/>
              <a:gd name="connsiteX1661" fmla="*/ 226420 w 1202550"/>
              <a:gd name="connsiteY1661" fmla="*/ 691921 h 1202550"/>
              <a:gd name="connsiteX1662" fmla="*/ 226420 w 1202550"/>
              <a:gd name="connsiteY1662" fmla="*/ 606711 h 1202550"/>
              <a:gd name="connsiteX1663" fmla="*/ 226420 w 1202550"/>
              <a:gd name="connsiteY1663" fmla="*/ 604310 h 1202550"/>
              <a:gd name="connsiteX1664" fmla="*/ 227239 w 1202550"/>
              <a:gd name="connsiteY1664" fmla="*/ 603228 h 1202550"/>
              <a:gd name="connsiteX1665" fmla="*/ 227524 w 1202550"/>
              <a:gd name="connsiteY1665" fmla="*/ 603230 h 1202550"/>
              <a:gd name="connsiteX1666" fmla="*/ 315687 w 1202550"/>
              <a:gd name="connsiteY1666" fmla="*/ 603230 h 1202550"/>
              <a:gd name="connsiteX1667" fmla="*/ 317200 w 1202550"/>
              <a:gd name="connsiteY1667" fmla="*/ 603230 h 1202550"/>
              <a:gd name="connsiteX1668" fmla="*/ 318784 w 1202550"/>
              <a:gd name="connsiteY1668" fmla="*/ 604766 h 1202550"/>
              <a:gd name="connsiteX1669" fmla="*/ 318736 w 1202550"/>
              <a:gd name="connsiteY1669" fmla="*/ 606398 h 1202550"/>
              <a:gd name="connsiteX1670" fmla="*/ 318736 w 1202550"/>
              <a:gd name="connsiteY1670" fmla="*/ 600302 h 1202550"/>
              <a:gd name="connsiteX1671" fmla="*/ 317656 w 1202550"/>
              <a:gd name="connsiteY1671" fmla="*/ 601406 h 1202550"/>
              <a:gd name="connsiteX1672" fmla="*/ 315879 w 1202550"/>
              <a:gd name="connsiteY1672" fmla="*/ 601406 h 1202550"/>
              <a:gd name="connsiteX1673" fmla="*/ 229013 w 1202550"/>
              <a:gd name="connsiteY1673" fmla="*/ 601406 h 1202550"/>
              <a:gd name="connsiteX1674" fmla="*/ 226420 w 1202550"/>
              <a:gd name="connsiteY1674" fmla="*/ 598766 h 1202550"/>
              <a:gd name="connsiteX1675" fmla="*/ 226420 w 1202550"/>
              <a:gd name="connsiteY1675" fmla="*/ 511707 h 1202550"/>
              <a:gd name="connsiteX1676" fmla="*/ 229325 w 1202550"/>
              <a:gd name="connsiteY1676" fmla="*/ 508802 h 1202550"/>
              <a:gd name="connsiteX1677" fmla="*/ 316336 w 1202550"/>
              <a:gd name="connsiteY1677" fmla="*/ 508802 h 1202550"/>
              <a:gd name="connsiteX1678" fmla="*/ 318880 w 1202550"/>
              <a:gd name="connsiteY1678" fmla="*/ 511443 h 1202550"/>
              <a:gd name="connsiteX1679" fmla="*/ 318880 w 1202550"/>
              <a:gd name="connsiteY1679" fmla="*/ 598093 h 1202550"/>
              <a:gd name="connsiteX1680" fmla="*/ 318736 w 1202550"/>
              <a:gd name="connsiteY1680" fmla="*/ 600182 h 1202550"/>
              <a:gd name="connsiteX1681" fmla="*/ 313263 w 1202550"/>
              <a:gd name="connsiteY1681" fmla="*/ 412910 h 1202550"/>
              <a:gd name="connsiteX1682" fmla="*/ 227884 w 1202550"/>
              <a:gd name="connsiteY1682" fmla="*/ 412910 h 1202550"/>
              <a:gd name="connsiteX1683" fmla="*/ 224404 w 1202550"/>
              <a:gd name="connsiteY1683" fmla="*/ 412286 h 1202550"/>
              <a:gd name="connsiteX1684" fmla="*/ 200857 w 1202550"/>
              <a:gd name="connsiteY1684" fmla="*/ 400453 h 1202550"/>
              <a:gd name="connsiteX1685" fmla="*/ 200281 w 1202550"/>
              <a:gd name="connsiteY1685" fmla="*/ 399637 h 1202550"/>
              <a:gd name="connsiteX1686" fmla="*/ 203305 w 1202550"/>
              <a:gd name="connsiteY1686" fmla="*/ 399421 h 1202550"/>
              <a:gd name="connsiteX1687" fmla="*/ 293245 w 1202550"/>
              <a:gd name="connsiteY1687" fmla="*/ 399421 h 1202550"/>
              <a:gd name="connsiteX1688" fmla="*/ 299053 w 1202550"/>
              <a:gd name="connsiteY1688" fmla="*/ 401221 h 1202550"/>
              <a:gd name="connsiteX1689" fmla="*/ 313239 w 1202550"/>
              <a:gd name="connsiteY1689" fmla="*/ 410822 h 1202550"/>
              <a:gd name="connsiteX1690" fmla="*/ 315639 w 1202550"/>
              <a:gd name="connsiteY1690" fmla="*/ 412670 h 1202550"/>
              <a:gd name="connsiteX1691" fmla="*/ 313335 w 1202550"/>
              <a:gd name="connsiteY1691" fmla="*/ 412790 h 1202550"/>
              <a:gd name="connsiteX1692" fmla="*/ 195648 w 1202550"/>
              <a:gd name="connsiteY1692" fmla="*/ 401701 h 1202550"/>
              <a:gd name="connsiteX1693" fmla="*/ 195648 w 1202550"/>
              <a:gd name="connsiteY1693" fmla="*/ 400573 h 1202550"/>
              <a:gd name="connsiteX1694" fmla="*/ 197905 w 1202550"/>
              <a:gd name="connsiteY1694" fmla="*/ 401245 h 1202550"/>
              <a:gd name="connsiteX1695" fmla="*/ 222316 w 1202550"/>
              <a:gd name="connsiteY1695" fmla="*/ 413366 h 1202550"/>
              <a:gd name="connsiteX1696" fmla="*/ 224476 w 1202550"/>
              <a:gd name="connsiteY1696" fmla="*/ 417039 h 1202550"/>
              <a:gd name="connsiteX1697" fmla="*/ 224476 w 1202550"/>
              <a:gd name="connsiteY1697" fmla="*/ 469485 h 1202550"/>
              <a:gd name="connsiteX1698" fmla="*/ 224476 w 1202550"/>
              <a:gd name="connsiteY1698" fmla="*/ 503498 h 1202550"/>
              <a:gd name="connsiteX1699" fmla="*/ 224236 w 1202550"/>
              <a:gd name="connsiteY1699" fmla="*/ 506474 h 1202550"/>
              <a:gd name="connsiteX1700" fmla="*/ 220492 w 1202550"/>
              <a:gd name="connsiteY1700" fmla="*/ 505778 h 1202550"/>
              <a:gd name="connsiteX1701" fmla="*/ 197833 w 1202550"/>
              <a:gd name="connsiteY1701" fmla="*/ 500185 h 1202550"/>
              <a:gd name="connsiteX1702" fmla="*/ 195432 w 1202550"/>
              <a:gd name="connsiteY1702" fmla="*/ 497473 h 1202550"/>
              <a:gd name="connsiteX1703" fmla="*/ 195744 w 1202550"/>
              <a:gd name="connsiteY1703" fmla="*/ 401581 h 1202550"/>
              <a:gd name="connsiteX1704" fmla="*/ 195648 w 1202550"/>
              <a:gd name="connsiteY1704" fmla="*/ 606687 h 1202550"/>
              <a:gd name="connsiteX1705" fmla="*/ 195648 w 1202550"/>
              <a:gd name="connsiteY1705" fmla="*/ 605486 h 1202550"/>
              <a:gd name="connsiteX1706" fmla="*/ 198049 w 1202550"/>
              <a:gd name="connsiteY1706" fmla="*/ 603206 h 1202550"/>
              <a:gd name="connsiteX1707" fmla="*/ 222340 w 1202550"/>
              <a:gd name="connsiteY1707" fmla="*/ 603206 h 1202550"/>
              <a:gd name="connsiteX1708" fmla="*/ 224740 w 1202550"/>
              <a:gd name="connsiteY1708" fmla="*/ 605606 h 1202550"/>
              <a:gd name="connsiteX1709" fmla="*/ 224740 w 1202550"/>
              <a:gd name="connsiteY1709" fmla="*/ 693697 h 1202550"/>
              <a:gd name="connsiteX1710" fmla="*/ 222988 w 1202550"/>
              <a:gd name="connsiteY1710" fmla="*/ 696242 h 1202550"/>
              <a:gd name="connsiteX1711" fmla="*/ 196873 w 1202550"/>
              <a:gd name="connsiteY1711" fmla="*/ 702723 h 1202550"/>
              <a:gd name="connsiteX1712" fmla="*/ 196057 w 1202550"/>
              <a:gd name="connsiteY1712" fmla="*/ 702723 h 1202550"/>
              <a:gd name="connsiteX1713" fmla="*/ 195840 w 1202550"/>
              <a:gd name="connsiteY1713" fmla="*/ 699602 h 1202550"/>
              <a:gd name="connsiteX1714" fmla="*/ 195720 w 1202550"/>
              <a:gd name="connsiteY1714" fmla="*/ 606567 h 1202550"/>
              <a:gd name="connsiteX1715" fmla="*/ 224452 w 1202550"/>
              <a:gd name="connsiteY1715" fmla="*/ 512115 h 1202550"/>
              <a:gd name="connsiteX1716" fmla="*/ 224452 w 1202550"/>
              <a:gd name="connsiteY1716" fmla="*/ 598165 h 1202550"/>
              <a:gd name="connsiteX1717" fmla="*/ 221332 w 1202550"/>
              <a:gd name="connsiteY1717" fmla="*/ 601406 h 1202550"/>
              <a:gd name="connsiteX1718" fmla="*/ 198409 w 1202550"/>
              <a:gd name="connsiteY1718" fmla="*/ 601406 h 1202550"/>
              <a:gd name="connsiteX1719" fmla="*/ 195720 w 1202550"/>
              <a:gd name="connsiteY1719" fmla="*/ 598886 h 1202550"/>
              <a:gd name="connsiteX1720" fmla="*/ 195720 w 1202550"/>
              <a:gd name="connsiteY1720" fmla="*/ 503834 h 1202550"/>
              <a:gd name="connsiteX1721" fmla="*/ 195720 w 1202550"/>
              <a:gd name="connsiteY1721" fmla="*/ 501697 h 1202550"/>
              <a:gd name="connsiteX1722" fmla="*/ 223180 w 1202550"/>
              <a:gd name="connsiteY1722" fmla="*/ 508298 h 1202550"/>
              <a:gd name="connsiteX1723" fmla="*/ 224644 w 1202550"/>
              <a:gd name="connsiteY1723" fmla="*/ 510170 h 1202550"/>
              <a:gd name="connsiteX1724" fmla="*/ 224620 w 1202550"/>
              <a:gd name="connsiteY1724" fmla="*/ 511995 h 1202550"/>
              <a:gd name="connsiteX1725" fmla="*/ 195648 w 1202550"/>
              <a:gd name="connsiteY1725" fmla="*/ 802167 h 1202550"/>
              <a:gd name="connsiteX1726" fmla="*/ 195648 w 1202550"/>
              <a:gd name="connsiteY1726" fmla="*/ 707451 h 1202550"/>
              <a:gd name="connsiteX1727" fmla="*/ 198049 w 1202550"/>
              <a:gd name="connsiteY1727" fmla="*/ 704259 h 1202550"/>
              <a:gd name="connsiteX1728" fmla="*/ 223036 w 1202550"/>
              <a:gd name="connsiteY1728" fmla="*/ 697922 h 1202550"/>
              <a:gd name="connsiteX1729" fmla="*/ 224356 w 1202550"/>
              <a:gd name="connsiteY1729" fmla="*/ 697778 h 1202550"/>
              <a:gd name="connsiteX1730" fmla="*/ 224620 w 1202550"/>
              <a:gd name="connsiteY1730" fmla="*/ 700970 h 1202550"/>
              <a:gd name="connsiteX1731" fmla="*/ 224620 w 1202550"/>
              <a:gd name="connsiteY1731" fmla="*/ 786997 h 1202550"/>
              <a:gd name="connsiteX1732" fmla="*/ 221908 w 1202550"/>
              <a:gd name="connsiteY1732" fmla="*/ 791534 h 1202550"/>
              <a:gd name="connsiteX1733" fmla="*/ 198865 w 1202550"/>
              <a:gd name="connsiteY1733" fmla="*/ 802959 h 1202550"/>
              <a:gd name="connsiteX1734" fmla="*/ 196105 w 1202550"/>
              <a:gd name="connsiteY1734" fmla="*/ 804039 h 1202550"/>
              <a:gd name="connsiteX1735" fmla="*/ 195744 w 1202550"/>
              <a:gd name="connsiteY1735" fmla="*/ 802047 h 1202550"/>
              <a:gd name="connsiteX1736" fmla="*/ 202489 w 1202550"/>
              <a:gd name="connsiteY1736" fmla="*/ 803223 h 1202550"/>
              <a:gd name="connsiteX1737" fmla="*/ 223084 w 1202550"/>
              <a:gd name="connsiteY1737" fmla="*/ 792854 h 1202550"/>
              <a:gd name="connsiteX1738" fmla="*/ 228509 w 1202550"/>
              <a:gd name="connsiteY1738" fmla="*/ 791558 h 1202550"/>
              <a:gd name="connsiteX1739" fmla="*/ 312783 w 1202550"/>
              <a:gd name="connsiteY1739" fmla="*/ 791558 h 1202550"/>
              <a:gd name="connsiteX1740" fmla="*/ 315471 w 1202550"/>
              <a:gd name="connsiteY1740" fmla="*/ 791558 h 1202550"/>
              <a:gd name="connsiteX1741" fmla="*/ 314343 w 1202550"/>
              <a:gd name="connsiteY1741" fmla="*/ 793070 h 1202550"/>
              <a:gd name="connsiteX1742" fmla="*/ 297901 w 1202550"/>
              <a:gd name="connsiteY1742" fmla="*/ 804063 h 1202550"/>
              <a:gd name="connsiteX1743" fmla="*/ 294589 w 1202550"/>
              <a:gd name="connsiteY1743" fmla="*/ 805191 h 1202550"/>
              <a:gd name="connsiteX1744" fmla="*/ 200737 w 1202550"/>
              <a:gd name="connsiteY1744" fmla="*/ 805191 h 1202550"/>
              <a:gd name="connsiteX1745" fmla="*/ 199201 w 1202550"/>
              <a:gd name="connsiteY1745" fmla="*/ 804951 h 1202550"/>
              <a:gd name="connsiteX1746" fmla="*/ 202585 w 1202550"/>
              <a:gd name="connsiteY1746" fmla="*/ 803103 h 1202550"/>
              <a:gd name="connsiteX1747" fmla="*/ 295141 w 1202550"/>
              <a:gd name="connsiteY1747" fmla="*/ 808168 h 1202550"/>
              <a:gd name="connsiteX1748" fmla="*/ 299029 w 1202550"/>
              <a:gd name="connsiteY1748" fmla="*/ 806968 h 1202550"/>
              <a:gd name="connsiteX1749" fmla="*/ 393505 w 1202550"/>
              <a:gd name="connsiteY1749" fmla="*/ 806968 h 1202550"/>
              <a:gd name="connsiteX1750" fmla="*/ 395641 w 1202550"/>
              <a:gd name="connsiteY1750" fmla="*/ 807472 h 1202550"/>
              <a:gd name="connsiteX1751" fmla="*/ 379799 w 1202550"/>
              <a:gd name="connsiteY1751" fmla="*/ 823290 h 1202550"/>
              <a:gd name="connsiteX1752" fmla="*/ 376943 w 1202550"/>
              <a:gd name="connsiteY1752" fmla="*/ 823866 h 1202550"/>
              <a:gd name="connsiteX1753" fmla="*/ 275530 w 1202550"/>
              <a:gd name="connsiteY1753" fmla="*/ 823866 h 1202550"/>
              <a:gd name="connsiteX1754" fmla="*/ 273130 w 1202550"/>
              <a:gd name="connsiteY1754" fmla="*/ 823602 h 1202550"/>
              <a:gd name="connsiteX1755" fmla="*/ 273274 w 1202550"/>
              <a:gd name="connsiteY1755" fmla="*/ 822714 h 1202550"/>
              <a:gd name="connsiteX1756" fmla="*/ 295237 w 1202550"/>
              <a:gd name="connsiteY1756" fmla="*/ 808048 h 1202550"/>
              <a:gd name="connsiteX1757" fmla="*/ 300806 w 1202550"/>
              <a:gd name="connsiteY1757" fmla="*/ 805167 h 1202550"/>
              <a:gd name="connsiteX1758" fmla="*/ 301958 w 1202550"/>
              <a:gd name="connsiteY1758" fmla="*/ 803655 h 1202550"/>
              <a:gd name="connsiteX1759" fmla="*/ 318376 w 1202550"/>
              <a:gd name="connsiteY1759" fmla="*/ 792686 h 1202550"/>
              <a:gd name="connsiteX1760" fmla="*/ 321688 w 1202550"/>
              <a:gd name="connsiteY1760" fmla="*/ 791558 h 1202550"/>
              <a:gd name="connsiteX1761" fmla="*/ 410067 w 1202550"/>
              <a:gd name="connsiteY1761" fmla="*/ 791558 h 1202550"/>
              <a:gd name="connsiteX1762" fmla="*/ 410739 w 1202550"/>
              <a:gd name="connsiteY1762" fmla="*/ 791558 h 1202550"/>
              <a:gd name="connsiteX1763" fmla="*/ 410019 w 1202550"/>
              <a:gd name="connsiteY1763" fmla="*/ 792998 h 1202550"/>
              <a:gd name="connsiteX1764" fmla="*/ 399218 w 1202550"/>
              <a:gd name="connsiteY1764" fmla="*/ 803823 h 1202550"/>
              <a:gd name="connsiteX1765" fmla="*/ 396362 w 1202550"/>
              <a:gd name="connsiteY1765" fmla="*/ 805071 h 1202550"/>
              <a:gd name="connsiteX1766" fmla="*/ 300902 w 1202550"/>
              <a:gd name="connsiteY1766" fmla="*/ 805047 h 1202550"/>
              <a:gd name="connsiteX1767" fmla="*/ 410427 w 1202550"/>
              <a:gd name="connsiteY1767" fmla="*/ 789781 h 1202550"/>
              <a:gd name="connsiteX1768" fmla="*/ 323296 w 1202550"/>
              <a:gd name="connsiteY1768" fmla="*/ 789781 h 1202550"/>
              <a:gd name="connsiteX1769" fmla="*/ 320608 w 1202550"/>
              <a:gd name="connsiteY1769" fmla="*/ 786949 h 1202550"/>
              <a:gd name="connsiteX1770" fmla="*/ 320608 w 1202550"/>
              <a:gd name="connsiteY1770" fmla="*/ 700298 h 1202550"/>
              <a:gd name="connsiteX1771" fmla="*/ 320608 w 1202550"/>
              <a:gd name="connsiteY1771" fmla="*/ 698498 h 1202550"/>
              <a:gd name="connsiteX1772" fmla="*/ 321928 w 1202550"/>
              <a:gd name="connsiteY1772" fmla="*/ 697298 h 1202550"/>
              <a:gd name="connsiteX1773" fmla="*/ 410355 w 1202550"/>
              <a:gd name="connsiteY1773" fmla="*/ 697298 h 1202550"/>
              <a:gd name="connsiteX1774" fmla="*/ 412996 w 1202550"/>
              <a:gd name="connsiteY1774" fmla="*/ 699842 h 1202550"/>
              <a:gd name="connsiteX1775" fmla="*/ 412996 w 1202550"/>
              <a:gd name="connsiteY1775" fmla="*/ 787381 h 1202550"/>
              <a:gd name="connsiteX1776" fmla="*/ 410523 w 1202550"/>
              <a:gd name="connsiteY1776" fmla="*/ 789661 h 1202550"/>
              <a:gd name="connsiteX1777" fmla="*/ 412828 w 1202550"/>
              <a:gd name="connsiteY1777" fmla="*/ 691897 h 1202550"/>
              <a:gd name="connsiteX1778" fmla="*/ 412828 w 1202550"/>
              <a:gd name="connsiteY1778" fmla="*/ 694297 h 1202550"/>
              <a:gd name="connsiteX1779" fmla="*/ 411531 w 1202550"/>
              <a:gd name="connsiteY1779" fmla="*/ 695498 h 1202550"/>
              <a:gd name="connsiteX1780" fmla="*/ 323680 w 1202550"/>
              <a:gd name="connsiteY1780" fmla="*/ 695498 h 1202550"/>
              <a:gd name="connsiteX1781" fmla="*/ 320440 w 1202550"/>
              <a:gd name="connsiteY1781" fmla="*/ 692305 h 1202550"/>
              <a:gd name="connsiteX1782" fmla="*/ 320440 w 1202550"/>
              <a:gd name="connsiteY1782" fmla="*/ 606398 h 1202550"/>
              <a:gd name="connsiteX1783" fmla="*/ 323872 w 1202550"/>
              <a:gd name="connsiteY1783" fmla="*/ 603086 h 1202550"/>
              <a:gd name="connsiteX1784" fmla="*/ 410283 w 1202550"/>
              <a:gd name="connsiteY1784" fmla="*/ 603086 h 1202550"/>
              <a:gd name="connsiteX1785" fmla="*/ 412876 w 1202550"/>
              <a:gd name="connsiteY1785" fmla="*/ 605702 h 1202550"/>
              <a:gd name="connsiteX1786" fmla="*/ 412876 w 1202550"/>
              <a:gd name="connsiteY1786" fmla="*/ 691777 h 1202550"/>
              <a:gd name="connsiteX1787" fmla="*/ 410259 w 1202550"/>
              <a:gd name="connsiteY1787" fmla="*/ 601406 h 1202550"/>
              <a:gd name="connsiteX1788" fmla="*/ 321448 w 1202550"/>
              <a:gd name="connsiteY1788" fmla="*/ 601406 h 1202550"/>
              <a:gd name="connsiteX1789" fmla="*/ 320363 w 1202550"/>
              <a:gd name="connsiteY1789" fmla="*/ 600535 h 1202550"/>
              <a:gd name="connsiteX1790" fmla="*/ 320368 w 1202550"/>
              <a:gd name="connsiteY1790" fmla="*/ 600278 h 1202550"/>
              <a:gd name="connsiteX1791" fmla="*/ 320368 w 1202550"/>
              <a:gd name="connsiteY1791" fmla="*/ 598189 h 1202550"/>
              <a:gd name="connsiteX1792" fmla="*/ 320368 w 1202550"/>
              <a:gd name="connsiteY1792" fmla="*/ 511539 h 1202550"/>
              <a:gd name="connsiteX1793" fmla="*/ 322984 w 1202550"/>
              <a:gd name="connsiteY1793" fmla="*/ 508946 h 1202550"/>
              <a:gd name="connsiteX1794" fmla="*/ 410235 w 1202550"/>
              <a:gd name="connsiteY1794" fmla="*/ 508946 h 1202550"/>
              <a:gd name="connsiteX1795" fmla="*/ 412756 w 1202550"/>
              <a:gd name="connsiteY1795" fmla="*/ 511611 h 1202550"/>
              <a:gd name="connsiteX1796" fmla="*/ 412756 w 1202550"/>
              <a:gd name="connsiteY1796" fmla="*/ 598838 h 1202550"/>
              <a:gd name="connsiteX1797" fmla="*/ 410427 w 1202550"/>
              <a:gd name="connsiteY1797" fmla="*/ 601286 h 1202550"/>
              <a:gd name="connsiteX1798" fmla="*/ 410883 w 1202550"/>
              <a:gd name="connsiteY1798" fmla="*/ 412358 h 1202550"/>
              <a:gd name="connsiteX1799" fmla="*/ 410595 w 1202550"/>
              <a:gd name="connsiteY1799" fmla="*/ 412934 h 1202550"/>
              <a:gd name="connsiteX1800" fmla="*/ 407955 w 1202550"/>
              <a:gd name="connsiteY1800" fmla="*/ 412934 h 1202550"/>
              <a:gd name="connsiteX1801" fmla="*/ 322576 w 1202550"/>
              <a:gd name="connsiteY1801" fmla="*/ 412934 h 1202550"/>
              <a:gd name="connsiteX1802" fmla="*/ 317560 w 1202550"/>
              <a:gd name="connsiteY1802" fmla="*/ 411446 h 1202550"/>
              <a:gd name="connsiteX1803" fmla="*/ 300518 w 1202550"/>
              <a:gd name="connsiteY1803" fmla="*/ 400045 h 1202550"/>
              <a:gd name="connsiteX1804" fmla="*/ 303566 w 1202550"/>
              <a:gd name="connsiteY1804" fmla="*/ 399445 h 1202550"/>
              <a:gd name="connsiteX1805" fmla="*/ 346771 w 1202550"/>
              <a:gd name="connsiteY1805" fmla="*/ 399445 h 1202550"/>
              <a:gd name="connsiteX1806" fmla="*/ 395305 w 1202550"/>
              <a:gd name="connsiteY1806" fmla="*/ 399445 h 1202550"/>
              <a:gd name="connsiteX1807" fmla="*/ 400106 w 1202550"/>
              <a:gd name="connsiteY1807" fmla="*/ 401413 h 1202550"/>
              <a:gd name="connsiteX1808" fmla="*/ 411051 w 1202550"/>
              <a:gd name="connsiteY1808" fmla="*/ 412286 h 1202550"/>
              <a:gd name="connsiteX1809" fmla="*/ 392017 w 1202550"/>
              <a:gd name="connsiteY1809" fmla="*/ 397620 h 1202550"/>
              <a:gd name="connsiteX1810" fmla="*/ 298933 w 1202550"/>
              <a:gd name="connsiteY1810" fmla="*/ 397620 h 1202550"/>
              <a:gd name="connsiteX1811" fmla="*/ 295813 w 1202550"/>
              <a:gd name="connsiteY1811" fmla="*/ 396852 h 1202550"/>
              <a:gd name="connsiteX1812" fmla="*/ 274210 w 1202550"/>
              <a:gd name="connsiteY1812" fmla="*/ 382330 h 1202550"/>
              <a:gd name="connsiteX1813" fmla="*/ 273730 w 1202550"/>
              <a:gd name="connsiteY1813" fmla="*/ 381418 h 1202550"/>
              <a:gd name="connsiteX1814" fmla="*/ 277019 w 1202550"/>
              <a:gd name="connsiteY1814" fmla="*/ 381418 h 1202550"/>
              <a:gd name="connsiteX1815" fmla="*/ 377183 w 1202550"/>
              <a:gd name="connsiteY1815" fmla="*/ 381418 h 1202550"/>
              <a:gd name="connsiteX1816" fmla="*/ 382416 w 1202550"/>
              <a:gd name="connsiteY1816" fmla="*/ 383603 h 1202550"/>
              <a:gd name="connsiteX1817" fmla="*/ 395905 w 1202550"/>
              <a:gd name="connsiteY1817" fmla="*/ 397068 h 1202550"/>
              <a:gd name="connsiteX1818" fmla="*/ 392185 w 1202550"/>
              <a:gd name="connsiteY1818" fmla="*/ 397500 h 1202550"/>
              <a:gd name="connsiteX1819" fmla="*/ 374015 w 1202550"/>
              <a:gd name="connsiteY1819" fmla="*/ 379618 h 1202550"/>
              <a:gd name="connsiteX1820" fmla="*/ 304022 w 1202550"/>
              <a:gd name="connsiteY1820" fmla="*/ 379618 h 1202550"/>
              <a:gd name="connsiteX1821" fmla="*/ 272530 w 1202550"/>
              <a:gd name="connsiteY1821" fmla="*/ 379618 h 1202550"/>
              <a:gd name="connsiteX1822" fmla="*/ 267729 w 1202550"/>
              <a:gd name="connsiteY1822" fmla="*/ 378178 h 1202550"/>
              <a:gd name="connsiteX1823" fmla="*/ 243534 w 1202550"/>
              <a:gd name="connsiteY1823" fmla="*/ 362048 h 1202550"/>
              <a:gd name="connsiteX1824" fmla="*/ 241134 w 1202550"/>
              <a:gd name="connsiteY1824" fmla="*/ 360104 h 1202550"/>
              <a:gd name="connsiteX1825" fmla="*/ 244159 w 1202550"/>
              <a:gd name="connsiteY1825" fmla="*/ 359792 h 1202550"/>
              <a:gd name="connsiteX1826" fmla="*/ 355724 w 1202550"/>
              <a:gd name="connsiteY1826" fmla="*/ 359792 h 1202550"/>
              <a:gd name="connsiteX1827" fmla="*/ 360525 w 1202550"/>
              <a:gd name="connsiteY1827" fmla="*/ 361760 h 1202550"/>
              <a:gd name="connsiteX1828" fmla="*/ 375767 w 1202550"/>
              <a:gd name="connsiteY1828" fmla="*/ 377050 h 1202550"/>
              <a:gd name="connsiteX1829" fmla="*/ 377711 w 1202550"/>
              <a:gd name="connsiteY1829" fmla="*/ 379114 h 1202550"/>
              <a:gd name="connsiteX1830" fmla="*/ 374183 w 1202550"/>
              <a:gd name="connsiteY1830" fmla="*/ 379498 h 1202550"/>
              <a:gd name="connsiteX1831" fmla="*/ 159716 w 1202550"/>
              <a:gd name="connsiteY1831" fmla="*/ 492840 h 1202550"/>
              <a:gd name="connsiteX1832" fmla="*/ 161780 w 1202550"/>
              <a:gd name="connsiteY1832" fmla="*/ 493080 h 1202550"/>
              <a:gd name="connsiteX1833" fmla="*/ 191688 w 1202550"/>
              <a:gd name="connsiteY1833" fmla="*/ 500497 h 1202550"/>
              <a:gd name="connsiteX1834" fmla="*/ 193920 w 1202550"/>
              <a:gd name="connsiteY1834" fmla="*/ 503498 h 1202550"/>
              <a:gd name="connsiteX1835" fmla="*/ 193920 w 1202550"/>
              <a:gd name="connsiteY1835" fmla="*/ 598790 h 1202550"/>
              <a:gd name="connsiteX1836" fmla="*/ 191520 w 1202550"/>
              <a:gd name="connsiteY1836" fmla="*/ 601190 h 1202550"/>
              <a:gd name="connsiteX1837" fmla="*/ 161852 w 1202550"/>
              <a:gd name="connsiteY1837" fmla="*/ 601190 h 1202550"/>
              <a:gd name="connsiteX1838" fmla="*/ 159452 w 1202550"/>
              <a:gd name="connsiteY1838" fmla="*/ 598790 h 1202550"/>
              <a:gd name="connsiteX1839" fmla="*/ 159452 w 1202550"/>
              <a:gd name="connsiteY1839" fmla="*/ 557168 h 1202550"/>
              <a:gd name="connsiteX1840" fmla="*/ 159452 w 1202550"/>
              <a:gd name="connsiteY1840" fmla="*/ 496321 h 1202550"/>
              <a:gd name="connsiteX1841" fmla="*/ 159716 w 1202550"/>
              <a:gd name="connsiteY1841" fmla="*/ 492840 h 1202550"/>
              <a:gd name="connsiteX1842" fmla="*/ 159428 w 1202550"/>
              <a:gd name="connsiteY1842" fmla="*/ 716980 h 1202550"/>
              <a:gd name="connsiteX1843" fmla="*/ 159428 w 1202550"/>
              <a:gd name="connsiteY1843" fmla="*/ 716092 h 1202550"/>
              <a:gd name="connsiteX1844" fmla="*/ 161612 w 1202550"/>
              <a:gd name="connsiteY1844" fmla="*/ 713236 h 1202550"/>
              <a:gd name="connsiteX1845" fmla="*/ 177862 w 1202550"/>
              <a:gd name="connsiteY1845" fmla="*/ 709203 h 1202550"/>
              <a:gd name="connsiteX1846" fmla="*/ 190944 w 1202550"/>
              <a:gd name="connsiteY1846" fmla="*/ 705915 h 1202550"/>
              <a:gd name="connsiteX1847" fmla="*/ 193920 w 1202550"/>
              <a:gd name="connsiteY1847" fmla="*/ 705579 h 1202550"/>
              <a:gd name="connsiteX1848" fmla="*/ 193920 w 1202550"/>
              <a:gd name="connsiteY1848" fmla="*/ 708699 h 1202550"/>
              <a:gd name="connsiteX1849" fmla="*/ 193920 w 1202550"/>
              <a:gd name="connsiteY1849" fmla="*/ 802311 h 1202550"/>
              <a:gd name="connsiteX1850" fmla="*/ 191184 w 1202550"/>
              <a:gd name="connsiteY1850" fmla="*/ 806848 h 1202550"/>
              <a:gd name="connsiteX1851" fmla="*/ 162380 w 1202550"/>
              <a:gd name="connsiteY1851" fmla="*/ 821105 h 1202550"/>
              <a:gd name="connsiteX1852" fmla="*/ 159668 w 1202550"/>
              <a:gd name="connsiteY1852" fmla="*/ 822257 h 1202550"/>
              <a:gd name="connsiteX1853" fmla="*/ 159284 w 1202550"/>
              <a:gd name="connsiteY1853" fmla="*/ 819281 h 1202550"/>
              <a:gd name="connsiteX1854" fmla="*/ 159428 w 1202550"/>
              <a:gd name="connsiteY1854" fmla="*/ 716980 h 1202550"/>
              <a:gd name="connsiteX1855" fmla="*/ 165453 w 1202550"/>
              <a:gd name="connsiteY1855" fmla="*/ 821753 h 1202550"/>
              <a:gd name="connsiteX1856" fmla="*/ 192984 w 1202550"/>
              <a:gd name="connsiteY1856" fmla="*/ 807880 h 1202550"/>
              <a:gd name="connsiteX1857" fmla="*/ 196969 w 1202550"/>
              <a:gd name="connsiteY1857" fmla="*/ 806848 h 1202550"/>
              <a:gd name="connsiteX1858" fmla="*/ 291084 w 1202550"/>
              <a:gd name="connsiteY1858" fmla="*/ 806848 h 1202550"/>
              <a:gd name="connsiteX1859" fmla="*/ 293293 w 1202550"/>
              <a:gd name="connsiteY1859" fmla="*/ 806968 h 1202550"/>
              <a:gd name="connsiteX1860" fmla="*/ 291564 w 1202550"/>
              <a:gd name="connsiteY1860" fmla="*/ 808216 h 1202550"/>
              <a:gd name="connsiteX1861" fmla="*/ 271666 w 1202550"/>
              <a:gd name="connsiteY1861" fmla="*/ 821561 h 1202550"/>
              <a:gd name="connsiteX1862" fmla="*/ 266409 w 1202550"/>
              <a:gd name="connsiteY1862" fmla="*/ 823170 h 1202550"/>
              <a:gd name="connsiteX1863" fmla="*/ 223540 w 1202550"/>
              <a:gd name="connsiteY1863" fmla="*/ 823170 h 1202550"/>
              <a:gd name="connsiteX1864" fmla="*/ 163892 w 1202550"/>
              <a:gd name="connsiteY1864" fmla="*/ 823170 h 1202550"/>
              <a:gd name="connsiteX1865" fmla="*/ 165453 w 1202550"/>
              <a:gd name="connsiteY1865" fmla="*/ 821753 h 1202550"/>
              <a:gd name="connsiteX1866" fmla="*/ 269554 w 1202550"/>
              <a:gd name="connsiteY1866" fmla="*/ 825138 h 1202550"/>
              <a:gd name="connsiteX1867" fmla="*/ 272338 w 1202550"/>
              <a:gd name="connsiteY1867" fmla="*/ 824466 h 1202550"/>
              <a:gd name="connsiteX1868" fmla="*/ 375551 w 1202550"/>
              <a:gd name="connsiteY1868" fmla="*/ 824466 h 1202550"/>
              <a:gd name="connsiteX1869" fmla="*/ 377615 w 1202550"/>
              <a:gd name="connsiteY1869" fmla="*/ 824682 h 1202550"/>
              <a:gd name="connsiteX1870" fmla="*/ 377807 w 1202550"/>
              <a:gd name="connsiteY1870" fmla="*/ 825666 h 1202550"/>
              <a:gd name="connsiteX1871" fmla="*/ 358413 w 1202550"/>
              <a:gd name="connsiteY1871" fmla="*/ 844868 h 1202550"/>
              <a:gd name="connsiteX1872" fmla="*/ 355580 w 1202550"/>
              <a:gd name="connsiteY1872" fmla="*/ 845420 h 1202550"/>
              <a:gd name="connsiteX1873" fmla="*/ 243102 w 1202550"/>
              <a:gd name="connsiteY1873" fmla="*/ 845420 h 1202550"/>
              <a:gd name="connsiteX1874" fmla="*/ 240702 w 1202550"/>
              <a:gd name="connsiteY1874" fmla="*/ 845180 h 1202550"/>
              <a:gd name="connsiteX1875" fmla="*/ 240702 w 1202550"/>
              <a:gd name="connsiteY1875" fmla="*/ 844292 h 1202550"/>
              <a:gd name="connsiteX1876" fmla="*/ 269554 w 1202550"/>
              <a:gd name="connsiteY1876" fmla="*/ 825138 h 1202550"/>
              <a:gd name="connsiteX1877" fmla="*/ 362253 w 1202550"/>
              <a:gd name="connsiteY1877" fmla="*/ 843164 h 1202550"/>
              <a:gd name="connsiteX1878" fmla="*/ 380496 w 1202550"/>
              <a:gd name="connsiteY1878" fmla="*/ 825066 h 1202550"/>
              <a:gd name="connsiteX1879" fmla="*/ 380496 w 1202550"/>
              <a:gd name="connsiteY1879" fmla="*/ 825066 h 1202550"/>
              <a:gd name="connsiteX1880" fmla="*/ 383352 w 1202550"/>
              <a:gd name="connsiteY1880" fmla="*/ 824466 h 1202550"/>
              <a:gd name="connsiteX1881" fmla="*/ 486877 w 1202550"/>
              <a:gd name="connsiteY1881" fmla="*/ 824466 h 1202550"/>
              <a:gd name="connsiteX1882" fmla="*/ 489661 w 1202550"/>
              <a:gd name="connsiteY1882" fmla="*/ 825162 h 1202550"/>
              <a:gd name="connsiteX1883" fmla="*/ 483612 w 1202550"/>
              <a:gd name="connsiteY1883" fmla="*/ 837667 h 1202550"/>
              <a:gd name="connsiteX1884" fmla="*/ 480060 w 1202550"/>
              <a:gd name="connsiteY1884" fmla="*/ 844868 h 1202550"/>
              <a:gd name="connsiteX1885" fmla="*/ 476964 w 1202550"/>
              <a:gd name="connsiteY1885" fmla="*/ 845516 h 1202550"/>
              <a:gd name="connsiteX1886" fmla="*/ 364342 w 1202550"/>
              <a:gd name="connsiteY1886" fmla="*/ 845516 h 1202550"/>
              <a:gd name="connsiteX1887" fmla="*/ 361365 w 1202550"/>
              <a:gd name="connsiteY1887" fmla="*/ 844700 h 1202550"/>
              <a:gd name="connsiteX1888" fmla="*/ 362253 w 1202550"/>
              <a:gd name="connsiteY1888" fmla="*/ 843044 h 1202550"/>
              <a:gd name="connsiteX1889" fmla="*/ 490861 w 1202550"/>
              <a:gd name="connsiteY1889" fmla="*/ 823218 h 1202550"/>
              <a:gd name="connsiteX1890" fmla="*/ 490861 w 1202550"/>
              <a:gd name="connsiteY1890" fmla="*/ 823218 h 1202550"/>
              <a:gd name="connsiteX1891" fmla="*/ 487765 w 1202550"/>
              <a:gd name="connsiteY1891" fmla="*/ 823866 h 1202550"/>
              <a:gd name="connsiteX1892" fmla="*/ 385944 w 1202550"/>
              <a:gd name="connsiteY1892" fmla="*/ 823866 h 1202550"/>
              <a:gd name="connsiteX1893" fmla="*/ 382968 w 1202550"/>
              <a:gd name="connsiteY1893" fmla="*/ 823074 h 1202550"/>
              <a:gd name="connsiteX1894" fmla="*/ 384672 w 1202550"/>
              <a:gd name="connsiteY1894" fmla="*/ 820673 h 1202550"/>
              <a:gd name="connsiteX1895" fmla="*/ 394849 w 1202550"/>
              <a:gd name="connsiteY1895" fmla="*/ 810520 h 1202550"/>
              <a:gd name="connsiteX1896" fmla="*/ 398450 w 1202550"/>
              <a:gd name="connsiteY1896" fmla="*/ 807448 h 1202550"/>
              <a:gd name="connsiteX1897" fmla="*/ 399818 w 1202550"/>
              <a:gd name="connsiteY1897" fmla="*/ 806944 h 1202550"/>
              <a:gd name="connsiteX1898" fmla="*/ 498878 w 1202550"/>
              <a:gd name="connsiteY1898" fmla="*/ 806944 h 1202550"/>
              <a:gd name="connsiteX1899" fmla="*/ 494774 w 1202550"/>
              <a:gd name="connsiteY1899" fmla="*/ 805287 h 1202550"/>
              <a:gd name="connsiteX1900" fmla="*/ 404811 w 1202550"/>
              <a:gd name="connsiteY1900" fmla="*/ 805167 h 1202550"/>
              <a:gd name="connsiteX1901" fmla="*/ 401738 w 1202550"/>
              <a:gd name="connsiteY1901" fmla="*/ 805167 h 1202550"/>
              <a:gd name="connsiteX1902" fmla="*/ 402314 w 1202550"/>
              <a:gd name="connsiteY1902" fmla="*/ 803655 h 1202550"/>
              <a:gd name="connsiteX1903" fmla="*/ 413116 w 1202550"/>
              <a:gd name="connsiteY1903" fmla="*/ 792806 h 1202550"/>
              <a:gd name="connsiteX1904" fmla="*/ 415972 w 1202550"/>
              <a:gd name="connsiteY1904" fmla="*/ 791558 h 1202550"/>
              <a:gd name="connsiteX1905" fmla="*/ 505359 w 1202550"/>
              <a:gd name="connsiteY1905" fmla="*/ 791558 h 1202550"/>
              <a:gd name="connsiteX1906" fmla="*/ 506487 w 1202550"/>
              <a:gd name="connsiteY1906" fmla="*/ 791774 h 1202550"/>
              <a:gd name="connsiteX1907" fmla="*/ 502167 w 1202550"/>
              <a:gd name="connsiteY1907" fmla="*/ 800703 h 1202550"/>
              <a:gd name="connsiteX1908" fmla="*/ 494774 w 1202550"/>
              <a:gd name="connsiteY1908" fmla="*/ 805167 h 1202550"/>
              <a:gd name="connsiteX1909" fmla="*/ 505287 w 1202550"/>
              <a:gd name="connsiteY1909" fmla="*/ 798398 h 1202550"/>
              <a:gd name="connsiteX1910" fmla="*/ 507928 w 1202550"/>
              <a:gd name="connsiteY1910" fmla="*/ 793046 h 1202550"/>
              <a:gd name="connsiteX1911" fmla="*/ 510328 w 1202550"/>
              <a:gd name="connsiteY1911" fmla="*/ 791582 h 1202550"/>
              <a:gd name="connsiteX1912" fmla="*/ 511816 w 1202550"/>
              <a:gd name="connsiteY1912" fmla="*/ 791582 h 1202550"/>
              <a:gd name="connsiteX1913" fmla="*/ 598227 w 1202550"/>
              <a:gd name="connsiteY1913" fmla="*/ 791582 h 1202550"/>
              <a:gd name="connsiteX1914" fmla="*/ 601539 w 1202550"/>
              <a:gd name="connsiteY1914" fmla="*/ 794990 h 1202550"/>
              <a:gd name="connsiteX1915" fmla="*/ 601539 w 1202550"/>
              <a:gd name="connsiteY1915" fmla="*/ 802791 h 1202550"/>
              <a:gd name="connsiteX1916" fmla="*/ 599019 w 1202550"/>
              <a:gd name="connsiteY1916" fmla="*/ 805191 h 1202550"/>
              <a:gd name="connsiteX1917" fmla="*/ 502143 w 1202550"/>
              <a:gd name="connsiteY1917" fmla="*/ 805191 h 1202550"/>
              <a:gd name="connsiteX1918" fmla="*/ 505287 w 1202550"/>
              <a:gd name="connsiteY1918" fmla="*/ 798278 h 1202550"/>
              <a:gd name="connsiteX1919" fmla="*/ 508984 w 1202550"/>
              <a:gd name="connsiteY1919" fmla="*/ 666718 h 1202550"/>
              <a:gd name="connsiteX1920" fmla="*/ 508984 w 1202550"/>
              <a:gd name="connsiteY1920" fmla="*/ 606014 h 1202550"/>
              <a:gd name="connsiteX1921" fmla="*/ 511888 w 1202550"/>
              <a:gd name="connsiteY1921" fmla="*/ 603086 h 1202550"/>
              <a:gd name="connsiteX1922" fmla="*/ 600051 w 1202550"/>
              <a:gd name="connsiteY1922" fmla="*/ 603086 h 1202550"/>
              <a:gd name="connsiteX1923" fmla="*/ 601371 w 1202550"/>
              <a:gd name="connsiteY1923" fmla="*/ 604286 h 1202550"/>
              <a:gd name="connsiteX1924" fmla="*/ 601371 w 1202550"/>
              <a:gd name="connsiteY1924" fmla="*/ 606398 h 1202550"/>
              <a:gd name="connsiteX1925" fmla="*/ 601371 w 1202550"/>
              <a:gd name="connsiteY1925" fmla="*/ 692161 h 1202550"/>
              <a:gd name="connsiteX1926" fmla="*/ 598203 w 1202550"/>
              <a:gd name="connsiteY1926" fmla="*/ 695354 h 1202550"/>
              <a:gd name="connsiteX1927" fmla="*/ 512440 w 1202550"/>
              <a:gd name="connsiteY1927" fmla="*/ 695354 h 1202550"/>
              <a:gd name="connsiteX1928" fmla="*/ 510928 w 1202550"/>
              <a:gd name="connsiteY1928" fmla="*/ 695354 h 1202550"/>
              <a:gd name="connsiteX1929" fmla="*/ 508960 w 1202550"/>
              <a:gd name="connsiteY1929" fmla="*/ 693265 h 1202550"/>
              <a:gd name="connsiteX1930" fmla="*/ 508984 w 1202550"/>
              <a:gd name="connsiteY1930" fmla="*/ 666718 h 1202550"/>
              <a:gd name="connsiteX1931" fmla="*/ 601371 w 1202550"/>
              <a:gd name="connsiteY1931" fmla="*/ 788581 h 1202550"/>
              <a:gd name="connsiteX1932" fmla="*/ 600099 w 1202550"/>
              <a:gd name="connsiteY1932" fmla="*/ 789781 h 1202550"/>
              <a:gd name="connsiteX1933" fmla="*/ 598299 w 1202550"/>
              <a:gd name="connsiteY1933" fmla="*/ 789781 h 1202550"/>
              <a:gd name="connsiteX1934" fmla="*/ 512272 w 1202550"/>
              <a:gd name="connsiteY1934" fmla="*/ 789781 h 1202550"/>
              <a:gd name="connsiteX1935" fmla="*/ 508984 w 1202550"/>
              <a:gd name="connsiteY1935" fmla="*/ 786349 h 1202550"/>
              <a:gd name="connsiteX1936" fmla="*/ 508984 w 1202550"/>
              <a:gd name="connsiteY1936" fmla="*/ 700490 h 1202550"/>
              <a:gd name="connsiteX1937" fmla="*/ 512392 w 1202550"/>
              <a:gd name="connsiteY1937" fmla="*/ 697178 h 1202550"/>
              <a:gd name="connsiteX1938" fmla="*/ 598131 w 1202550"/>
              <a:gd name="connsiteY1938" fmla="*/ 697178 h 1202550"/>
              <a:gd name="connsiteX1939" fmla="*/ 601371 w 1202550"/>
              <a:gd name="connsiteY1939" fmla="*/ 700322 h 1202550"/>
              <a:gd name="connsiteX1940" fmla="*/ 601371 w 1202550"/>
              <a:gd name="connsiteY1940" fmla="*/ 786373 h 1202550"/>
              <a:gd name="connsiteX1941" fmla="*/ 601371 w 1202550"/>
              <a:gd name="connsiteY1941" fmla="*/ 788461 h 1202550"/>
              <a:gd name="connsiteX1942" fmla="*/ 601371 w 1202550"/>
              <a:gd name="connsiteY1942" fmla="*/ 512547 h 1202550"/>
              <a:gd name="connsiteX1943" fmla="*/ 601371 w 1202550"/>
              <a:gd name="connsiteY1943" fmla="*/ 599030 h 1202550"/>
              <a:gd name="connsiteX1944" fmla="*/ 598971 w 1202550"/>
              <a:gd name="connsiteY1944" fmla="*/ 601286 h 1202550"/>
              <a:gd name="connsiteX1945" fmla="*/ 512416 w 1202550"/>
              <a:gd name="connsiteY1945" fmla="*/ 601286 h 1202550"/>
              <a:gd name="connsiteX1946" fmla="*/ 510328 w 1202550"/>
              <a:gd name="connsiteY1946" fmla="*/ 601286 h 1202550"/>
              <a:gd name="connsiteX1947" fmla="*/ 508984 w 1202550"/>
              <a:gd name="connsiteY1947" fmla="*/ 599798 h 1202550"/>
              <a:gd name="connsiteX1948" fmla="*/ 508984 w 1202550"/>
              <a:gd name="connsiteY1948" fmla="*/ 598309 h 1202550"/>
              <a:gd name="connsiteX1949" fmla="*/ 508984 w 1202550"/>
              <a:gd name="connsiteY1949" fmla="*/ 511899 h 1202550"/>
              <a:gd name="connsiteX1950" fmla="*/ 508984 w 1202550"/>
              <a:gd name="connsiteY1950" fmla="*/ 510699 h 1202550"/>
              <a:gd name="connsiteX1951" fmla="*/ 511048 w 1202550"/>
              <a:gd name="connsiteY1951" fmla="*/ 508706 h 1202550"/>
              <a:gd name="connsiteX1952" fmla="*/ 525450 w 1202550"/>
              <a:gd name="connsiteY1952" fmla="*/ 508706 h 1202550"/>
              <a:gd name="connsiteX1953" fmla="*/ 597675 w 1202550"/>
              <a:gd name="connsiteY1953" fmla="*/ 508706 h 1202550"/>
              <a:gd name="connsiteX1954" fmla="*/ 599787 w 1202550"/>
              <a:gd name="connsiteY1954" fmla="*/ 508706 h 1202550"/>
              <a:gd name="connsiteX1955" fmla="*/ 601371 w 1202550"/>
              <a:gd name="connsiteY1955" fmla="*/ 510218 h 1202550"/>
              <a:gd name="connsiteX1956" fmla="*/ 601371 w 1202550"/>
              <a:gd name="connsiteY1956" fmla="*/ 512403 h 1202550"/>
              <a:gd name="connsiteX1957" fmla="*/ 601371 w 1202550"/>
              <a:gd name="connsiteY1957" fmla="*/ 411470 h 1202550"/>
              <a:gd name="connsiteX1958" fmla="*/ 599739 w 1202550"/>
              <a:gd name="connsiteY1958" fmla="*/ 412958 h 1202550"/>
              <a:gd name="connsiteX1959" fmla="*/ 597963 w 1202550"/>
              <a:gd name="connsiteY1959" fmla="*/ 412958 h 1202550"/>
              <a:gd name="connsiteX1960" fmla="*/ 511888 w 1202550"/>
              <a:gd name="connsiteY1960" fmla="*/ 412958 h 1202550"/>
              <a:gd name="connsiteX1961" fmla="*/ 507087 w 1202550"/>
              <a:gd name="connsiteY1961" fmla="*/ 409958 h 1202550"/>
              <a:gd name="connsiteX1962" fmla="*/ 502935 w 1202550"/>
              <a:gd name="connsiteY1962" fmla="*/ 401653 h 1202550"/>
              <a:gd name="connsiteX1963" fmla="*/ 502335 w 1202550"/>
              <a:gd name="connsiteY1963" fmla="*/ 399709 h 1202550"/>
              <a:gd name="connsiteX1964" fmla="*/ 505215 w 1202550"/>
              <a:gd name="connsiteY1964" fmla="*/ 399397 h 1202550"/>
              <a:gd name="connsiteX1965" fmla="*/ 598155 w 1202550"/>
              <a:gd name="connsiteY1965" fmla="*/ 399397 h 1202550"/>
              <a:gd name="connsiteX1966" fmla="*/ 599667 w 1202550"/>
              <a:gd name="connsiteY1966" fmla="*/ 399397 h 1202550"/>
              <a:gd name="connsiteX1967" fmla="*/ 601275 w 1202550"/>
              <a:gd name="connsiteY1967" fmla="*/ 400885 h 1202550"/>
              <a:gd name="connsiteX1968" fmla="*/ 601395 w 1202550"/>
              <a:gd name="connsiteY1968" fmla="*/ 411326 h 1202550"/>
              <a:gd name="connsiteX1969" fmla="*/ 497846 w 1202550"/>
              <a:gd name="connsiteY1969" fmla="*/ 395436 h 1202550"/>
              <a:gd name="connsiteX1970" fmla="*/ 498518 w 1202550"/>
              <a:gd name="connsiteY1970" fmla="*/ 397332 h 1202550"/>
              <a:gd name="connsiteX1971" fmla="*/ 495518 w 1202550"/>
              <a:gd name="connsiteY1971" fmla="*/ 397644 h 1202550"/>
              <a:gd name="connsiteX1972" fmla="*/ 401906 w 1202550"/>
              <a:gd name="connsiteY1972" fmla="*/ 397644 h 1202550"/>
              <a:gd name="connsiteX1973" fmla="*/ 396698 w 1202550"/>
              <a:gd name="connsiteY1973" fmla="*/ 395412 h 1202550"/>
              <a:gd name="connsiteX1974" fmla="*/ 383424 w 1202550"/>
              <a:gd name="connsiteY1974" fmla="*/ 382162 h 1202550"/>
              <a:gd name="connsiteX1975" fmla="*/ 385344 w 1202550"/>
              <a:gd name="connsiteY1975" fmla="*/ 381418 h 1202550"/>
              <a:gd name="connsiteX1976" fmla="*/ 488557 w 1202550"/>
              <a:gd name="connsiteY1976" fmla="*/ 381418 h 1202550"/>
              <a:gd name="connsiteX1977" fmla="*/ 491797 w 1202550"/>
              <a:gd name="connsiteY1977" fmla="*/ 383363 h 1202550"/>
              <a:gd name="connsiteX1978" fmla="*/ 497870 w 1202550"/>
              <a:gd name="connsiteY1978" fmla="*/ 395292 h 1202550"/>
              <a:gd name="connsiteX1979" fmla="*/ 487165 w 1202550"/>
              <a:gd name="connsiteY1979" fmla="*/ 379642 h 1202550"/>
              <a:gd name="connsiteX1980" fmla="*/ 383448 w 1202550"/>
              <a:gd name="connsiteY1980" fmla="*/ 379642 h 1202550"/>
              <a:gd name="connsiteX1981" fmla="*/ 379247 w 1202550"/>
              <a:gd name="connsiteY1981" fmla="*/ 377890 h 1202550"/>
              <a:gd name="connsiteX1982" fmla="*/ 363717 w 1202550"/>
              <a:gd name="connsiteY1982" fmla="*/ 362480 h 1202550"/>
              <a:gd name="connsiteX1983" fmla="*/ 361557 w 1202550"/>
              <a:gd name="connsiteY1983" fmla="*/ 360224 h 1202550"/>
              <a:gd name="connsiteX1984" fmla="*/ 364774 w 1202550"/>
              <a:gd name="connsiteY1984" fmla="*/ 359816 h 1202550"/>
              <a:gd name="connsiteX1985" fmla="*/ 476892 w 1202550"/>
              <a:gd name="connsiteY1985" fmla="*/ 359816 h 1202550"/>
              <a:gd name="connsiteX1986" fmla="*/ 481428 w 1202550"/>
              <a:gd name="connsiteY1986" fmla="*/ 362600 h 1202550"/>
              <a:gd name="connsiteX1987" fmla="*/ 488317 w 1202550"/>
              <a:gd name="connsiteY1987" fmla="*/ 376546 h 1202550"/>
              <a:gd name="connsiteX1988" fmla="*/ 489445 w 1202550"/>
              <a:gd name="connsiteY1988" fmla="*/ 379282 h 1202550"/>
              <a:gd name="connsiteX1989" fmla="*/ 487189 w 1202550"/>
              <a:gd name="connsiteY1989" fmla="*/ 379498 h 1202550"/>
              <a:gd name="connsiteX1990" fmla="*/ 476124 w 1202550"/>
              <a:gd name="connsiteY1990" fmla="*/ 358039 h 1202550"/>
              <a:gd name="connsiteX1991" fmla="*/ 361701 w 1202550"/>
              <a:gd name="connsiteY1991" fmla="*/ 358039 h 1202550"/>
              <a:gd name="connsiteX1992" fmla="*/ 357501 w 1202550"/>
              <a:gd name="connsiteY1992" fmla="*/ 356311 h 1202550"/>
              <a:gd name="connsiteX1993" fmla="*/ 335466 w 1202550"/>
              <a:gd name="connsiteY1993" fmla="*/ 334324 h 1202550"/>
              <a:gd name="connsiteX1994" fmla="*/ 335754 w 1202550"/>
              <a:gd name="connsiteY1994" fmla="*/ 333244 h 1202550"/>
              <a:gd name="connsiteX1995" fmla="*/ 338442 w 1202550"/>
              <a:gd name="connsiteY1995" fmla="*/ 333100 h 1202550"/>
              <a:gd name="connsiteX1996" fmla="*/ 463474 w 1202550"/>
              <a:gd name="connsiteY1996" fmla="*/ 333100 h 1202550"/>
              <a:gd name="connsiteX1997" fmla="*/ 466882 w 1202550"/>
              <a:gd name="connsiteY1997" fmla="*/ 333724 h 1202550"/>
              <a:gd name="connsiteX1998" fmla="*/ 478884 w 1202550"/>
              <a:gd name="connsiteY1998" fmla="*/ 357439 h 1202550"/>
              <a:gd name="connsiteX1999" fmla="*/ 476148 w 1202550"/>
              <a:gd name="connsiteY1999" fmla="*/ 357895 h 1202550"/>
              <a:gd name="connsiteX2000" fmla="*/ 300902 w 1202550"/>
              <a:gd name="connsiteY2000" fmla="*/ 302448 h 1202550"/>
              <a:gd name="connsiteX2001" fmla="*/ 329033 w 1202550"/>
              <a:gd name="connsiteY2001" fmla="*/ 330676 h 1202550"/>
              <a:gd name="connsiteX2002" fmla="*/ 329945 w 1202550"/>
              <a:gd name="connsiteY2002" fmla="*/ 331852 h 1202550"/>
              <a:gd name="connsiteX2003" fmla="*/ 326297 w 1202550"/>
              <a:gd name="connsiteY2003" fmla="*/ 332548 h 1202550"/>
              <a:gd name="connsiteX2004" fmla="*/ 232997 w 1202550"/>
              <a:gd name="connsiteY2004" fmla="*/ 332548 h 1202550"/>
              <a:gd name="connsiteX2005" fmla="*/ 201553 w 1202550"/>
              <a:gd name="connsiteY2005" fmla="*/ 332548 h 1202550"/>
              <a:gd name="connsiteX2006" fmla="*/ 198121 w 1202550"/>
              <a:gd name="connsiteY2006" fmla="*/ 331948 h 1202550"/>
              <a:gd name="connsiteX2007" fmla="*/ 166269 w 1202550"/>
              <a:gd name="connsiteY2007" fmla="*/ 310658 h 1202550"/>
              <a:gd name="connsiteX2008" fmla="*/ 153115 w 1202550"/>
              <a:gd name="connsiteY2008" fmla="*/ 301680 h 1202550"/>
              <a:gd name="connsiteX2009" fmla="*/ 155251 w 1202550"/>
              <a:gd name="connsiteY2009" fmla="*/ 301152 h 1202550"/>
              <a:gd name="connsiteX2010" fmla="*/ 297613 w 1202550"/>
              <a:gd name="connsiteY2010" fmla="*/ 301152 h 1202550"/>
              <a:gd name="connsiteX2011" fmla="*/ 301022 w 1202550"/>
              <a:gd name="connsiteY2011" fmla="*/ 302304 h 1202550"/>
              <a:gd name="connsiteX2012" fmla="*/ 116439 w 1202550"/>
              <a:gd name="connsiteY2012" fmla="*/ 840740 h 1202550"/>
              <a:gd name="connsiteX2013" fmla="*/ 116439 w 1202550"/>
              <a:gd name="connsiteY2013" fmla="*/ 727782 h 1202550"/>
              <a:gd name="connsiteX2014" fmla="*/ 116439 w 1202550"/>
              <a:gd name="connsiteY2014" fmla="*/ 726269 h 1202550"/>
              <a:gd name="connsiteX2015" fmla="*/ 118239 w 1202550"/>
              <a:gd name="connsiteY2015" fmla="*/ 724109 h 1202550"/>
              <a:gd name="connsiteX2016" fmla="*/ 155395 w 1202550"/>
              <a:gd name="connsiteY2016" fmla="*/ 714820 h 1202550"/>
              <a:gd name="connsiteX2017" fmla="*/ 157628 w 1202550"/>
              <a:gd name="connsiteY2017" fmla="*/ 716524 h 1202550"/>
              <a:gd name="connsiteX2018" fmla="*/ 157628 w 1202550"/>
              <a:gd name="connsiteY2018" fmla="*/ 728526 h 1202550"/>
              <a:gd name="connsiteX2019" fmla="*/ 157628 w 1202550"/>
              <a:gd name="connsiteY2019" fmla="*/ 820217 h 1202550"/>
              <a:gd name="connsiteX2020" fmla="*/ 154771 w 1202550"/>
              <a:gd name="connsiteY2020" fmla="*/ 825018 h 1202550"/>
              <a:gd name="connsiteX2021" fmla="*/ 119391 w 1202550"/>
              <a:gd name="connsiteY2021" fmla="*/ 842612 h 1202550"/>
              <a:gd name="connsiteX2022" fmla="*/ 116655 w 1202550"/>
              <a:gd name="connsiteY2022" fmla="*/ 843668 h 1202550"/>
              <a:gd name="connsiteX2023" fmla="*/ 116439 w 1202550"/>
              <a:gd name="connsiteY2023" fmla="*/ 840740 h 1202550"/>
              <a:gd name="connsiteX2024" fmla="*/ 122487 w 1202550"/>
              <a:gd name="connsiteY2024" fmla="*/ 843140 h 1202550"/>
              <a:gd name="connsiteX2025" fmla="*/ 157052 w 1202550"/>
              <a:gd name="connsiteY2025" fmla="*/ 825858 h 1202550"/>
              <a:gd name="connsiteX2026" fmla="*/ 160748 w 1202550"/>
              <a:gd name="connsiteY2026" fmla="*/ 824874 h 1202550"/>
              <a:gd name="connsiteX2027" fmla="*/ 264513 w 1202550"/>
              <a:gd name="connsiteY2027" fmla="*/ 824874 h 1202550"/>
              <a:gd name="connsiteX2028" fmla="*/ 265401 w 1202550"/>
              <a:gd name="connsiteY2028" fmla="*/ 824874 h 1202550"/>
              <a:gd name="connsiteX2029" fmla="*/ 264513 w 1202550"/>
              <a:gd name="connsiteY2029" fmla="*/ 826146 h 1202550"/>
              <a:gd name="connsiteX2030" fmla="*/ 238350 w 1202550"/>
              <a:gd name="connsiteY2030" fmla="*/ 843620 h 1202550"/>
              <a:gd name="connsiteX2031" fmla="*/ 235301 w 1202550"/>
              <a:gd name="connsiteY2031" fmla="*/ 844604 h 1202550"/>
              <a:gd name="connsiteX2032" fmla="*/ 121335 w 1202550"/>
              <a:gd name="connsiteY2032" fmla="*/ 844604 h 1202550"/>
              <a:gd name="connsiteX2033" fmla="*/ 120567 w 1202550"/>
              <a:gd name="connsiteY2033" fmla="*/ 844388 h 1202550"/>
              <a:gd name="connsiteX2034" fmla="*/ 122487 w 1202550"/>
              <a:gd name="connsiteY2034" fmla="*/ 843212 h 1202550"/>
              <a:gd name="connsiteX2035" fmla="*/ 237126 w 1202550"/>
              <a:gd name="connsiteY2035" fmla="*/ 846741 h 1202550"/>
              <a:gd name="connsiteX2036" fmla="*/ 240822 w 1202550"/>
              <a:gd name="connsiteY2036" fmla="*/ 846068 h 1202550"/>
              <a:gd name="connsiteX2037" fmla="*/ 342427 w 1202550"/>
              <a:gd name="connsiteY2037" fmla="*/ 846068 h 1202550"/>
              <a:gd name="connsiteX2038" fmla="*/ 354716 w 1202550"/>
              <a:gd name="connsiteY2038" fmla="*/ 846068 h 1202550"/>
              <a:gd name="connsiteX2039" fmla="*/ 356061 w 1202550"/>
              <a:gd name="connsiteY2039" fmla="*/ 847221 h 1202550"/>
              <a:gd name="connsiteX2040" fmla="*/ 333834 w 1202550"/>
              <a:gd name="connsiteY2040" fmla="*/ 869519 h 1202550"/>
              <a:gd name="connsiteX2041" fmla="*/ 329945 w 1202550"/>
              <a:gd name="connsiteY2041" fmla="*/ 871176 h 1202550"/>
              <a:gd name="connsiteX2042" fmla="*/ 203137 w 1202550"/>
              <a:gd name="connsiteY2042" fmla="*/ 871176 h 1202550"/>
              <a:gd name="connsiteX2043" fmla="*/ 201841 w 1202550"/>
              <a:gd name="connsiteY2043" fmla="*/ 871176 h 1202550"/>
              <a:gd name="connsiteX2044" fmla="*/ 203617 w 1202550"/>
              <a:gd name="connsiteY2044" fmla="*/ 869327 h 1202550"/>
              <a:gd name="connsiteX2045" fmla="*/ 234821 w 1202550"/>
              <a:gd name="connsiteY2045" fmla="*/ 848541 h 1202550"/>
              <a:gd name="connsiteX2046" fmla="*/ 237126 w 1202550"/>
              <a:gd name="connsiteY2046" fmla="*/ 846741 h 1202550"/>
              <a:gd name="connsiteX2047" fmla="*/ 464842 w 1202550"/>
              <a:gd name="connsiteY2047" fmla="*/ 871152 h 1202550"/>
              <a:gd name="connsiteX2048" fmla="*/ 463330 w 1202550"/>
              <a:gd name="connsiteY2048" fmla="*/ 871152 h 1202550"/>
              <a:gd name="connsiteX2049" fmla="*/ 335010 w 1202550"/>
              <a:gd name="connsiteY2049" fmla="*/ 871152 h 1202550"/>
              <a:gd name="connsiteX2050" fmla="*/ 359013 w 1202550"/>
              <a:gd name="connsiteY2050" fmla="*/ 846621 h 1202550"/>
              <a:gd name="connsiteX2051" fmla="*/ 359013 w 1202550"/>
              <a:gd name="connsiteY2051" fmla="*/ 846621 h 1202550"/>
              <a:gd name="connsiteX2052" fmla="*/ 361845 w 1202550"/>
              <a:gd name="connsiteY2052" fmla="*/ 846044 h 1202550"/>
              <a:gd name="connsiteX2053" fmla="*/ 476172 w 1202550"/>
              <a:gd name="connsiteY2053" fmla="*/ 846044 h 1202550"/>
              <a:gd name="connsiteX2054" fmla="*/ 478956 w 1202550"/>
              <a:gd name="connsiteY2054" fmla="*/ 846741 h 1202550"/>
              <a:gd name="connsiteX2055" fmla="*/ 474827 w 1202550"/>
              <a:gd name="connsiteY2055" fmla="*/ 855382 h 1202550"/>
              <a:gd name="connsiteX2056" fmla="*/ 467914 w 1202550"/>
              <a:gd name="connsiteY2056" fmla="*/ 869327 h 1202550"/>
              <a:gd name="connsiteX2057" fmla="*/ 464866 w 1202550"/>
              <a:gd name="connsiteY2057" fmla="*/ 871056 h 1202550"/>
              <a:gd name="connsiteX2058" fmla="*/ 470027 w 1202550"/>
              <a:gd name="connsiteY2058" fmla="*/ 868751 h 1202550"/>
              <a:gd name="connsiteX2059" fmla="*/ 480012 w 1202550"/>
              <a:gd name="connsiteY2059" fmla="*/ 848661 h 1202550"/>
              <a:gd name="connsiteX2060" fmla="*/ 483420 w 1202550"/>
              <a:gd name="connsiteY2060" fmla="*/ 846525 h 1202550"/>
              <a:gd name="connsiteX2061" fmla="*/ 598851 w 1202550"/>
              <a:gd name="connsiteY2061" fmla="*/ 846525 h 1202550"/>
              <a:gd name="connsiteX2062" fmla="*/ 601251 w 1202550"/>
              <a:gd name="connsiteY2062" fmla="*/ 848925 h 1202550"/>
              <a:gd name="connsiteX2063" fmla="*/ 601251 w 1202550"/>
              <a:gd name="connsiteY2063" fmla="*/ 869015 h 1202550"/>
              <a:gd name="connsiteX2064" fmla="*/ 599211 w 1202550"/>
              <a:gd name="connsiteY2064" fmla="*/ 871032 h 1202550"/>
              <a:gd name="connsiteX2065" fmla="*/ 598011 w 1202550"/>
              <a:gd name="connsiteY2065" fmla="*/ 871032 h 1202550"/>
              <a:gd name="connsiteX2066" fmla="*/ 469523 w 1202550"/>
              <a:gd name="connsiteY2066" fmla="*/ 871032 h 1202550"/>
              <a:gd name="connsiteX2067" fmla="*/ 469955 w 1202550"/>
              <a:gd name="connsiteY2067" fmla="*/ 868751 h 1202550"/>
              <a:gd name="connsiteX2068" fmla="*/ 601371 w 1202550"/>
              <a:gd name="connsiteY2068" fmla="*/ 821513 h 1202550"/>
              <a:gd name="connsiteX2069" fmla="*/ 599595 w 1202550"/>
              <a:gd name="connsiteY2069" fmla="*/ 823170 h 1202550"/>
              <a:gd name="connsiteX2070" fmla="*/ 598395 w 1202550"/>
              <a:gd name="connsiteY2070" fmla="*/ 823170 h 1202550"/>
              <a:gd name="connsiteX2071" fmla="*/ 492782 w 1202550"/>
              <a:gd name="connsiteY2071" fmla="*/ 823170 h 1202550"/>
              <a:gd name="connsiteX2072" fmla="*/ 497270 w 1202550"/>
              <a:gd name="connsiteY2072" fmla="*/ 814168 h 1202550"/>
              <a:gd name="connsiteX2073" fmla="*/ 499886 w 1202550"/>
              <a:gd name="connsiteY2073" fmla="*/ 808792 h 1202550"/>
              <a:gd name="connsiteX2074" fmla="*/ 503127 w 1202550"/>
              <a:gd name="connsiteY2074" fmla="*/ 806848 h 1202550"/>
              <a:gd name="connsiteX2075" fmla="*/ 534595 w 1202550"/>
              <a:gd name="connsiteY2075" fmla="*/ 806848 h 1202550"/>
              <a:gd name="connsiteX2076" fmla="*/ 597579 w 1202550"/>
              <a:gd name="connsiteY2076" fmla="*/ 806848 h 1202550"/>
              <a:gd name="connsiteX2077" fmla="*/ 599379 w 1202550"/>
              <a:gd name="connsiteY2077" fmla="*/ 806848 h 1202550"/>
              <a:gd name="connsiteX2078" fmla="*/ 601299 w 1202550"/>
              <a:gd name="connsiteY2078" fmla="*/ 808624 h 1202550"/>
              <a:gd name="connsiteX2079" fmla="*/ 601395 w 1202550"/>
              <a:gd name="connsiteY2079" fmla="*/ 821513 h 1202550"/>
              <a:gd name="connsiteX2080" fmla="*/ 601371 w 1202550"/>
              <a:gd name="connsiteY2080" fmla="*/ 377698 h 1202550"/>
              <a:gd name="connsiteX2081" fmla="*/ 599475 w 1202550"/>
              <a:gd name="connsiteY2081" fmla="*/ 379522 h 1202550"/>
              <a:gd name="connsiteX2082" fmla="*/ 597675 w 1202550"/>
              <a:gd name="connsiteY2082" fmla="*/ 379522 h 1202550"/>
              <a:gd name="connsiteX2083" fmla="*/ 493022 w 1202550"/>
              <a:gd name="connsiteY2083" fmla="*/ 379522 h 1202550"/>
              <a:gd name="connsiteX2084" fmla="*/ 491557 w 1202550"/>
              <a:gd name="connsiteY2084" fmla="*/ 378682 h 1202550"/>
              <a:gd name="connsiteX2085" fmla="*/ 482364 w 1202550"/>
              <a:gd name="connsiteY2085" fmla="*/ 360272 h 1202550"/>
              <a:gd name="connsiteX2086" fmla="*/ 485461 w 1202550"/>
              <a:gd name="connsiteY2086" fmla="*/ 359768 h 1202550"/>
              <a:gd name="connsiteX2087" fmla="*/ 598275 w 1202550"/>
              <a:gd name="connsiteY2087" fmla="*/ 359768 h 1202550"/>
              <a:gd name="connsiteX2088" fmla="*/ 599475 w 1202550"/>
              <a:gd name="connsiteY2088" fmla="*/ 359768 h 1202550"/>
              <a:gd name="connsiteX2089" fmla="*/ 601419 w 1202550"/>
              <a:gd name="connsiteY2089" fmla="*/ 361544 h 1202550"/>
              <a:gd name="connsiteX2090" fmla="*/ 601395 w 1202550"/>
              <a:gd name="connsiteY2090" fmla="*/ 377698 h 1202550"/>
              <a:gd name="connsiteX2091" fmla="*/ 599715 w 1202550"/>
              <a:gd name="connsiteY2091" fmla="*/ 357919 h 1202550"/>
              <a:gd name="connsiteX2092" fmla="*/ 597915 w 1202550"/>
              <a:gd name="connsiteY2092" fmla="*/ 357919 h 1202550"/>
              <a:gd name="connsiteX2093" fmla="*/ 484309 w 1202550"/>
              <a:gd name="connsiteY2093" fmla="*/ 357919 h 1202550"/>
              <a:gd name="connsiteX2094" fmla="*/ 479508 w 1202550"/>
              <a:gd name="connsiteY2094" fmla="*/ 354943 h 1202550"/>
              <a:gd name="connsiteX2095" fmla="*/ 468875 w 1202550"/>
              <a:gd name="connsiteY2095" fmla="*/ 333868 h 1202550"/>
              <a:gd name="connsiteX2096" fmla="*/ 469187 w 1202550"/>
              <a:gd name="connsiteY2096" fmla="*/ 333460 h 1202550"/>
              <a:gd name="connsiteX2097" fmla="*/ 472379 w 1202550"/>
              <a:gd name="connsiteY2097" fmla="*/ 332956 h 1202550"/>
              <a:gd name="connsiteX2098" fmla="*/ 598059 w 1202550"/>
              <a:gd name="connsiteY2098" fmla="*/ 332956 h 1202550"/>
              <a:gd name="connsiteX2099" fmla="*/ 601155 w 1202550"/>
              <a:gd name="connsiteY2099" fmla="*/ 333604 h 1202550"/>
              <a:gd name="connsiteX2100" fmla="*/ 601299 w 1202550"/>
              <a:gd name="connsiteY2100" fmla="*/ 356071 h 1202550"/>
              <a:gd name="connsiteX2101" fmla="*/ 599739 w 1202550"/>
              <a:gd name="connsiteY2101" fmla="*/ 357919 h 1202550"/>
              <a:gd name="connsiteX2102" fmla="*/ 599187 w 1202550"/>
              <a:gd name="connsiteY2102" fmla="*/ 257947 h 1202550"/>
              <a:gd name="connsiteX2103" fmla="*/ 597699 w 1202550"/>
              <a:gd name="connsiteY2103" fmla="*/ 257947 h 1202550"/>
              <a:gd name="connsiteX2104" fmla="*/ 434214 w 1202550"/>
              <a:gd name="connsiteY2104" fmla="*/ 257947 h 1202550"/>
              <a:gd name="connsiteX2105" fmla="*/ 429414 w 1202550"/>
              <a:gd name="connsiteY2105" fmla="*/ 255043 h 1202550"/>
              <a:gd name="connsiteX2106" fmla="*/ 405987 w 1202550"/>
              <a:gd name="connsiteY2106" fmla="*/ 208141 h 1202550"/>
              <a:gd name="connsiteX2107" fmla="*/ 404835 w 1202550"/>
              <a:gd name="connsiteY2107" fmla="*/ 205092 h 1202550"/>
              <a:gd name="connsiteX2108" fmla="*/ 597603 w 1202550"/>
              <a:gd name="connsiteY2108" fmla="*/ 205092 h 1202550"/>
              <a:gd name="connsiteX2109" fmla="*/ 601179 w 1202550"/>
              <a:gd name="connsiteY2109" fmla="*/ 208525 h 1202550"/>
              <a:gd name="connsiteX2110" fmla="*/ 601179 w 1202550"/>
              <a:gd name="connsiteY2110" fmla="*/ 254418 h 1202550"/>
              <a:gd name="connsiteX2111" fmla="*/ 601179 w 1202550"/>
              <a:gd name="connsiteY2111" fmla="*/ 255907 h 1202550"/>
              <a:gd name="connsiteX2112" fmla="*/ 599211 w 1202550"/>
              <a:gd name="connsiteY2112" fmla="*/ 257947 h 1202550"/>
              <a:gd name="connsiteX2113" fmla="*/ 601251 w 1202550"/>
              <a:gd name="connsiteY2113" fmla="*/ 199284 h 1202550"/>
              <a:gd name="connsiteX2114" fmla="*/ 601251 w 1202550"/>
              <a:gd name="connsiteY2114" fmla="*/ 201396 h 1202550"/>
              <a:gd name="connsiteX2115" fmla="*/ 599163 w 1202550"/>
              <a:gd name="connsiteY2115" fmla="*/ 203340 h 1202550"/>
              <a:gd name="connsiteX2116" fmla="*/ 597363 w 1202550"/>
              <a:gd name="connsiteY2116" fmla="*/ 203340 h 1202550"/>
              <a:gd name="connsiteX2117" fmla="*/ 407019 w 1202550"/>
              <a:gd name="connsiteY2117" fmla="*/ 203340 h 1202550"/>
              <a:gd name="connsiteX2118" fmla="*/ 404907 w 1202550"/>
              <a:gd name="connsiteY2118" fmla="*/ 203340 h 1202550"/>
              <a:gd name="connsiteX2119" fmla="*/ 403058 w 1202550"/>
              <a:gd name="connsiteY2119" fmla="*/ 202188 h 1202550"/>
              <a:gd name="connsiteX2120" fmla="*/ 402386 w 1202550"/>
              <a:gd name="connsiteY2120" fmla="*/ 200844 h 1202550"/>
              <a:gd name="connsiteX2121" fmla="*/ 368326 w 1202550"/>
              <a:gd name="connsiteY2121" fmla="*/ 132843 h 1202550"/>
              <a:gd name="connsiteX2122" fmla="*/ 367150 w 1202550"/>
              <a:gd name="connsiteY2122" fmla="*/ 129747 h 1202550"/>
              <a:gd name="connsiteX2123" fmla="*/ 597411 w 1202550"/>
              <a:gd name="connsiteY2123" fmla="*/ 129747 h 1202550"/>
              <a:gd name="connsiteX2124" fmla="*/ 601155 w 1202550"/>
              <a:gd name="connsiteY2124" fmla="*/ 133635 h 1202550"/>
              <a:gd name="connsiteX2125" fmla="*/ 601275 w 1202550"/>
              <a:gd name="connsiteY2125" fmla="*/ 199284 h 1202550"/>
              <a:gd name="connsiteX2126" fmla="*/ 314943 w 1202550"/>
              <a:gd name="connsiteY2126" fmla="*/ 19357 h 1202550"/>
              <a:gd name="connsiteX2127" fmla="*/ 597507 w 1202550"/>
              <a:gd name="connsiteY2127" fmla="*/ 19357 h 1202550"/>
              <a:gd name="connsiteX2128" fmla="*/ 601155 w 1202550"/>
              <a:gd name="connsiteY2128" fmla="*/ 23030 h 1202550"/>
              <a:gd name="connsiteX2129" fmla="*/ 601155 w 1202550"/>
              <a:gd name="connsiteY2129" fmla="*/ 124418 h 1202550"/>
              <a:gd name="connsiteX2130" fmla="*/ 601155 w 1202550"/>
              <a:gd name="connsiteY2130" fmla="*/ 125018 h 1202550"/>
              <a:gd name="connsiteX2131" fmla="*/ 598251 w 1202550"/>
              <a:gd name="connsiteY2131" fmla="*/ 127923 h 1202550"/>
              <a:gd name="connsiteX2132" fmla="*/ 368470 w 1202550"/>
              <a:gd name="connsiteY2132" fmla="*/ 127923 h 1202550"/>
              <a:gd name="connsiteX2133" fmla="*/ 364630 w 1202550"/>
              <a:gd name="connsiteY2133" fmla="*/ 125522 h 1202550"/>
              <a:gd name="connsiteX2134" fmla="*/ 334986 w 1202550"/>
              <a:gd name="connsiteY2134" fmla="*/ 66307 h 1202550"/>
              <a:gd name="connsiteX2135" fmla="*/ 312975 w 1202550"/>
              <a:gd name="connsiteY2135" fmla="*/ 22405 h 1202550"/>
              <a:gd name="connsiteX2136" fmla="*/ 311487 w 1202550"/>
              <a:gd name="connsiteY2136" fmla="*/ 19237 h 1202550"/>
              <a:gd name="connsiteX2137" fmla="*/ 126928 w 1202550"/>
              <a:gd name="connsiteY2137" fmla="*/ 126074 h 1202550"/>
              <a:gd name="connsiteX2138" fmla="*/ 63080 w 1202550"/>
              <a:gd name="connsiteY2138" fmla="*/ 62298 h 1202550"/>
              <a:gd name="connsiteX2139" fmla="*/ 25539 w 1202550"/>
              <a:gd name="connsiteY2139" fmla="*/ 24758 h 1202550"/>
              <a:gd name="connsiteX2140" fmla="*/ 20595 w 1202550"/>
              <a:gd name="connsiteY2140" fmla="*/ 19789 h 1202550"/>
              <a:gd name="connsiteX2141" fmla="*/ 23739 w 1202550"/>
              <a:gd name="connsiteY2141" fmla="*/ 19381 h 1202550"/>
              <a:gd name="connsiteX2142" fmla="*/ 305606 w 1202550"/>
              <a:gd name="connsiteY2142" fmla="*/ 19381 h 1202550"/>
              <a:gd name="connsiteX2143" fmla="*/ 308007 w 1202550"/>
              <a:gd name="connsiteY2143" fmla="*/ 19381 h 1202550"/>
              <a:gd name="connsiteX2144" fmla="*/ 309879 w 1202550"/>
              <a:gd name="connsiteY2144" fmla="*/ 20533 h 1202550"/>
              <a:gd name="connsiteX2145" fmla="*/ 310695 w 1202550"/>
              <a:gd name="connsiteY2145" fmla="*/ 22117 h 1202550"/>
              <a:gd name="connsiteX2146" fmla="*/ 345139 w 1202550"/>
              <a:gd name="connsiteY2146" fmla="*/ 90646 h 1202550"/>
              <a:gd name="connsiteX2147" fmla="*/ 362325 w 1202550"/>
              <a:gd name="connsiteY2147" fmla="*/ 124922 h 1202550"/>
              <a:gd name="connsiteX2148" fmla="*/ 363573 w 1202550"/>
              <a:gd name="connsiteY2148" fmla="*/ 127587 h 1202550"/>
              <a:gd name="connsiteX2149" fmla="*/ 360525 w 1202550"/>
              <a:gd name="connsiteY2149" fmla="*/ 127923 h 1202550"/>
              <a:gd name="connsiteX2150" fmla="*/ 131728 w 1202550"/>
              <a:gd name="connsiteY2150" fmla="*/ 127923 h 1202550"/>
              <a:gd name="connsiteX2151" fmla="*/ 126928 w 1202550"/>
              <a:gd name="connsiteY2151" fmla="*/ 126074 h 1202550"/>
              <a:gd name="connsiteX2152" fmla="*/ 168309 w 1202550"/>
              <a:gd name="connsiteY2152" fmla="*/ 167264 h 1202550"/>
              <a:gd name="connsiteX2153" fmla="*/ 133265 w 1202550"/>
              <a:gd name="connsiteY2153" fmla="*/ 132315 h 1202550"/>
              <a:gd name="connsiteX2154" fmla="*/ 131392 w 1202550"/>
              <a:gd name="connsiteY2154" fmla="*/ 129915 h 1202550"/>
              <a:gd name="connsiteX2155" fmla="*/ 133793 w 1202550"/>
              <a:gd name="connsiteY2155" fmla="*/ 129651 h 1202550"/>
              <a:gd name="connsiteX2156" fmla="*/ 362061 w 1202550"/>
              <a:gd name="connsiteY2156" fmla="*/ 129651 h 1202550"/>
              <a:gd name="connsiteX2157" fmla="*/ 366046 w 1202550"/>
              <a:gd name="connsiteY2157" fmla="*/ 132267 h 1202550"/>
              <a:gd name="connsiteX2158" fmla="*/ 394345 w 1202550"/>
              <a:gd name="connsiteY2158" fmla="*/ 188794 h 1202550"/>
              <a:gd name="connsiteX2159" fmla="*/ 400178 w 1202550"/>
              <a:gd name="connsiteY2159" fmla="*/ 200268 h 1202550"/>
              <a:gd name="connsiteX2160" fmla="*/ 401378 w 1202550"/>
              <a:gd name="connsiteY2160" fmla="*/ 203004 h 1202550"/>
              <a:gd name="connsiteX2161" fmla="*/ 398258 w 1202550"/>
              <a:gd name="connsiteY2161" fmla="*/ 203292 h 1202550"/>
              <a:gd name="connsiteX2162" fmla="*/ 207506 w 1202550"/>
              <a:gd name="connsiteY2162" fmla="*/ 203292 h 1202550"/>
              <a:gd name="connsiteX2163" fmla="*/ 202273 w 1202550"/>
              <a:gd name="connsiteY2163" fmla="*/ 201132 h 1202550"/>
              <a:gd name="connsiteX2164" fmla="*/ 168309 w 1202550"/>
              <a:gd name="connsiteY2164" fmla="*/ 167264 h 1202550"/>
              <a:gd name="connsiteX2165" fmla="*/ 84875 w 1202550"/>
              <a:gd name="connsiteY2165" fmla="*/ 256387 h 1202550"/>
              <a:gd name="connsiteX2166" fmla="*/ 11761 w 1202550"/>
              <a:gd name="connsiteY2166" fmla="*/ 207733 h 1202550"/>
              <a:gd name="connsiteX2167" fmla="*/ 8521 w 1202550"/>
              <a:gd name="connsiteY2167" fmla="*/ 205524 h 1202550"/>
              <a:gd name="connsiteX2168" fmla="*/ 11857 w 1202550"/>
              <a:gd name="connsiteY2168" fmla="*/ 205164 h 1202550"/>
              <a:gd name="connsiteX2169" fmla="*/ 200809 w 1202550"/>
              <a:gd name="connsiteY2169" fmla="*/ 205164 h 1202550"/>
              <a:gd name="connsiteX2170" fmla="*/ 205754 w 1202550"/>
              <a:gd name="connsiteY2170" fmla="*/ 207253 h 1202550"/>
              <a:gd name="connsiteX2171" fmla="*/ 253760 w 1202550"/>
              <a:gd name="connsiteY2171" fmla="*/ 255427 h 1202550"/>
              <a:gd name="connsiteX2172" fmla="*/ 255704 w 1202550"/>
              <a:gd name="connsiteY2172" fmla="*/ 257995 h 1202550"/>
              <a:gd name="connsiteX2173" fmla="*/ 252608 w 1202550"/>
              <a:gd name="connsiteY2173" fmla="*/ 257995 h 1202550"/>
              <a:gd name="connsiteX2174" fmla="*/ 90059 w 1202550"/>
              <a:gd name="connsiteY2174" fmla="*/ 257995 h 1202550"/>
              <a:gd name="connsiteX2175" fmla="*/ 84875 w 1202550"/>
              <a:gd name="connsiteY2175" fmla="*/ 256387 h 1202550"/>
              <a:gd name="connsiteX2176" fmla="*/ 93420 w 1202550"/>
              <a:gd name="connsiteY2176" fmla="*/ 262075 h 1202550"/>
              <a:gd name="connsiteX2177" fmla="*/ 91019 w 1202550"/>
              <a:gd name="connsiteY2177" fmla="*/ 259675 h 1202550"/>
              <a:gd name="connsiteX2178" fmla="*/ 93876 w 1202550"/>
              <a:gd name="connsiteY2178" fmla="*/ 259675 h 1202550"/>
              <a:gd name="connsiteX2179" fmla="*/ 255440 w 1202550"/>
              <a:gd name="connsiteY2179" fmla="*/ 259675 h 1202550"/>
              <a:gd name="connsiteX2180" fmla="*/ 260409 w 1202550"/>
              <a:gd name="connsiteY2180" fmla="*/ 261715 h 1202550"/>
              <a:gd name="connsiteX2181" fmla="*/ 295189 w 1202550"/>
              <a:gd name="connsiteY2181" fmla="*/ 296448 h 1202550"/>
              <a:gd name="connsiteX2182" fmla="*/ 297589 w 1202550"/>
              <a:gd name="connsiteY2182" fmla="*/ 299304 h 1202550"/>
              <a:gd name="connsiteX2183" fmla="*/ 294301 w 1202550"/>
              <a:gd name="connsiteY2183" fmla="*/ 299304 h 1202550"/>
              <a:gd name="connsiteX2184" fmla="*/ 152803 w 1202550"/>
              <a:gd name="connsiteY2184" fmla="*/ 299304 h 1202550"/>
              <a:gd name="connsiteX2185" fmla="*/ 146994 w 1202550"/>
              <a:gd name="connsiteY2185" fmla="*/ 297552 h 1202550"/>
              <a:gd name="connsiteX2186" fmla="*/ 93420 w 1202550"/>
              <a:gd name="connsiteY2186" fmla="*/ 262075 h 1202550"/>
              <a:gd name="connsiteX2187" fmla="*/ 60007 w 1202550"/>
              <a:gd name="connsiteY2187" fmla="*/ 330100 h 1202550"/>
              <a:gd name="connsiteX2188" fmla="*/ 5593 w 1202550"/>
              <a:gd name="connsiteY2188" fmla="*/ 302977 h 1202550"/>
              <a:gd name="connsiteX2189" fmla="*/ 3192 w 1202550"/>
              <a:gd name="connsiteY2189" fmla="*/ 301128 h 1202550"/>
              <a:gd name="connsiteX2190" fmla="*/ 6025 w 1202550"/>
              <a:gd name="connsiteY2190" fmla="*/ 301128 h 1202550"/>
              <a:gd name="connsiteX2191" fmla="*/ 145794 w 1202550"/>
              <a:gd name="connsiteY2191" fmla="*/ 301128 h 1202550"/>
              <a:gd name="connsiteX2192" fmla="*/ 151339 w 1202550"/>
              <a:gd name="connsiteY2192" fmla="*/ 302833 h 1202550"/>
              <a:gd name="connsiteX2193" fmla="*/ 194256 w 1202550"/>
              <a:gd name="connsiteY2193" fmla="*/ 331372 h 1202550"/>
              <a:gd name="connsiteX2194" fmla="*/ 194472 w 1202550"/>
              <a:gd name="connsiteY2194" fmla="*/ 332236 h 1202550"/>
              <a:gd name="connsiteX2195" fmla="*/ 191832 w 1202550"/>
              <a:gd name="connsiteY2195" fmla="*/ 332476 h 1202550"/>
              <a:gd name="connsiteX2196" fmla="*/ 66272 w 1202550"/>
              <a:gd name="connsiteY2196" fmla="*/ 332476 h 1202550"/>
              <a:gd name="connsiteX2197" fmla="*/ 63152 w 1202550"/>
              <a:gd name="connsiteY2197" fmla="*/ 331876 h 1202550"/>
              <a:gd name="connsiteX2198" fmla="*/ 60007 w 1202550"/>
              <a:gd name="connsiteY2198" fmla="*/ 330100 h 1202550"/>
              <a:gd name="connsiteX2199" fmla="*/ 64064 w 1202550"/>
              <a:gd name="connsiteY2199" fmla="*/ 732534 h 1202550"/>
              <a:gd name="connsiteX2200" fmla="*/ 64064 w 1202550"/>
              <a:gd name="connsiteY2200" fmla="*/ 606326 h 1202550"/>
              <a:gd name="connsiteX2201" fmla="*/ 64064 w 1202550"/>
              <a:gd name="connsiteY2201" fmla="*/ 606014 h 1202550"/>
              <a:gd name="connsiteX2202" fmla="*/ 67016 w 1202550"/>
              <a:gd name="connsiteY2202" fmla="*/ 603086 h 1202550"/>
              <a:gd name="connsiteX2203" fmla="*/ 111950 w 1202550"/>
              <a:gd name="connsiteY2203" fmla="*/ 603086 h 1202550"/>
              <a:gd name="connsiteX2204" fmla="*/ 114638 w 1202550"/>
              <a:gd name="connsiteY2204" fmla="*/ 605654 h 1202550"/>
              <a:gd name="connsiteX2205" fmla="*/ 114638 w 1202550"/>
              <a:gd name="connsiteY2205" fmla="*/ 720869 h 1202550"/>
              <a:gd name="connsiteX2206" fmla="*/ 112238 w 1202550"/>
              <a:gd name="connsiteY2206" fmla="*/ 723797 h 1202550"/>
              <a:gd name="connsiteX2207" fmla="*/ 65816 w 1202550"/>
              <a:gd name="connsiteY2207" fmla="*/ 735511 h 1202550"/>
              <a:gd name="connsiteX2208" fmla="*/ 64304 w 1202550"/>
              <a:gd name="connsiteY2208" fmla="*/ 735511 h 1202550"/>
              <a:gd name="connsiteX2209" fmla="*/ 64064 w 1202550"/>
              <a:gd name="connsiteY2209" fmla="*/ 732534 h 1202550"/>
              <a:gd name="connsiteX2210" fmla="*/ 64304 w 1202550"/>
              <a:gd name="connsiteY2210" fmla="*/ 869879 h 1202550"/>
              <a:gd name="connsiteX2211" fmla="*/ 63992 w 1202550"/>
              <a:gd name="connsiteY2211" fmla="*/ 866855 h 1202550"/>
              <a:gd name="connsiteX2212" fmla="*/ 63992 w 1202550"/>
              <a:gd name="connsiteY2212" fmla="*/ 740911 h 1202550"/>
              <a:gd name="connsiteX2213" fmla="*/ 63992 w 1202550"/>
              <a:gd name="connsiteY2213" fmla="*/ 739711 h 1202550"/>
              <a:gd name="connsiteX2214" fmla="*/ 66104 w 1202550"/>
              <a:gd name="connsiteY2214" fmla="*/ 737167 h 1202550"/>
              <a:gd name="connsiteX2215" fmla="*/ 108806 w 1202550"/>
              <a:gd name="connsiteY2215" fmla="*/ 726534 h 1202550"/>
              <a:gd name="connsiteX2216" fmla="*/ 114302 w 1202550"/>
              <a:gd name="connsiteY2216" fmla="*/ 725381 h 1202550"/>
              <a:gd name="connsiteX2217" fmla="*/ 114566 w 1202550"/>
              <a:gd name="connsiteY2217" fmla="*/ 728382 h 1202550"/>
              <a:gd name="connsiteX2218" fmla="*/ 114566 w 1202550"/>
              <a:gd name="connsiteY2218" fmla="*/ 842012 h 1202550"/>
              <a:gd name="connsiteX2219" fmla="*/ 111998 w 1202550"/>
              <a:gd name="connsiteY2219" fmla="*/ 846356 h 1202550"/>
              <a:gd name="connsiteX2220" fmla="*/ 66680 w 1202550"/>
              <a:gd name="connsiteY2220" fmla="*/ 868919 h 1202550"/>
              <a:gd name="connsiteX2221" fmla="*/ 64304 w 1202550"/>
              <a:gd name="connsiteY2221" fmla="*/ 869879 h 1202550"/>
              <a:gd name="connsiteX2222" fmla="*/ 70041 w 1202550"/>
              <a:gd name="connsiteY2222" fmla="*/ 871032 h 1202550"/>
              <a:gd name="connsiteX2223" fmla="*/ 68025 w 1202550"/>
              <a:gd name="connsiteY2223" fmla="*/ 870816 h 1202550"/>
              <a:gd name="connsiteX2224" fmla="*/ 70161 w 1202550"/>
              <a:gd name="connsiteY2224" fmla="*/ 869351 h 1202550"/>
              <a:gd name="connsiteX2225" fmla="*/ 113798 w 1202550"/>
              <a:gd name="connsiteY2225" fmla="*/ 847509 h 1202550"/>
              <a:gd name="connsiteX2226" fmla="*/ 117783 w 1202550"/>
              <a:gd name="connsiteY2226" fmla="*/ 846525 h 1202550"/>
              <a:gd name="connsiteX2227" fmla="*/ 231101 w 1202550"/>
              <a:gd name="connsiteY2227" fmla="*/ 846525 h 1202550"/>
              <a:gd name="connsiteX2228" fmla="*/ 233093 w 1202550"/>
              <a:gd name="connsiteY2228" fmla="*/ 846837 h 1202550"/>
              <a:gd name="connsiteX2229" fmla="*/ 231101 w 1202550"/>
              <a:gd name="connsiteY2229" fmla="*/ 848493 h 1202550"/>
              <a:gd name="connsiteX2230" fmla="*/ 199465 w 1202550"/>
              <a:gd name="connsiteY2230" fmla="*/ 869639 h 1202550"/>
              <a:gd name="connsiteX2231" fmla="*/ 195024 w 1202550"/>
              <a:gd name="connsiteY2231" fmla="*/ 871032 h 1202550"/>
              <a:gd name="connsiteX2232" fmla="*/ 70113 w 1202550"/>
              <a:gd name="connsiteY2232" fmla="*/ 871032 h 1202550"/>
              <a:gd name="connsiteX2233" fmla="*/ 152659 w 1202550"/>
              <a:gd name="connsiteY2233" fmla="*/ 903028 h 1202550"/>
              <a:gd name="connsiteX2234" fmla="*/ 179518 w 1202550"/>
              <a:gd name="connsiteY2234" fmla="*/ 885313 h 1202550"/>
              <a:gd name="connsiteX2235" fmla="*/ 196465 w 1202550"/>
              <a:gd name="connsiteY2235" fmla="*/ 874008 h 1202550"/>
              <a:gd name="connsiteX2236" fmla="*/ 200353 w 1202550"/>
              <a:gd name="connsiteY2236" fmla="*/ 872832 h 1202550"/>
              <a:gd name="connsiteX2237" fmla="*/ 327761 w 1202550"/>
              <a:gd name="connsiteY2237" fmla="*/ 872832 h 1202550"/>
              <a:gd name="connsiteX2238" fmla="*/ 330017 w 1202550"/>
              <a:gd name="connsiteY2238" fmla="*/ 873264 h 1202550"/>
              <a:gd name="connsiteX2239" fmla="*/ 328433 w 1202550"/>
              <a:gd name="connsiteY2239" fmla="*/ 874872 h 1202550"/>
              <a:gd name="connsiteX2240" fmla="*/ 302030 w 1202550"/>
              <a:gd name="connsiteY2240" fmla="*/ 901155 h 1202550"/>
              <a:gd name="connsiteX2241" fmla="*/ 300014 w 1202550"/>
              <a:gd name="connsiteY2241" fmla="*/ 903364 h 1202550"/>
              <a:gd name="connsiteX2242" fmla="*/ 300014 w 1202550"/>
              <a:gd name="connsiteY2242" fmla="*/ 903364 h 1202550"/>
              <a:gd name="connsiteX2243" fmla="*/ 296389 w 1202550"/>
              <a:gd name="connsiteY2243" fmla="*/ 904108 h 1202550"/>
              <a:gd name="connsiteX2244" fmla="*/ 244831 w 1202550"/>
              <a:gd name="connsiteY2244" fmla="*/ 904108 h 1202550"/>
              <a:gd name="connsiteX2245" fmla="*/ 155851 w 1202550"/>
              <a:gd name="connsiteY2245" fmla="*/ 904108 h 1202550"/>
              <a:gd name="connsiteX2246" fmla="*/ 152851 w 1202550"/>
              <a:gd name="connsiteY2246" fmla="*/ 903988 h 1202550"/>
              <a:gd name="connsiteX2247" fmla="*/ 152731 w 1202550"/>
              <a:gd name="connsiteY2247" fmla="*/ 903028 h 1202550"/>
              <a:gd name="connsiteX2248" fmla="*/ 149467 w 1202550"/>
              <a:gd name="connsiteY2248" fmla="*/ 905284 h 1202550"/>
              <a:gd name="connsiteX2249" fmla="*/ 152323 w 1202550"/>
              <a:gd name="connsiteY2249" fmla="*/ 904732 h 1202550"/>
              <a:gd name="connsiteX2250" fmla="*/ 294733 w 1202550"/>
              <a:gd name="connsiteY2250" fmla="*/ 904732 h 1202550"/>
              <a:gd name="connsiteX2251" fmla="*/ 297733 w 1202550"/>
              <a:gd name="connsiteY2251" fmla="*/ 905524 h 1202550"/>
              <a:gd name="connsiteX2252" fmla="*/ 259328 w 1202550"/>
              <a:gd name="connsiteY2252" fmla="*/ 943929 h 1202550"/>
              <a:gd name="connsiteX2253" fmla="*/ 256688 w 1202550"/>
              <a:gd name="connsiteY2253" fmla="*/ 945009 h 1202550"/>
              <a:gd name="connsiteX2254" fmla="*/ 254888 w 1202550"/>
              <a:gd name="connsiteY2254" fmla="*/ 945009 h 1202550"/>
              <a:gd name="connsiteX2255" fmla="*/ 90947 w 1202550"/>
              <a:gd name="connsiteY2255" fmla="*/ 945009 h 1202550"/>
              <a:gd name="connsiteX2256" fmla="*/ 90827 w 1202550"/>
              <a:gd name="connsiteY2256" fmla="*/ 944433 h 1202550"/>
              <a:gd name="connsiteX2257" fmla="*/ 200737 w 1202550"/>
              <a:gd name="connsiteY2257" fmla="*/ 999856 h 1202550"/>
              <a:gd name="connsiteX2258" fmla="*/ 11497 w 1202550"/>
              <a:gd name="connsiteY2258" fmla="*/ 999856 h 1202550"/>
              <a:gd name="connsiteX2259" fmla="*/ 8401 w 1202550"/>
              <a:gd name="connsiteY2259" fmla="*/ 999424 h 1202550"/>
              <a:gd name="connsiteX2260" fmla="*/ 16034 w 1202550"/>
              <a:gd name="connsiteY2260" fmla="*/ 994311 h 1202550"/>
              <a:gd name="connsiteX2261" fmla="*/ 84851 w 1202550"/>
              <a:gd name="connsiteY2261" fmla="*/ 948369 h 1202550"/>
              <a:gd name="connsiteX2262" fmla="*/ 89819 w 1202550"/>
              <a:gd name="connsiteY2262" fmla="*/ 946833 h 1202550"/>
              <a:gd name="connsiteX2263" fmla="*/ 252680 w 1202550"/>
              <a:gd name="connsiteY2263" fmla="*/ 946833 h 1202550"/>
              <a:gd name="connsiteX2264" fmla="*/ 255608 w 1202550"/>
              <a:gd name="connsiteY2264" fmla="*/ 946833 h 1202550"/>
              <a:gd name="connsiteX2265" fmla="*/ 253952 w 1202550"/>
              <a:gd name="connsiteY2265" fmla="*/ 949233 h 1202550"/>
              <a:gd name="connsiteX2266" fmla="*/ 205298 w 1202550"/>
              <a:gd name="connsiteY2266" fmla="*/ 997959 h 1202550"/>
              <a:gd name="connsiteX2267" fmla="*/ 200809 w 1202550"/>
              <a:gd name="connsiteY2267" fmla="*/ 999856 h 1202550"/>
              <a:gd name="connsiteX2268" fmla="*/ 133409 w 1202550"/>
              <a:gd name="connsiteY2268" fmla="*/ 1072609 h 1202550"/>
              <a:gd name="connsiteX2269" fmla="*/ 175174 w 1202550"/>
              <a:gd name="connsiteY2269" fmla="*/ 1030820 h 1202550"/>
              <a:gd name="connsiteX2270" fmla="*/ 202225 w 1202550"/>
              <a:gd name="connsiteY2270" fmla="*/ 1003576 h 1202550"/>
              <a:gd name="connsiteX2271" fmla="*/ 207026 w 1202550"/>
              <a:gd name="connsiteY2271" fmla="*/ 1001608 h 1202550"/>
              <a:gd name="connsiteX2272" fmla="*/ 398378 w 1202550"/>
              <a:gd name="connsiteY2272" fmla="*/ 1001608 h 1202550"/>
              <a:gd name="connsiteX2273" fmla="*/ 400994 w 1202550"/>
              <a:gd name="connsiteY2273" fmla="*/ 1001896 h 1202550"/>
              <a:gd name="connsiteX2274" fmla="*/ 400178 w 1202550"/>
              <a:gd name="connsiteY2274" fmla="*/ 1004296 h 1202550"/>
              <a:gd name="connsiteX2275" fmla="*/ 365926 w 1202550"/>
              <a:gd name="connsiteY2275" fmla="*/ 1072897 h 1202550"/>
              <a:gd name="connsiteX2276" fmla="*/ 362301 w 1202550"/>
              <a:gd name="connsiteY2276" fmla="*/ 1075129 h 1202550"/>
              <a:gd name="connsiteX2277" fmla="*/ 133433 w 1202550"/>
              <a:gd name="connsiteY2277" fmla="*/ 1075129 h 1202550"/>
              <a:gd name="connsiteX2278" fmla="*/ 131344 w 1202550"/>
              <a:gd name="connsiteY2278" fmla="*/ 1075129 h 1202550"/>
              <a:gd name="connsiteX2279" fmla="*/ 133409 w 1202550"/>
              <a:gd name="connsiteY2279" fmla="*/ 1072609 h 1202550"/>
              <a:gd name="connsiteX2280" fmla="*/ 309735 w 1202550"/>
              <a:gd name="connsiteY2280" fmla="*/ 1185183 h 1202550"/>
              <a:gd name="connsiteX2281" fmla="*/ 309111 w 1202550"/>
              <a:gd name="connsiteY2281" fmla="*/ 1186191 h 1202550"/>
              <a:gd name="connsiteX2282" fmla="*/ 307478 w 1202550"/>
              <a:gd name="connsiteY2282" fmla="*/ 1186791 h 1202550"/>
              <a:gd name="connsiteX2283" fmla="*/ 23811 w 1202550"/>
              <a:gd name="connsiteY2283" fmla="*/ 1186791 h 1202550"/>
              <a:gd name="connsiteX2284" fmla="*/ 20835 w 1202550"/>
              <a:gd name="connsiteY2284" fmla="*/ 1186671 h 1202550"/>
              <a:gd name="connsiteX2285" fmla="*/ 20379 w 1202550"/>
              <a:gd name="connsiteY2285" fmla="*/ 1185615 h 1202550"/>
              <a:gd name="connsiteX2286" fmla="*/ 22539 w 1202550"/>
              <a:gd name="connsiteY2286" fmla="*/ 1183527 h 1202550"/>
              <a:gd name="connsiteX2287" fmla="*/ 126712 w 1202550"/>
              <a:gd name="connsiteY2287" fmla="*/ 1079306 h 1202550"/>
              <a:gd name="connsiteX2288" fmla="*/ 132449 w 1202550"/>
              <a:gd name="connsiteY2288" fmla="*/ 1076905 h 1202550"/>
              <a:gd name="connsiteX2289" fmla="*/ 360021 w 1202550"/>
              <a:gd name="connsiteY2289" fmla="*/ 1076905 h 1202550"/>
              <a:gd name="connsiteX2290" fmla="*/ 363237 w 1202550"/>
              <a:gd name="connsiteY2290" fmla="*/ 1076905 h 1202550"/>
              <a:gd name="connsiteX2291" fmla="*/ 363045 w 1202550"/>
              <a:gd name="connsiteY2291" fmla="*/ 1078658 h 1202550"/>
              <a:gd name="connsiteX2292" fmla="*/ 309735 w 1202550"/>
              <a:gd name="connsiteY2292" fmla="*/ 1185183 h 1202550"/>
              <a:gd name="connsiteX2293" fmla="*/ 601203 w 1202550"/>
              <a:gd name="connsiteY2293" fmla="*/ 1185975 h 1202550"/>
              <a:gd name="connsiteX2294" fmla="*/ 599691 w 1202550"/>
              <a:gd name="connsiteY2294" fmla="*/ 1186767 h 1202550"/>
              <a:gd name="connsiteX2295" fmla="*/ 315519 w 1202550"/>
              <a:gd name="connsiteY2295" fmla="*/ 1186767 h 1202550"/>
              <a:gd name="connsiteX2296" fmla="*/ 311559 w 1202550"/>
              <a:gd name="connsiteY2296" fmla="*/ 1186071 h 1202550"/>
              <a:gd name="connsiteX2297" fmla="*/ 312711 w 1202550"/>
              <a:gd name="connsiteY2297" fmla="*/ 1183335 h 1202550"/>
              <a:gd name="connsiteX2298" fmla="*/ 358533 w 1202550"/>
              <a:gd name="connsiteY2298" fmla="*/ 1091571 h 1202550"/>
              <a:gd name="connsiteX2299" fmla="*/ 364846 w 1202550"/>
              <a:gd name="connsiteY2299" fmla="*/ 1078994 h 1202550"/>
              <a:gd name="connsiteX2300" fmla="*/ 368302 w 1202550"/>
              <a:gd name="connsiteY2300" fmla="*/ 1076977 h 1202550"/>
              <a:gd name="connsiteX2301" fmla="*/ 369502 w 1202550"/>
              <a:gd name="connsiteY2301" fmla="*/ 1076977 h 1202550"/>
              <a:gd name="connsiteX2302" fmla="*/ 597531 w 1202550"/>
              <a:gd name="connsiteY2302" fmla="*/ 1076977 h 1202550"/>
              <a:gd name="connsiteX2303" fmla="*/ 601251 w 1202550"/>
              <a:gd name="connsiteY2303" fmla="*/ 1080578 h 1202550"/>
              <a:gd name="connsiteX2304" fmla="*/ 601251 w 1202550"/>
              <a:gd name="connsiteY2304" fmla="*/ 1185855 h 1202550"/>
              <a:gd name="connsiteX2305" fmla="*/ 601203 w 1202550"/>
              <a:gd name="connsiteY2305" fmla="*/ 1073017 h 1202550"/>
              <a:gd name="connsiteX2306" fmla="*/ 598803 w 1202550"/>
              <a:gd name="connsiteY2306" fmla="*/ 1075297 h 1202550"/>
              <a:gd name="connsiteX2307" fmla="*/ 367270 w 1202550"/>
              <a:gd name="connsiteY2307" fmla="*/ 1075297 h 1202550"/>
              <a:gd name="connsiteX2308" fmla="*/ 368278 w 1202550"/>
              <a:gd name="connsiteY2308" fmla="*/ 1072393 h 1202550"/>
              <a:gd name="connsiteX2309" fmla="*/ 402218 w 1202550"/>
              <a:gd name="connsiteY2309" fmla="*/ 1004344 h 1202550"/>
              <a:gd name="connsiteX2310" fmla="*/ 406515 w 1202550"/>
              <a:gd name="connsiteY2310" fmla="*/ 1001656 h 1202550"/>
              <a:gd name="connsiteX2311" fmla="*/ 598107 w 1202550"/>
              <a:gd name="connsiteY2311" fmla="*/ 1001656 h 1202550"/>
              <a:gd name="connsiteX2312" fmla="*/ 598995 w 1202550"/>
              <a:gd name="connsiteY2312" fmla="*/ 1001656 h 1202550"/>
              <a:gd name="connsiteX2313" fmla="*/ 601395 w 1202550"/>
              <a:gd name="connsiteY2313" fmla="*/ 1004056 h 1202550"/>
              <a:gd name="connsiteX2314" fmla="*/ 601155 w 1202550"/>
              <a:gd name="connsiteY2314" fmla="*/ 1072945 h 1202550"/>
              <a:gd name="connsiteX2315" fmla="*/ 599811 w 1202550"/>
              <a:gd name="connsiteY2315" fmla="*/ 999904 h 1202550"/>
              <a:gd name="connsiteX2316" fmla="*/ 597411 w 1202550"/>
              <a:gd name="connsiteY2316" fmla="*/ 999904 h 1202550"/>
              <a:gd name="connsiteX2317" fmla="*/ 408507 w 1202550"/>
              <a:gd name="connsiteY2317" fmla="*/ 999904 h 1202550"/>
              <a:gd name="connsiteX2318" fmla="*/ 405099 w 1202550"/>
              <a:gd name="connsiteY2318" fmla="*/ 999640 h 1202550"/>
              <a:gd name="connsiteX2319" fmla="*/ 406035 w 1202550"/>
              <a:gd name="connsiteY2319" fmla="*/ 996951 h 1202550"/>
              <a:gd name="connsiteX2320" fmla="*/ 429678 w 1202550"/>
              <a:gd name="connsiteY2320" fmla="*/ 949521 h 1202550"/>
              <a:gd name="connsiteX2321" fmla="*/ 433974 w 1202550"/>
              <a:gd name="connsiteY2321" fmla="*/ 946857 h 1202550"/>
              <a:gd name="connsiteX2322" fmla="*/ 597987 w 1202550"/>
              <a:gd name="connsiteY2322" fmla="*/ 946857 h 1202550"/>
              <a:gd name="connsiteX2323" fmla="*/ 601323 w 1202550"/>
              <a:gd name="connsiteY2323" fmla="*/ 950241 h 1202550"/>
              <a:gd name="connsiteX2324" fmla="*/ 601323 w 1202550"/>
              <a:gd name="connsiteY2324" fmla="*/ 996423 h 1202550"/>
              <a:gd name="connsiteX2325" fmla="*/ 601323 w 1202550"/>
              <a:gd name="connsiteY2325" fmla="*/ 998199 h 1202550"/>
              <a:gd name="connsiteX2326" fmla="*/ 599763 w 1202550"/>
              <a:gd name="connsiteY2326" fmla="*/ 999832 h 1202550"/>
              <a:gd name="connsiteX2327" fmla="*/ 601923 w 1202550"/>
              <a:gd name="connsiteY2327" fmla="*/ 942296 h 1202550"/>
              <a:gd name="connsiteX2328" fmla="*/ 601275 w 1202550"/>
              <a:gd name="connsiteY2328" fmla="*/ 945081 h 1202550"/>
              <a:gd name="connsiteX2329" fmla="*/ 601275 w 1202550"/>
              <a:gd name="connsiteY2329" fmla="*/ 945081 h 1202550"/>
              <a:gd name="connsiteX2330" fmla="*/ 597675 w 1202550"/>
              <a:gd name="connsiteY2330" fmla="*/ 945201 h 1202550"/>
              <a:gd name="connsiteX2331" fmla="*/ 435558 w 1202550"/>
              <a:gd name="connsiteY2331" fmla="*/ 945201 h 1202550"/>
              <a:gd name="connsiteX2332" fmla="*/ 432318 w 1202550"/>
              <a:gd name="connsiteY2332" fmla="*/ 944985 h 1202550"/>
              <a:gd name="connsiteX2333" fmla="*/ 433518 w 1202550"/>
              <a:gd name="connsiteY2333" fmla="*/ 941984 h 1202550"/>
              <a:gd name="connsiteX2334" fmla="*/ 450104 w 1202550"/>
              <a:gd name="connsiteY2334" fmla="*/ 908788 h 1202550"/>
              <a:gd name="connsiteX2335" fmla="*/ 451904 w 1202550"/>
              <a:gd name="connsiteY2335" fmla="*/ 905428 h 1202550"/>
              <a:gd name="connsiteX2336" fmla="*/ 451904 w 1202550"/>
              <a:gd name="connsiteY2336" fmla="*/ 905428 h 1202550"/>
              <a:gd name="connsiteX2337" fmla="*/ 454761 w 1202550"/>
              <a:gd name="connsiteY2337" fmla="*/ 904924 h 1202550"/>
              <a:gd name="connsiteX2338" fmla="*/ 598155 w 1202550"/>
              <a:gd name="connsiteY2338" fmla="*/ 904924 h 1202550"/>
              <a:gd name="connsiteX2339" fmla="*/ 601203 w 1202550"/>
              <a:gd name="connsiteY2339" fmla="*/ 905596 h 1202550"/>
              <a:gd name="connsiteX2340" fmla="*/ 601875 w 1202550"/>
              <a:gd name="connsiteY2340" fmla="*/ 908308 h 1202550"/>
              <a:gd name="connsiteX2341" fmla="*/ 601971 w 1202550"/>
              <a:gd name="connsiteY2341" fmla="*/ 942128 h 1202550"/>
              <a:gd name="connsiteX2342" fmla="*/ 601923 w 1202550"/>
              <a:gd name="connsiteY2342" fmla="*/ 900627 h 1202550"/>
              <a:gd name="connsiteX2343" fmla="*/ 601227 w 1202550"/>
              <a:gd name="connsiteY2343" fmla="*/ 903652 h 1202550"/>
              <a:gd name="connsiteX2344" fmla="*/ 597603 w 1202550"/>
              <a:gd name="connsiteY2344" fmla="*/ 904300 h 1202550"/>
              <a:gd name="connsiteX2345" fmla="*/ 456225 w 1202550"/>
              <a:gd name="connsiteY2345" fmla="*/ 904300 h 1202550"/>
              <a:gd name="connsiteX2346" fmla="*/ 453537 w 1202550"/>
              <a:gd name="connsiteY2346" fmla="*/ 904300 h 1202550"/>
              <a:gd name="connsiteX2347" fmla="*/ 453081 w 1202550"/>
              <a:gd name="connsiteY2347" fmla="*/ 902572 h 1202550"/>
              <a:gd name="connsiteX2348" fmla="*/ 453081 w 1202550"/>
              <a:gd name="connsiteY2348" fmla="*/ 902572 h 1202550"/>
              <a:gd name="connsiteX2349" fmla="*/ 462034 w 1202550"/>
              <a:gd name="connsiteY2349" fmla="*/ 885001 h 1202550"/>
              <a:gd name="connsiteX2350" fmla="*/ 467074 w 1202550"/>
              <a:gd name="connsiteY2350" fmla="*/ 874824 h 1202550"/>
              <a:gd name="connsiteX2351" fmla="*/ 469811 w 1202550"/>
              <a:gd name="connsiteY2351" fmla="*/ 873096 h 1202550"/>
              <a:gd name="connsiteX2352" fmla="*/ 470699 w 1202550"/>
              <a:gd name="connsiteY2352" fmla="*/ 873096 h 1202550"/>
              <a:gd name="connsiteX2353" fmla="*/ 599187 w 1202550"/>
              <a:gd name="connsiteY2353" fmla="*/ 873096 h 1202550"/>
              <a:gd name="connsiteX2354" fmla="*/ 601299 w 1202550"/>
              <a:gd name="connsiteY2354" fmla="*/ 873096 h 1202550"/>
              <a:gd name="connsiteX2355" fmla="*/ 601899 w 1202550"/>
              <a:gd name="connsiteY2355" fmla="*/ 875880 h 1202550"/>
              <a:gd name="connsiteX2356" fmla="*/ 601971 w 1202550"/>
              <a:gd name="connsiteY2356" fmla="*/ 900459 h 1202550"/>
              <a:gd name="connsiteX2357" fmla="*/ 602523 w 1202550"/>
              <a:gd name="connsiteY2357" fmla="*/ 942296 h 1202550"/>
              <a:gd name="connsiteX2358" fmla="*/ 602523 w 1202550"/>
              <a:gd name="connsiteY2358" fmla="*/ 908308 h 1202550"/>
              <a:gd name="connsiteX2359" fmla="*/ 603219 w 1202550"/>
              <a:gd name="connsiteY2359" fmla="*/ 905572 h 1202550"/>
              <a:gd name="connsiteX2360" fmla="*/ 606820 w 1202550"/>
              <a:gd name="connsiteY2360" fmla="*/ 904924 h 1202550"/>
              <a:gd name="connsiteX2361" fmla="*/ 748750 w 1202550"/>
              <a:gd name="connsiteY2361" fmla="*/ 904924 h 1202550"/>
              <a:gd name="connsiteX2362" fmla="*/ 752494 w 1202550"/>
              <a:gd name="connsiteY2362" fmla="*/ 905476 h 1202550"/>
              <a:gd name="connsiteX2363" fmla="*/ 753598 w 1202550"/>
              <a:gd name="connsiteY2363" fmla="*/ 907252 h 1202550"/>
              <a:gd name="connsiteX2364" fmla="*/ 771552 w 1202550"/>
              <a:gd name="connsiteY2364" fmla="*/ 943257 h 1202550"/>
              <a:gd name="connsiteX2365" fmla="*/ 772273 w 1202550"/>
              <a:gd name="connsiteY2365" fmla="*/ 944817 h 1202550"/>
              <a:gd name="connsiteX2366" fmla="*/ 770232 w 1202550"/>
              <a:gd name="connsiteY2366" fmla="*/ 945297 h 1202550"/>
              <a:gd name="connsiteX2367" fmla="*/ 605212 w 1202550"/>
              <a:gd name="connsiteY2367" fmla="*/ 945297 h 1202550"/>
              <a:gd name="connsiteX2368" fmla="*/ 603123 w 1202550"/>
              <a:gd name="connsiteY2368" fmla="*/ 945177 h 1202550"/>
              <a:gd name="connsiteX2369" fmla="*/ 602475 w 1202550"/>
              <a:gd name="connsiteY2369" fmla="*/ 942128 h 1202550"/>
              <a:gd name="connsiteX2370" fmla="*/ 891783 w 1202550"/>
              <a:gd name="connsiteY2370" fmla="*/ 1186599 h 1202550"/>
              <a:gd name="connsiteX2371" fmla="*/ 888807 w 1202550"/>
              <a:gd name="connsiteY2371" fmla="*/ 1186719 h 1202550"/>
              <a:gd name="connsiteX2372" fmla="*/ 606772 w 1202550"/>
              <a:gd name="connsiteY2372" fmla="*/ 1186719 h 1202550"/>
              <a:gd name="connsiteX2373" fmla="*/ 603075 w 1202550"/>
              <a:gd name="connsiteY2373" fmla="*/ 1186095 h 1202550"/>
              <a:gd name="connsiteX2374" fmla="*/ 602955 w 1202550"/>
              <a:gd name="connsiteY2374" fmla="*/ 1182783 h 1202550"/>
              <a:gd name="connsiteX2375" fmla="*/ 602955 w 1202550"/>
              <a:gd name="connsiteY2375" fmla="*/ 1080530 h 1202550"/>
              <a:gd name="connsiteX2376" fmla="*/ 602955 w 1202550"/>
              <a:gd name="connsiteY2376" fmla="*/ 1079330 h 1202550"/>
              <a:gd name="connsiteX2377" fmla="*/ 605356 w 1202550"/>
              <a:gd name="connsiteY2377" fmla="*/ 1077049 h 1202550"/>
              <a:gd name="connsiteX2378" fmla="*/ 834488 w 1202550"/>
              <a:gd name="connsiteY2378" fmla="*/ 1077049 h 1202550"/>
              <a:gd name="connsiteX2379" fmla="*/ 836289 w 1202550"/>
              <a:gd name="connsiteY2379" fmla="*/ 1077049 h 1202550"/>
              <a:gd name="connsiteX2380" fmla="*/ 839289 w 1202550"/>
              <a:gd name="connsiteY2380" fmla="*/ 1078874 h 1202550"/>
              <a:gd name="connsiteX2381" fmla="*/ 846490 w 1202550"/>
              <a:gd name="connsiteY2381" fmla="*/ 1093275 h 1202550"/>
              <a:gd name="connsiteX2382" fmla="*/ 891639 w 1202550"/>
              <a:gd name="connsiteY2382" fmla="*/ 1183887 h 1202550"/>
              <a:gd name="connsiteX2383" fmla="*/ 892288 w 1202550"/>
              <a:gd name="connsiteY2383" fmla="*/ 1184871 h 1202550"/>
              <a:gd name="connsiteX2384" fmla="*/ 891783 w 1202550"/>
              <a:gd name="connsiteY2384" fmla="*/ 1186599 h 1202550"/>
              <a:gd name="connsiteX2385" fmla="*/ 1182220 w 1202550"/>
              <a:gd name="connsiteY2385" fmla="*/ 1186599 h 1202550"/>
              <a:gd name="connsiteX2386" fmla="*/ 898648 w 1202550"/>
              <a:gd name="connsiteY2386" fmla="*/ 1186599 h 1202550"/>
              <a:gd name="connsiteX2387" fmla="*/ 894664 w 1202550"/>
              <a:gd name="connsiteY2387" fmla="*/ 1185951 h 1202550"/>
              <a:gd name="connsiteX2388" fmla="*/ 840537 w 1202550"/>
              <a:gd name="connsiteY2388" fmla="*/ 1077265 h 1202550"/>
              <a:gd name="connsiteX2389" fmla="*/ 843273 w 1202550"/>
              <a:gd name="connsiteY2389" fmla="*/ 1076929 h 1202550"/>
              <a:gd name="connsiteX2390" fmla="*/ 1072670 w 1202550"/>
              <a:gd name="connsiteY2390" fmla="*/ 1076929 h 1202550"/>
              <a:gd name="connsiteX2391" fmla="*/ 1077111 w 1202550"/>
              <a:gd name="connsiteY2391" fmla="*/ 1078802 h 1202550"/>
              <a:gd name="connsiteX2392" fmla="*/ 1112059 w 1202550"/>
              <a:gd name="connsiteY2392" fmla="*/ 1113822 h 1202550"/>
              <a:gd name="connsiteX2393" fmla="*/ 1180900 w 1202550"/>
              <a:gd name="connsiteY2393" fmla="*/ 1182807 h 1202550"/>
              <a:gd name="connsiteX2394" fmla="*/ 1183732 w 1202550"/>
              <a:gd name="connsiteY2394" fmla="*/ 1185903 h 1202550"/>
              <a:gd name="connsiteX2395" fmla="*/ 1182196 w 1202550"/>
              <a:gd name="connsiteY2395" fmla="*/ 1186695 h 1202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</a:cxnLst>
            <a:rect l="l" t="t" r="r" b="b"/>
            <a:pathLst>
              <a:path w="1202550" h="1202550">
                <a:moveTo>
                  <a:pt x="1200054" y="1199585"/>
                </a:moveTo>
                <a:lnTo>
                  <a:pt x="1189013" y="1188615"/>
                </a:lnTo>
                <a:cubicBezTo>
                  <a:pt x="1188533" y="1187223"/>
                  <a:pt x="1189661" y="1187463"/>
                  <a:pt x="1190309" y="1187439"/>
                </a:cubicBezTo>
                <a:lnTo>
                  <a:pt x="1201782" y="1187439"/>
                </a:lnTo>
                <a:lnTo>
                  <a:pt x="1201782" y="1186839"/>
                </a:lnTo>
                <a:lnTo>
                  <a:pt x="1189613" y="1186839"/>
                </a:lnTo>
                <a:cubicBezTo>
                  <a:pt x="1188653" y="1186839"/>
                  <a:pt x="1187620" y="1187055"/>
                  <a:pt x="1186804" y="1186263"/>
                </a:cubicBezTo>
                <a:lnTo>
                  <a:pt x="1186804" y="1186263"/>
                </a:lnTo>
                <a:lnTo>
                  <a:pt x="1113931" y="1113174"/>
                </a:lnTo>
                <a:cubicBezTo>
                  <a:pt x="1102729" y="1101972"/>
                  <a:pt x="1091529" y="1090707"/>
                  <a:pt x="1080327" y="1079378"/>
                </a:cubicBezTo>
                <a:cubicBezTo>
                  <a:pt x="1079727" y="1078778"/>
                  <a:pt x="1078839" y="1078345"/>
                  <a:pt x="1078671" y="1076977"/>
                </a:cubicBezTo>
                <a:lnTo>
                  <a:pt x="1198206" y="1076977"/>
                </a:lnTo>
                <a:cubicBezTo>
                  <a:pt x="1199406" y="1076977"/>
                  <a:pt x="1200606" y="1076977"/>
                  <a:pt x="1201782" y="1076977"/>
                </a:cubicBezTo>
                <a:lnTo>
                  <a:pt x="1201782" y="1075177"/>
                </a:lnTo>
                <a:cubicBezTo>
                  <a:pt x="1200798" y="1075177"/>
                  <a:pt x="1199790" y="1075177"/>
                  <a:pt x="1198806" y="1075177"/>
                </a:cubicBezTo>
                <a:cubicBezTo>
                  <a:pt x="1158913" y="1075177"/>
                  <a:pt x="1119020" y="1075177"/>
                  <a:pt x="1079127" y="1075177"/>
                </a:cubicBezTo>
                <a:cubicBezTo>
                  <a:pt x="1077156" y="1075242"/>
                  <a:pt x="1075253" y="1074445"/>
                  <a:pt x="1073918" y="1072993"/>
                </a:cubicBezTo>
                <a:cubicBezTo>
                  <a:pt x="1054716" y="1053790"/>
                  <a:pt x="1035513" y="1034547"/>
                  <a:pt x="1016311" y="1015266"/>
                </a:cubicBezTo>
                <a:cubicBezTo>
                  <a:pt x="1012351" y="1011305"/>
                  <a:pt x="1008438" y="1007297"/>
                  <a:pt x="1004502" y="1003264"/>
                </a:cubicBezTo>
                <a:cubicBezTo>
                  <a:pt x="1004118" y="1002856"/>
                  <a:pt x="1003541" y="1002568"/>
                  <a:pt x="1003517" y="1001704"/>
                </a:cubicBezTo>
                <a:cubicBezTo>
                  <a:pt x="1004446" y="1001449"/>
                  <a:pt x="1005418" y="1001385"/>
                  <a:pt x="1006374" y="1001512"/>
                </a:cubicBezTo>
                <a:cubicBezTo>
                  <a:pt x="1069646" y="1001512"/>
                  <a:pt x="1132925" y="1001512"/>
                  <a:pt x="1196214" y="1001512"/>
                </a:cubicBezTo>
                <a:cubicBezTo>
                  <a:pt x="1198182" y="1001543"/>
                  <a:pt x="1200107" y="1002081"/>
                  <a:pt x="1201806" y="1003072"/>
                </a:cubicBezTo>
                <a:lnTo>
                  <a:pt x="1201806" y="999472"/>
                </a:lnTo>
                <a:cubicBezTo>
                  <a:pt x="1200126" y="1000336"/>
                  <a:pt x="1198974" y="999160"/>
                  <a:pt x="1197774" y="998343"/>
                </a:cubicBezTo>
                <a:lnTo>
                  <a:pt x="1154040" y="969300"/>
                </a:lnTo>
                <a:cubicBezTo>
                  <a:pt x="1143911" y="962531"/>
                  <a:pt x="1133782" y="955755"/>
                  <a:pt x="1123652" y="948969"/>
                </a:cubicBezTo>
                <a:cubicBezTo>
                  <a:pt x="1122671" y="948494"/>
                  <a:pt x="1121838" y="947755"/>
                  <a:pt x="1121252" y="946833"/>
                </a:cubicBezTo>
                <a:lnTo>
                  <a:pt x="1198494" y="946833"/>
                </a:lnTo>
                <a:cubicBezTo>
                  <a:pt x="1199598" y="946833"/>
                  <a:pt x="1200702" y="946833"/>
                  <a:pt x="1201782" y="946833"/>
                </a:cubicBezTo>
                <a:lnTo>
                  <a:pt x="1201782" y="945033"/>
                </a:lnTo>
                <a:cubicBezTo>
                  <a:pt x="1200894" y="945033"/>
                  <a:pt x="1200006" y="945033"/>
                  <a:pt x="1199094" y="945033"/>
                </a:cubicBezTo>
                <a:cubicBezTo>
                  <a:pt x="1172962" y="945033"/>
                  <a:pt x="1146808" y="945033"/>
                  <a:pt x="1120628" y="945033"/>
                </a:cubicBezTo>
                <a:cubicBezTo>
                  <a:pt x="1118751" y="945062"/>
                  <a:pt x="1116912" y="944498"/>
                  <a:pt x="1115372" y="943425"/>
                </a:cubicBezTo>
                <a:cubicBezTo>
                  <a:pt x="1096649" y="930864"/>
                  <a:pt x="1077896" y="918341"/>
                  <a:pt x="1059108" y="905860"/>
                </a:cubicBezTo>
                <a:cubicBezTo>
                  <a:pt x="1058724" y="905596"/>
                  <a:pt x="1058604" y="905164"/>
                  <a:pt x="1059108" y="904924"/>
                </a:cubicBezTo>
                <a:cubicBezTo>
                  <a:pt x="1059963" y="904629"/>
                  <a:pt x="1060877" y="904545"/>
                  <a:pt x="1061773" y="904684"/>
                </a:cubicBezTo>
                <a:lnTo>
                  <a:pt x="1201878" y="904684"/>
                </a:lnTo>
                <a:lnTo>
                  <a:pt x="1201878" y="904084"/>
                </a:lnTo>
                <a:lnTo>
                  <a:pt x="1058844" y="904084"/>
                </a:lnTo>
                <a:cubicBezTo>
                  <a:pt x="1057692" y="904084"/>
                  <a:pt x="1056444" y="904468"/>
                  <a:pt x="1055412" y="903460"/>
                </a:cubicBezTo>
                <a:cubicBezTo>
                  <a:pt x="1051379" y="900723"/>
                  <a:pt x="1047347" y="897939"/>
                  <a:pt x="1043290" y="895227"/>
                </a:cubicBezTo>
                <a:lnTo>
                  <a:pt x="1012639" y="874728"/>
                </a:lnTo>
                <a:lnTo>
                  <a:pt x="1010694" y="873360"/>
                </a:lnTo>
                <a:cubicBezTo>
                  <a:pt x="1011126" y="872424"/>
                  <a:pt x="1011919" y="872832"/>
                  <a:pt x="1012543" y="872832"/>
                </a:cubicBezTo>
                <a:lnTo>
                  <a:pt x="1139398" y="872832"/>
                </a:lnTo>
                <a:cubicBezTo>
                  <a:pt x="1140793" y="872853"/>
                  <a:pt x="1142161" y="873216"/>
                  <a:pt x="1143383" y="873888"/>
                </a:cubicBezTo>
                <a:cubicBezTo>
                  <a:pt x="1162585" y="883489"/>
                  <a:pt x="1181867" y="893155"/>
                  <a:pt x="1201230" y="902884"/>
                </a:cubicBezTo>
                <a:cubicBezTo>
                  <a:pt x="1201413" y="902910"/>
                  <a:pt x="1201600" y="902910"/>
                  <a:pt x="1201782" y="902884"/>
                </a:cubicBezTo>
                <a:lnTo>
                  <a:pt x="1201782" y="901083"/>
                </a:lnTo>
                <a:lnTo>
                  <a:pt x="1159009" y="879481"/>
                </a:lnTo>
                <a:cubicBezTo>
                  <a:pt x="1154208" y="877080"/>
                  <a:pt x="1149576" y="874680"/>
                  <a:pt x="1144775" y="872424"/>
                </a:cubicBezTo>
                <a:cubicBezTo>
                  <a:pt x="1143078" y="871828"/>
                  <a:pt x="1142029" y="870127"/>
                  <a:pt x="1142255" y="868343"/>
                </a:cubicBezTo>
                <a:cubicBezTo>
                  <a:pt x="1142255" y="839156"/>
                  <a:pt x="1142255" y="809968"/>
                  <a:pt x="1142255" y="780780"/>
                </a:cubicBezTo>
                <a:lnTo>
                  <a:pt x="1142255" y="738439"/>
                </a:lnTo>
                <a:cubicBezTo>
                  <a:pt x="1145567" y="739010"/>
                  <a:pt x="1148846" y="739771"/>
                  <a:pt x="1152072" y="740719"/>
                </a:cubicBezTo>
                <a:lnTo>
                  <a:pt x="1200558" y="752865"/>
                </a:lnTo>
                <a:cubicBezTo>
                  <a:pt x="1200949" y="752901"/>
                  <a:pt x="1201343" y="752901"/>
                  <a:pt x="1201734" y="752865"/>
                </a:cubicBezTo>
                <a:lnTo>
                  <a:pt x="1201734" y="751065"/>
                </a:lnTo>
                <a:lnTo>
                  <a:pt x="1175043" y="744488"/>
                </a:lnTo>
                <a:cubicBezTo>
                  <a:pt x="1164770" y="741943"/>
                  <a:pt x="1154544" y="739279"/>
                  <a:pt x="1144271" y="736807"/>
                </a:cubicBezTo>
                <a:cubicBezTo>
                  <a:pt x="1142663" y="736423"/>
                  <a:pt x="1142039" y="735775"/>
                  <a:pt x="1142255" y="734190"/>
                </a:cubicBezTo>
                <a:cubicBezTo>
                  <a:pt x="1142279" y="733790"/>
                  <a:pt x="1142279" y="733389"/>
                  <a:pt x="1142255" y="732990"/>
                </a:cubicBezTo>
                <a:lnTo>
                  <a:pt x="1142255" y="606711"/>
                </a:lnTo>
                <a:cubicBezTo>
                  <a:pt x="1142255" y="602606"/>
                  <a:pt x="1141871" y="603182"/>
                  <a:pt x="1145711" y="603158"/>
                </a:cubicBezTo>
                <a:lnTo>
                  <a:pt x="1198518" y="603158"/>
                </a:lnTo>
                <a:cubicBezTo>
                  <a:pt x="1199622" y="603158"/>
                  <a:pt x="1200726" y="603158"/>
                  <a:pt x="1201806" y="603158"/>
                </a:cubicBezTo>
                <a:lnTo>
                  <a:pt x="1201806" y="601358"/>
                </a:lnTo>
                <a:cubicBezTo>
                  <a:pt x="1201110" y="601358"/>
                  <a:pt x="1200414" y="601358"/>
                  <a:pt x="1199718" y="601358"/>
                </a:cubicBezTo>
                <a:lnTo>
                  <a:pt x="1145111" y="601358"/>
                </a:lnTo>
                <a:cubicBezTo>
                  <a:pt x="1142087" y="601358"/>
                  <a:pt x="1142303" y="601694"/>
                  <a:pt x="1142303" y="598718"/>
                </a:cubicBezTo>
                <a:lnTo>
                  <a:pt x="1142303" y="470878"/>
                </a:lnTo>
                <a:cubicBezTo>
                  <a:pt x="1142303" y="467685"/>
                  <a:pt x="1141943" y="468237"/>
                  <a:pt x="1144823" y="467517"/>
                </a:cubicBezTo>
                <a:cubicBezTo>
                  <a:pt x="1163130" y="462909"/>
                  <a:pt x="1181435" y="458341"/>
                  <a:pt x="1199742" y="453811"/>
                </a:cubicBezTo>
                <a:cubicBezTo>
                  <a:pt x="1200383" y="453526"/>
                  <a:pt x="1201096" y="453451"/>
                  <a:pt x="1201782" y="453595"/>
                </a:cubicBezTo>
                <a:lnTo>
                  <a:pt x="1201782" y="451195"/>
                </a:lnTo>
                <a:cubicBezTo>
                  <a:pt x="1196190" y="453019"/>
                  <a:pt x="1190429" y="454195"/>
                  <a:pt x="1184740" y="455636"/>
                </a:cubicBezTo>
                <a:lnTo>
                  <a:pt x="1143815" y="465885"/>
                </a:lnTo>
                <a:lnTo>
                  <a:pt x="1142687" y="466101"/>
                </a:lnTo>
                <a:cubicBezTo>
                  <a:pt x="1142264" y="465376"/>
                  <a:pt x="1142128" y="464522"/>
                  <a:pt x="1142303" y="463701"/>
                </a:cubicBezTo>
                <a:cubicBezTo>
                  <a:pt x="1142303" y="421071"/>
                  <a:pt x="1142303" y="378425"/>
                  <a:pt x="1142303" y="335765"/>
                </a:cubicBezTo>
                <a:cubicBezTo>
                  <a:pt x="1142159" y="334080"/>
                  <a:pt x="1143208" y="332522"/>
                  <a:pt x="1144823" y="332020"/>
                </a:cubicBezTo>
                <a:lnTo>
                  <a:pt x="1198134" y="305473"/>
                </a:lnTo>
                <a:lnTo>
                  <a:pt x="1201854" y="303601"/>
                </a:lnTo>
                <a:lnTo>
                  <a:pt x="1201854" y="301872"/>
                </a:lnTo>
                <a:lnTo>
                  <a:pt x="1201542" y="301872"/>
                </a:lnTo>
                <a:cubicBezTo>
                  <a:pt x="1201062" y="301959"/>
                  <a:pt x="1200611" y="302156"/>
                  <a:pt x="1200222" y="302448"/>
                </a:cubicBezTo>
                <a:lnTo>
                  <a:pt x="1142759" y="330988"/>
                </a:lnTo>
                <a:cubicBezTo>
                  <a:pt x="1142231" y="331252"/>
                  <a:pt x="1141727" y="331564"/>
                  <a:pt x="1141199" y="331852"/>
                </a:cubicBezTo>
                <a:cubicBezTo>
                  <a:pt x="1140359" y="332644"/>
                  <a:pt x="1139326" y="332428"/>
                  <a:pt x="1138342" y="332428"/>
                </a:cubicBezTo>
                <a:lnTo>
                  <a:pt x="1012735" y="332428"/>
                </a:lnTo>
                <a:cubicBezTo>
                  <a:pt x="1011928" y="332565"/>
                  <a:pt x="1011098" y="332481"/>
                  <a:pt x="1010334" y="332188"/>
                </a:cubicBezTo>
                <a:cubicBezTo>
                  <a:pt x="1009902" y="331948"/>
                  <a:pt x="1009974" y="331540"/>
                  <a:pt x="1010334" y="331204"/>
                </a:cubicBezTo>
                <a:lnTo>
                  <a:pt x="1010334" y="331204"/>
                </a:lnTo>
                <a:cubicBezTo>
                  <a:pt x="1024544" y="321764"/>
                  <a:pt x="1038754" y="312307"/>
                  <a:pt x="1052964" y="302833"/>
                </a:cubicBezTo>
                <a:cubicBezTo>
                  <a:pt x="1054668" y="301652"/>
                  <a:pt x="1056701" y="301040"/>
                  <a:pt x="1058772" y="301080"/>
                </a:cubicBezTo>
                <a:cubicBezTo>
                  <a:pt x="1105177" y="301080"/>
                  <a:pt x="1151537" y="301080"/>
                  <a:pt x="1197846" y="301080"/>
                </a:cubicBezTo>
                <a:cubicBezTo>
                  <a:pt x="1199142" y="301080"/>
                  <a:pt x="1200438" y="301080"/>
                  <a:pt x="1201734" y="301080"/>
                </a:cubicBezTo>
                <a:lnTo>
                  <a:pt x="1201734" y="299472"/>
                </a:lnTo>
                <a:cubicBezTo>
                  <a:pt x="1200558" y="299472"/>
                  <a:pt x="1199334" y="299472"/>
                  <a:pt x="1198158" y="299472"/>
                </a:cubicBezTo>
                <a:lnTo>
                  <a:pt x="1059228" y="299472"/>
                </a:lnTo>
                <a:cubicBezTo>
                  <a:pt x="1059560" y="298680"/>
                  <a:pt x="1060189" y="298051"/>
                  <a:pt x="1060981" y="297720"/>
                </a:cubicBezTo>
                <a:lnTo>
                  <a:pt x="1116188" y="261019"/>
                </a:lnTo>
                <a:cubicBezTo>
                  <a:pt x="1117222" y="260251"/>
                  <a:pt x="1118477" y="259841"/>
                  <a:pt x="1119764" y="259843"/>
                </a:cubicBezTo>
                <a:cubicBezTo>
                  <a:pt x="1146839" y="259843"/>
                  <a:pt x="1173915" y="259843"/>
                  <a:pt x="1200990" y="259843"/>
                </a:cubicBezTo>
                <a:cubicBezTo>
                  <a:pt x="1201285" y="259819"/>
                  <a:pt x="1201583" y="259819"/>
                  <a:pt x="1201878" y="259843"/>
                </a:cubicBezTo>
                <a:lnTo>
                  <a:pt x="1201878" y="258043"/>
                </a:lnTo>
                <a:cubicBezTo>
                  <a:pt x="1200798" y="258043"/>
                  <a:pt x="1199694" y="258043"/>
                  <a:pt x="1198590" y="258043"/>
                </a:cubicBezTo>
                <a:lnTo>
                  <a:pt x="1121372" y="258043"/>
                </a:lnTo>
                <a:cubicBezTo>
                  <a:pt x="1121828" y="256867"/>
                  <a:pt x="1122740" y="256579"/>
                  <a:pt x="1123436" y="256123"/>
                </a:cubicBezTo>
                <a:lnTo>
                  <a:pt x="1197678" y="206604"/>
                </a:lnTo>
                <a:cubicBezTo>
                  <a:pt x="1198775" y="205566"/>
                  <a:pt x="1200294" y="205104"/>
                  <a:pt x="1201782" y="205356"/>
                </a:cubicBezTo>
                <a:lnTo>
                  <a:pt x="1201782" y="201756"/>
                </a:lnTo>
                <a:cubicBezTo>
                  <a:pt x="1199927" y="203070"/>
                  <a:pt x="1197663" y="203682"/>
                  <a:pt x="1195397" y="203484"/>
                </a:cubicBezTo>
                <a:lnTo>
                  <a:pt x="1003373" y="203484"/>
                </a:lnTo>
                <a:cubicBezTo>
                  <a:pt x="1003373" y="202188"/>
                  <a:pt x="1004190" y="201828"/>
                  <a:pt x="1004694" y="201324"/>
                </a:cubicBezTo>
                <a:cubicBezTo>
                  <a:pt x="1027928" y="178073"/>
                  <a:pt x="1051132" y="154806"/>
                  <a:pt x="1074302" y="131523"/>
                </a:cubicBezTo>
                <a:cubicBezTo>
                  <a:pt x="1075490" y="130334"/>
                  <a:pt x="1077140" y="129728"/>
                  <a:pt x="1078815" y="129867"/>
                </a:cubicBezTo>
                <a:lnTo>
                  <a:pt x="1198206" y="129867"/>
                </a:lnTo>
                <a:cubicBezTo>
                  <a:pt x="1199406" y="129867"/>
                  <a:pt x="1200606" y="129867"/>
                  <a:pt x="1201782" y="129867"/>
                </a:cubicBezTo>
                <a:lnTo>
                  <a:pt x="1201782" y="127851"/>
                </a:lnTo>
                <a:cubicBezTo>
                  <a:pt x="1200798" y="127851"/>
                  <a:pt x="1199790" y="127851"/>
                  <a:pt x="1198806" y="127851"/>
                </a:cubicBezTo>
                <a:lnTo>
                  <a:pt x="1077951" y="127851"/>
                </a:lnTo>
                <a:lnTo>
                  <a:pt x="1080183" y="125450"/>
                </a:lnTo>
                <a:cubicBezTo>
                  <a:pt x="1115019" y="90806"/>
                  <a:pt x="1149792" y="56074"/>
                  <a:pt x="1184500" y="21253"/>
                </a:cubicBezTo>
                <a:cubicBezTo>
                  <a:pt x="1185724" y="19915"/>
                  <a:pt x="1187491" y="19209"/>
                  <a:pt x="1189301" y="19333"/>
                </a:cubicBezTo>
                <a:cubicBezTo>
                  <a:pt x="1193501" y="19333"/>
                  <a:pt x="1197702" y="19333"/>
                  <a:pt x="1201878" y="19333"/>
                </a:cubicBezTo>
                <a:lnTo>
                  <a:pt x="1201878" y="17461"/>
                </a:lnTo>
                <a:lnTo>
                  <a:pt x="1188365" y="17461"/>
                </a:lnTo>
                <a:cubicBezTo>
                  <a:pt x="1193165" y="12804"/>
                  <a:pt x="1197246" y="8316"/>
                  <a:pt x="1201782" y="4259"/>
                </a:cubicBezTo>
                <a:cubicBezTo>
                  <a:pt x="1201782" y="3563"/>
                  <a:pt x="1201782" y="2867"/>
                  <a:pt x="1201782" y="2171"/>
                </a:cubicBezTo>
                <a:cubicBezTo>
                  <a:pt x="1201782" y="1475"/>
                  <a:pt x="1201350" y="2003"/>
                  <a:pt x="1201158" y="1859"/>
                </a:cubicBezTo>
                <a:cubicBezTo>
                  <a:pt x="1196478" y="7068"/>
                  <a:pt x="1191317" y="11796"/>
                  <a:pt x="1186468" y="16813"/>
                </a:cubicBezTo>
                <a:cubicBezTo>
                  <a:pt x="1185998" y="17344"/>
                  <a:pt x="1185304" y="17621"/>
                  <a:pt x="1184596" y="17557"/>
                </a:cubicBezTo>
                <a:lnTo>
                  <a:pt x="895528" y="17557"/>
                </a:lnTo>
                <a:cubicBezTo>
                  <a:pt x="897040" y="14484"/>
                  <a:pt x="898408" y="11844"/>
                  <a:pt x="899656" y="9156"/>
                </a:cubicBezTo>
                <a:cubicBezTo>
                  <a:pt x="901020" y="6873"/>
                  <a:pt x="902153" y="4461"/>
                  <a:pt x="903041" y="1955"/>
                </a:cubicBezTo>
                <a:lnTo>
                  <a:pt x="901241" y="1955"/>
                </a:lnTo>
                <a:cubicBezTo>
                  <a:pt x="898840" y="6611"/>
                  <a:pt x="896584" y="11244"/>
                  <a:pt x="894352" y="15925"/>
                </a:cubicBezTo>
                <a:cubicBezTo>
                  <a:pt x="893752" y="17149"/>
                  <a:pt x="893080" y="17869"/>
                  <a:pt x="891639" y="17677"/>
                </a:cubicBezTo>
                <a:cubicBezTo>
                  <a:pt x="890936" y="17629"/>
                  <a:pt x="890230" y="17629"/>
                  <a:pt x="889527" y="17677"/>
                </a:cubicBezTo>
                <a:lnTo>
                  <a:pt x="606772" y="17677"/>
                </a:lnTo>
                <a:cubicBezTo>
                  <a:pt x="602931" y="17677"/>
                  <a:pt x="602907" y="17677"/>
                  <a:pt x="602931" y="13980"/>
                </a:cubicBezTo>
                <a:cubicBezTo>
                  <a:pt x="602955" y="10284"/>
                  <a:pt x="602931" y="5987"/>
                  <a:pt x="602931" y="1979"/>
                </a:cubicBezTo>
                <a:lnTo>
                  <a:pt x="601131" y="1979"/>
                </a:lnTo>
                <a:cubicBezTo>
                  <a:pt x="601131" y="6467"/>
                  <a:pt x="601131" y="10980"/>
                  <a:pt x="601131" y="15469"/>
                </a:cubicBezTo>
                <a:cubicBezTo>
                  <a:pt x="601131" y="17605"/>
                  <a:pt x="601131" y="17629"/>
                  <a:pt x="599019" y="17677"/>
                </a:cubicBezTo>
                <a:lnTo>
                  <a:pt x="597171" y="17677"/>
                </a:lnTo>
                <a:cubicBezTo>
                  <a:pt x="502760" y="17677"/>
                  <a:pt x="408346" y="17677"/>
                  <a:pt x="313935" y="17677"/>
                </a:cubicBezTo>
                <a:cubicBezTo>
                  <a:pt x="311768" y="18037"/>
                  <a:pt x="309656" y="16793"/>
                  <a:pt x="308919" y="14725"/>
                </a:cubicBezTo>
                <a:cubicBezTo>
                  <a:pt x="306950" y="10356"/>
                  <a:pt x="304622" y="6179"/>
                  <a:pt x="302438" y="1907"/>
                </a:cubicBezTo>
                <a:lnTo>
                  <a:pt x="300638" y="1907"/>
                </a:lnTo>
                <a:lnTo>
                  <a:pt x="308103" y="17317"/>
                </a:lnTo>
                <a:cubicBezTo>
                  <a:pt x="307082" y="17615"/>
                  <a:pt x="306014" y="17713"/>
                  <a:pt x="304958" y="17605"/>
                </a:cubicBezTo>
                <a:cubicBezTo>
                  <a:pt x="210242" y="17605"/>
                  <a:pt x="115526" y="17605"/>
                  <a:pt x="20811" y="17605"/>
                </a:cubicBezTo>
                <a:cubicBezTo>
                  <a:pt x="19091" y="17640"/>
                  <a:pt x="17442" y="16921"/>
                  <a:pt x="16298" y="15637"/>
                </a:cubicBezTo>
                <a:cubicBezTo>
                  <a:pt x="12410" y="11676"/>
                  <a:pt x="8449" y="7860"/>
                  <a:pt x="4585" y="3947"/>
                </a:cubicBezTo>
                <a:cubicBezTo>
                  <a:pt x="4009" y="3347"/>
                  <a:pt x="3024" y="2963"/>
                  <a:pt x="3144" y="1835"/>
                </a:cubicBezTo>
                <a:cubicBezTo>
                  <a:pt x="2568" y="1835"/>
                  <a:pt x="1704" y="1523"/>
                  <a:pt x="1896" y="2771"/>
                </a:cubicBezTo>
                <a:cubicBezTo>
                  <a:pt x="1957" y="3466"/>
                  <a:pt x="1957" y="4165"/>
                  <a:pt x="1896" y="4859"/>
                </a:cubicBezTo>
                <a:cubicBezTo>
                  <a:pt x="2254" y="4651"/>
                  <a:pt x="2708" y="4710"/>
                  <a:pt x="3000" y="5003"/>
                </a:cubicBezTo>
                <a:lnTo>
                  <a:pt x="15650" y="17461"/>
                </a:lnTo>
                <a:lnTo>
                  <a:pt x="1896" y="17461"/>
                </a:lnTo>
                <a:lnTo>
                  <a:pt x="1896" y="19261"/>
                </a:lnTo>
                <a:cubicBezTo>
                  <a:pt x="6409" y="19261"/>
                  <a:pt x="10897" y="19261"/>
                  <a:pt x="15386" y="19261"/>
                </a:cubicBezTo>
                <a:cubicBezTo>
                  <a:pt x="16688" y="19121"/>
                  <a:pt x="17969" y="19666"/>
                  <a:pt x="18770" y="20701"/>
                </a:cubicBezTo>
                <a:cubicBezTo>
                  <a:pt x="18770" y="20845"/>
                  <a:pt x="19058" y="20965"/>
                  <a:pt x="19202" y="21109"/>
                </a:cubicBezTo>
                <a:lnTo>
                  <a:pt x="123855" y="125642"/>
                </a:lnTo>
                <a:cubicBezTo>
                  <a:pt x="124404" y="126139"/>
                  <a:pt x="124981" y="126604"/>
                  <a:pt x="125584" y="127035"/>
                </a:cubicBezTo>
                <a:cubicBezTo>
                  <a:pt x="125224" y="128235"/>
                  <a:pt x="124504" y="127923"/>
                  <a:pt x="123976" y="127923"/>
                </a:cubicBezTo>
                <a:lnTo>
                  <a:pt x="2856" y="127923"/>
                </a:lnTo>
                <a:cubicBezTo>
                  <a:pt x="2544" y="127923"/>
                  <a:pt x="2256" y="127923"/>
                  <a:pt x="1944" y="127923"/>
                </a:cubicBezTo>
                <a:lnTo>
                  <a:pt x="1944" y="129723"/>
                </a:lnTo>
                <a:cubicBezTo>
                  <a:pt x="3144" y="129723"/>
                  <a:pt x="4345" y="129723"/>
                  <a:pt x="5545" y="129723"/>
                </a:cubicBezTo>
                <a:cubicBezTo>
                  <a:pt x="45230" y="129723"/>
                  <a:pt x="84899" y="129723"/>
                  <a:pt x="124552" y="129723"/>
                </a:cubicBezTo>
                <a:cubicBezTo>
                  <a:pt x="126732" y="129630"/>
                  <a:pt x="128842" y="130509"/>
                  <a:pt x="130312" y="132123"/>
                </a:cubicBezTo>
                <a:cubicBezTo>
                  <a:pt x="153371" y="155198"/>
                  <a:pt x="176486" y="178257"/>
                  <a:pt x="199657" y="201300"/>
                </a:cubicBezTo>
                <a:cubicBezTo>
                  <a:pt x="200137" y="201780"/>
                  <a:pt x="200761" y="202164"/>
                  <a:pt x="200953" y="202932"/>
                </a:cubicBezTo>
                <a:cubicBezTo>
                  <a:pt x="200329" y="203676"/>
                  <a:pt x="199489" y="203316"/>
                  <a:pt x="198769" y="203316"/>
                </a:cubicBezTo>
                <a:cubicBezTo>
                  <a:pt x="135017" y="203412"/>
                  <a:pt x="71257" y="203460"/>
                  <a:pt x="7489" y="203460"/>
                </a:cubicBezTo>
                <a:cubicBezTo>
                  <a:pt x="5281" y="203460"/>
                  <a:pt x="3864" y="202020"/>
                  <a:pt x="1896" y="201636"/>
                </a:cubicBezTo>
                <a:lnTo>
                  <a:pt x="1896" y="205236"/>
                </a:lnTo>
                <a:cubicBezTo>
                  <a:pt x="3373" y="204940"/>
                  <a:pt x="4907" y="205280"/>
                  <a:pt x="6121" y="206172"/>
                </a:cubicBezTo>
                <a:lnTo>
                  <a:pt x="81874" y="256579"/>
                </a:lnTo>
                <a:cubicBezTo>
                  <a:pt x="82210" y="256795"/>
                  <a:pt x="82498" y="257035"/>
                  <a:pt x="83074" y="257443"/>
                </a:cubicBezTo>
                <a:cubicBezTo>
                  <a:pt x="82042" y="257865"/>
                  <a:pt x="80913" y="258000"/>
                  <a:pt x="79810" y="257827"/>
                </a:cubicBezTo>
                <a:lnTo>
                  <a:pt x="5233" y="257827"/>
                </a:lnTo>
                <a:cubicBezTo>
                  <a:pt x="4153" y="257827"/>
                  <a:pt x="3048" y="257827"/>
                  <a:pt x="1944" y="257827"/>
                </a:cubicBezTo>
                <a:lnTo>
                  <a:pt x="1944" y="259627"/>
                </a:lnTo>
                <a:cubicBezTo>
                  <a:pt x="2760" y="259627"/>
                  <a:pt x="3552" y="259627"/>
                  <a:pt x="4345" y="259627"/>
                </a:cubicBezTo>
                <a:cubicBezTo>
                  <a:pt x="30940" y="259627"/>
                  <a:pt x="57527" y="259627"/>
                  <a:pt x="84107" y="259627"/>
                </a:cubicBezTo>
                <a:cubicBezTo>
                  <a:pt x="85693" y="259584"/>
                  <a:pt x="87254" y="260038"/>
                  <a:pt x="88571" y="260923"/>
                </a:cubicBezTo>
                <a:cubicBezTo>
                  <a:pt x="106749" y="273100"/>
                  <a:pt x="124952" y="285238"/>
                  <a:pt x="143178" y="297336"/>
                </a:cubicBezTo>
                <a:cubicBezTo>
                  <a:pt x="143947" y="297705"/>
                  <a:pt x="144614" y="298258"/>
                  <a:pt x="145122" y="298944"/>
                </a:cubicBezTo>
                <a:cubicBezTo>
                  <a:pt x="144122" y="299335"/>
                  <a:pt x="143032" y="299434"/>
                  <a:pt x="141978" y="299232"/>
                </a:cubicBezTo>
                <a:lnTo>
                  <a:pt x="5545" y="299232"/>
                </a:lnTo>
                <a:cubicBezTo>
                  <a:pt x="4345" y="299232"/>
                  <a:pt x="3144" y="299232"/>
                  <a:pt x="1944" y="299232"/>
                </a:cubicBezTo>
                <a:lnTo>
                  <a:pt x="1944" y="303433"/>
                </a:lnTo>
                <a:cubicBezTo>
                  <a:pt x="3048" y="303241"/>
                  <a:pt x="3840" y="303961"/>
                  <a:pt x="4729" y="304393"/>
                </a:cubicBezTo>
                <a:cubicBezTo>
                  <a:pt x="23043" y="313514"/>
                  <a:pt x="41333" y="322707"/>
                  <a:pt x="59671" y="331780"/>
                </a:cubicBezTo>
                <a:cubicBezTo>
                  <a:pt x="61441" y="332452"/>
                  <a:pt x="62522" y="334248"/>
                  <a:pt x="62288" y="336125"/>
                </a:cubicBezTo>
                <a:cubicBezTo>
                  <a:pt x="62288" y="378322"/>
                  <a:pt x="62288" y="420512"/>
                  <a:pt x="62288" y="462693"/>
                </a:cubicBezTo>
                <a:lnTo>
                  <a:pt x="62288" y="465765"/>
                </a:lnTo>
                <a:cubicBezTo>
                  <a:pt x="61046" y="465935"/>
                  <a:pt x="59782" y="465753"/>
                  <a:pt x="58639" y="465237"/>
                </a:cubicBezTo>
                <a:lnTo>
                  <a:pt x="4849" y="452035"/>
                </a:lnTo>
                <a:cubicBezTo>
                  <a:pt x="3912" y="451795"/>
                  <a:pt x="2952" y="451291"/>
                  <a:pt x="1944" y="451795"/>
                </a:cubicBezTo>
                <a:lnTo>
                  <a:pt x="1944" y="453595"/>
                </a:lnTo>
                <a:cubicBezTo>
                  <a:pt x="2834" y="453461"/>
                  <a:pt x="3744" y="453559"/>
                  <a:pt x="4585" y="453883"/>
                </a:cubicBezTo>
                <a:lnTo>
                  <a:pt x="59503" y="467493"/>
                </a:lnTo>
                <a:cubicBezTo>
                  <a:pt x="62216" y="468165"/>
                  <a:pt x="62240" y="468165"/>
                  <a:pt x="62240" y="471022"/>
                </a:cubicBezTo>
                <a:lnTo>
                  <a:pt x="62240" y="598453"/>
                </a:lnTo>
                <a:cubicBezTo>
                  <a:pt x="62240" y="598838"/>
                  <a:pt x="62240" y="599246"/>
                  <a:pt x="62240" y="599654"/>
                </a:cubicBezTo>
                <a:cubicBezTo>
                  <a:pt x="62240" y="600758"/>
                  <a:pt x="61928" y="601358"/>
                  <a:pt x="60704" y="601214"/>
                </a:cubicBezTo>
                <a:cubicBezTo>
                  <a:pt x="60304" y="601190"/>
                  <a:pt x="59903" y="601190"/>
                  <a:pt x="59503" y="601214"/>
                </a:cubicBezTo>
                <a:lnTo>
                  <a:pt x="3744" y="601214"/>
                </a:lnTo>
                <a:cubicBezTo>
                  <a:pt x="3144" y="601214"/>
                  <a:pt x="2544" y="601214"/>
                  <a:pt x="1944" y="601214"/>
                </a:cubicBezTo>
                <a:lnTo>
                  <a:pt x="1944" y="603014"/>
                </a:lnTo>
                <a:cubicBezTo>
                  <a:pt x="5953" y="603014"/>
                  <a:pt x="9937" y="603014"/>
                  <a:pt x="13946" y="603014"/>
                </a:cubicBezTo>
                <a:lnTo>
                  <a:pt x="60728" y="603014"/>
                </a:lnTo>
                <a:cubicBezTo>
                  <a:pt x="61712" y="603014"/>
                  <a:pt x="62240" y="603350"/>
                  <a:pt x="62240" y="604382"/>
                </a:cubicBezTo>
                <a:cubicBezTo>
                  <a:pt x="62240" y="605414"/>
                  <a:pt x="62240" y="605774"/>
                  <a:pt x="62240" y="606470"/>
                </a:cubicBezTo>
                <a:lnTo>
                  <a:pt x="62240" y="733038"/>
                </a:lnTo>
                <a:cubicBezTo>
                  <a:pt x="62240" y="733350"/>
                  <a:pt x="62240" y="733638"/>
                  <a:pt x="62240" y="733950"/>
                </a:cubicBezTo>
                <a:cubicBezTo>
                  <a:pt x="62480" y="735631"/>
                  <a:pt x="61832" y="736351"/>
                  <a:pt x="60080" y="736783"/>
                </a:cubicBezTo>
                <a:cubicBezTo>
                  <a:pt x="55591" y="737767"/>
                  <a:pt x="51174" y="739015"/>
                  <a:pt x="46710" y="740119"/>
                </a:cubicBezTo>
                <a:lnTo>
                  <a:pt x="4297" y="750729"/>
                </a:lnTo>
                <a:cubicBezTo>
                  <a:pt x="3523" y="750983"/>
                  <a:pt x="2711" y="751105"/>
                  <a:pt x="1896" y="751089"/>
                </a:cubicBezTo>
                <a:lnTo>
                  <a:pt x="1896" y="752889"/>
                </a:lnTo>
                <a:cubicBezTo>
                  <a:pt x="2792" y="752975"/>
                  <a:pt x="3696" y="752853"/>
                  <a:pt x="4537" y="752529"/>
                </a:cubicBezTo>
                <a:lnTo>
                  <a:pt x="59167" y="738847"/>
                </a:lnTo>
                <a:cubicBezTo>
                  <a:pt x="60012" y="738540"/>
                  <a:pt x="60910" y="738408"/>
                  <a:pt x="61808" y="738463"/>
                </a:cubicBezTo>
                <a:cubicBezTo>
                  <a:pt x="62456" y="739255"/>
                  <a:pt x="62168" y="740191"/>
                  <a:pt x="62168" y="741055"/>
                </a:cubicBezTo>
                <a:cubicBezTo>
                  <a:pt x="62168" y="783541"/>
                  <a:pt x="62168" y="826026"/>
                  <a:pt x="62168" y="868511"/>
                </a:cubicBezTo>
                <a:cubicBezTo>
                  <a:pt x="62358" y="870199"/>
                  <a:pt x="61365" y="871797"/>
                  <a:pt x="59767" y="872376"/>
                </a:cubicBezTo>
                <a:cubicBezTo>
                  <a:pt x="41333" y="881514"/>
                  <a:pt x="22931" y="890714"/>
                  <a:pt x="4561" y="899979"/>
                </a:cubicBezTo>
                <a:cubicBezTo>
                  <a:pt x="3723" y="900526"/>
                  <a:pt x="2785" y="900903"/>
                  <a:pt x="1800" y="901083"/>
                </a:cubicBezTo>
                <a:lnTo>
                  <a:pt x="1800" y="902884"/>
                </a:lnTo>
                <a:cubicBezTo>
                  <a:pt x="2952" y="903364"/>
                  <a:pt x="3696" y="902428"/>
                  <a:pt x="4537" y="902019"/>
                </a:cubicBezTo>
                <a:cubicBezTo>
                  <a:pt x="23211" y="892706"/>
                  <a:pt x="41877" y="883376"/>
                  <a:pt x="60536" y="874032"/>
                </a:cubicBezTo>
                <a:cubicBezTo>
                  <a:pt x="62109" y="873194"/>
                  <a:pt x="63865" y="872757"/>
                  <a:pt x="65648" y="872760"/>
                </a:cubicBezTo>
                <a:lnTo>
                  <a:pt x="193704" y="872760"/>
                </a:lnTo>
                <a:lnTo>
                  <a:pt x="193704" y="873312"/>
                </a:lnTo>
                <a:lnTo>
                  <a:pt x="191304" y="874920"/>
                </a:lnTo>
                <a:lnTo>
                  <a:pt x="151123" y="901947"/>
                </a:lnTo>
                <a:cubicBezTo>
                  <a:pt x="150379" y="902428"/>
                  <a:pt x="149659" y="902980"/>
                  <a:pt x="148939" y="903508"/>
                </a:cubicBezTo>
                <a:cubicBezTo>
                  <a:pt x="148219" y="904036"/>
                  <a:pt x="146874" y="904108"/>
                  <a:pt x="145794" y="904108"/>
                </a:cubicBezTo>
                <a:lnTo>
                  <a:pt x="1896" y="904108"/>
                </a:lnTo>
                <a:lnTo>
                  <a:pt x="1896" y="904708"/>
                </a:lnTo>
                <a:lnTo>
                  <a:pt x="142698" y="904708"/>
                </a:lnTo>
                <a:cubicBezTo>
                  <a:pt x="143501" y="904684"/>
                  <a:pt x="144304" y="904732"/>
                  <a:pt x="145098" y="904852"/>
                </a:cubicBezTo>
                <a:cubicBezTo>
                  <a:pt x="145722" y="904852"/>
                  <a:pt x="145794" y="905428"/>
                  <a:pt x="145314" y="905908"/>
                </a:cubicBezTo>
                <a:lnTo>
                  <a:pt x="145314" y="905908"/>
                </a:lnTo>
                <a:cubicBezTo>
                  <a:pt x="127792" y="917573"/>
                  <a:pt x="110174" y="929119"/>
                  <a:pt x="92772" y="940976"/>
                </a:cubicBezTo>
                <a:cubicBezTo>
                  <a:pt x="88846" y="943811"/>
                  <a:pt x="84098" y="945278"/>
                  <a:pt x="79258" y="945153"/>
                </a:cubicBezTo>
                <a:cubicBezTo>
                  <a:pt x="54583" y="944937"/>
                  <a:pt x="29908" y="945153"/>
                  <a:pt x="5233" y="945153"/>
                </a:cubicBezTo>
                <a:cubicBezTo>
                  <a:pt x="4153" y="945153"/>
                  <a:pt x="3048" y="945153"/>
                  <a:pt x="1944" y="945153"/>
                </a:cubicBezTo>
                <a:lnTo>
                  <a:pt x="1944" y="946953"/>
                </a:lnTo>
                <a:cubicBezTo>
                  <a:pt x="3048" y="946953"/>
                  <a:pt x="4153" y="946953"/>
                  <a:pt x="5233" y="946953"/>
                </a:cubicBezTo>
                <a:lnTo>
                  <a:pt x="82858" y="946953"/>
                </a:lnTo>
                <a:cubicBezTo>
                  <a:pt x="82594" y="948129"/>
                  <a:pt x="81730" y="948345"/>
                  <a:pt x="81106" y="948753"/>
                </a:cubicBezTo>
                <a:lnTo>
                  <a:pt x="6361" y="998560"/>
                </a:lnTo>
                <a:cubicBezTo>
                  <a:pt x="4993" y="999472"/>
                  <a:pt x="3672" y="1000336"/>
                  <a:pt x="1944" y="999544"/>
                </a:cubicBezTo>
                <a:lnTo>
                  <a:pt x="1944" y="1003144"/>
                </a:lnTo>
                <a:cubicBezTo>
                  <a:pt x="1944" y="1003144"/>
                  <a:pt x="2184" y="1003144"/>
                  <a:pt x="2256" y="1003144"/>
                </a:cubicBezTo>
                <a:cubicBezTo>
                  <a:pt x="5065" y="1001176"/>
                  <a:pt x="8305" y="1001608"/>
                  <a:pt x="11449" y="1001608"/>
                </a:cubicBezTo>
                <a:lnTo>
                  <a:pt x="197377" y="1001608"/>
                </a:lnTo>
                <a:cubicBezTo>
                  <a:pt x="198673" y="1001473"/>
                  <a:pt x="199983" y="1001579"/>
                  <a:pt x="201241" y="1001920"/>
                </a:cubicBezTo>
                <a:lnTo>
                  <a:pt x="199249" y="1003984"/>
                </a:lnTo>
                <a:cubicBezTo>
                  <a:pt x="176142" y="1027171"/>
                  <a:pt x="153035" y="1050310"/>
                  <a:pt x="129928" y="1073401"/>
                </a:cubicBezTo>
                <a:cubicBezTo>
                  <a:pt x="128802" y="1074642"/>
                  <a:pt x="127187" y="1075328"/>
                  <a:pt x="125512" y="1075273"/>
                </a:cubicBezTo>
                <a:cubicBezTo>
                  <a:pt x="85123" y="1075273"/>
                  <a:pt x="44734" y="1075273"/>
                  <a:pt x="4345" y="1075273"/>
                </a:cubicBezTo>
                <a:cubicBezTo>
                  <a:pt x="3552" y="1075273"/>
                  <a:pt x="2760" y="1075273"/>
                  <a:pt x="1944" y="1075273"/>
                </a:cubicBezTo>
                <a:lnTo>
                  <a:pt x="1944" y="1077073"/>
                </a:lnTo>
                <a:cubicBezTo>
                  <a:pt x="3144" y="1077073"/>
                  <a:pt x="4345" y="1077073"/>
                  <a:pt x="5545" y="1077073"/>
                </a:cubicBezTo>
                <a:lnTo>
                  <a:pt x="125560" y="1077073"/>
                </a:lnTo>
                <a:cubicBezTo>
                  <a:pt x="125055" y="1078117"/>
                  <a:pt x="124326" y="1079034"/>
                  <a:pt x="123423" y="1079762"/>
                </a:cubicBezTo>
                <a:lnTo>
                  <a:pt x="20115" y="1183119"/>
                </a:lnTo>
                <a:cubicBezTo>
                  <a:pt x="19226" y="1184031"/>
                  <a:pt x="18362" y="1184991"/>
                  <a:pt x="17474" y="1185951"/>
                </a:cubicBezTo>
                <a:lnTo>
                  <a:pt x="17474" y="1185951"/>
                </a:lnTo>
                <a:cubicBezTo>
                  <a:pt x="16706" y="1187055"/>
                  <a:pt x="15506" y="1186695"/>
                  <a:pt x="14474" y="1186695"/>
                </a:cubicBezTo>
                <a:cubicBezTo>
                  <a:pt x="10297" y="1186695"/>
                  <a:pt x="6121" y="1186695"/>
                  <a:pt x="1944" y="1186695"/>
                </a:cubicBezTo>
                <a:lnTo>
                  <a:pt x="1944" y="1187295"/>
                </a:lnTo>
                <a:lnTo>
                  <a:pt x="12386" y="1187295"/>
                </a:lnTo>
                <a:cubicBezTo>
                  <a:pt x="13346" y="1187295"/>
                  <a:pt x="14426" y="1187007"/>
                  <a:pt x="15074" y="1188087"/>
                </a:cubicBezTo>
                <a:lnTo>
                  <a:pt x="3912" y="1199321"/>
                </a:lnTo>
                <a:cubicBezTo>
                  <a:pt x="3360" y="1199873"/>
                  <a:pt x="2904" y="1200593"/>
                  <a:pt x="1944" y="1200497"/>
                </a:cubicBezTo>
                <a:cubicBezTo>
                  <a:pt x="1944" y="1201097"/>
                  <a:pt x="1632" y="1201961"/>
                  <a:pt x="2856" y="1201721"/>
                </a:cubicBezTo>
                <a:cubicBezTo>
                  <a:pt x="3351" y="1201673"/>
                  <a:pt x="3850" y="1201673"/>
                  <a:pt x="4345" y="1201721"/>
                </a:cubicBezTo>
                <a:lnTo>
                  <a:pt x="4297" y="1201721"/>
                </a:lnTo>
                <a:lnTo>
                  <a:pt x="18098" y="1187895"/>
                </a:lnTo>
                <a:lnTo>
                  <a:pt x="18098" y="1187895"/>
                </a:lnTo>
                <a:cubicBezTo>
                  <a:pt x="18558" y="1187502"/>
                  <a:pt x="19149" y="1187295"/>
                  <a:pt x="19754" y="1187319"/>
                </a:cubicBezTo>
                <a:lnTo>
                  <a:pt x="304166" y="1187319"/>
                </a:lnTo>
                <a:cubicBezTo>
                  <a:pt x="305263" y="1187264"/>
                  <a:pt x="306365" y="1187302"/>
                  <a:pt x="307454" y="1187439"/>
                </a:cubicBezTo>
                <a:cubicBezTo>
                  <a:pt x="308583" y="1187607"/>
                  <a:pt x="308655" y="1188327"/>
                  <a:pt x="307935" y="1189143"/>
                </a:cubicBezTo>
                <a:lnTo>
                  <a:pt x="302894" y="1198889"/>
                </a:lnTo>
                <a:cubicBezTo>
                  <a:pt x="302390" y="1199849"/>
                  <a:pt x="301838" y="1200785"/>
                  <a:pt x="301310" y="1201721"/>
                </a:cubicBezTo>
                <a:lnTo>
                  <a:pt x="303710" y="1201721"/>
                </a:lnTo>
                <a:cubicBezTo>
                  <a:pt x="305606" y="1196920"/>
                  <a:pt x="308199" y="1192600"/>
                  <a:pt x="310335" y="1187991"/>
                </a:cubicBezTo>
                <a:lnTo>
                  <a:pt x="310335" y="1187991"/>
                </a:lnTo>
                <a:cubicBezTo>
                  <a:pt x="310649" y="1187593"/>
                  <a:pt x="311124" y="1187355"/>
                  <a:pt x="311631" y="1187343"/>
                </a:cubicBezTo>
                <a:lnTo>
                  <a:pt x="597267" y="1187343"/>
                </a:lnTo>
                <a:cubicBezTo>
                  <a:pt x="598587" y="1187343"/>
                  <a:pt x="600099" y="1186743"/>
                  <a:pt x="601179" y="1188135"/>
                </a:cubicBezTo>
                <a:lnTo>
                  <a:pt x="601179" y="1201721"/>
                </a:lnTo>
                <a:lnTo>
                  <a:pt x="602979" y="1201721"/>
                </a:lnTo>
                <a:cubicBezTo>
                  <a:pt x="602811" y="1197136"/>
                  <a:pt x="602787" y="1192552"/>
                  <a:pt x="602979" y="1187991"/>
                </a:cubicBezTo>
                <a:cubicBezTo>
                  <a:pt x="603383" y="1187533"/>
                  <a:pt x="603978" y="1187290"/>
                  <a:pt x="604588" y="1187343"/>
                </a:cubicBezTo>
                <a:lnTo>
                  <a:pt x="889407" y="1187343"/>
                </a:lnTo>
                <a:cubicBezTo>
                  <a:pt x="890751" y="1187343"/>
                  <a:pt x="892216" y="1186887"/>
                  <a:pt x="893440" y="1187919"/>
                </a:cubicBezTo>
                <a:cubicBezTo>
                  <a:pt x="895958" y="1192362"/>
                  <a:pt x="898164" y="1196973"/>
                  <a:pt x="900041" y="1201721"/>
                </a:cubicBezTo>
                <a:lnTo>
                  <a:pt x="902441" y="1201721"/>
                </a:lnTo>
                <a:cubicBezTo>
                  <a:pt x="900641" y="1198072"/>
                  <a:pt x="898816" y="1194520"/>
                  <a:pt x="897040" y="1190752"/>
                </a:cubicBezTo>
                <a:cubicBezTo>
                  <a:pt x="896498" y="1189921"/>
                  <a:pt x="896099" y="1189004"/>
                  <a:pt x="895864" y="1188039"/>
                </a:cubicBezTo>
                <a:cubicBezTo>
                  <a:pt x="896236" y="1187547"/>
                  <a:pt x="896836" y="1187286"/>
                  <a:pt x="897448" y="1187343"/>
                </a:cubicBezTo>
                <a:lnTo>
                  <a:pt x="1182196" y="1187343"/>
                </a:lnTo>
                <a:cubicBezTo>
                  <a:pt x="1183516" y="1187343"/>
                  <a:pt x="1185028" y="1186767"/>
                  <a:pt x="1186132" y="1188087"/>
                </a:cubicBezTo>
                <a:cubicBezTo>
                  <a:pt x="1189877" y="1191928"/>
                  <a:pt x="1193645" y="1195720"/>
                  <a:pt x="1197390" y="1199561"/>
                </a:cubicBezTo>
                <a:cubicBezTo>
                  <a:pt x="1198086" y="1200257"/>
                  <a:pt x="1198734" y="1201001"/>
                  <a:pt x="1199382" y="1201721"/>
                </a:cubicBezTo>
                <a:lnTo>
                  <a:pt x="1201182" y="1201721"/>
                </a:lnTo>
                <a:cubicBezTo>
                  <a:pt x="1201494" y="1200617"/>
                  <a:pt x="1200678" y="1200065"/>
                  <a:pt x="1200054" y="1199585"/>
                </a:cubicBezTo>
                <a:close/>
                <a:moveTo>
                  <a:pt x="1040530" y="1042293"/>
                </a:moveTo>
                <a:cubicBezTo>
                  <a:pt x="1050787" y="1052566"/>
                  <a:pt x="1061012" y="1062840"/>
                  <a:pt x="1071206" y="1073113"/>
                </a:cubicBezTo>
                <a:cubicBezTo>
                  <a:pt x="1071758" y="1073665"/>
                  <a:pt x="1072262" y="1074241"/>
                  <a:pt x="1073318" y="1075345"/>
                </a:cubicBezTo>
                <a:lnTo>
                  <a:pt x="1069622" y="1075345"/>
                </a:lnTo>
                <a:cubicBezTo>
                  <a:pt x="993964" y="1075345"/>
                  <a:pt x="918290" y="1075345"/>
                  <a:pt x="842601" y="1075345"/>
                </a:cubicBezTo>
                <a:cubicBezTo>
                  <a:pt x="840544" y="1075566"/>
                  <a:pt x="838607" y="1074330"/>
                  <a:pt x="837945" y="1072369"/>
                </a:cubicBezTo>
                <a:cubicBezTo>
                  <a:pt x="830480" y="1057103"/>
                  <a:pt x="822823" y="1041957"/>
                  <a:pt x="815238" y="1026763"/>
                </a:cubicBezTo>
                <a:cubicBezTo>
                  <a:pt x="811541" y="1019370"/>
                  <a:pt x="807845" y="1011929"/>
                  <a:pt x="804173" y="1004512"/>
                </a:cubicBezTo>
                <a:cubicBezTo>
                  <a:pt x="803788" y="1003720"/>
                  <a:pt x="803140" y="1003024"/>
                  <a:pt x="803284" y="1002112"/>
                </a:cubicBezTo>
                <a:cubicBezTo>
                  <a:pt x="804213" y="1001742"/>
                  <a:pt x="805229" y="1001641"/>
                  <a:pt x="806213" y="1001824"/>
                </a:cubicBezTo>
                <a:cubicBezTo>
                  <a:pt x="869804" y="1001824"/>
                  <a:pt x="933381" y="1001824"/>
                  <a:pt x="996941" y="1001824"/>
                </a:cubicBezTo>
                <a:cubicBezTo>
                  <a:pt x="998918" y="1001738"/>
                  <a:pt x="1000831" y="1002530"/>
                  <a:pt x="1002173" y="1003984"/>
                </a:cubicBezTo>
                <a:cubicBezTo>
                  <a:pt x="1014823" y="1016610"/>
                  <a:pt x="1027761" y="1029379"/>
                  <a:pt x="1040530" y="1042173"/>
                </a:cubicBezTo>
                <a:close/>
                <a:moveTo>
                  <a:pt x="603075" y="1003216"/>
                </a:moveTo>
                <a:cubicBezTo>
                  <a:pt x="602955" y="1002016"/>
                  <a:pt x="603507" y="1001584"/>
                  <a:pt x="604636" y="1001632"/>
                </a:cubicBezTo>
                <a:cubicBezTo>
                  <a:pt x="605332" y="1001632"/>
                  <a:pt x="606028" y="1001632"/>
                  <a:pt x="606724" y="1001632"/>
                </a:cubicBezTo>
                <a:cubicBezTo>
                  <a:pt x="670315" y="1001632"/>
                  <a:pt x="733885" y="1001632"/>
                  <a:pt x="797428" y="1001632"/>
                </a:cubicBezTo>
                <a:cubicBezTo>
                  <a:pt x="799516" y="1001370"/>
                  <a:pt x="801506" y="1002585"/>
                  <a:pt x="802228" y="1004560"/>
                </a:cubicBezTo>
                <a:cubicBezTo>
                  <a:pt x="813430" y="1027188"/>
                  <a:pt x="824678" y="1049799"/>
                  <a:pt x="835976" y="1072393"/>
                </a:cubicBezTo>
                <a:cubicBezTo>
                  <a:pt x="836541" y="1073266"/>
                  <a:pt x="836915" y="1074248"/>
                  <a:pt x="837081" y="1075273"/>
                </a:cubicBezTo>
                <a:lnTo>
                  <a:pt x="606652" y="1075273"/>
                </a:lnTo>
                <a:cubicBezTo>
                  <a:pt x="603051" y="1075273"/>
                  <a:pt x="603051" y="1075273"/>
                  <a:pt x="603051" y="1071625"/>
                </a:cubicBezTo>
                <a:cubicBezTo>
                  <a:pt x="603051" y="1049319"/>
                  <a:pt x="603051" y="1027027"/>
                  <a:pt x="603051" y="1004752"/>
                </a:cubicBezTo>
                <a:cubicBezTo>
                  <a:pt x="603075" y="1004200"/>
                  <a:pt x="603123" y="1003696"/>
                  <a:pt x="603075" y="1003216"/>
                </a:cubicBezTo>
                <a:close/>
                <a:moveTo>
                  <a:pt x="603075" y="950217"/>
                </a:moveTo>
                <a:cubicBezTo>
                  <a:pt x="603075" y="949617"/>
                  <a:pt x="603075" y="948993"/>
                  <a:pt x="603075" y="948417"/>
                </a:cubicBezTo>
                <a:cubicBezTo>
                  <a:pt x="603075" y="947265"/>
                  <a:pt x="603483" y="946761"/>
                  <a:pt x="604636" y="946833"/>
                </a:cubicBezTo>
                <a:cubicBezTo>
                  <a:pt x="605236" y="946833"/>
                  <a:pt x="605836" y="946833"/>
                  <a:pt x="606436" y="946833"/>
                </a:cubicBezTo>
                <a:cubicBezTo>
                  <a:pt x="660987" y="946833"/>
                  <a:pt x="715553" y="946833"/>
                  <a:pt x="770136" y="946833"/>
                </a:cubicBezTo>
                <a:cubicBezTo>
                  <a:pt x="772229" y="946543"/>
                  <a:pt x="774238" y="947767"/>
                  <a:pt x="774937" y="949761"/>
                </a:cubicBezTo>
                <a:cubicBezTo>
                  <a:pt x="782666" y="965531"/>
                  <a:pt x="790563" y="981229"/>
                  <a:pt x="798388" y="996951"/>
                </a:cubicBezTo>
                <a:cubicBezTo>
                  <a:pt x="798772" y="997719"/>
                  <a:pt x="799108" y="998535"/>
                  <a:pt x="799564" y="999520"/>
                </a:cubicBezTo>
                <a:cubicBezTo>
                  <a:pt x="798491" y="999882"/>
                  <a:pt x="797353" y="1000004"/>
                  <a:pt x="796228" y="999880"/>
                </a:cubicBezTo>
                <a:lnTo>
                  <a:pt x="606772" y="999880"/>
                </a:lnTo>
                <a:cubicBezTo>
                  <a:pt x="602643" y="999880"/>
                  <a:pt x="603195" y="1000216"/>
                  <a:pt x="603195" y="996423"/>
                </a:cubicBezTo>
                <a:cubicBezTo>
                  <a:pt x="603099" y="981013"/>
                  <a:pt x="603059" y="965611"/>
                  <a:pt x="603075" y="950217"/>
                </a:cubicBezTo>
                <a:close/>
                <a:moveTo>
                  <a:pt x="603075" y="848589"/>
                </a:moveTo>
                <a:cubicBezTo>
                  <a:pt x="603075" y="847005"/>
                  <a:pt x="603555" y="846356"/>
                  <a:pt x="605116" y="846549"/>
                </a:cubicBezTo>
                <a:cubicBezTo>
                  <a:pt x="605596" y="846549"/>
                  <a:pt x="606100" y="846549"/>
                  <a:pt x="606604" y="846549"/>
                </a:cubicBezTo>
                <a:lnTo>
                  <a:pt x="722082" y="846549"/>
                </a:lnTo>
                <a:cubicBezTo>
                  <a:pt x="722793" y="846467"/>
                  <a:pt x="723472" y="846856"/>
                  <a:pt x="723762" y="847509"/>
                </a:cubicBezTo>
                <a:cubicBezTo>
                  <a:pt x="727555" y="855166"/>
                  <a:pt x="731395" y="862823"/>
                  <a:pt x="735524" y="871056"/>
                </a:cubicBezTo>
                <a:lnTo>
                  <a:pt x="606628" y="871056"/>
                </a:lnTo>
                <a:cubicBezTo>
                  <a:pt x="606133" y="871020"/>
                  <a:pt x="605634" y="871020"/>
                  <a:pt x="605140" y="871056"/>
                </a:cubicBezTo>
                <a:cubicBezTo>
                  <a:pt x="603483" y="871272"/>
                  <a:pt x="603147" y="870456"/>
                  <a:pt x="603147" y="868967"/>
                </a:cubicBezTo>
                <a:cubicBezTo>
                  <a:pt x="603195" y="862174"/>
                  <a:pt x="603219" y="855382"/>
                  <a:pt x="603147" y="848589"/>
                </a:cubicBezTo>
                <a:close/>
                <a:moveTo>
                  <a:pt x="603075" y="206989"/>
                </a:moveTo>
                <a:cubicBezTo>
                  <a:pt x="603075" y="205548"/>
                  <a:pt x="603507" y="204972"/>
                  <a:pt x="604948" y="205140"/>
                </a:cubicBezTo>
                <a:cubicBezTo>
                  <a:pt x="605644" y="205176"/>
                  <a:pt x="606340" y="205176"/>
                  <a:pt x="607036" y="205140"/>
                </a:cubicBezTo>
                <a:lnTo>
                  <a:pt x="795940" y="205140"/>
                </a:lnTo>
                <a:cubicBezTo>
                  <a:pt x="797063" y="205023"/>
                  <a:pt x="798201" y="205096"/>
                  <a:pt x="799300" y="205356"/>
                </a:cubicBezTo>
                <a:cubicBezTo>
                  <a:pt x="799233" y="206220"/>
                  <a:pt x="798935" y="207049"/>
                  <a:pt x="798436" y="207757"/>
                </a:cubicBezTo>
                <a:cubicBezTo>
                  <a:pt x="790491" y="223647"/>
                  <a:pt x="782522" y="239513"/>
                  <a:pt x="774649" y="255451"/>
                </a:cubicBezTo>
                <a:cubicBezTo>
                  <a:pt x="774003" y="257092"/>
                  <a:pt x="772318" y="258084"/>
                  <a:pt x="770568" y="257851"/>
                </a:cubicBezTo>
                <a:cubicBezTo>
                  <a:pt x="715794" y="257851"/>
                  <a:pt x="661019" y="257851"/>
                  <a:pt x="606244" y="257851"/>
                </a:cubicBezTo>
                <a:cubicBezTo>
                  <a:pt x="605853" y="257815"/>
                  <a:pt x="605459" y="257815"/>
                  <a:pt x="605068" y="257851"/>
                </a:cubicBezTo>
                <a:cubicBezTo>
                  <a:pt x="603387" y="258091"/>
                  <a:pt x="603075" y="257227"/>
                  <a:pt x="603075" y="255763"/>
                </a:cubicBezTo>
                <a:cubicBezTo>
                  <a:pt x="603092" y="239537"/>
                  <a:pt x="603083" y="223279"/>
                  <a:pt x="603051" y="206989"/>
                </a:cubicBezTo>
                <a:close/>
                <a:moveTo>
                  <a:pt x="1088320" y="477862"/>
                </a:moveTo>
                <a:cubicBezTo>
                  <a:pt x="1088512" y="479351"/>
                  <a:pt x="1087864" y="479879"/>
                  <a:pt x="1086424" y="480263"/>
                </a:cubicBezTo>
                <a:cubicBezTo>
                  <a:pt x="1078743" y="482087"/>
                  <a:pt x="1071110" y="484055"/>
                  <a:pt x="1063453" y="485975"/>
                </a:cubicBezTo>
                <a:lnTo>
                  <a:pt x="1050083" y="489288"/>
                </a:lnTo>
                <a:cubicBezTo>
                  <a:pt x="1049147" y="489528"/>
                  <a:pt x="1048163" y="489720"/>
                  <a:pt x="1047227" y="489936"/>
                </a:cubicBezTo>
                <a:cubicBezTo>
                  <a:pt x="1046881" y="489050"/>
                  <a:pt x="1046773" y="488090"/>
                  <a:pt x="1046915" y="487152"/>
                </a:cubicBezTo>
                <a:cubicBezTo>
                  <a:pt x="1046915" y="452683"/>
                  <a:pt x="1046915" y="418208"/>
                  <a:pt x="1046915" y="383723"/>
                </a:cubicBezTo>
                <a:cubicBezTo>
                  <a:pt x="1046694" y="381980"/>
                  <a:pt x="1047683" y="380309"/>
                  <a:pt x="1049315" y="379666"/>
                </a:cubicBezTo>
                <a:cubicBezTo>
                  <a:pt x="1061317" y="373785"/>
                  <a:pt x="1073318" y="367665"/>
                  <a:pt x="1085320" y="361784"/>
                </a:cubicBezTo>
                <a:cubicBezTo>
                  <a:pt x="1086177" y="361119"/>
                  <a:pt x="1087235" y="360764"/>
                  <a:pt x="1088320" y="360776"/>
                </a:cubicBezTo>
                <a:lnTo>
                  <a:pt x="1088320" y="476686"/>
                </a:lnTo>
                <a:cubicBezTo>
                  <a:pt x="1088296" y="477078"/>
                  <a:pt x="1088296" y="477471"/>
                  <a:pt x="1088320" y="477862"/>
                </a:cubicBezTo>
                <a:close/>
                <a:moveTo>
                  <a:pt x="1088320" y="819209"/>
                </a:moveTo>
                <a:lnTo>
                  <a:pt x="1088320" y="843428"/>
                </a:lnTo>
                <a:cubicBezTo>
                  <a:pt x="1087384" y="844076"/>
                  <a:pt x="1086760" y="843428"/>
                  <a:pt x="1086112" y="843044"/>
                </a:cubicBezTo>
                <a:cubicBezTo>
                  <a:pt x="1073678" y="836851"/>
                  <a:pt x="1061293" y="830611"/>
                  <a:pt x="1048859" y="824466"/>
                </a:cubicBezTo>
                <a:cubicBezTo>
                  <a:pt x="1047544" y="824003"/>
                  <a:pt x="1046732" y="822680"/>
                  <a:pt x="1046915" y="821297"/>
                </a:cubicBezTo>
                <a:cubicBezTo>
                  <a:pt x="1046915" y="786318"/>
                  <a:pt x="1046915" y="751345"/>
                  <a:pt x="1046915" y="716380"/>
                </a:cubicBezTo>
                <a:cubicBezTo>
                  <a:pt x="1046804" y="715701"/>
                  <a:pt x="1046958" y="715005"/>
                  <a:pt x="1047347" y="714436"/>
                </a:cubicBezTo>
                <a:lnTo>
                  <a:pt x="1059348" y="717484"/>
                </a:lnTo>
                <a:cubicBezTo>
                  <a:pt x="1067870" y="719621"/>
                  <a:pt x="1076391" y="721709"/>
                  <a:pt x="1084912" y="723869"/>
                </a:cubicBezTo>
                <a:cubicBezTo>
                  <a:pt x="1088776" y="724853"/>
                  <a:pt x="1088272" y="724109"/>
                  <a:pt x="1088272" y="728094"/>
                </a:cubicBezTo>
                <a:cubicBezTo>
                  <a:pt x="1088320" y="758465"/>
                  <a:pt x="1088327" y="788838"/>
                  <a:pt x="1088296" y="819209"/>
                </a:cubicBezTo>
                <a:close/>
                <a:moveTo>
                  <a:pt x="603195" y="819953"/>
                </a:moveTo>
                <a:cubicBezTo>
                  <a:pt x="603195" y="816161"/>
                  <a:pt x="603195" y="812368"/>
                  <a:pt x="603195" y="808576"/>
                </a:cubicBezTo>
                <a:cubicBezTo>
                  <a:pt x="603195" y="807256"/>
                  <a:pt x="603651" y="806727"/>
                  <a:pt x="604924" y="806848"/>
                </a:cubicBezTo>
                <a:cubicBezTo>
                  <a:pt x="605428" y="806848"/>
                  <a:pt x="605932" y="806848"/>
                  <a:pt x="606436" y="806848"/>
                </a:cubicBezTo>
                <a:cubicBezTo>
                  <a:pt x="637832" y="806848"/>
                  <a:pt x="669220" y="806848"/>
                  <a:pt x="700600" y="806848"/>
                </a:cubicBezTo>
                <a:cubicBezTo>
                  <a:pt x="702585" y="806576"/>
                  <a:pt x="704478" y="807772"/>
                  <a:pt x="705088" y="809680"/>
                </a:cubicBezTo>
                <a:cubicBezTo>
                  <a:pt x="706672" y="813232"/>
                  <a:pt x="708545" y="816665"/>
                  <a:pt x="710249" y="820145"/>
                </a:cubicBezTo>
                <a:cubicBezTo>
                  <a:pt x="710868" y="821053"/>
                  <a:pt x="711250" y="822101"/>
                  <a:pt x="711353" y="823194"/>
                </a:cubicBezTo>
                <a:lnTo>
                  <a:pt x="606460" y="823194"/>
                </a:lnTo>
                <a:cubicBezTo>
                  <a:pt x="602811" y="823146"/>
                  <a:pt x="603195" y="823458"/>
                  <a:pt x="603171" y="819953"/>
                </a:cubicBezTo>
                <a:close/>
                <a:moveTo>
                  <a:pt x="603195" y="554984"/>
                </a:moveTo>
                <a:lnTo>
                  <a:pt x="603195" y="512115"/>
                </a:lnTo>
                <a:cubicBezTo>
                  <a:pt x="603195" y="511419"/>
                  <a:pt x="603195" y="510723"/>
                  <a:pt x="603195" y="510002"/>
                </a:cubicBezTo>
                <a:cubicBezTo>
                  <a:pt x="603195" y="509282"/>
                  <a:pt x="603675" y="508778"/>
                  <a:pt x="604516" y="508802"/>
                </a:cubicBezTo>
                <a:lnTo>
                  <a:pt x="692343" y="508802"/>
                </a:lnTo>
                <a:cubicBezTo>
                  <a:pt x="695919" y="508802"/>
                  <a:pt x="695583" y="508298"/>
                  <a:pt x="695583" y="511947"/>
                </a:cubicBezTo>
                <a:lnTo>
                  <a:pt x="695583" y="598357"/>
                </a:lnTo>
                <a:cubicBezTo>
                  <a:pt x="695583" y="598958"/>
                  <a:pt x="695583" y="599558"/>
                  <a:pt x="695583" y="600158"/>
                </a:cubicBezTo>
                <a:cubicBezTo>
                  <a:pt x="695583" y="600758"/>
                  <a:pt x="695151" y="601406"/>
                  <a:pt x="694311" y="601358"/>
                </a:cubicBezTo>
                <a:cubicBezTo>
                  <a:pt x="693471" y="601310"/>
                  <a:pt x="693111" y="601358"/>
                  <a:pt x="692511" y="601358"/>
                </a:cubicBezTo>
                <a:lnTo>
                  <a:pt x="606460" y="601358"/>
                </a:lnTo>
                <a:cubicBezTo>
                  <a:pt x="602619" y="601358"/>
                  <a:pt x="603195" y="601622"/>
                  <a:pt x="603171" y="597925"/>
                </a:cubicBezTo>
                <a:close/>
                <a:moveTo>
                  <a:pt x="603195" y="409646"/>
                </a:moveTo>
                <a:cubicBezTo>
                  <a:pt x="603195" y="406742"/>
                  <a:pt x="603195" y="403837"/>
                  <a:pt x="603195" y="400957"/>
                </a:cubicBezTo>
                <a:cubicBezTo>
                  <a:pt x="603195" y="399829"/>
                  <a:pt x="603555" y="399277"/>
                  <a:pt x="604732" y="399325"/>
                </a:cubicBezTo>
                <a:cubicBezTo>
                  <a:pt x="605428" y="399325"/>
                  <a:pt x="606124" y="399325"/>
                  <a:pt x="606820" y="399325"/>
                </a:cubicBezTo>
                <a:lnTo>
                  <a:pt x="698847" y="399325"/>
                </a:lnTo>
                <a:cubicBezTo>
                  <a:pt x="699906" y="399207"/>
                  <a:pt x="700979" y="399272"/>
                  <a:pt x="702016" y="399517"/>
                </a:cubicBezTo>
                <a:cubicBezTo>
                  <a:pt x="702400" y="400501"/>
                  <a:pt x="701752" y="401149"/>
                  <a:pt x="701416" y="401917"/>
                </a:cubicBezTo>
                <a:cubicBezTo>
                  <a:pt x="699975" y="404893"/>
                  <a:pt x="698415" y="407798"/>
                  <a:pt x="697047" y="410774"/>
                </a:cubicBezTo>
                <a:cubicBezTo>
                  <a:pt x="696327" y="412286"/>
                  <a:pt x="695487" y="413174"/>
                  <a:pt x="693687" y="412910"/>
                </a:cubicBezTo>
                <a:cubicBezTo>
                  <a:pt x="693488" y="412886"/>
                  <a:pt x="693286" y="412886"/>
                  <a:pt x="693087" y="412910"/>
                </a:cubicBezTo>
                <a:lnTo>
                  <a:pt x="606436" y="412910"/>
                </a:lnTo>
                <a:cubicBezTo>
                  <a:pt x="602811" y="412814"/>
                  <a:pt x="603195" y="413126"/>
                  <a:pt x="603171" y="409646"/>
                </a:cubicBezTo>
                <a:close/>
                <a:moveTo>
                  <a:pt x="1045115" y="489096"/>
                </a:moveTo>
                <a:cubicBezTo>
                  <a:pt x="1045235" y="490248"/>
                  <a:pt x="1044635" y="490632"/>
                  <a:pt x="1043602" y="490872"/>
                </a:cubicBezTo>
                <a:lnTo>
                  <a:pt x="1011942" y="498697"/>
                </a:lnTo>
                <a:cubicBezTo>
                  <a:pt x="1011654" y="498733"/>
                  <a:pt x="1011366" y="498733"/>
                  <a:pt x="1011078" y="498697"/>
                </a:cubicBezTo>
                <a:cubicBezTo>
                  <a:pt x="1010478" y="497881"/>
                  <a:pt x="1010742" y="496945"/>
                  <a:pt x="1010742" y="496081"/>
                </a:cubicBezTo>
                <a:cubicBezTo>
                  <a:pt x="1010742" y="464620"/>
                  <a:pt x="1010742" y="433145"/>
                  <a:pt x="1010742" y="401653"/>
                </a:cubicBezTo>
                <a:cubicBezTo>
                  <a:pt x="1010538" y="399949"/>
                  <a:pt x="1011532" y="398331"/>
                  <a:pt x="1013143" y="397740"/>
                </a:cubicBezTo>
                <a:cubicBezTo>
                  <a:pt x="1023104" y="392940"/>
                  <a:pt x="1032993" y="387851"/>
                  <a:pt x="1042906" y="382931"/>
                </a:cubicBezTo>
                <a:cubicBezTo>
                  <a:pt x="1043588" y="382402"/>
                  <a:pt x="1044455" y="382177"/>
                  <a:pt x="1045307" y="382306"/>
                </a:cubicBezTo>
                <a:lnTo>
                  <a:pt x="1045307" y="486936"/>
                </a:lnTo>
                <a:cubicBezTo>
                  <a:pt x="1045115" y="487728"/>
                  <a:pt x="1045067" y="488424"/>
                  <a:pt x="1045115" y="489096"/>
                </a:cubicBezTo>
                <a:close/>
                <a:moveTo>
                  <a:pt x="1044803" y="822065"/>
                </a:moveTo>
                <a:cubicBezTo>
                  <a:pt x="1043867" y="822209"/>
                  <a:pt x="1043146" y="821561"/>
                  <a:pt x="1042402" y="821177"/>
                </a:cubicBezTo>
                <a:cubicBezTo>
                  <a:pt x="1032657" y="816377"/>
                  <a:pt x="1022960" y="811408"/>
                  <a:pt x="1013191" y="806632"/>
                </a:cubicBezTo>
                <a:cubicBezTo>
                  <a:pt x="1011606" y="806065"/>
                  <a:pt x="1010615" y="804488"/>
                  <a:pt x="1010790" y="802815"/>
                </a:cubicBezTo>
                <a:cubicBezTo>
                  <a:pt x="1010790" y="771258"/>
                  <a:pt x="1010790" y="739687"/>
                  <a:pt x="1010790" y="708099"/>
                </a:cubicBezTo>
                <a:cubicBezTo>
                  <a:pt x="1010790" y="707595"/>
                  <a:pt x="1010790" y="707091"/>
                  <a:pt x="1010790" y="706611"/>
                </a:cubicBezTo>
                <a:cubicBezTo>
                  <a:pt x="1010790" y="705627"/>
                  <a:pt x="1011318" y="705411"/>
                  <a:pt x="1012159" y="705603"/>
                </a:cubicBezTo>
                <a:lnTo>
                  <a:pt x="1013311" y="705891"/>
                </a:lnTo>
                <a:cubicBezTo>
                  <a:pt x="1023176" y="708291"/>
                  <a:pt x="1033041" y="710860"/>
                  <a:pt x="1042930" y="713260"/>
                </a:cubicBezTo>
                <a:cubicBezTo>
                  <a:pt x="1044539" y="713668"/>
                  <a:pt x="1045211" y="714196"/>
                  <a:pt x="1045211" y="716020"/>
                </a:cubicBezTo>
                <a:cubicBezTo>
                  <a:pt x="1045211" y="750873"/>
                  <a:pt x="1045211" y="785742"/>
                  <a:pt x="1045211" y="820625"/>
                </a:cubicBezTo>
                <a:cubicBezTo>
                  <a:pt x="1045115" y="821105"/>
                  <a:pt x="1045259" y="821633"/>
                  <a:pt x="1044803" y="822089"/>
                </a:cubicBezTo>
                <a:close/>
                <a:moveTo>
                  <a:pt x="697359" y="786733"/>
                </a:moveTo>
                <a:lnTo>
                  <a:pt x="697359" y="700322"/>
                </a:lnTo>
                <a:cubicBezTo>
                  <a:pt x="697383" y="699921"/>
                  <a:pt x="697383" y="699523"/>
                  <a:pt x="697359" y="699122"/>
                </a:cubicBezTo>
                <a:cubicBezTo>
                  <a:pt x="697119" y="697466"/>
                  <a:pt x="697959" y="697106"/>
                  <a:pt x="699423" y="697130"/>
                </a:cubicBezTo>
                <a:cubicBezTo>
                  <a:pt x="704416" y="697130"/>
                  <a:pt x="709433" y="697130"/>
                  <a:pt x="714425" y="697130"/>
                </a:cubicBezTo>
                <a:lnTo>
                  <a:pt x="786074" y="697130"/>
                </a:lnTo>
                <a:cubicBezTo>
                  <a:pt x="786770" y="697130"/>
                  <a:pt x="787466" y="697130"/>
                  <a:pt x="788163" y="697130"/>
                </a:cubicBezTo>
                <a:cubicBezTo>
                  <a:pt x="789291" y="697130"/>
                  <a:pt x="789843" y="697442"/>
                  <a:pt x="789747" y="698642"/>
                </a:cubicBezTo>
                <a:cubicBezTo>
                  <a:pt x="789747" y="699338"/>
                  <a:pt x="789747" y="700034"/>
                  <a:pt x="789747" y="700730"/>
                </a:cubicBezTo>
                <a:lnTo>
                  <a:pt x="789747" y="787381"/>
                </a:lnTo>
                <a:cubicBezTo>
                  <a:pt x="789747" y="789565"/>
                  <a:pt x="789747" y="789613"/>
                  <a:pt x="787346" y="789613"/>
                </a:cubicBezTo>
                <a:lnTo>
                  <a:pt x="700936" y="789613"/>
                </a:lnTo>
                <a:cubicBezTo>
                  <a:pt x="700240" y="789613"/>
                  <a:pt x="699543" y="789613"/>
                  <a:pt x="698847" y="789613"/>
                </a:cubicBezTo>
                <a:cubicBezTo>
                  <a:pt x="697455" y="789757"/>
                  <a:pt x="697095" y="789037"/>
                  <a:pt x="697215" y="787813"/>
                </a:cubicBezTo>
                <a:cubicBezTo>
                  <a:pt x="697282" y="787456"/>
                  <a:pt x="697333" y="787095"/>
                  <a:pt x="697359" y="786733"/>
                </a:cubicBezTo>
                <a:close/>
                <a:moveTo>
                  <a:pt x="1008918" y="781524"/>
                </a:moveTo>
                <a:lnTo>
                  <a:pt x="1008918" y="802215"/>
                </a:lnTo>
                <a:cubicBezTo>
                  <a:pt x="1009019" y="802810"/>
                  <a:pt x="1008909" y="803420"/>
                  <a:pt x="1008606" y="803943"/>
                </a:cubicBezTo>
                <a:cubicBezTo>
                  <a:pt x="1007622" y="804207"/>
                  <a:pt x="1006902" y="803511"/>
                  <a:pt x="1006206" y="803127"/>
                </a:cubicBezTo>
                <a:cubicBezTo>
                  <a:pt x="998165" y="799119"/>
                  <a:pt x="990196" y="794990"/>
                  <a:pt x="982203" y="791126"/>
                </a:cubicBezTo>
                <a:cubicBezTo>
                  <a:pt x="980715" y="790542"/>
                  <a:pt x="979822" y="789013"/>
                  <a:pt x="980043" y="787429"/>
                </a:cubicBezTo>
                <a:cubicBezTo>
                  <a:pt x="980043" y="764554"/>
                  <a:pt x="980043" y="741655"/>
                  <a:pt x="980043" y="718781"/>
                </a:cubicBezTo>
                <a:lnTo>
                  <a:pt x="980043" y="698210"/>
                </a:lnTo>
                <a:cubicBezTo>
                  <a:pt x="981027" y="697610"/>
                  <a:pt x="981747" y="698090"/>
                  <a:pt x="982443" y="698210"/>
                </a:cubicBezTo>
                <a:cubicBezTo>
                  <a:pt x="990388" y="700202"/>
                  <a:pt x="998285" y="702266"/>
                  <a:pt x="1006254" y="704139"/>
                </a:cubicBezTo>
                <a:cubicBezTo>
                  <a:pt x="1009494" y="704907"/>
                  <a:pt x="1008990" y="705267"/>
                  <a:pt x="1008990" y="707739"/>
                </a:cubicBezTo>
                <a:close/>
                <a:moveTo>
                  <a:pt x="885735" y="786733"/>
                </a:moveTo>
                <a:lnTo>
                  <a:pt x="885735" y="700322"/>
                </a:lnTo>
                <a:cubicBezTo>
                  <a:pt x="885759" y="699921"/>
                  <a:pt x="885759" y="699523"/>
                  <a:pt x="885735" y="699122"/>
                </a:cubicBezTo>
                <a:cubicBezTo>
                  <a:pt x="885495" y="697466"/>
                  <a:pt x="886311" y="697106"/>
                  <a:pt x="887799" y="697130"/>
                </a:cubicBezTo>
                <a:cubicBezTo>
                  <a:pt x="892600" y="697130"/>
                  <a:pt x="897400" y="697130"/>
                  <a:pt x="902201" y="697130"/>
                </a:cubicBezTo>
                <a:lnTo>
                  <a:pt x="974426" y="697130"/>
                </a:lnTo>
                <a:cubicBezTo>
                  <a:pt x="975146" y="697130"/>
                  <a:pt x="975842" y="697130"/>
                  <a:pt x="976538" y="697130"/>
                </a:cubicBezTo>
                <a:cubicBezTo>
                  <a:pt x="977666" y="697130"/>
                  <a:pt x="978218" y="697442"/>
                  <a:pt x="978122" y="698642"/>
                </a:cubicBezTo>
                <a:cubicBezTo>
                  <a:pt x="978122" y="699338"/>
                  <a:pt x="978122" y="700034"/>
                  <a:pt x="978122" y="700730"/>
                </a:cubicBezTo>
                <a:lnTo>
                  <a:pt x="978122" y="787357"/>
                </a:lnTo>
                <a:cubicBezTo>
                  <a:pt x="978122" y="789757"/>
                  <a:pt x="978122" y="789613"/>
                  <a:pt x="975722" y="789613"/>
                </a:cubicBezTo>
                <a:lnTo>
                  <a:pt x="889167" y="789613"/>
                </a:lnTo>
                <a:cubicBezTo>
                  <a:pt x="888471" y="789613"/>
                  <a:pt x="887775" y="789613"/>
                  <a:pt x="887079" y="789613"/>
                </a:cubicBezTo>
                <a:cubicBezTo>
                  <a:pt x="885999" y="789613"/>
                  <a:pt x="885663" y="789109"/>
                  <a:pt x="885735" y="788125"/>
                </a:cubicBezTo>
                <a:cubicBezTo>
                  <a:pt x="885759" y="787669"/>
                  <a:pt x="885735" y="787189"/>
                  <a:pt x="885735" y="786733"/>
                </a:cubicBezTo>
                <a:close/>
                <a:moveTo>
                  <a:pt x="883935" y="512451"/>
                </a:moveTo>
                <a:lnTo>
                  <a:pt x="883935" y="599030"/>
                </a:lnTo>
                <a:cubicBezTo>
                  <a:pt x="883935" y="601430"/>
                  <a:pt x="883935" y="601286"/>
                  <a:pt x="881534" y="601286"/>
                </a:cubicBezTo>
                <a:lnTo>
                  <a:pt x="793683" y="601286"/>
                </a:lnTo>
                <a:cubicBezTo>
                  <a:pt x="791499" y="601286"/>
                  <a:pt x="791451" y="601286"/>
                  <a:pt x="791451" y="598886"/>
                </a:cubicBezTo>
                <a:lnTo>
                  <a:pt x="791451" y="512235"/>
                </a:lnTo>
                <a:cubicBezTo>
                  <a:pt x="791451" y="511539"/>
                  <a:pt x="791451" y="510843"/>
                  <a:pt x="791451" y="510146"/>
                </a:cubicBezTo>
                <a:cubicBezTo>
                  <a:pt x="791451" y="509090"/>
                  <a:pt x="791955" y="508730"/>
                  <a:pt x="792915" y="508778"/>
                </a:cubicBezTo>
                <a:lnTo>
                  <a:pt x="880742" y="508778"/>
                </a:lnTo>
                <a:cubicBezTo>
                  <a:pt x="881246" y="508778"/>
                  <a:pt x="881750" y="508778"/>
                  <a:pt x="882254" y="508778"/>
                </a:cubicBezTo>
                <a:cubicBezTo>
                  <a:pt x="883358" y="508658"/>
                  <a:pt x="883935" y="509090"/>
                  <a:pt x="883838" y="510266"/>
                </a:cubicBezTo>
                <a:cubicBezTo>
                  <a:pt x="883887" y="510987"/>
                  <a:pt x="883935" y="511707"/>
                  <a:pt x="883935" y="512403"/>
                </a:cubicBezTo>
                <a:close/>
                <a:moveTo>
                  <a:pt x="883935" y="743744"/>
                </a:moveTo>
                <a:lnTo>
                  <a:pt x="883935" y="787453"/>
                </a:lnTo>
                <a:cubicBezTo>
                  <a:pt x="883935" y="789613"/>
                  <a:pt x="883935" y="789613"/>
                  <a:pt x="881870" y="789661"/>
                </a:cubicBezTo>
                <a:lnTo>
                  <a:pt x="794931" y="789661"/>
                </a:lnTo>
                <a:cubicBezTo>
                  <a:pt x="791019" y="789661"/>
                  <a:pt x="791547" y="790021"/>
                  <a:pt x="791547" y="786349"/>
                </a:cubicBezTo>
                <a:lnTo>
                  <a:pt x="791547" y="700610"/>
                </a:lnTo>
                <a:cubicBezTo>
                  <a:pt x="791547" y="700106"/>
                  <a:pt x="791547" y="699602"/>
                  <a:pt x="791547" y="699098"/>
                </a:cubicBezTo>
                <a:cubicBezTo>
                  <a:pt x="791403" y="697730"/>
                  <a:pt x="791859" y="696986"/>
                  <a:pt x="793347" y="697178"/>
                </a:cubicBezTo>
                <a:cubicBezTo>
                  <a:pt x="793947" y="697178"/>
                  <a:pt x="794547" y="697178"/>
                  <a:pt x="795147" y="697178"/>
                </a:cubicBezTo>
                <a:lnTo>
                  <a:pt x="880598" y="697178"/>
                </a:lnTo>
                <a:cubicBezTo>
                  <a:pt x="884319" y="697178"/>
                  <a:pt x="883935" y="696650"/>
                  <a:pt x="883935" y="700514"/>
                </a:cubicBezTo>
                <a:close/>
                <a:moveTo>
                  <a:pt x="791595" y="692065"/>
                </a:moveTo>
                <a:lnTo>
                  <a:pt x="791595" y="605654"/>
                </a:lnTo>
                <a:cubicBezTo>
                  <a:pt x="791595" y="603062"/>
                  <a:pt x="791595" y="603038"/>
                  <a:pt x="794235" y="603038"/>
                </a:cubicBezTo>
                <a:lnTo>
                  <a:pt x="882686" y="603038"/>
                </a:lnTo>
                <a:cubicBezTo>
                  <a:pt x="883550" y="603038"/>
                  <a:pt x="883982" y="603374"/>
                  <a:pt x="883982" y="604262"/>
                </a:cubicBezTo>
                <a:cubicBezTo>
                  <a:pt x="883982" y="605150"/>
                  <a:pt x="883982" y="605654"/>
                  <a:pt x="883982" y="606350"/>
                </a:cubicBezTo>
                <a:lnTo>
                  <a:pt x="883982" y="692761"/>
                </a:lnTo>
                <a:cubicBezTo>
                  <a:pt x="883982" y="695594"/>
                  <a:pt x="883982" y="695354"/>
                  <a:pt x="881390" y="695354"/>
                </a:cubicBezTo>
                <a:lnTo>
                  <a:pt x="793179" y="695354"/>
                </a:lnTo>
                <a:cubicBezTo>
                  <a:pt x="792075" y="695354"/>
                  <a:pt x="791451" y="695066"/>
                  <a:pt x="791547" y="693841"/>
                </a:cubicBezTo>
                <a:cubicBezTo>
                  <a:pt x="791595" y="693265"/>
                  <a:pt x="791595" y="692665"/>
                  <a:pt x="791595" y="692065"/>
                </a:cubicBezTo>
                <a:close/>
                <a:moveTo>
                  <a:pt x="882446" y="507002"/>
                </a:moveTo>
                <a:cubicBezTo>
                  <a:pt x="881846" y="507002"/>
                  <a:pt x="881246" y="507002"/>
                  <a:pt x="880646" y="507002"/>
                </a:cubicBezTo>
                <a:lnTo>
                  <a:pt x="795195" y="507002"/>
                </a:lnTo>
                <a:cubicBezTo>
                  <a:pt x="791043" y="507002"/>
                  <a:pt x="791595" y="507458"/>
                  <a:pt x="791595" y="503258"/>
                </a:cubicBezTo>
                <a:lnTo>
                  <a:pt x="791595" y="417207"/>
                </a:lnTo>
                <a:cubicBezTo>
                  <a:pt x="791595" y="414638"/>
                  <a:pt x="791595" y="414615"/>
                  <a:pt x="794235" y="414615"/>
                </a:cubicBezTo>
                <a:lnTo>
                  <a:pt x="881486" y="414615"/>
                </a:lnTo>
                <a:cubicBezTo>
                  <a:pt x="883887" y="414615"/>
                  <a:pt x="883887" y="414615"/>
                  <a:pt x="883887" y="417303"/>
                </a:cubicBezTo>
                <a:lnTo>
                  <a:pt x="883887" y="503354"/>
                </a:lnTo>
                <a:cubicBezTo>
                  <a:pt x="883887" y="504050"/>
                  <a:pt x="883887" y="504746"/>
                  <a:pt x="883887" y="505442"/>
                </a:cubicBezTo>
                <a:cubicBezTo>
                  <a:pt x="884031" y="506594"/>
                  <a:pt x="883574" y="507122"/>
                  <a:pt x="882398" y="507002"/>
                </a:cubicBezTo>
                <a:close/>
                <a:moveTo>
                  <a:pt x="883070" y="412838"/>
                </a:moveTo>
                <a:cubicBezTo>
                  <a:pt x="853434" y="412838"/>
                  <a:pt x="823783" y="412838"/>
                  <a:pt x="794115" y="412838"/>
                </a:cubicBezTo>
                <a:lnTo>
                  <a:pt x="793803" y="412838"/>
                </a:lnTo>
                <a:cubicBezTo>
                  <a:pt x="793371" y="412070"/>
                  <a:pt x="794091" y="411782"/>
                  <a:pt x="794475" y="411398"/>
                </a:cubicBezTo>
                <a:cubicBezTo>
                  <a:pt x="797980" y="407870"/>
                  <a:pt x="801556" y="404365"/>
                  <a:pt x="805037" y="400789"/>
                </a:cubicBezTo>
                <a:cubicBezTo>
                  <a:pt x="805834" y="399908"/>
                  <a:pt x="806969" y="399409"/>
                  <a:pt x="808157" y="399421"/>
                </a:cubicBezTo>
                <a:lnTo>
                  <a:pt x="902825" y="399421"/>
                </a:lnTo>
                <a:cubicBezTo>
                  <a:pt x="903180" y="399454"/>
                  <a:pt x="903533" y="399509"/>
                  <a:pt x="903881" y="399589"/>
                </a:cubicBezTo>
                <a:cubicBezTo>
                  <a:pt x="903641" y="400501"/>
                  <a:pt x="903017" y="400693"/>
                  <a:pt x="902561" y="400981"/>
                </a:cubicBezTo>
                <a:cubicBezTo>
                  <a:pt x="897160" y="404605"/>
                  <a:pt x="891760" y="408182"/>
                  <a:pt x="886383" y="411806"/>
                </a:cubicBezTo>
                <a:cubicBezTo>
                  <a:pt x="885401" y="412500"/>
                  <a:pt x="884225" y="412862"/>
                  <a:pt x="883022" y="412838"/>
                </a:cubicBezTo>
                <a:close/>
                <a:moveTo>
                  <a:pt x="889215" y="603086"/>
                </a:moveTo>
                <a:lnTo>
                  <a:pt x="975890" y="603086"/>
                </a:lnTo>
                <a:cubicBezTo>
                  <a:pt x="978122" y="603086"/>
                  <a:pt x="978170" y="603086"/>
                  <a:pt x="978170" y="605486"/>
                </a:cubicBezTo>
                <a:lnTo>
                  <a:pt x="978170" y="693121"/>
                </a:lnTo>
                <a:cubicBezTo>
                  <a:pt x="978170" y="695522"/>
                  <a:pt x="978170" y="695522"/>
                  <a:pt x="975770" y="695522"/>
                </a:cubicBezTo>
                <a:lnTo>
                  <a:pt x="886959" y="695522"/>
                </a:lnTo>
                <a:cubicBezTo>
                  <a:pt x="886404" y="695577"/>
                  <a:pt x="885910" y="695174"/>
                  <a:pt x="885855" y="694619"/>
                </a:cubicBezTo>
                <a:cubicBezTo>
                  <a:pt x="885848" y="694552"/>
                  <a:pt x="885848" y="694485"/>
                  <a:pt x="885855" y="694418"/>
                </a:cubicBezTo>
                <a:lnTo>
                  <a:pt x="885855" y="606374"/>
                </a:lnTo>
                <a:cubicBezTo>
                  <a:pt x="885735" y="602654"/>
                  <a:pt x="885423" y="603086"/>
                  <a:pt x="889167" y="603086"/>
                </a:cubicBezTo>
                <a:close/>
                <a:moveTo>
                  <a:pt x="975626" y="601286"/>
                </a:moveTo>
                <a:lnTo>
                  <a:pt x="886815" y="601286"/>
                </a:lnTo>
                <a:cubicBezTo>
                  <a:pt x="886275" y="601346"/>
                  <a:pt x="885788" y="600955"/>
                  <a:pt x="885730" y="600415"/>
                </a:cubicBezTo>
                <a:cubicBezTo>
                  <a:pt x="885720" y="600331"/>
                  <a:pt x="885723" y="600242"/>
                  <a:pt x="885735" y="600158"/>
                </a:cubicBezTo>
                <a:cubicBezTo>
                  <a:pt x="885735" y="599462"/>
                  <a:pt x="885735" y="598766"/>
                  <a:pt x="885735" y="598069"/>
                </a:cubicBezTo>
                <a:lnTo>
                  <a:pt x="885735" y="511419"/>
                </a:lnTo>
                <a:cubicBezTo>
                  <a:pt x="885735" y="508850"/>
                  <a:pt x="885735" y="508826"/>
                  <a:pt x="888351" y="508826"/>
                </a:cubicBezTo>
                <a:lnTo>
                  <a:pt x="975602" y="508826"/>
                </a:lnTo>
                <a:cubicBezTo>
                  <a:pt x="978002" y="508826"/>
                  <a:pt x="978002" y="508826"/>
                  <a:pt x="978002" y="511491"/>
                </a:cubicBezTo>
                <a:lnTo>
                  <a:pt x="978002" y="598718"/>
                </a:lnTo>
                <a:cubicBezTo>
                  <a:pt x="978122" y="601502"/>
                  <a:pt x="978362" y="601286"/>
                  <a:pt x="975530" y="601286"/>
                </a:cubicBezTo>
                <a:close/>
                <a:moveTo>
                  <a:pt x="978218" y="503810"/>
                </a:moveTo>
                <a:lnTo>
                  <a:pt x="978218" y="504722"/>
                </a:lnTo>
                <a:cubicBezTo>
                  <a:pt x="978218" y="506954"/>
                  <a:pt x="978218" y="507122"/>
                  <a:pt x="975818" y="507122"/>
                </a:cubicBezTo>
                <a:lnTo>
                  <a:pt x="888255" y="507122"/>
                </a:lnTo>
                <a:cubicBezTo>
                  <a:pt x="885855" y="507122"/>
                  <a:pt x="885855" y="507122"/>
                  <a:pt x="885855" y="504410"/>
                </a:cubicBezTo>
                <a:lnTo>
                  <a:pt x="885855" y="417999"/>
                </a:lnTo>
                <a:cubicBezTo>
                  <a:pt x="885855" y="417279"/>
                  <a:pt x="885855" y="416583"/>
                  <a:pt x="885855" y="415887"/>
                </a:cubicBezTo>
                <a:cubicBezTo>
                  <a:pt x="885855" y="415191"/>
                  <a:pt x="886311" y="414638"/>
                  <a:pt x="887151" y="414663"/>
                </a:cubicBezTo>
                <a:lnTo>
                  <a:pt x="975002" y="414663"/>
                </a:lnTo>
                <a:cubicBezTo>
                  <a:pt x="978578" y="414663"/>
                  <a:pt x="978242" y="414158"/>
                  <a:pt x="978242" y="417807"/>
                </a:cubicBezTo>
                <a:close/>
                <a:moveTo>
                  <a:pt x="891399" y="791534"/>
                </a:moveTo>
                <a:lnTo>
                  <a:pt x="976418" y="791534"/>
                </a:lnTo>
                <a:cubicBezTo>
                  <a:pt x="977709" y="791447"/>
                  <a:pt x="979003" y="791678"/>
                  <a:pt x="980187" y="792206"/>
                </a:cubicBezTo>
                <a:cubicBezTo>
                  <a:pt x="987916" y="796142"/>
                  <a:pt x="995692" y="800031"/>
                  <a:pt x="1003445" y="803919"/>
                </a:cubicBezTo>
                <a:cubicBezTo>
                  <a:pt x="1003878" y="804111"/>
                  <a:pt x="1004406" y="804207"/>
                  <a:pt x="1004574" y="805119"/>
                </a:cubicBezTo>
                <a:lnTo>
                  <a:pt x="1001645" y="805119"/>
                </a:lnTo>
                <a:cubicBezTo>
                  <a:pt x="971370" y="805119"/>
                  <a:pt x="941102" y="805119"/>
                  <a:pt x="910842" y="805119"/>
                </a:cubicBezTo>
                <a:cubicBezTo>
                  <a:pt x="909058" y="805167"/>
                  <a:pt x="907306" y="804637"/>
                  <a:pt x="905849" y="803607"/>
                </a:cubicBezTo>
                <a:cubicBezTo>
                  <a:pt x="900761" y="800103"/>
                  <a:pt x="895576" y="796694"/>
                  <a:pt x="890439" y="793238"/>
                </a:cubicBezTo>
                <a:cubicBezTo>
                  <a:pt x="889782" y="792935"/>
                  <a:pt x="889218" y="792465"/>
                  <a:pt x="888807" y="791870"/>
                </a:cubicBezTo>
                <a:cubicBezTo>
                  <a:pt x="889647" y="791126"/>
                  <a:pt x="890583" y="791534"/>
                  <a:pt x="891399" y="791534"/>
                </a:cubicBezTo>
                <a:close/>
                <a:moveTo>
                  <a:pt x="1009014" y="700730"/>
                </a:moveTo>
                <a:cubicBezTo>
                  <a:pt x="1009014" y="702819"/>
                  <a:pt x="1008846" y="702915"/>
                  <a:pt x="1006614" y="702386"/>
                </a:cubicBezTo>
                <a:lnTo>
                  <a:pt x="982611" y="696362"/>
                </a:lnTo>
                <a:cubicBezTo>
                  <a:pt x="980019" y="695714"/>
                  <a:pt x="980019" y="695690"/>
                  <a:pt x="980019" y="693025"/>
                </a:cubicBezTo>
                <a:lnTo>
                  <a:pt x="980019" y="605726"/>
                </a:lnTo>
                <a:cubicBezTo>
                  <a:pt x="980019" y="603110"/>
                  <a:pt x="980019" y="603086"/>
                  <a:pt x="982611" y="603086"/>
                </a:cubicBezTo>
                <a:lnTo>
                  <a:pt x="1006302" y="603086"/>
                </a:lnTo>
                <a:cubicBezTo>
                  <a:pt x="1008990" y="603086"/>
                  <a:pt x="1009014" y="603086"/>
                  <a:pt x="1009014" y="605942"/>
                </a:cubicBezTo>
                <a:lnTo>
                  <a:pt x="1009014" y="698882"/>
                </a:lnTo>
                <a:cubicBezTo>
                  <a:pt x="1008918" y="699482"/>
                  <a:pt x="1008942" y="700082"/>
                  <a:pt x="1008918" y="700682"/>
                </a:cubicBezTo>
                <a:close/>
                <a:moveTo>
                  <a:pt x="1009014" y="504698"/>
                </a:moveTo>
                <a:cubicBezTo>
                  <a:pt x="1009014" y="535966"/>
                  <a:pt x="1009014" y="567233"/>
                  <a:pt x="1009014" y="598502"/>
                </a:cubicBezTo>
                <a:cubicBezTo>
                  <a:pt x="1009014" y="599006"/>
                  <a:pt x="1009014" y="599510"/>
                  <a:pt x="1009014" y="599990"/>
                </a:cubicBezTo>
                <a:cubicBezTo>
                  <a:pt x="1009014" y="601094"/>
                  <a:pt x="1008510" y="601382"/>
                  <a:pt x="1007550" y="601334"/>
                </a:cubicBezTo>
                <a:cubicBezTo>
                  <a:pt x="1006590" y="601286"/>
                  <a:pt x="1006350" y="601334"/>
                  <a:pt x="1005750" y="601334"/>
                </a:cubicBezTo>
                <a:lnTo>
                  <a:pt x="983283" y="601334"/>
                </a:lnTo>
                <a:cubicBezTo>
                  <a:pt x="979562" y="601334"/>
                  <a:pt x="980019" y="601574"/>
                  <a:pt x="980019" y="598189"/>
                </a:cubicBezTo>
                <a:lnTo>
                  <a:pt x="980019" y="516915"/>
                </a:lnTo>
                <a:cubicBezTo>
                  <a:pt x="980019" y="514707"/>
                  <a:pt x="980019" y="512523"/>
                  <a:pt x="980019" y="510314"/>
                </a:cubicBezTo>
                <a:cubicBezTo>
                  <a:pt x="980019" y="509306"/>
                  <a:pt x="980259" y="508610"/>
                  <a:pt x="981339" y="508346"/>
                </a:cubicBezTo>
                <a:lnTo>
                  <a:pt x="1008558" y="501601"/>
                </a:lnTo>
                <a:cubicBezTo>
                  <a:pt x="1009024" y="502547"/>
                  <a:pt x="1009141" y="503625"/>
                  <a:pt x="1008894" y="504650"/>
                </a:cubicBezTo>
                <a:close/>
                <a:moveTo>
                  <a:pt x="1009014" y="496129"/>
                </a:moveTo>
                <a:cubicBezTo>
                  <a:pt x="1009014" y="496729"/>
                  <a:pt x="1009014" y="497329"/>
                  <a:pt x="1009014" y="497929"/>
                </a:cubicBezTo>
                <a:cubicBezTo>
                  <a:pt x="1009216" y="498863"/>
                  <a:pt x="1008625" y="499782"/>
                  <a:pt x="1007692" y="499984"/>
                </a:cubicBezTo>
                <a:cubicBezTo>
                  <a:pt x="1007622" y="500000"/>
                  <a:pt x="1007550" y="500010"/>
                  <a:pt x="1007478" y="500017"/>
                </a:cubicBezTo>
                <a:cubicBezTo>
                  <a:pt x="998645" y="502153"/>
                  <a:pt x="989860" y="504362"/>
                  <a:pt x="981075" y="506546"/>
                </a:cubicBezTo>
                <a:cubicBezTo>
                  <a:pt x="980851" y="506575"/>
                  <a:pt x="980626" y="506575"/>
                  <a:pt x="980403" y="506546"/>
                </a:cubicBezTo>
                <a:cubicBezTo>
                  <a:pt x="979803" y="505946"/>
                  <a:pt x="980091" y="505106"/>
                  <a:pt x="980091" y="504362"/>
                </a:cubicBezTo>
                <a:cubicBezTo>
                  <a:pt x="980091" y="475191"/>
                  <a:pt x="980091" y="446027"/>
                  <a:pt x="980091" y="416871"/>
                </a:cubicBezTo>
                <a:cubicBezTo>
                  <a:pt x="980091" y="415383"/>
                  <a:pt x="980235" y="414326"/>
                  <a:pt x="981843" y="413534"/>
                </a:cubicBezTo>
                <a:cubicBezTo>
                  <a:pt x="990460" y="409358"/>
                  <a:pt x="999005" y="405013"/>
                  <a:pt x="1007574" y="400741"/>
                </a:cubicBezTo>
                <a:cubicBezTo>
                  <a:pt x="1007951" y="400472"/>
                  <a:pt x="1008433" y="400400"/>
                  <a:pt x="1008870" y="400549"/>
                </a:cubicBezTo>
                <a:cubicBezTo>
                  <a:pt x="1009141" y="401540"/>
                  <a:pt x="1009216" y="402577"/>
                  <a:pt x="1009086" y="403597"/>
                </a:cubicBezTo>
                <a:cubicBezTo>
                  <a:pt x="1008990" y="434386"/>
                  <a:pt x="1008935" y="465213"/>
                  <a:pt x="1008918" y="496081"/>
                </a:cubicBezTo>
                <a:close/>
                <a:moveTo>
                  <a:pt x="985011" y="409958"/>
                </a:moveTo>
                <a:cubicBezTo>
                  <a:pt x="981166" y="412029"/>
                  <a:pt x="976845" y="413054"/>
                  <a:pt x="972482" y="412934"/>
                </a:cubicBezTo>
                <a:cubicBezTo>
                  <a:pt x="945814" y="412790"/>
                  <a:pt x="919147" y="412934"/>
                  <a:pt x="892480" y="412934"/>
                </a:cubicBezTo>
                <a:lnTo>
                  <a:pt x="889215" y="412934"/>
                </a:lnTo>
                <a:cubicBezTo>
                  <a:pt x="889215" y="411830"/>
                  <a:pt x="890079" y="411662"/>
                  <a:pt x="890607" y="411302"/>
                </a:cubicBezTo>
                <a:cubicBezTo>
                  <a:pt x="895912" y="407750"/>
                  <a:pt x="901265" y="404245"/>
                  <a:pt x="906545" y="400645"/>
                </a:cubicBezTo>
                <a:cubicBezTo>
                  <a:pt x="907769" y="399797"/>
                  <a:pt x="909234" y="399368"/>
                  <a:pt x="910722" y="399421"/>
                </a:cubicBezTo>
                <a:lnTo>
                  <a:pt x="1002125" y="399421"/>
                </a:lnTo>
                <a:cubicBezTo>
                  <a:pt x="1003054" y="399236"/>
                  <a:pt x="1004017" y="399464"/>
                  <a:pt x="1004766" y="400045"/>
                </a:cubicBezTo>
                <a:cubicBezTo>
                  <a:pt x="997853" y="403333"/>
                  <a:pt x="991252" y="406429"/>
                  <a:pt x="984891" y="409886"/>
                </a:cubicBezTo>
                <a:close/>
                <a:moveTo>
                  <a:pt x="909690" y="396276"/>
                </a:moveTo>
                <a:cubicBezTo>
                  <a:pt x="908470" y="397143"/>
                  <a:pt x="907009" y="397596"/>
                  <a:pt x="905513" y="397572"/>
                </a:cubicBezTo>
                <a:lnTo>
                  <a:pt x="811229" y="397572"/>
                </a:lnTo>
                <a:cubicBezTo>
                  <a:pt x="810353" y="397673"/>
                  <a:pt x="809468" y="397541"/>
                  <a:pt x="808661" y="397188"/>
                </a:cubicBezTo>
                <a:cubicBezTo>
                  <a:pt x="809501" y="396300"/>
                  <a:pt x="810149" y="395604"/>
                  <a:pt x="810821" y="394932"/>
                </a:cubicBezTo>
                <a:cubicBezTo>
                  <a:pt x="814878" y="390924"/>
                  <a:pt x="818958" y="386939"/>
                  <a:pt x="822967" y="382931"/>
                </a:cubicBezTo>
                <a:cubicBezTo>
                  <a:pt x="823812" y="381954"/>
                  <a:pt x="825038" y="381394"/>
                  <a:pt x="826327" y="381394"/>
                </a:cubicBezTo>
                <a:lnTo>
                  <a:pt x="929804" y="381394"/>
                </a:lnTo>
                <a:cubicBezTo>
                  <a:pt x="930169" y="381430"/>
                  <a:pt x="930529" y="381493"/>
                  <a:pt x="930884" y="381586"/>
                </a:cubicBezTo>
                <a:cubicBezTo>
                  <a:pt x="930500" y="382570"/>
                  <a:pt x="929780" y="382787"/>
                  <a:pt x="929252" y="383147"/>
                </a:cubicBezTo>
                <a:cubicBezTo>
                  <a:pt x="922699" y="387467"/>
                  <a:pt x="916099" y="391812"/>
                  <a:pt x="909570" y="396228"/>
                </a:cubicBezTo>
                <a:close/>
                <a:moveTo>
                  <a:pt x="825199" y="377938"/>
                </a:moveTo>
                <a:cubicBezTo>
                  <a:pt x="824184" y="379035"/>
                  <a:pt x="822732" y="379623"/>
                  <a:pt x="821239" y="379546"/>
                </a:cubicBezTo>
                <a:cubicBezTo>
                  <a:pt x="786643" y="379546"/>
                  <a:pt x="752045" y="379546"/>
                  <a:pt x="717450" y="379546"/>
                </a:cubicBezTo>
                <a:cubicBezTo>
                  <a:pt x="716715" y="379661"/>
                  <a:pt x="715964" y="379587"/>
                  <a:pt x="715265" y="379330"/>
                </a:cubicBezTo>
                <a:cubicBezTo>
                  <a:pt x="715040" y="378927"/>
                  <a:pt x="715040" y="378437"/>
                  <a:pt x="715265" y="378034"/>
                </a:cubicBezTo>
                <a:cubicBezTo>
                  <a:pt x="718026" y="372489"/>
                  <a:pt x="720834" y="366969"/>
                  <a:pt x="723522" y="361400"/>
                </a:cubicBezTo>
                <a:cubicBezTo>
                  <a:pt x="723892" y="360209"/>
                  <a:pt x="725114" y="359499"/>
                  <a:pt x="726331" y="359768"/>
                </a:cubicBezTo>
                <a:cubicBezTo>
                  <a:pt x="726835" y="359768"/>
                  <a:pt x="727339" y="359768"/>
                  <a:pt x="727843" y="359768"/>
                </a:cubicBezTo>
                <a:lnTo>
                  <a:pt x="839097" y="359768"/>
                </a:lnTo>
                <a:cubicBezTo>
                  <a:pt x="840196" y="359650"/>
                  <a:pt x="841308" y="359715"/>
                  <a:pt x="842385" y="359960"/>
                </a:cubicBezTo>
                <a:cubicBezTo>
                  <a:pt x="842601" y="360872"/>
                  <a:pt x="841809" y="361184"/>
                  <a:pt x="841353" y="361616"/>
                </a:cubicBezTo>
                <a:cubicBezTo>
                  <a:pt x="836097" y="367041"/>
                  <a:pt x="830624" y="372441"/>
                  <a:pt x="825199" y="377938"/>
                </a:cubicBezTo>
                <a:close/>
                <a:moveTo>
                  <a:pt x="716106" y="381274"/>
                </a:moveTo>
                <a:cubicBezTo>
                  <a:pt x="729211" y="381274"/>
                  <a:pt x="742293" y="381274"/>
                  <a:pt x="755374" y="381274"/>
                </a:cubicBezTo>
                <a:lnTo>
                  <a:pt x="817782" y="381274"/>
                </a:lnTo>
                <a:cubicBezTo>
                  <a:pt x="819035" y="381106"/>
                  <a:pt x="820310" y="381272"/>
                  <a:pt x="821479" y="381754"/>
                </a:cubicBezTo>
                <a:cubicBezTo>
                  <a:pt x="816390" y="386819"/>
                  <a:pt x="811541" y="391572"/>
                  <a:pt x="806741" y="396372"/>
                </a:cubicBezTo>
                <a:cubicBezTo>
                  <a:pt x="806083" y="397136"/>
                  <a:pt x="805106" y="397546"/>
                  <a:pt x="804101" y="397476"/>
                </a:cubicBezTo>
                <a:cubicBezTo>
                  <a:pt x="803596" y="397476"/>
                  <a:pt x="803092" y="397476"/>
                  <a:pt x="802588" y="397476"/>
                </a:cubicBezTo>
                <a:lnTo>
                  <a:pt x="706576" y="397476"/>
                </a:lnTo>
                <a:cubicBezTo>
                  <a:pt x="705880" y="396540"/>
                  <a:pt x="706456" y="395988"/>
                  <a:pt x="706744" y="395412"/>
                </a:cubicBezTo>
                <a:cubicBezTo>
                  <a:pt x="708737" y="391380"/>
                  <a:pt x="710849" y="387395"/>
                  <a:pt x="712721" y="383411"/>
                </a:cubicBezTo>
                <a:cubicBezTo>
                  <a:pt x="713218" y="381978"/>
                  <a:pt x="714649" y="381090"/>
                  <a:pt x="716154" y="381274"/>
                </a:cubicBezTo>
                <a:close/>
                <a:moveTo>
                  <a:pt x="706504" y="399301"/>
                </a:moveTo>
                <a:cubicBezTo>
                  <a:pt x="707008" y="399337"/>
                  <a:pt x="707512" y="399337"/>
                  <a:pt x="708017" y="399301"/>
                </a:cubicBezTo>
                <a:lnTo>
                  <a:pt x="799756" y="399301"/>
                </a:lnTo>
                <a:cubicBezTo>
                  <a:pt x="800798" y="399185"/>
                  <a:pt x="801851" y="399243"/>
                  <a:pt x="802876" y="399469"/>
                </a:cubicBezTo>
                <a:cubicBezTo>
                  <a:pt x="803044" y="400261"/>
                  <a:pt x="802516" y="400501"/>
                  <a:pt x="802180" y="400837"/>
                </a:cubicBezTo>
                <a:cubicBezTo>
                  <a:pt x="798676" y="404389"/>
                  <a:pt x="795099" y="407894"/>
                  <a:pt x="791619" y="411446"/>
                </a:cubicBezTo>
                <a:cubicBezTo>
                  <a:pt x="790822" y="412341"/>
                  <a:pt x="789672" y="412843"/>
                  <a:pt x="788475" y="412814"/>
                </a:cubicBezTo>
                <a:cubicBezTo>
                  <a:pt x="758807" y="412814"/>
                  <a:pt x="729132" y="412814"/>
                  <a:pt x="699447" y="412814"/>
                </a:cubicBezTo>
                <a:cubicBezTo>
                  <a:pt x="699159" y="412829"/>
                  <a:pt x="698871" y="412829"/>
                  <a:pt x="698583" y="412814"/>
                </a:cubicBezTo>
                <a:cubicBezTo>
                  <a:pt x="698127" y="411998"/>
                  <a:pt x="698703" y="411446"/>
                  <a:pt x="698991" y="410846"/>
                </a:cubicBezTo>
                <a:cubicBezTo>
                  <a:pt x="700576" y="407630"/>
                  <a:pt x="702232" y="404437"/>
                  <a:pt x="703792" y="401245"/>
                </a:cubicBezTo>
                <a:cubicBezTo>
                  <a:pt x="704440" y="399853"/>
                  <a:pt x="705184" y="399133"/>
                  <a:pt x="706576" y="399301"/>
                </a:cubicBezTo>
                <a:close/>
                <a:moveTo>
                  <a:pt x="697287" y="691993"/>
                </a:moveTo>
                <a:lnTo>
                  <a:pt x="697287" y="606542"/>
                </a:lnTo>
                <a:cubicBezTo>
                  <a:pt x="697287" y="606038"/>
                  <a:pt x="697287" y="605534"/>
                  <a:pt x="697287" y="605030"/>
                </a:cubicBezTo>
                <a:cubicBezTo>
                  <a:pt x="697071" y="603374"/>
                  <a:pt x="697911" y="603062"/>
                  <a:pt x="699375" y="603062"/>
                </a:cubicBezTo>
                <a:cubicBezTo>
                  <a:pt x="705784" y="603062"/>
                  <a:pt x="712169" y="603062"/>
                  <a:pt x="718578" y="603062"/>
                </a:cubicBezTo>
                <a:lnTo>
                  <a:pt x="788451" y="603062"/>
                </a:lnTo>
                <a:cubicBezTo>
                  <a:pt x="789363" y="603062"/>
                  <a:pt x="789699" y="603494"/>
                  <a:pt x="789675" y="604358"/>
                </a:cubicBezTo>
                <a:cubicBezTo>
                  <a:pt x="789651" y="605222"/>
                  <a:pt x="789675" y="605750"/>
                  <a:pt x="789675" y="606446"/>
                </a:cubicBezTo>
                <a:lnTo>
                  <a:pt x="789675" y="693121"/>
                </a:lnTo>
                <a:cubicBezTo>
                  <a:pt x="789675" y="695306"/>
                  <a:pt x="789675" y="695330"/>
                  <a:pt x="787274" y="695354"/>
                </a:cubicBezTo>
                <a:lnTo>
                  <a:pt x="700864" y="695354"/>
                </a:lnTo>
                <a:cubicBezTo>
                  <a:pt x="700144" y="695354"/>
                  <a:pt x="699447" y="695354"/>
                  <a:pt x="698751" y="695354"/>
                </a:cubicBezTo>
                <a:cubicBezTo>
                  <a:pt x="697599" y="695354"/>
                  <a:pt x="697095" y="694922"/>
                  <a:pt x="697191" y="693769"/>
                </a:cubicBezTo>
                <a:cubicBezTo>
                  <a:pt x="697407" y="693121"/>
                  <a:pt x="697359" y="692593"/>
                  <a:pt x="697359" y="691993"/>
                </a:cubicBezTo>
                <a:close/>
                <a:moveTo>
                  <a:pt x="788067" y="601286"/>
                </a:moveTo>
                <a:cubicBezTo>
                  <a:pt x="787562" y="601286"/>
                  <a:pt x="787058" y="601286"/>
                  <a:pt x="786554" y="601286"/>
                </a:cubicBezTo>
                <a:lnTo>
                  <a:pt x="700600" y="601286"/>
                </a:lnTo>
                <a:cubicBezTo>
                  <a:pt x="696879" y="601286"/>
                  <a:pt x="697359" y="601526"/>
                  <a:pt x="697359" y="598117"/>
                </a:cubicBezTo>
                <a:lnTo>
                  <a:pt x="697359" y="512067"/>
                </a:lnTo>
                <a:cubicBezTo>
                  <a:pt x="697359" y="508514"/>
                  <a:pt x="696951" y="508802"/>
                  <a:pt x="700528" y="508802"/>
                </a:cubicBezTo>
                <a:lnTo>
                  <a:pt x="788667" y="508802"/>
                </a:lnTo>
                <a:cubicBezTo>
                  <a:pt x="789411" y="508802"/>
                  <a:pt x="789723" y="509186"/>
                  <a:pt x="789723" y="509906"/>
                </a:cubicBezTo>
                <a:cubicBezTo>
                  <a:pt x="789723" y="510627"/>
                  <a:pt x="789723" y="511491"/>
                  <a:pt x="789723" y="512307"/>
                </a:cubicBezTo>
                <a:lnTo>
                  <a:pt x="789723" y="597733"/>
                </a:lnTo>
                <a:cubicBezTo>
                  <a:pt x="789723" y="598333"/>
                  <a:pt x="789723" y="598934"/>
                  <a:pt x="789723" y="599534"/>
                </a:cubicBezTo>
                <a:cubicBezTo>
                  <a:pt x="789867" y="600758"/>
                  <a:pt x="789507" y="601454"/>
                  <a:pt x="788139" y="601286"/>
                </a:cubicBezTo>
                <a:close/>
                <a:moveTo>
                  <a:pt x="699423" y="414687"/>
                </a:moveTo>
                <a:cubicBezTo>
                  <a:pt x="700024" y="414687"/>
                  <a:pt x="700624" y="414687"/>
                  <a:pt x="701224" y="414687"/>
                </a:cubicBezTo>
                <a:lnTo>
                  <a:pt x="786074" y="414687"/>
                </a:lnTo>
                <a:cubicBezTo>
                  <a:pt x="786770" y="414687"/>
                  <a:pt x="787490" y="414687"/>
                  <a:pt x="788163" y="414687"/>
                </a:cubicBezTo>
                <a:cubicBezTo>
                  <a:pt x="789315" y="414687"/>
                  <a:pt x="789843" y="415023"/>
                  <a:pt x="789747" y="416199"/>
                </a:cubicBezTo>
                <a:cubicBezTo>
                  <a:pt x="789747" y="416895"/>
                  <a:pt x="789747" y="417615"/>
                  <a:pt x="789747" y="418311"/>
                </a:cubicBezTo>
                <a:lnTo>
                  <a:pt x="789747" y="503498"/>
                </a:lnTo>
                <a:cubicBezTo>
                  <a:pt x="789747" y="504290"/>
                  <a:pt x="789747" y="505106"/>
                  <a:pt x="789747" y="505898"/>
                </a:cubicBezTo>
                <a:cubicBezTo>
                  <a:pt x="789747" y="506690"/>
                  <a:pt x="789339" y="507146"/>
                  <a:pt x="788475" y="507122"/>
                </a:cubicBezTo>
                <a:cubicBezTo>
                  <a:pt x="787610" y="507098"/>
                  <a:pt x="787274" y="507122"/>
                  <a:pt x="786674" y="507122"/>
                </a:cubicBezTo>
                <a:lnTo>
                  <a:pt x="700624" y="507122"/>
                </a:lnTo>
                <a:cubicBezTo>
                  <a:pt x="696999" y="507122"/>
                  <a:pt x="697359" y="507434"/>
                  <a:pt x="697359" y="503954"/>
                </a:cubicBezTo>
                <a:lnTo>
                  <a:pt x="697359" y="417783"/>
                </a:lnTo>
                <a:cubicBezTo>
                  <a:pt x="697383" y="417382"/>
                  <a:pt x="697383" y="416984"/>
                  <a:pt x="697359" y="416583"/>
                </a:cubicBezTo>
                <a:cubicBezTo>
                  <a:pt x="697119" y="414927"/>
                  <a:pt x="697983" y="414446"/>
                  <a:pt x="699423" y="414687"/>
                </a:cubicBezTo>
                <a:close/>
                <a:moveTo>
                  <a:pt x="698583" y="791726"/>
                </a:moveTo>
                <a:cubicBezTo>
                  <a:pt x="699522" y="791481"/>
                  <a:pt x="700501" y="791416"/>
                  <a:pt x="701464" y="791534"/>
                </a:cubicBezTo>
                <a:cubicBezTo>
                  <a:pt x="730155" y="791534"/>
                  <a:pt x="758848" y="791534"/>
                  <a:pt x="787538" y="791534"/>
                </a:cubicBezTo>
                <a:cubicBezTo>
                  <a:pt x="789358" y="791411"/>
                  <a:pt x="791129" y="792136"/>
                  <a:pt x="792339" y="793502"/>
                </a:cubicBezTo>
                <a:cubicBezTo>
                  <a:pt x="795435" y="796766"/>
                  <a:pt x="798676" y="799887"/>
                  <a:pt x="801940" y="803103"/>
                </a:cubicBezTo>
                <a:cubicBezTo>
                  <a:pt x="802468" y="803631"/>
                  <a:pt x="803260" y="804015"/>
                  <a:pt x="803308" y="805191"/>
                </a:cubicBezTo>
                <a:lnTo>
                  <a:pt x="800380" y="805191"/>
                </a:lnTo>
                <a:cubicBezTo>
                  <a:pt x="769591" y="805191"/>
                  <a:pt x="738796" y="805191"/>
                  <a:pt x="707993" y="805191"/>
                </a:cubicBezTo>
                <a:cubicBezTo>
                  <a:pt x="706005" y="805467"/>
                  <a:pt x="704111" y="804255"/>
                  <a:pt x="703528" y="802335"/>
                </a:cubicBezTo>
                <a:cubicBezTo>
                  <a:pt x="702280" y="799503"/>
                  <a:pt x="700768" y="796790"/>
                  <a:pt x="699423" y="794006"/>
                </a:cubicBezTo>
                <a:cubicBezTo>
                  <a:pt x="698919" y="793262"/>
                  <a:pt x="698247" y="792638"/>
                  <a:pt x="698583" y="791654"/>
                </a:cubicBezTo>
                <a:close/>
                <a:moveTo>
                  <a:pt x="793635" y="792110"/>
                </a:moveTo>
                <a:lnTo>
                  <a:pt x="793827" y="791534"/>
                </a:lnTo>
                <a:lnTo>
                  <a:pt x="796396" y="791534"/>
                </a:lnTo>
                <a:cubicBezTo>
                  <a:pt x="824863" y="791534"/>
                  <a:pt x="853324" y="791534"/>
                  <a:pt x="881774" y="791534"/>
                </a:cubicBezTo>
                <a:cubicBezTo>
                  <a:pt x="883558" y="791483"/>
                  <a:pt x="885310" y="792014"/>
                  <a:pt x="886767" y="793046"/>
                </a:cubicBezTo>
                <a:cubicBezTo>
                  <a:pt x="891567" y="796382"/>
                  <a:pt x="896536" y="799599"/>
                  <a:pt x="901433" y="802887"/>
                </a:cubicBezTo>
                <a:cubicBezTo>
                  <a:pt x="902249" y="803415"/>
                  <a:pt x="903065" y="804015"/>
                  <a:pt x="903833" y="804567"/>
                </a:cubicBezTo>
                <a:cubicBezTo>
                  <a:pt x="903521" y="805527"/>
                  <a:pt x="902801" y="805143"/>
                  <a:pt x="902297" y="805143"/>
                </a:cubicBezTo>
                <a:lnTo>
                  <a:pt x="808589" y="805143"/>
                </a:lnTo>
                <a:cubicBezTo>
                  <a:pt x="807507" y="805338"/>
                  <a:pt x="806393" y="805028"/>
                  <a:pt x="805565" y="804303"/>
                </a:cubicBezTo>
                <a:cubicBezTo>
                  <a:pt x="801628" y="800127"/>
                  <a:pt x="797620" y="796094"/>
                  <a:pt x="793635" y="792038"/>
                </a:cubicBezTo>
                <a:close/>
                <a:moveTo>
                  <a:pt x="809093" y="806944"/>
                </a:moveTo>
                <a:lnTo>
                  <a:pt x="812045" y="806944"/>
                </a:lnTo>
                <a:cubicBezTo>
                  <a:pt x="842913" y="806944"/>
                  <a:pt x="873781" y="806944"/>
                  <a:pt x="904649" y="806944"/>
                </a:cubicBezTo>
                <a:cubicBezTo>
                  <a:pt x="906625" y="806903"/>
                  <a:pt x="908562" y="807500"/>
                  <a:pt x="910170" y="808648"/>
                </a:cubicBezTo>
                <a:cubicBezTo>
                  <a:pt x="916267" y="812824"/>
                  <a:pt x="922459" y="816881"/>
                  <a:pt x="928580" y="821009"/>
                </a:cubicBezTo>
                <a:cubicBezTo>
                  <a:pt x="929492" y="821456"/>
                  <a:pt x="930306" y="822075"/>
                  <a:pt x="930980" y="822834"/>
                </a:cubicBezTo>
                <a:cubicBezTo>
                  <a:pt x="930500" y="823650"/>
                  <a:pt x="929708" y="823266"/>
                  <a:pt x="929108" y="823266"/>
                </a:cubicBezTo>
                <a:cubicBezTo>
                  <a:pt x="895055" y="823266"/>
                  <a:pt x="860988" y="823266"/>
                  <a:pt x="826903" y="823266"/>
                </a:cubicBezTo>
                <a:cubicBezTo>
                  <a:pt x="825415" y="823350"/>
                  <a:pt x="823970" y="822759"/>
                  <a:pt x="822967" y="821657"/>
                </a:cubicBezTo>
                <a:cubicBezTo>
                  <a:pt x="818310" y="816857"/>
                  <a:pt x="813558" y="812224"/>
                  <a:pt x="808853" y="807496"/>
                </a:cubicBezTo>
                <a:close/>
                <a:moveTo>
                  <a:pt x="913914" y="808912"/>
                </a:moveTo>
                <a:cubicBezTo>
                  <a:pt x="913038" y="808463"/>
                  <a:pt x="912270" y="807834"/>
                  <a:pt x="911658" y="807064"/>
                </a:cubicBezTo>
                <a:cubicBezTo>
                  <a:pt x="912738" y="807064"/>
                  <a:pt x="913602" y="806944"/>
                  <a:pt x="914442" y="806944"/>
                </a:cubicBezTo>
                <a:lnTo>
                  <a:pt x="1007382" y="806944"/>
                </a:lnTo>
                <a:cubicBezTo>
                  <a:pt x="1008681" y="806881"/>
                  <a:pt x="1009974" y="807136"/>
                  <a:pt x="1011150" y="807688"/>
                </a:cubicBezTo>
                <a:cubicBezTo>
                  <a:pt x="1020560" y="812488"/>
                  <a:pt x="1030041" y="817289"/>
                  <a:pt x="1039474" y="822089"/>
                </a:cubicBezTo>
                <a:cubicBezTo>
                  <a:pt x="1039906" y="822305"/>
                  <a:pt x="1040314" y="822569"/>
                  <a:pt x="1040722" y="822810"/>
                </a:cubicBezTo>
                <a:lnTo>
                  <a:pt x="1040578" y="823338"/>
                </a:lnTo>
                <a:lnTo>
                  <a:pt x="1037938" y="823338"/>
                </a:lnTo>
                <a:cubicBezTo>
                  <a:pt x="1004766" y="823338"/>
                  <a:pt x="971586" y="823338"/>
                  <a:pt x="938397" y="823338"/>
                </a:cubicBezTo>
                <a:cubicBezTo>
                  <a:pt x="936415" y="823395"/>
                  <a:pt x="934468" y="822805"/>
                  <a:pt x="932853" y="821657"/>
                </a:cubicBezTo>
                <a:cubicBezTo>
                  <a:pt x="926588" y="817241"/>
                  <a:pt x="920227" y="813136"/>
                  <a:pt x="914010" y="808840"/>
                </a:cubicBezTo>
                <a:close/>
                <a:moveTo>
                  <a:pt x="1010718" y="592885"/>
                </a:moveTo>
                <a:lnTo>
                  <a:pt x="1010718" y="505130"/>
                </a:lnTo>
                <a:cubicBezTo>
                  <a:pt x="1010718" y="504338"/>
                  <a:pt x="1010718" y="503522"/>
                  <a:pt x="1010718" y="502729"/>
                </a:cubicBezTo>
                <a:cubicBezTo>
                  <a:pt x="1010500" y="501786"/>
                  <a:pt x="1011088" y="500845"/>
                  <a:pt x="1012031" y="500627"/>
                </a:cubicBezTo>
                <a:cubicBezTo>
                  <a:pt x="1012096" y="500612"/>
                  <a:pt x="1012163" y="500600"/>
                  <a:pt x="1012231" y="500593"/>
                </a:cubicBezTo>
                <a:lnTo>
                  <a:pt x="1044491" y="492672"/>
                </a:lnTo>
                <a:cubicBezTo>
                  <a:pt x="1044491" y="492672"/>
                  <a:pt x="1044683" y="492672"/>
                  <a:pt x="1045115" y="492840"/>
                </a:cubicBezTo>
                <a:lnTo>
                  <a:pt x="1045115" y="598766"/>
                </a:lnTo>
                <a:cubicBezTo>
                  <a:pt x="1045115" y="601166"/>
                  <a:pt x="1045115" y="601166"/>
                  <a:pt x="1042714" y="601286"/>
                </a:cubicBezTo>
                <a:lnTo>
                  <a:pt x="1030425" y="601286"/>
                </a:lnTo>
                <a:cubicBezTo>
                  <a:pt x="1024520" y="601286"/>
                  <a:pt x="1018615" y="601286"/>
                  <a:pt x="1012735" y="601286"/>
                </a:cubicBezTo>
                <a:cubicBezTo>
                  <a:pt x="1011150" y="601286"/>
                  <a:pt x="1010622" y="600830"/>
                  <a:pt x="1010694" y="599270"/>
                </a:cubicBezTo>
                <a:cubicBezTo>
                  <a:pt x="1010814" y="597109"/>
                  <a:pt x="1010718" y="594901"/>
                  <a:pt x="1010718" y="592693"/>
                </a:cubicBezTo>
                <a:close/>
                <a:moveTo>
                  <a:pt x="1045115" y="711676"/>
                </a:moveTo>
                <a:cubicBezTo>
                  <a:pt x="1044234" y="711916"/>
                  <a:pt x="1043300" y="711865"/>
                  <a:pt x="1042450" y="711532"/>
                </a:cubicBezTo>
                <a:lnTo>
                  <a:pt x="1013431" y="704331"/>
                </a:lnTo>
                <a:cubicBezTo>
                  <a:pt x="1010742" y="703635"/>
                  <a:pt x="1010718" y="703635"/>
                  <a:pt x="1010718" y="700754"/>
                </a:cubicBezTo>
                <a:lnTo>
                  <a:pt x="1010718" y="614439"/>
                </a:lnTo>
                <a:cubicBezTo>
                  <a:pt x="1010718" y="611343"/>
                  <a:pt x="1010718" y="608247"/>
                  <a:pt x="1010718" y="605150"/>
                </a:cubicBezTo>
                <a:cubicBezTo>
                  <a:pt x="1010718" y="603638"/>
                  <a:pt x="1011102" y="603038"/>
                  <a:pt x="1012759" y="603062"/>
                </a:cubicBezTo>
                <a:cubicBezTo>
                  <a:pt x="1022840" y="603062"/>
                  <a:pt x="1032921" y="603062"/>
                  <a:pt x="1043026" y="603062"/>
                </a:cubicBezTo>
                <a:cubicBezTo>
                  <a:pt x="1045091" y="603062"/>
                  <a:pt x="1045091" y="603062"/>
                  <a:pt x="1045139" y="605294"/>
                </a:cubicBezTo>
                <a:lnTo>
                  <a:pt x="1045139" y="711460"/>
                </a:lnTo>
                <a:close/>
                <a:moveTo>
                  <a:pt x="1038178" y="383387"/>
                </a:moveTo>
                <a:cubicBezTo>
                  <a:pt x="1029345" y="387803"/>
                  <a:pt x="1020512" y="392196"/>
                  <a:pt x="1011775" y="396660"/>
                </a:cubicBezTo>
                <a:cubicBezTo>
                  <a:pt x="1010356" y="397380"/>
                  <a:pt x="1008781" y="397745"/>
                  <a:pt x="1007190" y="397716"/>
                </a:cubicBezTo>
                <a:lnTo>
                  <a:pt x="914802" y="397716"/>
                </a:lnTo>
                <a:cubicBezTo>
                  <a:pt x="913734" y="397815"/>
                  <a:pt x="912659" y="397666"/>
                  <a:pt x="911658" y="397284"/>
                </a:cubicBezTo>
                <a:cubicBezTo>
                  <a:pt x="919483" y="392076"/>
                  <a:pt x="926876" y="387155"/>
                  <a:pt x="934245" y="382210"/>
                </a:cubicBezTo>
                <a:cubicBezTo>
                  <a:pt x="935390" y="381591"/>
                  <a:pt x="936700" y="381356"/>
                  <a:pt x="937989" y="381538"/>
                </a:cubicBezTo>
                <a:lnTo>
                  <a:pt x="1037194" y="381538"/>
                </a:lnTo>
                <a:cubicBezTo>
                  <a:pt x="1038324" y="381397"/>
                  <a:pt x="1039474" y="381512"/>
                  <a:pt x="1040554" y="381874"/>
                </a:cubicBezTo>
                <a:cubicBezTo>
                  <a:pt x="1039863" y="382477"/>
                  <a:pt x="1039054" y="382926"/>
                  <a:pt x="1038178" y="383195"/>
                </a:cubicBezTo>
                <a:close/>
                <a:moveTo>
                  <a:pt x="936597" y="378418"/>
                </a:moveTo>
                <a:cubicBezTo>
                  <a:pt x="935375" y="379282"/>
                  <a:pt x="933916" y="379743"/>
                  <a:pt x="932421" y="379738"/>
                </a:cubicBezTo>
                <a:cubicBezTo>
                  <a:pt x="897921" y="379738"/>
                  <a:pt x="863429" y="379738"/>
                  <a:pt x="828944" y="379738"/>
                </a:cubicBezTo>
                <a:cubicBezTo>
                  <a:pt x="828368" y="379738"/>
                  <a:pt x="827768" y="379738"/>
                  <a:pt x="826975" y="379618"/>
                </a:cubicBezTo>
                <a:cubicBezTo>
                  <a:pt x="827254" y="378848"/>
                  <a:pt x="827743" y="378173"/>
                  <a:pt x="828392" y="377674"/>
                </a:cubicBezTo>
                <a:cubicBezTo>
                  <a:pt x="833696" y="372369"/>
                  <a:pt x="839049" y="367113"/>
                  <a:pt x="844258" y="361736"/>
                </a:cubicBezTo>
                <a:cubicBezTo>
                  <a:pt x="845402" y="360485"/>
                  <a:pt x="847054" y="359825"/>
                  <a:pt x="848746" y="359936"/>
                </a:cubicBezTo>
                <a:cubicBezTo>
                  <a:pt x="864036" y="359936"/>
                  <a:pt x="879326" y="359936"/>
                  <a:pt x="894640" y="359936"/>
                </a:cubicBezTo>
                <a:lnTo>
                  <a:pt x="960024" y="359936"/>
                </a:lnTo>
                <a:cubicBezTo>
                  <a:pt x="961152" y="359775"/>
                  <a:pt x="962302" y="359873"/>
                  <a:pt x="963384" y="360224"/>
                </a:cubicBezTo>
                <a:cubicBezTo>
                  <a:pt x="962928" y="360908"/>
                  <a:pt x="962288" y="361450"/>
                  <a:pt x="961536" y="361784"/>
                </a:cubicBezTo>
                <a:cubicBezTo>
                  <a:pt x="953231" y="367137"/>
                  <a:pt x="944902" y="372657"/>
                  <a:pt x="936597" y="378226"/>
                </a:cubicBezTo>
                <a:close/>
                <a:moveTo>
                  <a:pt x="842121" y="358159"/>
                </a:moveTo>
                <a:cubicBezTo>
                  <a:pt x="804437" y="358159"/>
                  <a:pt x="766752" y="358159"/>
                  <a:pt x="729067" y="358159"/>
                </a:cubicBezTo>
                <a:lnTo>
                  <a:pt x="726211" y="358159"/>
                </a:lnTo>
                <a:cubicBezTo>
                  <a:pt x="725683" y="357007"/>
                  <a:pt x="726355" y="356383"/>
                  <a:pt x="726691" y="355759"/>
                </a:cubicBezTo>
                <a:cubicBezTo>
                  <a:pt x="729523" y="350022"/>
                  <a:pt x="732332" y="344286"/>
                  <a:pt x="735284" y="338621"/>
                </a:cubicBezTo>
                <a:cubicBezTo>
                  <a:pt x="736100" y="337061"/>
                  <a:pt x="736100" y="335141"/>
                  <a:pt x="737468" y="333820"/>
                </a:cubicBezTo>
                <a:cubicBezTo>
                  <a:pt x="738308" y="333052"/>
                  <a:pt x="739340" y="333268"/>
                  <a:pt x="740325" y="333268"/>
                </a:cubicBezTo>
                <a:lnTo>
                  <a:pt x="866484" y="333268"/>
                </a:lnTo>
                <a:cubicBezTo>
                  <a:pt x="867288" y="333244"/>
                  <a:pt x="868095" y="333309"/>
                  <a:pt x="868885" y="333460"/>
                </a:cubicBezTo>
                <a:cubicBezTo>
                  <a:pt x="869317" y="333580"/>
                  <a:pt x="869341" y="334060"/>
                  <a:pt x="869053" y="334445"/>
                </a:cubicBezTo>
                <a:cubicBezTo>
                  <a:pt x="861852" y="341645"/>
                  <a:pt x="854651" y="348846"/>
                  <a:pt x="847450" y="356047"/>
                </a:cubicBezTo>
                <a:cubicBezTo>
                  <a:pt x="846051" y="357454"/>
                  <a:pt x="844094" y="358157"/>
                  <a:pt x="842121" y="357967"/>
                </a:cubicBezTo>
                <a:close/>
                <a:moveTo>
                  <a:pt x="735068" y="335021"/>
                </a:moveTo>
                <a:lnTo>
                  <a:pt x="735068" y="335021"/>
                </a:lnTo>
                <a:lnTo>
                  <a:pt x="725035" y="354727"/>
                </a:lnTo>
                <a:cubicBezTo>
                  <a:pt x="724771" y="355255"/>
                  <a:pt x="724459" y="355783"/>
                  <a:pt x="724243" y="356335"/>
                </a:cubicBezTo>
                <a:cubicBezTo>
                  <a:pt x="723935" y="357540"/>
                  <a:pt x="722759" y="358311"/>
                  <a:pt x="721530" y="358111"/>
                </a:cubicBezTo>
                <a:cubicBezTo>
                  <a:pt x="721050" y="358111"/>
                  <a:pt x="720546" y="358111"/>
                  <a:pt x="720042" y="358111"/>
                </a:cubicBezTo>
                <a:lnTo>
                  <a:pt x="606772" y="358111"/>
                </a:lnTo>
                <a:cubicBezTo>
                  <a:pt x="602499" y="358111"/>
                  <a:pt x="603147" y="358375"/>
                  <a:pt x="603123" y="354391"/>
                </a:cubicBezTo>
                <a:cubicBezTo>
                  <a:pt x="603123" y="347591"/>
                  <a:pt x="603123" y="340798"/>
                  <a:pt x="603123" y="334012"/>
                </a:cubicBezTo>
                <a:cubicBezTo>
                  <a:pt x="603431" y="333477"/>
                  <a:pt x="604021" y="333168"/>
                  <a:pt x="604636" y="333220"/>
                </a:cubicBezTo>
                <a:lnTo>
                  <a:pt x="731587" y="333220"/>
                </a:lnTo>
                <a:cubicBezTo>
                  <a:pt x="732581" y="333177"/>
                  <a:pt x="733577" y="333216"/>
                  <a:pt x="734564" y="333340"/>
                </a:cubicBezTo>
                <a:cubicBezTo>
                  <a:pt x="735716" y="333316"/>
                  <a:pt x="735812" y="334012"/>
                  <a:pt x="735068" y="334829"/>
                </a:cubicBezTo>
                <a:close/>
                <a:moveTo>
                  <a:pt x="605140" y="359720"/>
                </a:moveTo>
                <a:cubicBezTo>
                  <a:pt x="605644" y="359720"/>
                  <a:pt x="606148" y="359720"/>
                  <a:pt x="606652" y="359720"/>
                </a:cubicBezTo>
                <a:lnTo>
                  <a:pt x="721866" y="359720"/>
                </a:lnTo>
                <a:cubicBezTo>
                  <a:pt x="722063" y="360634"/>
                  <a:pt x="721835" y="361587"/>
                  <a:pt x="721242" y="362312"/>
                </a:cubicBezTo>
                <a:cubicBezTo>
                  <a:pt x="718842" y="367257"/>
                  <a:pt x="716250" y="372105"/>
                  <a:pt x="714041" y="377074"/>
                </a:cubicBezTo>
                <a:cubicBezTo>
                  <a:pt x="713398" y="378742"/>
                  <a:pt x="711682" y="379741"/>
                  <a:pt x="709913" y="379474"/>
                </a:cubicBezTo>
                <a:cubicBezTo>
                  <a:pt x="683526" y="379474"/>
                  <a:pt x="657123" y="379474"/>
                  <a:pt x="630703" y="379474"/>
                </a:cubicBezTo>
                <a:lnTo>
                  <a:pt x="606028" y="379474"/>
                </a:lnTo>
                <a:cubicBezTo>
                  <a:pt x="603195" y="379474"/>
                  <a:pt x="603171" y="379474"/>
                  <a:pt x="603171" y="376786"/>
                </a:cubicBezTo>
                <a:cubicBezTo>
                  <a:pt x="603171" y="371793"/>
                  <a:pt x="603171" y="366801"/>
                  <a:pt x="603171" y="361784"/>
                </a:cubicBezTo>
                <a:cubicBezTo>
                  <a:pt x="603123" y="360296"/>
                  <a:pt x="603531" y="359480"/>
                  <a:pt x="605140" y="359720"/>
                </a:cubicBezTo>
                <a:close/>
                <a:moveTo>
                  <a:pt x="605140" y="381322"/>
                </a:moveTo>
                <a:cubicBezTo>
                  <a:pt x="605644" y="381322"/>
                  <a:pt x="606148" y="381322"/>
                  <a:pt x="606628" y="381322"/>
                </a:cubicBezTo>
                <a:lnTo>
                  <a:pt x="707993" y="381322"/>
                </a:lnTo>
                <a:cubicBezTo>
                  <a:pt x="709029" y="381198"/>
                  <a:pt x="710081" y="381272"/>
                  <a:pt x="711089" y="381538"/>
                </a:cubicBezTo>
                <a:cubicBezTo>
                  <a:pt x="711401" y="382498"/>
                  <a:pt x="710849" y="383051"/>
                  <a:pt x="710537" y="383651"/>
                </a:cubicBezTo>
                <a:cubicBezTo>
                  <a:pt x="708593" y="387587"/>
                  <a:pt x="706528" y="391476"/>
                  <a:pt x="704704" y="395460"/>
                </a:cubicBezTo>
                <a:cubicBezTo>
                  <a:pt x="704272" y="396948"/>
                  <a:pt x="702762" y="397851"/>
                  <a:pt x="701248" y="397524"/>
                </a:cubicBezTo>
                <a:cubicBezTo>
                  <a:pt x="700849" y="397488"/>
                  <a:pt x="700446" y="397488"/>
                  <a:pt x="700047" y="397524"/>
                </a:cubicBezTo>
                <a:lnTo>
                  <a:pt x="606436" y="397524"/>
                </a:lnTo>
                <a:cubicBezTo>
                  <a:pt x="602715" y="397524"/>
                  <a:pt x="603195" y="397524"/>
                  <a:pt x="603171" y="394308"/>
                </a:cubicBezTo>
                <a:cubicBezTo>
                  <a:pt x="603171" y="390612"/>
                  <a:pt x="603171" y="386915"/>
                  <a:pt x="603171" y="383219"/>
                </a:cubicBezTo>
                <a:cubicBezTo>
                  <a:pt x="603123" y="381730"/>
                  <a:pt x="603675" y="381202"/>
                  <a:pt x="605068" y="381322"/>
                </a:cubicBezTo>
                <a:close/>
                <a:moveTo>
                  <a:pt x="695583" y="700802"/>
                </a:moveTo>
                <a:lnTo>
                  <a:pt x="695583" y="785941"/>
                </a:lnTo>
                <a:cubicBezTo>
                  <a:pt x="695535" y="786644"/>
                  <a:pt x="695535" y="787350"/>
                  <a:pt x="695583" y="788053"/>
                </a:cubicBezTo>
                <a:cubicBezTo>
                  <a:pt x="695727" y="789421"/>
                  <a:pt x="695007" y="789781"/>
                  <a:pt x="693807" y="789661"/>
                </a:cubicBezTo>
                <a:cubicBezTo>
                  <a:pt x="693303" y="789661"/>
                  <a:pt x="692799" y="789661"/>
                  <a:pt x="692319" y="789661"/>
                </a:cubicBezTo>
                <a:lnTo>
                  <a:pt x="606580" y="789661"/>
                </a:lnTo>
                <a:cubicBezTo>
                  <a:pt x="602643" y="789661"/>
                  <a:pt x="603171" y="790021"/>
                  <a:pt x="603171" y="786349"/>
                </a:cubicBezTo>
                <a:lnTo>
                  <a:pt x="603171" y="700610"/>
                </a:lnTo>
                <a:cubicBezTo>
                  <a:pt x="603171" y="696866"/>
                  <a:pt x="602715" y="697178"/>
                  <a:pt x="606460" y="697178"/>
                </a:cubicBezTo>
                <a:lnTo>
                  <a:pt x="691911" y="697178"/>
                </a:lnTo>
                <a:cubicBezTo>
                  <a:pt x="692607" y="697178"/>
                  <a:pt x="693303" y="697178"/>
                  <a:pt x="693999" y="697178"/>
                </a:cubicBezTo>
                <a:cubicBezTo>
                  <a:pt x="695175" y="697178"/>
                  <a:pt x="695655" y="697562"/>
                  <a:pt x="695559" y="698714"/>
                </a:cubicBezTo>
                <a:cubicBezTo>
                  <a:pt x="695583" y="699410"/>
                  <a:pt x="695583" y="700106"/>
                  <a:pt x="695583" y="700802"/>
                </a:cubicBezTo>
                <a:close/>
                <a:moveTo>
                  <a:pt x="603171" y="606423"/>
                </a:moveTo>
                <a:cubicBezTo>
                  <a:pt x="603171" y="605726"/>
                  <a:pt x="603171" y="605030"/>
                  <a:pt x="603171" y="604310"/>
                </a:cubicBezTo>
                <a:cubicBezTo>
                  <a:pt x="603171" y="603590"/>
                  <a:pt x="603627" y="603086"/>
                  <a:pt x="604492" y="603086"/>
                </a:cubicBezTo>
                <a:lnTo>
                  <a:pt x="692943" y="603086"/>
                </a:lnTo>
                <a:cubicBezTo>
                  <a:pt x="695535" y="603086"/>
                  <a:pt x="695559" y="603086"/>
                  <a:pt x="695559" y="605678"/>
                </a:cubicBezTo>
                <a:lnTo>
                  <a:pt x="695559" y="691753"/>
                </a:lnTo>
                <a:cubicBezTo>
                  <a:pt x="695559" y="692545"/>
                  <a:pt x="695559" y="693361"/>
                  <a:pt x="695559" y="694153"/>
                </a:cubicBezTo>
                <a:cubicBezTo>
                  <a:pt x="695559" y="694946"/>
                  <a:pt x="695151" y="695402"/>
                  <a:pt x="694287" y="695378"/>
                </a:cubicBezTo>
                <a:lnTo>
                  <a:pt x="606412" y="695378"/>
                </a:lnTo>
                <a:cubicBezTo>
                  <a:pt x="602811" y="695378"/>
                  <a:pt x="603171" y="695666"/>
                  <a:pt x="603171" y="692185"/>
                </a:cubicBezTo>
                <a:close/>
                <a:moveTo>
                  <a:pt x="604876" y="791462"/>
                </a:moveTo>
                <a:cubicBezTo>
                  <a:pt x="605476" y="791462"/>
                  <a:pt x="606076" y="791462"/>
                  <a:pt x="606676" y="791462"/>
                </a:cubicBezTo>
                <a:cubicBezTo>
                  <a:pt x="635479" y="791462"/>
                  <a:pt x="664067" y="791462"/>
                  <a:pt x="692751" y="791462"/>
                </a:cubicBezTo>
                <a:cubicBezTo>
                  <a:pt x="694873" y="791104"/>
                  <a:pt x="696930" y="792379"/>
                  <a:pt x="697551" y="794438"/>
                </a:cubicBezTo>
                <a:cubicBezTo>
                  <a:pt x="699015" y="797894"/>
                  <a:pt x="700816" y="801231"/>
                  <a:pt x="702712" y="805143"/>
                </a:cubicBezTo>
                <a:lnTo>
                  <a:pt x="606772" y="805143"/>
                </a:lnTo>
                <a:cubicBezTo>
                  <a:pt x="602763" y="805143"/>
                  <a:pt x="603219" y="805599"/>
                  <a:pt x="603195" y="801687"/>
                </a:cubicBezTo>
                <a:cubicBezTo>
                  <a:pt x="603195" y="798879"/>
                  <a:pt x="603195" y="796094"/>
                  <a:pt x="603195" y="793286"/>
                </a:cubicBezTo>
                <a:cubicBezTo>
                  <a:pt x="603123" y="791918"/>
                  <a:pt x="603579" y="791342"/>
                  <a:pt x="604876" y="791534"/>
                </a:cubicBezTo>
                <a:close/>
                <a:moveTo>
                  <a:pt x="707032" y="809560"/>
                </a:moveTo>
                <a:cubicBezTo>
                  <a:pt x="706648" y="808768"/>
                  <a:pt x="705952" y="808072"/>
                  <a:pt x="706168" y="807160"/>
                </a:cubicBezTo>
                <a:cubicBezTo>
                  <a:pt x="707131" y="806905"/>
                  <a:pt x="708134" y="806838"/>
                  <a:pt x="709121" y="806968"/>
                </a:cubicBezTo>
                <a:cubicBezTo>
                  <a:pt x="740325" y="806968"/>
                  <a:pt x="771528" y="806968"/>
                  <a:pt x="802732" y="806968"/>
                </a:cubicBezTo>
                <a:cubicBezTo>
                  <a:pt x="804614" y="806838"/>
                  <a:pt x="806450" y="807570"/>
                  <a:pt x="807725" y="808960"/>
                </a:cubicBezTo>
                <a:cubicBezTo>
                  <a:pt x="811565" y="813016"/>
                  <a:pt x="815598" y="816905"/>
                  <a:pt x="819558" y="820961"/>
                </a:cubicBezTo>
                <a:cubicBezTo>
                  <a:pt x="820281" y="821511"/>
                  <a:pt x="820871" y="822217"/>
                  <a:pt x="821287" y="823026"/>
                </a:cubicBezTo>
                <a:cubicBezTo>
                  <a:pt x="820639" y="823698"/>
                  <a:pt x="819798" y="823386"/>
                  <a:pt x="819078" y="823386"/>
                </a:cubicBezTo>
                <a:cubicBezTo>
                  <a:pt x="784881" y="823386"/>
                  <a:pt x="750687" y="823386"/>
                  <a:pt x="716490" y="823386"/>
                </a:cubicBezTo>
                <a:cubicBezTo>
                  <a:pt x="714793" y="823642"/>
                  <a:pt x="713163" y="822622"/>
                  <a:pt x="712649" y="820985"/>
                </a:cubicBezTo>
                <a:cubicBezTo>
                  <a:pt x="710897" y="817001"/>
                  <a:pt x="708881" y="813328"/>
                  <a:pt x="707032" y="809560"/>
                </a:cubicBezTo>
                <a:close/>
                <a:moveTo>
                  <a:pt x="717570" y="824970"/>
                </a:moveTo>
                <a:cubicBezTo>
                  <a:pt x="752134" y="824970"/>
                  <a:pt x="786698" y="824970"/>
                  <a:pt x="821263" y="824970"/>
                </a:cubicBezTo>
                <a:cubicBezTo>
                  <a:pt x="822849" y="824874"/>
                  <a:pt x="824393" y="825500"/>
                  <a:pt x="825463" y="826674"/>
                </a:cubicBezTo>
                <a:cubicBezTo>
                  <a:pt x="830816" y="832195"/>
                  <a:pt x="836289" y="837619"/>
                  <a:pt x="841689" y="843092"/>
                </a:cubicBezTo>
                <a:cubicBezTo>
                  <a:pt x="842073" y="843476"/>
                  <a:pt x="842673" y="843764"/>
                  <a:pt x="842649" y="844796"/>
                </a:cubicBezTo>
                <a:lnTo>
                  <a:pt x="839793" y="844796"/>
                </a:lnTo>
                <a:cubicBezTo>
                  <a:pt x="802444" y="844796"/>
                  <a:pt x="765079" y="844796"/>
                  <a:pt x="727699" y="844796"/>
                </a:cubicBezTo>
                <a:cubicBezTo>
                  <a:pt x="725731" y="845111"/>
                  <a:pt x="723815" y="843983"/>
                  <a:pt x="723138" y="842108"/>
                </a:cubicBezTo>
                <a:cubicBezTo>
                  <a:pt x="720978" y="837307"/>
                  <a:pt x="718338" y="832507"/>
                  <a:pt x="716130" y="827874"/>
                </a:cubicBezTo>
                <a:cubicBezTo>
                  <a:pt x="715585" y="827060"/>
                  <a:pt x="715232" y="826132"/>
                  <a:pt x="715097" y="825162"/>
                </a:cubicBezTo>
                <a:cubicBezTo>
                  <a:pt x="715894" y="824905"/>
                  <a:pt x="716742" y="824838"/>
                  <a:pt x="717570" y="824970"/>
                </a:cubicBezTo>
                <a:close/>
                <a:moveTo>
                  <a:pt x="827383" y="825978"/>
                </a:moveTo>
                <a:cubicBezTo>
                  <a:pt x="827215" y="825810"/>
                  <a:pt x="826903" y="825594"/>
                  <a:pt x="827383" y="824970"/>
                </a:cubicBezTo>
                <a:lnTo>
                  <a:pt x="830000" y="824970"/>
                </a:lnTo>
                <a:cubicBezTo>
                  <a:pt x="863988" y="824970"/>
                  <a:pt x="897969" y="824970"/>
                  <a:pt x="931941" y="824970"/>
                </a:cubicBezTo>
                <a:cubicBezTo>
                  <a:pt x="933724" y="824931"/>
                  <a:pt x="935471" y="825462"/>
                  <a:pt x="936933" y="826482"/>
                </a:cubicBezTo>
                <a:cubicBezTo>
                  <a:pt x="945046" y="831979"/>
                  <a:pt x="953207" y="837379"/>
                  <a:pt x="961344" y="842828"/>
                </a:cubicBezTo>
                <a:lnTo>
                  <a:pt x="963264" y="844196"/>
                </a:lnTo>
                <a:cubicBezTo>
                  <a:pt x="963048" y="845180"/>
                  <a:pt x="962304" y="844772"/>
                  <a:pt x="961824" y="844772"/>
                </a:cubicBezTo>
                <a:lnTo>
                  <a:pt x="848170" y="844772"/>
                </a:lnTo>
                <a:cubicBezTo>
                  <a:pt x="847085" y="844928"/>
                  <a:pt x="845986" y="844595"/>
                  <a:pt x="845170" y="843860"/>
                </a:cubicBezTo>
                <a:cubicBezTo>
                  <a:pt x="839265" y="837859"/>
                  <a:pt x="833312" y="831931"/>
                  <a:pt x="827383" y="825978"/>
                </a:cubicBezTo>
                <a:close/>
                <a:moveTo>
                  <a:pt x="851602" y="846549"/>
                </a:moveTo>
                <a:cubicBezTo>
                  <a:pt x="889160" y="846549"/>
                  <a:pt x="926763" y="846549"/>
                  <a:pt x="964417" y="846549"/>
                </a:cubicBezTo>
                <a:cubicBezTo>
                  <a:pt x="966198" y="846512"/>
                  <a:pt x="967945" y="847043"/>
                  <a:pt x="969409" y="848061"/>
                </a:cubicBezTo>
                <a:cubicBezTo>
                  <a:pt x="979755" y="855046"/>
                  <a:pt x="990148" y="861934"/>
                  <a:pt x="1000613" y="868895"/>
                </a:cubicBezTo>
                <a:cubicBezTo>
                  <a:pt x="1001628" y="869347"/>
                  <a:pt x="1002469" y="870112"/>
                  <a:pt x="1003013" y="871080"/>
                </a:cubicBezTo>
                <a:lnTo>
                  <a:pt x="1000613" y="871080"/>
                </a:lnTo>
                <a:cubicBezTo>
                  <a:pt x="958848" y="871080"/>
                  <a:pt x="917083" y="871080"/>
                  <a:pt x="875317" y="871080"/>
                </a:cubicBezTo>
                <a:cubicBezTo>
                  <a:pt x="873635" y="871183"/>
                  <a:pt x="871993" y="870523"/>
                  <a:pt x="870853" y="869279"/>
                </a:cubicBezTo>
                <a:cubicBezTo>
                  <a:pt x="864132" y="862439"/>
                  <a:pt x="857315" y="855694"/>
                  <a:pt x="850546" y="848901"/>
                </a:cubicBezTo>
                <a:cubicBezTo>
                  <a:pt x="849733" y="848303"/>
                  <a:pt x="849128" y="847463"/>
                  <a:pt x="848818" y="846500"/>
                </a:cubicBezTo>
                <a:close/>
                <a:moveTo>
                  <a:pt x="965281" y="843164"/>
                </a:moveTo>
                <a:cubicBezTo>
                  <a:pt x="957456" y="837835"/>
                  <a:pt x="949535" y="832627"/>
                  <a:pt x="941638" y="827346"/>
                </a:cubicBezTo>
                <a:cubicBezTo>
                  <a:pt x="940620" y="826820"/>
                  <a:pt x="939710" y="826115"/>
                  <a:pt x="938949" y="825258"/>
                </a:cubicBezTo>
                <a:cubicBezTo>
                  <a:pt x="939698" y="824910"/>
                  <a:pt x="940538" y="824809"/>
                  <a:pt x="941350" y="824970"/>
                </a:cubicBezTo>
                <a:lnTo>
                  <a:pt x="1043386" y="824970"/>
                </a:lnTo>
                <a:cubicBezTo>
                  <a:pt x="1044683" y="824900"/>
                  <a:pt x="1045976" y="825147"/>
                  <a:pt x="1047155" y="825690"/>
                </a:cubicBezTo>
                <a:cubicBezTo>
                  <a:pt x="1058885" y="831611"/>
                  <a:pt x="1070654" y="837516"/>
                  <a:pt x="1082463" y="843404"/>
                </a:cubicBezTo>
                <a:cubicBezTo>
                  <a:pt x="1083164" y="843601"/>
                  <a:pt x="1083738" y="844103"/>
                  <a:pt x="1084024" y="844772"/>
                </a:cubicBezTo>
                <a:lnTo>
                  <a:pt x="1081383" y="844772"/>
                </a:lnTo>
                <a:cubicBezTo>
                  <a:pt x="1044419" y="844772"/>
                  <a:pt x="1007461" y="844772"/>
                  <a:pt x="970513" y="844772"/>
                </a:cubicBezTo>
                <a:cubicBezTo>
                  <a:pt x="968627" y="844813"/>
                  <a:pt x="966776" y="844251"/>
                  <a:pt x="965233" y="843164"/>
                </a:cubicBezTo>
                <a:close/>
                <a:moveTo>
                  <a:pt x="1088344" y="722789"/>
                </a:moveTo>
                <a:lnTo>
                  <a:pt x="1079511" y="720605"/>
                </a:lnTo>
                <a:lnTo>
                  <a:pt x="1049891" y="713212"/>
                </a:lnTo>
                <a:cubicBezTo>
                  <a:pt x="1046963" y="712468"/>
                  <a:pt x="1046963" y="712468"/>
                  <a:pt x="1046963" y="709539"/>
                </a:cubicBezTo>
                <a:lnTo>
                  <a:pt x="1046963" y="606326"/>
                </a:lnTo>
                <a:cubicBezTo>
                  <a:pt x="1046963" y="602486"/>
                  <a:pt x="1046675" y="603038"/>
                  <a:pt x="1050347" y="603014"/>
                </a:cubicBezTo>
                <a:cubicBezTo>
                  <a:pt x="1061941" y="603014"/>
                  <a:pt x="1073534" y="603014"/>
                  <a:pt x="1085128" y="603014"/>
                </a:cubicBezTo>
                <a:lnTo>
                  <a:pt x="1087240" y="603014"/>
                </a:lnTo>
                <a:cubicBezTo>
                  <a:pt x="1087794" y="602959"/>
                  <a:pt x="1088289" y="603362"/>
                  <a:pt x="1088344" y="603917"/>
                </a:cubicBezTo>
                <a:cubicBezTo>
                  <a:pt x="1088351" y="603984"/>
                  <a:pt x="1088351" y="604051"/>
                  <a:pt x="1088344" y="604118"/>
                </a:cubicBezTo>
                <a:lnTo>
                  <a:pt x="1088344" y="722693"/>
                </a:lnTo>
                <a:close/>
                <a:moveTo>
                  <a:pt x="1085056" y="601286"/>
                </a:moveTo>
                <a:lnTo>
                  <a:pt x="1049315" y="601286"/>
                </a:lnTo>
                <a:cubicBezTo>
                  <a:pt x="1046915" y="601286"/>
                  <a:pt x="1046915" y="601286"/>
                  <a:pt x="1046915" y="598886"/>
                </a:cubicBezTo>
                <a:lnTo>
                  <a:pt x="1046915" y="494496"/>
                </a:lnTo>
                <a:cubicBezTo>
                  <a:pt x="1046915" y="492096"/>
                  <a:pt x="1046915" y="492096"/>
                  <a:pt x="1049315" y="491376"/>
                </a:cubicBezTo>
                <a:lnTo>
                  <a:pt x="1086184" y="482159"/>
                </a:lnTo>
                <a:cubicBezTo>
                  <a:pt x="1086844" y="481924"/>
                  <a:pt x="1087564" y="481924"/>
                  <a:pt x="1088224" y="482159"/>
                </a:cubicBezTo>
                <a:lnTo>
                  <a:pt x="1088224" y="485231"/>
                </a:lnTo>
                <a:cubicBezTo>
                  <a:pt x="1088224" y="522820"/>
                  <a:pt x="1088224" y="560426"/>
                  <a:pt x="1088224" y="598045"/>
                </a:cubicBezTo>
                <a:cubicBezTo>
                  <a:pt x="1088296" y="601574"/>
                  <a:pt x="1088848" y="601286"/>
                  <a:pt x="1085008" y="601286"/>
                </a:cubicBezTo>
                <a:close/>
                <a:moveTo>
                  <a:pt x="1081263" y="361736"/>
                </a:moveTo>
                <a:lnTo>
                  <a:pt x="1047659" y="378538"/>
                </a:lnTo>
                <a:cubicBezTo>
                  <a:pt x="1046238" y="379256"/>
                  <a:pt x="1044666" y="379625"/>
                  <a:pt x="1043074" y="379618"/>
                </a:cubicBezTo>
                <a:lnTo>
                  <a:pt x="941830" y="379618"/>
                </a:lnTo>
                <a:cubicBezTo>
                  <a:pt x="940958" y="379784"/>
                  <a:pt x="940058" y="379693"/>
                  <a:pt x="939237" y="379354"/>
                </a:cubicBezTo>
                <a:cubicBezTo>
                  <a:pt x="939117" y="378514"/>
                  <a:pt x="939861" y="378418"/>
                  <a:pt x="940294" y="378130"/>
                </a:cubicBezTo>
                <a:lnTo>
                  <a:pt x="965953" y="360968"/>
                </a:lnTo>
                <a:cubicBezTo>
                  <a:pt x="967100" y="360173"/>
                  <a:pt x="968471" y="359770"/>
                  <a:pt x="969865" y="359816"/>
                </a:cubicBezTo>
                <a:lnTo>
                  <a:pt x="1081671" y="359816"/>
                </a:lnTo>
                <a:cubicBezTo>
                  <a:pt x="1082497" y="359758"/>
                  <a:pt x="1083325" y="359914"/>
                  <a:pt x="1084072" y="360272"/>
                </a:cubicBezTo>
                <a:cubicBezTo>
                  <a:pt x="1082943" y="360848"/>
                  <a:pt x="1082031" y="361304"/>
                  <a:pt x="1081215" y="361736"/>
                </a:cubicBezTo>
                <a:close/>
                <a:moveTo>
                  <a:pt x="967873" y="357607"/>
                </a:moveTo>
                <a:cubicBezTo>
                  <a:pt x="966793" y="358711"/>
                  <a:pt x="965473" y="358279"/>
                  <a:pt x="964177" y="358279"/>
                </a:cubicBezTo>
                <a:lnTo>
                  <a:pt x="849538" y="358279"/>
                </a:lnTo>
                <a:cubicBezTo>
                  <a:pt x="848842" y="358279"/>
                  <a:pt x="847714" y="358399"/>
                  <a:pt x="848386" y="357031"/>
                </a:cubicBezTo>
                <a:lnTo>
                  <a:pt x="871837" y="333604"/>
                </a:lnTo>
                <a:cubicBezTo>
                  <a:pt x="872677" y="332812"/>
                  <a:pt x="873709" y="333028"/>
                  <a:pt x="874693" y="333028"/>
                </a:cubicBezTo>
                <a:lnTo>
                  <a:pt x="1000421" y="333028"/>
                </a:lnTo>
                <a:cubicBezTo>
                  <a:pt x="1001225" y="332884"/>
                  <a:pt x="1002056" y="332959"/>
                  <a:pt x="1002821" y="333244"/>
                </a:cubicBezTo>
                <a:cubicBezTo>
                  <a:pt x="1003253" y="333484"/>
                  <a:pt x="1003205" y="333892"/>
                  <a:pt x="1002821" y="334252"/>
                </a:cubicBezTo>
                <a:cubicBezTo>
                  <a:pt x="991036" y="341957"/>
                  <a:pt x="979298" y="349590"/>
                  <a:pt x="967825" y="357607"/>
                </a:cubicBezTo>
                <a:close/>
                <a:moveTo>
                  <a:pt x="871285" y="331852"/>
                </a:moveTo>
                <a:cubicBezTo>
                  <a:pt x="870445" y="332644"/>
                  <a:pt x="869413" y="332428"/>
                  <a:pt x="868429" y="332428"/>
                </a:cubicBezTo>
                <a:lnTo>
                  <a:pt x="741765" y="332428"/>
                </a:lnTo>
                <a:cubicBezTo>
                  <a:pt x="740709" y="332428"/>
                  <a:pt x="739508" y="332764"/>
                  <a:pt x="738692" y="331708"/>
                </a:cubicBezTo>
                <a:lnTo>
                  <a:pt x="738692" y="331708"/>
                </a:lnTo>
                <a:cubicBezTo>
                  <a:pt x="743493" y="321963"/>
                  <a:pt x="748294" y="312218"/>
                  <a:pt x="753094" y="302472"/>
                </a:cubicBezTo>
                <a:cubicBezTo>
                  <a:pt x="753425" y="301472"/>
                  <a:pt x="754467" y="300888"/>
                  <a:pt x="755494" y="301128"/>
                </a:cubicBezTo>
                <a:cubicBezTo>
                  <a:pt x="755999" y="301128"/>
                  <a:pt x="756503" y="301128"/>
                  <a:pt x="757007" y="301128"/>
                </a:cubicBezTo>
                <a:lnTo>
                  <a:pt x="902009" y="301128"/>
                </a:lnTo>
                <a:close/>
                <a:moveTo>
                  <a:pt x="901697" y="299472"/>
                </a:moveTo>
                <a:cubicBezTo>
                  <a:pt x="853338" y="299472"/>
                  <a:pt x="804981" y="299472"/>
                  <a:pt x="756623" y="299472"/>
                </a:cubicBezTo>
                <a:lnTo>
                  <a:pt x="754822" y="299472"/>
                </a:lnTo>
                <a:cubicBezTo>
                  <a:pt x="756671" y="295656"/>
                  <a:pt x="758303" y="292271"/>
                  <a:pt x="759983" y="288911"/>
                </a:cubicBezTo>
                <a:cubicBezTo>
                  <a:pt x="764424" y="279982"/>
                  <a:pt x="768936" y="271077"/>
                  <a:pt x="773329" y="262099"/>
                </a:cubicBezTo>
                <a:cubicBezTo>
                  <a:pt x="773857" y="260599"/>
                  <a:pt x="775350" y="259663"/>
                  <a:pt x="776929" y="259843"/>
                </a:cubicBezTo>
                <a:cubicBezTo>
                  <a:pt x="831464" y="259843"/>
                  <a:pt x="886016" y="259843"/>
                  <a:pt x="940582" y="259843"/>
                </a:cubicBezTo>
                <a:cubicBezTo>
                  <a:pt x="941285" y="259726"/>
                  <a:pt x="942007" y="259800"/>
                  <a:pt x="942670" y="260059"/>
                </a:cubicBezTo>
                <a:cubicBezTo>
                  <a:pt x="942670" y="260971"/>
                  <a:pt x="941854" y="261331"/>
                  <a:pt x="941350" y="261859"/>
                </a:cubicBezTo>
                <a:cubicBezTo>
                  <a:pt x="929427" y="273813"/>
                  <a:pt x="917498" y="285759"/>
                  <a:pt x="905561" y="297696"/>
                </a:cubicBezTo>
                <a:cubicBezTo>
                  <a:pt x="904599" y="298829"/>
                  <a:pt x="903185" y="299479"/>
                  <a:pt x="901697" y="299472"/>
                </a:cubicBezTo>
                <a:close/>
                <a:moveTo>
                  <a:pt x="778009" y="258019"/>
                </a:moveTo>
                <a:cubicBezTo>
                  <a:pt x="777330" y="258153"/>
                  <a:pt x="776627" y="258079"/>
                  <a:pt x="775993" y="257803"/>
                </a:cubicBezTo>
                <a:cubicBezTo>
                  <a:pt x="775585" y="256891"/>
                  <a:pt x="776257" y="256267"/>
                  <a:pt x="776593" y="255595"/>
                </a:cubicBezTo>
                <a:cubicBezTo>
                  <a:pt x="784610" y="239513"/>
                  <a:pt x="792699" y="223455"/>
                  <a:pt x="800596" y="207349"/>
                </a:cubicBezTo>
                <a:cubicBezTo>
                  <a:pt x="801172" y="205864"/>
                  <a:pt x="802692" y="204970"/>
                  <a:pt x="804269" y="205188"/>
                </a:cubicBezTo>
                <a:cubicBezTo>
                  <a:pt x="831279" y="205188"/>
                  <a:pt x="858268" y="205188"/>
                  <a:pt x="885231" y="205188"/>
                </a:cubicBezTo>
                <a:lnTo>
                  <a:pt x="997109" y="205188"/>
                </a:lnTo>
                <a:cubicBezTo>
                  <a:pt x="997325" y="206316"/>
                  <a:pt x="996437" y="206653"/>
                  <a:pt x="995933" y="207133"/>
                </a:cubicBezTo>
                <a:cubicBezTo>
                  <a:pt x="979610" y="223519"/>
                  <a:pt x="963248" y="239897"/>
                  <a:pt x="946846" y="256267"/>
                </a:cubicBezTo>
                <a:cubicBezTo>
                  <a:pt x="945853" y="257371"/>
                  <a:pt x="944420" y="257978"/>
                  <a:pt x="942934" y="257923"/>
                </a:cubicBezTo>
                <a:cubicBezTo>
                  <a:pt x="887967" y="257906"/>
                  <a:pt x="832993" y="257906"/>
                  <a:pt x="778009" y="257923"/>
                </a:cubicBezTo>
                <a:close/>
                <a:moveTo>
                  <a:pt x="797740" y="203460"/>
                </a:moveTo>
                <a:cubicBezTo>
                  <a:pt x="733971" y="203460"/>
                  <a:pt x="670181" y="203460"/>
                  <a:pt x="606364" y="203460"/>
                </a:cubicBezTo>
                <a:cubicBezTo>
                  <a:pt x="602787" y="203460"/>
                  <a:pt x="603075" y="203868"/>
                  <a:pt x="603075" y="200316"/>
                </a:cubicBezTo>
                <a:cubicBezTo>
                  <a:pt x="603075" y="177913"/>
                  <a:pt x="603075" y="155510"/>
                  <a:pt x="603075" y="133107"/>
                </a:cubicBezTo>
                <a:cubicBezTo>
                  <a:pt x="603075" y="129387"/>
                  <a:pt x="602811" y="129843"/>
                  <a:pt x="606220" y="129843"/>
                </a:cubicBezTo>
                <a:lnTo>
                  <a:pt x="836985" y="129843"/>
                </a:lnTo>
                <a:cubicBezTo>
                  <a:pt x="836944" y="130860"/>
                  <a:pt x="836610" y="131843"/>
                  <a:pt x="836025" y="132675"/>
                </a:cubicBezTo>
                <a:cubicBezTo>
                  <a:pt x="824712" y="155382"/>
                  <a:pt x="813414" y="178089"/>
                  <a:pt x="802132" y="200796"/>
                </a:cubicBezTo>
                <a:cubicBezTo>
                  <a:pt x="801482" y="202610"/>
                  <a:pt x="799650" y="203721"/>
                  <a:pt x="797740" y="203460"/>
                </a:cubicBezTo>
                <a:close/>
                <a:moveTo>
                  <a:pt x="603075" y="262171"/>
                </a:moveTo>
                <a:cubicBezTo>
                  <a:pt x="603075" y="259771"/>
                  <a:pt x="603075" y="259771"/>
                  <a:pt x="605308" y="259771"/>
                </a:cubicBezTo>
                <a:lnTo>
                  <a:pt x="772393" y="259771"/>
                </a:lnTo>
                <a:cubicBezTo>
                  <a:pt x="767904" y="268772"/>
                  <a:pt x="763679" y="277269"/>
                  <a:pt x="759431" y="285718"/>
                </a:cubicBezTo>
                <a:cubicBezTo>
                  <a:pt x="757439" y="289751"/>
                  <a:pt x="755398" y="293759"/>
                  <a:pt x="753430" y="297720"/>
                </a:cubicBezTo>
                <a:cubicBezTo>
                  <a:pt x="752878" y="298824"/>
                  <a:pt x="752230" y="299496"/>
                  <a:pt x="750910" y="299304"/>
                </a:cubicBezTo>
                <a:cubicBezTo>
                  <a:pt x="750310" y="299268"/>
                  <a:pt x="749710" y="299268"/>
                  <a:pt x="749110" y="299304"/>
                </a:cubicBezTo>
                <a:lnTo>
                  <a:pt x="606772" y="299304"/>
                </a:lnTo>
                <a:cubicBezTo>
                  <a:pt x="602619" y="299304"/>
                  <a:pt x="603123" y="299832"/>
                  <a:pt x="603099" y="295656"/>
                </a:cubicBezTo>
                <a:cubicBezTo>
                  <a:pt x="603051" y="284470"/>
                  <a:pt x="603075" y="273285"/>
                  <a:pt x="603075" y="262099"/>
                </a:cubicBezTo>
                <a:close/>
                <a:moveTo>
                  <a:pt x="605236" y="301200"/>
                </a:moveTo>
                <a:lnTo>
                  <a:pt x="751054" y="301200"/>
                </a:lnTo>
                <a:cubicBezTo>
                  <a:pt x="751534" y="301992"/>
                  <a:pt x="751054" y="302496"/>
                  <a:pt x="750838" y="303001"/>
                </a:cubicBezTo>
                <a:cubicBezTo>
                  <a:pt x="746373" y="311930"/>
                  <a:pt x="741933" y="320859"/>
                  <a:pt x="737444" y="329764"/>
                </a:cubicBezTo>
                <a:cubicBezTo>
                  <a:pt x="737075" y="330458"/>
                  <a:pt x="736664" y="331132"/>
                  <a:pt x="736220" y="331780"/>
                </a:cubicBezTo>
                <a:cubicBezTo>
                  <a:pt x="735188" y="332980"/>
                  <a:pt x="733820" y="332476"/>
                  <a:pt x="732548" y="332476"/>
                </a:cubicBezTo>
                <a:lnTo>
                  <a:pt x="637016" y="332476"/>
                </a:lnTo>
                <a:cubicBezTo>
                  <a:pt x="626838" y="332476"/>
                  <a:pt x="616661" y="332476"/>
                  <a:pt x="606484" y="332476"/>
                </a:cubicBezTo>
                <a:cubicBezTo>
                  <a:pt x="605332" y="332476"/>
                  <a:pt x="604084" y="332908"/>
                  <a:pt x="603123" y="331780"/>
                </a:cubicBezTo>
                <a:cubicBezTo>
                  <a:pt x="603123" y="322179"/>
                  <a:pt x="603123" y="312794"/>
                  <a:pt x="603123" y="303313"/>
                </a:cubicBezTo>
                <a:cubicBezTo>
                  <a:pt x="603075" y="301176"/>
                  <a:pt x="603123" y="301176"/>
                  <a:pt x="605236" y="301128"/>
                </a:cubicBezTo>
                <a:close/>
                <a:moveTo>
                  <a:pt x="605236" y="414687"/>
                </a:moveTo>
                <a:cubicBezTo>
                  <a:pt x="605836" y="414687"/>
                  <a:pt x="606436" y="414687"/>
                  <a:pt x="607036" y="414687"/>
                </a:cubicBezTo>
                <a:lnTo>
                  <a:pt x="691886" y="414687"/>
                </a:lnTo>
                <a:cubicBezTo>
                  <a:pt x="692607" y="414687"/>
                  <a:pt x="693303" y="414687"/>
                  <a:pt x="693999" y="414687"/>
                </a:cubicBezTo>
                <a:cubicBezTo>
                  <a:pt x="695151" y="414687"/>
                  <a:pt x="695655" y="415047"/>
                  <a:pt x="695559" y="416223"/>
                </a:cubicBezTo>
                <a:cubicBezTo>
                  <a:pt x="695559" y="416919"/>
                  <a:pt x="695559" y="417615"/>
                  <a:pt x="695559" y="418311"/>
                </a:cubicBezTo>
                <a:lnTo>
                  <a:pt x="695559" y="503498"/>
                </a:lnTo>
                <a:cubicBezTo>
                  <a:pt x="695559" y="504314"/>
                  <a:pt x="695559" y="505106"/>
                  <a:pt x="695559" y="505898"/>
                </a:cubicBezTo>
                <a:cubicBezTo>
                  <a:pt x="695559" y="506690"/>
                  <a:pt x="695127" y="507146"/>
                  <a:pt x="694287" y="507122"/>
                </a:cubicBezTo>
                <a:cubicBezTo>
                  <a:pt x="693447" y="507098"/>
                  <a:pt x="693087" y="507122"/>
                  <a:pt x="692487" y="507122"/>
                </a:cubicBezTo>
                <a:lnTo>
                  <a:pt x="606436" y="507122"/>
                </a:lnTo>
                <a:cubicBezTo>
                  <a:pt x="602811" y="507122"/>
                  <a:pt x="603171" y="507410"/>
                  <a:pt x="603171" y="503930"/>
                </a:cubicBezTo>
                <a:lnTo>
                  <a:pt x="603171" y="417759"/>
                </a:lnTo>
                <a:cubicBezTo>
                  <a:pt x="603195" y="417368"/>
                  <a:pt x="603195" y="416974"/>
                  <a:pt x="603171" y="416583"/>
                </a:cubicBezTo>
                <a:cubicBezTo>
                  <a:pt x="602931" y="414903"/>
                  <a:pt x="603771" y="414446"/>
                  <a:pt x="605236" y="414687"/>
                </a:cubicBezTo>
                <a:close/>
                <a:moveTo>
                  <a:pt x="605236" y="825138"/>
                </a:moveTo>
                <a:cubicBezTo>
                  <a:pt x="605730" y="825174"/>
                  <a:pt x="606229" y="825174"/>
                  <a:pt x="606724" y="825138"/>
                </a:cubicBezTo>
                <a:cubicBezTo>
                  <a:pt x="641017" y="825138"/>
                  <a:pt x="675300" y="825138"/>
                  <a:pt x="709577" y="825138"/>
                </a:cubicBezTo>
                <a:cubicBezTo>
                  <a:pt x="711552" y="824864"/>
                  <a:pt x="713448" y="826019"/>
                  <a:pt x="714113" y="827898"/>
                </a:cubicBezTo>
                <a:cubicBezTo>
                  <a:pt x="716298" y="832699"/>
                  <a:pt x="718794" y="837379"/>
                  <a:pt x="721146" y="842132"/>
                </a:cubicBezTo>
                <a:cubicBezTo>
                  <a:pt x="721727" y="842977"/>
                  <a:pt x="722068" y="843966"/>
                  <a:pt x="722130" y="844988"/>
                </a:cubicBezTo>
                <a:lnTo>
                  <a:pt x="606772" y="844988"/>
                </a:lnTo>
                <a:cubicBezTo>
                  <a:pt x="602595" y="844988"/>
                  <a:pt x="603147" y="845468"/>
                  <a:pt x="603123" y="841316"/>
                </a:cubicBezTo>
                <a:cubicBezTo>
                  <a:pt x="603123" y="836515"/>
                  <a:pt x="603123" y="831907"/>
                  <a:pt x="603123" y="827226"/>
                </a:cubicBezTo>
                <a:cubicBezTo>
                  <a:pt x="603123" y="825402"/>
                  <a:pt x="603627" y="824754"/>
                  <a:pt x="605188" y="824946"/>
                </a:cubicBezTo>
                <a:close/>
                <a:moveTo>
                  <a:pt x="726787" y="849309"/>
                </a:moveTo>
                <a:cubicBezTo>
                  <a:pt x="725863" y="848982"/>
                  <a:pt x="725378" y="847967"/>
                  <a:pt x="725704" y="847043"/>
                </a:cubicBezTo>
                <a:cubicBezTo>
                  <a:pt x="726031" y="846116"/>
                  <a:pt x="727046" y="845632"/>
                  <a:pt x="727973" y="845960"/>
                </a:cubicBezTo>
                <a:cubicBezTo>
                  <a:pt x="728304" y="846078"/>
                  <a:pt x="728592" y="846289"/>
                  <a:pt x="728803" y="846572"/>
                </a:cubicBezTo>
                <a:cubicBezTo>
                  <a:pt x="766584" y="846572"/>
                  <a:pt x="804365" y="846572"/>
                  <a:pt x="842145" y="846572"/>
                </a:cubicBezTo>
                <a:cubicBezTo>
                  <a:pt x="844118" y="846472"/>
                  <a:pt x="846031" y="847264"/>
                  <a:pt x="847354" y="848733"/>
                </a:cubicBezTo>
                <a:cubicBezTo>
                  <a:pt x="853835" y="855406"/>
                  <a:pt x="860460" y="861910"/>
                  <a:pt x="867012" y="868511"/>
                </a:cubicBezTo>
                <a:cubicBezTo>
                  <a:pt x="867708" y="869183"/>
                  <a:pt x="868597" y="869711"/>
                  <a:pt x="868933" y="870792"/>
                </a:cubicBezTo>
                <a:cubicBezTo>
                  <a:pt x="868237" y="871416"/>
                  <a:pt x="867420" y="871104"/>
                  <a:pt x="866676" y="871104"/>
                </a:cubicBezTo>
                <a:cubicBezTo>
                  <a:pt x="824592" y="871104"/>
                  <a:pt x="782515" y="871104"/>
                  <a:pt x="740445" y="871104"/>
                </a:cubicBezTo>
                <a:cubicBezTo>
                  <a:pt x="738695" y="871336"/>
                  <a:pt x="737010" y="870345"/>
                  <a:pt x="736364" y="868703"/>
                </a:cubicBezTo>
                <a:cubicBezTo>
                  <a:pt x="733316" y="862126"/>
                  <a:pt x="730027" y="855742"/>
                  <a:pt x="726787" y="849309"/>
                </a:cubicBezTo>
                <a:close/>
                <a:moveTo>
                  <a:pt x="741189" y="872856"/>
                </a:moveTo>
                <a:lnTo>
                  <a:pt x="869221" y="872856"/>
                </a:lnTo>
                <a:cubicBezTo>
                  <a:pt x="870704" y="872772"/>
                  <a:pt x="872147" y="873353"/>
                  <a:pt x="873157" y="874440"/>
                </a:cubicBezTo>
                <a:cubicBezTo>
                  <a:pt x="882014" y="883393"/>
                  <a:pt x="890943" y="892274"/>
                  <a:pt x="899824" y="901179"/>
                </a:cubicBezTo>
                <a:cubicBezTo>
                  <a:pt x="900521" y="901875"/>
                  <a:pt x="901145" y="902667"/>
                  <a:pt x="901793" y="903412"/>
                </a:cubicBezTo>
                <a:cubicBezTo>
                  <a:pt x="900809" y="904684"/>
                  <a:pt x="899392" y="904156"/>
                  <a:pt x="898168" y="904156"/>
                </a:cubicBezTo>
                <a:lnTo>
                  <a:pt x="757343" y="904156"/>
                </a:lnTo>
                <a:cubicBezTo>
                  <a:pt x="756119" y="904156"/>
                  <a:pt x="754726" y="904660"/>
                  <a:pt x="753718" y="903436"/>
                </a:cubicBezTo>
                <a:lnTo>
                  <a:pt x="753718" y="903436"/>
                </a:lnTo>
                <a:cubicBezTo>
                  <a:pt x="749350" y="894667"/>
                  <a:pt x="744998" y="885906"/>
                  <a:pt x="740661" y="877152"/>
                </a:cubicBezTo>
                <a:cubicBezTo>
                  <a:pt x="740061" y="875904"/>
                  <a:pt x="739484" y="874752"/>
                  <a:pt x="738812" y="873216"/>
                </a:cubicBezTo>
                <a:cubicBezTo>
                  <a:pt x="739552" y="872865"/>
                  <a:pt x="740377" y="872738"/>
                  <a:pt x="741189" y="872856"/>
                </a:cubicBezTo>
                <a:close/>
                <a:moveTo>
                  <a:pt x="756167" y="904780"/>
                </a:moveTo>
                <a:cubicBezTo>
                  <a:pt x="756959" y="904780"/>
                  <a:pt x="757751" y="904780"/>
                  <a:pt x="758567" y="904780"/>
                </a:cubicBezTo>
                <a:lnTo>
                  <a:pt x="900593" y="904780"/>
                </a:lnTo>
                <a:cubicBezTo>
                  <a:pt x="901817" y="904780"/>
                  <a:pt x="903233" y="904252"/>
                  <a:pt x="904217" y="905524"/>
                </a:cubicBezTo>
                <a:cubicBezTo>
                  <a:pt x="904745" y="906124"/>
                  <a:pt x="905249" y="906724"/>
                  <a:pt x="905801" y="907276"/>
                </a:cubicBezTo>
                <a:cubicBezTo>
                  <a:pt x="917868" y="919374"/>
                  <a:pt x="929948" y="931454"/>
                  <a:pt x="942046" y="943521"/>
                </a:cubicBezTo>
                <a:cubicBezTo>
                  <a:pt x="942382" y="943857"/>
                  <a:pt x="942694" y="944217"/>
                  <a:pt x="943174" y="944745"/>
                </a:cubicBezTo>
                <a:cubicBezTo>
                  <a:pt x="942300" y="945102"/>
                  <a:pt x="941352" y="945244"/>
                  <a:pt x="940414" y="945153"/>
                </a:cubicBezTo>
                <a:cubicBezTo>
                  <a:pt x="886006" y="945153"/>
                  <a:pt x="831663" y="945153"/>
                  <a:pt x="777385" y="945153"/>
                </a:cubicBezTo>
                <a:cubicBezTo>
                  <a:pt x="775614" y="945350"/>
                  <a:pt x="773938" y="944308"/>
                  <a:pt x="773329" y="942633"/>
                </a:cubicBezTo>
                <a:cubicBezTo>
                  <a:pt x="767304" y="930247"/>
                  <a:pt x="761135" y="917933"/>
                  <a:pt x="754990" y="905620"/>
                </a:cubicBezTo>
                <a:cubicBezTo>
                  <a:pt x="755194" y="905152"/>
                  <a:pt x="755636" y="904833"/>
                  <a:pt x="756143" y="904780"/>
                </a:cubicBezTo>
                <a:close/>
                <a:moveTo>
                  <a:pt x="947614" y="948969"/>
                </a:moveTo>
                <a:cubicBezTo>
                  <a:pt x="963617" y="965178"/>
                  <a:pt x="979699" y="981333"/>
                  <a:pt x="995861" y="997431"/>
                </a:cubicBezTo>
                <a:cubicBezTo>
                  <a:pt x="996461" y="998031"/>
                  <a:pt x="997037" y="998679"/>
                  <a:pt x="997709" y="999376"/>
                </a:cubicBezTo>
                <a:cubicBezTo>
                  <a:pt x="996732" y="999844"/>
                  <a:pt x="995632" y="999995"/>
                  <a:pt x="994564" y="999808"/>
                </a:cubicBezTo>
                <a:cubicBezTo>
                  <a:pt x="931388" y="999808"/>
                  <a:pt x="868181" y="999808"/>
                  <a:pt x="804941" y="999808"/>
                </a:cubicBezTo>
                <a:cubicBezTo>
                  <a:pt x="802965" y="1000045"/>
                  <a:pt x="801088" y="998876"/>
                  <a:pt x="800428" y="996999"/>
                </a:cubicBezTo>
                <a:cubicBezTo>
                  <a:pt x="792675" y="981229"/>
                  <a:pt x="784802" y="965507"/>
                  <a:pt x="776977" y="949785"/>
                </a:cubicBezTo>
                <a:cubicBezTo>
                  <a:pt x="776391" y="948864"/>
                  <a:pt x="775993" y="947836"/>
                  <a:pt x="775801" y="946761"/>
                </a:cubicBezTo>
                <a:lnTo>
                  <a:pt x="778873" y="946761"/>
                </a:lnTo>
                <a:cubicBezTo>
                  <a:pt x="833360" y="946761"/>
                  <a:pt x="887847" y="946761"/>
                  <a:pt x="942334" y="946761"/>
                </a:cubicBezTo>
                <a:cubicBezTo>
                  <a:pt x="944338" y="946663"/>
                  <a:pt x="946277" y="947474"/>
                  <a:pt x="947614" y="948969"/>
                </a:cubicBezTo>
                <a:close/>
                <a:moveTo>
                  <a:pt x="1118732" y="947841"/>
                </a:moveTo>
                <a:lnTo>
                  <a:pt x="1194845" y="998800"/>
                </a:lnTo>
                <a:lnTo>
                  <a:pt x="1195301" y="999184"/>
                </a:lnTo>
                <a:cubicBezTo>
                  <a:pt x="1195157" y="1000120"/>
                  <a:pt x="1194413" y="999760"/>
                  <a:pt x="1193909" y="999808"/>
                </a:cubicBezTo>
                <a:cubicBezTo>
                  <a:pt x="1193309" y="999844"/>
                  <a:pt x="1192709" y="999844"/>
                  <a:pt x="1192109" y="999808"/>
                </a:cubicBezTo>
                <a:cubicBezTo>
                  <a:pt x="1129526" y="999808"/>
                  <a:pt x="1066950" y="999808"/>
                  <a:pt x="1004382" y="999808"/>
                </a:cubicBezTo>
                <a:cubicBezTo>
                  <a:pt x="1002118" y="999940"/>
                  <a:pt x="999910" y="999061"/>
                  <a:pt x="998357" y="997407"/>
                </a:cubicBezTo>
                <a:cubicBezTo>
                  <a:pt x="982539" y="981445"/>
                  <a:pt x="966601" y="965579"/>
                  <a:pt x="950711" y="949665"/>
                </a:cubicBezTo>
                <a:cubicBezTo>
                  <a:pt x="949864" y="949003"/>
                  <a:pt x="949148" y="948189"/>
                  <a:pt x="948599" y="947265"/>
                </a:cubicBezTo>
                <a:cubicBezTo>
                  <a:pt x="949247" y="946473"/>
                  <a:pt x="949991" y="946809"/>
                  <a:pt x="950639" y="946809"/>
                </a:cubicBezTo>
                <a:lnTo>
                  <a:pt x="1114963" y="946809"/>
                </a:lnTo>
                <a:cubicBezTo>
                  <a:pt x="1116274" y="946759"/>
                  <a:pt x="1117565" y="947121"/>
                  <a:pt x="1118660" y="947841"/>
                </a:cubicBezTo>
                <a:close/>
                <a:moveTo>
                  <a:pt x="1054884" y="905260"/>
                </a:moveTo>
                <a:lnTo>
                  <a:pt x="1098761" y="934495"/>
                </a:lnTo>
                <a:lnTo>
                  <a:pt x="1112179" y="943521"/>
                </a:lnTo>
                <a:cubicBezTo>
                  <a:pt x="1112659" y="943833"/>
                  <a:pt x="1113259" y="944001"/>
                  <a:pt x="1113547" y="944817"/>
                </a:cubicBezTo>
                <a:cubicBezTo>
                  <a:pt x="1112822" y="945069"/>
                  <a:pt x="1112049" y="945141"/>
                  <a:pt x="1111291" y="945033"/>
                </a:cubicBezTo>
                <a:cubicBezTo>
                  <a:pt x="1057013" y="945033"/>
                  <a:pt x="1002757" y="945033"/>
                  <a:pt x="948527" y="945033"/>
                </a:cubicBezTo>
                <a:cubicBezTo>
                  <a:pt x="946945" y="945074"/>
                  <a:pt x="945425" y="944414"/>
                  <a:pt x="944374" y="943233"/>
                </a:cubicBezTo>
                <a:cubicBezTo>
                  <a:pt x="931988" y="930751"/>
                  <a:pt x="919572" y="918301"/>
                  <a:pt x="907121" y="905884"/>
                </a:cubicBezTo>
                <a:lnTo>
                  <a:pt x="907121" y="905884"/>
                </a:lnTo>
                <a:cubicBezTo>
                  <a:pt x="906785" y="905308"/>
                  <a:pt x="906977" y="904876"/>
                  <a:pt x="907577" y="904804"/>
                </a:cubicBezTo>
                <a:cubicBezTo>
                  <a:pt x="908473" y="904744"/>
                  <a:pt x="909370" y="904744"/>
                  <a:pt x="910266" y="904804"/>
                </a:cubicBezTo>
                <a:lnTo>
                  <a:pt x="1051403" y="904804"/>
                </a:lnTo>
                <a:cubicBezTo>
                  <a:pt x="1052508" y="904756"/>
                  <a:pt x="1053756" y="904348"/>
                  <a:pt x="1054812" y="905260"/>
                </a:cubicBezTo>
                <a:close/>
                <a:moveTo>
                  <a:pt x="1051740" y="903004"/>
                </a:moveTo>
                <a:cubicBezTo>
                  <a:pt x="1052148" y="903268"/>
                  <a:pt x="1052292" y="903700"/>
                  <a:pt x="1051740" y="903916"/>
                </a:cubicBezTo>
                <a:cubicBezTo>
                  <a:pt x="1050892" y="904211"/>
                  <a:pt x="1049985" y="904295"/>
                  <a:pt x="1049099" y="904156"/>
                </a:cubicBezTo>
                <a:lnTo>
                  <a:pt x="907985" y="904156"/>
                </a:lnTo>
                <a:cubicBezTo>
                  <a:pt x="906905" y="904156"/>
                  <a:pt x="905753" y="904420"/>
                  <a:pt x="904841" y="903580"/>
                </a:cubicBezTo>
                <a:lnTo>
                  <a:pt x="904841" y="903580"/>
                </a:lnTo>
                <a:lnTo>
                  <a:pt x="874045" y="872856"/>
                </a:lnTo>
                <a:lnTo>
                  <a:pt x="1003541" y="872856"/>
                </a:lnTo>
                <a:cubicBezTo>
                  <a:pt x="1005418" y="872810"/>
                  <a:pt x="1007260" y="873365"/>
                  <a:pt x="1008798" y="874440"/>
                </a:cubicBezTo>
                <a:cubicBezTo>
                  <a:pt x="1023056" y="883993"/>
                  <a:pt x="1037362" y="893474"/>
                  <a:pt x="1051668" y="903004"/>
                </a:cubicBezTo>
                <a:close/>
                <a:moveTo>
                  <a:pt x="1133902" y="871056"/>
                </a:moveTo>
                <a:cubicBezTo>
                  <a:pt x="1092617" y="871056"/>
                  <a:pt x="1051331" y="871056"/>
                  <a:pt x="1010046" y="871056"/>
                </a:cubicBezTo>
                <a:cubicBezTo>
                  <a:pt x="1008164" y="871111"/>
                  <a:pt x="1006316" y="870563"/>
                  <a:pt x="1004766" y="869495"/>
                </a:cubicBezTo>
                <a:cubicBezTo>
                  <a:pt x="994420" y="862511"/>
                  <a:pt x="984027" y="855598"/>
                  <a:pt x="973562" y="848661"/>
                </a:cubicBezTo>
                <a:lnTo>
                  <a:pt x="971353" y="847101"/>
                </a:lnTo>
                <a:cubicBezTo>
                  <a:pt x="971737" y="846116"/>
                  <a:pt x="972554" y="846549"/>
                  <a:pt x="973130" y="846549"/>
                </a:cubicBezTo>
                <a:lnTo>
                  <a:pt x="1086832" y="846549"/>
                </a:lnTo>
                <a:cubicBezTo>
                  <a:pt x="1088128" y="846515"/>
                  <a:pt x="1089412" y="846796"/>
                  <a:pt x="1090576" y="847365"/>
                </a:cubicBezTo>
                <a:cubicBezTo>
                  <a:pt x="1105362" y="854837"/>
                  <a:pt x="1120172" y="862278"/>
                  <a:pt x="1135006" y="869687"/>
                </a:cubicBezTo>
                <a:cubicBezTo>
                  <a:pt x="1135697" y="869889"/>
                  <a:pt x="1136261" y="870393"/>
                  <a:pt x="1136542" y="871056"/>
                </a:cubicBezTo>
                <a:close/>
                <a:moveTo>
                  <a:pt x="1140575" y="868655"/>
                </a:moveTo>
                <a:cubicBezTo>
                  <a:pt x="1140575" y="868967"/>
                  <a:pt x="1140575" y="869255"/>
                  <a:pt x="1140575" y="869639"/>
                </a:cubicBezTo>
                <a:cubicBezTo>
                  <a:pt x="1139566" y="870023"/>
                  <a:pt x="1138990" y="869447"/>
                  <a:pt x="1138414" y="869159"/>
                </a:cubicBezTo>
                <a:cubicBezTo>
                  <a:pt x="1123052" y="861502"/>
                  <a:pt x="1107715" y="853773"/>
                  <a:pt x="1092329" y="846164"/>
                </a:cubicBezTo>
                <a:cubicBezTo>
                  <a:pt x="1090922" y="845653"/>
                  <a:pt x="1090048" y="844244"/>
                  <a:pt x="1090216" y="842756"/>
                </a:cubicBezTo>
                <a:cubicBezTo>
                  <a:pt x="1090216" y="804176"/>
                  <a:pt x="1090216" y="765594"/>
                  <a:pt x="1090216" y="727014"/>
                </a:cubicBezTo>
                <a:cubicBezTo>
                  <a:pt x="1090216" y="726534"/>
                  <a:pt x="1090216" y="726053"/>
                  <a:pt x="1090216" y="725549"/>
                </a:cubicBezTo>
                <a:cubicBezTo>
                  <a:pt x="1091224" y="725045"/>
                  <a:pt x="1092041" y="725549"/>
                  <a:pt x="1092857" y="725789"/>
                </a:cubicBezTo>
                <a:lnTo>
                  <a:pt x="1138150" y="737167"/>
                </a:lnTo>
                <a:cubicBezTo>
                  <a:pt x="1140551" y="737743"/>
                  <a:pt x="1140551" y="737767"/>
                  <a:pt x="1140551" y="740047"/>
                </a:cubicBezTo>
                <a:close/>
                <a:moveTo>
                  <a:pt x="1140575" y="735319"/>
                </a:moveTo>
                <a:cubicBezTo>
                  <a:pt x="1139850" y="735609"/>
                  <a:pt x="1139043" y="735609"/>
                  <a:pt x="1138318" y="735319"/>
                </a:cubicBezTo>
                <a:lnTo>
                  <a:pt x="1092449" y="723797"/>
                </a:lnTo>
                <a:cubicBezTo>
                  <a:pt x="1090192" y="723221"/>
                  <a:pt x="1090192" y="723197"/>
                  <a:pt x="1090192" y="720845"/>
                </a:cubicBezTo>
                <a:cubicBezTo>
                  <a:pt x="1090192" y="682440"/>
                  <a:pt x="1090192" y="644035"/>
                  <a:pt x="1090192" y="605630"/>
                </a:cubicBezTo>
                <a:lnTo>
                  <a:pt x="1090192" y="604310"/>
                </a:lnTo>
                <a:cubicBezTo>
                  <a:pt x="1090192" y="603422"/>
                  <a:pt x="1090648" y="603086"/>
                  <a:pt x="1091488" y="603110"/>
                </a:cubicBezTo>
                <a:lnTo>
                  <a:pt x="1139494" y="603110"/>
                </a:lnTo>
                <a:cubicBezTo>
                  <a:pt x="1140020" y="603038"/>
                  <a:pt x="1140505" y="603403"/>
                  <a:pt x="1140577" y="603929"/>
                </a:cubicBezTo>
                <a:cubicBezTo>
                  <a:pt x="1140591" y="604025"/>
                  <a:pt x="1140589" y="604121"/>
                  <a:pt x="1140575" y="604214"/>
                </a:cubicBezTo>
                <a:cubicBezTo>
                  <a:pt x="1140575" y="604814"/>
                  <a:pt x="1140575" y="605414"/>
                  <a:pt x="1140575" y="606014"/>
                </a:cubicBezTo>
                <a:lnTo>
                  <a:pt x="1140575" y="735391"/>
                </a:lnTo>
                <a:close/>
                <a:moveTo>
                  <a:pt x="1139086" y="601214"/>
                </a:moveTo>
                <a:cubicBezTo>
                  <a:pt x="1138486" y="601214"/>
                  <a:pt x="1137886" y="601214"/>
                  <a:pt x="1137286" y="601214"/>
                </a:cubicBezTo>
                <a:lnTo>
                  <a:pt x="1093145" y="601214"/>
                </a:lnTo>
                <a:cubicBezTo>
                  <a:pt x="1092545" y="601214"/>
                  <a:pt x="1091945" y="601214"/>
                  <a:pt x="1091344" y="601214"/>
                </a:cubicBezTo>
                <a:cubicBezTo>
                  <a:pt x="1090744" y="601214"/>
                  <a:pt x="1090072" y="600878"/>
                  <a:pt x="1090096" y="599990"/>
                </a:cubicBezTo>
                <a:cubicBezTo>
                  <a:pt x="1090120" y="599102"/>
                  <a:pt x="1090096" y="598598"/>
                  <a:pt x="1090096" y="597877"/>
                </a:cubicBezTo>
                <a:cubicBezTo>
                  <a:pt x="1090096" y="560128"/>
                  <a:pt x="1090096" y="522364"/>
                  <a:pt x="1090096" y="484583"/>
                </a:cubicBezTo>
                <a:cubicBezTo>
                  <a:pt x="1090096" y="480935"/>
                  <a:pt x="1089280" y="481319"/>
                  <a:pt x="1093361" y="480311"/>
                </a:cubicBezTo>
                <a:lnTo>
                  <a:pt x="1138966" y="468933"/>
                </a:lnTo>
                <a:lnTo>
                  <a:pt x="1140503" y="468597"/>
                </a:lnTo>
                <a:lnTo>
                  <a:pt x="1140503" y="597805"/>
                </a:lnTo>
                <a:cubicBezTo>
                  <a:pt x="1140503" y="598405"/>
                  <a:pt x="1140503" y="599006"/>
                  <a:pt x="1140503" y="599606"/>
                </a:cubicBezTo>
                <a:cubicBezTo>
                  <a:pt x="1140599" y="600782"/>
                  <a:pt x="1140215" y="601382"/>
                  <a:pt x="1139014" y="601286"/>
                </a:cubicBezTo>
                <a:close/>
                <a:moveTo>
                  <a:pt x="1138558" y="335165"/>
                </a:moveTo>
                <a:cubicBezTo>
                  <a:pt x="1139062" y="334901"/>
                  <a:pt x="1139614" y="334708"/>
                  <a:pt x="1140575" y="334324"/>
                </a:cubicBezTo>
                <a:lnTo>
                  <a:pt x="1140575" y="463077"/>
                </a:lnTo>
                <a:cubicBezTo>
                  <a:pt x="1140527" y="463677"/>
                  <a:pt x="1140527" y="464277"/>
                  <a:pt x="1140575" y="464877"/>
                </a:cubicBezTo>
                <a:cubicBezTo>
                  <a:pt x="1140791" y="466293"/>
                  <a:pt x="1140047" y="466797"/>
                  <a:pt x="1138822" y="467109"/>
                </a:cubicBezTo>
                <a:lnTo>
                  <a:pt x="1090624" y="479111"/>
                </a:lnTo>
                <a:cubicBezTo>
                  <a:pt x="1089904" y="478366"/>
                  <a:pt x="1090168" y="477550"/>
                  <a:pt x="1090168" y="476710"/>
                </a:cubicBezTo>
                <a:cubicBezTo>
                  <a:pt x="1090168" y="438305"/>
                  <a:pt x="1090168" y="399901"/>
                  <a:pt x="1090168" y="361496"/>
                </a:cubicBezTo>
                <a:cubicBezTo>
                  <a:pt x="1089943" y="360008"/>
                  <a:pt x="1090780" y="358560"/>
                  <a:pt x="1092185" y="358015"/>
                </a:cubicBezTo>
                <a:cubicBezTo>
                  <a:pt x="1107571" y="350647"/>
                  <a:pt x="1123028" y="342918"/>
                  <a:pt x="1138486" y="335237"/>
                </a:cubicBezTo>
                <a:close/>
                <a:moveTo>
                  <a:pt x="1134742" y="332956"/>
                </a:moveTo>
                <a:cubicBezTo>
                  <a:pt x="1135534" y="332956"/>
                  <a:pt x="1136446" y="332668"/>
                  <a:pt x="1137142" y="333244"/>
                </a:cubicBezTo>
                <a:cubicBezTo>
                  <a:pt x="1137838" y="333820"/>
                  <a:pt x="1137142" y="334036"/>
                  <a:pt x="1136590" y="334156"/>
                </a:cubicBezTo>
                <a:lnTo>
                  <a:pt x="1136590" y="334156"/>
                </a:lnTo>
                <a:cubicBezTo>
                  <a:pt x="1122380" y="341213"/>
                  <a:pt x="1108147" y="348222"/>
                  <a:pt x="1094009" y="355399"/>
                </a:cubicBezTo>
                <a:cubicBezTo>
                  <a:pt x="1090752" y="357063"/>
                  <a:pt x="1087130" y="357888"/>
                  <a:pt x="1083471" y="357799"/>
                </a:cubicBezTo>
                <a:cubicBezTo>
                  <a:pt x="1047467" y="357799"/>
                  <a:pt x="1011462" y="357799"/>
                  <a:pt x="975290" y="357799"/>
                </a:cubicBezTo>
                <a:cubicBezTo>
                  <a:pt x="973912" y="357919"/>
                  <a:pt x="972522" y="357799"/>
                  <a:pt x="971185" y="357439"/>
                </a:cubicBezTo>
                <a:lnTo>
                  <a:pt x="1006998" y="333436"/>
                </a:lnTo>
                <a:cubicBezTo>
                  <a:pt x="1007814" y="332644"/>
                  <a:pt x="1008870" y="332860"/>
                  <a:pt x="1009830" y="332860"/>
                </a:cubicBezTo>
                <a:close/>
                <a:moveTo>
                  <a:pt x="1006302" y="331780"/>
                </a:moveTo>
                <a:lnTo>
                  <a:pt x="1006302" y="331780"/>
                </a:lnTo>
                <a:cubicBezTo>
                  <a:pt x="1005486" y="332572"/>
                  <a:pt x="1004430" y="332356"/>
                  <a:pt x="1003469" y="332356"/>
                </a:cubicBezTo>
                <a:lnTo>
                  <a:pt x="877310" y="332356"/>
                </a:lnTo>
                <a:cubicBezTo>
                  <a:pt x="876278" y="332356"/>
                  <a:pt x="875053" y="332764"/>
                  <a:pt x="874309" y="331564"/>
                </a:cubicBezTo>
                <a:cubicBezTo>
                  <a:pt x="874477" y="330460"/>
                  <a:pt x="875365" y="329908"/>
                  <a:pt x="876038" y="329164"/>
                </a:cubicBezTo>
                <a:cubicBezTo>
                  <a:pt x="884038" y="321164"/>
                  <a:pt x="892040" y="313161"/>
                  <a:pt x="900041" y="305161"/>
                </a:cubicBezTo>
                <a:cubicBezTo>
                  <a:pt x="901361" y="303841"/>
                  <a:pt x="902873" y="302761"/>
                  <a:pt x="904265" y="301464"/>
                </a:cubicBezTo>
                <a:cubicBezTo>
                  <a:pt x="904649" y="301145"/>
                  <a:pt x="905134" y="300975"/>
                  <a:pt x="905633" y="300984"/>
                </a:cubicBezTo>
                <a:lnTo>
                  <a:pt x="1048427" y="300984"/>
                </a:lnTo>
                <a:cubicBezTo>
                  <a:pt x="1049543" y="300843"/>
                  <a:pt x="1050679" y="300968"/>
                  <a:pt x="1051740" y="301344"/>
                </a:cubicBezTo>
                <a:cubicBezTo>
                  <a:pt x="1036426" y="311738"/>
                  <a:pt x="1021280" y="321795"/>
                  <a:pt x="1006230" y="331852"/>
                </a:cubicBezTo>
                <a:close/>
                <a:moveTo>
                  <a:pt x="1111507" y="261643"/>
                </a:moveTo>
                <a:cubicBezTo>
                  <a:pt x="1093377" y="273724"/>
                  <a:pt x="1075262" y="285798"/>
                  <a:pt x="1057164" y="297864"/>
                </a:cubicBezTo>
                <a:cubicBezTo>
                  <a:pt x="1055758" y="298841"/>
                  <a:pt x="1054075" y="299338"/>
                  <a:pt x="1052364" y="299280"/>
                </a:cubicBezTo>
                <a:lnTo>
                  <a:pt x="907361" y="299280"/>
                </a:lnTo>
                <a:cubicBezTo>
                  <a:pt x="907361" y="298032"/>
                  <a:pt x="908154" y="297648"/>
                  <a:pt x="908658" y="297144"/>
                </a:cubicBezTo>
                <a:cubicBezTo>
                  <a:pt x="920594" y="285190"/>
                  <a:pt x="932524" y="273237"/>
                  <a:pt x="944446" y="261283"/>
                </a:cubicBezTo>
                <a:cubicBezTo>
                  <a:pt x="945452" y="260196"/>
                  <a:pt x="946880" y="259601"/>
                  <a:pt x="948359" y="259651"/>
                </a:cubicBezTo>
                <a:cubicBezTo>
                  <a:pt x="1002637" y="259651"/>
                  <a:pt x="1056900" y="259651"/>
                  <a:pt x="1111147" y="259651"/>
                </a:cubicBezTo>
                <a:lnTo>
                  <a:pt x="1113379" y="259651"/>
                </a:lnTo>
                <a:lnTo>
                  <a:pt x="1113523" y="260203"/>
                </a:lnTo>
                <a:cubicBezTo>
                  <a:pt x="1112827" y="260755"/>
                  <a:pt x="1112131" y="261259"/>
                  <a:pt x="1111435" y="261715"/>
                </a:cubicBezTo>
                <a:close/>
                <a:moveTo>
                  <a:pt x="1193213" y="205140"/>
                </a:moveTo>
                <a:lnTo>
                  <a:pt x="1195277" y="205140"/>
                </a:lnTo>
                <a:cubicBezTo>
                  <a:pt x="1195542" y="206124"/>
                  <a:pt x="1194749" y="206196"/>
                  <a:pt x="1194341" y="206484"/>
                </a:cubicBezTo>
                <a:cubicBezTo>
                  <a:pt x="1169155" y="223287"/>
                  <a:pt x="1143976" y="240089"/>
                  <a:pt x="1118804" y="256891"/>
                </a:cubicBezTo>
                <a:cubicBezTo>
                  <a:pt x="1117445" y="257724"/>
                  <a:pt x="1115856" y="258101"/>
                  <a:pt x="1114267" y="257971"/>
                </a:cubicBezTo>
                <a:lnTo>
                  <a:pt x="948527" y="257971"/>
                </a:lnTo>
                <a:cubicBezTo>
                  <a:pt x="948831" y="257020"/>
                  <a:pt x="949417" y="256183"/>
                  <a:pt x="950207" y="255571"/>
                </a:cubicBezTo>
                <a:cubicBezTo>
                  <a:pt x="966433" y="239329"/>
                  <a:pt x="982676" y="223063"/>
                  <a:pt x="998933" y="206773"/>
                </a:cubicBezTo>
                <a:cubicBezTo>
                  <a:pt x="1000001" y="205608"/>
                  <a:pt x="1001530" y="204975"/>
                  <a:pt x="1003109" y="205044"/>
                </a:cubicBezTo>
                <a:close/>
                <a:moveTo>
                  <a:pt x="1071374" y="131907"/>
                </a:moveTo>
                <a:cubicBezTo>
                  <a:pt x="1048074" y="155222"/>
                  <a:pt x="1024736" y="178537"/>
                  <a:pt x="1001357" y="201852"/>
                </a:cubicBezTo>
                <a:cubicBezTo>
                  <a:pt x="1000222" y="202955"/>
                  <a:pt x="998662" y="203508"/>
                  <a:pt x="997085" y="203364"/>
                </a:cubicBezTo>
                <a:lnTo>
                  <a:pt x="803140" y="203364"/>
                </a:lnTo>
                <a:cubicBezTo>
                  <a:pt x="803181" y="202284"/>
                  <a:pt x="803539" y="201240"/>
                  <a:pt x="804173" y="200364"/>
                </a:cubicBezTo>
                <a:cubicBezTo>
                  <a:pt x="815502" y="177689"/>
                  <a:pt x="826831" y="154998"/>
                  <a:pt x="838161" y="132291"/>
                </a:cubicBezTo>
                <a:cubicBezTo>
                  <a:pt x="838751" y="130607"/>
                  <a:pt x="840417" y="129545"/>
                  <a:pt x="842193" y="129723"/>
                </a:cubicBezTo>
                <a:cubicBezTo>
                  <a:pt x="918170" y="129723"/>
                  <a:pt x="994139" y="129723"/>
                  <a:pt x="1070102" y="129723"/>
                </a:cubicBezTo>
                <a:lnTo>
                  <a:pt x="1072694" y="129723"/>
                </a:lnTo>
                <a:cubicBezTo>
                  <a:pt x="1072694" y="130995"/>
                  <a:pt x="1071878" y="131451"/>
                  <a:pt x="1071374" y="131907"/>
                </a:cubicBezTo>
                <a:close/>
                <a:moveTo>
                  <a:pt x="893224" y="22141"/>
                </a:moveTo>
                <a:cubicBezTo>
                  <a:pt x="893874" y="20264"/>
                  <a:pt x="895737" y="19088"/>
                  <a:pt x="897712" y="19309"/>
                </a:cubicBezTo>
                <a:cubicBezTo>
                  <a:pt x="991883" y="19309"/>
                  <a:pt x="1086064" y="19309"/>
                  <a:pt x="1180252" y="19309"/>
                </a:cubicBezTo>
                <a:lnTo>
                  <a:pt x="1183108" y="19309"/>
                </a:lnTo>
                <a:cubicBezTo>
                  <a:pt x="1183108" y="20701"/>
                  <a:pt x="1181980" y="21229"/>
                  <a:pt x="1181260" y="21949"/>
                </a:cubicBezTo>
                <a:cubicBezTo>
                  <a:pt x="1164714" y="38543"/>
                  <a:pt x="1148176" y="55105"/>
                  <a:pt x="1131646" y="71636"/>
                </a:cubicBezTo>
                <a:cubicBezTo>
                  <a:pt x="1113547" y="89734"/>
                  <a:pt x="1095466" y="107840"/>
                  <a:pt x="1077399" y="125954"/>
                </a:cubicBezTo>
                <a:cubicBezTo>
                  <a:pt x="1076124" y="127335"/>
                  <a:pt x="1074307" y="128082"/>
                  <a:pt x="1072430" y="127995"/>
                </a:cubicBezTo>
                <a:cubicBezTo>
                  <a:pt x="996245" y="127995"/>
                  <a:pt x="920052" y="127995"/>
                  <a:pt x="843849" y="127995"/>
                </a:cubicBezTo>
                <a:lnTo>
                  <a:pt x="840417" y="127995"/>
                </a:lnTo>
                <a:lnTo>
                  <a:pt x="841929" y="124826"/>
                </a:lnTo>
                <a:cubicBezTo>
                  <a:pt x="859051" y="90598"/>
                  <a:pt x="876150" y="56370"/>
                  <a:pt x="893224" y="22141"/>
                </a:cubicBezTo>
                <a:close/>
                <a:moveTo>
                  <a:pt x="602955" y="126434"/>
                </a:moveTo>
                <a:cubicBezTo>
                  <a:pt x="602991" y="125835"/>
                  <a:pt x="602991" y="125234"/>
                  <a:pt x="602955" y="124634"/>
                </a:cubicBezTo>
                <a:lnTo>
                  <a:pt x="602955" y="22694"/>
                </a:lnTo>
                <a:cubicBezTo>
                  <a:pt x="602955" y="18829"/>
                  <a:pt x="602643" y="19381"/>
                  <a:pt x="606340" y="19381"/>
                </a:cubicBezTo>
                <a:lnTo>
                  <a:pt x="891976" y="19381"/>
                </a:lnTo>
                <a:cubicBezTo>
                  <a:pt x="891952" y="20464"/>
                  <a:pt x="891589" y="21512"/>
                  <a:pt x="890943" y="22381"/>
                </a:cubicBezTo>
                <a:cubicBezTo>
                  <a:pt x="873836" y="56690"/>
                  <a:pt x="856722" y="91070"/>
                  <a:pt x="839601" y="125522"/>
                </a:cubicBezTo>
                <a:cubicBezTo>
                  <a:pt x="838946" y="127169"/>
                  <a:pt x="837253" y="128159"/>
                  <a:pt x="835496" y="127923"/>
                </a:cubicBezTo>
                <a:cubicBezTo>
                  <a:pt x="759054" y="127923"/>
                  <a:pt x="682590" y="127923"/>
                  <a:pt x="606100" y="127923"/>
                </a:cubicBezTo>
                <a:cubicBezTo>
                  <a:pt x="605596" y="127923"/>
                  <a:pt x="605092" y="127923"/>
                  <a:pt x="604612" y="127923"/>
                </a:cubicBezTo>
                <a:cubicBezTo>
                  <a:pt x="603387" y="128067"/>
                  <a:pt x="602859" y="127635"/>
                  <a:pt x="602955" y="126434"/>
                </a:cubicBezTo>
                <a:close/>
                <a:moveTo>
                  <a:pt x="602475" y="878785"/>
                </a:moveTo>
                <a:cubicBezTo>
                  <a:pt x="602343" y="878000"/>
                  <a:pt x="602533" y="877196"/>
                  <a:pt x="603003" y="876552"/>
                </a:cubicBezTo>
                <a:lnTo>
                  <a:pt x="603003" y="876552"/>
                </a:lnTo>
                <a:cubicBezTo>
                  <a:pt x="603339" y="872856"/>
                  <a:pt x="603339" y="872856"/>
                  <a:pt x="607036" y="872856"/>
                </a:cubicBezTo>
                <a:lnTo>
                  <a:pt x="732860" y="872856"/>
                </a:lnTo>
                <a:cubicBezTo>
                  <a:pt x="733354" y="872904"/>
                  <a:pt x="733853" y="872904"/>
                  <a:pt x="734348" y="872856"/>
                </a:cubicBezTo>
                <a:cubicBezTo>
                  <a:pt x="736004" y="872616"/>
                  <a:pt x="736748" y="873360"/>
                  <a:pt x="737516" y="874824"/>
                </a:cubicBezTo>
                <a:cubicBezTo>
                  <a:pt x="741789" y="883609"/>
                  <a:pt x="746205" y="892346"/>
                  <a:pt x="750550" y="901083"/>
                </a:cubicBezTo>
                <a:cubicBezTo>
                  <a:pt x="750783" y="901530"/>
                  <a:pt x="751040" y="901962"/>
                  <a:pt x="751318" y="902379"/>
                </a:cubicBezTo>
                <a:lnTo>
                  <a:pt x="751318" y="902379"/>
                </a:lnTo>
                <a:cubicBezTo>
                  <a:pt x="751918" y="903004"/>
                  <a:pt x="752014" y="903700"/>
                  <a:pt x="751078" y="903988"/>
                </a:cubicBezTo>
                <a:cubicBezTo>
                  <a:pt x="750293" y="904180"/>
                  <a:pt x="749482" y="904245"/>
                  <a:pt x="748678" y="904180"/>
                </a:cubicBezTo>
                <a:lnTo>
                  <a:pt x="606172" y="904180"/>
                </a:lnTo>
                <a:cubicBezTo>
                  <a:pt x="605140" y="904180"/>
                  <a:pt x="603988" y="904540"/>
                  <a:pt x="603147" y="903532"/>
                </a:cubicBezTo>
                <a:cubicBezTo>
                  <a:pt x="602307" y="902908"/>
                  <a:pt x="602475" y="901971"/>
                  <a:pt x="602475" y="901131"/>
                </a:cubicBezTo>
                <a:cubicBezTo>
                  <a:pt x="602459" y="893674"/>
                  <a:pt x="602459" y="886225"/>
                  <a:pt x="602475" y="878785"/>
                </a:cubicBezTo>
                <a:close/>
                <a:moveTo>
                  <a:pt x="425957" y="945561"/>
                </a:moveTo>
                <a:lnTo>
                  <a:pt x="263793" y="945561"/>
                </a:lnTo>
                <a:cubicBezTo>
                  <a:pt x="262991" y="945594"/>
                  <a:pt x="262187" y="945554"/>
                  <a:pt x="261393" y="945441"/>
                </a:cubicBezTo>
                <a:cubicBezTo>
                  <a:pt x="260721" y="945441"/>
                  <a:pt x="260697" y="944841"/>
                  <a:pt x="261057" y="944337"/>
                </a:cubicBezTo>
                <a:lnTo>
                  <a:pt x="292021" y="913277"/>
                </a:lnTo>
                <a:cubicBezTo>
                  <a:pt x="294685" y="910589"/>
                  <a:pt x="297397" y="907972"/>
                  <a:pt x="300086" y="905332"/>
                </a:cubicBezTo>
                <a:cubicBezTo>
                  <a:pt x="301310" y="904324"/>
                  <a:pt x="302774" y="904756"/>
                  <a:pt x="304142" y="904756"/>
                </a:cubicBezTo>
                <a:lnTo>
                  <a:pt x="436495" y="904756"/>
                </a:lnTo>
                <a:cubicBezTo>
                  <a:pt x="439879" y="904756"/>
                  <a:pt x="443263" y="904756"/>
                  <a:pt x="446672" y="904756"/>
                </a:cubicBezTo>
                <a:cubicBezTo>
                  <a:pt x="447632" y="904756"/>
                  <a:pt x="448712" y="904492"/>
                  <a:pt x="449432" y="905476"/>
                </a:cubicBezTo>
                <a:cubicBezTo>
                  <a:pt x="446912" y="910564"/>
                  <a:pt x="444440" y="915653"/>
                  <a:pt x="441895" y="920742"/>
                </a:cubicBezTo>
                <a:cubicBezTo>
                  <a:pt x="437863" y="928831"/>
                  <a:pt x="433758" y="936920"/>
                  <a:pt x="429702" y="945009"/>
                </a:cubicBezTo>
                <a:cubicBezTo>
                  <a:pt x="428574" y="945945"/>
                  <a:pt x="427229" y="945561"/>
                  <a:pt x="425957" y="945561"/>
                </a:cubicBezTo>
                <a:close/>
                <a:moveTo>
                  <a:pt x="427854" y="948921"/>
                </a:moveTo>
                <a:cubicBezTo>
                  <a:pt x="419740" y="965164"/>
                  <a:pt x="411620" y="981414"/>
                  <a:pt x="403490" y="997671"/>
                </a:cubicBezTo>
                <a:cubicBezTo>
                  <a:pt x="402746" y="999208"/>
                  <a:pt x="401906" y="1000072"/>
                  <a:pt x="400106" y="999832"/>
                </a:cubicBezTo>
                <a:cubicBezTo>
                  <a:pt x="399612" y="999796"/>
                  <a:pt x="399112" y="999796"/>
                  <a:pt x="398618" y="999832"/>
                </a:cubicBezTo>
                <a:lnTo>
                  <a:pt x="210290" y="999832"/>
                </a:lnTo>
                <a:cubicBezTo>
                  <a:pt x="208942" y="999956"/>
                  <a:pt x="207582" y="999827"/>
                  <a:pt x="206282" y="999448"/>
                </a:cubicBezTo>
                <a:cubicBezTo>
                  <a:pt x="209642" y="996135"/>
                  <a:pt x="212619" y="993207"/>
                  <a:pt x="215595" y="990230"/>
                </a:cubicBezTo>
                <a:cubicBezTo>
                  <a:pt x="229453" y="976388"/>
                  <a:pt x="243294" y="962531"/>
                  <a:pt x="257120" y="948657"/>
                </a:cubicBezTo>
                <a:cubicBezTo>
                  <a:pt x="258253" y="947414"/>
                  <a:pt x="259880" y="946739"/>
                  <a:pt x="261561" y="946809"/>
                </a:cubicBezTo>
                <a:cubicBezTo>
                  <a:pt x="316336" y="946809"/>
                  <a:pt x="371118" y="946809"/>
                  <a:pt x="425909" y="946809"/>
                </a:cubicBezTo>
                <a:lnTo>
                  <a:pt x="428166" y="946809"/>
                </a:lnTo>
                <a:cubicBezTo>
                  <a:pt x="428742" y="947769"/>
                  <a:pt x="428142" y="948321"/>
                  <a:pt x="427854" y="948921"/>
                </a:cubicBezTo>
                <a:close/>
                <a:moveTo>
                  <a:pt x="447056" y="904132"/>
                </a:moveTo>
                <a:lnTo>
                  <a:pt x="306182" y="904132"/>
                </a:lnTo>
                <a:cubicBezTo>
                  <a:pt x="304958" y="904132"/>
                  <a:pt x="303542" y="904684"/>
                  <a:pt x="302582" y="903340"/>
                </a:cubicBezTo>
                <a:cubicBezTo>
                  <a:pt x="302750" y="902235"/>
                  <a:pt x="303638" y="901683"/>
                  <a:pt x="304310" y="900939"/>
                </a:cubicBezTo>
                <a:cubicBezTo>
                  <a:pt x="312502" y="892747"/>
                  <a:pt x="320704" y="884562"/>
                  <a:pt x="328913" y="876384"/>
                </a:cubicBezTo>
                <a:cubicBezTo>
                  <a:pt x="330017" y="875256"/>
                  <a:pt x="331313" y="874344"/>
                  <a:pt x="332490" y="873288"/>
                </a:cubicBezTo>
                <a:cubicBezTo>
                  <a:pt x="332874" y="872969"/>
                  <a:pt x="333358" y="872798"/>
                  <a:pt x="333858" y="872808"/>
                </a:cubicBezTo>
                <a:lnTo>
                  <a:pt x="465346" y="872808"/>
                </a:lnTo>
                <a:cubicBezTo>
                  <a:pt x="465826" y="873840"/>
                  <a:pt x="465130" y="874440"/>
                  <a:pt x="464794" y="875088"/>
                </a:cubicBezTo>
                <a:cubicBezTo>
                  <a:pt x="460234" y="884096"/>
                  <a:pt x="455680" y="893050"/>
                  <a:pt x="451136" y="901947"/>
                </a:cubicBezTo>
                <a:cubicBezTo>
                  <a:pt x="450853" y="902353"/>
                  <a:pt x="450680" y="902824"/>
                  <a:pt x="450632" y="903316"/>
                </a:cubicBezTo>
                <a:lnTo>
                  <a:pt x="450632" y="903316"/>
                </a:lnTo>
                <a:cubicBezTo>
                  <a:pt x="449624" y="904636"/>
                  <a:pt x="448352" y="904132"/>
                  <a:pt x="446984" y="904132"/>
                </a:cubicBezTo>
                <a:close/>
                <a:moveTo>
                  <a:pt x="64040" y="597853"/>
                </a:moveTo>
                <a:cubicBezTo>
                  <a:pt x="64040" y="555992"/>
                  <a:pt x="64040" y="514131"/>
                  <a:pt x="64040" y="472270"/>
                </a:cubicBezTo>
                <a:cubicBezTo>
                  <a:pt x="63843" y="471173"/>
                  <a:pt x="63959" y="470040"/>
                  <a:pt x="64376" y="469005"/>
                </a:cubicBezTo>
                <a:cubicBezTo>
                  <a:pt x="65987" y="469073"/>
                  <a:pt x="67579" y="469373"/>
                  <a:pt x="69105" y="469893"/>
                </a:cubicBezTo>
                <a:lnTo>
                  <a:pt x="112094" y="480599"/>
                </a:lnTo>
                <a:cubicBezTo>
                  <a:pt x="114710" y="481247"/>
                  <a:pt x="114734" y="481247"/>
                  <a:pt x="114734" y="483911"/>
                </a:cubicBezTo>
                <a:lnTo>
                  <a:pt x="114734" y="598405"/>
                </a:lnTo>
                <a:cubicBezTo>
                  <a:pt x="114734" y="598910"/>
                  <a:pt x="114734" y="599414"/>
                  <a:pt x="114734" y="599894"/>
                </a:cubicBezTo>
                <a:cubicBezTo>
                  <a:pt x="114734" y="600974"/>
                  <a:pt x="114230" y="601310"/>
                  <a:pt x="113270" y="601262"/>
                </a:cubicBezTo>
                <a:cubicBezTo>
                  <a:pt x="112766" y="601262"/>
                  <a:pt x="112286" y="601262"/>
                  <a:pt x="111782" y="601262"/>
                </a:cubicBezTo>
                <a:lnTo>
                  <a:pt x="67016" y="601262"/>
                </a:lnTo>
                <a:cubicBezTo>
                  <a:pt x="66512" y="601262"/>
                  <a:pt x="66008" y="601262"/>
                  <a:pt x="65528" y="601262"/>
                </a:cubicBezTo>
                <a:cubicBezTo>
                  <a:pt x="64256" y="601406"/>
                  <a:pt x="63992" y="600686"/>
                  <a:pt x="64040" y="599630"/>
                </a:cubicBezTo>
                <a:cubicBezTo>
                  <a:pt x="64064" y="599054"/>
                  <a:pt x="64040" y="598453"/>
                  <a:pt x="64040" y="597853"/>
                </a:cubicBezTo>
                <a:close/>
                <a:moveTo>
                  <a:pt x="114710" y="477238"/>
                </a:moveTo>
                <a:cubicBezTo>
                  <a:pt x="114710" y="477838"/>
                  <a:pt x="114710" y="478438"/>
                  <a:pt x="114710" y="479207"/>
                </a:cubicBezTo>
                <a:cubicBezTo>
                  <a:pt x="111575" y="478669"/>
                  <a:pt x="108473" y="477946"/>
                  <a:pt x="105421" y="477046"/>
                </a:cubicBezTo>
                <a:lnTo>
                  <a:pt x="66704" y="467493"/>
                </a:lnTo>
                <a:cubicBezTo>
                  <a:pt x="64160" y="466845"/>
                  <a:pt x="64136" y="466845"/>
                  <a:pt x="64136" y="464085"/>
                </a:cubicBezTo>
                <a:cubicBezTo>
                  <a:pt x="64136" y="421808"/>
                  <a:pt x="64136" y="379539"/>
                  <a:pt x="64136" y="337277"/>
                </a:cubicBezTo>
                <a:cubicBezTo>
                  <a:pt x="64023" y="336348"/>
                  <a:pt x="64156" y="335405"/>
                  <a:pt x="64520" y="334540"/>
                </a:cubicBezTo>
                <a:cubicBezTo>
                  <a:pt x="67592" y="336029"/>
                  <a:pt x="70449" y="337373"/>
                  <a:pt x="73281" y="338789"/>
                </a:cubicBezTo>
                <a:cubicBezTo>
                  <a:pt x="86339" y="345294"/>
                  <a:pt x="99348" y="351847"/>
                  <a:pt x="112406" y="358303"/>
                </a:cubicBezTo>
                <a:cubicBezTo>
                  <a:pt x="113904" y="358827"/>
                  <a:pt x="114854" y="360301"/>
                  <a:pt x="114710" y="361880"/>
                </a:cubicBezTo>
                <a:cubicBezTo>
                  <a:pt x="114630" y="400285"/>
                  <a:pt x="114630" y="438738"/>
                  <a:pt x="114710" y="477238"/>
                </a:cubicBezTo>
                <a:close/>
                <a:moveTo>
                  <a:pt x="113390" y="356695"/>
                </a:moveTo>
                <a:cubicBezTo>
                  <a:pt x="98572" y="349271"/>
                  <a:pt x="83746" y="341878"/>
                  <a:pt x="68913" y="334517"/>
                </a:cubicBezTo>
                <a:cubicBezTo>
                  <a:pt x="68649" y="334392"/>
                  <a:pt x="68376" y="334288"/>
                  <a:pt x="68097" y="334204"/>
                </a:cubicBezTo>
                <a:cubicBezTo>
                  <a:pt x="67688" y="333916"/>
                  <a:pt x="67568" y="333508"/>
                  <a:pt x="68097" y="333268"/>
                </a:cubicBezTo>
                <a:cubicBezTo>
                  <a:pt x="68941" y="332959"/>
                  <a:pt x="69851" y="332877"/>
                  <a:pt x="70737" y="333028"/>
                </a:cubicBezTo>
                <a:lnTo>
                  <a:pt x="194376" y="333028"/>
                </a:lnTo>
                <a:cubicBezTo>
                  <a:pt x="195432" y="333028"/>
                  <a:pt x="196585" y="332740"/>
                  <a:pt x="197521" y="333580"/>
                </a:cubicBezTo>
                <a:lnTo>
                  <a:pt x="233525" y="357439"/>
                </a:lnTo>
                <a:cubicBezTo>
                  <a:pt x="232446" y="357879"/>
                  <a:pt x="231273" y="358035"/>
                  <a:pt x="230117" y="357895"/>
                </a:cubicBezTo>
                <a:cubicBezTo>
                  <a:pt x="192928" y="357895"/>
                  <a:pt x="155748" y="357895"/>
                  <a:pt x="118575" y="357895"/>
                </a:cubicBezTo>
                <a:cubicBezTo>
                  <a:pt x="116750" y="357939"/>
                  <a:pt x="114944" y="357526"/>
                  <a:pt x="113318" y="356695"/>
                </a:cubicBezTo>
                <a:close/>
                <a:moveTo>
                  <a:pt x="263889" y="259747"/>
                </a:moveTo>
                <a:lnTo>
                  <a:pt x="427349" y="259747"/>
                </a:lnTo>
                <a:cubicBezTo>
                  <a:pt x="428886" y="259747"/>
                  <a:pt x="430062" y="259747"/>
                  <a:pt x="430950" y="261571"/>
                </a:cubicBezTo>
                <a:cubicBezTo>
                  <a:pt x="436783" y="273573"/>
                  <a:pt x="442807" y="285358"/>
                  <a:pt x="448736" y="297216"/>
                </a:cubicBezTo>
                <a:cubicBezTo>
                  <a:pt x="449048" y="297816"/>
                  <a:pt x="449600" y="298368"/>
                  <a:pt x="449216" y="299352"/>
                </a:cubicBezTo>
                <a:lnTo>
                  <a:pt x="445952" y="299352"/>
                </a:lnTo>
                <a:cubicBezTo>
                  <a:pt x="398474" y="299352"/>
                  <a:pt x="350989" y="299352"/>
                  <a:pt x="303494" y="299352"/>
                </a:cubicBezTo>
                <a:cubicBezTo>
                  <a:pt x="301519" y="299439"/>
                  <a:pt x="299608" y="298637"/>
                  <a:pt x="298285" y="297168"/>
                </a:cubicBezTo>
                <a:cubicBezTo>
                  <a:pt x="286733" y="285502"/>
                  <a:pt x="275146" y="273902"/>
                  <a:pt x="263529" y="262363"/>
                </a:cubicBezTo>
                <a:cubicBezTo>
                  <a:pt x="262674" y="261643"/>
                  <a:pt x="261767" y="260983"/>
                  <a:pt x="260817" y="260395"/>
                </a:cubicBezTo>
                <a:cubicBezTo>
                  <a:pt x="261705" y="259822"/>
                  <a:pt x="262770" y="259591"/>
                  <a:pt x="263817" y="259747"/>
                </a:cubicBezTo>
                <a:close/>
                <a:moveTo>
                  <a:pt x="257144" y="255931"/>
                </a:moveTo>
                <a:cubicBezTo>
                  <a:pt x="241142" y="239929"/>
                  <a:pt x="225140" y="223975"/>
                  <a:pt x="209138" y="208069"/>
                </a:cubicBezTo>
                <a:cubicBezTo>
                  <a:pt x="208370" y="207301"/>
                  <a:pt x="207506" y="206604"/>
                  <a:pt x="206354" y="205668"/>
                </a:cubicBezTo>
                <a:cubicBezTo>
                  <a:pt x="207475" y="205232"/>
                  <a:pt x="208686" y="205076"/>
                  <a:pt x="209882" y="205212"/>
                </a:cubicBezTo>
                <a:cubicBezTo>
                  <a:pt x="273058" y="205212"/>
                  <a:pt x="336265" y="205212"/>
                  <a:pt x="399506" y="205212"/>
                </a:cubicBezTo>
                <a:cubicBezTo>
                  <a:pt x="401472" y="204949"/>
                  <a:pt x="403361" y="206072"/>
                  <a:pt x="404067" y="207925"/>
                </a:cubicBezTo>
                <a:cubicBezTo>
                  <a:pt x="411771" y="223599"/>
                  <a:pt x="419668" y="239129"/>
                  <a:pt x="427469" y="254803"/>
                </a:cubicBezTo>
                <a:cubicBezTo>
                  <a:pt x="427926" y="255739"/>
                  <a:pt x="428742" y="256603"/>
                  <a:pt x="428574" y="257803"/>
                </a:cubicBezTo>
                <a:cubicBezTo>
                  <a:pt x="427613" y="258108"/>
                  <a:pt x="426596" y="258189"/>
                  <a:pt x="425597" y="258043"/>
                </a:cubicBezTo>
                <a:cubicBezTo>
                  <a:pt x="371190" y="258043"/>
                  <a:pt x="316720" y="258043"/>
                  <a:pt x="262185" y="258043"/>
                </a:cubicBezTo>
                <a:cubicBezTo>
                  <a:pt x="260245" y="258165"/>
                  <a:pt x="258359" y="257388"/>
                  <a:pt x="257072" y="255931"/>
                </a:cubicBezTo>
                <a:close/>
                <a:moveTo>
                  <a:pt x="601347" y="296736"/>
                </a:moveTo>
                <a:cubicBezTo>
                  <a:pt x="601347" y="299328"/>
                  <a:pt x="601347" y="299352"/>
                  <a:pt x="598731" y="299352"/>
                </a:cubicBezTo>
                <a:lnTo>
                  <a:pt x="454089" y="299352"/>
                </a:lnTo>
                <a:cubicBezTo>
                  <a:pt x="452699" y="299561"/>
                  <a:pt x="451345" y="298800"/>
                  <a:pt x="450800" y="297504"/>
                </a:cubicBezTo>
                <a:cubicBezTo>
                  <a:pt x="444800" y="285310"/>
                  <a:pt x="438799" y="273189"/>
                  <a:pt x="432630" y="261043"/>
                </a:cubicBezTo>
                <a:cubicBezTo>
                  <a:pt x="432630" y="260779"/>
                  <a:pt x="432438" y="260491"/>
                  <a:pt x="432150" y="259723"/>
                </a:cubicBezTo>
                <a:lnTo>
                  <a:pt x="597771" y="259723"/>
                </a:lnTo>
                <a:cubicBezTo>
                  <a:pt x="602019" y="259723"/>
                  <a:pt x="601347" y="259195"/>
                  <a:pt x="601347" y="263396"/>
                </a:cubicBezTo>
                <a:cubicBezTo>
                  <a:pt x="601299" y="274509"/>
                  <a:pt x="601275" y="285622"/>
                  <a:pt x="601275" y="296712"/>
                </a:cubicBezTo>
                <a:close/>
                <a:moveTo>
                  <a:pt x="601347" y="331732"/>
                </a:moveTo>
                <a:cubicBezTo>
                  <a:pt x="600315" y="332932"/>
                  <a:pt x="598947" y="332428"/>
                  <a:pt x="597699" y="332428"/>
                </a:cubicBezTo>
                <a:lnTo>
                  <a:pt x="510136" y="332428"/>
                </a:lnTo>
                <a:cubicBezTo>
                  <a:pt x="497270" y="332428"/>
                  <a:pt x="484381" y="332428"/>
                  <a:pt x="471515" y="332428"/>
                </a:cubicBezTo>
                <a:cubicBezTo>
                  <a:pt x="470363" y="332428"/>
                  <a:pt x="469115" y="332812"/>
                  <a:pt x="468107" y="331804"/>
                </a:cubicBezTo>
                <a:lnTo>
                  <a:pt x="452937" y="301632"/>
                </a:lnTo>
                <a:cubicBezTo>
                  <a:pt x="453642" y="301162"/>
                  <a:pt x="454509" y="300999"/>
                  <a:pt x="455337" y="301176"/>
                </a:cubicBezTo>
                <a:lnTo>
                  <a:pt x="598419" y="301176"/>
                </a:lnTo>
                <a:cubicBezTo>
                  <a:pt x="598923" y="301176"/>
                  <a:pt x="599427" y="301176"/>
                  <a:pt x="599907" y="301176"/>
                </a:cubicBezTo>
                <a:cubicBezTo>
                  <a:pt x="600747" y="301176"/>
                  <a:pt x="601275" y="301416"/>
                  <a:pt x="601227" y="302352"/>
                </a:cubicBezTo>
                <a:cubicBezTo>
                  <a:pt x="601227" y="302665"/>
                  <a:pt x="601227" y="302953"/>
                  <a:pt x="601227" y="303265"/>
                </a:cubicBezTo>
                <a:cubicBezTo>
                  <a:pt x="601227" y="312746"/>
                  <a:pt x="601227" y="322251"/>
                  <a:pt x="601227" y="331756"/>
                </a:cubicBezTo>
                <a:close/>
                <a:moveTo>
                  <a:pt x="601515" y="396036"/>
                </a:moveTo>
                <a:cubicBezTo>
                  <a:pt x="601515" y="397284"/>
                  <a:pt x="600963" y="397596"/>
                  <a:pt x="599907" y="397548"/>
                </a:cubicBezTo>
                <a:cubicBezTo>
                  <a:pt x="599307" y="397548"/>
                  <a:pt x="598707" y="397548"/>
                  <a:pt x="598107" y="397548"/>
                </a:cubicBezTo>
                <a:cubicBezTo>
                  <a:pt x="566838" y="397548"/>
                  <a:pt x="535562" y="397548"/>
                  <a:pt x="504279" y="397548"/>
                </a:cubicBezTo>
                <a:cubicBezTo>
                  <a:pt x="502289" y="397899"/>
                  <a:pt x="500345" y="396732"/>
                  <a:pt x="499718" y="394812"/>
                </a:cubicBezTo>
                <a:cubicBezTo>
                  <a:pt x="498134" y="391068"/>
                  <a:pt x="496094" y="387491"/>
                  <a:pt x="494294" y="383819"/>
                </a:cubicBezTo>
                <a:cubicBezTo>
                  <a:pt x="493958" y="383123"/>
                  <a:pt x="493334" y="382498"/>
                  <a:pt x="493574" y="381610"/>
                </a:cubicBezTo>
                <a:cubicBezTo>
                  <a:pt x="494510" y="381265"/>
                  <a:pt x="495518" y="381164"/>
                  <a:pt x="496502" y="381322"/>
                </a:cubicBezTo>
                <a:lnTo>
                  <a:pt x="598419" y="381322"/>
                </a:lnTo>
                <a:cubicBezTo>
                  <a:pt x="598899" y="381322"/>
                  <a:pt x="599403" y="381322"/>
                  <a:pt x="599907" y="381322"/>
                </a:cubicBezTo>
                <a:cubicBezTo>
                  <a:pt x="600987" y="381322"/>
                  <a:pt x="601539" y="381586"/>
                  <a:pt x="601515" y="382835"/>
                </a:cubicBezTo>
                <a:cubicBezTo>
                  <a:pt x="601354" y="387234"/>
                  <a:pt x="601316" y="391627"/>
                  <a:pt x="601395" y="396012"/>
                </a:cubicBezTo>
                <a:close/>
                <a:moveTo>
                  <a:pt x="601515" y="417903"/>
                </a:moveTo>
                <a:lnTo>
                  <a:pt x="601515" y="503642"/>
                </a:lnTo>
                <a:cubicBezTo>
                  <a:pt x="601515" y="504242"/>
                  <a:pt x="601515" y="504842"/>
                  <a:pt x="601515" y="505442"/>
                </a:cubicBezTo>
                <a:cubicBezTo>
                  <a:pt x="601515" y="506570"/>
                  <a:pt x="601203" y="507146"/>
                  <a:pt x="600003" y="507026"/>
                </a:cubicBezTo>
                <a:cubicBezTo>
                  <a:pt x="599403" y="507026"/>
                  <a:pt x="598803" y="507026"/>
                  <a:pt x="598203" y="507026"/>
                </a:cubicBezTo>
                <a:lnTo>
                  <a:pt x="512296" y="507026"/>
                </a:lnTo>
                <a:cubicBezTo>
                  <a:pt x="508552" y="507026"/>
                  <a:pt x="508984" y="507362"/>
                  <a:pt x="508984" y="503618"/>
                </a:cubicBezTo>
                <a:lnTo>
                  <a:pt x="508984" y="417543"/>
                </a:lnTo>
                <a:cubicBezTo>
                  <a:pt x="508984" y="414446"/>
                  <a:pt x="508720" y="414615"/>
                  <a:pt x="511888" y="414615"/>
                </a:cubicBezTo>
                <a:lnTo>
                  <a:pt x="597651" y="414615"/>
                </a:lnTo>
                <a:cubicBezTo>
                  <a:pt x="598347" y="414651"/>
                  <a:pt x="599043" y="414651"/>
                  <a:pt x="599739" y="414615"/>
                </a:cubicBezTo>
                <a:cubicBezTo>
                  <a:pt x="601107" y="414470"/>
                  <a:pt x="601467" y="415191"/>
                  <a:pt x="601371" y="416391"/>
                </a:cubicBezTo>
                <a:cubicBezTo>
                  <a:pt x="601347" y="416871"/>
                  <a:pt x="601371" y="417375"/>
                  <a:pt x="601371" y="417879"/>
                </a:cubicBezTo>
                <a:close/>
                <a:moveTo>
                  <a:pt x="601515" y="843620"/>
                </a:moveTo>
                <a:cubicBezTo>
                  <a:pt x="601515" y="844556"/>
                  <a:pt x="600987" y="844820"/>
                  <a:pt x="600171" y="844772"/>
                </a:cubicBezTo>
                <a:lnTo>
                  <a:pt x="485509" y="844772"/>
                </a:lnTo>
                <a:cubicBezTo>
                  <a:pt x="484537" y="844890"/>
                  <a:pt x="483552" y="844823"/>
                  <a:pt x="482604" y="844580"/>
                </a:cubicBezTo>
                <a:cubicBezTo>
                  <a:pt x="482340" y="843500"/>
                  <a:pt x="483060" y="842828"/>
                  <a:pt x="483420" y="842180"/>
                </a:cubicBezTo>
                <a:cubicBezTo>
                  <a:pt x="485821" y="837259"/>
                  <a:pt x="488437" y="832387"/>
                  <a:pt x="490621" y="827418"/>
                </a:cubicBezTo>
                <a:cubicBezTo>
                  <a:pt x="491164" y="825781"/>
                  <a:pt x="492803" y="824768"/>
                  <a:pt x="494510" y="825018"/>
                </a:cubicBezTo>
                <a:cubicBezTo>
                  <a:pt x="514984" y="825018"/>
                  <a:pt x="535483" y="825018"/>
                  <a:pt x="555958" y="825018"/>
                </a:cubicBezTo>
                <a:lnTo>
                  <a:pt x="600027" y="825018"/>
                </a:lnTo>
                <a:cubicBezTo>
                  <a:pt x="600939" y="825018"/>
                  <a:pt x="601275" y="825402"/>
                  <a:pt x="601275" y="826266"/>
                </a:cubicBezTo>
                <a:cubicBezTo>
                  <a:pt x="601347" y="832003"/>
                  <a:pt x="601347" y="837811"/>
                  <a:pt x="601371" y="843596"/>
                </a:cubicBezTo>
                <a:close/>
                <a:moveTo>
                  <a:pt x="154747" y="601286"/>
                </a:moveTo>
                <a:lnTo>
                  <a:pt x="119655" y="601286"/>
                </a:lnTo>
                <a:cubicBezTo>
                  <a:pt x="115982" y="601286"/>
                  <a:pt x="116439" y="601766"/>
                  <a:pt x="116439" y="598141"/>
                </a:cubicBezTo>
                <a:lnTo>
                  <a:pt x="116439" y="481751"/>
                </a:lnTo>
                <a:lnTo>
                  <a:pt x="146490" y="489240"/>
                </a:lnTo>
                <a:lnTo>
                  <a:pt x="155203" y="491424"/>
                </a:lnTo>
                <a:cubicBezTo>
                  <a:pt x="157604" y="492024"/>
                  <a:pt x="157604" y="492048"/>
                  <a:pt x="157604" y="494640"/>
                </a:cubicBezTo>
                <a:lnTo>
                  <a:pt x="157604" y="598381"/>
                </a:lnTo>
                <a:cubicBezTo>
                  <a:pt x="157604" y="601574"/>
                  <a:pt x="157916" y="601286"/>
                  <a:pt x="154747" y="601286"/>
                </a:cubicBezTo>
                <a:close/>
                <a:moveTo>
                  <a:pt x="116343" y="606374"/>
                </a:moveTo>
                <a:cubicBezTo>
                  <a:pt x="116343" y="602630"/>
                  <a:pt x="116079" y="603086"/>
                  <a:pt x="119487" y="603086"/>
                </a:cubicBezTo>
                <a:lnTo>
                  <a:pt x="154939" y="603086"/>
                </a:lnTo>
                <a:cubicBezTo>
                  <a:pt x="157580" y="603086"/>
                  <a:pt x="157628" y="603086"/>
                  <a:pt x="157628" y="605678"/>
                </a:cubicBezTo>
                <a:lnTo>
                  <a:pt x="157628" y="709923"/>
                </a:lnTo>
                <a:cubicBezTo>
                  <a:pt x="157628" y="712324"/>
                  <a:pt x="157628" y="712324"/>
                  <a:pt x="155227" y="712900"/>
                </a:cubicBezTo>
                <a:lnTo>
                  <a:pt x="118359" y="722165"/>
                </a:lnTo>
                <a:cubicBezTo>
                  <a:pt x="117796" y="722386"/>
                  <a:pt x="117170" y="722386"/>
                  <a:pt x="116607" y="722165"/>
                </a:cubicBezTo>
                <a:cubicBezTo>
                  <a:pt x="116311" y="721219"/>
                  <a:pt x="116229" y="720218"/>
                  <a:pt x="116367" y="719237"/>
                </a:cubicBezTo>
                <a:close/>
                <a:moveTo>
                  <a:pt x="157532" y="487536"/>
                </a:moveTo>
                <a:cubicBezTo>
                  <a:pt x="157532" y="488232"/>
                  <a:pt x="157532" y="488904"/>
                  <a:pt x="157532" y="489768"/>
                </a:cubicBezTo>
                <a:cubicBezTo>
                  <a:pt x="156529" y="489871"/>
                  <a:pt x="155517" y="489730"/>
                  <a:pt x="154579" y="489360"/>
                </a:cubicBezTo>
                <a:lnTo>
                  <a:pt x="119127" y="480551"/>
                </a:lnTo>
                <a:cubicBezTo>
                  <a:pt x="115814" y="479711"/>
                  <a:pt x="116439" y="479999"/>
                  <a:pt x="116439" y="477286"/>
                </a:cubicBezTo>
                <a:lnTo>
                  <a:pt x="116439" y="360872"/>
                </a:lnTo>
                <a:cubicBezTo>
                  <a:pt x="117149" y="360718"/>
                  <a:pt x="117890" y="360896"/>
                  <a:pt x="118455" y="361352"/>
                </a:cubicBezTo>
                <a:cubicBezTo>
                  <a:pt x="130768" y="367497"/>
                  <a:pt x="143082" y="373713"/>
                  <a:pt x="155443" y="379786"/>
                </a:cubicBezTo>
                <a:cubicBezTo>
                  <a:pt x="156935" y="380357"/>
                  <a:pt x="157846" y="381872"/>
                  <a:pt x="157652" y="383459"/>
                </a:cubicBezTo>
                <a:cubicBezTo>
                  <a:pt x="157604" y="418150"/>
                  <a:pt x="157596" y="452844"/>
                  <a:pt x="157628" y="487536"/>
                </a:cubicBezTo>
                <a:close/>
                <a:moveTo>
                  <a:pt x="157532" y="378802"/>
                </a:moveTo>
                <a:cubicBezTo>
                  <a:pt x="145610" y="372770"/>
                  <a:pt x="133649" y="366777"/>
                  <a:pt x="121647" y="360824"/>
                </a:cubicBezTo>
                <a:cubicBezTo>
                  <a:pt x="121323" y="360625"/>
                  <a:pt x="121011" y="360409"/>
                  <a:pt x="120711" y="360176"/>
                </a:cubicBezTo>
                <a:cubicBezTo>
                  <a:pt x="121819" y="359688"/>
                  <a:pt x="123047" y="359537"/>
                  <a:pt x="124240" y="359744"/>
                </a:cubicBezTo>
                <a:lnTo>
                  <a:pt x="234293" y="359744"/>
                </a:lnTo>
                <a:cubicBezTo>
                  <a:pt x="235684" y="359628"/>
                  <a:pt x="237076" y="359948"/>
                  <a:pt x="238278" y="360656"/>
                </a:cubicBezTo>
                <a:cubicBezTo>
                  <a:pt x="247063" y="366585"/>
                  <a:pt x="255896" y="372417"/>
                  <a:pt x="264681" y="378298"/>
                </a:cubicBezTo>
                <a:cubicBezTo>
                  <a:pt x="264969" y="378490"/>
                  <a:pt x="265425" y="378586"/>
                  <a:pt x="265401" y="379282"/>
                </a:cubicBezTo>
                <a:cubicBezTo>
                  <a:pt x="264638" y="379577"/>
                  <a:pt x="263807" y="379661"/>
                  <a:pt x="263001" y="379522"/>
                </a:cubicBezTo>
                <a:lnTo>
                  <a:pt x="161276" y="379522"/>
                </a:lnTo>
                <a:cubicBezTo>
                  <a:pt x="159981" y="379580"/>
                  <a:pt x="158690" y="379332"/>
                  <a:pt x="157508" y="378802"/>
                </a:cubicBezTo>
                <a:close/>
                <a:moveTo>
                  <a:pt x="332514" y="333676"/>
                </a:moveTo>
                <a:cubicBezTo>
                  <a:pt x="339282" y="340476"/>
                  <a:pt x="346068" y="347255"/>
                  <a:pt x="352868" y="354007"/>
                </a:cubicBezTo>
                <a:cubicBezTo>
                  <a:pt x="353924" y="355063"/>
                  <a:pt x="355100" y="355999"/>
                  <a:pt x="356325" y="357079"/>
                </a:cubicBezTo>
                <a:cubicBezTo>
                  <a:pt x="355124" y="358279"/>
                  <a:pt x="353924" y="357895"/>
                  <a:pt x="352988" y="357895"/>
                </a:cubicBezTo>
                <a:lnTo>
                  <a:pt x="320584" y="357895"/>
                </a:lnTo>
                <a:cubicBezTo>
                  <a:pt x="293893" y="357895"/>
                  <a:pt x="267201" y="357895"/>
                  <a:pt x="240510" y="357895"/>
                </a:cubicBezTo>
                <a:cubicBezTo>
                  <a:pt x="238533" y="357919"/>
                  <a:pt x="236597" y="357334"/>
                  <a:pt x="234965" y="356215"/>
                </a:cubicBezTo>
                <a:cubicBezTo>
                  <a:pt x="223924" y="348822"/>
                  <a:pt x="212835" y="341501"/>
                  <a:pt x="201769" y="334156"/>
                </a:cubicBezTo>
                <a:cubicBezTo>
                  <a:pt x="201289" y="333700"/>
                  <a:pt x="201361" y="333220"/>
                  <a:pt x="201985" y="333100"/>
                </a:cubicBezTo>
                <a:cubicBezTo>
                  <a:pt x="202877" y="332987"/>
                  <a:pt x="203776" y="332949"/>
                  <a:pt x="204674" y="332980"/>
                </a:cubicBezTo>
                <a:lnTo>
                  <a:pt x="329105" y="332980"/>
                </a:lnTo>
                <a:cubicBezTo>
                  <a:pt x="330233" y="333076"/>
                  <a:pt x="331505" y="332644"/>
                  <a:pt x="332490" y="333676"/>
                </a:cubicBezTo>
                <a:close/>
                <a:moveTo>
                  <a:pt x="302870" y="301464"/>
                </a:moveTo>
                <a:cubicBezTo>
                  <a:pt x="303859" y="301104"/>
                  <a:pt x="304922" y="300989"/>
                  <a:pt x="305966" y="301128"/>
                </a:cubicBezTo>
                <a:cubicBezTo>
                  <a:pt x="353252" y="301128"/>
                  <a:pt x="400521" y="301128"/>
                  <a:pt x="447776" y="301128"/>
                </a:cubicBezTo>
                <a:cubicBezTo>
                  <a:pt x="449651" y="300905"/>
                  <a:pt x="451424" y="302028"/>
                  <a:pt x="452025" y="303817"/>
                </a:cubicBezTo>
                <a:cubicBezTo>
                  <a:pt x="456105" y="312266"/>
                  <a:pt x="460378" y="320619"/>
                  <a:pt x="464578" y="329020"/>
                </a:cubicBezTo>
                <a:cubicBezTo>
                  <a:pt x="465130" y="329846"/>
                  <a:pt x="465507" y="330777"/>
                  <a:pt x="465682" y="331756"/>
                </a:cubicBezTo>
                <a:cubicBezTo>
                  <a:pt x="464626" y="332956"/>
                  <a:pt x="463282" y="332452"/>
                  <a:pt x="462010" y="332452"/>
                </a:cubicBezTo>
                <a:lnTo>
                  <a:pt x="367366" y="332452"/>
                </a:lnTo>
                <a:cubicBezTo>
                  <a:pt x="357093" y="332452"/>
                  <a:pt x="346819" y="332452"/>
                  <a:pt x="336546" y="332452"/>
                </a:cubicBezTo>
                <a:cubicBezTo>
                  <a:pt x="335370" y="332452"/>
                  <a:pt x="334146" y="332836"/>
                  <a:pt x="333114" y="331852"/>
                </a:cubicBezTo>
                <a:close/>
                <a:moveTo>
                  <a:pt x="507207" y="512403"/>
                </a:moveTo>
                <a:lnTo>
                  <a:pt x="507207" y="599030"/>
                </a:lnTo>
                <a:cubicBezTo>
                  <a:pt x="507207" y="601430"/>
                  <a:pt x="507207" y="601286"/>
                  <a:pt x="504807" y="601286"/>
                </a:cubicBezTo>
                <a:lnTo>
                  <a:pt x="418228" y="601286"/>
                </a:lnTo>
                <a:cubicBezTo>
                  <a:pt x="417532" y="601286"/>
                  <a:pt x="416836" y="601286"/>
                  <a:pt x="416140" y="601286"/>
                </a:cubicBezTo>
                <a:cubicBezTo>
                  <a:pt x="415060" y="601286"/>
                  <a:pt x="414724" y="600782"/>
                  <a:pt x="414796" y="599798"/>
                </a:cubicBezTo>
                <a:cubicBezTo>
                  <a:pt x="414796" y="599294"/>
                  <a:pt x="414796" y="598814"/>
                  <a:pt x="414796" y="598309"/>
                </a:cubicBezTo>
                <a:lnTo>
                  <a:pt x="414796" y="511899"/>
                </a:lnTo>
                <a:cubicBezTo>
                  <a:pt x="414820" y="511498"/>
                  <a:pt x="414820" y="511099"/>
                  <a:pt x="414796" y="510699"/>
                </a:cubicBezTo>
                <a:cubicBezTo>
                  <a:pt x="414556" y="509042"/>
                  <a:pt x="415372" y="508682"/>
                  <a:pt x="416860" y="508706"/>
                </a:cubicBezTo>
                <a:cubicBezTo>
                  <a:pt x="421661" y="508706"/>
                  <a:pt x="426461" y="508706"/>
                  <a:pt x="431262" y="508706"/>
                </a:cubicBezTo>
                <a:lnTo>
                  <a:pt x="503559" y="508706"/>
                </a:lnTo>
                <a:cubicBezTo>
                  <a:pt x="504279" y="508706"/>
                  <a:pt x="504975" y="508706"/>
                  <a:pt x="505671" y="508706"/>
                </a:cubicBezTo>
                <a:cubicBezTo>
                  <a:pt x="506799" y="508706"/>
                  <a:pt x="507351" y="509018"/>
                  <a:pt x="507255" y="510218"/>
                </a:cubicBezTo>
                <a:cubicBezTo>
                  <a:pt x="507135" y="511011"/>
                  <a:pt x="507183" y="511707"/>
                  <a:pt x="507183" y="512403"/>
                </a:cubicBezTo>
                <a:close/>
                <a:moveTo>
                  <a:pt x="507207" y="786661"/>
                </a:moveTo>
                <a:cubicBezTo>
                  <a:pt x="507207" y="787261"/>
                  <a:pt x="507207" y="787861"/>
                  <a:pt x="507207" y="788461"/>
                </a:cubicBezTo>
                <a:cubicBezTo>
                  <a:pt x="507207" y="789061"/>
                  <a:pt x="506775" y="789709"/>
                  <a:pt x="505935" y="789661"/>
                </a:cubicBezTo>
                <a:cubicBezTo>
                  <a:pt x="505095" y="789613"/>
                  <a:pt x="504735" y="789661"/>
                  <a:pt x="504135" y="789661"/>
                </a:cubicBezTo>
                <a:lnTo>
                  <a:pt x="418060" y="789661"/>
                </a:lnTo>
                <a:cubicBezTo>
                  <a:pt x="414244" y="789661"/>
                  <a:pt x="414820" y="789925"/>
                  <a:pt x="414796" y="786229"/>
                </a:cubicBezTo>
                <a:lnTo>
                  <a:pt x="414796" y="700490"/>
                </a:lnTo>
                <a:cubicBezTo>
                  <a:pt x="414796" y="699794"/>
                  <a:pt x="414796" y="699074"/>
                  <a:pt x="414796" y="698378"/>
                </a:cubicBezTo>
                <a:cubicBezTo>
                  <a:pt x="414796" y="697682"/>
                  <a:pt x="415276" y="697154"/>
                  <a:pt x="416116" y="697178"/>
                </a:cubicBezTo>
                <a:lnTo>
                  <a:pt x="503943" y="697178"/>
                </a:lnTo>
                <a:cubicBezTo>
                  <a:pt x="507519" y="697178"/>
                  <a:pt x="507183" y="696674"/>
                  <a:pt x="507183" y="700346"/>
                </a:cubicBezTo>
                <a:close/>
                <a:moveTo>
                  <a:pt x="414748" y="692089"/>
                </a:moveTo>
                <a:lnTo>
                  <a:pt x="414748" y="606014"/>
                </a:lnTo>
                <a:cubicBezTo>
                  <a:pt x="414748" y="602894"/>
                  <a:pt x="414532" y="603086"/>
                  <a:pt x="417652" y="603086"/>
                </a:cubicBezTo>
                <a:lnTo>
                  <a:pt x="505959" y="603086"/>
                </a:lnTo>
                <a:cubicBezTo>
                  <a:pt x="506799" y="603086"/>
                  <a:pt x="507255" y="603398"/>
                  <a:pt x="507255" y="604286"/>
                </a:cubicBezTo>
                <a:cubicBezTo>
                  <a:pt x="507255" y="605174"/>
                  <a:pt x="507255" y="605702"/>
                  <a:pt x="507255" y="606398"/>
                </a:cubicBezTo>
                <a:lnTo>
                  <a:pt x="507255" y="692449"/>
                </a:lnTo>
                <a:cubicBezTo>
                  <a:pt x="507255" y="695762"/>
                  <a:pt x="507447" y="695378"/>
                  <a:pt x="504375" y="695378"/>
                </a:cubicBezTo>
                <a:lnTo>
                  <a:pt x="417964" y="695378"/>
                </a:lnTo>
                <a:cubicBezTo>
                  <a:pt x="417563" y="695354"/>
                  <a:pt x="417165" y="695354"/>
                  <a:pt x="416764" y="695378"/>
                </a:cubicBezTo>
                <a:cubicBezTo>
                  <a:pt x="415108" y="695594"/>
                  <a:pt x="414652" y="694754"/>
                  <a:pt x="414820" y="693289"/>
                </a:cubicBezTo>
                <a:cubicBezTo>
                  <a:pt x="414820" y="692889"/>
                  <a:pt x="414796" y="692488"/>
                  <a:pt x="414748" y="692089"/>
                </a:cubicBezTo>
                <a:close/>
                <a:moveTo>
                  <a:pt x="507135" y="416055"/>
                </a:moveTo>
                <a:cubicBezTo>
                  <a:pt x="507135" y="416751"/>
                  <a:pt x="507135" y="417447"/>
                  <a:pt x="507135" y="418143"/>
                </a:cubicBezTo>
                <a:lnTo>
                  <a:pt x="507135" y="503498"/>
                </a:lnTo>
                <a:cubicBezTo>
                  <a:pt x="507135" y="504290"/>
                  <a:pt x="507135" y="505106"/>
                  <a:pt x="507135" y="505898"/>
                </a:cubicBezTo>
                <a:cubicBezTo>
                  <a:pt x="507135" y="506690"/>
                  <a:pt x="506727" y="507146"/>
                  <a:pt x="505863" y="507122"/>
                </a:cubicBezTo>
                <a:cubicBezTo>
                  <a:pt x="504999" y="507098"/>
                  <a:pt x="504663" y="507122"/>
                  <a:pt x="504063" y="507122"/>
                </a:cubicBezTo>
                <a:lnTo>
                  <a:pt x="418060" y="507122"/>
                </a:lnTo>
                <a:cubicBezTo>
                  <a:pt x="414460" y="507122"/>
                  <a:pt x="414796" y="507434"/>
                  <a:pt x="414796" y="503954"/>
                </a:cubicBezTo>
                <a:lnTo>
                  <a:pt x="414796" y="417783"/>
                </a:lnTo>
                <a:cubicBezTo>
                  <a:pt x="414820" y="417382"/>
                  <a:pt x="414820" y="416984"/>
                  <a:pt x="414796" y="416583"/>
                </a:cubicBezTo>
                <a:cubicBezTo>
                  <a:pt x="414556" y="414951"/>
                  <a:pt x="415372" y="414446"/>
                  <a:pt x="416860" y="414615"/>
                </a:cubicBezTo>
                <a:cubicBezTo>
                  <a:pt x="417460" y="414615"/>
                  <a:pt x="418060" y="414615"/>
                  <a:pt x="418660" y="414615"/>
                </a:cubicBezTo>
                <a:lnTo>
                  <a:pt x="503559" y="414615"/>
                </a:lnTo>
                <a:cubicBezTo>
                  <a:pt x="504255" y="414615"/>
                  <a:pt x="504951" y="414615"/>
                  <a:pt x="505647" y="414615"/>
                </a:cubicBezTo>
                <a:cubicBezTo>
                  <a:pt x="506751" y="414518"/>
                  <a:pt x="507279" y="414951"/>
                  <a:pt x="507183" y="416127"/>
                </a:cubicBezTo>
                <a:close/>
                <a:moveTo>
                  <a:pt x="503055" y="412742"/>
                </a:moveTo>
                <a:cubicBezTo>
                  <a:pt x="474460" y="412742"/>
                  <a:pt x="445863" y="412742"/>
                  <a:pt x="417268" y="412742"/>
                </a:cubicBezTo>
                <a:cubicBezTo>
                  <a:pt x="415295" y="412860"/>
                  <a:pt x="413377" y="412053"/>
                  <a:pt x="412084" y="410558"/>
                </a:cubicBezTo>
                <a:cubicBezTo>
                  <a:pt x="409155" y="407414"/>
                  <a:pt x="406035" y="404461"/>
                  <a:pt x="402986" y="401413"/>
                </a:cubicBezTo>
                <a:lnTo>
                  <a:pt x="401258" y="399565"/>
                </a:lnTo>
                <a:cubicBezTo>
                  <a:pt x="402290" y="399202"/>
                  <a:pt x="403390" y="399080"/>
                  <a:pt x="404475" y="399205"/>
                </a:cubicBezTo>
                <a:cubicBezTo>
                  <a:pt x="435246" y="399205"/>
                  <a:pt x="466035" y="399205"/>
                  <a:pt x="496838" y="399205"/>
                </a:cubicBezTo>
                <a:cubicBezTo>
                  <a:pt x="498730" y="398905"/>
                  <a:pt x="500563" y="400009"/>
                  <a:pt x="501183" y="401821"/>
                </a:cubicBezTo>
                <a:cubicBezTo>
                  <a:pt x="502719" y="405373"/>
                  <a:pt x="504591" y="408782"/>
                  <a:pt x="506559" y="412742"/>
                </a:cubicBezTo>
                <a:close/>
                <a:moveTo>
                  <a:pt x="412948" y="418143"/>
                </a:moveTo>
                <a:lnTo>
                  <a:pt x="412948" y="503282"/>
                </a:lnTo>
                <a:cubicBezTo>
                  <a:pt x="412948" y="503978"/>
                  <a:pt x="412948" y="504698"/>
                  <a:pt x="412948" y="505370"/>
                </a:cubicBezTo>
                <a:cubicBezTo>
                  <a:pt x="412948" y="506546"/>
                  <a:pt x="412564" y="507050"/>
                  <a:pt x="411387" y="506930"/>
                </a:cubicBezTo>
                <a:cubicBezTo>
                  <a:pt x="410907" y="506930"/>
                  <a:pt x="410403" y="506930"/>
                  <a:pt x="409899" y="506930"/>
                </a:cubicBezTo>
                <a:lnTo>
                  <a:pt x="323896" y="506930"/>
                </a:lnTo>
                <a:cubicBezTo>
                  <a:pt x="320272" y="506930"/>
                  <a:pt x="320608" y="507242"/>
                  <a:pt x="320608" y="503786"/>
                </a:cubicBezTo>
                <a:lnTo>
                  <a:pt x="320608" y="417375"/>
                </a:lnTo>
                <a:cubicBezTo>
                  <a:pt x="320608" y="414302"/>
                  <a:pt x="320368" y="414494"/>
                  <a:pt x="323560" y="414494"/>
                </a:cubicBezTo>
                <a:lnTo>
                  <a:pt x="404811" y="414494"/>
                </a:lnTo>
                <a:cubicBezTo>
                  <a:pt x="406995" y="414494"/>
                  <a:pt x="409203" y="414494"/>
                  <a:pt x="411387" y="414494"/>
                </a:cubicBezTo>
                <a:cubicBezTo>
                  <a:pt x="412516" y="414494"/>
                  <a:pt x="413092" y="414807"/>
                  <a:pt x="412996" y="416007"/>
                </a:cubicBezTo>
                <a:cubicBezTo>
                  <a:pt x="412948" y="416799"/>
                  <a:pt x="412996" y="417495"/>
                  <a:pt x="412996" y="418215"/>
                </a:cubicBezTo>
                <a:close/>
                <a:moveTo>
                  <a:pt x="159428" y="657453"/>
                </a:moveTo>
                <a:lnTo>
                  <a:pt x="159428" y="607047"/>
                </a:lnTo>
                <a:cubicBezTo>
                  <a:pt x="159428" y="606350"/>
                  <a:pt x="159428" y="605630"/>
                  <a:pt x="159428" y="604934"/>
                </a:cubicBezTo>
                <a:cubicBezTo>
                  <a:pt x="159428" y="603590"/>
                  <a:pt x="159788" y="602990"/>
                  <a:pt x="161276" y="602990"/>
                </a:cubicBezTo>
                <a:cubicBezTo>
                  <a:pt x="171566" y="602990"/>
                  <a:pt x="181855" y="602990"/>
                  <a:pt x="192144" y="602990"/>
                </a:cubicBezTo>
                <a:cubicBezTo>
                  <a:pt x="193392" y="602990"/>
                  <a:pt x="194064" y="603302"/>
                  <a:pt x="193944" y="604670"/>
                </a:cubicBezTo>
                <a:cubicBezTo>
                  <a:pt x="193908" y="605270"/>
                  <a:pt x="193908" y="605870"/>
                  <a:pt x="193944" y="606470"/>
                </a:cubicBezTo>
                <a:lnTo>
                  <a:pt x="193944" y="700082"/>
                </a:lnTo>
                <a:cubicBezTo>
                  <a:pt x="193908" y="700577"/>
                  <a:pt x="193908" y="701076"/>
                  <a:pt x="193944" y="701570"/>
                </a:cubicBezTo>
                <a:cubicBezTo>
                  <a:pt x="194136" y="702987"/>
                  <a:pt x="193392" y="703467"/>
                  <a:pt x="192144" y="703779"/>
                </a:cubicBezTo>
                <a:lnTo>
                  <a:pt x="161660" y="711388"/>
                </a:lnTo>
                <a:cubicBezTo>
                  <a:pt x="159572" y="711916"/>
                  <a:pt x="159452" y="711820"/>
                  <a:pt x="159452" y="709635"/>
                </a:cubicBezTo>
                <a:cubicBezTo>
                  <a:pt x="159452" y="702242"/>
                  <a:pt x="159452" y="694850"/>
                  <a:pt x="159452" y="687457"/>
                </a:cubicBezTo>
                <a:close/>
                <a:moveTo>
                  <a:pt x="193920" y="497377"/>
                </a:moveTo>
                <a:cubicBezTo>
                  <a:pt x="193920" y="497881"/>
                  <a:pt x="193920" y="498361"/>
                  <a:pt x="193776" y="499129"/>
                </a:cubicBezTo>
                <a:lnTo>
                  <a:pt x="182687" y="496297"/>
                </a:lnTo>
                <a:lnTo>
                  <a:pt x="161780" y="491088"/>
                </a:lnTo>
                <a:cubicBezTo>
                  <a:pt x="159380" y="490512"/>
                  <a:pt x="159380" y="490488"/>
                  <a:pt x="159380" y="488136"/>
                </a:cubicBezTo>
                <a:cubicBezTo>
                  <a:pt x="159380" y="453459"/>
                  <a:pt x="159380" y="418774"/>
                  <a:pt x="159380" y="384083"/>
                </a:cubicBezTo>
                <a:cubicBezTo>
                  <a:pt x="159288" y="383485"/>
                  <a:pt x="159380" y="382875"/>
                  <a:pt x="159644" y="382330"/>
                </a:cubicBezTo>
                <a:cubicBezTo>
                  <a:pt x="160508" y="381994"/>
                  <a:pt x="161156" y="382619"/>
                  <a:pt x="161828" y="382955"/>
                </a:cubicBezTo>
                <a:cubicBezTo>
                  <a:pt x="171933" y="387995"/>
                  <a:pt x="181919" y="393084"/>
                  <a:pt x="191928" y="397884"/>
                </a:cubicBezTo>
                <a:cubicBezTo>
                  <a:pt x="193254" y="398333"/>
                  <a:pt x="194098" y="399634"/>
                  <a:pt x="193968" y="401029"/>
                </a:cubicBezTo>
                <a:cubicBezTo>
                  <a:pt x="193936" y="433193"/>
                  <a:pt x="193920" y="465309"/>
                  <a:pt x="193920" y="497377"/>
                </a:cubicBezTo>
                <a:close/>
                <a:moveTo>
                  <a:pt x="193632" y="396852"/>
                </a:moveTo>
                <a:cubicBezTo>
                  <a:pt x="184031" y="392052"/>
                  <a:pt x="174430" y="387251"/>
                  <a:pt x="164829" y="382451"/>
                </a:cubicBezTo>
                <a:cubicBezTo>
                  <a:pt x="164613" y="382330"/>
                  <a:pt x="164229" y="382282"/>
                  <a:pt x="164349" y="381634"/>
                </a:cubicBezTo>
                <a:cubicBezTo>
                  <a:pt x="165021" y="381375"/>
                  <a:pt x="165750" y="381301"/>
                  <a:pt x="166461" y="381418"/>
                </a:cubicBezTo>
                <a:lnTo>
                  <a:pt x="267273" y="381418"/>
                </a:lnTo>
                <a:cubicBezTo>
                  <a:pt x="268570" y="381339"/>
                  <a:pt x="269856" y="381675"/>
                  <a:pt x="270946" y="382378"/>
                </a:cubicBezTo>
                <a:cubicBezTo>
                  <a:pt x="278003" y="387179"/>
                  <a:pt x="285084" y="391788"/>
                  <a:pt x="292141" y="396492"/>
                </a:cubicBezTo>
                <a:cubicBezTo>
                  <a:pt x="292381" y="396660"/>
                  <a:pt x="292645" y="396780"/>
                  <a:pt x="292885" y="396924"/>
                </a:cubicBezTo>
                <a:cubicBezTo>
                  <a:pt x="292237" y="397908"/>
                  <a:pt x="291492" y="397620"/>
                  <a:pt x="290868" y="397620"/>
                </a:cubicBezTo>
                <a:lnTo>
                  <a:pt x="197257" y="397620"/>
                </a:lnTo>
                <a:cubicBezTo>
                  <a:pt x="196004" y="397666"/>
                  <a:pt x="194759" y="397402"/>
                  <a:pt x="193632" y="396852"/>
                </a:cubicBezTo>
                <a:close/>
                <a:moveTo>
                  <a:pt x="318736" y="417591"/>
                </a:moveTo>
                <a:lnTo>
                  <a:pt x="318736" y="504002"/>
                </a:lnTo>
                <a:cubicBezTo>
                  <a:pt x="318736" y="504506"/>
                  <a:pt x="318736" y="505010"/>
                  <a:pt x="318736" y="505490"/>
                </a:cubicBezTo>
                <a:cubicBezTo>
                  <a:pt x="318736" y="506618"/>
                  <a:pt x="318400" y="507194"/>
                  <a:pt x="317224" y="507074"/>
                </a:cubicBezTo>
                <a:cubicBezTo>
                  <a:pt x="316720" y="507074"/>
                  <a:pt x="316216" y="507074"/>
                  <a:pt x="315711" y="507074"/>
                </a:cubicBezTo>
                <a:lnTo>
                  <a:pt x="229733" y="507074"/>
                </a:lnTo>
                <a:cubicBezTo>
                  <a:pt x="225988" y="507074"/>
                  <a:pt x="226420" y="507386"/>
                  <a:pt x="226420" y="503642"/>
                </a:cubicBezTo>
                <a:lnTo>
                  <a:pt x="226420" y="417231"/>
                </a:lnTo>
                <a:cubicBezTo>
                  <a:pt x="226420" y="414638"/>
                  <a:pt x="226420" y="414615"/>
                  <a:pt x="229037" y="414615"/>
                </a:cubicBezTo>
                <a:lnTo>
                  <a:pt x="315087" y="414615"/>
                </a:lnTo>
                <a:cubicBezTo>
                  <a:pt x="315687" y="414615"/>
                  <a:pt x="316288" y="414615"/>
                  <a:pt x="316888" y="414615"/>
                </a:cubicBezTo>
                <a:cubicBezTo>
                  <a:pt x="318232" y="414470"/>
                  <a:pt x="319024" y="414855"/>
                  <a:pt x="318808" y="416391"/>
                </a:cubicBezTo>
                <a:cubicBezTo>
                  <a:pt x="318760" y="416789"/>
                  <a:pt x="318736" y="417190"/>
                  <a:pt x="318736" y="417591"/>
                </a:cubicBezTo>
                <a:close/>
                <a:moveTo>
                  <a:pt x="318736" y="786733"/>
                </a:moveTo>
                <a:cubicBezTo>
                  <a:pt x="318736" y="787333"/>
                  <a:pt x="318736" y="787933"/>
                  <a:pt x="318736" y="788533"/>
                </a:cubicBezTo>
                <a:cubicBezTo>
                  <a:pt x="318736" y="789133"/>
                  <a:pt x="318400" y="789805"/>
                  <a:pt x="317512" y="789781"/>
                </a:cubicBezTo>
                <a:cubicBezTo>
                  <a:pt x="316624" y="789757"/>
                  <a:pt x="316120" y="789781"/>
                  <a:pt x="315423" y="789781"/>
                </a:cubicBezTo>
                <a:lnTo>
                  <a:pt x="229757" y="789781"/>
                </a:lnTo>
                <a:cubicBezTo>
                  <a:pt x="225892" y="789781"/>
                  <a:pt x="226444" y="790093"/>
                  <a:pt x="226420" y="786397"/>
                </a:cubicBezTo>
                <a:lnTo>
                  <a:pt x="226420" y="700946"/>
                </a:lnTo>
                <a:cubicBezTo>
                  <a:pt x="226420" y="700250"/>
                  <a:pt x="226420" y="699554"/>
                  <a:pt x="226420" y="698858"/>
                </a:cubicBezTo>
                <a:cubicBezTo>
                  <a:pt x="226420" y="697682"/>
                  <a:pt x="226852" y="697202"/>
                  <a:pt x="228004" y="697298"/>
                </a:cubicBezTo>
                <a:lnTo>
                  <a:pt x="315519" y="697298"/>
                </a:lnTo>
                <a:cubicBezTo>
                  <a:pt x="319144" y="697298"/>
                  <a:pt x="318808" y="696794"/>
                  <a:pt x="318808" y="700394"/>
                </a:cubicBezTo>
                <a:close/>
                <a:moveTo>
                  <a:pt x="318736" y="606518"/>
                </a:moveTo>
                <a:lnTo>
                  <a:pt x="318736" y="692929"/>
                </a:lnTo>
                <a:cubicBezTo>
                  <a:pt x="318736" y="695762"/>
                  <a:pt x="318736" y="695522"/>
                  <a:pt x="316144" y="695522"/>
                </a:cubicBezTo>
                <a:lnTo>
                  <a:pt x="228053" y="695522"/>
                </a:lnTo>
                <a:cubicBezTo>
                  <a:pt x="226948" y="695522"/>
                  <a:pt x="226324" y="695234"/>
                  <a:pt x="226420" y="694009"/>
                </a:cubicBezTo>
                <a:cubicBezTo>
                  <a:pt x="226420" y="693313"/>
                  <a:pt x="226420" y="692617"/>
                  <a:pt x="226420" y="691921"/>
                </a:cubicBezTo>
                <a:lnTo>
                  <a:pt x="226420" y="606711"/>
                </a:lnTo>
                <a:cubicBezTo>
                  <a:pt x="226420" y="605918"/>
                  <a:pt x="226420" y="605126"/>
                  <a:pt x="226420" y="604310"/>
                </a:cubicBezTo>
                <a:cubicBezTo>
                  <a:pt x="226347" y="603785"/>
                  <a:pt x="226714" y="603300"/>
                  <a:pt x="227239" y="603228"/>
                </a:cubicBezTo>
                <a:cubicBezTo>
                  <a:pt x="227334" y="603213"/>
                  <a:pt x="227430" y="603216"/>
                  <a:pt x="227524" y="603230"/>
                </a:cubicBezTo>
                <a:lnTo>
                  <a:pt x="315687" y="603230"/>
                </a:lnTo>
                <a:cubicBezTo>
                  <a:pt x="316192" y="603230"/>
                  <a:pt x="316696" y="603230"/>
                  <a:pt x="317200" y="603230"/>
                </a:cubicBezTo>
                <a:cubicBezTo>
                  <a:pt x="318328" y="603230"/>
                  <a:pt x="318880" y="603566"/>
                  <a:pt x="318784" y="604766"/>
                </a:cubicBezTo>
                <a:cubicBezTo>
                  <a:pt x="318736" y="605198"/>
                  <a:pt x="318736" y="605798"/>
                  <a:pt x="318736" y="606398"/>
                </a:cubicBezTo>
                <a:close/>
                <a:moveTo>
                  <a:pt x="318736" y="600302"/>
                </a:moveTo>
                <a:cubicBezTo>
                  <a:pt x="318736" y="601046"/>
                  <a:pt x="318424" y="601406"/>
                  <a:pt x="317656" y="601406"/>
                </a:cubicBezTo>
                <a:cubicBezTo>
                  <a:pt x="316888" y="601406"/>
                  <a:pt x="316480" y="601406"/>
                  <a:pt x="315879" y="601406"/>
                </a:cubicBezTo>
                <a:lnTo>
                  <a:pt x="229013" y="601406"/>
                </a:lnTo>
                <a:cubicBezTo>
                  <a:pt x="226444" y="601406"/>
                  <a:pt x="226420" y="601406"/>
                  <a:pt x="226420" y="598766"/>
                </a:cubicBezTo>
                <a:lnTo>
                  <a:pt x="226420" y="511707"/>
                </a:lnTo>
                <a:cubicBezTo>
                  <a:pt x="226420" y="508634"/>
                  <a:pt x="226156" y="508802"/>
                  <a:pt x="229325" y="508802"/>
                </a:cubicBezTo>
                <a:lnTo>
                  <a:pt x="316336" y="508802"/>
                </a:lnTo>
                <a:cubicBezTo>
                  <a:pt x="318856" y="508802"/>
                  <a:pt x="318880" y="508802"/>
                  <a:pt x="318880" y="511443"/>
                </a:cubicBezTo>
                <a:lnTo>
                  <a:pt x="318880" y="598093"/>
                </a:lnTo>
                <a:cubicBezTo>
                  <a:pt x="318736" y="598790"/>
                  <a:pt x="318736" y="599510"/>
                  <a:pt x="318736" y="600182"/>
                </a:cubicBezTo>
                <a:close/>
                <a:moveTo>
                  <a:pt x="313263" y="412910"/>
                </a:moveTo>
                <a:lnTo>
                  <a:pt x="227884" y="412910"/>
                </a:lnTo>
                <a:cubicBezTo>
                  <a:pt x="226691" y="412989"/>
                  <a:pt x="225496" y="412773"/>
                  <a:pt x="224404" y="412286"/>
                </a:cubicBezTo>
                <a:cubicBezTo>
                  <a:pt x="216579" y="408302"/>
                  <a:pt x="208706" y="404389"/>
                  <a:pt x="200857" y="400453"/>
                </a:cubicBezTo>
                <a:cubicBezTo>
                  <a:pt x="200617" y="400333"/>
                  <a:pt x="200281" y="400285"/>
                  <a:pt x="200281" y="399637"/>
                </a:cubicBezTo>
                <a:cubicBezTo>
                  <a:pt x="201266" y="399375"/>
                  <a:pt x="202293" y="399301"/>
                  <a:pt x="203305" y="399421"/>
                </a:cubicBezTo>
                <a:cubicBezTo>
                  <a:pt x="233293" y="399421"/>
                  <a:pt x="263272" y="399421"/>
                  <a:pt x="293245" y="399421"/>
                </a:cubicBezTo>
                <a:cubicBezTo>
                  <a:pt x="295326" y="399375"/>
                  <a:pt x="297364" y="400006"/>
                  <a:pt x="299053" y="401221"/>
                </a:cubicBezTo>
                <a:cubicBezTo>
                  <a:pt x="303854" y="404461"/>
                  <a:pt x="308655" y="407534"/>
                  <a:pt x="313239" y="410822"/>
                </a:cubicBezTo>
                <a:cubicBezTo>
                  <a:pt x="314185" y="411220"/>
                  <a:pt x="315013" y="411857"/>
                  <a:pt x="315639" y="412670"/>
                </a:cubicBezTo>
                <a:cubicBezTo>
                  <a:pt x="314895" y="413102"/>
                  <a:pt x="314055" y="412790"/>
                  <a:pt x="313335" y="412790"/>
                </a:cubicBezTo>
                <a:close/>
                <a:moveTo>
                  <a:pt x="195648" y="401701"/>
                </a:moveTo>
                <a:cubicBezTo>
                  <a:pt x="195624" y="401326"/>
                  <a:pt x="195624" y="400947"/>
                  <a:pt x="195648" y="400573"/>
                </a:cubicBezTo>
                <a:cubicBezTo>
                  <a:pt x="196609" y="400261"/>
                  <a:pt x="197233" y="400909"/>
                  <a:pt x="197905" y="401245"/>
                </a:cubicBezTo>
                <a:cubicBezTo>
                  <a:pt x="206042" y="405277"/>
                  <a:pt x="214131" y="409406"/>
                  <a:pt x="222316" y="413366"/>
                </a:cubicBezTo>
                <a:cubicBezTo>
                  <a:pt x="223807" y="413935"/>
                  <a:pt x="224704" y="415459"/>
                  <a:pt x="224476" y="417039"/>
                </a:cubicBezTo>
                <a:cubicBezTo>
                  <a:pt x="224476" y="434513"/>
                  <a:pt x="224476" y="451987"/>
                  <a:pt x="224476" y="469485"/>
                </a:cubicBezTo>
                <a:lnTo>
                  <a:pt x="224476" y="503498"/>
                </a:lnTo>
                <a:cubicBezTo>
                  <a:pt x="224624" y="504496"/>
                  <a:pt x="224542" y="505514"/>
                  <a:pt x="224236" y="506474"/>
                </a:cubicBezTo>
                <a:cubicBezTo>
                  <a:pt x="222954" y="506493"/>
                  <a:pt x="221681" y="506258"/>
                  <a:pt x="220492" y="505778"/>
                </a:cubicBezTo>
                <a:lnTo>
                  <a:pt x="197833" y="500185"/>
                </a:lnTo>
                <a:cubicBezTo>
                  <a:pt x="196297" y="499825"/>
                  <a:pt x="195432" y="499345"/>
                  <a:pt x="195432" y="497473"/>
                </a:cubicBezTo>
                <a:cubicBezTo>
                  <a:pt x="195672" y="465518"/>
                  <a:pt x="195776" y="433553"/>
                  <a:pt x="195744" y="401581"/>
                </a:cubicBezTo>
                <a:close/>
                <a:moveTo>
                  <a:pt x="195648" y="606687"/>
                </a:moveTo>
                <a:lnTo>
                  <a:pt x="195648" y="605486"/>
                </a:lnTo>
                <a:cubicBezTo>
                  <a:pt x="195648" y="603254"/>
                  <a:pt x="195648" y="603206"/>
                  <a:pt x="198049" y="603206"/>
                </a:cubicBezTo>
                <a:lnTo>
                  <a:pt x="222340" y="603206"/>
                </a:lnTo>
                <a:cubicBezTo>
                  <a:pt x="224572" y="603206"/>
                  <a:pt x="224740" y="603206"/>
                  <a:pt x="224740" y="605606"/>
                </a:cubicBezTo>
                <a:cubicBezTo>
                  <a:pt x="224740" y="634986"/>
                  <a:pt x="224740" y="664349"/>
                  <a:pt x="224740" y="693697"/>
                </a:cubicBezTo>
                <a:cubicBezTo>
                  <a:pt x="224740" y="695018"/>
                  <a:pt x="224740" y="695858"/>
                  <a:pt x="222988" y="696242"/>
                </a:cubicBezTo>
                <a:cubicBezTo>
                  <a:pt x="214251" y="698330"/>
                  <a:pt x="205562" y="700562"/>
                  <a:pt x="196873" y="702723"/>
                </a:cubicBezTo>
                <a:cubicBezTo>
                  <a:pt x="196601" y="702751"/>
                  <a:pt x="196328" y="702751"/>
                  <a:pt x="196057" y="702723"/>
                </a:cubicBezTo>
                <a:cubicBezTo>
                  <a:pt x="195785" y="701705"/>
                  <a:pt x="195712" y="700646"/>
                  <a:pt x="195840" y="699602"/>
                </a:cubicBezTo>
                <a:cubicBezTo>
                  <a:pt x="195761" y="668559"/>
                  <a:pt x="195720" y="637547"/>
                  <a:pt x="195720" y="606567"/>
                </a:cubicBezTo>
                <a:close/>
                <a:moveTo>
                  <a:pt x="224452" y="512115"/>
                </a:moveTo>
                <a:lnTo>
                  <a:pt x="224452" y="598165"/>
                </a:lnTo>
                <a:cubicBezTo>
                  <a:pt x="224452" y="601862"/>
                  <a:pt x="224908" y="601382"/>
                  <a:pt x="221332" y="601406"/>
                </a:cubicBezTo>
                <a:lnTo>
                  <a:pt x="198409" y="601406"/>
                </a:lnTo>
                <a:cubicBezTo>
                  <a:pt x="195744" y="601406"/>
                  <a:pt x="195720" y="601406"/>
                  <a:pt x="195720" y="598886"/>
                </a:cubicBezTo>
                <a:lnTo>
                  <a:pt x="195720" y="503834"/>
                </a:lnTo>
                <a:cubicBezTo>
                  <a:pt x="195720" y="503234"/>
                  <a:pt x="195720" y="502634"/>
                  <a:pt x="195720" y="501697"/>
                </a:cubicBezTo>
                <a:lnTo>
                  <a:pt x="223180" y="508298"/>
                </a:lnTo>
                <a:cubicBezTo>
                  <a:pt x="224188" y="508538"/>
                  <a:pt x="224740" y="509042"/>
                  <a:pt x="224644" y="510170"/>
                </a:cubicBezTo>
                <a:cubicBezTo>
                  <a:pt x="224599" y="510778"/>
                  <a:pt x="224591" y="511387"/>
                  <a:pt x="224620" y="511995"/>
                </a:cubicBezTo>
                <a:close/>
                <a:moveTo>
                  <a:pt x="195648" y="802167"/>
                </a:moveTo>
                <a:cubicBezTo>
                  <a:pt x="195648" y="770610"/>
                  <a:pt x="195648" y="739039"/>
                  <a:pt x="195648" y="707451"/>
                </a:cubicBezTo>
                <a:cubicBezTo>
                  <a:pt x="195648" y="704883"/>
                  <a:pt x="195648" y="704859"/>
                  <a:pt x="198049" y="704259"/>
                </a:cubicBezTo>
                <a:lnTo>
                  <a:pt x="223036" y="697922"/>
                </a:lnTo>
                <a:cubicBezTo>
                  <a:pt x="223472" y="697843"/>
                  <a:pt x="223913" y="697795"/>
                  <a:pt x="224356" y="697778"/>
                </a:cubicBezTo>
                <a:cubicBezTo>
                  <a:pt x="224649" y="698815"/>
                  <a:pt x="224738" y="699900"/>
                  <a:pt x="224620" y="700970"/>
                </a:cubicBezTo>
                <a:cubicBezTo>
                  <a:pt x="224620" y="729647"/>
                  <a:pt x="224620" y="758321"/>
                  <a:pt x="224620" y="786997"/>
                </a:cubicBezTo>
                <a:cubicBezTo>
                  <a:pt x="224910" y="788963"/>
                  <a:pt x="223775" y="790859"/>
                  <a:pt x="221908" y="791534"/>
                </a:cubicBezTo>
                <a:cubicBezTo>
                  <a:pt x="214155" y="795206"/>
                  <a:pt x="206546" y="799143"/>
                  <a:pt x="198865" y="802959"/>
                </a:cubicBezTo>
                <a:cubicBezTo>
                  <a:pt x="198057" y="803557"/>
                  <a:pt x="197104" y="803931"/>
                  <a:pt x="196105" y="804039"/>
                </a:cubicBezTo>
                <a:cubicBezTo>
                  <a:pt x="195480" y="803535"/>
                  <a:pt x="195744" y="802671"/>
                  <a:pt x="195744" y="802047"/>
                </a:cubicBezTo>
                <a:close/>
                <a:moveTo>
                  <a:pt x="202489" y="803223"/>
                </a:moveTo>
                <a:cubicBezTo>
                  <a:pt x="209354" y="799767"/>
                  <a:pt x="216243" y="796358"/>
                  <a:pt x="223084" y="792854"/>
                </a:cubicBezTo>
                <a:cubicBezTo>
                  <a:pt x="224759" y="791985"/>
                  <a:pt x="226621" y="791538"/>
                  <a:pt x="228509" y="791558"/>
                </a:cubicBezTo>
                <a:cubicBezTo>
                  <a:pt x="256592" y="791558"/>
                  <a:pt x="284683" y="791558"/>
                  <a:pt x="312783" y="791558"/>
                </a:cubicBezTo>
                <a:lnTo>
                  <a:pt x="315471" y="791558"/>
                </a:lnTo>
                <a:cubicBezTo>
                  <a:pt x="315783" y="792638"/>
                  <a:pt x="314847" y="792758"/>
                  <a:pt x="314343" y="793070"/>
                </a:cubicBezTo>
                <a:cubicBezTo>
                  <a:pt x="308895" y="796766"/>
                  <a:pt x="303374" y="800271"/>
                  <a:pt x="297901" y="804063"/>
                </a:cubicBezTo>
                <a:cubicBezTo>
                  <a:pt x="296946" y="804786"/>
                  <a:pt x="295787" y="805182"/>
                  <a:pt x="294589" y="805191"/>
                </a:cubicBezTo>
                <a:cubicBezTo>
                  <a:pt x="263306" y="805191"/>
                  <a:pt x="232021" y="805191"/>
                  <a:pt x="200737" y="805191"/>
                </a:cubicBezTo>
                <a:cubicBezTo>
                  <a:pt x="200221" y="805141"/>
                  <a:pt x="199708" y="805059"/>
                  <a:pt x="199201" y="804951"/>
                </a:cubicBezTo>
                <a:cubicBezTo>
                  <a:pt x="200833" y="804015"/>
                  <a:pt x="201697" y="803535"/>
                  <a:pt x="202585" y="803103"/>
                </a:cubicBezTo>
                <a:close/>
                <a:moveTo>
                  <a:pt x="295141" y="808168"/>
                </a:moveTo>
                <a:cubicBezTo>
                  <a:pt x="296271" y="807354"/>
                  <a:pt x="297637" y="806932"/>
                  <a:pt x="299029" y="806968"/>
                </a:cubicBezTo>
                <a:lnTo>
                  <a:pt x="393505" y="806968"/>
                </a:lnTo>
                <a:cubicBezTo>
                  <a:pt x="394153" y="806968"/>
                  <a:pt x="394897" y="806680"/>
                  <a:pt x="395641" y="807472"/>
                </a:cubicBezTo>
                <a:lnTo>
                  <a:pt x="379799" y="823290"/>
                </a:lnTo>
                <a:cubicBezTo>
                  <a:pt x="378983" y="824082"/>
                  <a:pt x="377927" y="823866"/>
                  <a:pt x="376943" y="823866"/>
                </a:cubicBezTo>
                <a:lnTo>
                  <a:pt x="275530" y="823866"/>
                </a:lnTo>
                <a:cubicBezTo>
                  <a:pt x="274722" y="823904"/>
                  <a:pt x="273913" y="823815"/>
                  <a:pt x="273130" y="823602"/>
                </a:cubicBezTo>
                <a:cubicBezTo>
                  <a:pt x="272722" y="823482"/>
                  <a:pt x="272866" y="822978"/>
                  <a:pt x="273274" y="822714"/>
                </a:cubicBezTo>
                <a:cubicBezTo>
                  <a:pt x="280595" y="817769"/>
                  <a:pt x="287940" y="812920"/>
                  <a:pt x="295237" y="808048"/>
                </a:cubicBezTo>
                <a:close/>
                <a:moveTo>
                  <a:pt x="300806" y="805167"/>
                </a:moveTo>
                <a:cubicBezTo>
                  <a:pt x="300518" y="804087"/>
                  <a:pt x="301454" y="803991"/>
                  <a:pt x="301958" y="803655"/>
                </a:cubicBezTo>
                <a:cubicBezTo>
                  <a:pt x="307406" y="799983"/>
                  <a:pt x="312903" y="796454"/>
                  <a:pt x="318376" y="792686"/>
                </a:cubicBezTo>
                <a:cubicBezTo>
                  <a:pt x="319331" y="791963"/>
                  <a:pt x="320490" y="791567"/>
                  <a:pt x="321688" y="791558"/>
                </a:cubicBezTo>
                <a:lnTo>
                  <a:pt x="410067" y="791558"/>
                </a:lnTo>
                <a:cubicBezTo>
                  <a:pt x="410235" y="791558"/>
                  <a:pt x="410427" y="791558"/>
                  <a:pt x="410739" y="791558"/>
                </a:cubicBezTo>
                <a:cubicBezTo>
                  <a:pt x="410785" y="792134"/>
                  <a:pt x="410507" y="792688"/>
                  <a:pt x="410019" y="792998"/>
                </a:cubicBezTo>
                <a:cubicBezTo>
                  <a:pt x="406419" y="796598"/>
                  <a:pt x="402818" y="800199"/>
                  <a:pt x="399218" y="803823"/>
                </a:cubicBezTo>
                <a:cubicBezTo>
                  <a:pt x="398495" y="804637"/>
                  <a:pt x="397451" y="805093"/>
                  <a:pt x="396362" y="805071"/>
                </a:cubicBezTo>
                <a:cubicBezTo>
                  <a:pt x="364582" y="805040"/>
                  <a:pt x="332761" y="805030"/>
                  <a:pt x="300902" y="805047"/>
                </a:cubicBezTo>
                <a:close/>
                <a:moveTo>
                  <a:pt x="410427" y="789781"/>
                </a:moveTo>
                <a:lnTo>
                  <a:pt x="323296" y="789781"/>
                </a:lnTo>
                <a:cubicBezTo>
                  <a:pt x="320632" y="789781"/>
                  <a:pt x="320608" y="789781"/>
                  <a:pt x="320608" y="786949"/>
                </a:cubicBezTo>
                <a:lnTo>
                  <a:pt x="320608" y="700298"/>
                </a:lnTo>
                <a:cubicBezTo>
                  <a:pt x="320608" y="699698"/>
                  <a:pt x="320608" y="699098"/>
                  <a:pt x="320608" y="698498"/>
                </a:cubicBezTo>
                <a:cubicBezTo>
                  <a:pt x="320608" y="697898"/>
                  <a:pt x="321088" y="697274"/>
                  <a:pt x="321928" y="697298"/>
                </a:cubicBezTo>
                <a:lnTo>
                  <a:pt x="410355" y="697298"/>
                </a:lnTo>
                <a:cubicBezTo>
                  <a:pt x="413140" y="697298"/>
                  <a:pt x="412996" y="697058"/>
                  <a:pt x="412996" y="699842"/>
                </a:cubicBezTo>
                <a:lnTo>
                  <a:pt x="412996" y="787381"/>
                </a:lnTo>
                <a:cubicBezTo>
                  <a:pt x="412996" y="789637"/>
                  <a:pt x="412972" y="789661"/>
                  <a:pt x="410523" y="789661"/>
                </a:cubicBezTo>
                <a:close/>
                <a:moveTo>
                  <a:pt x="412828" y="691897"/>
                </a:moveTo>
                <a:cubicBezTo>
                  <a:pt x="412828" y="692689"/>
                  <a:pt x="412828" y="693481"/>
                  <a:pt x="412828" y="694297"/>
                </a:cubicBezTo>
                <a:cubicBezTo>
                  <a:pt x="412828" y="695114"/>
                  <a:pt x="412396" y="695522"/>
                  <a:pt x="411531" y="695498"/>
                </a:cubicBezTo>
                <a:lnTo>
                  <a:pt x="323680" y="695498"/>
                </a:lnTo>
                <a:cubicBezTo>
                  <a:pt x="320056" y="695498"/>
                  <a:pt x="320440" y="695786"/>
                  <a:pt x="320440" y="692305"/>
                </a:cubicBezTo>
                <a:lnTo>
                  <a:pt x="320440" y="606398"/>
                </a:lnTo>
                <a:cubicBezTo>
                  <a:pt x="320440" y="602678"/>
                  <a:pt x="320104" y="603086"/>
                  <a:pt x="323872" y="603086"/>
                </a:cubicBezTo>
                <a:lnTo>
                  <a:pt x="410283" y="603086"/>
                </a:lnTo>
                <a:cubicBezTo>
                  <a:pt x="412852" y="603086"/>
                  <a:pt x="412876" y="603086"/>
                  <a:pt x="412876" y="605702"/>
                </a:cubicBezTo>
                <a:lnTo>
                  <a:pt x="412876" y="691777"/>
                </a:lnTo>
                <a:close/>
                <a:moveTo>
                  <a:pt x="410259" y="601406"/>
                </a:moveTo>
                <a:lnTo>
                  <a:pt x="321448" y="601406"/>
                </a:lnTo>
                <a:cubicBezTo>
                  <a:pt x="320908" y="601466"/>
                  <a:pt x="320421" y="601075"/>
                  <a:pt x="320363" y="600535"/>
                </a:cubicBezTo>
                <a:cubicBezTo>
                  <a:pt x="320354" y="600451"/>
                  <a:pt x="320356" y="600362"/>
                  <a:pt x="320368" y="600278"/>
                </a:cubicBezTo>
                <a:cubicBezTo>
                  <a:pt x="320368" y="599582"/>
                  <a:pt x="320368" y="598886"/>
                  <a:pt x="320368" y="598189"/>
                </a:cubicBezTo>
                <a:lnTo>
                  <a:pt x="320368" y="511539"/>
                </a:lnTo>
                <a:cubicBezTo>
                  <a:pt x="320368" y="508970"/>
                  <a:pt x="320368" y="508946"/>
                  <a:pt x="322984" y="508946"/>
                </a:cubicBezTo>
                <a:lnTo>
                  <a:pt x="410235" y="508946"/>
                </a:lnTo>
                <a:cubicBezTo>
                  <a:pt x="412636" y="508946"/>
                  <a:pt x="412756" y="508946"/>
                  <a:pt x="412756" y="511611"/>
                </a:cubicBezTo>
                <a:lnTo>
                  <a:pt x="412756" y="598838"/>
                </a:lnTo>
                <a:cubicBezTo>
                  <a:pt x="412996" y="601502"/>
                  <a:pt x="413236" y="601286"/>
                  <a:pt x="410427" y="601286"/>
                </a:cubicBezTo>
                <a:close/>
                <a:moveTo>
                  <a:pt x="410883" y="412358"/>
                </a:moveTo>
                <a:lnTo>
                  <a:pt x="410595" y="412934"/>
                </a:lnTo>
                <a:lnTo>
                  <a:pt x="407955" y="412934"/>
                </a:lnTo>
                <a:cubicBezTo>
                  <a:pt x="379487" y="412934"/>
                  <a:pt x="351027" y="412934"/>
                  <a:pt x="322576" y="412934"/>
                </a:cubicBezTo>
                <a:cubicBezTo>
                  <a:pt x="320788" y="412994"/>
                  <a:pt x="319026" y="412471"/>
                  <a:pt x="317560" y="411446"/>
                </a:cubicBezTo>
                <a:cubicBezTo>
                  <a:pt x="311967" y="407630"/>
                  <a:pt x="306302" y="403909"/>
                  <a:pt x="300518" y="400045"/>
                </a:cubicBezTo>
                <a:cubicBezTo>
                  <a:pt x="301430" y="399037"/>
                  <a:pt x="302582" y="399445"/>
                  <a:pt x="303566" y="399445"/>
                </a:cubicBezTo>
                <a:cubicBezTo>
                  <a:pt x="317968" y="399445"/>
                  <a:pt x="332370" y="399445"/>
                  <a:pt x="346771" y="399445"/>
                </a:cubicBezTo>
                <a:cubicBezTo>
                  <a:pt x="362949" y="399445"/>
                  <a:pt x="379127" y="399445"/>
                  <a:pt x="395305" y="399445"/>
                </a:cubicBezTo>
                <a:cubicBezTo>
                  <a:pt x="397125" y="399322"/>
                  <a:pt x="398896" y="400047"/>
                  <a:pt x="400106" y="401413"/>
                </a:cubicBezTo>
                <a:cubicBezTo>
                  <a:pt x="403658" y="405085"/>
                  <a:pt x="407379" y="408590"/>
                  <a:pt x="411051" y="412286"/>
                </a:cubicBezTo>
                <a:close/>
                <a:moveTo>
                  <a:pt x="392017" y="397620"/>
                </a:moveTo>
                <a:lnTo>
                  <a:pt x="298933" y="397620"/>
                </a:lnTo>
                <a:cubicBezTo>
                  <a:pt x="297839" y="397702"/>
                  <a:pt x="296747" y="397433"/>
                  <a:pt x="295813" y="396852"/>
                </a:cubicBezTo>
                <a:cubicBezTo>
                  <a:pt x="288612" y="392052"/>
                  <a:pt x="281411" y="387251"/>
                  <a:pt x="274210" y="382330"/>
                </a:cubicBezTo>
                <a:cubicBezTo>
                  <a:pt x="274210" y="382330"/>
                  <a:pt x="274042" y="382042"/>
                  <a:pt x="273730" y="381418"/>
                </a:cubicBezTo>
                <a:lnTo>
                  <a:pt x="277019" y="381418"/>
                </a:lnTo>
                <a:cubicBezTo>
                  <a:pt x="310400" y="381418"/>
                  <a:pt x="343788" y="381418"/>
                  <a:pt x="377183" y="381418"/>
                </a:cubicBezTo>
                <a:cubicBezTo>
                  <a:pt x="379166" y="381325"/>
                  <a:pt x="381086" y="382126"/>
                  <a:pt x="382416" y="383603"/>
                </a:cubicBezTo>
                <a:cubicBezTo>
                  <a:pt x="386760" y="388115"/>
                  <a:pt x="391273" y="392484"/>
                  <a:pt x="395905" y="397068"/>
                </a:cubicBezTo>
                <a:cubicBezTo>
                  <a:pt x="394753" y="397642"/>
                  <a:pt x="393438" y="397793"/>
                  <a:pt x="392185" y="397500"/>
                </a:cubicBezTo>
                <a:close/>
                <a:moveTo>
                  <a:pt x="374015" y="379618"/>
                </a:moveTo>
                <a:lnTo>
                  <a:pt x="304022" y="379618"/>
                </a:lnTo>
                <a:cubicBezTo>
                  <a:pt x="293533" y="379618"/>
                  <a:pt x="283019" y="379618"/>
                  <a:pt x="272530" y="379618"/>
                </a:cubicBezTo>
                <a:cubicBezTo>
                  <a:pt x="270816" y="379666"/>
                  <a:pt x="269134" y="379162"/>
                  <a:pt x="267729" y="378178"/>
                </a:cubicBezTo>
                <a:cubicBezTo>
                  <a:pt x="259688" y="372753"/>
                  <a:pt x="251599" y="367425"/>
                  <a:pt x="243534" y="362048"/>
                </a:cubicBezTo>
                <a:cubicBezTo>
                  <a:pt x="242610" y="361570"/>
                  <a:pt x="241792" y="360910"/>
                  <a:pt x="241134" y="360104"/>
                </a:cubicBezTo>
                <a:cubicBezTo>
                  <a:pt x="242106" y="359772"/>
                  <a:pt x="243141" y="359664"/>
                  <a:pt x="244159" y="359792"/>
                </a:cubicBezTo>
                <a:cubicBezTo>
                  <a:pt x="281346" y="359792"/>
                  <a:pt x="318537" y="359792"/>
                  <a:pt x="355724" y="359792"/>
                </a:cubicBezTo>
                <a:cubicBezTo>
                  <a:pt x="357539" y="359691"/>
                  <a:pt x="359303" y="360413"/>
                  <a:pt x="360525" y="361760"/>
                </a:cubicBezTo>
                <a:cubicBezTo>
                  <a:pt x="365542" y="366921"/>
                  <a:pt x="370678" y="371961"/>
                  <a:pt x="375767" y="377050"/>
                </a:cubicBezTo>
                <a:cubicBezTo>
                  <a:pt x="376391" y="377674"/>
                  <a:pt x="376967" y="378322"/>
                  <a:pt x="377711" y="379114"/>
                </a:cubicBezTo>
                <a:cubicBezTo>
                  <a:pt x="376617" y="379652"/>
                  <a:pt x="375369" y="379786"/>
                  <a:pt x="374183" y="379498"/>
                </a:cubicBezTo>
                <a:close/>
                <a:moveTo>
                  <a:pt x="159716" y="492840"/>
                </a:moveTo>
                <a:cubicBezTo>
                  <a:pt x="160508" y="492480"/>
                  <a:pt x="161132" y="492840"/>
                  <a:pt x="161780" y="493080"/>
                </a:cubicBezTo>
                <a:cubicBezTo>
                  <a:pt x="171765" y="495481"/>
                  <a:pt x="181727" y="498001"/>
                  <a:pt x="191688" y="500497"/>
                </a:cubicBezTo>
                <a:cubicBezTo>
                  <a:pt x="193920" y="501097"/>
                  <a:pt x="193920" y="501097"/>
                  <a:pt x="193920" y="503498"/>
                </a:cubicBezTo>
                <a:lnTo>
                  <a:pt x="193920" y="598790"/>
                </a:lnTo>
                <a:cubicBezTo>
                  <a:pt x="193920" y="601190"/>
                  <a:pt x="193920" y="601190"/>
                  <a:pt x="191520" y="601190"/>
                </a:cubicBezTo>
                <a:lnTo>
                  <a:pt x="161852" y="601190"/>
                </a:lnTo>
                <a:cubicBezTo>
                  <a:pt x="159308" y="601190"/>
                  <a:pt x="159452" y="601190"/>
                  <a:pt x="159452" y="598790"/>
                </a:cubicBezTo>
                <a:lnTo>
                  <a:pt x="159452" y="557168"/>
                </a:lnTo>
                <a:cubicBezTo>
                  <a:pt x="159452" y="536879"/>
                  <a:pt x="159452" y="516596"/>
                  <a:pt x="159452" y="496321"/>
                </a:cubicBezTo>
                <a:cubicBezTo>
                  <a:pt x="159263" y="495157"/>
                  <a:pt x="159353" y="493964"/>
                  <a:pt x="159716" y="492840"/>
                </a:cubicBezTo>
                <a:close/>
                <a:moveTo>
                  <a:pt x="159428" y="716980"/>
                </a:moveTo>
                <a:cubicBezTo>
                  <a:pt x="159452" y="716685"/>
                  <a:pt x="159452" y="716387"/>
                  <a:pt x="159428" y="716092"/>
                </a:cubicBezTo>
                <a:cubicBezTo>
                  <a:pt x="159212" y="714412"/>
                  <a:pt x="159836" y="713692"/>
                  <a:pt x="161612" y="713236"/>
                </a:cubicBezTo>
                <a:cubicBezTo>
                  <a:pt x="167061" y="712036"/>
                  <a:pt x="172462" y="710571"/>
                  <a:pt x="177862" y="709203"/>
                </a:cubicBezTo>
                <a:lnTo>
                  <a:pt x="190944" y="705915"/>
                </a:lnTo>
                <a:cubicBezTo>
                  <a:pt x="191898" y="705579"/>
                  <a:pt x="192915" y="705464"/>
                  <a:pt x="193920" y="705579"/>
                </a:cubicBezTo>
                <a:lnTo>
                  <a:pt x="193920" y="708699"/>
                </a:lnTo>
                <a:cubicBezTo>
                  <a:pt x="193920" y="739886"/>
                  <a:pt x="193920" y="771090"/>
                  <a:pt x="193920" y="802311"/>
                </a:cubicBezTo>
                <a:cubicBezTo>
                  <a:pt x="194178" y="804277"/>
                  <a:pt x="193043" y="806159"/>
                  <a:pt x="191184" y="806848"/>
                </a:cubicBezTo>
                <a:cubicBezTo>
                  <a:pt x="181583" y="811504"/>
                  <a:pt x="171982" y="816449"/>
                  <a:pt x="162380" y="821105"/>
                </a:cubicBezTo>
                <a:cubicBezTo>
                  <a:pt x="161543" y="821631"/>
                  <a:pt x="160627" y="822020"/>
                  <a:pt x="159668" y="822257"/>
                </a:cubicBezTo>
                <a:cubicBezTo>
                  <a:pt x="159202" y="821338"/>
                  <a:pt x="159067" y="820287"/>
                  <a:pt x="159284" y="819281"/>
                </a:cubicBezTo>
                <a:cubicBezTo>
                  <a:pt x="159380" y="785166"/>
                  <a:pt x="159428" y="751065"/>
                  <a:pt x="159428" y="716980"/>
                </a:cubicBezTo>
                <a:close/>
                <a:moveTo>
                  <a:pt x="165453" y="821753"/>
                </a:moveTo>
                <a:lnTo>
                  <a:pt x="192984" y="807880"/>
                </a:lnTo>
                <a:cubicBezTo>
                  <a:pt x="194208" y="807215"/>
                  <a:pt x="195576" y="806860"/>
                  <a:pt x="196969" y="806848"/>
                </a:cubicBezTo>
                <a:lnTo>
                  <a:pt x="291084" y="806848"/>
                </a:lnTo>
                <a:cubicBezTo>
                  <a:pt x="291564" y="806848"/>
                  <a:pt x="292045" y="806848"/>
                  <a:pt x="293293" y="806968"/>
                </a:cubicBezTo>
                <a:lnTo>
                  <a:pt x="291564" y="808216"/>
                </a:lnTo>
                <a:cubicBezTo>
                  <a:pt x="284916" y="812656"/>
                  <a:pt x="278267" y="817073"/>
                  <a:pt x="271666" y="821561"/>
                </a:cubicBezTo>
                <a:cubicBezTo>
                  <a:pt x="270137" y="822661"/>
                  <a:pt x="268291" y="823225"/>
                  <a:pt x="266409" y="823170"/>
                </a:cubicBezTo>
                <a:cubicBezTo>
                  <a:pt x="252007" y="823170"/>
                  <a:pt x="237822" y="823170"/>
                  <a:pt x="223540" y="823170"/>
                </a:cubicBezTo>
                <a:lnTo>
                  <a:pt x="163892" y="823170"/>
                </a:lnTo>
                <a:cubicBezTo>
                  <a:pt x="164109" y="822113"/>
                  <a:pt x="164877" y="822041"/>
                  <a:pt x="165453" y="821753"/>
                </a:cubicBezTo>
                <a:close/>
                <a:moveTo>
                  <a:pt x="269554" y="825138"/>
                </a:moveTo>
                <a:cubicBezTo>
                  <a:pt x="270322" y="824250"/>
                  <a:pt x="271354" y="824466"/>
                  <a:pt x="272338" y="824466"/>
                </a:cubicBezTo>
                <a:lnTo>
                  <a:pt x="375551" y="824466"/>
                </a:lnTo>
                <a:cubicBezTo>
                  <a:pt x="376245" y="824451"/>
                  <a:pt x="376938" y="824523"/>
                  <a:pt x="377615" y="824682"/>
                </a:cubicBezTo>
                <a:cubicBezTo>
                  <a:pt x="378047" y="824802"/>
                  <a:pt x="378071" y="825258"/>
                  <a:pt x="377807" y="825666"/>
                </a:cubicBezTo>
                <a:lnTo>
                  <a:pt x="358413" y="844868"/>
                </a:lnTo>
                <a:cubicBezTo>
                  <a:pt x="357597" y="845636"/>
                  <a:pt x="356541" y="845420"/>
                  <a:pt x="355580" y="845420"/>
                </a:cubicBezTo>
                <a:lnTo>
                  <a:pt x="243102" y="845420"/>
                </a:lnTo>
                <a:cubicBezTo>
                  <a:pt x="242293" y="845466"/>
                  <a:pt x="241485" y="845387"/>
                  <a:pt x="240702" y="845180"/>
                </a:cubicBezTo>
                <a:cubicBezTo>
                  <a:pt x="240270" y="845060"/>
                  <a:pt x="240414" y="844532"/>
                  <a:pt x="240702" y="844292"/>
                </a:cubicBezTo>
                <a:cubicBezTo>
                  <a:pt x="250495" y="837907"/>
                  <a:pt x="260121" y="831619"/>
                  <a:pt x="269554" y="825138"/>
                </a:cubicBezTo>
                <a:close/>
                <a:moveTo>
                  <a:pt x="362253" y="843164"/>
                </a:moveTo>
                <a:lnTo>
                  <a:pt x="380496" y="825066"/>
                </a:lnTo>
                <a:lnTo>
                  <a:pt x="380496" y="825066"/>
                </a:lnTo>
                <a:cubicBezTo>
                  <a:pt x="381336" y="824274"/>
                  <a:pt x="382368" y="824466"/>
                  <a:pt x="383352" y="824466"/>
                </a:cubicBezTo>
                <a:lnTo>
                  <a:pt x="486877" y="824466"/>
                </a:lnTo>
                <a:cubicBezTo>
                  <a:pt x="487837" y="824466"/>
                  <a:pt x="488917" y="824226"/>
                  <a:pt x="489661" y="825162"/>
                </a:cubicBezTo>
                <a:cubicBezTo>
                  <a:pt x="487981" y="829506"/>
                  <a:pt x="485605" y="833491"/>
                  <a:pt x="483612" y="837667"/>
                </a:cubicBezTo>
                <a:cubicBezTo>
                  <a:pt x="482484" y="840068"/>
                  <a:pt x="481212" y="842468"/>
                  <a:pt x="480060" y="844868"/>
                </a:cubicBezTo>
                <a:cubicBezTo>
                  <a:pt x="479196" y="845852"/>
                  <a:pt x="478020" y="845516"/>
                  <a:pt x="476964" y="845516"/>
                </a:cubicBezTo>
                <a:lnTo>
                  <a:pt x="364342" y="845516"/>
                </a:lnTo>
                <a:cubicBezTo>
                  <a:pt x="363309" y="845516"/>
                  <a:pt x="362109" y="845900"/>
                  <a:pt x="361365" y="844700"/>
                </a:cubicBezTo>
                <a:cubicBezTo>
                  <a:pt x="361447" y="844057"/>
                  <a:pt x="361761" y="843466"/>
                  <a:pt x="362253" y="843044"/>
                </a:cubicBezTo>
                <a:close/>
                <a:moveTo>
                  <a:pt x="490861" y="823218"/>
                </a:moveTo>
                <a:lnTo>
                  <a:pt x="490861" y="823218"/>
                </a:lnTo>
                <a:cubicBezTo>
                  <a:pt x="489997" y="824202"/>
                  <a:pt x="488821" y="823866"/>
                  <a:pt x="487765" y="823866"/>
                </a:cubicBezTo>
                <a:lnTo>
                  <a:pt x="385944" y="823866"/>
                </a:lnTo>
                <a:cubicBezTo>
                  <a:pt x="384912" y="823866"/>
                  <a:pt x="383688" y="824274"/>
                  <a:pt x="382968" y="823074"/>
                </a:cubicBezTo>
                <a:cubicBezTo>
                  <a:pt x="383112" y="821969"/>
                  <a:pt x="384000" y="821417"/>
                  <a:pt x="384672" y="820673"/>
                </a:cubicBezTo>
                <a:cubicBezTo>
                  <a:pt x="388057" y="817265"/>
                  <a:pt x="391441" y="813856"/>
                  <a:pt x="394849" y="810520"/>
                </a:cubicBezTo>
                <a:cubicBezTo>
                  <a:pt x="395977" y="809416"/>
                  <a:pt x="397250" y="808480"/>
                  <a:pt x="398450" y="807448"/>
                </a:cubicBezTo>
                <a:cubicBezTo>
                  <a:pt x="398824" y="807109"/>
                  <a:pt x="399314" y="806927"/>
                  <a:pt x="399818" y="806944"/>
                </a:cubicBezTo>
                <a:lnTo>
                  <a:pt x="498878" y="806944"/>
                </a:lnTo>
                <a:close/>
                <a:moveTo>
                  <a:pt x="494774" y="805287"/>
                </a:moveTo>
                <a:cubicBezTo>
                  <a:pt x="464794" y="805095"/>
                  <a:pt x="434766" y="805167"/>
                  <a:pt x="404811" y="805167"/>
                </a:cubicBezTo>
                <a:lnTo>
                  <a:pt x="401738" y="805167"/>
                </a:lnTo>
                <a:cubicBezTo>
                  <a:pt x="401474" y="804231"/>
                  <a:pt x="402002" y="803967"/>
                  <a:pt x="402314" y="803655"/>
                </a:cubicBezTo>
                <a:cubicBezTo>
                  <a:pt x="405915" y="800031"/>
                  <a:pt x="409515" y="796454"/>
                  <a:pt x="413116" y="792806"/>
                </a:cubicBezTo>
                <a:cubicBezTo>
                  <a:pt x="413838" y="791992"/>
                  <a:pt x="414882" y="791536"/>
                  <a:pt x="415972" y="791558"/>
                </a:cubicBezTo>
                <a:lnTo>
                  <a:pt x="505359" y="791558"/>
                </a:lnTo>
                <a:cubicBezTo>
                  <a:pt x="505741" y="791601"/>
                  <a:pt x="506118" y="791673"/>
                  <a:pt x="506487" y="791774"/>
                </a:cubicBezTo>
                <a:cubicBezTo>
                  <a:pt x="504894" y="794673"/>
                  <a:pt x="503451" y="797652"/>
                  <a:pt x="502167" y="800703"/>
                </a:cubicBezTo>
                <a:cubicBezTo>
                  <a:pt x="500823" y="804279"/>
                  <a:pt x="498758" y="805191"/>
                  <a:pt x="494774" y="805167"/>
                </a:cubicBezTo>
                <a:close/>
                <a:moveTo>
                  <a:pt x="505287" y="798398"/>
                </a:moveTo>
                <a:cubicBezTo>
                  <a:pt x="506127" y="796598"/>
                  <a:pt x="507111" y="794846"/>
                  <a:pt x="507928" y="793046"/>
                </a:cubicBezTo>
                <a:cubicBezTo>
                  <a:pt x="508220" y="792004"/>
                  <a:pt x="509267" y="791366"/>
                  <a:pt x="510328" y="791582"/>
                </a:cubicBezTo>
                <a:cubicBezTo>
                  <a:pt x="510808" y="791582"/>
                  <a:pt x="511312" y="791582"/>
                  <a:pt x="511816" y="791582"/>
                </a:cubicBezTo>
                <a:lnTo>
                  <a:pt x="598227" y="791582"/>
                </a:lnTo>
                <a:cubicBezTo>
                  <a:pt x="601875" y="791582"/>
                  <a:pt x="601515" y="791054"/>
                  <a:pt x="601539" y="794990"/>
                </a:cubicBezTo>
                <a:cubicBezTo>
                  <a:pt x="601539" y="797582"/>
                  <a:pt x="601539" y="800199"/>
                  <a:pt x="601539" y="802791"/>
                </a:cubicBezTo>
                <a:cubicBezTo>
                  <a:pt x="601539" y="805383"/>
                  <a:pt x="601539" y="805191"/>
                  <a:pt x="599019" y="805191"/>
                </a:cubicBezTo>
                <a:lnTo>
                  <a:pt x="502143" y="805191"/>
                </a:lnTo>
                <a:cubicBezTo>
                  <a:pt x="503021" y="802815"/>
                  <a:pt x="504073" y="800504"/>
                  <a:pt x="505287" y="798278"/>
                </a:cubicBezTo>
                <a:close/>
                <a:moveTo>
                  <a:pt x="508984" y="666718"/>
                </a:moveTo>
                <a:lnTo>
                  <a:pt x="508984" y="606014"/>
                </a:lnTo>
                <a:cubicBezTo>
                  <a:pt x="508984" y="602894"/>
                  <a:pt x="508768" y="603086"/>
                  <a:pt x="511888" y="603086"/>
                </a:cubicBezTo>
                <a:lnTo>
                  <a:pt x="600051" y="603086"/>
                </a:lnTo>
                <a:cubicBezTo>
                  <a:pt x="600915" y="603086"/>
                  <a:pt x="601371" y="603398"/>
                  <a:pt x="601371" y="604286"/>
                </a:cubicBezTo>
                <a:cubicBezTo>
                  <a:pt x="601371" y="605174"/>
                  <a:pt x="601371" y="605678"/>
                  <a:pt x="601371" y="606398"/>
                </a:cubicBezTo>
                <a:lnTo>
                  <a:pt x="601371" y="692161"/>
                </a:lnTo>
                <a:cubicBezTo>
                  <a:pt x="601371" y="695858"/>
                  <a:pt x="601707" y="695354"/>
                  <a:pt x="598203" y="695354"/>
                </a:cubicBezTo>
                <a:lnTo>
                  <a:pt x="512440" y="695354"/>
                </a:lnTo>
                <a:cubicBezTo>
                  <a:pt x="511936" y="695318"/>
                  <a:pt x="511432" y="695318"/>
                  <a:pt x="510928" y="695354"/>
                </a:cubicBezTo>
                <a:cubicBezTo>
                  <a:pt x="509272" y="695570"/>
                  <a:pt x="508960" y="694730"/>
                  <a:pt x="508960" y="693265"/>
                </a:cubicBezTo>
                <a:cubicBezTo>
                  <a:pt x="509008" y="684384"/>
                  <a:pt x="508984" y="675503"/>
                  <a:pt x="508984" y="666718"/>
                </a:cubicBezTo>
                <a:close/>
                <a:moveTo>
                  <a:pt x="601371" y="788581"/>
                </a:moveTo>
                <a:cubicBezTo>
                  <a:pt x="601371" y="789493"/>
                  <a:pt x="600963" y="789829"/>
                  <a:pt x="600099" y="789781"/>
                </a:cubicBezTo>
                <a:cubicBezTo>
                  <a:pt x="599235" y="789733"/>
                  <a:pt x="598899" y="789781"/>
                  <a:pt x="598299" y="789781"/>
                </a:cubicBezTo>
                <a:lnTo>
                  <a:pt x="512272" y="789781"/>
                </a:lnTo>
                <a:cubicBezTo>
                  <a:pt x="508432" y="789781"/>
                  <a:pt x="508984" y="790069"/>
                  <a:pt x="508984" y="786349"/>
                </a:cubicBezTo>
                <a:lnTo>
                  <a:pt x="508984" y="700490"/>
                </a:lnTo>
                <a:cubicBezTo>
                  <a:pt x="508984" y="696770"/>
                  <a:pt x="508576" y="697178"/>
                  <a:pt x="512392" y="697178"/>
                </a:cubicBezTo>
                <a:lnTo>
                  <a:pt x="598131" y="697178"/>
                </a:lnTo>
                <a:cubicBezTo>
                  <a:pt x="601731" y="697178"/>
                  <a:pt x="601371" y="696674"/>
                  <a:pt x="601371" y="700322"/>
                </a:cubicBezTo>
                <a:lnTo>
                  <a:pt x="601371" y="786373"/>
                </a:lnTo>
                <a:cubicBezTo>
                  <a:pt x="601371" y="787069"/>
                  <a:pt x="601347" y="787765"/>
                  <a:pt x="601371" y="788461"/>
                </a:cubicBezTo>
                <a:close/>
                <a:moveTo>
                  <a:pt x="601371" y="512547"/>
                </a:moveTo>
                <a:lnTo>
                  <a:pt x="601371" y="599030"/>
                </a:lnTo>
                <a:cubicBezTo>
                  <a:pt x="601371" y="601430"/>
                  <a:pt x="601371" y="601286"/>
                  <a:pt x="598971" y="601286"/>
                </a:cubicBezTo>
                <a:lnTo>
                  <a:pt x="512416" y="601286"/>
                </a:lnTo>
                <a:cubicBezTo>
                  <a:pt x="511720" y="601286"/>
                  <a:pt x="511024" y="601286"/>
                  <a:pt x="510328" y="601286"/>
                </a:cubicBezTo>
                <a:cubicBezTo>
                  <a:pt x="509248" y="601286"/>
                  <a:pt x="508912" y="600782"/>
                  <a:pt x="508984" y="599798"/>
                </a:cubicBezTo>
                <a:cubicBezTo>
                  <a:pt x="508984" y="599294"/>
                  <a:pt x="508984" y="598814"/>
                  <a:pt x="508984" y="598309"/>
                </a:cubicBezTo>
                <a:lnTo>
                  <a:pt x="508984" y="511899"/>
                </a:lnTo>
                <a:cubicBezTo>
                  <a:pt x="509008" y="511498"/>
                  <a:pt x="509008" y="511099"/>
                  <a:pt x="508984" y="510699"/>
                </a:cubicBezTo>
                <a:cubicBezTo>
                  <a:pt x="508744" y="509042"/>
                  <a:pt x="509560" y="508682"/>
                  <a:pt x="511048" y="508706"/>
                </a:cubicBezTo>
                <a:cubicBezTo>
                  <a:pt x="515848" y="508706"/>
                  <a:pt x="520649" y="508706"/>
                  <a:pt x="525450" y="508706"/>
                </a:cubicBezTo>
                <a:lnTo>
                  <a:pt x="597675" y="508706"/>
                </a:lnTo>
                <a:cubicBezTo>
                  <a:pt x="598395" y="508706"/>
                  <a:pt x="599091" y="508706"/>
                  <a:pt x="599787" y="508706"/>
                </a:cubicBezTo>
                <a:cubicBezTo>
                  <a:pt x="600915" y="508706"/>
                  <a:pt x="601467" y="509018"/>
                  <a:pt x="601371" y="510218"/>
                </a:cubicBezTo>
                <a:cubicBezTo>
                  <a:pt x="601323" y="511011"/>
                  <a:pt x="601371" y="511707"/>
                  <a:pt x="601371" y="512403"/>
                </a:cubicBezTo>
                <a:close/>
                <a:moveTo>
                  <a:pt x="601371" y="411470"/>
                </a:moveTo>
                <a:cubicBezTo>
                  <a:pt x="601371" y="412670"/>
                  <a:pt x="600867" y="413054"/>
                  <a:pt x="599739" y="412958"/>
                </a:cubicBezTo>
                <a:cubicBezTo>
                  <a:pt x="599163" y="412958"/>
                  <a:pt x="598539" y="412958"/>
                  <a:pt x="597963" y="412958"/>
                </a:cubicBezTo>
                <a:cubicBezTo>
                  <a:pt x="569159" y="412958"/>
                  <a:pt x="540572" y="412958"/>
                  <a:pt x="511888" y="412958"/>
                </a:cubicBezTo>
                <a:cubicBezTo>
                  <a:pt x="509771" y="413261"/>
                  <a:pt x="507743" y="411993"/>
                  <a:pt x="507087" y="409958"/>
                </a:cubicBezTo>
                <a:cubicBezTo>
                  <a:pt x="505863" y="407126"/>
                  <a:pt x="504303" y="404437"/>
                  <a:pt x="502935" y="401653"/>
                </a:cubicBezTo>
                <a:cubicBezTo>
                  <a:pt x="502647" y="401077"/>
                  <a:pt x="502095" y="400525"/>
                  <a:pt x="502335" y="399709"/>
                </a:cubicBezTo>
                <a:cubicBezTo>
                  <a:pt x="503242" y="399317"/>
                  <a:pt x="504245" y="399209"/>
                  <a:pt x="505215" y="399397"/>
                </a:cubicBezTo>
                <a:lnTo>
                  <a:pt x="598155" y="399397"/>
                </a:lnTo>
                <a:cubicBezTo>
                  <a:pt x="598659" y="399397"/>
                  <a:pt x="599163" y="399397"/>
                  <a:pt x="599667" y="399397"/>
                </a:cubicBezTo>
                <a:cubicBezTo>
                  <a:pt x="600747" y="399397"/>
                  <a:pt x="601299" y="399661"/>
                  <a:pt x="601275" y="400885"/>
                </a:cubicBezTo>
                <a:cubicBezTo>
                  <a:pt x="601323" y="404317"/>
                  <a:pt x="601347" y="407822"/>
                  <a:pt x="601395" y="411326"/>
                </a:cubicBezTo>
                <a:close/>
                <a:moveTo>
                  <a:pt x="497846" y="395436"/>
                </a:moveTo>
                <a:cubicBezTo>
                  <a:pt x="498245" y="395993"/>
                  <a:pt x="498478" y="396651"/>
                  <a:pt x="498518" y="397332"/>
                </a:cubicBezTo>
                <a:cubicBezTo>
                  <a:pt x="497565" y="397707"/>
                  <a:pt x="496528" y="397815"/>
                  <a:pt x="495518" y="397644"/>
                </a:cubicBezTo>
                <a:cubicBezTo>
                  <a:pt x="464331" y="397644"/>
                  <a:pt x="433127" y="397644"/>
                  <a:pt x="401906" y="397644"/>
                </a:cubicBezTo>
                <a:cubicBezTo>
                  <a:pt x="399924" y="397719"/>
                  <a:pt x="398013" y="396898"/>
                  <a:pt x="396698" y="395412"/>
                </a:cubicBezTo>
                <a:cubicBezTo>
                  <a:pt x="392329" y="390900"/>
                  <a:pt x="387816" y="386531"/>
                  <a:pt x="383424" y="382162"/>
                </a:cubicBezTo>
                <a:cubicBezTo>
                  <a:pt x="383928" y="381058"/>
                  <a:pt x="384720" y="381418"/>
                  <a:pt x="385344" y="381418"/>
                </a:cubicBezTo>
                <a:lnTo>
                  <a:pt x="488557" y="381418"/>
                </a:lnTo>
                <a:cubicBezTo>
                  <a:pt x="489959" y="381229"/>
                  <a:pt x="491305" y="382035"/>
                  <a:pt x="491797" y="383363"/>
                </a:cubicBezTo>
                <a:cubicBezTo>
                  <a:pt x="493742" y="387299"/>
                  <a:pt x="495854" y="391260"/>
                  <a:pt x="497870" y="395292"/>
                </a:cubicBezTo>
                <a:close/>
                <a:moveTo>
                  <a:pt x="487165" y="379642"/>
                </a:moveTo>
                <a:cubicBezTo>
                  <a:pt x="452569" y="379642"/>
                  <a:pt x="417995" y="379642"/>
                  <a:pt x="383448" y="379642"/>
                </a:cubicBezTo>
                <a:cubicBezTo>
                  <a:pt x="381857" y="379719"/>
                  <a:pt x="380313" y="379076"/>
                  <a:pt x="379247" y="377890"/>
                </a:cubicBezTo>
                <a:cubicBezTo>
                  <a:pt x="374111" y="372705"/>
                  <a:pt x="368902" y="367617"/>
                  <a:pt x="363717" y="362480"/>
                </a:cubicBezTo>
                <a:cubicBezTo>
                  <a:pt x="363045" y="361808"/>
                  <a:pt x="362397" y="361112"/>
                  <a:pt x="361557" y="360224"/>
                </a:cubicBezTo>
                <a:cubicBezTo>
                  <a:pt x="362580" y="359823"/>
                  <a:pt x="363684" y="359684"/>
                  <a:pt x="364774" y="359816"/>
                </a:cubicBezTo>
                <a:cubicBezTo>
                  <a:pt x="402139" y="359816"/>
                  <a:pt x="439512" y="359816"/>
                  <a:pt x="476892" y="359816"/>
                </a:cubicBezTo>
                <a:cubicBezTo>
                  <a:pt x="478877" y="359535"/>
                  <a:pt x="480780" y="360704"/>
                  <a:pt x="481428" y="362600"/>
                </a:cubicBezTo>
                <a:cubicBezTo>
                  <a:pt x="483540" y="367401"/>
                  <a:pt x="486037" y="371913"/>
                  <a:pt x="488317" y="376546"/>
                </a:cubicBezTo>
                <a:cubicBezTo>
                  <a:pt x="488872" y="377374"/>
                  <a:pt x="489256" y="378303"/>
                  <a:pt x="489445" y="379282"/>
                </a:cubicBezTo>
                <a:cubicBezTo>
                  <a:pt x="488773" y="379762"/>
                  <a:pt x="487933" y="379498"/>
                  <a:pt x="487189" y="379498"/>
                </a:cubicBezTo>
                <a:close/>
                <a:moveTo>
                  <a:pt x="476124" y="358039"/>
                </a:moveTo>
                <a:cubicBezTo>
                  <a:pt x="437976" y="358039"/>
                  <a:pt x="399835" y="358039"/>
                  <a:pt x="361701" y="358039"/>
                </a:cubicBezTo>
                <a:cubicBezTo>
                  <a:pt x="360117" y="358102"/>
                  <a:pt x="358583" y="357471"/>
                  <a:pt x="357501" y="356311"/>
                </a:cubicBezTo>
                <a:cubicBezTo>
                  <a:pt x="350300" y="348942"/>
                  <a:pt x="342811" y="341645"/>
                  <a:pt x="335466" y="334324"/>
                </a:cubicBezTo>
                <a:cubicBezTo>
                  <a:pt x="335034" y="333820"/>
                  <a:pt x="335106" y="333340"/>
                  <a:pt x="335754" y="333244"/>
                </a:cubicBezTo>
                <a:cubicBezTo>
                  <a:pt x="336644" y="333124"/>
                  <a:pt x="337545" y="333076"/>
                  <a:pt x="338442" y="333100"/>
                </a:cubicBezTo>
                <a:lnTo>
                  <a:pt x="463474" y="333100"/>
                </a:lnTo>
                <a:cubicBezTo>
                  <a:pt x="464626" y="333100"/>
                  <a:pt x="465874" y="332716"/>
                  <a:pt x="466882" y="333724"/>
                </a:cubicBezTo>
                <a:cubicBezTo>
                  <a:pt x="470867" y="341645"/>
                  <a:pt x="474868" y="349550"/>
                  <a:pt x="478884" y="357439"/>
                </a:cubicBezTo>
                <a:cubicBezTo>
                  <a:pt x="478070" y="357953"/>
                  <a:pt x="477084" y="358119"/>
                  <a:pt x="476148" y="357895"/>
                </a:cubicBezTo>
                <a:close/>
                <a:moveTo>
                  <a:pt x="300902" y="302448"/>
                </a:moveTo>
                <a:cubicBezTo>
                  <a:pt x="310239" y="311906"/>
                  <a:pt x="319648" y="321267"/>
                  <a:pt x="329033" y="330676"/>
                </a:cubicBezTo>
                <a:cubicBezTo>
                  <a:pt x="329364" y="331046"/>
                  <a:pt x="329669" y="331439"/>
                  <a:pt x="329945" y="331852"/>
                </a:cubicBezTo>
                <a:cubicBezTo>
                  <a:pt x="328913" y="333052"/>
                  <a:pt x="327545" y="332548"/>
                  <a:pt x="326297" y="332548"/>
                </a:cubicBezTo>
                <a:lnTo>
                  <a:pt x="232997" y="332548"/>
                </a:lnTo>
                <a:cubicBezTo>
                  <a:pt x="222508" y="332548"/>
                  <a:pt x="212043" y="332548"/>
                  <a:pt x="201553" y="332548"/>
                </a:cubicBezTo>
                <a:cubicBezTo>
                  <a:pt x="200401" y="332548"/>
                  <a:pt x="199153" y="332884"/>
                  <a:pt x="198121" y="331948"/>
                </a:cubicBezTo>
                <a:lnTo>
                  <a:pt x="166269" y="310658"/>
                </a:lnTo>
                <a:lnTo>
                  <a:pt x="153115" y="301680"/>
                </a:lnTo>
                <a:cubicBezTo>
                  <a:pt x="153691" y="300744"/>
                  <a:pt x="154555" y="301152"/>
                  <a:pt x="155251" y="301152"/>
                </a:cubicBezTo>
                <a:lnTo>
                  <a:pt x="297613" y="301152"/>
                </a:lnTo>
                <a:cubicBezTo>
                  <a:pt x="298864" y="301020"/>
                  <a:pt x="300110" y="301440"/>
                  <a:pt x="301022" y="302304"/>
                </a:cubicBezTo>
                <a:close/>
                <a:moveTo>
                  <a:pt x="116439" y="840740"/>
                </a:moveTo>
                <a:lnTo>
                  <a:pt x="116439" y="727782"/>
                </a:lnTo>
                <a:cubicBezTo>
                  <a:pt x="116439" y="727278"/>
                  <a:pt x="116439" y="726774"/>
                  <a:pt x="116439" y="726269"/>
                </a:cubicBezTo>
                <a:cubicBezTo>
                  <a:pt x="116271" y="724901"/>
                  <a:pt x="116943" y="724421"/>
                  <a:pt x="118239" y="724109"/>
                </a:cubicBezTo>
                <a:cubicBezTo>
                  <a:pt x="130624" y="721061"/>
                  <a:pt x="143010" y="717916"/>
                  <a:pt x="155395" y="714820"/>
                </a:cubicBezTo>
                <a:cubicBezTo>
                  <a:pt x="157508" y="714292"/>
                  <a:pt x="157604" y="714364"/>
                  <a:pt x="157628" y="716524"/>
                </a:cubicBezTo>
                <a:cubicBezTo>
                  <a:pt x="157628" y="720533"/>
                  <a:pt x="157628" y="724517"/>
                  <a:pt x="157628" y="728526"/>
                </a:cubicBezTo>
                <a:cubicBezTo>
                  <a:pt x="157628" y="759089"/>
                  <a:pt x="157628" y="789654"/>
                  <a:pt x="157628" y="820217"/>
                </a:cubicBezTo>
                <a:cubicBezTo>
                  <a:pt x="157899" y="822286"/>
                  <a:pt x="156718" y="824269"/>
                  <a:pt x="154771" y="825018"/>
                </a:cubicBezTo>
                <a:cubicBezTo>
                  <a:pt x="142914" y="830755"/>
                  <a:pt x="131176" y="836731"/>
                  <a:pt x="119391" y="842612"/>
                </a:cubicBezTo>
                <a:cubicBezTo>
                  <a:pt x="118595" y="843212"/>
                  <a:pt x="117648" y="843579"/>
                  <a:pt x="116655" y="843668"/>
                </a:cubicBezTo>
                <a:cubicBezTo>
                  <a:pt x="116332" y="842727"/>
                  <a:pt x="116258" y="841719"/>
                  <a:pt x="116439" y="840740"/>
                </a:cubicBezTo>
                <a:close/>
                <a:moveTo>
                  <a:pt x="122487" y="843140"/>
                </a:moveTo>
                <a:lnTo>
                  <a:pt x="157052" y="825858"/>
                </a:lnTo>
                <a:cubicBezTo>
                  <a:pt x="158184" y="825231"/>
                  <a:pt x="159454" y="824893"/>
                  <a:pt x="160748" y="824874"/>
                </a:cubicBezTo>
                <a:lnTo>
                  <a:pt x="264513" y="824874"/>
                </a:lnTo>
                <a:cubicBezTo>
                  <a:pt x="264825" y="824874"/>
                  <a:pt x="265113" y="824874"/>
                  <a:pt x="265401" y="824874"/>
                </a:cubicBezTo>
                <a:cubicBezTo>
                  <a:pt x="265737" y="825738"/>
                  <a:pt x="264945" y="825858"/>
                  <a:pt x="264513" y="826146"/>
                </a:cubicBezTo>
                <a:lnTo>
                  <a:pt x="238350" y="843620"/>
                </a:lnTo>
                <a:cubicBezTo>
                  <a:pt x="237466" y="844268"/>
                  <a:pt x="236397" y="844614"/>
                  <a:pt x="235301" y="844604"/>
                </a:cubicBezTo>
                <a:lnTo>
                  <a:pt x="121335" y="844604"/>
                </a:lnTo>
                <a:cubicBezTo>
                  <a:pt x="121072" y="844561"/>
                  <a:pt x="120814" y="844489"/>
                  <a:pt x="120567" y="844388"/>
                </a:cubicBezTo>
                <a:cubicBezTo>
                  <a:pt x="121084" y="843824"/>
                  <a:pt x="121750" y="843416"/>
                  <a:pt x="122487" y="843212"/>
                </a:cubicBezTo>
                <a:close/>
                <a:moveTo>
                  <a:pt x="237126" y="846741"/>
                </a:moveTo>
                <a:cubicBezTo>
                  <a:pt x="238182" y="845588"/>
                  <a:pt x="239526" y="846068"/>
                  <a:pt x="240822" y="846068"/>
                </a:cubicBezTo>
                <a:lnTo>
                  <a:pt x="342427" y="846068"/>
                </a:lnTo>
                <a:cubicBezTo>
                  <a:pt x="346507" y="846068"/>
                  <a:pt x="350612" y="846068"/>
                  <a:pt x="354716" y="846068"/>
                </a:cubicBezTo>
                <a:cubicBezTo>
                  <a:pt x="355388" y="846068"/>
                  <a:pt x="356493" y="845828"/>
                  <a:pt x="356061" y="847221"/>
                </a:cubicBezTo>
                <a:cubicBezTo>
                  <a:pt x="348644" y="854638"/>
                  <a:pt x="341203" y="862030"/>
                  <a:pt x="333834" y="869519"/>
                </a:cubicBezTo>
                <a:cubicBezTo>
                  <a:pt x="332850" y="870624"/>
                  <a:pt x="331424" y="871231"/>
                  <a:pt x="329945" y="871176"/>
                </a:cubicBezTo>
                <a:cubicBezTo>
                  <a:pt x="287669" y="871176"/>
                  <a:pt x="245399" y="871176"/>
                  <a:pt x="203137" y="871176"/>
                </a:cubicBezTo>
                <a:lnTo>
                  <a:pt x="201841" y="871176"/>
                </a:lnTo>
                <a:cubicBezTo>
                  <a:pt x="201841" y="869951"/>
                  <a:pt x="202945" y="869783"/>
                  <a:pt x="203617" y="869327"/>
                </a:cubicBezTo>
                <a:cubicBezTo>
                  <a:pt x="213971" y="862398"/>
                  <a:pt x="224372" y="855470"/>
                  <a:pt x="234821" y="848541"/>
                </a:cubicBezTo>
                <a:cubicBezTo>
                  <a:pt x="235589" y="847869"/>
                  <a:pt x="236358" y="847245"/>
                  <a:pt x="237126" y="846741"/>
                </a:cubicBezTo>
                <a:close/>
                <a:moveTo>
                  <a:pt x="464842" y="871152"/>
                </a:moveTo>
                <a:cubicBezTo>
                  <a:pt x="464338" y="871116"/>
                  <a:pt x="463834" y="871116"/>
                  <a:pt x="463330" y="871152"/>
                </a:cubicBezTo>
                <a:lnTo>
                  <a:pt x="335010" y="871152"/>
                </a:lnTo>
                <a:cubicBezTo>
                  <a:pt x="336354" y="868751"/>
                  <a:pt x="350924" y="853917"/>
                  <a:pt x="359013" y="846621"/>
                </a:cubicBezTo>
                <a:lnTo>
                  <a:pt x="359013" y="846621"/>
                </a:lnTo>
                <a:cubicBezTo>
                  <a:pt x="359829" y="845852"/>
                  <a:pt x="360861" y="846044"/>
                  <a:pt x="361845" y="846044"/>
                </a:cubicBezTo>
                <a:lnTo>
                  <a:pt x="476172" y="846044"/>
                </a:lnTo>
                <a:cubicBezTo>
                  <a:pt x="477156" y="846044"/>
                  <a:pt x="478212" y="845780"/>
                  <a:pt x="478956" y="846741"/>
                </a:cubicBezTo>
                <a:cubicBezTo>
                  <a:pt x="477746" y="849698"/>
                  <a:pt x="476368" y="852583"/>
                  <a:pt x="474827" y="855382"/>
                </a:cubicBezTo>
                <a:cubicBezTo>
                  <a:pt x="472427" y="860038"/>
                  <a:pt x="470027" y="864647"/>
                  <a:pt x="467914" y="869327"/>
                </a:cubicBezTo>
                <a:cubicBezTo>
                  <a:pt x="467170" y="870575"/>
                  <a:pt x="466378" y="871296"/>
                  <a:pt x="464866" y="871056"/>
                </a:cubicBezTo>
                <a:close/>
                <a:moveTo>
                  <a:pt x="470027" y="868751"/>
                </a:moveTo>
                <a:cubicBezTo>
                  <a:pt x="473339" y="862054"/>
                  <a:pt x="476748" y="855382"/>
                  <a:pt x="480012" y="848661"/>
                </a:cubicBezTo>
                <a:cubicBezTo>
                  <a:pt x="480499" y="847233"/>
                  <a:pt x="481923" y="846342"/>
                  <a:pt x="483420" y="846525"/>
                </a:cubicBezTo>
                <a:cubicBezTo>
                  <a:pt x="521825" y="846525"/>
                  <a:pt x="560302" y="846525"/>
                  <a:pt x="598851" y="846525"/>
                </a:cubicBezTo>
                <a:cubicBezTo>
                  <a:pt x="601251" y="846525"/>
                  <a:pt x="601251" y="846525"/>
                  <a:pt x="601251" y="848925"/>
                </a:cubicBezTo>
                <a:cubicBezTo>
                  <a:pt x="601251" y="855622"/>
                  <a:pt x="601251" y="862318"/>
                  <a:pt x="601251" y="869015"/>
                </a:cubicBezTo>
                <a:cubicBezTo>
                  <a:pt x="601251" y="870552"/>
                  <a:pt x="600819" y="871272"/>
                  <a:pt x="599211" y="871032"/>
                </a:cubicBezTo>
                <a:cubicBezTo>
                  <a:pt x="598810" y="871008"/>
                  <a:pt x="598412" y="871008"/>
                  <a:pt x="598011" y="871032"/>
                </a:cubicBezTo>
                <a:lnTo>
                  <a:pt x="469523" y="871032"/>
                </a:lnTo>
                <a:cubicBezTo>
                  <a:pt x="469295" y="870247"/>
                  <a:pt x="469456" y="869399"/>
                  <a:pt x="469955" y="868751"/>
                </a:cubicBezTo>
                <a:close/>
                <a:moveTo>
                  <a:pt x="601371" y="821513"/>
                </a:moveTo>
                <a:cubicBezTo>
                  <a:pt x="601371" y="822882"/>
                  <a:pt x="600843" y="823290"/>
                  <a:pt x="599595" y="823170"/>
                </a:cubicBezTo>
                <a:cubicBezTo>
                  <a:pt x="599194" y="823146"/>
                  <a:pt x="598796" y="823146"/>
                  <a:pt x="598395" y="823170"/>
                </a:cubicBezTo>
                <a:lnTo>
                  <a:pt x="492782" y="823170"/>
                </a:lnTo>
                <a:lnTo>
                  <a:pt x="497270" y="814168"/>
                </a:lnTo>
                <a:cubicBezTo>
                  <a:pt x="498158" y="812368"/>
                  <a:pt x="499118" y="810616"/>
                  <a:pt x="499886" y="808792"/>
                </a:cubicBezTo>
                <a:cubicBezTo>
                  <a:pt x="500340" y="807433"/>
                  <a:pt x="501716" y="806608"/>
                  <a:pt x="503127" y="806848"/>
                </a:cubicBezTo>
                <a:cubicBezTo>
                  <a:pt x="513616" y="806848"/>
                  <a:pt x="524106" y="806848"/>
                  <a:pt x="534595" y="806848"/>
                </a:cubicBezTo>
                <a:lnTo>
                  <a:pt x="597579" y="806848"/>
                </a:lnTo>
                <a:cubicBezTo>
                  <a:pt x="598179" y="806884"/>
                  <a:pt x="598779" y="806884"/>
                  <a:pt x="599379" y="806848"/>
                </a:cubicBezTo>
                <a:cubicBezTo>
                  <a:pt x="600723" y="806704"/>
                  <a:pt x="601347" y="807064"/>
                  <a:pt x="601299" y="808624"/>
                </a:cubicBezTo>
                <a:cubicBezTo>
                  <a:pt x="601299" y="812920"/>
                  <a:pt x="601323" y="817217"/>
                  <a:pt x="601395" y="821513"/>
                </a:cubicBezTo>
                <a:close/>
                <a:moveTo>
                  <a:pt x="601371" y="377698"/>
                </a:moveTo>
                <a:cubicBezTo>
                  <a:pt x="601371" y="379186"/>
                  <a:pt x="600867" y="379666"/>
                  <a:pt x="599475" y="379522"/>
                </a:cubicBezTo>
                <a:cubicBezTo>
                  <a:pt x="598875" y="379486"/>
                  <a:pt x="598275" y="379486"/>
                  <a:pt x="597675" y="379522"/>
                </a:cubicBezTo>
                <a:lnTo>
                  <a:pt x="493022" y="379522"/>
                </a:lnTo>
                <a:cubicBezTo>
                  <a:pt x="492407" y="379565"/>
                  <a:pt x="491829" y="379234"/>
                  <a:pt x="491557" y="378682"/>
                </a:cubicBezTo>
                <a:cubicBezTo>
                  <a:pt x="488485" y="372537"/>
                  <a:pt x="485437" y="366392"/>
                  <a:pt x="482364" y="360272"/>
                </a:cubicBezTo>
                <a:cubicBezTo>
                  <a:pt x="483298" y="359727"/>
                  <a:pt x="484402" y="359547"/>
                  <a:pt x="485461" y="359768"/>
                </a:cubicBezTo>
                <a:lnTo>
                  <a:pt x="598275" y="359768"/>
                </a:lnTo>
                <a:cubicBezTo>
                  <a:pt x="598676" y="359792"/>
                  <a:pt x="599074" y="359792"/>
                  <a:pt x="599475" y="359768"/>
                </a:cubicBezTo>
                <a:cubicBezTo>
                  <a:pt x="600795" y="359624"/>
                  <a:pt x="601467" y="359984"/>
                  <a:pt x="601419" y="361544"/>
                </a:cubicBezTo>
                <a:cubicBezTo>
                  <a:pt x="601323" y="366921"/>
                  <a:pt x="601316" y="372304"/>
                  <a:pt x="601395" y="377698"/>
                </a:cubicBezTo>
                <a:close/>
                <a:moveTo>
                  <a:pt x="599715" y="357919"/>
                </a:moveTo>
                <a:cubicBezTo>
                  <a:pt x="599115" y="357919"/>
                  <a:pt x="598515" y="357919"/>
                  <a:pt x="597915" y="357919"/>
                </a:cubicBezTo>
                <a:cubicBezTo>
                  <a:pt x="560038" y="357919"/>
                  <a:pt x="522168" y="357919"/>
                  <a:pt x="484309" y="357919"/>
                </a:cubicBezTo>
                <a:cubicBezTo>
                  <a:pt x="482208" y="358176"/>
                  <a:pt x="480214" y="356938"/>
                  <a:pt x="479508" y="354943"/>
                </a:cubicBezTo>
                <a:cubicBezTo>
                  <a:pt x="476051" y="347886"/>
                  <a:pt x="472715" y="340733"/>
                  <a:pt x="468875" y="333868"/>
                </a:cubicBezTo>
                <a:cubicBezTo>
                  <a:pt x="468875" y="333868"/>
                  <a:pt x="469091" y="333604"/>
                  <a:pt x="469187" y="333460"/>
                </a:cubicBezTo>
                <a:cubicBezTo>
                  <a:pt x="470156" y="332915"/>
                  <a:pt x="471289" y="332735"/>
                  <a:pt x="472379" y="332956"/>
                </a:cubicBezTo>
                <a:lnTo>
                  <a:pt x="598059" y="332956"/>
                </a:lnTo>
                <a:cubicBezTo>
                  <a:pt x="599115" y="332956"/>
                  <a:pt x="600291" y="332644"/>
                  <a:pt x="601155" y="333604"/>
                </a:cubicBezTo>
                <a:cubicBezTo>
                  <a:pt x="601155" y="341093"/>
                  <a:pt x="601155" y="348582"/>
                  <a:pt x="601299" y="356071"/>
                </a:cubicBezTo>
                <a:cubicBezTo>
                  <a:pt x="601395" y="357367"/>
                  <a:pt x="601107" y="358063"/>
                  <a:pt x="599739" y="357919"/>
                </a:cubicBezTo>
                <a:close/>
                <a:moveTo>
                  <a:pt x="599187" y="257947"/>
                </a:moveTo>
                <a:cubicBezTo>
                  <a:pt x="598692" y="257911"/>
                  <a:pt x="598193" y="257911"/>
                  <a:pt x="597699" y="257947"/>
                </a:cubicBezTo>
                <a:cubicBezTo>
                  <a:pt x="543195" y="257947"/>
                  <a:pt x="488701" y="257947"/>
                  <a:pt x="434214" y="257947"/>
                </a:cubicBezTo>
                <a:cubicBezTo>
                  <a:pt x="432131" y="258221"/>
                  <a:pt x="430136" y="257016"/>
                  <a:pt x="429414" y="255043"/>
                </a:cubicBezTo>
                <a:cubicBezTo>
                  <a:pt x="421685" y="239369"/>
                  <a:pt x="413812" y="223839"/>
                  <a:pt x="405987" y="208141"/>
                </a:cubicBezTo>
                <a:cubicBezTo>
                  <a:pt x="405341" y="207243"/>
                  <a:pt x="404945" y="206192"/>
                  <a:pt x="404835" y="205092"/>
                </a:cubicBezTo>
                <a:lnTo>
                  <a:pt x="597603" y="205092"/>
                </a:lnTo>
                <a:cubicBezTo>
                  <a:pt x="601755" y="205092"/>
                  <a:pt x="601155" y="204636"/>
                  <a:pt x="601179" y="208525"/>
                </a:cubicBezTo>
                <a:lnTo>
                  <a:pt x="601179" y="254418"/>
                </a:lnTo>
                <a:cubicBezTo>
                  <a:pt x="601179" y="254923"/>
                  <a:pt x="601179" y="255427"/>
                  <a:pt x="601179" y="255907"/>
                </a:cubicBezTo>
                <a:cubicBezTo>
                  <a:pt x="601491" y="257587"/>
                  <a:pt x="600723" y="258115"/>
                  <a:pt x="599211" y="257947"/>
                </a:cubicBezTo>
                <a:close/>
                <a:moveTo>
                  <a:pt x="601251" y="199284"/>
                </a:moveTo>
                <a:cubicBezTo>
                  <a:pt x="601215" y="199987"/>
                  <a:pt x="601215" y="200692"/>
                  <a:pt x="601251" y="201396"/>
                </a:cubicBezTo>
                <a:cubicBezTo>
                  <a:pt x="601467" y="203052"/>
                  <a:pt x="600651" y="203508"/>
                  <a:pt x="599163" y="203340"/>
                </a:cubicBezTo>
                <a:cubicBezTo>
                  <a:pt x="598563" y="203340"/>
                  <a:pt x="597963" y="203340"/>
                  <a:pt x="597363" y="203340"/>
                </a:cubicBezTo>
                <a:lnTo>
                  <a:pt x="407019" y="203340"/>
                </a:lnTo>
                <a:cubicBezTo>
                  <a:pt x="406299" y="203340"/>
                  <a:pt x="405603" y="203340"/>
                  <a:pt x="404907" y="203340"/>
                </a:cubicBezTo>
                <a:cubicBezTo>
                  <a:pt x="404088" y="203472"/>
                  <a:pt x="403301" y="202980"/>
                  <a:pt x="403058" y="202188"/>
                </a:cubicBezTo>
                <a:cubicBezTo>
                  <a:pt x="402866" y="201732"/>
                  <a:pt x="402602" y="201300"/>
                  <a:pt x="402386" y="200844"/>
                </a:cubicBezTo>
                <a:cubicBezTo>
                  <a:pt x="391040" y="178185"/>
                  <a:pt x="379687" y="155518"/>
                  <a:pt x="368326" y="132843"/>
                </a:cubicBezTo>
                <a:cubicBezTo>
                  <a:pt x="367709" y="131911"/>
                  <a:pt x="367308" y="130853"/>
                  <a:pt x="367150" y="129747"/>
                </a:cubicBezTo>
                <a:lnTo>
                  <a:pt x="597411" y="129747"/>
                </a:lnTo>
                <a:cubicBezTo>
                  <a:pt x="601731" y="129747"/>
                  <a:pt x="601155" y="129195"/>
                  <a:pt x="601155" y="133635"/>
                </a:cubicBezTo>
                <a:cubicBezTo>
                  <a:pt x="601203" y="155526"/>
                  <a:pt x="601244" y="177409"/>
                  <a:pt x="601275" y="199284"/>
                </a:cubicBezTo>
                <a:close/>
                <a:moveTo>
                  <a:pt x="314943" y="19357"/>
                </a:moveTo>
                <a:lnTo>
                  <a:pt x="597507" y="19357"/>
                </a:lnTo>
                <a:cubicBezTo>
                  <a:pt x="601659" y="19357"/>
                  <a:pt x="601155" y="18853"/>
                  <a:pt x="601155" y="23030"/>
                </a:cubicBezTo>
                <a:cubicBezTo>
                  <a:pt x="601155" y="56826"/>
                  <a:pt x="601155" y="90622"/>
                  <a:pt x="601155" y="124418"/>
                </a:cubicBezTo>
                <a:lnTo>
                  <a:pt x="601155" y="125018"/>
                </a:lnTo>
                <a:cubicBezTo>
                  <a:pt x="601155" y="127995"/>
                  <a:pt x="601563" y="127923"/>
                  <a:pt x="598251" y="127923"/>
                </a:cubicBezTo>
                <a:cubicBezTo>
                  <a:pt x="521664" y="127923"/>
                  <a:pt x="445071" y="127923"/>
                  <a:pt x="368470" y="127923"/>
                </a:cubicBezTo>
                <a:cubicBezTo>
                  <a:pt x="366785" y="128129"/>
                  <a:pt x="365184" y="127128"/>
                  <a:pt x="364630" y="125522"/>
                </a:cubicBezTo>
                <a:cubicBezTo>
                  <a:pt x="354812" y="105744"/>
                  <a:pt x="344875" y="86037"/>
                  <a:pt x="334986" y="66307"/>
                </a:cubicBezTo>
                <a:cubicBezTo>
                  <a:pt x="327641" y="51665"/>
                  <a:pt x="320303" y="37031"/>
                  <a:pt x="312975" y="22405"/>
                </a:cubicBezTo>
                <a:cubicBezTo>
                  <a:pt x="312519" y="21517"/>
                  <a:pt x="312135" y="20605"/>
                  <a:pt x="311487" y="19237"/>
                </a:cubicBezTo>
                <a:close/>
                <a:moveTo>
                  <a:pt x="126928" y="126074"/>
                </a:moveTo>
                <a:cubicBezTo>
                  <a:pt x="105677" y="104792"/>
                  <a:pt x="84395" y="83533"/>
                  <a:pt x="63080" y="62298"/>
                </a:cubicBezTo>
                <a:lnTo>
                  <a:pt x="25539" y="24758"/>
                </a:lnTo>
                <a:cubicBezTo>
                  <a:pt x="23773" y="23223"/>
                  <a:pt x="22120" y="21563"/>
                  <a:pt x="20595" y="19789"/>
                </a:cubicBezTo>
                <a:cubicBezTo>
                  <a:pt x="21627" y="19045"/>
                  <a:pt x="22731" y="19381"/>
                  <a:pt x="23739" y="19381"/>
                </a:cubicBezTo>
                <a:lnTo>
                  <a:pt x="305606" y="19381"/>
                </a:lnTo>
                <a:cubicBezTo>
                  <a:pt x="306398" y="19381"/>
                  <a:pt x="307190" y="19381"/>
                  <a:pt x="308007" y="19381"/>
                </a:cubicBezTo>
                <a:cubicBezTo>
                  <a:pt x="308830" y="19247"/>
                  <a:pt x="309627" y="19738"/>
                  <a:pt x="309879" y="20533"/>
                </a:cubicBezTo>
                <a:cubicBezTo>
                  <a:pt x="310095" y="21085"/>
                  <a:pt x="310431" y="21589"/>
                  <a:pt x="310695" y="22117"/>
                </a:cubicBezTo>
                <a:lnTo>
                  <a:pt x="345139" y="90646"/>
                </a:lnTo>
                <a:cubicBezTo>
                  <a:pt x="350852" y="102071"/>
                  <a:pt x="356613" y="113497"/>
                  <a:pt x="362325" y="124922"/>
                </a:cubicBezTo>
                <a:cubicBezTo>
                  <a:pt x="362757" y="125786"/>
                  <a:pt x="363165" y="126674"/>
                  <a:pt x="363573" y="127587"/>
                </a:cubicBezTo>
                <a:cubicBezTo>
                  <a:pt x="362613" y="127999"/>
                  <a:pt x="361552" y="128116"/>
                  <a:pt x="360525" y="127923"/>
                </a:cubicBezTo>
                <a:lnTo>
                  <a:pt x="131728" y="127923"/>
                </a:lnTo>
                <a:cubicBezTo>
                  <a:pt x="129931" y="128065"/>
                  <a:pt x="128165" y="127386"/>
                  <a:pt x="126928" y="126074"/>
                </a:cubicBezTo>
                <a:close/>
                <a:moveTo>
                  <a:pt x="168309" y="167264"/>
                </a:moveTo>
                <a:cubicBezTo>
                  <a:pt x="156579" y="155598"/>
                  <a:pt x="144898" y="143949"/>
                  <a:pt x="133265" y="132315"/>
                </a:cubicBezTo>
                <a:cubicBezTo>
                  <a:pt x="132593" y="131643"/>
                  <a:pt x="131680" y="131115"/>
                  <a:pt x="131392" y="129915"/>
                </a:cubicBezTo>
                <a:cubicBezTo>
                  <a:pt x="132161" y="129387"/>
                  <a:pt x="132977" y="129651"/>
                  <a:pt x="133793" y="129651"/>
                </a:cubicBezTo>
                <a:cubicBezTo>
                  <a:pt x="209882" y="129651"/>
                  <a:pt x="285972" y="129651"/>
                  <a:pt x="362061" y="129651"/>
                </a:cubicBezTo>
                <a:cubicBezTo>
                  <a:pt x="363837" y="129484"/>
                  <a:pt x="365491" y="130571"/>
                  <a:pt x="366046" y="132267"/>
                </a:cubicBezTo>
                <a:cubicBezTo>
                  <a:pt x="375455" y="151117"/>
                  <a:pt x="384888" y="169960"/>
                  <a:pt x="394345" y="188794"/>
                </a:cubicBezTo>
                <a:cubicBezTo>
                  <a:pt x="396266" y="192635"/>
                  <a:pt x="398234" y="196451"/>
                  <a:pt x="400178" y="200268"/>
                </a:cubicBezTo>
                <a:cubicBezTo>
                  <a:pt x="400610" y="201132"/>
                  <a:pt x="400946" y="202044"/>
                  <a:pt x="401378" y="203004"/>
                </a:cubicBezTo>
                <a:cubicBezTo>
                  <a:pt x="400370" y="203318"/>
                  <a:pt x="399307" y="203416"/>
                  <a:pt x="398258" y="203292"/>
                </a:cubicBezTo>
                <a:cubicBezTo>
                  <a:pt x="334681" y="203292"/>
                  <a:pt x="271097" y="203292"/>
                  <a:pt x="207506" y="203292"/>
                </a:cubicBezTo>
                <a:cubicBezTo>
                  <a:pt x="205527" y="203388"/>
                  <a:pt x="203609" y="202596"/>
                  <a:pt x="202273" y="201132"/>
                </a:cubicBezTo>
                <a:cubicBezTo>
                  <a:pt x="190992" y="189882"/>
                  <a:pt x="179670" y="178593"/>
                  <a:pt x="168309" y="167264"/>
                </a:cubicBezTo>
                <a:close/>
                <a:moveTo>
                  <a:pt x="84875" y="256387"/>
                </a:moveTo>
                <a:cubicBezTo>
                  <a:pt x="60519" y="240145"/>
                  <a:pt x="36149" y="223927"/>
                  <a:pt x="11761" y="207733"/>
                </a:cubicBezTo>
                <a:lnTo>
                  <a:pt x="8521" y="205524"/>
                </a:lnTo>
                <a:cubicBezTo>
                  <a:pt x="9586" y="205128"/>
                  <a:pt x="10733" y="205004"/>
                  <a:pt x="11857" y="205164"/>
                </a:cubicBezTo>
                <a:cubicBezTo>
                  <a:pt x="74841" y="205164"/>
                  <a:pt x="137825" y="205164"/>
                  <a:pt x="200809" y="205164"/>
                </a:cubicBezTo>
                <a:cubicBezTo>
                  <a:pt x="202687" y="205087"/>
                  <a:pt x="204500" y="205853"/>
                  <a:pt x="205754" y="207253"/>
                </a:cubicBezTo>
                <a:cubicBezTo>
                  <a:pt x="221756" y="223367"/>
                  <a:pt x="237758" y="239425"/>
                  <a:pt x="253760" y="255427"/>
                </a:cubicBezTo>
                <a:cubicBezTo>
                  <a:pt x="254641" y="256079"/>
                  <a:pt x="255315" y="256970"/>
                  <a:pt x="255704" y="257995"/>
                </a:cubicBezTo>
                <a:lnTo>
                  <a:pt x="252608" y="257995"/>
                </a:lnTo>
                <a:cubicBezTo>
                  <a:pt x="198409" y="257995"/>
                  <a:pt x="144226" y="257995"/>
                  <a:pt x="90059" y="257995"/>
                </a:cubicBezTo>
                <a:cubicBezTo>
                  <a:pt x="88205" y="258017"/>
                  <a:pt x="86391" y="257455"/>
                  <a:pt x="84875" y="256387"/>
                </a:cubicBezTo>
                <a:close/>
                <a:moveTo>
                  <a:pt x="93420" y="262075"/>
                </a:moveTo>
                <a:cubicBezTo>
                  <a:pt x="92459" y="261454"/>
                  <a:pt x="91641" y="260635"/>
                  <a:pt x="91019" y="259675"/>
                </a:cubicBezTo>
                <a:lnTo>
                  <a:pt x="93876" y="259675"/>
                </a:lnTo>
                <a:cubicBezTo>
                  <a:pt x="147738" y="259675"/>
                  <a:pt x="201593" y="259675"/>
                  <a:pt x="255440" y="259675"/>
                </a:cubicBezTo>
                <a:cubicBezTo>
                  <a:pt x="257319" y="259574"/>
                  <a:pt x="259144" y="260323"/>
                  <a:pt x="260409" y="261715"/>
                </a:cubicBezTo>
                <a:cubicBezTo>
                  <a:pt x="271954" y="273333"/>
                  <a:pt x="283595" y="284878"/>
                  <a:pt x="295189" y="296448"/>
                </a:cubicBezTo>
                <a:cubicBezTo>
                  <a:pt x="296216" y="297182"/>
                  <a:pt x="297042" y="298164"/>
                  <a:pt x="297589" y="299304"/>
                </a:cubicBezTo>
                <a:lnTo>
                  <a:pt x="294301" y="299304"/>
                </a:lnTo>
                <a:cubicBezTo>
                  <a:pt x="247142" y="299304"/>
                  <a:pt x="199977" y="299304"/>
                  <a:pt x="152803" y="299304"/>
                </a:cubicBezTo>
                <a:cubicBezTo>
                  <a:pt x="150731" y="299345"/>
                  <a:pt x="148699" y="298733"/>
                  <a:pt x="146994" y="297552"/>
                </a:cubicBezTo>
                <a:cubicBezTo>
                  <a:pt x="129104" y="285694"/>
                  <a:pt x="111246" y="273868"/>
                  <a:pt x="93420" y="262075"/>
                </a:cubicBezTo>
                <a:close/>
                <a:moveTo>
                  <a:pt x="60007" y="330100"/>
                </a:moveTo>
                <a:lnTo>
                  <a:pt x="5593" y="302977"/>
                </a:lnTo>
                <a:cubicBezTo>
                  <a:pt x="4655" y="302564"/>
                  <a:pt x="3832" y="301928"/>
                  <a:pt x="3192" y="301128"/>
                </a:cubicBezTo>
                <a:lnTo>
                  <a:pt x="6025" y="301128"/>
                </a:lnTo>
                <a:cubicBezTo>
                  <a:pt x="52623" y="301128"/>
                  <a:pt x="99212" y="301128"/>
                  <a:pt x="145794" y="301128"/>
                </a:cubicBezTo>
                <a:cubicBezTo>
                  <a:pt x="147775" y="301102"/>
                  <a:pt x="149715" y="301697"/>
                  <a:pt x="151339" y="302833"/>
                </a:cubicBezTo>
                <a:cubicBezTo>
                  <a:pt x="165613" y="312434"/>
                  <a:pt x="179919" y="321946"/>
                  <a:pt x="194256" y="331372"/>
                </a:cubicBezTo>
                <a:cubicBezTo>
                  <a:pt x="194712" y="331564"/>
                  <a:pt x="194904" y="331996"/>
                  <a:pt x="194472" y="332236"/>
                </a:cubicBezTo>
                <a:cubicBezTo>
                  <a:pt x="193628" y="332546"/>
                  <a:pt x="192718" y="332627"/>
                  <a:pt x="191832" y="332476"/>
                </a:cubicBezTo>
                <a:lnTo>
                  <a:pt x="66272" y="332476"/>
                </a:lnTo>
                <a:cubicBezTo>
                  <a:pt x="65216" y="332476"/>
                  <a:pt x="64064" y="332764"/>
                  <a:pt x="63152" y="331876"/>
                </a:cubicBezTo>
                <a:cubicBezTo>
                  <a:pt x="62240" y="330988"/>
                  <a:pt x="61064" y="330676"/>
                  <a:pt x="60007" y="330100"/>
                </a:cubicBezTo>
                <a:close/>
                <a:moveTo>
                  <a:pt x="64064" y="732534"/>
                </a:moveTo>
                <a:cubicBezTo>
                  <a:pt x="64064" y="690450"/>
                  <a:pt x="64064" y="648380"/>
                  <a:pt x="64064" y="606326"/>
                </a:cubicBezTo>
                <a:lnTo>
                  <a:pt x="64064" y="606014"/>
                </a:lnTo>
                <a:cubicBezTo>
                  <a:pt x="64064" y="603110"/>
                  <a:pt x="64064" y="603086"/>
                  <a:pt x="67016" y="603086"/>
                </a:cubicBezTo>
                <a:lnTo>
                  <a:pt x="111950" y="603086"/>
                </a:lnTo>
                <a:cubicBezTo>
                  <a:pt x="114614" y="603086"/>
                  <a:pt x="114638" y="603086"/>
                  <a:pt x="114638" y="605654"/>
                </a:cubicBezTo>
                <a:lnTo>
                  <a:pt x="114638" y="720869"/>
                </a:lnTo>
                <a:cubicBezTo>
                  <a:pt x="114638" y="723269"/>
                  <a:pt x="114638" y="723269"/>
                  <a:pt x="112238" y="723797"/>
                </a:cubicBezTo>
                <a:lnTo>
                  <a:pt x="65816" y="735511"/>
                </a:lnTo>
                <a:cubicBezTo>
                  <a:pt x="65328" y="735691"/>
                  <a:pt x="64792" y="735691"/>
                  <a:pt x="64304" y="735511"/>
                </a:cubicBezTo>
                <a:cubicBezTo>
                  <a:pt x="63910" y="734570"/>
                  <a:pt x="63826" y="733526"/>
                  <a:pt x="64064" y="732534"/>
                </a:cubicBezTo>
                <a:close/>
                <a:moveTo>
                  <a:pt x="64304" y="869879"/>
                </a:moveTo>
                <a:cubicBezTo>
                  <a:pt x="63931" y="868917"/>
                  <a:pt x="63823" y="867873"/>
                  <a:pt x="63992" y="866855"/>
                </a:cubicBezTo>
                <a:cubicBezTo>
                  <a:pt x="63992" y="824867"/>
                  <a:pt x="63992" y="782885"/>
                  <a:pt x="63992" y="740911"/>
                </a:cubicBezTo>
                <a:cubicBezTo>
                  <a:pt x="64016" y="740510"/>
                  <a:pt x="64016" y="740112"/>
                  <a:pt x="63992" y="739711"/>
                </a:cubicBezTo>
                <a:cubicBezTo>
                  <a:pt x="63776" y="738079"/>
                  <a:pt x="64568" y="737551"/>
                  <a:pt x="66104" y="737167"/>
                </a:cubicBezTo>
                <a:cubicBezTo>
                  <a:pt x="80338" y="733662"/>
                  <a:pt x="94572" y="729966"/>
                  <a:pt x="108806" y="726534"/>
                </a:cubicBezTo>
                <a:cubicBezTo>
                  <a:pt x="110576" y="725897"/>
                  <a:pt x="112426" y="725511"/>
                  <a:pt x="114302" y="725381"/>
                </a:cubicBezTo>
                <a:cubicBezTo>
                  <a:pt x="114638" y="726344"/>
                  <a:pt x="114729" y="727376"/>
                  <a:pt x="114566" y="728382"/>
                </a:cubicBezTo>
                <a:cubicBezTo>
                  <a:pt x="114566" y="766258"/>
                  <a:pt x="114566" y="804135"/>
                  <a:pt x="114566" y="842012"/>
                </a:cubicBezTo>
                <a:cubicBezTo>
                  <a:pt x="114825" y="843882"/>
                  <a:pt x="113761" y="845682"/>
                  <a:pt x="111998" y="846356"/>
                </a:cubicBezTo>
                <a:cubicBezTo>
                  <a:pt x="96852" y="853797"/>
                  <a:pt x="81778" y="861382"/>
                  <a:pt x="66680" y="868919"/>
                </a:cubicBezTo>
                <a:cubicBezTo>
                  <a:pt x="65981" y="869433"/>
                  <a:pt x="65164" y="869762"/>
                  <a:pt x="64304" y="869879"/>
                </a:cubicBezTo>
                <a:close/>
                <a:moveTo>
                  <a:pt x="70041" y="871032"/>
                </a:moveTo>
                <a:cubicBezTo>
                  <a:pt x="69393" y="871032"/>
                  <a:pt x="68697" y="871272"/>
                  <a:pt x="68025" y="870816"/>
                </a:cubicBezTo>
                <a:cubicBezTo>
                  <a:pt x="68457" y="869879"/>
                  <a:pt x="69417" y="869735"/>
                  <a:pt x="70161" y="869351"/>
                </a:cubicBezTo>
                <a:lnTo>
                  <a:pt x="113798" y="847509"/>
                </a:lnTo>
                <a:cubicBezTo>
                  <a:pt x="115027" y="846863"/>
                  <a:pt x="116395" y="846527"/>
                  <a:pt x="117783" y="846525"/>
                </a:cubicBezTo>
                <a:cubicBezTo>
                  <a:pt x="155563" y="846525"/>
                  <a:pt x="193336" y="846525"/>
                  <a:pt x="231101" y="846525"/>
                </a:cubicBezTo>
                <a:cubicBezTo>
                  <a:pt x="231749" y="846525"/>
                  <a:pt x="232469" y="846260"/>
                  <a:pt x="233093" y="846837"/>
                </a:cubicBezTo>
                <a:cubicBezTo>
                  <a:pt x="232685" y="847725"/>
                  <a:pt x="231797" y="848037"/>
                  <a:pt x="231101" y="848493"/>
                </a:cubicBezTo>
                <a:cubicBezTo>
                  <a:pt x="220564" y="855550"/>
                  <a:pt x="209978" y="862558"/>
                  <a:pt x="199465" y="869639"/>
                </a:cubicBezTo>
                <a:cubicBezTo>
                  <a:pt x="198170" y="870561"/>
                  <a:pt x="196615" y="871048"/>
                  <a:pt x="195024" y="871032"/>
                </a:cubicBezTo>
                <a:cubicBezTo>
                  <a:pt x="153403" y="871015"/>
                  <a:pt x="111766" y="871015"/>
                  <a:pt x="70113" y="871032"/>
                </a:cubicBezTo>
                <a:close/>
                <a:moveTo>
                  <a:pt x="152659" y="903028"/>
                </a:moveTo>
                <a:lnTo>
                  <a:pt x="179518" y="885313"/>
                </a:lnTo>
                <a:cubicBezTo>
                  <a:pt x="185183" y="881569"/>
                  <a:pt x="190848" y="877824"/>
                  <a:pt x="196465" y="874008"/>
                </a:cubicBezTo>
                <a:cubicBezTo>
                  <a:pt x="197600" y="873209"/>
                  <a:pt x="198964" y="872796"/>
                  <a:pt x="200353" y="872832"/>
                </a:cubicBezTo>
                <a:lnTo>
                  <a:pt x="327761" y="872832"/>
                </a:lnTo>
                <a:cubicBezTo>
                  <a:pt x="328541" y="872673"/>
                  <a:pt x="329352" y="872829"/>
                  <a:pt x="330017" y="873264"/>
                </a:cubicBezTo>
                <a:lnTo>
                  <a:pt x="328433" y="874872"/>
                </a:lnTo>
                <a:lnTo>
                  <a:pt x="302030" y="901155"/>
                </a:lnTo>
                <a:cubicBezTo>
                  <a:pt x="301334" y="901875"/>
                  <a:pt x="300686" y="902620"/>
                  <a:pt x="300014" y="903364"/>
                </a:cubicBezTo>
                <a:lnTo>
                  <a:pt x="300014" y="903364"/>
                </a:lnTo>
                <a:cubicBezTo>
                  <a:pt x="299029" y="904636"/>
                  <a:pt x="297613" y="904108"/>
                  <a:pt x="296389" y="904108"/>
                </a:cubicBezTo>
                <a:cubicBezTo>
                  <a:pt x="279203" y="904108"/>
                  <a:pt x="262017" y="904108"/>
                  <a:pt x="244831" y="904108"/>
                </a:cubicBezTo>
                <a:lnTo>
                  <a:pt x="155851" y="904108"/>
                </a:lnTo>
                <a:cubicBezTo>
                  <a:pt x="154850" y="904141"/>
                  <a:pt x="153847" y="904101"/>
                  <a:pt x="152851" y="903988"/>
                </a:cubicBezTo>
                <a:cubicBezTo>
                  <a:pt x="152203" y="903916"/>
                  <a:pt x="152155" y="903436"/>
                  <a:pt x="152731" y="903028"/>
                </a:cubicBezTo>
                <a:close/>
                <a:moveTo>
                  <a:pt x="149467" y="905284"/>
                </a:moveTo>
                <a:cubicBezTo>
                  <a:pt x="150311" y="904734"/>
                  <a:pt x="151335" y="904537"/>
                  <a:pt x="152323" y="904732"/>
                </a:cubicBezTo>
                <a:lnTo>
                  <a:pt x="294733" y="904732"/>
                </a:lnTo>
                <a:cubicBezTo>
                  <a:pt x="295789" y="904732"/>
                  <a:pt x="296989" y="904324"/>
                  <a:pt x="297733" y="905524"/>
                </a:cubicBezTo>
                <a:cubicBezTo>
                  <a:pt x="284932" y="918325"/>
                  <a:pt x="272129" y="931128"/>
                  <a:pt x="259328" y="943929"/>
                </a:cubicBezTo>
                <a:cubicBezTo>
                  <a:pt x="258666" y="944685"/>
                  <a:pt x="257689" y="945083"/>
                  <a:pt x="256688" y="945009"/>
                </a:cubicBezTo>
                <a:cubicBezTo>
                  <a:pt x="256088" y="945009"/>
                  <a:pt x="255488" y="945009"/>
                  <a:pt x="254888" y="945009"/>
                </a:cubicBezTo>
                <a:lnTo>
                  <a:pt x="90947" y="945009"/>
                </a:lnTo>
                <a:lnTo>
                  <a:pt x="90827" y="944433"/>
                </a:lnTo>
                <a:close/>
                <a:moveTo>
                  <a:pt x="200737" y="999856"/>
                </a:moveTo>
                <a:lnTo>
                  <a:pt x="11497" y="999856"/>
                </a:lnTo>
                <a:cubicBezTo>
                  <a:pt x="10446" y="999968"/>
                  <a:pt x="9382" y="999820"/>
                  <a:pt x="8401" y="999424"/>
                </a:cubicBezTo>
                <a:lnTo>
                  <a:pt x="16034" y="994311"/>
                </a:lnTo>
                <a:cubicBezTo>
                  <a:pt x="38981" y="979014"/>
                  <a:pt x="61920" y="963700"/>
                  <a:pt x="84851" y="948369"/>
                </a:cubicBezTo>
                <a:cubicBezTo>
                  <a:pt x="86306" y="947351"/>
                  <a:pt x="88043" y="946814"/>
                  <a:pt x="89819" y="946833"/>
                </a:cubicBezTo>
                <a:cubicBezTo>
                  <a:pt x="144114" y="946833"/>
                  <a:pt x="198401" y="946833"/>
                  <a:pt x="252680" y="946833"/>
                </a:cubicBezTo>
                <a:lnTo>
                  <a:pt x="255608" y="946833"/>
                </a:lnTo>
                <a:cubicBezTo>
                  <a:pt x="255382" y="947815"/>
                  <a:pt x="254792" y="948674"/>
                  <a:pt x="253952" y="949233"/>
                </a:cubicBezTo>
                <a:cubicBezTo>
                  <a:pt x="237758" y="965507"/>
                  <a:pt x="221540" y="981750"/>
                  <a:pt x="205298" y="997959"/>
                </a:cubicBezTo>
                <a:cubicBezTo>
                  <a:pt x="204160" y="999229"/>
                  <a:pt x="202513" y="999925"/>
                  <a:pt x="200809" y="999856"/>
                </a:cubicBezTo>
                <a:close/>
                <a:moveTo>
                  <a:pt x="133409" y="1072609"/>
                </a:moveTo>
                <a:cubicBezTo>
                  <a:pt x="147298" y="1058656"/>
                  <a:pt x="161220" y="1044724"/>
                  <a:pt x="175174" y="1030820"/>
                </a:cubicBezTo>
                <a:cubicBezTo>
                  <a:pt x="184199" y="1021746"/>
                  <a:pt x="193248" y="1012697"/>
                  <a:pt x="202225" y="1003576"/>
                </a:cubicBezTo>
                <a:cubicBezTo>
                  <a:pt x="203442" y="1002222"/>
                  <a:pt x="205210" y="1001500"/>
                  <a:pt x="207026" y="1001608"/>
                </a:cubicBezTo>
                <a:cubicBezTo>
                  <a:pt x="270795" y="1001608"/>
                  <a:pt x="334578" y="1001608"/>
                  <a:pt x="398378" y="1001608"/>
                </a:cubicBezTo>
                <a:cubicBezTo>
                  <a:pt x="399259" y="1001440"/>
                  <a:pt x="400171" y="1001538"/>
                  <a:pt x="400994" y="1001896"/>
                </a:cubicBezTo>
                <a:cubicBezTo>
                  <a:pt x="401282" y="1002904"/>
                  <a:pt x="400562" y="1003624"/>
                  <a:pt x="400178" y="1004296"/>
                </a:cubicBezTo>
                <a:cubicBezTo>
                  <a:pt x="388784" y="1027178"/>
                  <a:pt x="377368" y="1050046"/>
                  <a:pt x="365926" y="1072897"/>
                </a:cubicBezTo>
                <a:cubicBezTo>
                  <a:pt x="365381" y="1074390"/>
                  <a:pt x="363881" y="1075314"/>
                  <a:pt x="362301" y="1075129"/>
                </a:cubicBezTo>
                <a:cubicBezTo>
                  <a:pt x="286020" y="1075129"/>
                  <a:pt x="209730" y="1075129"/>
                  <a:pt x="133433" y="1075129"/>
                </a:cubicBezTo>
                <a:lnTo>
                  <a:pt x="131344" y="1075129"/>
                </a:lnTo>
                <a:cubicBezTo>
                  <a:pt x="131845" y="1074152"/>
                  <a:pt x="132549" y="1073293"/>
                  <a:pt x="133409" y="1072609"/>
                </a:cubicBezTo>
                <a:close/>
                <a:moveTo>
                  <a:pt x="309735" y="1185183"/>
                </a:moveTo>
                <a:cubicBezTo>
                  <a:pt x="309545" y="1185529"/>
                  <a:pt x="309336" y="1185867"/>
                  <a:pt x="309111" y="1186191"/>
                </a:cubicBezTo>
                <a:cubicBezTo>
                  <a:pt x="308662" y="1186587"/>
                  <a:pt x="308079" y="1186803"/>
                  <a:pt x="307478" y="1186791"/>
                </a:cubicBezTo>
                <a:lnTo>
                  <a:pt x="23811" y="1186791"/>
                </a:lnTo>
                <a:cubicBezTo>
                  <a:pt x="22817" y="1186810"/>
                  <a:pt x="21823" y="1186772"/>
                  <a:pt x="20835" y="1186671"/>
                </a:cubicBezTo>
                <a:cubicBezTo>
                  <a:pt x="20235" y="1186671"/>
                  <a:pt x="20043" y="1186167"/>
                  <a:pt x="20379" y="1185615"/>
                </a:cubicBezTo>
                <a:lnTo>
                  <a:pt x="22539" y="1183527"/>
                </a:lnTo>
                <a:cubicBezTo>
                  <a:pt x="57231" y="1148770"/>
                  <a:pt x="91955" y="1114031"/>
                  <a:pt x="126712" y="1079306"/>
                </a:cubicBezTo>
                <a:cubicBezTo>
                  <a:pt x="128162" y="1077678"/>
                  <a:pt x="130271" y="1076795"/>
                  <a:pt x="132449" y="1076905"/>
                </a:cubicBezTo>
                <a:cubicBezTo>
                  <a:pt x="208298" y="1076905"/>
                  <a:pt x="284155" y="1076905"/>
                  <a:pt x="360021" y="1076905"/>
                </a:cubicBezTo>
                <a:lnTo>
                  <a:pt x="363237" y="1076905"/>
                </a:lnTo>
                <a:cubicBezTo>
                  <a:pt x="363741" y="1077649"/>
                  <a:pt x="363237" y="1078153"/>
                  <a:pt x="363045" y="1078658"/>
                </a:cubicBezTo>
                <a:cubicBezTo>
                  <a:pt x="345252" y="1114199"/>
                  <a:pt x="327480" y="1149706"/>
                  <a:pt x="309735" y="1185183"/>
                </a:cubicBezTo>
                <a:close/>
                <a:moveTo>
                  <a:pt x="601203" y="1185975"/>
                </a:moveTo>
                <a:cubicBezTo>
                  <a:pt x="600896" y="1186510"/>
                  <a:pt x="600305" y="1186820"/>
                  <a:pt x="599691" y="1186767"/>
                </a:cubicBezTo>
                <a:lnTo>
                  <a:pt x="315519" y="1186767"/>
                </a:lnTo>
                <a:cubicBezTo>
                  <a:pt x="314199" y="1186767"/>
                  <a:pt x="312687" y="1187295"/>
                  <a:pt x="311559" y="1186071"/>
                </a:cubicBezTo>
                <a:cubicBezTo>
                  <a:pt x="311787" y="1185101"/>
                  <a:pt x="312176" y="1184175"/>
                  <a:pt x="312711" y="1183335"/>
                </a:cubicBezTo>
                <a:lnTo>
                  <a:pt x="358533" y="1091571"/>
                </a:lnTo>
                <a:cubicBezTo>
                  <a:pt x="360621" y="1087395"/>
                  <a:pt x="362853" y="1083242"/>
                  <a:pt x="364846" y="1078994"/>
                </a:cubicBezTo>
                <a:cubicBezTo>
                  <a:pt x="365287" y="1077517"/>
                  <a:pt x="366799" y="1076634"/>
                  <a:pt x="368302" y="1076977"/>
                </a:cubicBezTo>
                <a:cubicBezTo>
                  <a:pt x="368703" y="1077001"/>
                  <a:pt x="369101" y="1077001"/>
                  <a:pt x="369502" y="1076977"/>
                </a:cubicBezTo>
                <a:lnTo>
                  <a:pt x="597531" y="1076977"/>
                </a:lnTo>
                <a:cubicBezTo>
                  <a:pt x="601731" y="1076977"/>
                  <a:pt x="601251" y="1076449"/>
                  <a:pt x="601251" y="1080578"/>
                </a:cubicBezTo>
                <a:cubicBezTo>
                  <a:pt x="601251" y="1115670"/>
                  <a:pt x="601251" y="1150763"/>
                  <a:pt x="601251" y="1185855"/>
                </a:cubicBezTo>
                <a:close/>
                <a:moveTo>
                  <a:pt x="601203" y="1073017"/>
                </a:moveTo>
                <a:cubicBezTo>
                  <a:pt x="601203" y="1075249"/>
                  <a:pt x="601203" y="1075249"/>
                  <a:pt x="598803" y="1075297"/>
                </a:cubicBezTo>
                <a:lnTo>
                  <a:pt x="367270" y="1075297"/>
                </a:lnTo>
                <a:cubicBezTo>
                  <a:pt x="367344" y="1074258"/>
                  <a:pt x="367692" y="1073254"/>
                  <a:pt x="368278" y="1072393"/>
                </a:cubicBezTo>
                <a:cubicBezTo>
                  <a:pt x="379607" y="1049703"/>
                  <a:pt x="390920" y="1027020"/>
                  <a:pt x="402218" y="1004344"/>
                </a:cubicBezTo>
                <a:cubicBezTo>
                  <a:pt x="402866" y="1002570"/>
                  <a:pt x="404635" y="1001464"/>
                  <a:pt x="406515" y="1001656"/>
                </a:cubicBezTo>
                <a:cubicBezTo>
                  <a:pt x="470394" y="1001656"/>
                  <a:pt x="534259" y="1001656"/>
                  <a:pt x="598107" y="1001656"/>
                </a:cubicBezTo>
                <a:lnTo>
                  <a:pt x="598995" y="1001656"/>
                </a:lnTo>
                <a:cubicBezTo>
                  <a:pt x="601227" y="1001656"/>
                  <a:pt x="601395" y="1001656"/>
                  <a:pt x="601395" y="1004056"/>
                </a:cubicBezTo>
                <a:cubicBezTo>
                  <a:pt x="601299" y="1027003"/>
                  <a:pt x="601220" y="1049967"/>
                  <a:pt x="601155" y="1072945"/>
                </a:cubicBezTo>
                <a:close/>
                <a:moveTo>
                  <a:pt x="599811" y="999904"/>
                </a:moveTo>
                <a:cubicBezTo>
                  <a:pt x="598995" y="999904"/>
                  <a:pt x="598203" y="999904"/>
                  <a:pt x="597411" y="999904"/>
                </a:cubicBezTo>
                <a:lnTo>
                  <a:pt x="408507" y="999904"/>
                </a:lnTo>
                <a:cubicBezTo>
                  <a:pt x="407365" y="1000028"/>
                  <a:pt x="406208" y="999937"/>
                  <a:pt x="405099" y="999640"/>
                </a:cubicBezTo>
                <a:cubicBezTo>
                  <a:pt x="405132" y="998670"/>
                  <a:pt x="405459" y="997731"/>
                  <a:pt x="406035" y="996951"/>
                </a:cubicBezTo>
                <a:cubicBezTo>
                  <a:pt x="413932" y="981157"/>
                  <a:pt x="421877" y="965363"/>
                  <a:pt x="429678" y="949521"/>
                </a:cubicBezTo>
                <a:cubicBezTo>
                  <a:pt x="430328" y="947752"/>
                  <a:pt x="432100" y="946653"/>
                  <a:pt x="433974" y="946857"/>
                </a:cubicBezTo>
                <a:cubicBezTo>
                  <a:pt x="488622" y="946857"/>
                  <a:pt x="543291" y="946857"/>
                  <a:pt x="597987" y="946857"/>
                </a:cubicBezTo>
                <a:cubicBezTo>
                  <a:pt x="601707" y="946857"/>
                  <a:pt x="601323" y="946449"/>
                  <a:pt x="601323" y="950241"/>
                </a:cubicBezTo>
                <a:lnTo>
                  <a:pt x="601323" y="996423"/>
                </a:lnTo>
                <a:cubicBezTo>
                  <a:pt x="601323" y="997023"/>
                  <a:pt x="601323" y="997623"/>
                  <a:pt x="601323" y="998199"/>
                </a:cubicBezTo>
                <a:cubicBezTo>
                  <a:pt x="601395" y="999352"/>
                  <a:pt x="600915" y="999880"/>
                  <a:pt x="599763" y="999832"/>
                </a:cubicBezTo>
                <a:close/>
                <a:moveTo>
                  <a:pt x="601923" y="942296"/>
                </a:moveTo>
                <a:cubicBezTo>
                  <a:pt x="601923" y="943257"/>
                  <a:pt x="602163" y="944313"/>
                  <a:pt x="601275" y="945081"/>
                </a:cubicBezTo>
                <a:lnTo>
                  <a:pt x="601275" y="945081"/>
                </a:lnTo>
                <a:cubicBezTo>
                  <a:pt x="600075" y="945081"/>
                  <a:pt x="598875" y="945201"/>
                  <a:pt x="597675" y="945201"/>
                </a:cubicBezTo>
                <a:lnTo>
                  <a:pt x="435558" y="945201"/>
                </a:lnTo>
                <a:cubicBezTo>
                  <a:pt x="434474" y="945345"/>
                  <a:pt x="433374" y="945270"/>
                  <a:pt x="432318" y="944985"/>
                </a:cubicBezTo>
                <a:cubicBezTo>
                  <a:pt x="432469" y="943902"/>
                  <a:pt x="432882" y="942873"/>
                  <a:pt x="433518" y="941984"/>
                </a:cubicBezTo>
                <a:cubicBezTo>
                  <a:pt x="439039" y="930895"/>
                  <a:pt x="444567" y="919830"/>
                  <a:pt x="450104" y="908788"/>
                </a:cubicBezTo>
                <a:cubicBezTo>
                  <a:pt x="450680" y="907660"/>
                  <a:pt x="451304" y="906556"/>
                  <a:pt x="451904" y="905428"/>
                </a:cubicBezTo>
                <a:lnTo>
                  <a:pt x="451904" y="905428"/>
                </a:lnTo>
                <a:cubicBezTo>
                  <a:pt x="452745" y="904708"/>
                  <a:pt x="453777" y="904924"/>
                  <a:pt x="454761" y="904924"/>
                </a:cubicBezTo>
                <a:lnTo>
                  <a:pt x="598155" y="904924"/>
                </a:lnTo>
                <a:cubicBezTo>
                  <a:pt x="599211" y="904924"/>
                  <a:pt x="600363" y="904588"/>
                  <a:pt x="601203" y="905596"/>
                </a:cubicBezTo>
                <a:cubicBezTo>
                  <a:pt x="602043" y="906604"/>
                  <a:pt x="601875" y="907372"/>
                  <a:pt x="601875" y="908308"/>
                </a:cubicBezTo>
                <a:cubicBezTo>
                  <a:pt x="601971" y="919470"/>
                  <a:pt x="601971" y="930751"/>
                  <a:pt x="601971" y="942128"/>
                </a:cubicBezTo>
                <a:close/>
                <a:moveTo>
                  <a:pt x="601923" y="900627"/>
                </a:moveTo>
                <a:cubicBezTo>
                  <a:pt x="601923" y="901659"/>
                  <a:pt x="602259" y="902836"/>
                  <a:pt x="601227" y="903652"/>
                </a:cubicBezTo>
                <a:cubicBezTo>
                  <a:pt x="600195" y="904468"/>
                  <a:pt x="598827" y="904300"/>
                  <a:pt x="597603" y="904300"/>
                </a:cubicBezTo>
                <a:lnTo>
                  <a:pt x="456225" y="904300"/>
                </a:lnTo>
                <a:cubicBezTo>
                  <a:pt x="455330" y="904384"/>
                  <a:pt x="454432" y="904384"/>
                  <a:pt x="453537" y="904300"/>
                </a:cubicBezTo>
                <a:cubicBezTo>
                  <a:pt x="452433" y="904084"/>
                  <a:pt x="452337" y="903388"/>
                  <a:pt x="453081" y="902572"/>
                </a:cubicBezTo>
                <a:lnTo>
                  <a:pt x="453081" y="902572"/>
                </a:lnTo>
                <a:cubicBezTo>
                  <a:pt x="456057" y="896715"/>
                  <a:pt x="459057" y="890882"/>
                  <a:pt x="462034" y="885001"/>
                </a:cubicBezTo>
                <a:cubicBezTo>
                  <a:pt x="463738" y="881641"/>
                  <a:pt x="465466" y="878256"/>
                  <a:pt x="467074" y="874824"/>
                </a:cubicBezTo>
                <a:cubicBezTo>
                  <a:pt x="467674" y="873600"/>
                  <a:pt x="468371" y="872856"/>
                  <a:pt x="469811" y="873096"/>
                </a:cubicBezTo>
                <a:cubicBezTo>
                  <a:pt x="470106" y="873120"/>
                  <a:pt x="470404" y="873120"/>
                  <a:pt x="470699" y="873096"/>
                </a:cubicBezTo>
                <a:lnTo>
                  <a:pt x="599187" y="873096"/>
                </a:lnTo>
                <a:cubicBezTo>
                  <a:pt x="599883" y="873096"/>
                  <a:pt x="600603" y="873096"/>
                  <a:pt x="601299" y="873096"/>
                </a:cubicBezTo>
                <a:cubicBezTo>
                  <a:pt x="602139" y="873888"/>
                  <a:pt x="601899" y="874920"/>
                  <a:pt x="601899" y="875880"/>
                </a:cubicBezTo>
                <a:cubicBezTo>
                  <a:pt x="601947" y="884041"/>
                  <a:pt x="601971" y="892233"/>
                  <a:pt x="601971" y="900459"/>
                </a:cubicBezTo>
                <a:close/>
                <a:moveTo>
                  <a:pt x="602523" y="942296"/>
                </a:moveTo>
                <a:cubicBezTo>
                  <a:pt x="602523" y="930967"/>
                  <a:pt x="602523" y="919638"/>
                  <a:pt x="602523" y="908308"/>
                </a:cubicBezTo>
                <a:cubicBezTo>
                  <a:pt x="602523" y="907348"/>
                  <a:pt x="602259" y="906292"/>
                  <a:pt x="603219" y="905572"/>
                </a:cubicBezTo>
                <a:cubicBezTo>
                  <a:pt x="604252" y="904444"/>
                  <a:pt x="605620" y="904924"/>
                  <a:pt x="606820" y="904924"/>
                </a:cubicBezTo>
                <a:lnTo>
                  <a:pt x="748750" y="904924"/>
                </a:lnTo>
                <a:cubicBezTo>
                  <a:pt x="750022" y="904924"/>
                  <a:pt x="751366" y="904540"/>
                  <a:pt x="752494" y="905476"/>
                </a:cubicBezTo>
                <a:cubicBezTo>
                  <a:pt x="752893" y="906047"/>
                  <a:pt x="753262" y="906640"/>
                  <a:pt x="753598" y="907252"/>
                </a:cubicBezTo>
                <a:cubicBezTo>
                  <a:pt x="759599" y="919206"/>
                  <a:pt x="765583" y="931207"/>
                  <a:pt x="771552" y="943257"/>
                </a:cubicBezTo>
                <a:cubicBezTo>
                  <a:pt x="771817" y="943761"/>
                  <a:pt x="772033" y="944313"/>
                  <a:pt x="772273" y="944817"/>
                </a:cubicBezTo>
                <a:cubicBezTo>
                  <a:pt x="771601" y="945537"/>
                  <a:pt x="770880" y="945297"/>
                  <a:pt x="770232" y="945297"/>
                </a:cubicBezTo>
                <a:lnTo>
                  <a:pt x="605212" y="945297"/>
                </a:lnTo>
                <a:cubicBezTo>
                  <a:pt x="604516" y="945297"/>
                  <a:pt x="603820" y="945297"/>
                  <a:pt x="603123" y="945177"/>
                </a:cubicBezTo>
                <a:cubicBezTo>
                  <a:pt x="602235" y="944145"/>
                  <a:pt x="602475" y="943089"/>
                  <a:pt x="602475" y="942128"/>
                </a:cubicBezTo>
                <a:close/>
                <a:moveTo>
                  <a:pt x="891783" y="1186599"/>
                </a:moveTo>
                <a:cubicBezTo>
                  <a:pt x="890797" y="1186736"/>
                  <a:pt x="889801" y="1186774"/>
                  <a:pt x="888807" y="1186719"/>
                </a:cubicBezTo>
                <a:lnTo>
                  <a:pt x="606772" y="1186719"/>
                </a:lnTo>
                <a:cubicBezTo>
                  <a:pt x="605524" y="1186719"/>
                  <a:pt x="604156" y="1187175"/>
                  <a:pt x="603075" y="1186095"/>
                </a:cubicBezTo>
                <a:cubicBezTo>
                  <a:pt x="603075" y="1184991"/>
                  <a:pt x="602955" y="1183887"/>
                  <a:pt x="602955" y="1182783"/>
                </a:cubicBezTo>
                <a:lnTo>
                  <a:pt x="602955" y="1080530"/>
                </a:lnTo>
                <a:cubicBezTo>
                  <a:pt x="602955" y="1080122"/>
                  <a:pt x="602955" y="1079714"/>
                  <a:pt x="602955" y="1079330"/>
                </a:cubicBezTo>
                <a:cubicBezTo>
                  <a:pt x="602955" y="1077097"/>
                  <a:pt x="602955" y="1077097"/>
                  <a:pt x="605356" y="1077049"/>
                </a:cubicBezTo>
                <a:lnTo>
                  <a:pt x="834488" y="1077049"/>
                </a:lnTo>
                <a:cubicBezTo>
                  <a:pt x="835088" y="1077097"/>
                  <a:pt x="835688" y="1077097"/>
                  <a:pt x="836289" y="1077049"/>
                </a:cubicBezTo>
                <a:cubicBezTo>
                  <a:pt x="837606" y="1076807"/>
                  <a:pt x="838898" y="1077592"/>
                  <a:pt x="839289" y="1078874"/>
                </a:cubicBezTo>
                <a:cubicBezTo>
                  <a:pt x="841689" y="1083674"/>
                  <a:pt x="844090" y="1088475"/>
                  <a:pt x="846490" y="1093275"/>
                </a:cubicBezTo>
                <a:lnTo>
                  <a:pt x="891639" y="1183887"/>
                </a:lnTo>
                <a:cubicBezTo>
                  <a:pt x="891836" y="1184228"/>
                  <a:pt x="892052" y="1184556"/>
                  <a:pt x="892288" y="1184871"/>
                </a:cubicBezTo>
                <a:cubicBezTo>
                  <a:pt x="892984" y="1185711"/>
                  <a:pt x="892912" y="1186407"/>
                  <a:pt x="891783" y="1186599"/>
                </a:cubicBezTo>
                <a:close/>
                <a:moveTo>
                  <a:pt x="1182220" y="1186599"/>
                </a:moveTo>
                <a:lnTo>
                  <a:pt x="898648" y="1186599"/>
                </a:lnTo>
                <a:cubicBezTo>
                  <a:pt x="897304" y="1186599"/>
                  <a:pt x="895840" y="1187103"/>
                  <a:pt x="894664" y="1185951"/>
                </a:cubicBezTo>
                <a:lnTo>
                  <a:pt x="840537" y="1077265"/>
                </a:lnTo>
                <a:cubicBezTo>
                  <a:pt x="841401" y="1076905"/>
                  <a:pt x="842347" y="1076788"/>
                  <a:pt x="843273" y="1076929"/>
                </a:cubicBezTo>
                <a:cubicBezTo>
                  <a:pt x="919747" y="1076929"/>
                  <a:pt x="996213" y="1076929"/>
                  <a:pt x="1072670" y="1076929"/>
                </a:cubicBezTo>
                <a:cubicBezTo>
                  <a:pt x="1074355" y="1076857"/>
                  <a:pt x="1075985" y="1077544"/>
                  <a:pt x="1077111" y="1078802"/>
                </a:cubicBezTo>
                <a:cubicBezTo>
                  <a:pt x="1088728" y="1090515"/>
                  <a:pt x="1100418" y="1102132"/>
                  <a:pt x="1112059" y="1113822"/>
                </a:cubicBezTo>
                <a:cubicBezTo>
                  <a:pt x="1135037" y="1136817"/>
                  <a:pt x="1157984" y="1159812"/>
                  <a:pt x="1180900" y="1182807"/>
                </a:cubicBezTo>
                <a:cubicBezTo>
                  <a:pt x="1181884" y="1183791"/>
                  <a:pt x="1182796" y="1184871"/>
                  <a:pt x="1183732" y="1185903"/>
                </a:cubicBezTo>
                <a:cubicBezTo>
                  <a:pt x="1183413" y="1186438"/>
                  <a:pt x="1182818" y="1186745"/>
                  <a:pt x="1182196" y="1186695"/>
                </a:cubicBezTo>
                <a:close/>
              </a:path>
            </a:pathLst>
          </a:custGeom>
          <a:solidFill>
            <a:srgbClr val="FFFFFF">
              <a:alpha val="10000"/>
            </a:srgb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4" name="矩形 3"/>
          <p:cNvSpPr/>
          <p:nvPr userDrawn="1"/>
        </p:nvSpPr>
        <p:spPr>
          <a:xfrm>
            <a:off x="4133850" y="1160463"/>
            <a:ext cx="3924300" cy="52927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5" name="图片 4" descr="在花瓶里&#10;&#10;低可信度描述已自动生成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38" t="22857" b="3125"/>
          <a:stretch>
            <a:fillRect/>
          </a:stretch>
        </p:blipFill>
        <p:spPr>
          <a:xfrm>
            <a:off x="4020457" y="-192418"/>
            <a:ext cx="4341586" cy="7242835"/>
          </a:xfrm>
          <a:prstGeom prst="rect">
            <a:avLst/>
          </a:prstGeom>
          <a:effectLst>
            <a:outerShdw blurRad="127000" dist="393700" sx="96000" sy="96000" algn="l" rotWithShape="0">
              <a:schemeClr val="accent1">
                <a:lumMod val="50000"/>
                <a:alpha val="40000"/>
              </a:schemeClr>
            </a:outerShdw>
          </a:effectLst>
        </p:spPr>
      </p:pic>
      <p:grpSp>
        <p:nvGrpSpPr>
          <p:cNvPr id="9" name="组合 8"/>
          <p:cNvGrpSpPr/>
          <p:nvPr userDrawn="1"/>
        </p:nvGrpSpPr>
        <p:grpSpPr>
          <a:xfrm>
            <a:off x="3947885" y="4580453"/>
            <a:ext cx="4657288" cy="870061"/>
            <a:chOff x="2991219" y="3914681"/>
            <a:chExt cx="6900283" cy="1289091"/>
          </a:xfrm>
        </p:grpSpPr>
        <p:sp>
          <p:nvSpPr>
            <p:cNvPr id="10" name="弧形 9"/>
            <p:cNvSpPr/>
            <p:nvPr/>
          </p:nvSpPr>
          <p:spPr>
            <a:xfrm rot="20923887">
              <a:off x="3423019" y="4427503"/>
              <a:ext cx="6468483" cy="776269"/>
            </a:xfrm>
            <a:prstGeom prst="arc">
              <a:avLst>
                <a:gd name="adj1" fmla="val 20256713"/>
                <a:gd name="adj2" fmla="val 11687362"/>
              </a:avLst>
            </a:prstGeom>
            <a:ln w="12700">
              <a:solidFill>
                <a:schemeClr val="bg1">
                  <a:alpha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grpSp>
          <p:nvGrpSpPr>
            <p:cNvPr id="11" name="组合 10"/>
            <p:cNvGrpSpPr/>
            <p:nvPr/>
          </p:nvGrpSpPr>
          <p:grpSpPr>
            <a:xfrm>
              <a:off x="2991219" y="3914681"/>
              <a:ext cx="6468483" cy="958891"/>
              <a:chOff x="2991219" y="3914681"/>
              <a:chExt cx="6468483" cy="958891"/>
            </a:xfrm>
          </p:grpSpPr>
          <p:sp>
            <p:nvSpPr>
              <p:cNvPr id="12" name="弧形 11"/>
              <p:cNvSpPr/>
              <p:nvPr/>
            </p:nvSpPr>
            <p:spPr>
              <a:xfrm rot="1030387">
                <a:off x="2991219" y="4097303"/>
                <a:ext cx="6468483" cy="776269"/>
              </a:xfrm>
              <a:prstGeom prst="arc">
                <a:avLst>
                  <a:gd name="adj1" fmla="val 20633905"/>
                  <a:gd name="adj2" fmla="val 11667627"/>
                </a:avLst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13" name="组合 12"/>
              <p:cNvGrpSpPr/>
              <p:nvPr/>
            </p:nvGrpSpPr>
            <p:grpSpPr>
              <a:xfrm>
                <a:off x="3725037" y="3914681"/>
                <a:ext cx="452511" cy="308684"/>
                <a:chOff x="3725037" y="3914681"/>
                <a:chExt cx="452511" cy="308684"/>
              </a:xfrm>
            </p:grpSpPr>
            <p:sp>
              <p:nvSpPr>
                <p:cNvPr id="14" name="图形 136"/>
                <p:cNvSpPr/>
                <p:nvPr/>
              </p:nvSpPr>
              <p:spPr>
                <a:xfrm rot="1491968">
                  <a:off x="3725037" y="3914681"/>
                  <a:ext cx="198512" cy="194384"/>
                </a:xfrm>
                <a:custGeom>
                  <a:avLst/>
                  <a:gdLst>
                    <a:gd name="connsiteX0" fmla="*/ 471965 w 941119"/>
                    <a:gd name="connsiteY0" fmla="*/ 921371 h 921549"/>
                    <a:gd name="connsiteX1" fmla="*/ 470026 w 941119"/>
                    <a:gd name="connsiteY1" fmla="*/ 907245 h 921549"/>
                    <a:gd name="connsiteX2" fmla="*/ 470026 w 941119"/>
                    <a:gd name="connsiteY2" fmla="*/ 886680 h 921549"/>
                    <a:gd name="connsiteX3" fmla="*/ 469296 w 941119"/>
                    <a:gd name="connsiteY3" fmla="*/ 873871 h 921549"/>
                    <a:gd name="connsiteX4" fmla="*/ 469012 w 941119"/>
                    <a:gd name="connsiteY4" fmla="*/ 862574 h 921549"/>
                    <a:gd name="connsiteX5" fmla="*/ 468211 w 941119"/>
                    <a:gd name="connsiteY5" fmla="*/ 849266 h 921549"/>
                    <a:gd name="connsiteX6" fmla="*/ 468016 w 941119"/>
                    <a:gd name="connsiteY6" fmla="*/ 845157 h 921549"/>
                    <a:gd name="connsiteX7" fmla="*/ 467144 w 941119"/>
                    <a:gd name="connsiteY7" fmla="*/ 830301 h 921549"/>
                    <a:gd name="connsiteX8" fmla="*/ 466966 w 941119"/>
                    <a:gd name="connsiteY8" fmla="*/ 824662 h 921549"/>
                    <a:gd name="connsiteX9" fmla="*/ 466201 w 941119"/>
                    <a:gd name="connsiteY9" fmla="*/ 815980 h 921549"/>
                    <a:gd name="connsiteX10" fmla="*/ 466041 w 941119"/>
                    <a:gd name="connsiteY10" fmla="*/ 814468 h 921549"/>
                    <a:gd name="connsiteX11" fmla="*/ 464813 w 941119"/>
                    <a:gd name="connsiteY11" fmla="*/ 796037 h 921549"/>
                    <a:gd name="connsiteX12" fmla="*/ 463176 w 941119"/>
                    <a:gd name="connsiteY12" fmla="*/ 781271 h 921549"/>
                    <a:gd name="connsiteX13" fmla="*/ 462892 w 941119"/>
                    <a:gd name="connsiteY13" fmla="*/ 778727 h 921549"/>
                    <a:gd name="connsiteX14" fmla="*/ 461113 w 941119"/>
                    <a:gd name="connsiteY14" fmla="*/ 762431 h 921549"/>
                    <a:gd name="connsiteX15" fmla="*/ 459992 w 941119"/>
                    <a:gd name="connsiteY15" fmla="*/ 753286 h 921549"/>
                    <a:gd name="connsiteX16" fmla="*/ 454904 w 941119"/>
                    <a:gd name="connsiteY16" fmla="*/ 720890 h 921549"/>
                    <a:gd name="connsiteX17" fmla="*/ 445137 w 941119"/>
                    <a:gd name="connsiteY17" fmla="*/ 676307 h 921549"/>
                    <a:gd name="connsiteX18" fmla="*/ 427524 w 941119"/>
                    <a:gd name="connsiteY18" fmla="*/ 625888 h 921549"/>
                    <a:gd name="connsiteX19" fmla="*/ 401924 w 941119"/>
                    <a:gd name="connsiteY19" fmla="*/ 580256 h 921549"/>
                    <a:gd name="connsiteX20" fmla="*/ 385378 w 941119"/>
                    <a:gd name="connsiteY20" fmla="*/ 559992 h 921549"/>
                    <a:gd name="connsiteX21" fmla="*/ 382372 w 941119"/>
                    <a:gd name="connsiteY21" fmla="*/ 556434 h 921549"/>
                    <a:gd name="connsiteX22" fmla="*/ 376554 w 941119"/>
                    <a:gd name="connsiteY22" fmla="*/ 550635 h 921549"/>
                    <a:gd name="connsiteX23" fmla="*/ 374170 w 941119"/>
                    <a:gd name="connsiteY23" fmla="*/ 548695 h 921549"/>
                    <a:gd name="connsiteX24" fmla="*/ 359404 w 941119"/>
                    <a:gd name="connsiteY24" fmla="*/ 535940 h 921549"/>
                    <a:gd name="connsiteX25" fmla="*/ 336526 w 941119"/>
                    <a:gd name="connsiteY25" fmla="*/ 520302 h 921549"/>
                    <a:gd name="connsiteX26" fmla="*/ 281909 w 941119"/>
                    <a:gd name="connsiteY26" fmla="*/ 495395 h 921549"/>
                    <a:gd name="connsiteX27" fmla="*/ 237966 w 941119"/>
                    <a:gd name="connsiteY27" fmla="*/ 482942 h 921549"/>
                    <a:gd name="connsiteX28" fmla="*/ 203239 w 941119"/>
                    <a:gd name="connsiteY28" fmla="*/ 476199 h 921549"/>
                    <a:gd name="connsiteX29" fmla="*/ 171839 w 941119"/>
                    <a:gd name="connsiteY29" fmla="*/ 471449 h 921549"/>
                    <a:gd name="connsiteX30" fmla="*/ 158585 w 941119"/>
                    <a:gd name="connsiteY30" fmla="*/ 470043 h 921549"/>
                    <a:gd name="connsiteX31" fmla="*/ 145349 w 941119"/>
                    <a:gd name="connsiteY31" fmla="*/ 468496 h 921549"/>
                    <a:gd name="connsiteX32" fmla="*/ 142306 w 941119"/>
                    <a:gd name="connsiteY32" fmla="*/ 468140 h 921549"/>
                    <a:gd name="connsiteX33" fmla="*/ 132611 w 941119"/>
                    <a:gd name="connsiteY33" fmla="*/ 467339 h 921549"/>
                    <a:gd name="connsiteX34" fmla="*/ 114180 w 941119"/>
                    <a:gd name="connsiteY34" fmla="*/ 466023 h 921549"/>
                    <a:gd name="connsiteX35" fmla="*/ 107063 w 941119"/>
                    <a:gd name="connsiteY35" fmla="*/ 465364 h 921549"/>
                    <a:gd name="connsiteX36" fmla="*/ 105533 w 941119"/>
                    <a:gd name="connsiteY36" fmla="*/ 465133 h 921549"/>
                    <a:gd name="connsiteX37" fmla="*/ 82975 w 941119"/>
                    <a:gd name="connsiteY37" fmla="*/ 463977 h 921549"/>
                    <a:gd name="connsiteX38" fmla="*/ 67604 w 941119"/>
                    <a:gd name="connsiteY38" fmla="*/ 463176 h 921549"/>
                    <a:gd name="connsiteX39" fmla="*/ 58887 w 941119"/>
                    <a:gd name="connsiteY39" fmla="*/ 462963 h 921549"/>
                    <a:gd name="connsiteX40" fmla="*/ 38374 w 941119"/>
                    <a:gd name="connsiteY40" fmla="*/ 462073 h 921549"/>
                    <a:gd name="connsiteX41" fmla="*/ 34265 w 941119"/>
                    <a:gd name="connsiteY41" fmla="*/ 461984 h 921549"/>
                    <a:gd name="connsiteX42" fmla="*/ 4892 w 941119"/>
                    <a:gd name="connsiteY42" fmla="*/ 461931 h 921549"/>
                    <a:gd name="connsiteX43" fmla="*/ 1334 w 941119"/>
                    <a:gd name="connsiteY43" fmla="*/ 461344 h 921549"/>
                    <a:gd name="connsiteX44" fmla="*/ 4394 w 941119"/>
                    <a:gd name="connsiteY44" fmla="*/ 461077 h 921549"/>
                    <a:gd name="connsiteX45" fmla="*/ 22416 w 941119"/>
                    <a:gd name="connsiteY45" fmla="*/ 460952 h 921549"/>
                    <a:gd name="connsiteX46" fmla="*/ 33090 w 941119"/>
                    <a:gd name="connsiteY46" fmla="*/ 460205 h 921549"/>
                    <a:gd name="connsiteX47" fmla="*/ 37200 w 941119"/>
                    <a:gd name="connsiteY47" fmla="*/ 460027 h 921549"/>
                    <a:gd name="connsiteX48" fmla="*/ 54688 w 941119"/>
                    <a:gd name="connsiteY48" fmla="*/ 460027 h 921549"/>
                    <a:gd name="connsiteX49" fmla="*/ 64918 w 941119"/>
                    <a:gd name="connsiteY49" fmla="*/ 459334 h 921549"/>
                    <a:gd name="connsiteX50" fmla="*/ 74151 w 941119"/>
                    <a:gd name="connsiteY50" fmla="*/ 459031 h 921549"/>
                    <a:gd name="connsiteX51" fmla="*/ 87992 w 941119"/>
                    <a:gd name="connsiteY51" fmla="*/ 458195 h 921549"/>
                    <a:gd name="connsiteX52" fmla="*/ 93116 w 941119"/>
                    <a:gd name="connsiteY52" fmla="*/ 457999 h 921549"/>
                    <a:gd name="connsiteX53" fmla="*/ 105391 w 941119"/>
                    <a:gd name="connsiteY53" fmla="*/ 457163 h 921549"/>
                    <a:gd name="connsiteX54" fmla="*/ 109501 w 941119"/>
                    <a:gd name="connsiteY54" fmla="*/ 456985 h 921549"/>
                    <a:gd name="connsiteX55" fmla="*/ 120744 w 941119"/>
                    <a:gd name="connsiteY55" fmla="*/ 456131 h 921549"/>
                    <a:gd name="connsiteX56" fmla="*/ 124302 w 941119"/>
                    <a:gd name="connsiteY56" fmla="*/ 455953 h 921549"/>
                    <a:gd name="connsiteX57" fmla="*/ 132468 w 941119"/>
                    <a:gd name="connsiteY57" fmla="*/ 455171 h 921549"/>
                    <a:gd name="connsiteX58" fmla="*/ 133998 w 941119"/>
                    <a:gd name="connsiteY58" fmla="*/ 454993 h 921549"/>
                    <a:gd name="connsiteX59" fmla="*/ 149850 w 941119"/>
                    <a:gd name="connsiteY59" fmla="*/ 453747 h 921549"/>
                    <a:gd name="connsiteX60" fmla="*/ 163050 w 941119"/>
                    <a:gd name="connsiteY60" fmla="*/ 452128 h 921549"/>
                    <a:gd name="connsiteX61" fmla="*/ 174774 w 941119"/>
                    <a:gd name="connsiteY61" fmla="*/ 450794 h 921549"/>
                    <a:gd name="connsiteX62" fmla="*/ 193543 w 941119"/>
                    <a:gd name="connsiteY62" fmla="*/ 448125 h 921549"/>
                    <a:gd name="connsiteX63" fmla="*/ 214251 w 941119"/>
                    <a:gd name="connsiteY63" fmla="*/ 444656 h 921549"/>
                    <a:gd name="connsiteX64" fmla="*/ 226367 w 941119"/>
                    <a:gd name="connsiteY64" fmla="*/ 442450 h 921549"/>
                    <a:gd name="connsiteX65" fmla="*/ 281357 w 941119"/>
                    <a:gd name="connsiteY65" fmla="*/ 427649 h 921549"/>
                    <a:gd name="connsiteX66" fmla="*/ 326634 w 941119"/>
                    <a:gd name="connsiteY66" fmla="*/ 408079 h 921549"/>
                    <a:gd name="connsiteX67" fmla="*/ 363425 w 941119"/>
                    <a:gd name="connsiteY67" fmla="*/ 383724 h 921549"/>
                    <a:gd name="connsiteX68" fmla="*/ 387834 w 941119"/>
                    <a:gd name="connsiteY68" fmla="*/ 360205 h 921549"/>
                    <a:gd name="connsiteX69" fmla="*/ 411708 w 941119"/>
                    <a:gd name="connsiteY69" fmla="*/ 327470 h 921549"/>
                    <a:gd name="connsiteX70" fmla="*/ 423681 w 941119"/>
                    <a:gd name="connsiteY70" fmla="*/ 305321 h 921549"/>
                    <a:gd name="connsiteX71" fmla="*/ 440138 w 941119"/>
                    <a:gd name="connsiteY71" fmla="*/ 262624 h 921549"/>
                    <a:gd name="connsiteX72" fmla="*/ 450527 w 941119"/>
                    <a:gd name="connsiteY72" fmla="*/ 222915 h 921549"/>
                    <a:gd name="connsiteX73" fmla="*/ 455082 w 941119"/>
                    <a:gd name="connsiteY73" fmla="*/ 200286 h 921549"/>
                    <a:gd name="connsiteX74" fmla="*/ 458640 w 941119"/>
                    <a:gd name="connsiteY74" fmla="*/ 177514 h 921549"/>
                    <a:gd name="connsiteX75" fmla="*/ 460419 w 941119"/>
                    <a:gd name="connsiteY75" fmla="*/ 166840 h 921549"/>
                    <a:gd name="connsiteX76" fmla="*/ 461415 w 941119"/>
                    <a:gd name="connsiteY76" fmla="*/ 158176 h 921549"/>
                    <a:gd name="connsiteX77" fmla="*/ 462803 w 941119"/>
                    <a:gd name="connsiteY77" fmla="*/ 144922 h 921549"/>
                    <a:gd name="connsiteX78" fmla="*/ 464422 w 941119"/>
                    <a:gd name="connsiteY78" fmla="*/ 130155 h 921549"/>
                    <a:gd name="connsiteX79" fmla="*/ 464689 w 941119"/>
                    <a:gd name="connsiteY79" fmla="*/ 128643 h 921549"/>
                    <a:gd name="connsiteX80" fmla="*/ 465881 w 941119"/>
                    <a:gd name="connsiteY80" fmla="*/ 110728 h 921549"/>
                    <a:gd name="connsiteX81" fmla="*/ 466557 w 941119"/>
                    <a:gd name="connsiteY81" fmla="*/ 104110 h 921549"/>
                    <a:gd name="connsiteX82" fmla="*/ 466788 w 941119"/>
                    <a:gd name="connsiteY82" fmla="*/ 102580 h 921549"/>
                    <a:gd name="connsiteX83" fmla="*/ 467944 w 941119"/>
                    <a:gd name="connsiteY83" fmla="*/ 80538 h 921549"/>
                    <a:gd name="connsiteX84" fmla="*/ 468674 w 941119"/>
                    <a:gd name="connsiteY84" fmla="*/ 69294 h 921549"/>
                    <a:gd name="connsiteX85" fmla="*/ 468958 w 941119"/>
                    <a:gd name="connsiteY85" fmla="*/ 61075 h 921549"/>
                    <a:gd name="connsiteX86" fmla="*/ 469795 w 941119"/>
                    <a:gd name="connsiteY86" fmla="*/ 45188 h 921549"/>
                    <a:gd name="connsiteX87" fmla="*/ 469919 w 941119"/>
                    <a:gd name="connsiteY87" fmla="*/ 41096 h 921549"/>
                    <a:gd name="connsiteX88" fmla="*/ 470026 w 941119"/>
                    <a:gd name="connsiteY88" fmla="*/ 10230 h 921549"/>
                    <a:gd name="connsiteX89" fmla="*/ 471947 w 941119"/>
                    <a:gd name="connsiteY89" fmla="*/ 1334 h 921549"/>
                    <a:gd name="connsiteX90" fmla="*/ 471947 w 941119"/>
                    <a:gd name="connsiteY90" fmla="*/ 5462 h 921549"/>
                    <a:gd name="connsiteX91" fmla="*/ 472054 w 941119"/>
                    <a:gd name="connsiteY91" fmla="*/ 28589 h 921549"/>
                    <a:gd name="connsiteX92" fmla="*/ 472783 w 941119"/>
                    <a:gd name="connsiteY92" fmla="*/ 40883 h 921549"/>
                    <a:gd name="connsiteX93" fmla="*/ 473068 w 941119"/>
                    <a:gd name="connsiteY93" fmla="*/ 51664 h 921549"/>
                    <a:gd name="connsiteX94" fmla="*/ 473904 w 941119"/>
                    <a:gd name="connsiteY94" fmla="*/ 68067 h 921549"/>
                    <a:gd name="connsiteX95" fmla="*/ 474100 w 941119"/>
                    <a:gd name="connsiteY95" fmla="*/ 75183 h 921549"/>
                    <a:gd name="connsiteX96" fmla="*/ 474900 w 941119"/>
                    <a:gd name="connsiteY96" fmla="*/ 86942 h 921549"/>
                    <a:gd name="connsiteX97" fmla="*/ 475096 w 941119"/>
                    <a:gd name="connsiteY97" fmla="*/ 90500 h 921549"/>
                    <a:gd name="connsiteX98" fmla="*/ 475986 w 941119"/>
                    <a:gd name="connsiteY98" fmla="*/ 103808 h 921549"/>
                    <a:gd name="connsiteX99" fmla="*/ 476146 w 941119"/>
                    <a:gd name="connsiteY99" fmla="*/ 108415 h 921549"/>
                    <a:gd name="connsiteX100" fmla="*/ 476893 w 941119"/>
                    <a:gd name="connsiteY100" fmla="*/ 116065 h 921549"/>
                    <a:gd name="connsiteX101" fmla="*/ 477071 w 941119"/>
                    <a:gd name="connsiteY101" fmla="*/ 117595 h 921549"/>
                    <a:gd name="connsiteX102" fmla="*/ 478316 w 941119"/>
                    <a:gd name="connsiteY102" fmla="*/ 134479 h 921549"/>
                    <a:gd name="connsiteX103" fmla="*/ 480095 w 941119"/>
                    <a:gd name="connsiteY103" fmla="*/ 149227 h 921549"/>
                    <a:gd name="connsiteX104" fmla="*/ 481163 w 941119"/>
                    <a:gd name="connsiteY104" fmla="*/ 159421 h 921549"/>
                    <a:gd name="connsiteX105" fmla="*/ 491339 w 941119"/>
                    <a:gd name="connsiteY105" fmla="*/ 221083 h 921549"/>
                    <a:gd name="connsiteX106" fmla="*/ 508204 w 941119"/>
                    <a:gd name="connsiteY106" fmla="*/ 280290 h 921549"/>
                    <a:gd name="connsiteX107" fmla="*/ 538448 w 941119"/>
                    <a:gd name="connsiteY107" fmla="*/ 339639 h 921549"/>
                    <a:gd name="connsiteX108" fmla="*/ 552556 w 941119"/>
                    <a:gd name="connsiteY108" fmla="*/ 357928 h 921549"/>
                    <a:gd name="connsiteX109" fmla="*/ 567073 w 941119"/>
                    <a:gd name="connsiteY109" fmla="*/ 373210 h 921549"/>
                    <a:gd name="connsiteX110" fmla="*/ 587550 w 941119"/>
                    <a:gd name="connsiteY110" fmla="*/ 390289 h 921549"/>
                    <a:gd name="connsiteX111" fmla="*/ 609077 w 941119"/>
                    <a:gd name="connsiteY111" fmla="*/ 404325 h 921549"/>
                    <a:gd name="connsiteX112" fmla="*/ 644249 w 941119"/>
                    <a:gd name="connsiteY112" fmla="*/ 421297 h 921549"/>
                    <a:gd name="connsiteX113" fmla="*/ 694062 w 941119"/>
                    <a:gd name="connsiteY113" fmla="*/ 437202 h 921549"/>
                    <a:gd name="connsiteX114" fmla="*/ 725106 w 941119"/>
                    <a:gd name="connsiteY114" fmla="*/ 444087 h 921549"/>
                    <a:gd name="connsiteX115" fmla="*/ 746846 w 941119"/>
                    <a:gd name="connsiteY115" fmla="*/ 447645 h 921549"/>
                    <a:gd name="connsiteX116" fmla="*/ 771664 w 941119"/>
                    <a:gd name="connsiteY116" fmla="*/ 451328 h 921549"/>
                    <a:gd name="connsiteX117" fmla="*/ 784936 w 941119"/>
                    <a:gd name="connsiteY117" fmla="*/ 452644 h 921549"/>
                    <a:gd name="connsiteX118" fmla="*/ 800200 w 941119"/>
                    <a:gd name="connsiteY118" fmla="*/ 454423 h 921549"/>
                    <a:gd name="connsiteX119" fmla="*/ 804292 w 941119"/>
                    <a:gd name="connsiteY119" fmla="*/ 454672 h 921549"/>
                    <a:gd name="connsiteX120" fmla="*/ 811408 w 941119"/>
                    <a:gd name="connsiteY120" fmla="*/ 455420 h 921549"/>
                    <a:gd name="connsiteX121" fmla="*/ 812422 w 941119"/>
                    <a:gd name="connsiteY121" fmla="*/ 455580 h 921549"/>
                    <a:gd name="connsiteX122" fmla="*/ 830337 w 941119"/>
                    <a:gd name="connsiteY122" fmla="*/ 456754 h 921549"/>
                    <a:gd name="connsiteX123" fmla="*/ 839535 w 941119"/>
                    <a:gd name="connsiteY123" fmla="*/ 457519 h 921549"/>
                    <a:gd name="connsiteX124" fmla="*/ 841065 w 941119"/>
                    <a:gd name="connsiteY124" fmla="*/ 457697 h 921549"/>
                    <a:gd name="connsiteX125" fmla="*/ 870829 w 941119"/>
                    <a:gd name="connsiteY125" fmla="*/ 458871 h 921549"/>
                    <a:gd name="connsiteX126" fmla="*/ 879510 w 941119"/>
                    <a:gd name="connsiteY126" fmla="*/ 459529 h 921549"/>
                    <a:gd name="connsiteX127" fmla="*/ 883602 w 941119"/>
                    <a:gd name="connsiteY127" fmla="*/ 459778 h 921549"/>
                    <a:gd name="connsiteX128" fmla="*/ 900059 w 941119"/>
                    <a:gd name="connsiteY128" fmla="*/ 459885 h 921549"/>
                    <a:gd name="connsiteX129" fmla="*/ 913384 w 941119"/>
                    <a:gd name="connsiteY129" fmla="*/ 460632 h 921549"/>
                    <a:gd name="connsiteX130" fmla="*/ 923133 w 941119"/>
                    <a:gd name="connsiteY130" fmla="*/ 460846 h 921549"/>
                    <a:gd name="connsiteX131" fmla="*/ 940621 w 941119"/>
                    <a:gd name="connsiteY131" fmla="*/ 461522 h 921549"/>
                    <a:gd name="connsiteX132" fmla="*/ 937561 w 941119"/>
                    <a:gd name="connsiteY132" fmla="*/ 461806 h 921549"/>
                    <a:gd name="connsiteX133" fmla="*/ 906694 w 941119"/>
                    <a:gd name="connsiteY133" fmla="*/ 461949 h 921549"/>
                    <a:gd name="connsiteX134" fmla="*/ 900557 w 941119"/>
                    <a:gd name="connsiteY134" fmla="*/ 462482 h 921549"/>
                    <a:gd name="connsiteX135" fmla="*/ 895967 w 941119"/>
                    <a:gd name="connsiteY135" fmla="*/ 462838 h 921549"/>
                    <a:gd name="connsiteX136" fmla="*/ 881040 w 941119"/>
                    <a:gd name="connsiteY136" fmla="*/ 462945 h 921549"/>
                    <a:gd name="connsiteX137" fmla="*/ 870811 w 941119"/>
                    <a:gd name="connsiteY137" fmla="*/ 463639 h 921549"/>
                    <a:gd name="connsiteX138" fmla="*/ 860546 w 941119"/>
                    <a:gd name="connsiteY138" fmla="*/ 463959 h 921549"/>
                    <a:gd name="connsiteX139" fmla="*/ 850316 w 941119"/>
                    <a:gd name="connsiteY139" fmla="*/ 464688 h 921549"/>
                    <a:gd name="connsiteX140" fmla="*/ 844677 w 941119"/>
                    <a:gd name="connsiteY140" fmla="*/ 464955 h 921549"/>
                    <a:gd name="connsiteX141" fmla="*/ 832401 w 941119"/>
                    <a:gd name="connsiteY141" fmla="*/ 465809 h 921549"/>
                    <a:gd name="connsiteX142" fmla="*/ 827793 w 941119"/>
                    <a:gd name="connsiteY142" fmla="*/ 466005 h 921549"/>
                    <a:gd name="connsiteX143" fmla="*/ 818596 w 941119"/>
                    <a:gd name="connsiteY143" fmla="*/ 466788 h 921549"/>
                    <a:gd name="connsiteX144" fmla="*/ 817066 w 941119"/>
                    <a:gd name="connsiteY144" fmla="*/ 466966 h 921549"/>
                    <a:gd name="connsiteX145" fmla="*/ 800200 w 941119"/>
                    <a:gd name="connsiteY145" fmla="*/ 468264 h 921549"/>
                    <a:gd name="connsiteX146" fmla="*/ 785416 w 941119"/>
                    <a:gd name="connsiteY146" fmla="*/ 469777 h 921549"/>
                    <a:gd name="connsiteX147" fmla="*/ 773194 w 941119"/>
                    <a:gd name="connsiteY147" fmla="*/ 471182 h 921549"/>
                    <a:gd name="connsiteX148" fmla="*/ 762004 w 941119"/>
                    <a:gd name="connsiteY148" fmla="*/ 472481 h 921549"/>
                    <a:gd name="connsiteX149" fmla="*/ 751881 w 941119"/>
                    <a:gd name="connsiteY149" fmla="*/ 474117 h 921549"/>
                    <a:gd name="connsiteX150" fmla="*/ 724075 w 941119"/>
                    <a:gd name="connsiteY150" fmla="*/ 478654 h 921549"/>
                    <a:gd name="connsiteX151" fmla="*/ 689063 w 941119"/>
                    <a:gd name="connsiteY151" fmla="*/ 486606 h 921549"/>
                    <a:gd name="connsiteX152" fmla="*/ 637061 w 941119"/>
                    <a:gd name="connsiteY152" fmla="*/ 504272 h 921549"/>
                    <a:gd name="connsiteX153" fmla="*/ 592069 w 941119"/>
                    <a:gd name="connsiteY153" fmla="*/ 528948 h 921549"/>
                    <a:gd name="connsiteX154" fmla="*/ 567073 w 941119"/>
                    <a:gd name="connsiteY154" fmla="*/ 549531 h 921549"/>
                    <a:gd name="connsiteX155" fmla="*/ 560153 w 941119"/>
                    <a:gd name="connsiteY155" fmla="*/ 556434 h 921549"/>
                    <a:gd name="connsiteX156" fmla="*/ 541312 w 941119"/>
                    <a:gd name="connsiteY156" fmla="*/ 578797 h 921549"/>
                    <a:gd name="connsiteX157" fmla="*/ 520355 w 941119"/>
                    <a:gd name="connsiteY157" fmla="*/ 613524 h 921549"/>
                    <a:gd name="connsiteX158" fmla="*/ 507350 w 941119"/>
                    <a:gd name="connsiteY158" fmla="*/ 644266 h 921549"/>
                    <a:gd name="connsiteX159" fmla="*/ 493314 w 941119"/>
                    <a:gd name="connsiteY159" fmla="*/ 692034 h 921549"/>
                    <a:gd name="connsiteX160" fmla="*/ 487514 w 941119"/>
                    <a:gd name="connsiteY160" fmla="*/ 720143 h 921549"/>
                    <a:gd name="connsiteX161" fmla="*/ 483137 w 941119"/>
                    <a:gd name="connsiteY161" fmla="*/ 747985 h 921549"/>
                    <a:gd name="connsiteX162" fmla="*/ 479971 w 941119"/>
                    <a:gd name="connsiteY162" fmla="*/ 771860 h 921549"/>
                    <a:gd name="connsiteX163" fmla="*/ 478281 w 941119"/>
                    <a:gd name="connsiteY163" fmla="*/ 786092 h 921549"/>
                    <a:gd name="connsiteX164" fmla="*/ 476929 w 941119"/>
                    <a:gd name="connsiteY164" fmla="*/ 802442 h 921549"/>
                    <a:gd name="connsiteX165" fmla="*/ 475310 w 941119"/>
                    <a:gd name="connsiteY165" fmla="*/ 822367 h 921549"/>
                    <a:gd name="connsiteX166" fmla="*/ 475185 w 941119"/>
                    <a:gd name="connsiteY166" fmla="*/ 823381 h 921549"/>
                    <a:gd name="connsiteX167" fmla="*/ 474064 w 941119"/>
                    <a:gd name="connsiteY167" fmla="*/ 844392 h 921549"/>
                    <a:gd name="connsiteX168" fmla="*/ 473246 w 941119"/>
                    <a:gd name="connsiteY168" fmla="*/ 859264 h 921549"/>
                    <a:gd name="connsiteX169" fmla="*/ 473015 w 941119"/>
                    <a:gd name="connsiteY169" fmla="*/ 869014 h 921549"/>
                    <a:gd name="connsiteX170" fmla="*/ 472178 w 941119"/>
                    <a:gd name="connsiteY170" fmla="*/ 884883 h 921549"/>
                    <a:gd name="connsiteX171" fmla="*/ 472036 w 941119"/>
                    <a:gd name="connsiteY171" fmla="*/ 888992 h 921549"/>
                    <a:gd name="connsiteX172" fmla="*/ 471912 w 941119"/>
                    <a:gd name="connsiteY172" fmla="*/ 916265 h 921549"/>
                    <a:gd name="connsiteX173" fmla="*/ 471965 w 941119"/>
                    <a:gd name="connsiteY173" fmla="*/ 921371 h 9215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</a:cxnLst>
                  <a:rect l="l" t="t" r="r" b="b"/>
                  <a:pathLst>
                    <a:path w="941119" h="921549">
                      <a:moveTo>
                        <a:pt x="471965" y="921371"/>
                      </a:moveTo>
                      <a:cubicBezTo>
                        <a:pt x="470378" y="916840"/>
                        <a:pt x="469718" y="912036"/>
                        <a:pt x="470026" y="907245"/>
                      </a:cubicBezTo>
                      <a:cubicBezTo>
                        <a:pt x="470026" y="900396"/>
                        <a:pt x="470026" y="893529"/>
                        <a:pt x="470026" y="886680"/>
                      </a:cubicBezTo>
                      <a:cubicBezTo>
                        <a:pt x="470102" y="882398"/>
                        <a:pt x="469859" y="878115"/>
                        <a:pt x="469296" y="873871"/>
                      </a:cubicBezTo>
                      <a:cubicBezTo>
                        <a:pt x="468951" y="870115"/>
                        <a:pt x="468857" y="866342"/>
                        <a:pt x="469012" y="862574"/>
                      </a:cubicBezTo>
                      <a:cubicBezTo>
                        <a:pt x="469012" y="858126"/>
                        <a:pt x="469279" y="853678"/>
                        <a:pt x="468211" y="849266"/>
                      </a:cubicBezTo>
                      <a:cubicBezTo>
                        <a:pt x="468003" y="847907"/>
                        <a:pt x="467937" y="846530"/>
                        <a:pt x="468016" y="845157"/>
                      </a:cubicBezTo>
                      <a:cubicBezTo>
                        <a:pt x="467891" y="840211"/>
                        <a:pt x="468229" y="835229"/>
                        <a:pt x="467144" y="830301"/>
                      </a:cubicBezTo>
                      <a:cubicBezTo>
                        <a:pt x="466896" y="828432"/>
                        <a:pt x="466838" y="826542"/>
                        <a:pt x="466966" y="824662"/>
                      </a:cubicBezTo>
                      <a:cubicBezTo>
                        <a:pt x="467130" y="821746"/>
                        <a:pt x="466872" y="818823"/>
                        <a:pt x="466201" y="815980"/>
                      </a:cubicBezTo>
                      <a:cubicBezTo>
                        <a:pt x="466059" y="815489"/>
                        <a:pt x="466005" y="814977"/>
                        <a:pt x="466041" y="814468"/>
                      </a:cubicBezTo>
                      <a:cubicBezTo>
                        <a:pt x="466414" y="808277"/>
                        <a:pt x="465027" y="802192"/>
                        <a:pt x="464813" y="796037"/>
                      </a:cubicBezTo>
                      <a:cubicBezTo>
                        <a:pt x="464635" y="791091"/>
                        <a:pt x="463746" y="786199"/>
                        <a:pt x="463176" y="781271"/>
                      </a:cubicBezTo>
                      <a:cubicBezTo>
                        <a:pt x="463038" y="780428"/>
                        <a:pt x="462943" y="779579"/>
                        <a:pt x="462892" y="778727"/>
                      </a:cubicBezTo>
                      <a:cubicBezTo>
                        <a:pt x="462629" y="773263"/>
                        <a:pt x="462034" y="767821"/>
                        <a:pt x="461113" y="762431"/>
                      </a:cubicBezTo>
                      <a:cubicBezTo>
                        <a:pt x="460686" y="759388"/>
                        <a:pt x="460401" y="756329"/>
                        <a:pt x="459992" y="753286"/>
                      </a:cubicBezTo>
                      <a:cubicBezTo>
                        <a:pt x="458498" y="742452"/>
                        <a:pt x="456754" y="731671"/>
                        <a:pt x="454904" y="720890"/>
                      </a:cubicBezTo>
                      <a:cubicBezTo>
                        <a:pt x="452420" y="705871"/>
                        <a:pt x="449159" y="690989"/>
                        <a:pt x="445137" y="676307"/>
                      </a:cubicBezTo>
                      <a:cubicBezTo>
                        <a:pt x="440458" y="659107"/>
                        <a:pt x="434573" y="642259"/>
                        <a:pt x="427524" y="625888"/>
                      </a:cubicBezTo>
                      <a:cubicBezTo>
                        <a:pt x="420559" y="609848"/>
                        <a:pt x="411982" y="594559"/>
                        <a:pt x="401924" y="580256"/>
                      </a:cubicBezTo>
                      <a:cubicBezTo>
                        <a:pt x="396960" y="573068"/>
                        <a:pt x="391427" y="566292"/>
                        <a:pt x="385378" y="559992"/>
                      </a:cubicBezTo>
                      <a:cubicBezTo>
                        <a:pt x="384293" y="558889"/>
                        <a:pt x="383333" y="557680"/>
                        <a:pt x="382372" y="556434"/>
                      </a:cubicBezTo>
                      <a:cubicBezTo>
                        <a:pt x="380666" y="554280"/>
                        <a:pt x="378714" y="552333"/>
                        <a:pt x="376554" y="550635"/>
                      </a:cubicBezTo>
                      <a:cubicBezTo>
                        <a:pt x="375722" y="550037"/>
                        <a:pt x="374925" y="549389"/>
                        <a:pt x="374170" y="548695"/>
                      </a:cubicBezTo>
                      <a:cubicBezTo>
                        <a:pt x="369525" y="544134"/>
                        <a:pt x="364594" y="539873"/>
                        <a:pt x="359404" y="535940"/>
                      </a:cubicBezTo>
                      <a:cubicBezTo>
                        <a:pt x="352144" y="530209"/>
                        <a:pt x="344501" y="524984"/>
                        <a:pt x="336526" y="520302"/>
                      </a:cubicBezTo>
                      <a:cubicBezTo>
                        <a:pt x="319182" y="510227"/>
                        <a:pt x="300888" y="501885"/>
                        <a:pt x="281909" y="495395"/>
                      </a:cubicBezTo>
                      <a:cubicBezTo>
                        <a:pt x="267490" y="490476"/>
                        <a:pt x="252821" y="486320"/>
                        <a:pt x="237966" y="482942"/>
                      </a:cubicBezTo>
                      <a:cubicBezTo>
                        <a:pt x="226473" y="480291"/>
                        <a:pt x="214927" y="477853"/>
                        <a:pt x="203239" y="476199"/>
                      </a:cubicBezTo>
                      <a:cubicBezTo>
                        <a:pt x="192760" y="474722"/>
                        <a:pt x="182335" y="472641"/>
                        <a:pt x="171839" y="471449"/>
                      </a:cubicBezTo>
                      <a:cubicBezTo>
                        <a:pt x="167444" y="470933"/>
                        <a:pt x="162943" y="470239"/>
                        <a:pt x="158585" y="470043"/>
                      </a:cubicBezTo>
                      <a:cubicBezTo>
                        <a:pt x="154226" y="469848"/>
                        <a:pt x="149690" y="469047"/>
                        <a:pt x="145349" y="468496"/>
                      </a:cubicBezTo>
                      <a:cubicBezTo>
                        <a:pt x="144341" y="468325"/>
                        <a:pt x="143326" y="468206"/>
                        <a:pt x="142306" y="468140"/>
                      </a:cubicBezTo>
                      <a:cubicBezTo>
                        <a:pt x="139033" y="468140"/>
                        <a:pt x="135795" y="467410"/>
                        <a:pt x="132611" y="467339"/>
                      </a:cubicBezTo>
                      <a:cubicBezTo>
                        <a:pt x="126420" y="467197"/>
                        <a:pt x="120353" y="465863"/>
                        <a:pt x="114180" y="466023"/>
                      </a:cubicBezTo>
                      <a:cubicBezTo>
                        <a:pt x="111788" y="466194"/>
                        <a:pt x="109383" y="465971"/>
                        <a:pt x="107063" y="465364"/>
                      </a:cubicBezTo>
                      <a:cubicBezTo>
                        <a:pt x="106570" y="465201"/>
                        <a:pt x="106053" y="465123"/>
                        <a:pt x="105533" y="465133"/>
                      </a:cubicBezTo>
                      <a:cubicBezTo>
                        <a:pt x="97972" y="465489"/>
                        <a:pt x="90518" y="464101"/>
                        <a:pt x="82975" y="463977"/>
                      </a:cubicBezTo>
                      <a:cubicBezTo>
                        <a:pt x="77838" y="464155"/>
                        <a:pt x="72695" y="463886"/>
                        <a:pt x="67604" y="463176"/>
                      </a:cubicBezTo>
                      <a:cubicBezTo>
                        <a:pt x="64708" y="462883"/>
                        <a:pt x="61794" y="462812"/>
                        <a:pt x="58887" y="462963"/>
                      </a:cubicBezTo>
                      <a:cubicBezTo>
                        <a:pt x="52037" y="462767"/>
                        <a:pt x="45170" y="463425"/>
                        <a:pt x="38374" y="462073"/>
                      </a:cubicBezTo>
                      <a:cubicBezTo>
                        <a:pt x="37010" y="461918"/>
                        <a:pt x="35634" y="461888"/>
                        <a:pt x="34265" y="461984"/>
                      </a:cubicBezTo>
                      <a:lnTo>
                        <a:pt x="4892" y="461931"/>
                      </a:lnTo>
                      <a:cubicBezTo>
                        <a:pt x="3677" y="462016"/>
                        <a:pt x="2458" y="461815"/>
                        <a:pt x="1334" y="461344"/>
                      </a:cubicBezTo>
                      <a:cubicBezTo>
                        <a:pt x="2348" y="461255"/>
                        <a:pt x="3380" y="461095"/>
                        <a:pt x="4394" y="461077"/>
                      </a:cubicBezTo>
                      <a:lnTo>
                        <a:pt x="22416" y="460952"/>
                      </a:lnTo>
                      <a:cubicBezTo>
                        <a:pt x="25991" y="461127"/>
                        <a:pt x="29574" y="460876"/>
                        <a:pt x="33090" y="460205"/>
                      </a:cubicBezTo>
                      <a:cubicBezTo>
                        <a:pt x="34449" y="459994"/>
                        <a:pt x="35828" y="459935"/>
                        <a:pt x="37200" y="460027"/>
                      </a:cubicBezTo>
                      <a:cubicBezTo>
                        <a:pt x="43035" y="460027"/>
                        <a:pt x="48853" y="460027"/>
                        <a:pt x="54688" y="460027"/>
                      </a:cubicBezTo>
                      <a:cubicBezTo>
                        <a:pt x="58111" y="460079"/>
                        <a:pt x="61533" y="459848"/>
                        <a:pt x="64918" y="459334"/>
                      </a:cubicBezTo>
                      <a:cubicBezTo>
                        <a:pt x="67984" y="459010"/>
                        <a:pt x="71070" y="458908"/>
                        <a:pt x="74151" y="459031"/>
                      </a:cubicBezTo>
                      <a:cubicBezTo>
                        <a:pt x="78781" y="459232"/>
                        <a:pt x="83420" y="458953"/>
                        <a:pt x="87992" y="458195"/>
                      </a:cubicBezTo>
                      <a:cubicBezTo>
                        <a:pt x="89689" y="457960"/>
                        <a:pt x="91405" y="457894"/>
                        <a:pt x="93116" y="457999"/>
                      </a:cubicBezTo>
                      <a:cubicBezTo>
                        <a:pt x="97226" y="458202"/>
                        <a:pt x="101346" y="457921"/>
                        <a:pt x="105391" y="457163"/>
                      </a:cubicBezTo>
                      <a:cubicBezTo>
                        <a:pt x="106750" y="456951"/>
                        <a:pt x="108129" y="456891"/>
                        <a:pt x="109501" y="456985"/>
                      </a:cubicBezTo>
                      <a:cubicBezTo>
                        <a:pt x="113269" y="457163"/>
                        <a:pt x="117046" y="456877"/>
                        <a:pt x="120744" y="456131"/>
                      </a:cubicBezTo>
                      <a:cubicBezTo>
                        <a:pt x="121919" y="455930"/>
                        <a:pt x="123113" y="455870"/>
                        <a:pt x="124302" y="455953"/>
                      </a:cubicBezTo>
                      <a:cubicBezTo>
                        <a:pt x="127048" y="456103"/>
                        <a:pt x="129801" y="455839"/>
                        <a:pt x="132468" y="455171"/>
                      </a:cubicBezTo>
                      <a:cubicBezTo>
                        <a:pt x="132964" y="455021"/>
                        <a:pt x="133482" y="454962"/>
                        <a:pt x="133998" y="454993"/>
                      </a:cubicBezTo>
                      <a:cubicBezTo>
                        <a:pt x="139335" y="455384"/>
                        <a:pt x="144530" y="453907"/>
                        <a:pt x="149850" y="453747"/>
                      </a:cubicBezTo>
                      <a:cubicBezTo>
                        <a:pt x="154262" y="453623"/>
                        <a:pt x="158745" y="452680"/>
                        <a:pt x="163050" y="452128"/>
                      </a:cubicBezTo>
                      <a:cubicBezTo>
                        <a:pt x="166964" y="451648"/>
                        <a:pt x="170878" y="451310"/>
                        <a:pt x="174774" y="450794"/>
                      </a:cubicBezTo>
                      <a:cubicBezTo>
                        <a:pt x="181036" y="449940"/>
                        <a:pt x="187228" y="448926"/>
                        <a:pt x="193543" y="448125"/>
                      </a:cubicBezTo>
                      <a:cubicBezTo>
                        <a:pt x="200499" y="447254"/>
                        <a:pt x="207384" y="445973"/>
                        <a:pt x="214251" y="444656"/>
                      </a:cubicBezTo>
                      <a:cubicBezTo>
                        <a:pt x="218290" y="443874"/>
                        <a:pt x="222364" y="443322"/>
                        <a:pt x="226367" y="442450"/>
                      </a:cubicBezTo>
                      <a:cubicBezTo>
                        <a:pt x="244963" y="438563"/>
                        <a:pt x="263323" y="433621"/>
                        <a:pt x="281357" y="427649"/>
                      </a:cubicBezTo>
                      <a:cubicBezTo>
                        <a:pt x="296960" y="422374"/>
                        <a:pt x="312103" y="415829"/>
                        <a:pt x="326634" y="408079"/>
                      </a:cubicBezTo>
                      <a:cubicBezTo>
                        <a:pt x="339643" y="401148"/>
                        <a:pt x="351963" y="392993"/>
                        <a:pt x="363425" y="383724"/>
                      </a:cubicBezTo>
                      <a:cubicBezTo>
                        <a:pt x="372173" y="376544"/>
                        <a:pt x="380335" y="368680"/>
                        <a:pt x="387834" y="360205"/>
                      </a:cubicBezTo>
                      <a:cubicBezTo>
                        <a:pt x="396875" y="350126"/>
                        <a:pt x="404875" y="339159"/>
                        <a:pt x="411708" y="327470"/>
                      </a:cubicBezTo>
                      <a:cubicBezTo>
                        <a:pt x="415925" y="320212"/>
                        <a:pt x="420195" y="312971"/>
                        <a:pt x="423681" y="305321"/>
                      </a:cubicBezTo>
                      <a:cubicBezTo>
                        <a:pt x="430088" y="291460"/>
                        <a:pt x="435585" y="277198"/>
                        <a:pt x="440138" y="262624"/>
                      </a:cubicBezTo>
                      <a:cubicBezTo>
                        <a:pt x="444158" y="249530"/>
                        <a:pt x="447699" y="236329"/>
                        <a:pt x="450527" y="222915"/>
                      </a:cubicBezTo>
                      <a:cubicBezTo>
                        <a:pt x="452129" y="215390"/>
                        <a:pt x="453801" y="207882"/>
                        <a:pt x="455082" y="200286"/>
                      </a:cubicBezTo>
                      <a:cubicBezTo>
                        <a:pt x="456363" y="192689"/>
                        <a:pt x="457448" y="185110"/>
                        <a:pt x="458640" y="177514"/>
                      </a:cubicBezTo>
                      <a:cubicBezTo>
                        <a:pt x="459191" y="173956"/>
                        <a:pt x="459743" y="170398"/>
                        <a:pt x="460419" y="166840"/>
                      </a:cubicBezTo>
                      <a:cubicBezTo>
                        <a:pt x="460917" y="163975"/>
                        <a:pt x="460881" y="161058"/>
                        <a:pt x="461415" y="158176"/>
                      </a:cubicBezTo>
                      <a:cubicBezTo>
                        <a:pt x="462234" y="153817"/>
                        <a:pt x="462340" y="149280"/>
                        <a:pt x="462803" y="144922"/>
                      </a:cubicBezTo>
                      <a:cubicBezTo>
                        <a:pt x="463319" y="139994"/>
                        <a:pt x="463870" y="135083"/>
                        <a:pt x="464422" y="130155"/>
                      </a:cubicBezTo>
                      <a:cubicBezTo>
                        <a:pt x="464562" y="129662"/>
                        <a:pt x="464651" y="129155"/>
                        <a:pt x="464689" y="128643"/>
                      </a:cubicBezTo>
                      <a:cubicBezTo>
                        <a:pt x="464368" y="122630"/>
                        <a:pt x="466005" y="116741"/>
                        <a:pt x="465881" y="110728"/>
                      </a:cubicBezTo>
                      <a:cubicBezTo>
                        <a:pt x="465758" y="108500"/>
                        <a:pt x="465987" y="106267"/>
                        <a:pt x="466557" y="104110"/>
                      </a:cubicBezTo>
                      <a:cubicBezTo>
                        <a:pt x="466720" y="103617"/>
                        <a:pt x="466799" y="103100"/>
                        <a:pt x="466788" y="102580"/>
                      </a:cubicBezTo>
                      <a:cubicBezTo>
                        <a:pt x="466397" y="95197"/>
                        <a:pt x="467998" y="87921"/>
                        <a:pt x="467944" y="80538"/>
                      </a:cubicBezTo>
                      <a:cubicBezTo>
                        <a:pt x="467823" y="76775"/>
                        <a:pt x="468069" y="73010"/>
                        <a:pt x="468674" y="69294"/>
                      </a:cubicBezTo>
                      <a:cubicBezTo>
                        <a:pt x="468983" y="66566"/>
                        <a:pt x="469078" y="63818"/>
                        <a:pt x="468958" y="61075"/>
                      </a:cubicBezTo>
                      <a:cubicBezTo>
                        <a:pt x="469101" y="55738"/>
                        <a:pt x="468585" y="50401"/>
                        <a:pt x="469795" y="45188"/>
                      </a:cubicBezTo>
                      <a:cubicBezTo>
                        <a:pt x="469988" y="43833"/>
                        <a:pt x="470029" y="42460"/>
                        <a:pt x="469919" y="41096"/>
                      </a:cubicBezTo>
                      <a:cubicBezTo>
                        <a:pt x="469919" y="30795"/>
                        <a:pt x="470079" y="20512"/>
                        <a:pt x="470026" y="10230"/>
                      </a:cubicBezTo>
                      <a:cubicBezTo>
                        <a:pt x="470088" y="7168"/>
                        <a:pt x="470741" y="4148"/>
                        <a:pt x="471947" y="1334"/>
                      </a:cubicBezTo>
                      <a:lnTo>
                        <a:pt x="471947" y="5462"/>
                      </a:lnTo>
                      <a:cubicBezTo>
                        <a:pt x="471947" y="13183"/>
                        <a:pt x="471947" y="20886"/>
                        <a:pt x="472054" y="28589"/>
                      </a:cubicBezTo>
                      <a:cubicBezTo>
                        <a:pt x="471995" y="32700"/>
                        <a:pt x="472239" y="36808"/>
                        <a:pt x="472783" y="40883"/>
                      </a:cubicBezTo>
                      <a:cubicBezTo>
                        <a:pt x="473128" y="44465"/>
                        <a:pt x="473223" y="48068"/>
                        <a:pt x="473068" y="51664"/>
                      </a:cubicBezTo>
                      <a:cubicBezTo>
                        <a:pt x="473193" y="57143"/>
                        <a:pt x="472819" y="62605"/>
                        <a:pt x="473904" y="68067"/>
                      </a:cubicBezTo>
                      <a:cubicBezTo>
                        <a:pt x="474171" y="70429"/>
                        <a:pt x="474237" y="72809"/>
                        <a:pt x="474100" y="75183"/>
                      </a:cubicBezTo>
                      <a:cubicBezTo>
                        <a:pt x="473904" y="79121"/>
                        <a:pt x="474173" y="83068"/>
                        <a:pt x="474900" y="86942"/>
                      </a:cubicBezTo>
                      <a:cubicBezTo>
                        <a:pt x="475098" y="88117"/>
                        <a:pt x="475164" y="89311"/>
                        <a:pt x="475096" y="90500"/>
                      </a:cubicBezTo>
                      <a:cubicBezTo>
                        <a:pt x="474922" y="94955"/>
                        <a:pt x="475219" y="99416"/>
                        <a:pt x="475986" y="103808"/>
                      </a:cubicBezTo>
                      <a:cubicBezTo>
                        <a:pt x="476210" y="105333"/>
                        <a:pt x="476263" y="106878"/>
                        <a:pt x="476146" y="108415"/>
                      </a:cubicBezTo>
                      <a:cubicBezTo>
                        <a:pt x="476012" y="110988"/>
                        <a:pt x="476263" y="113567"/>
                        <a:pt x="476893" y="116065"/>
                      </a:cubicBezTo>
                      <a:cubicBezTo>
                        <a:pt x="477041" y="116561"/>
                        <a:pt x="477101" y="117079"/>
                        <a:pt x="477071" y="117595"/>
                      </a:cubicBezTo>
                      <a:cubicBezTo>
                        <a:pt x="476715" y="123271"/>
                        <a:pt x="478085" y="128821"/>
                        <a:pt x="478316" y="134479"/>
                      </a:cubicBezTo>
                      <a:cubicBezTo>
                        <a:pt x="478530" y="139407"/>
                        <a:pt x="479455" y="144299"/>
                        <a:pt x="480095" y="149227"/>
                      </a:cubicBezTo>
                      <a:cubicBezTo>
                        <a:pt x="480487" y="152607"/>
                        <a:pt x="480771" y="156023"/>
                        <a:pt x="481163" y="159421"/>
                      </a:cubicBezTo>
                      <a:cubicBezTo>
                        <a:pt x="483600" y="180129"/>
                        <a:pt x="487123" y="200659"/>
                        <a:pt x="491339" y="221083"/>
                      </a:cubicBezTo>
                      <a:cubicBezTo>
                        <a:pt x="495486" y="241209"/>
                        <a:pt x="501124" y="260999"/>
                        <a:pt x="508204" y="280290"/>
                      </a:cubicBezTo>
                      <a:cubicBezTo>
                        <a:pt x="515675" y="301299"/>
                        <a:pt x="525842" y="321247"/>
                        <a:pt x="538448" y="339639"/>
                      </a:cubicBezTo>
                      <a:cubicBezTo>
                        <a:pt x="542878" y="345955"/>
                        <a:pt x="547521" y="352092"/>
                        <a:pt x="552556" y="357928"/>
                      </a:cubicBezTo>
                      <a:cubicBezTo>
                        <a:pt x="557146" y="363265"/>
                        <a:pt x="562092" y="368246"/>
                        <a:pt x="567073" y="373210"/>
                      </a:cubicBezTo>
                      <a:cubicBezTo>
                        <a:pt x="573448" y="379424"/>
                        <a:pt x="580293" y="385133"/>
                        <a:pt x="587550" y="390289"/>
                      </a:cubicBezTo>
                      <a:cubicBezTo>
                        <a:pt x="594471" y="395341"/>
                        <a:pt x="601694" y="399949"/>
                        <a:pt x="609077" y="404325"/>
                      </a:cubicBezTo>
                      <a:cubicBezTo>
                        <a:pt x="620349" y="410876"/>
                        <a:pt x="632106" y="416549"/>
                        <a:pt x="644249" y="421297"/>
                      </a:cubicBezTo>
                      <a:cubicBezTo>
                        <a:pt x="660441" y="427810"/>
                        <a:pt x="677090" y="433128"/>
                        <a:pt x="694062" y="437202"/>
                      </a:cubicBezTo>
                      <a:cubicBezTo>
                        <a:pt x="704363" y="439657"/>
                        <a:pt x="714681" y="442148"/>
                        <a:pt x="725106" y="444087"/>
                      </a:cubicBezTo>
                      <a:cubicBezTo>
                        <a:pt x="732312" y="445439"/>
                        <a:pt x="739517" y="446898"/>
                        <a:pt x="746846" y="447645"/>
                      </a:cubicBezTo>
                      <a:cubicBezTo>
                        <a:pt x="755155" y="448570"/>
                        <a:pt x="763392" y="450171"/>
                        <a:pt x="771664" y="451328"/>
                      </a:cubicBezTo>
                      <a:cubicBezTo>
                        <a:pt x="776076" y="451933"/>
                        <a:pt x="780560" y="452164"/>
                        <a:pt x="784936" y="452644"/>
                      </a:cubicBezTo>
                      <a:cubicBezTo>
                        <a:pt x="790024" y="453178"/>
                        <a:pt x="795112" y="453836"/>
                        <a:pt x="800200" y="454423"/>
                      </a:cubicBezTo>
                      <a:cubicBezTo>
                        <a:pt x="801552" y="454566"/>
                        <a:pt x="802922" y="454655"/>
                        <a:pt x="804292" y="454672"/>
                      </a:cubicBezTo>
                      <a:cubicBezTo>
                        <a:pt x="806689" y="454575"/>
                        <a:pt x="809085" y="454827"/>
                        <a:pt x="811408" y="455420"/>
                      </a:cubicBezTo>
                      <a:cubicBezTo>
                        <a:pt x="811734" y="455535"/>
                        <a:pt x="812077" y="455589"/>
                        <a:pt x="812422" y="455580"/>
                      </a:cubicBezTo>
                      <a:cubicBezTo>
                        <a:pt x="818453" y="455242"/>
                        <a:pt x="824342" y="456683"/>
                        <a:pt x="830337" y="456754"/>
                      </a:cubicBezTo>
                      <a:cubicBezTo>
                        <a:pt x="833424" y="456581"/>
                        <a:pt x="836520" y="456838"/>
                        <a:pt x="839535" y="457519"/>
                      </a:cubicBezTo>
                      <a:cubicBezTo>
                        <a:pt x="840031" y="457667"/>
                        <a:pt x="840549" y="457727"/>
                        <a:pt x="841065" y="457697"/>
                      </a:cubicBezTo>
                      <a:cubicBezTo>
                        <a:pt x="851010" y="457305"/>
                        <a:pt x="860866" y="459280"/>
                        <a:pt x="870829" y="458871"/>
                      </a:cubicBezTo>
                      <a:cubicBezTo>
                        <a:pt x="873739" y="458656"/>
                        <a:pt x="876666" y="458876"/>
                        <a:pt x="879510" y="459529"/>
                      </a:cubicBezTo>
                      <a:cubicBezTo>
                        <a:pt x="880859" y="459773"/>
                        <a:pt x="882232" y="459857"/>
                        <a:pt x="883602" y="459778"/>
                      </a:cubicBezTo>
                      <a:cubicBezTo>
                        <a:pt x="889082" y="459778"/>
                        <a:pt x="894579" y="459778"/>
                        <a:pt x="900059" y="459885"/>
                      </a:cubicBezTo>
                      <a:cubicBezTo>
                        <a:pt x="904513" y="459778"/>
                        <a:pt x="908970" y="460029"/>
                        <a:pt x="913384" y="460632"/>
                      </a:cubicBezTo>
                      <a:cubicBezTo>
                        <a:pt x="916621" y="460979"/>
                        <a:pt x="919883" y="461052"/>
                        <a:pt x="923133" y="460846"/>
                      </a:cubicBezTo>
                      <a:cubicBezTo>
                        <a:pt x="928970" y="460760"/>
                        <a:pt x="934807" y="460986"/>
                        <a:pt x="940621" y="461522"/>
                      </a:cubicBezTo>
                      <a:cubicBezTo>
                        <a:pt x="939589" y="461629"/>
                        <a:pt x="938575" y="461789"/>
                        <a:pt x="937561" y="461806"/>
                      </a:cubicBezTo>
                      <a:lnTo>
                        <a:pt x="906694" y="461949"/>
                      </a:lnTo>
                      <a:cubicBezTo>
                        <a:pt x="904636" y="461913"/>
                        <a:pt x="902578" y="462093"/>
                        <a:pt x="900557" y="462482"/>
                      </a:cubicBezTo>
                      <a:cubicBezTo>
                        <a:pt x="899043" y="462762"/>
                        <a:pt x="897506" y="462881"/>
                        <a:pt x="895967" y="462838"/>
                      </a:cubicBezTo>
                      <a:cubicBezTo>
                        <a:pt x="890985" y="462838"/>
                        <a:pt x="886022" y="462838"/>
                        <a:pt x="881040" y="462945"/>
                      </a:cubicBezTo>
                      <a:cubicBezTo>
                        <a:pt x="877618" y="462927"/>
                        <a:pt x="874200" y="463160"/>
                        <a:pt x="870811" y="463639"/>
                      </a:cubicBezTo>
                      <a:cubicBezTo>
                        <a:pt x="867400" y="463968"/>
                        <a:pt x="863970" y="464076"/>
                        <a:pt x="860546" y="463959"/>
                      </a:cubicBezTo>
                      <a:cubicBezTo>
                        <a:pt x="857119" y="463838"/>
                        <a:pt x="853691" y="464082"/>
                        <a:pt x="850316" y="464688"/>
                      </a:cubicBezTo>
                      <a:cubicBezTo>
                        <a:pt x="848450" y="464966"/>
                        <a:pt x="846561" y="465055"/>
                        <a:pt x="844677" y="464955"/>
                      </a:cubicBezTo>
                      <a:cubicBezTo>
                        <a:pt x="840565" y="464795"/>
                        <a:pt x="836450" y="465082"/>
                        <a:pt x="832401" y="465809"/>
                      </a:cubicBezTo>
                      <a:cubicBezTo>
                        <a:pt x="830876" y="466035"/>
                        <a:pt x="829332" y="466101"/>
                        <a:pt x="827793" y="466005"/>
                      </a:cubicBezTo>
                      <a:cubicBezTo>
                        <a:pt x="824707" y="465829"/>
                        <a:pt x="821609" y="466092"/>
                        <a:pt x="818596" y="466788"/>
                      </a:cubicBezTo>
                      <a:cubicBezTo>
                        <a:pt x="818101" y="466944"/>
                        <a:pt x="817582" y="467005"/>
                        <a:pt x="817066" y="466966"/>
                      </a:cubicBezTo>
                      <a:cubicBezTo>
                        <a:pt x="811391" y="466539"/>
                        <a:pt x="805787" y="467695"/>
                        <a:pt x="800200" y="468264"/>
                      </a:cubicBezTo>
                      <a:cubicBezTo>
                        <a:pt x="795290" y="468762"/>
                        <a:pt x="790327" y="469065"/>
                        <a:pt x="785416" y="469777"/>
                      </a:cubicBezTo>
                      <a:cubicBezTo>
                        <a:pt x="781378" y="470364"/>
                        <a:pt x="777286" y="470862"/>
                        <a:pt x="773194" y="471182"/>
                      </a:cubicBezTo>
                      <a:cubicBezTo>
                        <a:pt x="769458" y="471484"/>
                        <a:pt x="765722" y="471965"/>
                        <a:pt x="762004" y="472481"/>
                      </a:cubicBezTo>
                      <a:cubicBezTo>
                        <a:pt x="758624" y="472943"/>
                        <a:pt x="755279" y="473762"/>
                        <a:pt x="751881" y="474117"/>
                      </a:cubicBezTo>
                      <a:cubicBezTo>
                        <a:pt x="742541" y="475149"/>
                        <a:pt x="733308" y="476928"/>
                        <a:pt x="724075" y="478654"/>
                      </a:cubicBezTo>
                      <a:cubicBezTo>
                        <a:pt x="712315" y="480860"/>
                        <a:pt x="700609" y="483493"/>
                        <a:pt x="689063" y="486606"/>
                      </a:cubicBezTo>
                      <a:cubicBezTo>
                        <a:pt x="671320" y="491214"/>
                        <a:pt x="653939" y="497119"/>
                        <a:pt x="637061" y="504272"/>
                      </a:cubicBezTo>
                      <a:cubicBezTo>
                        <a:pt x="621276" y="510972"/>
                        <a:pt x="606203" y="519240"/>
                        <a:pt x="592069" y="528948"/>
                      </a:cubicBezTo>
                      <a:cubicBezTo>
                        <a:pt x="583147" y="535061"/>
                        <a:pt x="574784" y="541947"/>
                        <a:pt x="567073" y="549531"/>
                      </a:cubicBezTo>
                      <a:cubicBezTo>
                        <a:pt x="564778" y="551844"/>
                        <a:pt x="562483" y="554157"/>
                        <a:pt x="560153" y="556434"/>
                      </a:cubicBezTo>
                      <a:cubicBezTo>
                        <a:pt x="553214" y="563307"/>
                        <a:pt x="546908" y="570791"/>
                        <a:pt x="541312" y="578797"/>
                      </a:cubicBezTo>
                      <a:cubicBezTo>
                        <a:pt x="533346" y="589752"/>
                        <a:pt x="526335" y="601369"/>
                        <a:pt x="520355" y="613524"/>
                      </a:cubicBezTo>
                      <a:cubicBezTo>
                        <a:pt x="515516" y="623558"/>
                        <a:pt x="511181" y="633805"/>
                        <a:pt x="507350" y="644266"/>
                      </a:cubicBezTo>
                      <a:cubicBezTo>
                        <a:pt x="501720" y="659893"/>
                        <a:pt x="497032" y="675844"/>
                        <a:pt x="493314" y="692034"/>
                      </a:cubicBezTo>
                      <a:cubicBezTo>
                        <a:pt x="491143" y="701356"/>
                        <a:pt x="489275" y="710749"/>
                        <a:pt x="487514" y="720143"/>
                      </a:cubicBezTo>
                      <a:cubicBezTo>
                        <a:pt x="485753" y="729536"/>
                        <a:pt x="484383" y="738663"/>
                        <a:pt x="483137" y="747985"/>
                      </a:cubicBezTo>
                      <a:cubicBezTo>
                        <a:pt x="482088" y="755937"/>
                        <a:pt x="481163" y="763996"/>
                        <a:pt x="479971" y="771860"/>
                      </a:cubicBezTo>
                      <a:cubicBezTo>
                        <a:pt x="479259" y="776592"/>
                        <a:pt x="479811" y="781467"/>
                        <a:pt x="478281" y="786092"/>
                      </a:cubicBezTo>
                      <a:cubicBezTo>
                        <a:pt x="478241" y="791568"/>
                        <a:pt x="477788" y="797033"/>
                        <a:pt x="476929" y="802442"/>
                      </a:cubicBezTo>
                      <a:cubicBezTo>
                        <a:pt x="476253" y="809077"/>
                        <a:pt x="476733" y="815802"/>
                        <a:pt x="475310" y="822367"/>
                      </a:cubicBezTo>
                      <a:cubicBezTo>
                        <a:pt x="475233" y="822700"/>
                        <a:pt x="475192" y="823039"/>
                        <a:pt x="475185" y="823381"/>
                      </a:cubicBezTo>
                      <a:cubicBezTo>
                        <a:pt x="475452" y="830497"/>
                        <a:pt x="474349" y="837400"/>
                        <a:pt x="474064" y="844392"/>
                      </a:cubicBezTo>
                      <a:cubicBezTo>
                        <a:pt x="474128" y="849362"/>
                        <a:pt x="473856" y="854331"/>
                        <a:pt x="473246" y="859264"/>
                      </a:cubicBezTo>
                      <a:cubicBezTo>
                        <a:pt x="472927" y="862504"/>
                        <a:pt x="472851" y="865763"/>
                        <a:pt x="473015" y="869014"/>
                      </a:cubicBezTo>
                      <a:cubicBezTo>
                        <a:pt x="472872" y="874351"/>
                        <a:pt x="473370" y="879688"/>
                        <a:pt x="472178" y="884883"/>
                      </a:cubicBezTo>
                      <a:cubicBezTo>
                        <a:pt x="471988" y="886244"/>
                        <a:pt x="471940" y="887621"/>
                        <a:pt x="472036" y="888992"/>
                      </a:cubicBezTo>
                      <a:cubicBezTo>
                        <a:pt x="472036" y="898089"/>
                        <a:pt x="471995" y="907180"/>
                        <a:pt x="471912" y="916265"/>
                      </a:cubicBezTo>
                      <a:cubicBezTo>
                        <a:pt x="471947" y="917955"/>
                        <a:pt x="471965" y="919663"/>
                        <a:pt x="471965" y="92137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5" name="图形 136"/>
                <p:cNvSpPr/>
                <p:nvPr/>
              </p:nvSpPr>
              <p:spPr>
                <a:xfrm rot="1396695">
                  <a:off x="3848861" y="3971831"/>
                  <a:ext cx="198512" cy="194384"/>
                </a:xfrm>
                <a:custGeom>
                  <a:avLst/>
                  <a:gdLst>
                    <a:gd name="connsiteX0" fmla="*/ 471965 w 941119"/>
                    <a:gd name="connsiteY0" fmla="*/ 921371 h 921549"/>
                    <a:gd name="connsiteX1" fmla="*/ 470026 w 941119"/>
                    <a:gd name="connsiteY1" fmla="*/ 907245 h 921549"/>
                    <a:gd name="connsiteX2" fmla="*/ 470026 w 941119"/>
                    <a:gd name="connsiteY2" fmla="*/ 886680 h 921549"/>
                    <a:gd name="connsiteX3" fmla="*/ 469296 w 941119"/>
                    <a:gd name="connsiteY3" fmla="*/ 873871 h 921549"/>
                    <a:gd name="connsiteX4" fmla="*/ 469012 w 941119"/>
                    <a:gd name="connsiteY4" fmla="*/ 862574 h 921549"/>
                    <a:gd name="connsiteX5" fmla="*/ 468211 w 941119"/>
                    <a:gd name="connsiteY5" fmla="*/ 849266 h 921549"/>
                    <a:gd name="connsiteX6" fmla="*/ 468016 w 941119"/>
                    <a:gd name="connsiteY6" fmla="*/ 845157 h 921549"/>
                    <a:gd name="connsiteX7" fmla="*/ 467144 w 941119"/>
                    <a:gd name="connsiteY7" fmla="*/ 830301 h 921549"/>
                    <a:gd name="connsiteX8" fmla="*/ 466966 w 941119"/>
                    <a:gd name="connsiteY8" fmla="*/ 824662 h 921549"/>
                    <a:gd name="connsiteX9" fmla="*/ 466201 w 941119"/>
                    <a:gd name="connsiteY9" fmla="*/ 815980 h 921549"/>
                    <a:gd name="connsiteX10" fmla="*/ 466041 w 941119"/>
                    <a:gd name="connsiteY10" fmla="*/ 814468 h 921549"/>
                    <a:gd name="connsiteX11" fmla="*/ 464813 w 941119"/>
                    <a:gd name="connsiteY11" fmla="*/ 796037 h 921549"/>
                    <a:gd name="connsiteX12" fmla="*/ 463176 w 941119"/>
                    <a:gd name="connsiteY12" fmla="*/ 781271 h 921549"/>
                    <a:gd name="connsiteX13" fmla="*/ 462892 w 941119"/>
                    <a:gd name="connsiteY13" fmla="*/ 778727 h 921549"/>
                    <a:gd name="connsiteX14" fmla="*/ 461113 w 941119"/>
                    <a:gd name="connsiteY14" fmla="*/ 762431 h 921549"/>
                    <a:gd name="connsiteX15" fmla="*/ 459992 w 941119"/>
                    <a:gd name="connsiteY15" fmla="*/ 753286 h 921549"/>
                    <a:gd name="connsiteX16" fmla="*/ 454904 w 941119"/>
                    <a:gd name="connsiteY16" fmla="*/ 720890 h 921549"/>
                    <a:gd name="connsiteX17" fmla="*/ 445137 w 941119"/>
                    <a:gd name="connsiteY17" fmla="*/ 676307 h 921549"/>
                    <a:gd name="connsiteX18" fmla="*/ 427524 w 941119"/>
                    <a:gd name="connsiteY18" fmla="*/ 625888 h 921549"/>
                    <a:gd name="connsiteX19" fmla="*/ 401924 w 941119"/>
                    <a:gd name="connsiteY19" fmla="*/ 580256 h 921549"/>
                    <a:gd name="connsiteX20" fmla="*/ 385378 w 941119"/>
                    <a:gd name="connsiteY20" fmla="*/ 559992 h 921549"/>
                    <a:gd name="connsiteX21" fmla="*/ 382372 w 941119"/>
                    <a:gd name="connsiteY21" fmla="*/ 556434 h 921549"/>
                    <a:gd name="connsiteX22" fmla="*/ 376554 w 941119"/>
                    <a:gd name="connsiteY22" fmla="*/ 550635 h 921549"/>
                    <a:gd name="connsiteX23" fmla="*/ 374170 w 941119"/>
                    <a:gd name="connsiteY23" fmla="*/ 548695 h 921549"/>
                    <a:gd name="connsiteX24" fmla="*/ 359404 w 941119"/>
                    <a:gd name="connsiteY24" fmla="*/ 535940 h 921549"/>
                    <a:gd name="connsiteX25" fmla="*/ 336526 w 941119"/>
                    <a:gd name="connsiteY25" fmla="*/ 520302 h 921549"/>
                    <a:gd name="connsiteX26" fmla="*/ 281909 w 941119"/>
                    <a:gd name="connsiteY26" fmla="*/ 495395 h 921549"/>
                    <a:gd name="connsiteX27" fmla="*/ 237966 w 941119"/>
                    <a:gd name="connsiteY27" fmla="*/ 482942 h 921549"/>
                    <a:gd name="connsiteX28" fmla="*/ 203239 w 941119"/>
                    <a:gd name="connsiteY28" fmla="*/ 476199 h 921549"/>
                    <a:gd name="connsiteX29" fmla="*/ 171839 w 941119"/>
                    <a:gd name="connsiteY29" fmla="*/ 471449 h 921549"/>
                    <a:gd name="connsiteX30" fmla="*/ 158585 w 941119"/>
                    <a:gd name="connsiteY30" fmla="*/ 470043 h 921549"/>
                    <a:gd name="connsiteX31" fmla="*/ 145349 w 941119"/>
                    <a:gd name="connsiteY31" fmla="*/ 468496 h 921549"/>
                    <a:gd name="connsiteX32" fmla="*/ 142306 w 941119"/>
                    <a:gd name="connsiteY32" fmla="*/ 468140 h 921549"/>
                    <a:gd name="connsiteX33" fmla="*/ 132611 w 941119"/>
                    <a:gd name="connsiteY33" fmla="*/ 467339 h 921549"/>
                    <a:gd name="connsiteX34" fmla="*/ 114180 w 941119"/>
                    <a:gd name="connsiteY34" fmla="*/ 466023 h 921549"/>
                    <a:gd name="connsiteX35" fmla="*/ 107063 w 941119"/>
                    <a:gd name="connsiteY35" fmla="*/ 465364 h 921549"/>
                    <a:gd name="connsiteX36" fmla="*/ 105533 w 941119"/>
                    <a:gd name="connsiteY36" fmla="*/ 465133 h 921549"/>
                    <a:gd name="connsiteX37" fmla="*/ 82975 w 941119"/>
                    <a:gd name="connsiteY37" fmla="*/ 463977 h 921549"/>
                    <a:gd name="connsiteX38" fmla="*/ 67604 w 941119"/>
                    <a:gd name="connsiteY38" fmla="*/ 463176 h 921549"/>
                    <a:gd name="connsiteX39" fmla="*/ 58887 w 941119"/>
                    <a:gd name="connsiteY39" fmla="*/ 462963 h 921549"/>
                    <a:gd name="connsiteX40" fmla="*/ 38374 w 941119"/>
                    <a:gd name="connsiteY40" fmla="*/ 462073 h 921549"/>
                    <a:gd name="connsiteX41" fmla="*/ 34265 w 941119"/>
                    <a:gd name="connsiteY41" fmla="*/ 461984 h 921549"/>
                    <a:gd name="connsiteX42" fmla="*/ 4892 w 941119"/>
                    <a:gd name="connsiteY42" fmla="*/ 461931 h 921549"/>
                    <a:gd name="connsiteX43" fmla="*/ 1334 w 941119"/>
                    <a:gd name="connsiteY43" fmla="*/ 461344 h 921549"/>
                    <a:gd name="connsiteX44" fmla="*/ 4394 w 941119"/>
                    <a:gd name="connsiteY44" fmla="*/ 461077 h 921549"/>
                    <a:gd name="connsiteX45" fmla="*/ 22416 w 941119"/>
                    <a:gd name="connsiteY45" fmla="*/ 460952 h 921549"/>
                    <a:gd name="connsiteX46" fmla="*/ 33090 w 941119"/>
                    <a:gd name="connsiteY46" fmla="*/ 460205 h 921549"/>
                    <a:gd name="connsiteX47" fmla="*/ 37200 w 941119"/>
                    <a:gd name="connsiteY47" fmla="*/ 460027 h 921549"/>
                    <a:gd name="connsiteX48" fmla="*/ 54688 w 941119"/>
                    <a:gd name="connsiteY48" fmla="*/ 460027 h 921549"/>
                    <a:gd name="connsiteX49" fmla="*/ 64918 w 941119"/>
                    <a:gd name="connsiteY49" fmla="*/ 459334 h 921549"/>
                    <a:gd name="connsiteX50" fmla="*/ 74151 w 941119"/>
                    <a:gd name="connsiteY50" fmla="*/ 459031 h 921549"/>
                    <a:gd name="connsiteX51" fmla="*/ 87992 w 941119"/>
                    <a:gd name="connsiteY51" fmla="*/ 458195 h 921549"/>
                    <a:gd name="connsiteX52" fmla="*/ 93116 w 941119"/>
                    <a:gd name="connsiteY52" fmla="*/ 457999 h 921549"/>
                    <a:gd name="connsiteX53" fmla="*/ 105391 w 941119"/>
                    <a:gd name="connsiteY53" fmla="*/ 457163 h 921549"/>
                    <a:gd name="connsiteX54" fmla="*/ 109501 w 941119"/>
                    <a:gd name="connsiteY54" fmla="*/ 456985 h 921549"/>
                    <a:gd name="connsiteX55" fmla="*/ 120744 w 941119"/>
                    <a:gd name="connsiteY55" fmla="*/ 456131 h 921549"/>
                    <a:gd name="connsiteX56" fmla="*/ 124302 w 941119"/>
                    <a:gd name="connsiteY56" fmla="*/ 455953 h 921549"/>
                    <a:gd name="connsiteX57" fmla="*/ 132468 w 941119"/>
                    <a:gd name="connsiteY57" fmla="*/ 455171 h 921549"/>
                    <a:gd name="connsiteX58" fmla="*/ 133998 w 941119"/>
                    <a:gd name="connsiteY58" fmla="*/ 454993 h 921549"/>
                    <a:gd name="connsiteX59" fmla="*/ 149850 w 941119"/>
                    <a:gd name="connsiteY59" fmla="*/ 453747 h 921549"/>
                    <a:gd name="connsiteX60" fmla="*/ 163050 w 941119"/>
                    <a:gd name="connsiteY60" fmla="*/ 452128 h 921549"/>
                    <a:gd name="connsiteX61" fmla="*/ 174774 w 941119"/>
                    <a:gd name="connsiteY61" fmla="*/ 450794 h 921549"/>
                    <a:gd name="connsiteX62" fmla="*/ 193543 w 941119"/>
                    <a:gd name="connsiteY62" fmla="*/ 448125 h 921549"/>
                    <a:gd name="connsiteX63" fmla="*/ 214251 w 941119"/>
                    <a:gd name="connsiteY63" fmla="*/ 444656 h 921549"/>
                    <a:gd name="connsiteX64" fmla="*/ 226367 w 941119"/>
                    <a:gd name="connsiteY64" fmla="*/ 442450 h 921549"/>
                    <a:gd name="connsiteX65" fmla="*/ 281357 w 941119"/>
                    <a:gd name="connsiteY65" fmla="*/ 427649 h 921549"/>
                    <a:gd name="connsiteX66" fmla="*/ 326634 w 941119"/>
                    <a:gd name="connsiteY66" fmla="*/ 408079 h 921549"/>
                    <a:gd name="connsiteX67" fmla="*/ 363425 w 941119"/>
                    <a:gd name="connsiteY67" fmla="*/ 383724 h 921549"/>
                    <a:gd name="connsiteX68" fmla="*/ 387834 w 941119"/>
                    <a:gd name="connsiteY68" fmla="*/ 360205 h 921549"/>
                    <a:gd name="connsiteX69" fmla="*/ 411708 w 941119"/>
                    <a:gd name="connsiteY69" fmla="*/ 327470 h 921549"/>
                    <a:gd name="connsiteX70" fmla="*/ 423681 w 941119"/>
                    <a:gd name="connsiteY70" fmla="*/ 305321 h 921549"/>
                    <a:gd name="connsiteX71" fmla="*/ 440138 w 941119"/>
                    <a:gd name="connsiteY71" fmla="*/ 262624 h 921549"/>
                    <a:gd name="connsiteX72" fmla="*/ 450527 w 941119"/>
                    <a:gd name="connsiteY72" fmla="*/ 222915 h 921549"/>
                    <a:gd name="connsiteX73" fmla="*/ 455082 w 941119"/>
                    <a:gd name="connsiteY73" fmla="*/ 200286 h 921549"/>
                    <a:gd name="connsiteX74" fmla="*/ 458640 w 941119"/>
                    <a:gd name="connsiteY74" fmla="*/ 177514 h 921549"/>
                    <a:gd name="connsiteX75" fmla="*/ 460419 w 941119"/>
                    <a:gd name="connsiteY75" fmla="*/ 166840 h 921549"/>
                    <a:gd name="connsiteX76" fmla="*/ 461415 w 941119"/>
                    <a:gd name="connsiteY76" fmla="*/ 158176 h 921549"/>
                    <a:gd name="connsiteX77" fmla="*/ 462803 w 941119"/>
                    <a:gd name="connsiteY77" fmla="*/ 144922 h 921549"/>
                    <a:gd name="connsiteX78" fmla="*/ 464422 w 941119"/>
                    <a:gd name="connsiteY78" fmla="*/ 130155 h 921549"/>
                    <a:gd name="connsiteX79" fmla="*/ 464689 w 941119"/>
                    <a:gd name="connsiteY79" fmla="*/ 128643 h 921549"/>
                    <a:gd name="connsiteX80" fmla="*/ 465881 w 941119"/>
                    <a:gd name="connsiteY80" fmla="*/ 110728 h 921549"/>
                    <a:gd name="connsiteX81" fmla="*/ 466557 w 941119"/>
                    <a:gd name="connsiteY81" fmla="*/ 104110 h 921549"/>
                    <a:gd name="connsiteX82" fmla="*/ 466788 w 941119"/>
                    <a:gd name="connsiteY82" fmla="*/ 102580 h 921549"/>
                    <a:gd name="connsiteX83" fmla="*/ 467944 w 941119"/>
                    <a:gd name="connsiteY83" fmla="*/ 80538 h 921549"/>
                    <a:gd name="connsiteX84" fmla="*/ 468674 w 941119"/>
                    <a:gd name="connsiteY84" fmla="*/ 69294 h 921549"/>
                    <a:gd name="connsiteX85" fmla="*/ 468958 w 941119"/>
                    <a:gd name="connsiteY85" fmla="*/ 61075 h 921549"/>
                    <a:gd name="connsiteX86" fmla="*/ 469795 w 941119"/>
                    <a:gd name="connsiteY86" fmla="*/ 45188 h 921549"/>
                    <a:gd name="connsiteX87" fmla="*/ 469919 w 941119"/>
                    <a:gd name="connsiteY87" fmla="*/ 41096 h 921549"/>
                    <a:gd name="connsiteX88" fmla="*/ 470026 w 941119"/>
                    <a:gd name="connsiteY88" fmla="*/ 10230 h 921549"/>
                    <a:gd name="connsiteX89" fmla="*/ 471947 w 941119"/>
                    <a:gd name="connsiteY89" fmla="*/ 1334 h 921549"/>
                    <a:gd name="connsiteX90" fmla="*/ 471947 w 941119"/>
                    <a:gd name="connsiteY90" fmla="*/ 5462 h 921549"/>
                    <a:gd name="connsiteX91" fmla="*/ 472054 w 941119"/>
                    <a:gd name="connsiteY91" fmla="*/ 28589 h 921549"/>
                    <a:gd name="connsiteX92" fmla="*/ 472783 w 941119"/>
                    <a:gd name="connsiteY92" fmla="*/ 40883 h 921549"/>
                    <a:gd name="connsiteX93" fmla="*/ 473068 w 941119"/>
                    <a:gd name="connsiteY93" fmla="*/ 51664 h 921549"/>
                    <a:gd name="connsiteX94" fmla="*/ 473904 w 941119"/>
                    <a:gd name="connsiteY94" fmla="*/ 68067 h 921549"/>
                    <a:gd name="connsiteX95" fmla="*/ 474100 w 941119"/>
                    <a:gd name="connsiteY95" fmla="*/ 75183 h 921549"/>
                    <a:gd name="connsiteX96" fmla="*/ 474900 w 941119"/>
                    <a:gd name="connsiteY96" fmla="*/ 86942 h 921549"/>
                    <a:gd name="connsiteX97" fmla="*/ 475096 w 941119"/>
                    <a:gd name="connsiteY97" fmla="*/ 90500 h 921549"/>
                    <a:gd name="connsiteX98" fmla="*/ 475986 w 941119"/>
                    <a:gd name="connsiteY98" fmla="*/ 103808 h 921549"/>
                    <a:gd name="connsiteX99" fmla="*/ 476146 w 941119"/>
                    <a:gd name="connsiteY99" fmla="*/ 108415 h 921549"/>
                    <a:gd name="connsiteX100" fmla="*/ 476893 w 941119"/>
                    <a:gd name="connsiteY100" fmla="*/ 116065 h 921549"/>
                    <a:gd name="connsiteX101" fmla="*/ 477071 w 941119"/>
                    <a:gd name="connsiteY101" fmla="*/ 117595 h 921549"/>
                    <a:gd name="connsiteX102" fmla="*/ 478316 w 941119"/>
                    <a:gd name="connsiteY102" fmla="*/ 134479 h 921549"/>
                    <a:gd name="connsiteX103" fmla="*/ 480095 w 941119"/>
                    <a:gd name="connsiteY103" fmla="*/ 149227 h 921549"/>
                    <a:gd name="connsiteX104" fmla="*/ 481163 w 941119"/>
                    <a:gd name="connsiteY104" fmla="*/ 159421 h 921549"/>
                    <a:gd name="connsiteX105" fmla="*/ 491339 w 941119"/>
                    <a:gd name="connsiteY105" fmla="*/ 221083 h 921549"/>
                    <a:gd name="connsiteX106" fmla="*/ 508204 w 941119"/>
                    <a:gd name="connsiteY106" fmla="*/ 280290 h 921549"/>
                    <a:gd name="connsiteX107" fmla="*/ 538448 w 941119"/>
                    <a:gd name="connsiteY107" fmla="*/ 339639 h 921549"/>
                    <a:gd name="connsiteX108" fmla="*/ 552556 w 941119"/>
                    <a:gd name="connsiteY108" fmla="*/ 357928 h 921549"/>
                    <a:gd name="connsiteX109" fmla="*/ 567073 w 941119"/>
                    <a:gd name="connsiteY109" fmla="*/ 373210 h 921549"/>
                    <a:gd name="connsiteX110" fmla="*/ 587550 w 941119"/>
                    <a:gd name="connsiteY110" fmla="*/ 390289 h 921549"/>
                    <a:gd name="connsiteX111" fmla="*/ 609077 w 941119"/>
                    <a:gd name="connsiteY111" fmla="*/ 404325 h 921549"/>
                    <a:gd name="connsiteX112" fmla="*/ 644249 w 941119"/>
                    <a:gd name="connsiteY112" fmla="*/ 421297 h 921549"/>
                    <a:gd name="connsiteX113" fmla="*/ 694062 w 941119"/>
                    <a:gd name="connsiteY113" fmla="*/ 437202 h 921549"/>
                    <a:gd name="connsiteX114" fmla="*/ 725106 w 941119"/>
                    <a:gd name="connsiteY114" fmla="*/ 444087 h 921549"/>
                    <a:gd name="connsiteX115" fmla="*/ 746846 w 941119"/>
                    <a:gd name="connsiteY115" fmla="*/ 447645 h 921549"/>
                    <a:gd name="connsiteX116" fmla="*/ 771664 w 941119"/>
                    <a:gd name="connsiteY116" fmla="*/ 451328 h 921549"/>
                    <a:gd name="connsiteX117" fmla="*/ 784936 w 941119"/>
                    <a:gd name="connsiteY117" fmla="*/ 452644 h 921549"/>
                    <a:gd name="connsiteX118" fmla="*/ 800200 w 941119"/>
                    <a:gd name="connsiteY118" fmla="*/ 454423 h 921549"/>
                    <a:gd name="connsiteX119" fmla="*/ 804292 w 941119"/>
                    <a:gd name="connsiteY119" fmla="*/ 454672 h 921549"/>
                    <a:gd name="connsiteX120" fmla="*/ 811408 w 941119"/>
                    <a:gd name="connsiteY120" fmla="*/ 455420 h 921549"/>
                    <a:gd name="connsiteX121" fmla="*/ 812422 w 941119"/>
                    <a:gd name="connsiteY121" fmla="*/ 455580 h 921549"/>
                    <a:gd name="connsiteX122" fmla="*/ 830337 w 941119"/>
                    <a:gd name="connsiteY122" fmla="*/ 456754 h 921549"/>
                    <a:gd name="connsiteX123" fmla="*/ 839535 w 941119"/>
                    <a:gd name="connsiteY123" fmla="*/ 457519 h 921549"/>
                    <a:gd name="connsiteX124" fmla="*/ 841065 w 941119"/>
                    <a:gd name="connsiteY124" fmla="*/ 457697 h 921549"/>
                    <a:gd name="connsiteX125" fmla="*/ 870829 w 941119"/>
                    <a:gd name="connsiteY125" fmla="*/ 458871 h 921549"/>
                    <a:gd name="connsiteX126" fmla="*/ 879510 w 941119"/>
                    <a:gd name="connsiteY126" fmla="*/ 459529 h 921549"/>
                    <a:gd name="connsiteX127" fmla="*/ 883602 w 941119"/>
                    <a:gd name="connsiteY127" fmla="*/ 459778 h 921549"/>
                    <a:gd name="connsiteX128" fmla="*/ 900059 w 941119"/>
                    <a:gd name="connsiteY128" fmla="*/ 459885 h 921549"/>
                    <a:gd name="connsiteX129" fmla="*/ 913384 w 941119"/>
                    <a:gd name="connsiteY129" fmla="*/ 460632 h 921549"/>
                    <a:gd name="connsiteX130" fmla="*/ 923133 w 941119"/>
                    <a:gd name="connsiteY130" fmla="*/ 460846 h 921549"/>
                    <a:gd name="connsiteX131" fmla="*/ 940621 w 941119"/>
                    <a:gd name="connsiteY131" fmla="*/ 461522 h 921549"/>
                    <a:gd name="connsiteX132" fmla="*/ 937561 w 941119"/>
                    <a:gd name="connsiteY132" fmla="*/ 461806 h 921549"/>
                    <a:gd name="connsiteX133" fmla="*/ 906694 w 941119"/>
                    <a:gd name="connsiteY133" fmla="*/ 461949 h 921549"/>
                    <a:gd name="connsiteX134" fmla="*/ 900557 w 941119"/>
                    <a:gd name="connsiteY134" fmla="*/ 462482 h 921549"/>
                    <a:gd name="connsiteX135" fmla="*/ 895967 w 941119"/>
                    <a:gd name="connsiteY135" fmla="*/ 462838 h 921549"/>
                    <a:gd name="connsiteX136" fmla="*/ 881040 w 941119"/>
                    <a:gd name="connsiteY136" fmla="*/ 462945 h 921549"/>
                    <a:gd name="connsiteX137" fmla="*/ 870811 w 941119"/>
                    <a:gd name="connsiteY137" fmla="*/ 463639 h 921549"/>
                    <a:gd name="connsiteX138" fmla="*/ 860546 w 941119"/>
                    <a:gd name="connsiteY138" fmla="*/ 463959 h 921549"/>
                    <a:gd name="connsiteX139" fmla="*/ 850316 w 941119"/>
                    <a:gd name="connsiteY139" fmla="*/ 464688 h 921549"/>
                    <a:gd name="connsiteX140" fmla="*/ 844677 w 941119"/>
                    <a:gd name="connsiteY140" fmla="*/ 464955 h 921549"/>
                    <a:gd name="connsiteX141" fmla="*/ 832401 w 941119"/>
                    <a:gd name="connsiteY141" fmla="*/ 465809 h 921549"/>
                    <a:gd name="connsiteX142" fmla="*/ 827793 w 941119"/>
                    <a:gd name="connsiteY142" fmla="*/ 466005 h 921549"/>
                    <a:gd name="connsiteX143" fmla="*/ 818596 w 941119"/>
                    <a:gd name="connsiteY143" fmla="*/ 466788 h 921549"/>
                    <a:gd name="connsiteX144" fmla="*/ 817066 w 941119"/>
                    <a:gd name="connsiteY144" fmla="*/ 466966 h 921549"/>
                    <a:gd name="connsiteX145" fmla="*/ 800200 w 941119"/>
                    <a:gd name="connsiteY145" fmla="*/ 468264 h 921549"/>
                    <a:gd name="connsiteX146" fmla="*/ 785416 w 941119"/>
                    <a:gd name="connsiteY146" fmla="*/ 469777 h 921549"/>
                    <a:gd name="connsiteX147" fmla="*/ 773194 w 941119"/>
                    <a:gd name="connsiteY147" fmla="*/ 471182 h 921549"/>
                    <a:gd name="connsiteX148" fmla="*/ 762004 w 941119"/>
                    <a:gd name="connsiteY148" fmla="*/ 472481 h 921549"/>
                    <a:gd name="connsiteX149" fmla="*/ 751881 w 941119"/>
                    <a:gd name="connsiteY149" fmla="*/ 474117 h 921549"/>
                    <a:gd name="connsiteX150" fmla="*/ 724075 w 941119"/>
                    <a:gd name="connsiteY150" fmla="*/ 478654 h 921549"/>
                    <a:gd name="connsiteX151" fmla="*/ 689063 w 941119"/>
                    <a:gd name="connsiteY151" fmla="*/ 486606 h 921549"/>
                    <a:gd name="connsiteX152" fmla="*/ 637061 w 941119"/>
                    <a:gd name="connsiteY152" fmla="*/ 504272 h 921549"/>
                    <a:gd name="connsiteX153" fmla="*/ 592069 w 941119"/>
                    <a:gd name="connsiteY153" fmla="*/ 528948 h 921549"/>
                    <a:gd name="connsiteX154" fmla="*/ 567073 w 941119"/>
                    <a:gd name="connsiteY154" fmla="*/ 549531 h 921549"/>
                    <a:gd name="connsiteX155" fmla="*/ 560153 w 941119"/>
                    <a:gd name="connsiteY155" fmla="*/ 556434 h 921549"/>
                    <a:gd name="connsiteX156" fmla="*/ 541312 w 941119"/>
                    <a:gd name="connsiteY156" fmla="*/ 578797 h 921549"/>
                    <a:gd name="connsiteX157" fmla="*/ 520355 w 941119"/>
                    <a:gd name="connsiteY157" fmla="*/ 613524 h 921549"/>
                    <a:gd name="connsiteX158" fmla="*/ 507350 w 941119"/>
                    <a:gd name="connsiteY158" fmla="*/ 644266 h 921549"/>
                    <a:gd name="connsiteX159" fmla="*/ 493314 w 941119"/>
                    <a:gd name="connsiteY159" fmla="*/ 692034 h 921549"/>
                    <a:gd name="connsiteX160" fmla="*/ 487514 w 941119"/>
                    <a:gd name="connsiteY160" fmla="*/ 720143 h 921549"/>
                    <a:gd name="connsiteX161" fmla="*/ 483137 w 941119"/>
                    <a:gd name="connsiteY161" fmla="*/ 747985 h 921549"/>
                    <a:gd name="connsiteX162" fmla="*/ 479971 w 941119"/>
                    <a:gd name="connsiteY162" fmla="*/ 771860 h 921549"/>
                    <a:gd name="connsiteX163" fmla="*/ 478281 w 941119"/>
                    <a:gd name="connsiteY163" fmla="*/ 786092 h 921549"/>
                    <a:gd name="connsiteX164" fmla="*/ 476929 w 941119"/>
                    <a:gd name="connsiteY164" fmla="*/ 802442 h 921549"/>
                    <a:gd name="connsiteX165" fmla="*/ 475310 w 941119"/>
                    <a:gd name="connsiteY165" fmla="*/ 822367 h 921549"/>
                    <a:gd name="connsiteX166" fmla="*/ 475185 w 941119"/>
                    <a:gd name="connsiteY166" fmla="*/ 823381 h 921549"/>
                    <a:gd name="connsiteX167" fmla="*/ 474064 w 941119"/>
                    <a:gd name="connsiteY167" fmla="*/ 844392 h 921549"/>
                    <a:gd name="connsiteX168" fmla="*/ 473246 w 941119"/>
                    <a:gd name="connsiteY168" fmla="*/ 859264 h 921549"/>
                    <a:gd name="connsiteX169" fmla="*/ 473015 w 941119"/>
                    <a:gd name="connsiteY169" fmla="*/ 869014 h 921549"/>
                    <a:gd name="connsiteX170" fmla="*/ 472178 w 941119"/>
                    <a:gd name="connsiteY170" fmla="*/ 884883 h 921549"/>
                    <a:gd name="connsiteX171" fmla="*/ 472036 w 941119"/>
                    <a:gd name="connsiteY171" fmla="*/ 888992 h 921549"/>
                    <a:gd name="connsiteX172" fmla="*/ 471912 w 941119"/>
                    <a:gd name="connsiteY172" fmla="*/ 916265 h 921549"/>
                    <a:gd name="connsiteX173" fmla="*/ 471965 w 941119"/>
                    <a:gd name="connsiteY173" fmla="*/ 921371 h 9215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</a:cxnLst>
                  <a:rect l="l" t="t" r="r" b="b"/>
                  <a:pathLst>
                    <a:path w="941119" h="921549">
                      <a:moveTo>
                        <a:pt x="471965" y="921371"/>
                      </a:moveTo>
                      <a:cubicBezTo>
                        <a:pt x="470378" y="916840"/>
                        <a:pt x="469718" y="912036"/>
                        <a:pt x="470026" y="907245"/>
                      </a:cubicBezTo>
                      <a:cubicBezTo>
                        <a:pt x="470026" y="900396"/>
                        <a:pt x="470026" y="893529"/>
                        <a:pt x="470026" y="886680"/>
                      </a:cubicBezTo>
                      <a:cubicBezTo>
                        <a:pt x="470102" y="882398"/>
                        <a:pt x="469859" y="878115"/>
                        <a:pt x="469296" y="873871"/>
                      </a:cubicBezTo>
                      <a:cubicBezTo>
                        <a:pt x="468951" y="870115"/>
                        <a:pt x="468857" y="866342"/>
                        <a:pt x="469012" y="862574"/>
                      </a:cubicBezTo>
                      <a:cubicBezTo>
                        <a:pt x="469012" y="858126"/>
                        <a:pt x="469279" y="853678"/>
                        <a:pt x="468211" y="849266"/>
                      </a:cubicBezTo>
                      <a:cubicBezTo>
                        <a:pt x="468003" y="847907"/>
                        <a:pt x="467937" y="846530"/>
                        <a:pt x="468016" y="845157"/>
                      </a:cubicBezTo>
                      <a:cubicBezTo>
                        <a:pt x="467891" y="840211"/>
                        <a:pt x="468229" y="835229"/>
                        <a:pt x="467144" y="830301"/>
                      </a:cubicBezTo>
                      <a:cubicBezTo>
                        <a:pt x="466896" y="828432"/>
                        <a:pt x="466838" y="826542"/>
                        <a:pt x="466966" y="824662"/>
                      </a:cubicBezTo>
                      <a:cubicBezTo>
                        <a:pt x="467130" y="821746"/>
                        <a:pt x="466872" y="818823"/>
                        <a:pt x="466201" y="815980"/>
                      </a:cubicBezTo>
                      <a:cubicBezTo>
                        <a:pt x="466059" y="815489"/>
                        <a:pt x="466005" y="814977"/>
                        <a:pt x="466041" y="814468"/>
                      </a:cubicBezTo>
                      <a:cubicBezTo>
                        <a:pt x="466414" y="808277"/>
                        <a:pt x="465027" y="802192"/>
                        <a:pt x="464813" y="796037"/>
                      </a:cubicBezTo>
                      <a:cubicBezTo>
                        <a:pt x="464635" y="791091"/>
                        <a:pt x="463746" y="786199"/>
                        <a:pt x="463176" y="781271"/>
                      </a:cubicBezTo>
                      <a:cubicBezTo>
                        <a:pt x="463038" y="780428"/>
                        <a:pt x="462943" y="779579"/>
                        <a:pt x="462892" y="778727"/>
                      </a:cubicBezTo>
                      <a:cubicBezTo>
                        <a:pt x="462629" y="773263"/>
                        <a:pt x="462034" y="767821"/>
                        <a:pt x="461113" y="762431"/>
                      </a:cubicBezTo>
                      <a:cubicBezTo>
                        <a:pt x="460686" y="759388"/>
                        <a:pt x="460401" y="756329"/>
                        <a:pt x="459992" y="753286"/>
                      </a:cubicBezTo>
                      <a:cubicBezTo>
                        <a:pt x="458498" y="742452"/>
                        <a:pt x="456754" y="731671"/>
                        <a:pt x="454904" y="720890"/>
                      </a:cubicBezTo>
                      <a:cubicBezTo>
                        <a:pt x="452420" y="705871"/>
                        <a:pt x="449159" y="690989"/>
                        <a:pt x="445137" y="676307"/>
                      </a:cubicBezTo>
                      <a:cubicBezTo>
                        <a:pt x="440458" y="659107"/>
                        <a:pt x="434573" y="642259"/>
                        <a:pt x="427524" y="625888"/>
                      </a:cubicBezTo>
                      <a:cubicBezTo>
                        <a:pt x="420559" y="609848"/>
                        <a:pt x="411982" y="594559"/>
                        <a:pt x="401924" y="580256"/>
                      </a:cubicBezTo>
                      <a:cubicBezTo>
                        <a:pt x="396960" y="573068"/>
                        <a:pt x="391427" y="566292"/>
                        <a:pt x="385378" y="559992"/>
                      </a:cubicBezTo>
                      <a:cubicBezTo>
                        <a:pt x="384293" y="558889"/>
                        <a:pt x="383333" y="557680"/>
                        <a:pt x="382372" y="556434"/>
                      </a:cubicBezTo>
                      <a:cubicBezTo>
                        <a:pt x="380666" y="554280"/>
                        <a:pt x="378714" y="552333"/>
                        <a:pt x="376554" y="550635"/>
                      </a:cubicBezTo>
                      <a:cubicBezTo>
                        <a:pt x="375722" y="550037"/>
                        <a:pt x="374925" y="549389"/>
                        <a:pt x="374170" y="548695"/>
                      </a:cubicBezTo>
                      <a:cubicBezTo>
                        <a:pt x="369525" y="544134"/>
                        <a:pt x="364594" y="539873"/>
                        <a:pt x="359404" y="535940"/>
                      </a:cubicBezTo>
                      <a:cubicBezTo>
                        <a:pt x="352144" y="530209"/>
                        <a:pt x="344501" y="524984"/>
                        <a:pt x="336526" y="520302"/>
                      </a:cubicBezTo>
                      <a:cubicBezTo>
                        <a:pt x="319182" y="510227"/>
                        <a:pt x="300888" y="501885"/>
                        <a:pt x="281909" y="495395"/>
                      </a:cubicBezTo>
                      <a:cubicBezTo>
                        <a:pt x="267490" y="490476"/>
                        <a:pt x="252821" y="486320"/>
                        <a:pt x="237966" y="482942"/>
                      </a:cubicBezTo>
                      <a:cubicBezTo>
                        <a:pt x="226473" y="480291"/>
                        <a:pt x="214927" y="477853"/>
                        <a:pt x="203239" y="476199"/>
                      </a:cubicBezTo>
                      <a:cubicBezTo>
                        <a:pt x="192760" y="474722"/>
                        <a:pt x="182335" y="472641"/>
                        <a:pt x="171839" y="471449"/>
                      </a:cubicBezTo>
                      <a:cubicBezTo>
                        <a:pt x="167444" y="470933"/>
                        <a:pt x="162943" y="470239"/>
                        <a:pt x="158585" y="470043"/>
                      </a:cubicBezTo>
                      <a:cubicBezTo>
                        <a:pt x="154226" y="469848"/>
                        <a:pt x="149690" y="469047"/>
                        <a:pt x="145349" y="468496"/>
                      </a:cubicBezTo>
                      <a:cubicBezTo>
                        <a:pt x="144341" y="468325"/>
                        <a:pt x="143326" y="468206"/>
                        <a:pt x="142306" y="468140"/>
                      </a:cubicBezTo>
                      <a:cubicBezTo>
                        <a:pt x="139033" y="468140"/>
                        <a:pt x="135795" y="467410"/>
                        <a:pt x="132611" y="467339"/>
                      </a:cubicBezTo>
                      <a:cubicBezTo>
                        <a:pt x="126420" y="467197"/>
                        <a:pt x="120353" y="465863"/>
                        <a:pt x="114180" y="466023"/>
                      </a:cubicBezTo>
                      <a:cubicBezTo>
                        <a:pt x="111788" y="466194"/>
                        <a:pt x="109383" y="465971"/>
                        <a:pt x="107063" y="465364"/>
                      </a:cubicBezTo>
                      <a:cubicBezTo>
                        <a:pt x="106570" y="465201"/>
                        <a:pt x="106053" y="465123"/>
                        <a:pt x="105533" y="465133"/>
                      </a:cubicBezTo>
                      <a:cubicBezTo>
                        <a:pt x="97972" y="465489"/>
                        <a:pt x="90518" y="464101"/>
                        <a:pt x="82975" y="463977"/>
                      </a:cubicBezTo>
                      <a:cubicBezTo>
                        <a:pt x="77838" y="464155"/>
                        <a:pt x="72695" y="463886"/>
                        <a:pt x="67604" y="463176"/>
                      </a:cubicBezTo>
                      <a:cubicBezTo>
                        <a:pt x="64708" y="462883"/>
                        <a:pt x="61794" y="462812"/>
                        <a:pt x="58887" y="462963"/>
                      </a:cubicBezTo>
                      <a:cubicBezTo>
                        <a:pt x="52037" y="462767"/>
                        <a:pt x="45170" y="463425"/>
                        <a:pt x="38374" y="462073"/>
                      </a:cubicBezTo>
                      <a:cubicBezTo>
                        <a:pt x="37010" y="461918"/>
                        <a:pt x="35634" y="461888"/>
                        <a:pt x="34265" y="461984"/>
                      </a:cubicBezTo>
                      <a:lnTo>
                        <a:pt x="4892" y="461931"/>
                      </a:lnTo>
                      <a:cubicBezTo>
                        <a:pt x="3677" y="462016"/>
                        <a:pt x="2458" y="461815"/>
                        <a:pt x="1334" y="461344"/>
                      </a:cubicBezTo>
                      <a:cubicBezTo>
                        <a:pt x="2348" y="461255"/>
                        <a:pt x="3380" y="461095"/>
                        <a:pt x="4394" y="461077"/>
                      </a:cubicBezTo>
                      <a:lnTo>
                        <a:pt x="22416" y="460952"/>
                      </a:lnTo>
                      <a:cubicBezTo>
                        <a:pt x="25991" y="461127"/>
                        <a:pt x="29574" y="460876"/>
                        <a:pt x="33090" y="460205"/>
                      </a:cubicBezTo>
                      <a:cubicBezTo>
                        <a:pt x="34449" y="459994"/>
                        <a:pt x="35828" y="459935"/>
                        <a:pt x="37200" y="460027"/>
                      </a:cubicBezTo>
                      <a:cubicBezTo>
                        <a:pt x="43035" y="460027"/>
                        <a:pt x="48853" y="460027"/>
                        <a:pt x="54688" y="460027"/>
                      </a:cubicBezTo>
                      <a:cubicBezTo>
                        <a:pt x="58111" y="460079"/>
                        <a:pt x="61533" y="459848"/>
                        <a:pt x="64918" y="459334"/>
                      </a:cubicBezTo>
                      <a:cubicBezTo>
                        <a:pt x="67984" y="459010"/>
                        <a:pt x="71070" y="458908"/>
                        <a:pt x="74151" y="459031"/>
                      </a:cubicBezTo>
                      <a:cubicBezTo>
                        <a:pt x="78781" y="459232"/>
                        <a:pt x="83420" y="458953"/>
                        <a:pt x="87992" y="458195"/>
                      </a:cubicBezTo>
                      <a:cubicBezTo>
                        <a:pt x="89689" y="457960"/>
                        <a:pt x="91405" y="457894"/>
                        <a:pt x="93116" y="457999"/>
                      </a:cubicBezTo>
                      <a:cubicBezTo>
                        <a:pt x="97226" y="458202"/>
                        <a:pt x="101346" y="457921"/>
                        <a:pt x="105391" y="457163"/>
                      </a:cubicBezTo>
                      <a:cubicBezTo>
                        <a:pt x="106750" y="456951"/>
                        <a:pt x="108129" y="456891"/>
                        <a:pt x="109501" y="456985"/>
                      </a:cubicBezTo>
                      <a:cubicBezTo>
                        <a:pt x="113269" y="457163"/>
                        <a:pt x="117046" y="456877"/>
                        <a:pt x="120744" y="456131"/>
                      </a:cubicBezTo>
                      <a:cubicBezTo>
                        <a:pt x="121919" y="455930"/>
                        <a:pt x="123113" y="455870"/>
                        <a:pt x="124302" y="455953"/>
                      </a:cubicBezTo>
                      <a:cubicBezTo>
                        <a:pt x="127048" y="456103"/>
                        <a:pt x="129801" y="455839"/>
                        <a:pt x="132468" y="455171"/>
                      </a:cubicBezTo>
                      <a:cubicBezTo>
                        <a:pt x="132964" y="455021"/>
                        <a:pt x="133482" y="454962"/>
                        <a:pt x="133998" y="454993"/>
                      </a:cubicBezTo>
                      <a:cubicBezTo>
                        <a:pt x="139335" y="455384"/>
                        <a:pt x="144530" y="453907"/>
                        <a:pt x="149850" y="453747"/>
                      </a:cubicBezTo>
                      <a:cubicBezTo>
                        <a:pt x="154262" y="453623"/>
                        <a:pt x="158745" y="452680"/>
                        <a:pt x="163050" y="452128"/>
                      </a:cubicBezTo>
                      <a:cubicBezTo>
                        <a:pt x="166964" y="451648"/>
                        <a:pt x="170878" y="451310"/>
                        <a:pt x="174774" y="450794"/>
                      </a:cubicBezTo>
                      <a:cubicBezTo>
                        <a:pt x="181036" y="449940"/>
                        <a:pt x="187228" y="448926"/>
                        <a:pt x="193543" y="448125"/>
                      </a:cubicBezTo>
                      <a:cubicBezTo>
                        <a:pt x="200499" y="447254"/>
                        <a:pt x="207384" y="445973"/>
                        <a:pt x="214251" y="444656"/>
                      </a:cubicBezTo>
                      <a:cubicBezTo>
                        <a:pt x="218290" y="443874"/>
                        <a:pt x="222364" y="443322"/>
                        <a:pt x="226367" y="442450"/>
                      </a:cubicBezTo>
                      <a:cubicBezTo>
                        <a:pt x="244963" y="438563"/>
                        <a:pt x="263323" y="433621"/>
                        <a:pt x="281357" y="427649"/>
                      </a:cubicBezTo>
                      <a:cubicBezTo>
                        <a:pt x="296960" y="422374"/>
                        <a:pt x="312103" y="415829"/>
                        <a:pt x="326634" y="408079"/>
                      </a:cubicBezTo>
                      <a:cubicBezTo>
                        <a:pt x="339643" y="401148"/>
                        <a:pt x="351963" y="392993"/>
                        <a:pt x="363425" y="383724"/>
                      </a:cubicBezTo>
                      <a:cubicBezTo>
                        <a:pt x="372173" y="376544"/>
                        <a:pt x="380335" y="368680"/>
                        <a:pt x="387834" y="360205"/>
                      </a:cubicBezTo>
                      <a:cubicBezTo>
                        <a:pt x="396875" y="350126"/>
                        <a:pt x="404875" y="339159"/>
                        <a:pt x="411708" y="327470"/>
                      </a:cubicBezTo>
                      <a:cubicBezTo>
                        <a:pt x="415925" y="320212"/>
                        <a:pt x="420195" y="312971"/>
                        <a:pt x="423681" y="305321"/>
                      </a:cubicBezTo>
                      <a:cubicBezTo>
                        <a:pt x="430088" y="291460"/>
                        <a:pt x="435585" y="277198"/>
                        <a:pt x="440138" y="262624"/>
                      </a:cubicBezTo>
                      <a:cubicBezTo>
                        <a:pt x="444158" y="249530"/>
                        <a:pt x="447699" y="236329"/>
                        <a:pt x="450527" y="222915"/>
                      </a:cubicBezTo>
                      <a:cubicBezTo>
                        <a:pt x="452129" y="215390"/>
                        <a:pt x="453801" y="207882"/>
                        <a:pt x="455082" y="200286"/>
                      </a:cubicBezTo>
                      <a:cubicBezTo>
                        <a:pt x="456363" y="192689"/>
                        <a:pt x="457448" y="185110"/>
                        <a:pt x="458640" y="177514"/>
                      </a:cubicBezTo>
                      <a:cubicBezTo>
                        <a:pt x="459191" y="173956"/>
                        <a:pt x="459743" y="170398"/>
                        <a:pt x="460419" y="166840"/>
                      </a:cubicBezTo>
                      <a:cubicBezTo>
                        <a:pt x="460917" y="163975"/>
                        <a:pt x="460881" y="161058"/>
                        <a:pt x="461415" y="158176"/>
                      </a:cubicBezTo>
                      <a:cubicBezTo>
                        <a:pt x="462234" y="153817"/>
                        <a:pt x="462340" y="149280"/>
                        <a:pt x="462803" y="144922"/>
                      </a:cubicBezTo>
                      <a:cubicBezTo>
                        <a:pt x="463319" y="139994"/>
                        <a:pt x="463870" y="135083"/>
                        <a:pt x="464422" y="130155"/>
                      </a:cubicBezTo>
                      <a:cubicBezTo>
                        <a:pt x="464562" y="129662"/>
                        <a:pt x="464651" y="129155"/>
                        <a:pt x="464689" y="128643"/>
                      </a:cubicBezTo>
                      <a:cubicBezTo>
                        <a:pt x="464368" y="122630"/>
                        <a:pt x="466005" y="116741"/>
                        <a:pt x="465881" y="110728"/>
                      </a:cubicBezTo>
                      <a:cubicBezTo>
                        <a:pt x="465758" y="108500"/>
                        <a:pt x="465987" y="106267"/>
                        <a:pt x="466557" y="104110"/>
                      </a:cubicBezTo>
                      <a:cubicBezTo>
                        <a:pt x="466720" y="103617"/>
                        <a:pt x="466799" y="103100"/>
                        <a:pt x="466788" y="102580"/>
                      </a:cubicBezTo>
                      <a:cubicBezTo>
                        <a:pt x="466397" y="95197"/>
                        <a:pt x="467998" y="87921"/>
                        <a:pt x="467944" y="80538"/>
                      </a:cubicBezTo>
                      <a:cubicBezTo>
                        <a:pt x="467823" y="76775"/>
                        <a:pt x="468069" y="73010"/>
                        <a:pt x="468674" y="69294"/>
                      </a:cubicBezTo>
                      <a:cubicBezTo>
                        <a:pt x="468983" y="66566"/>
                        <a:pt x="469078" y="63818"/>
                        <a:pt x="468958" y="61075"/>
                      </a:cubicBezTo>
                      <a:cubicBezTo>
                        <a:pt x="469101" y="55738"/>
                        <a:pt x="468585" y="50401"/>
                        <a:pt x="469795" y="45188"/>
                      </a:cubicBezTo>
                      <a:cubicBezTo>
                        <a:pt x="469988" y="43833"/>
                        <a:pt x="470029" y="42460"/>
                        <a:pt x="469919" y="41096"/>
                      </a:cubicBezTo>
                      <a:cubicBezTo>
                        <a:pt x="469919" y="30795"/>
                        <a:pt x="470079" y="20512"/>
                        <a:pt x="470026" y="10230"/>
                      </a:cubicBezTo>
                      <a:cubicBezTo>
                        <a:pt x="470088" y="7168"/>
                        <a:pt x="470741" y="4148"/>
                        <a:pt x="471947" y="1334"/>
                      </a:cubicBezTo>
                      <a:lnTo>
                        <a:pt x="471947" y="5462"/>
                      </a:lnTo>
                      <a:cubicBezTo>
                        <a:pt x="471947" y="13183"/>
                        <a:pt x="471947" y="20886"/>
                        <a:pt x="472054" y="28589"/>
                      </a:cubicBezTo>
                      <a:cubicBezTo>
                        <a:pt x="471995" y="32700"/>
                        <a:pt x="472239" y="36808"/>
                        <a:pt x="472783" y="40883"/>
                      </a:cubicBezTo>
                      <a:cubicBezTo>
                        <a:pt x="473128" y="44465"/>
                        <a:pt x="473223" y="48068"/>
                        <a:pt x="473068" y="51664"/>
                      </a:cubicBezTo>
                      <a:cubicBezTo>
                        <a:pt x="473193" y="57143"/>
                        <a:pt x="472819" y="62605"/>
                        <a:pt x="473904" y="68067"/>
                      </a:cubicBezTo>
                      <a:cubicBezTo>
                        <a:pt x="474171" y="70429"/>
                        <a:pt x="474237" y="72809"/>
                        <a:pt x="474100" y="75183"/>
                      </a:cubicBezTo>
                      <a:cubicBezTo>
                        <a:pt x="473904" y="79121"/>
                        <a:pt x="474173" y="83068"/>
                        <a:pt x="474900" y="86942"/>
                      </a:cubicBezTo>
                      <a:cubicBezTo>
                        <a:pt x="475098" y="88117"/>
                        <a:pt x="475164" y="89311"/>
                        <a:pt x="475096" y="90500"/>
                      </a:cubicBezTo>
                      <a:cubicBezTo>
                        <a:pt x="474922" y="94955"/>
                        <a:pt x="475219" y="99416"/>
                        <a:pt x="475986" y="103808"/>
                      </a:cubicBezTo>
                      <a:cubicBezTo>
                        <a:pt x="476210" y="105333"/>
                        <a:pt x="476263" y="106878"/>
                        <a:pt x="476146" y="108415"/>
                      </a:cubicBezTo>
                      <a:cubicBezTo>
                        <a:pt x="476012" y="110988"/>
                        <a:pt x="476263" y="113567"/>
                        <a:pt x="476893" y="116065"/>
                      </a:cubicBezTo>
                      <a:cubicBezTo>
                        <a:pt x="477041" y="116561"/>
                        <a:pt x="477101" y="117079"/>
                        <a:pt x="477071" y="117595"/>
                      </a:cubicBezTo>
                      <a:cubicBezTo>
                        <a:pt x="476715" y="123271"/>
                        <a:pt x="478085" y="128821"/>
                        <a:pt x="478316" y="134479"/>
                      </a:cubicBezTo>
                      <a:cubicBezTo>
                        <a:pt x="478530" y="139407"/>
                        <a:pt x="479455" y="144299"/>
                        <a:pt x="480095" y="149227"/>
                      </a:cubicBezTo>
                      <a:cubicBezTo>
                        <a:pt x="480487" y="152607"/>
                        <a:pt x="480771" y="156023"/>
                        <a:pt x="481163" y="159421"/>
                      </a:cubicBezTo>
                      <a:cubicBezTo>
                        <a:pt x="483600" y="180129"/>
                        <a:pt x="487123" y="200659"/>
                        <a:pt x="491339" y="221083"/>
                      </a:cubicBezTo>
                      <a:cubicBezTo>
                        <a:pt x="495486" y="241209"/>
                        <a:pt x="501124" y="260999"/>
                        <a:pt x="508204" y="280290"/>
                      </a:cubicBezTo>
                      <a:cubicBezTo>
                        <a:pt x="515675" y="301299"/>
                        <a:pt x="525842" y="321247"/>
                        <a:pt x="538448" y="339639"/>
                      </a:cubicBezTo>
                      <a:cubicBezTo>
                        <a:pt x="542878" y="345955"/>
                        <a:pt x="547521" y="352092"/>
                        <a:pt x="552556" y="357928"/>
                      </a:cubicBezTo>
                      <a:cubicBezTo>
                        <a:pt x="557146" y="363265"/>
                        <a:pt x="562092" y="368246"/>
                        <a:pt x="567073" y="373210"/>
                      </a:cubicBezTo>
                      <a:cubicBezTo>
                        <a:pt x="573448" y="379424"/>
                        <a:pt x="580293" y="385133"/>
                        <a:pt x="587550" y="390289"/>
                      </a:cubicBezTo>
                      <a:cubicBezTo>
                        <a:pt x="594471" y="395341"/>
                        <a:pt x="601694" y="399949"/>
                        <a:pt x="609077" y="404325"/>
                      </a:cubicBezTo>
                      <a:cubicBezTo>
                        <a:pt x="620349" y="410876"/>
                        <a:pt x="632106" y="416549"/>
                        <a:pt x="644249" y="421297"/>
                      </a:cubicBezTo>
                      <a:cubicBezTo>
                        <a:pt x="660441" y="427810"/>
                        <a:pt x="677090" y="433128"/>
                        <a:pt x="694062" y="437202"/>
                      </a:cubicBezTo>
                      <a:cubicBezTo>
                        <a:pt x="704363" y="439657"/>
                        <a:pt x="714681" y="442148"/>
                        <a:pt x="725106" y="444087"/>
                      </a:cubicBezTo>
                      <a:cubicBezTo>
                        <a:pt x="732312" y="445439"/>
                        <a:pt x="739517" y="446898"/>
                        <a:pt x="746846" y="447645"/>
                      </a:cubicBezTo>
                      <a:cubicBezTo>
                        <a:pt x="755155" y="448570"/>
                        <a:pt x="763392" y="450171"/>
                        <a:pt x="771664" y="451328"/>
                      </a:cubicBezTo>
                      <a:cubicBezTo>
                        <a:pt x="776076" y="451933"/>
                        <a:pt x="780560" y="452164"/>
                        <a:pt x="784936" y="452644"/>
                      </a:cubicBezTo>
                      <a:cubicBezTo>
                        <a:pt x="790024" y="453178"/>
                        <a:pt x="795112" y="453836"/>
                        <a:pt x="800200" y="454423"/>
                      </a:cubicBezTo>
                      <a:cubicBezTo>
                        <a:pt x="801552" y="454566"/>
                        <a:pt x="802922" y="454655"/>
                        <a:pt x="804292" y="454672"/>
                      </a:cubicBezTo>
                      <a:cubicBezTo>
                        <a:pt x="806689" y="454575"/>
                        <a:pt x="809085" y="454827"/>
                        <a:pt x="811408" y="455420"/>
                      </a:cubicBezTo>
                      <a:cubicBezTo>
                        <a:pt x="811734" y="455535"/>
                        <a:pt x="812077" y="455589"/>
                        <a:pt x="812422" y="455580"/>
                      </a:cubicBezTo>
                      <a:cubicBezTo>
                        <a:pt x="818453" y="455242"/>
                        <a:pt x="824342" y="456683"/>
                        <a:pt x="830337" y="456754"/>
                      </a:cubicBezTo>
                      <a:cubicBezTo>
                        <a:pt x="833424" y="456581"/>
                        <a:pt x="836520" y="456838"/>
                        <a:pt x="839535" y="457519"/>
                      </a:cubicBezTo>
                      <a:cubicBezTo>
                        <a:pt x="840031" y="457667"/>
                        <a:pt x="840549" y="457727"/>
                        <a:pt x="841065" y="457697"/>
                      </a:cubicBezTo>
                      <a:cubicBezTo>
                        <a:pt x="851010" y="457305"/>
                        <a:pt x="860866" y="459280"/>
                        <a:pt x="870829" y="458871"/>
                      </a:cubicBezTo>
                      <a:cubicBezTo>
                        <a:pt x="873739" y="458656"/>
                        <a:pt x="876666" y="458876"/>
                        <a:pt x="879510" y="459529"/>
                      </a:cubicBezTo>
                      <a:cubicBezTo>
                        <a:pt x="880859" y="459773"/>
                        <a:pt x="882232" y="459857"/>
                        <a:pt x="883602" y="459778"/>
                      </a:cubicBezTo>
                      <a:cubicBezTo>
                        <a:pt x="889082" y="459778"/>
                        <a:pt x="894579" y="459778"/>
                        <a:pt x="900059" y="459885"/>
                      </a:cubicBezTo>
                      <a:cubicBezTo>
                        <a:pt x="904513" y="459778"/>
                        <a:pt x="908970" y="460029"/>
                        <a:pt x="913384" y="460632"/>
                      </a:cubicBezTo>
                      <a:cubicBezTo>
                        <a:pt x="916621" y="460979"/>
                        <a:pt x="919883" y="461052"/>
                        <a:pt x="923133" y="460846"/>
                      </a:cubicBezTo>
                      <a:cubicBezTo>
                        <a:pt x="928970" y="460760"/>
                        <a:pt x="934807" y="460986"/>
                        <a:pt x="940621" y="461522"/>
                      </a:cubicBezTo>
                      <a:cubicBezTo>
                        <a:pt x="939589" y="461629"/>
                        <a:pt x="938575" y="461789"/>
                        <a:pt x="937561" y="461806"/>
                      </a:cubicBezTo>
                      <a:lnTo>
                        <a:pt x="906694" y="461949"/>
                      </a:lnTo>
                      <a:cubicBezTo>
                        <a:pt x="904636" y="461913"/>
                        <a:pt x="902578" y="462093"/>
                        <a:pt x="900557" y="462482"/>
                      </a:cubicBezTo>
                      <a:cubicBezTo>
                        <a:pt x="899043" y="462762"/>
                        <a:pt x="897506" y="462881"/>
                        <a:pt x="895967" y="462838"/>
                      </a:cubicBezTo>
                      <a:cubicBezTo>
                        <a:pt x="890985" y="462838"/>
                        <a:pt x="886022" y="462838"/>
                        <a:pt x="881040" y="462945"/>
                      </a:cubicBezTo>
                      <a:cubicBezTo>
                        <a:pt x="877618" y="462927"/>
                        <a:pt x="874200" y="463160"/>
                        <a:pt x="870811" y="463639"/>
                      </a:cubicBezTo>
                      <a:cubicBezTo>
                        <a:pt x="867400" y="463968"/>
                        <a:pt x="863970" y="464076"/>
                        <a:pt x="860546" y="463959"/>
                      </a:cubicBezTo>
                      <a:cubicBezTo>
                        <a:pt x="857119" y="463838"/>
                        <a:pt x="853691" y="464082"/>
                        <a:pt x="850316" y="464688"/>
                      </a:cubicBezTo>
                      <a:cubicBezTo>
                        <a:pt x="848450" y="464966"/>
                        <a:pt x="846561" y="465055"/>
                        <a:pt x="844677" y="464955"/>
                      </a:cubicBezTo>
                      <a:cubicBezTo>
                        <a:pt x="840565" y="464795"/>
                        <a:pt x="836450" y="465082"/>
                        <a:pt x="832401" y="465809"/>
                      </a:cubicBezTo>
                      <a:cubicBezTo>
                        <a:pt x="830876" y="466035"/>
                        <a:pt x="829332" y="466101"/>
                        <a:pt x="827793" y="466005"/>
                      </a:cubicBezTo>
                      <a:cubicBezTo>
                        <a:pt x="824707" y="465829"/>
                        <a:pt x="821609" y="466092"/>
                        <a:pt x="818596" y="466788"/>
                      </a:cubicBezTo>
                      <a:cubicBezTo>
                        <a:pt x="818101" y="466944"/>
                        <a:pt x="817582" y="467005"/>
                        <a:pt x="817066" y="466966"/>
                      </a:cubicBezTo>
                      <a:cubicBezTo>
                        <a:pt x="811391" y="466539"/>
                        <a:pt x="805787" y="467695"/>
                        <a:pt x="800200" y="468264"/>
                      </a:cubicBezTo>
                      <a:cubicBezTo>
                        <a:pt x="795290" y="468762"/>
                        <a:pt x="790327" y="469065"/>
                        <a:pt x="785416" y="469777"/>
                      </a:cubicBezTo>
                      <a:cubicBezTo>
                        <a:pt x="781378" y="470364"/>
                        <a:pt x="777286" y="470862"/>
                        <a:pt x="773194" y="471182"/>
                      </a:cubicBezTo>
                      <a:cubicBezTo>
                        <a:pt x="769458" y="471484"/>
                        <a:pt x="765722" y="471965"/>
                        <a:pt x="762004" y="472481"/>
                      </a:cubicBezTo>
                      <a:cubicBezTo>
                        <a:pt x="758624" y="472943"/>
                        <a:pt x="755279" y="473762"/>
                        <a:pt x="751881" y="474117"/>
                      </a:cubicBezTo>
                      <a:cubicBezTo>
                        <a:pt x="742541" y="475149"/>
                        <a:pt x="733308" y="476928"/>
                        <a:pt x="724075" y="478654"/>
                      </a:cubicBezTo>
                      <a:cubicBezTo>
                        <a:pt x="712315" y="480860"/>
                        <a:pt x="700609" y="483493"/>
                        <a:pt x="689063" y="486606"/>
                      </a:cubicBezTo>
                      <a:cubicBezTo>
                        <a:pt x="671320" y="491214"/>
                        <a:pt x="653939" y="497119"/>
                        <a:pt x="637061" y="504272"/>
                      </a:cubicBezTo>
                      <a:cubicBezTo>
                        <a:pt x="621276" y="510972"/>
                        <a:pt x="606203" y="519240"/>
                        <a:pt x="592069" y="528948"/>
                      </a:cubicBezTo>
                      <a:cubicBezTo>
                        <a:pt x="583147" y="535061"/>
                        <a:pt x="574784" y="541947"/>
                        <a:pt x="567073" y="549531"/>
                      </a:cubicBezTo>
                      <a:cubicBezTo>
                        <a:pt x="564778" y="551844"/>
                        <a:pt x="562483" y="554157"/>
                        <a:pt x="560153" y="556434"/>
                      </a:cubicBezTo>
                      <a:cubicBezTo>
                        <a:pt x="553214" y="563307"/>
                        <a:pt x="546908" y="570791"/>
                        <a:pt x="541312" y="578797"/>
                      </a:cubicBezTo>
                      <a:cubicBezTo>
                        <a:pt x="533346" y="589752"/>
                        <a:pt x="526335" y="601369"/>
                        <a:pt x="520355" y="613524"/>
                      </a:cubicBezTo>
                      <a:cubicBezTo>
                        <a:pt x="515516" y="623558"/>
                        <a:pt x="511181" y="633805"/>
                        <a:pt x="507350" y="644266"/>
                      </a:cubicBezTo>
                      <a:cubicBezTo>
                        <a:pt x="501720" y="659893"/>
                        <a:pt x="497032" y="675844"/>
                        <a:pt x="493314" y="692034"/>
                      </a:cubicBezTo>
                      <a:cubicBezTo>
                        <a:pt x="491143" y="701356"/>
                        <a:pt x="489275" y="710749"/>
                        <a:pt x="487514" y="720143"/>
                      </a:cubicBezTo>
                      <a:cubicBezTo>
                        <a:pt x="485753" y="729536"/>
                        <a:pt x="484383" y="738663"/>
                        <a:pt x="483137" y="747985"/>
                      </a:cubicBezTo>
                      <a:cubicBezTo>
                        <a:pt x="482088" y="755937"/>
                        <a:pt x="481163" y="763996"/>
                        <a:pt x="479971" y="771860"/>
                      </a:cubicBezTo>
                      <a:cubicBezTo>
                        <a:pt x="479259" y="776592"/>
                        <a:pt x="479811" y="781467"/>
                        <a:pt x="478281" y="786092"/>
                      </a:cubicBezTo>
                      <a:cubicBezTo>
                        <a:pt x="478241" y="791568"/>
                        <a:pt x="477788" y="797033"/>
                        <a:pt x="476929" y="802442"/>
                      </a:cubicBezTo>
                      <a:cubicBezTo>
                        <a:pt x="476253" y="809077"/>
                        <a:pt x="476733" y="815802"/>
                        <a:pt x="475310" y="822367"/>
                      </a:cubicBezTo>
                      <a:cubicBezTo>
                        <a:pt x="475233" y="822700"/>
                        <a:pt x="475192" y="823039"/>
                        <a:pt x="475185" y="823381"/>
                      </a:cubicBezTo>
                      <a:cubicBezTo>
                        <a:pt x="475452" y="830497"/>
                        <a:pt x="474349" y="837400"/>
                        <a:pt x="474064" y="844392"/>
                      </a:cubicBezTo>
                      <a:cubicBezTo>
                        <a:pt x="474128" y="849362"/>
                        <a:pt x="473856" y="854331"/>
                        <a:pt x="473246" y="859264"/>
                      </a:cubicBezTo>
                      <a:cubicBezTo>
                        <a:pt x="472927" y="862504"/>
                        <a:pt x="472851" y="865763"/>
                        <a:pt x="473015" y="869014"/>
                      </a:cubicBezTo>
                      <a:cubicBezTo>
                        <a:pt x="472872" y="874351"/>
                        <a:pt x="473370" y="879688"/>
                        <a:pt x="472178" y="884883"/>
                      </a:cubicBezTo>
                      <a:cubicBezTo>
                        <a:pt x="471988" y="886244"/>
                        <a:pt x="471940" y="887621"/>
                        <a:pt x="472036" y="888992"/>
                      </a:cubicBezTo>
                      <a:cubicBezTo>
                        <a:pt x="472036" y="898089"/>
                        <a:pt x="471995" y="907180"/>
                        <a:pt x="471912" y="916265"/>
                      </a:cubicBezTo>
                      <a:cubicBezTo>
                        <a:pt x="471947" y="917955"/>
                        <a:pt x="471965" y="919663"/>
                        <a:pt x="471965" y="92137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6" name="图形 136"/>
                <p:cNvSpPr/>
                <p:nvPr/>
              </p:nvSpPr>
              <p:spPr>
                <a:xfrm rot="1396695">
                  <a:off x="3979036" y="4028981"/>
                  <a:ext cx="198512" cy="194384"/>
                </a:xfrm>
                <a:custGeom>
                  <a:avLst/>
                  <a:gdLst>
                    <a:gd name="connsiteX0" fmla="*/ 471965 w 941119"/>
                    <a:gd name="connsiteY0" fmla="*/ 921371 h 921549"/>
                    <a:gd name="connsiteX1" fmla="*/ 470026 w 941119"/>
                    <a:gd name="connsiteY1" fmla="*/ 907245 h 921549"/>
                    <a:gd name="connsiteX2" fmla="*/ 470026 w 941119"/>
                    <a:gd name="connsiteY2" fmla="*/ 886680 h 921549"/>
                    <a:gd name="connsiteX3" fmla="*/ 469296 w 941119"/>
                    <a:gd name="connsiteY3" fmla="*/ 873871 h 921549"/>
                    <a:gd name="connsiteX4" fmla="*/ 469012 w 941119"/>
                    <a:gd name="connsiteY4" fmla="*/ 862574 h 921549"/>
                    <a:gd name="connsiteX5" fmla="*/ 468211 w 941119"/>
                    <a:gd name="connsiteY5" fmla="*/ 849266 h 921549"/>
                    <a:gd name="connsiteX6" fmla="*/ 468016 w 941119"/>
                    <a:gd name="connsiteY6" fmla="*/ 845157 h 921549"/>
                    <a:gd name="connsiteX7" fmla="*/ 467144 w 941119"/>
                    <a:gd name="connsiteY7" fmla="*/ 830301 h 921549"/>
                    <a:gd name="connsiteX8" fmla="*/ 466966 w 941119"/>
                    <a:gd name="connsiteY8" fmla="*/ 824662 h 921549"/>
                    <a:gd name="connsiteX9" fmla="*/ 466201 w 941119"/>
                    <a:gd name="connsiteY9" fmla="*/ 815980 h 921549"/>
                    <a:gd name="connsiteX10" fmla="*/ 466041 w 941119"/>
                    <a:gd name="connsiteY10" fmla="*/ 814468 h 921549"/>
                    <a:gd name="connsiteX11" fmla="*/ 464813 w 941119"/>
                    <a:gd name="connsiteY11" fmla="*/ 796037 h 921549"/>
                    <a:gd name="connsiteX12" fmla="*/ 463176 w 941119"/>
                    <a:gd name="connsiteY12" fmla="*/ 781271 h 921549"/>
                    <a:gd name="connsiteX13" fmla="*/ 462892 w 941119"/>
                    <a:gd name="connsiteY13" fmla="*/ 778727 h 921549"/>
                    <a:gd name="connsiteX14" fmla="*/ 461113 w 941119"/>
                    <a:gd name="connsiteY14" fmla="*/ 762431 h 921549"/>
                    <a:gd name="connsiteX15" fmla="*/ 459992 w 941119"/>
                    <a:gd name="connsiteY15" fmla="*/ 753286 h 921549"/>
                    <a:gd name="connsiteX16" fmla="*/ 454904 w 941119"/>
                    <a:gd name="connsiteY16" fmla="*/ 720890 h 921549"/>
                    <a:gd name="connsiteX17" fmla="*/ 445137 w 941119"/>
                    <a:gd name="connsiteY17" fmla="*/ 676307 h 921549"/>
                    <a:gd name="connsiteX18" fmla="*/ 427524 w 941119"/>
                    <a:gd name="connsiteY18" fmla="*/ 625888 h 921549"/>
                    <a:gd name="connsiteX19" fmla="*/ 401924 w 941119"/>
                    <a:gd name="connsiteY19" fmla="*/ 580256 h 921549"/>
                    <a:gd name="connsiteX20" fmla="*/ 385378 w 941119"/>
                    <a:gd name="connsiteY20" fmla="*/ 559992 h 921549"/>
                    <a:gd name="connsiteX21" fmla="*/ 382372 w 941119"/>
                    <a:gd name="connsiteY21" fmla="*/ 556434 h 921549"/>
                    <a:gd name="connsiteX22" fmla="*/ 376554 w 941119"/>
                    <a:gd name="connsiteY22" fmla="*/ 550635 h 921549"/>
                    <a:gd name="connsiteX23" fmla="*/ 374170 w 941119"/>
                    <a:gd name="connsiteY23" fmla="*/ 548695 h 921549"/>
                    <a:gd name="connsiteX24" fmla="*/ 359404 w 941119"/>
                    <a:gd name="connsiteY24" fmla="*/ 535940 h 921549"/>
                    <a:gd name="connsiteX25" fmla="*/ 336526 w 941119"/>
                    <a:gd name="connsiteY25" fmla="*/ 520302 h 921549"/>
                    <a:gd name="connsiteX26" fmla="*/ 281909 w 941119"/>
                    <a:gd name="connsiteY26" fmla="*/ 495395 h 921549"/>
                    <a:gd name="connsiteX27" fmla="*/ 237966 w 941119"/>
                    <a:gd name="connsiteY27" fmla="*/ 482942 h 921549"/>
                    <a:gd name="connsiteX28" fmla="*/ 203239 w 941119"/>
                    <a:gd name="connsiteY28" fmla="*/ 476199 h 921549"/>
                    <a:gd name="connsiteX29" fmla="*/ 171839 w 941119"/>
                    <a:gd name="connsiteY29" fmla="*/ 471449 h 921549"/>
                    <a:gd name="connsiteX30" fmla="*/ 158585 w 941119"/>
                    <a:gd name="connsiteY30" fmla="*/ 470043 h 921549"/>
                    <a:gd name="connsiteX31" fmla="*/ 145349 w 941119"/>
                    <a:gd name="connsiteY31" fmla="*/ 468496 h 921549"/>
                    <a:gd name="connsiteX32" fmla="*/ 142306 w 941119"/>
                    <a:gd name="connsiteY32" fmla="*/ 468140 h 921549"/>
                    <a:gd name="connsiteX33" fmla="*/ 132611 w 941119"/>
                    <a:gd name="connsiteY33" fmla="*/ 467339 h 921549"/>
                    <a:gd name="connsiteX34" fmla="*/ 114180 w 941119"/>
                    <a:gd name="connsiteY34" fmla="*/ 466023 h 921549"/>
                    <a:gd name="connsiteX35" fmla="*/ 107063 w 941119"/>
                    <a:gd name="connsiteY35" fmla="*/ 465364 h 921549"/>
                    <a:gd name="connsiteX36" fmla="*/ 105533 w 941119"/>
                    <a:gd name="connsiteY36" fmla="*/ 465133 h 921549"/>
                    <a:gd name="connsiteX37" fmla="*/ 82975 w 941119"/>
                    <a:gd name="connsiteY37" fmla="*/ 463977 h 921549"/>
                    <a:gd name="connsiteX38" fmla="*/ 67604 w 941119"/>
                    <a:gd name="connsiteY38" fmla="*/ 463176 h 921549"/>
                    <a:gd name="connsiteX39" fmla="*/ 58887 w 941119"/>
                    <a:gd name="connsiteY39" fmla="*/ 462963 h 921549"/>
                    <a:gd name="connsiteX40" fmla="*/ 38374 w 941119"/>
                    <a:gd name="connsiteY40" fmla="*/ 462073 h 921549"/>
                    <a:gd name="connsiteX41" fmla="*/ 34265 w 941119"/>
                    <a:gd name="connsiteY41" fmla="*/ 461984 h 921549"/>
                    <a:gd name="connsiteX42" fmla="*/ 4892 w 941119"/>
                    <a:gd name="connsiteY42" fmla="*/ 461931 h 921549"/>
                    <a:gd name="connsiteX43" fmla="*/ 1334 w 941119"/>
                    <a:gd name="connsiteY43" fmla="*/ 461344 h 921549"/>
                    <a:gd name="connsiteX44" fmla="*/ 4394 w 941119"/>
                    <a:gd name="connsiteY44" fmla="*/ 461077 h 921549"/>
                    <a:gd name="connsiteX45" fmla="*/ 22416 w 941119"/>
                    <a:gd name="connsiteY45" fmla="*/ 460952 h 921549"/>
                    <a:gd name="connsiteX46" fmla="*/ 33090 w 941119"/>
                    <a:gd name="connsiteY46" fmla="*/ 460205 h 921549"/>
                    <a:gd name="connsiteX47" fmla="*/ 37200 w 941119"/>
                    <a:gd name="connsiteY47" fmla="*/ 460027 h 921549"/>
                    <a:gd name="connsiteX48" fmla="*/ 54688 w 941119"/>
                    <a:gd name="connsiteY48" fmla="*/ 460027 h 921549"/>
                    <a:gd name="connsiteX49" fmla="*/ 64918 w 941119"/>
                    <a:gd name="connsiteY49" fmla="*/ 459334 h 921549"/>
                    <a:gd name="connsiteX50" fmla="*/ 74151 w 941119"/>
                    <a:gd name="connsiteY50" fmla="*/ 459031 h 921549"/>
                    <a:gd name="connsiteX51" fmla="*/ 87992 w 941119"/>
                    <a:gd name="connsiteY51" fmla="*/ 458195 h 921549"/>
                    <a:gd name="connsiteX52" fmla="*/ 93116 w 941119"/>
                    <a:gd name="connsiteY52" fmla="*/ 457999 h 921549"/>
                    <a:gd name="connsiteX53" fmla="*/ 105391 w 941119"/>
                    <a:gd name="connsiteY53" fmla="*/ 457163 h 921549"/>
                    <a:gd name="connsiteX54" fmla="*/ 109501 w 941119"/>
                    <a:gd name="connsiteY54" fmla="*/ 456985 h 921549"/>
                    <a:gd name="connsiteX55" fmla="*/ 120744 w 941119"/>
                    <a:gd name="connsiteY55" fmla="*/ 456131 h 921549"/>
                    <a:gd name="connsiteX56" fmla="*/ 124302 w 941119"/>
                    <a:gd name="connsiteY56" fmla="*/ 455953 h 921549"/>
                    <a:gd name="connsiteX57" fmla="*/ 132468 w 941119"/>
                    <a:gd name="connsiteY57" fmla="*/ 455171 h 921549"/>
                    <a:gd name="connsiteX58" fmla="*/ 133998 w 941119"/>
                    <a:gd name="connsiteY58" fmla="*/ 454993 h 921549"/>
                    <a:gd name="connsiteX59" fmla="*/ 149850 w 941119"/>
                    <a:gd name="connsiteY59" fmla="*/ 453747 h 921549"/>
                    <a:gd name="connsiteX60" fmla="*/ 163050 w 941119"/>
                    <a:gd name="connsiteY60" fmla="*/ 452128 h 921549"/>
                    <a:gd name="connsiteX61" fmla="*/ 174774 w 941119"/>
                    <a:gd name="connsiteY61" fmla="*/ 450794 h 921549"/>
                    <a:gd name="connsiteX62" fmla="*/ 193543 w 941119"/>
                    <a:gd name="connsiteY62" fmla="*/ 448125 h 921549"/>
                    <a:gd name="connsiteX63" fmla="*/ 214251 w 941119"/>
                    <a:gd name="connsiteY63" fmla="*/ 444656 h 921549"/>
                    <a:gd name="connsiteX64" fmla="*/ 226367 w 941119"/>
                    <a:gd name="connsiteY64" fmla="*/ 442450 h 921549"/>
                    <a:gd name="connsiteX65" fmla="*/ 281357 w 941119"/>
                    <a:gd name="connsiteY65" fmla="*/ 427649 h 921549"/>
                    <a:gd name="connsiteX66" fmla="*/ 326634 w 941119"/>
                    <a:gd name="connsiteY66" fmla="*/ 408079 h 921549"/>
                    <a:gd name="connsiteX67" fmla="*/ 363425 w 941119"/>
                    <a:gd name="connsiteY67" fmla="*/ 383724 h 921549"/>
                    <a:gd name="connsiteX68" fmla="*/ 387834 w 941119"/>
                    <a:gd name="connsiteY68" fmla="*/ 360205 h 921549"/>
                    <a:gd name="connsiteX69" fmla="*/ 411708 w 941119"/>
                    <a:gd name="connsiteY69" fmla="*/ 327470 h 921549"/>
                    <a:gd name="connsiteX70" fmla="*/ 423681 w 941119"/>
                    <a:gd name="connsiteY70" fmla="*/ 305321 h 921549"/>
                    <a:gd name="connsiteX71" fmla="*/ 440138 w 941119"/>
                    <a:gd name="connsiteY71" fmla="*/ 262624 h 921549"/>
                    <a:gd name="connsiteX72" fmla="*/ 450527 w 941119"/>
                    <a:gd name="connsiteY72" fmla="*/ 222915 h 921549"/>
                    <a:gd name="connsiteX73" fmla="*/ 455082 w 941119"/>
                    <a:gd name="connsiteY73" fmla="*/ 200286 h 921549"/>
                    <a:gd name="connsiteX74" fmla="*/ 458640 w 941119"/>
                    <a:gd name="connsiteY74" fmla="*/ 177514 h 921549"/>
                    <a:gd name="connsiteX75" fmla="*/ 460419 w 941119"/>
                    <a:gd name="connsiteY75" fmla="*/ 166840 h 921549"/>
                    <a:gd name="connsiteX76" fmla="*/ 461415 w 941119"/>
                    <a:gd name="connsiteY76" fmla="*/ 158176 h 921549"/>
                    <a:gd name="connsiteX77" fmla="*/ 462803 w 941119"/>
                    <a:gd name="connsiteY77" fmla="*/ 144922 h 921549"/>
                    <a:gd name="connsiteX78" fmla="*/ 464422 w 941119"/>
                    <a:gd name="connsiteY78" fmla="*/ 130155 h 921549"/>
                    <a:gd name="connsiteX79" fmla="*/ 464689 w 941119"/>
                    <a:gd name="connsiteY79" fmla="*/ 128643 h 921549"/>
                    <a:gd name="connsiteX80" fmla="*/ 465881 w 941119"/>
                    <a:gd name="connsiteY80" fmla="*/ 110728 h 921549"/>
                    <a:gd name="connsiteX81" fmla="*/ 466557 w 941119"/>
                    <a:gd name="connsiteY81" fmla="*/ 104110 h 921549"/>
                    <a:gd name="connsiteX82" fmla="*/ 466788 w 941119"/>
                    <a:gd name="connsiteY82" fmla="*/ 102580 h 921549"/>
                    <a:gd name="connsiteX83" fmla="*/ 467944 w 941119"/>
                    <a:gd name="connsiteY83" fmla="*/ 80538 h 921549"/>
                    <a:gd name="connsiteX84" fmla="*/ 468674 w 941119"/>
                    <a:gd name="connsiteY84" fmla="*/ 69294 h 921549"/>
                    <a:gd name="connsiteX85" fmla="*/ 468958 w 941119"/>
                    <a:gd name="connsiteY85" fmla="*/ 61075 h 921549"/>
                    <a:gd name="connsiteX86" fmla="*/ 469795 w 941119"/>
                    <a:gd name="connsiteY86" fmla="*/ 45188 h 921549"/>
                    <a:gd name="connsiteX87" fmla="*/ 469919 w 941119"/>
                    <a:gd name="connsiteY87" fmla="*/ 41096 h 921549"/>
                    <a:gd name="connsiteX88" fmla="*/ 470026 w 941119"/>
                    <a:gd name="connsiteY88" fmla="*/ 10230 h 921549"/>
                    <a:gd name="connsiteX89" fmla="*/ 471947 w 941119"/>
                    <a:gd name="connsiteY89" fmla="*/ 1334 h 921549"/>
                    <a:gd name="connsiteX90" fmla="*/ 471947 w 941119"/>
                    <a:gd name="connsiteY90" fmla="*/ 5462 h 921549"/>
                    <a:gd name="connsiteX91" fmla="*/ 472054 w 941119"/>
                    <a:gd name="connsiteY91" fmla="*/ 28589 h 921549"/>
                    <a:gd name="connsiteX92" fmla="*/ 472783 w 941119"/>
                    <a:gd name="connsiteY92" fmla="*/ 40883 h 921549"/>
                    <a:gd name="connsiteX93" fmla="*/ 473068 w 941119"/>
                    <a:gd name="connsiteY93" fmla="*/ 51664 h 921549"/>
                    <a:gd name="connsiteX94" fmla="*/ 473904 w 941119"/>
                    <a:gd name="connsiteY94" fmla="*/ 68067 h 921549"/>
                    <a:gd name="connsiteX95" fmla="*/ 474100 w 941119"/>
                    <a:gd name="connsiteY95" fmla="*/ 75183 h 921549"/>
                    <a:gd name="connsiteX96" fmla="*/ 474900 w 941119"/>
                    <a:gd name="connsiteY96" fmla="*/ 86942 h 921549"/>
                    <a:gd name="connsiteX97" fmla="*/ 475096 w 941119"/>
                    <a:gd name="connsiteY97" fmla="*/ 90500 h 921549"/>
                    <a:gd name="connsiteX98" fmla="*/ 475986 w 941119"/>
                    <a:gd name="connsiteY98" fmla="*/ 103808 h 921549"/>
                    <a:gd name="connsiteX99" fmla="*/ 476146 w 941119"/>
                    <a:gd name="connsiteY99" fmla="*/ 108415 h 921549"/>
                    <a:gd name="connsiteX100" fmla="*/ 476893 w 941119"/>
                    <a:gd name="connsiteY100" fmla="*/ 116065 h 921549"/>
                    <a:gd name="connsiteX101" fmla="*/ 477071 w 941119"/>
                    <a:gd name="connsiteY101" fmla="*/ 117595 h 921549"/>
                    <a:gd name="connsiteX102" fmla="*/ 478316 w 941119"/>
                    <a:gd name="connsiteY102" fmla="*/ 134479 h 921549"/>
                    <a:gd name="connsiteX103" fmla="*/ 480095 w 941119"/>
                    <a:gd name="connsiteY103" fmla="*/ 149227 h 921549"/>
                    <a:gd name="connsiteX104" fmla="*/ 481163 w 941119"/>
                    <a:gd name="connsiteY104" fmla="*/ 159421 h 921549"/>
                    <a:gd name="connsiteX105" fmla="*/ 491339 w 941119"/>
                    <a:gd name="connsiteY105" fmla="*/ 221083 h 921549"/>
                    <a:gd name="connsiteX106" fmla="*/ 508204 w 941119"/>
                    <a:gd name="connsiteY106" fmla="*/ 280290 h 921549"/>
                    <a:gd name="connsiteX107" fmla="*/ 538448 w 941119"/>
                    <a:gd name="connsiteY107" fmla="*/ 339639 h 921549"/>
                    <a:gd name="connsiteX108" fmla="*/ 552556 w 941119"/>
                    <a:gd name="connsiteY108" fmla="*/ 357928 h 921549"/>
                    <a:gd name="connsiteX109" fmla="*/ 567073 w 941119"/>
                    <a:gd name="connsiteY109" fmla="*/ 373210 h 921549"/>
                    <a:gd name="connsiteX110" fmla="*/ 587550 w 941119"/>
                    <a:gd name="connsiteY110" fmla="*/ 390289 h 921549"/>
                    <a:gd name="connsiteX111" fmla="*/ 609077 w 941119"/>
                    <a:gd name="connsiteY111" fmla="*/ 404325 h 921549"/>
                    <a:gd name="connsiteX112" fmla="*/ 644249 w 941119"/>
                    <a:gd name="connsiteY112" fmla="*/ 421297 h 921549"/>
                    <a:gd name="connsiteX113" fmla="*/ 694062 w 941119"/>
                    <a:gd name="connsiteY113" fmla="*/ 437202 h 921549"/>
                    <a:gd name="connsiteX114" fmla="*/ 725106 w 941119"/>
                    <a:gd name="connsiteY114" fmla="*/ 444087 h 921549"/>
                    <a:gd name="connsiteX115" fmla="*/ 746846 w 941119"/>
                    <a:gd name="connsiteY115" fmla="*/ 447645 h 921549"/>
                    <a:gd name="connsiteX116" fmla="*/ 771664 w 941119"/>
                    <a:gd name="connsiteY116" fmla="*/ 451328 h 921549"/>
                    <a:gd name="connsiteX117" fmla="*/ 784936 w 941119"/>
                    <a:gd name="connsiteY117" fmla="*/ 452644 h 921549"/>
                    <a:gd name="connsiteX118" fmla="*/ 800200 w 941119"/>
                    <a:gd name="connsiteY118" fmla="*/ 454423 h 921549"/>
                    <a:gd name="connsiteX119" fmla="*/ 804292 w 941119"/>
                    <a:gd name="connsiteY119" fmla="*/ 454672 h 921549"/>
                    <a:gd name="connsiteX120" fmla="*/ 811408 w 941119"/>
                    <a:gd name="connsiteY120" fmla="*/ 455420 h 921549"/>
                    <a:gd name="connsiteX121" fmla="*/ 812422 w 941119"/>
                    <a:gd name="connsiteY121" fmla="*/ 455580 h 921549"/>
                    <a:gd name="connsiteX122" fmla="*/ 830337 w 941119"/>
                    <a:gd name="connsiteY122" fmla="*/ 456754 h 921549"/>
                    <a:gd name="connsiteX123" fmla="*/ 839535 w 941119"/>
                    <a:gd name="connsiteY123" fmla="*/ 457519 h 921549"/>
                    <a:gd name="connsiteX124" fmla="*/ 841065 w 941119"/>
                    <a:gd name="connsiteY124" fmla="*/ 457697 h 921549"/>
                    <a:gd name="connsiteX125" fmla="*/ 870829 w 941119"/>
                    <a:gd name="connsiteY125" fmla="*/ 458871 h 921549"/>
                    <a:gd name="connsiteX126" fmla="*/ 879510 w 941119"/>
                    <a:gd name="connsiteY126" fmla="*/ 459529 h 921549"/>
                    <a:gd name="connsiteX127" fmla="*/ 883602 w 941119"/>
                    <a:gd name="connsiteY127" fmla="*/ 459778 h 921549"/>
                    <a:gd name="connsiteX128" fmla="*/ 900059 w 941119"/>
                    <a:gd name="connsiteY128" fmla="*/ 459885 h 921549"/>
                    <a:gd name="connsiteX129" fmla="*/ 913384 w 941119"/>
                    <a:gd name="connsiteY129" fmla="*/ 460632 h 921549"/>
                    <a:gd name="connsiteX130" fmla="*/ 923133 w 941119"/>
                    <a:gd name="connsiteY130" fmla="*/ 460846 h 921549"/>
                    <a:gd name="connsiteX131" fmla="*/ 940621 w 941119"/>
                    <a:gd name="connsiteY131" fmla="*/ 461522 h 921549"/>
                    <a:gd name="connsiteX132" fmla="*/ 937561 w 941119"/>
                    <a:gd name="connsiteY132" fmla="*/ 461806 h 921549"/>
                    <a:gd name="connsiteX133" fmla="*/ 906694 w 941119"/>
                    <a:gd name="connsiteY133" fmla="*/ 461949 h 921549"/>
                    <a:gd name="connsiteX134" fmla="*/ 900557 w 941119"/>
                    <a:gd name="connsiteY134" fmla="*/ 462482 h 921549"/>
                    <a:gd name="connsiteX135" fmla="*/ 895967 w 941119"/>
                    <a:gd name="connsiteY135" fmla="*/ 462838 h 921549"/>
                    <a:gd name="connsiteX136" fmla="*/ 881040 w 941119"/>
                    <a:gd name="connsiteY136" fmla="*/ 462945 h 921549"/>
                    <a:gd name="connsiteX137" fmla="*/ 870811 w 941119"/>
                    <a:gd name="connsiteY137" fmla="*/ 463639 h 921549"/>
                    <a:gd name="connsiteX138" fmla="*/ 860546 w 941119"/>
                    <a:gd name="connsiteY138" fmla="*/ 463959 h 921549"/>
                    <a:gd name="connsiteX139" fmla="*/ 850316 w 941119"/>
                    <a:gd name="connsiteY139" fmla="*/ 464688 h 921549"/>
                    <a:gd name="connsiteX140" fmla="*/ 844677 w 941119"/>
                    <a:gd name="connsiteY140" fmla="*/ 464955 h 921549"/>
                    <a:gd name="connsiteX141" fmla="*/ 832401 w 941119"/>
                    <a:gd name="connsiteY141" fmla="*/ 465809 h 921549"/>
                    <a:gd name="connsiteX142" fmla="*/ 827793 w 941119"/>
                    <a:gd name="connsiteY142" fmla="*/ 466005 h 921549"/>
                    <a:gd name="connsiteX143" fmla="*/ 818596 w 941119"/>
                    <a:gd name="connsiteY143" fmla="*/ 466788 h 921549"/>
                    <a:gd name="connsiteX144" fmla="*/ 817066 w 941119"/>
                    <a:gd name="connsiteY144" fmla="*/ 466966 h 921549"/>
                    <a:gd name="connsiteX145" fmla="*/ 800200 w 941119"/>
                    <a:gd name="connsiteY145" fmla="*/ 468264 h 921549"/>
                    <a:gd name="connsiteX146" fmla="*/ 785416 w 941119"/>
                    <a:gd name="connsiteY146" fmla="*/ 469777 h 921549"/>
                    <a:gd name="connsiteX147" fmla="*/ 773194 w 941119"/>
                    <a:gd name="connsiteY147" fmla="*/ 471182 h 921549"/>
                    <a:gd name="connsiteX148" fmla="*/ 762004 w 941119"/>
                    <a:gd name="connsiteY148" fmla="*/ 472481 h 921549"/>
                    <a:gd name="connsiteX149" fmla="*/ 751881 w 941119"/>
                    <a:gd name="connsiteY149" fmla="*/ 474117 h 921549"/>
                    <a:gd name="connsiteX150" fmla="*/ 724075 w 941119"/>
                    <a:gd name="connsiteY150" fmla="*/ 478654 h 921549"/>
                    <a:gd name="connsiteX151" fmla="*/ 689063 w 941119"/>
                    <a:gd name="connsiteY151" fmla="*/ 486606 h 921549"/>
                    <a:gd name="connsiteX152" fmla="*/ 637061 w 941119"/>
                    <a:gd name="connsiteY152" fmla="*/ 504272 h 921549"/>
                    <a:gd name="connsiteX153" fmla="*/ 592069 w 941119"/>
                    <a:gd name="connsiteY153" fmla="*/ 528948 h 921549"/>
                    <a:gd name="connsiteX154" fmla="*/ 567073 w 941119"/>
                    <a:gd name="connsiteY154" fmla="*/ 549531 h 921549"/>
                    <a:gd name="connsiteX155" fmla="*/ 560153 w 941119"/>
                    <a:gd name="connsiteY155" fmla="*/ 556434 h 921549"/>
                    <a:gd name="connsiteX156" fmla="*/ 541312 w 941119"/>
                    <a:gd name="connsiteY156" fmla="*/ 578797 h 921549"/>
                    <a:gd name="connsiteX157" fmla="*/ 520355 w 941119"/>
                    <a:gd name="connsiteY157" fmla="*/ 613524 h 921549"/>
                    <a:gd name="connsiteX158" fmla="*/ 507350 w 941119"/>
                    <a:gd name="connsiteY158" fmla="*/ 644266 h 921549"/>
                    <a:gd name="connsiteX159" fmla="*/ 493314 w 941119"/>
                    <a:gd name="connsiteY159" fmla="*/ 692034 h 921549"/>
                    <a:gd name="connsiteX160" fmla="*/ 487514 w 941119"/>
                    <a:gd name="connsiteY160" fmla="*/ 720143 h 921549"/>
                    <a:gd name="connsiteX161" fmla="*/ 483137 w 941119"/>
                    <a:gd name="connsiteY161" fmla="*/ 747985 h 921549"/>
                    <a:gd name="connsiteX162" fmla="*/ 479971 w 941119"/>
                    <a:gd name="connsiteY162" fmla="*/ 771860 h 921549"/>
                    <a:gd name="connsiteX163" fmla="*/ 478281 w 941119"/>
                    <a:gd name="connsiteY163" fmla="*/ 786092 h 921549"/>
                    <a:gd name="connsiteX164" fmla="*/ 476929 w 941119"/>
                    <a:gd name="connsiteY164" fmla="*/ 802442 h 921549"/>
                    <a:gd name="connsiteX165" fmla="*/ 475310 w 941119"/>
                    <a:gd name="connsiteY165" fmla="*/ 822367 h 921549"/>
                    <a:gd name="connsiteX166" fmla="*/ 475185 w 941119"/>
                    <a:gd name="connsiteY166" fmla="*/ 823381 h 921549"/>
                    <a:gd name="connsiteX167" fmla="*/ 474064 w 941119"/>
                    <a:gd name="connsiteY167" fmla="*/ 844392 h 921549"/>
                    <a:gd name="connsiteX168" fmla="*/ 473246 w 941119"/>
                    <a:gd name="connsiteY168" fmla="*/ 859264 h 921549"/>
                    <a:gd name="connsiteX169" fmla="*/ 473015 w 941119"/>
                    <a:gd name="connsiteY169" fmla="*/ 869014 h 921549"/>
                    <a:gd name="connsiteX170" fmla="*/ 472178 w 941119"/>
                    <a:gd name="connsiteY170" fmla="*/ 884883 h 921549"/>
                    <a:gd name="connsiteX171" fmla="*/ 472036 w 941119"/>
                    <a:gd name="connsiteY171" fmla="*/ 888992 h 921549"/>
                    <a:gd name="connsiteX172" fmla="*/ 471912 w 941119"/>
                    <a:gd name="connsiteY172" fmla="*/ 916265 h 921549"/>
                    <a:gd name="connsiteX173" fmla="*/ 471965 w 941119"/>
                    <a:gd name="connsiteY173" fmla="*/ 921371 h 9215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</a:cxnLst>
                  <a:rect l="l" t="t" r="r" b="b"/>
                  <a:pathLst>
                    <a:path w="941119" h="921549">
                      <a:moveTo>
                        <a:pt x="471965" y="921371"/>
                      </a:moveTo>
                      <a:cubicBezTo>
                        <a:pt x="470378" y="916840"/>
                        <a:pt x="469718" y="912036"/>
                        <a:pt x="470026" y="907245"/>
                      </a:cubicBezTo>
                      <a:cubicBezTo>
                        <a:pt x="470026" y="900396"/>
                        <a:pt x="470026" y="893529"/>
                        <a:pt x="470026" y="886680"/>
                      </a:cubicBezTo>
                      <a:cubicBezTo>
                        <a:pt x="470102" y="882398"/>
                        <a:pt x="469859" y="878115"/>
                        <a:pt x="469296" y="873871"/>
                      </a:cubicBezTo>
                      <a:cubicBezTo>
                        <a:pt x="468951" y="870115"/>
                        <a:pt x="468857" y="866342"/>
                        <a:pt x="469012" y="862574"/>
                      </a:cubicBezTo>
                      <a:cubicBezTo>
                        <a:pt x="469012" y="858126"/>
                        <a:pt x="469279" y="853678"/>
                        <a:pt x="468211" y="849266"/>
                      </a:cubicBezTo>
                      <a:cubicBezTo>
                        <a:pt x="468003" y="847907"/>
                        <a:pt x="467937" y="846530"/>
                        <a:pt x="468016" y="845157"/>
                      </a:cubicBezTo>
                      <a:cubicBezTo>
                        <a:pt x="467891" y="840211"/>
                        <a:pt x="468229" y="835229"/>
                        <a:pt x="467144" y="830301"/>
                      </a:cubicBezTo>
                      <a:cubicBezTo>
                        <a:pt x="466896" y="828432"/>
                        <a:pt x="466838" y="826542"/>
                        <a:pt x="466966" y="824662"/>
                      </a:cubicBezTo>
                      <a:cubicBezTo>
                        <a:pt x="467130" y="821746"/>
                        <a:pt x="466872" y="818823"/>
                        <a:pt x="466201" y="815980"/>
                      </a:cubicBezTo>
                      <a:cubicBezTo>
                        <a:pt x="466059" y="815489"/>
                        <a:pt x="466005" y="814977"/>
                        <a:pt x="466041" y="814468"/>
                      </a:cubicBezTo>
                      <a:cubicBezTo>
                        <a:pt x="466414" y="808277"/>
                        <a:pt x="465027" y="802192"/>
                        <a:pt x="464813" y="796037"/>
                      </a:cubicBezTo>
                      <a:cubicBezTo>
                        <a:pt x="464635" y="791091"/>
                        <a:pt x="463746" y="786199"/>
                        <a:pt x="463176" y="781271"/>
                      </a:cubicBezTo>
                      <a:cubicBezTo>
                        <a:pt x="463038" y="780428"/>
                        <a:pt x="462943" y="779579"/>
                        <a:pt x="462892" y="778727"/>
                      </a:cubicBezTo>
                      <a:cubicBezTo>
                        <a:pt x="462629" y="773263"/>
                        <a:pt x="462034" y="767821"/>
                        <a:pt x="461113" y="762431"/>
                      </a:cubicBezTo>
                      <a:cubicBezTo>
                        <a:pt x="460686" y="759388"/>
                        <a:pt x="460401" y="756329"/>
                        <a:pt x="459992" y="753286"/>
                      </a:cubicBezTo>
                      <a:cubicBezTo>
                        <a:pt x="458498" y="742452"/>
                        <a:pt x="456754" y="731671"/>
                        <a:pt x="454904" y="720890"/>
                      </a:cubicBezTo>
                      <a:cubicBezTo>
                        <a:pt x="452420" y="705871"/>
                        <a:pt x="449159" y="690989"/>
                        <a:pt x="445137" y="676307"/>
                      </a:cubicBezTo>
                      <a:cubicBezTo>
                        <a:pt x="440458" y="659107"/>
                        <a:pt x="434573" y="642259"/>
                        <a:pt x="427524" y="625888"/>
                      </a:cubicBezTo>
                      <a:cubicBezTo>
                        <a:pt x="420559" y="609848"/>
                        <a:pt x="411982" y="594559"/>
                        <a:pt x="401924" y="580256"/>
                      </a:cubicBezTo>
                      <a:cubicBezTo>
                        <a:pt x="396960" y="573068"/>
                        <a:pt x="391427" y="566292"/>
                        <a:pt x="385378" y="559992"/>
                      </a:cubicBezTo>
                      <a:cubicBezTo>
                        <a:pt x="384293" y="558889"/>
                        <a:pt x="383333" y="557680"/>
                        <a:pt x="382372" y="556434"/>
                      </a:cubicBezTo>
                      <a:cubicBezTo>
                        <a:pt x="380666" y="554280"/>
                        <a:pt x="378714" y="552333"/>
                        <a:pt x="376554" y="550635"/>
                      </a:cubicBezTo>
                      <a:cubicBezTo>
                        <a:pt x="375722" y="550037"/>
                        <a:pt x="374925" y="549389"/>
                        <a:pt x="374170" y="548695"/>
                      </a:cubicBezTo>
                      <a:cubicBezTo>
                        <a:pt x="369525" y="544134"/>
                        <a:pt x="364594" y="539873"/>
                        <a:pt x="359404" y="535940"/>
                      </a:cubicBezTo>
                      <a:cubicBezTo>
                        <a:pt x="352144" y="530209"/>
                        <a:pt x="344501" y="524984"/>
                        <a:pt x="336526" y="520302"/>
                      </a:cubicBezTo>
                      <a:cubicBezTo>
                        <a:pt x="319182" y="510227"/>
                        <a:pt x="300888" y="501885"/>
                        <a:pt x="281909" y="495395"/>
                      </a:cubicBezTo>
                      <a:cubicBezTo>
                        <a:pt x="267490" y="490476"/>
                        <a:pt x="252821" y="486320"/>
                        <a:pt x="237966" y="482942"/>
                      </a:cubicBezTo>
                      <a:cubicBezTo>
                        <a:pt x="226473" y="480291"/>
                        <a:pt x="214927" y="477853"/>
                        <a:pt x="203239" y="476199"/>
                      </a:cubicBezTo>
                      <a:cubicBezTo>
                        <a:pt x="192760" y="474722"/>
                        <a:pt x="182335" y="472641"/>
                        <a:pt x="171839" y="471449"/>
                      </a:cubicBezTo>
                      <a:cubicBezTo>
                        <a:pt x="167444" y="470933"/>
                        <a:pt x="162943" y="470239"/>
                        <a:pt x="158585" y="470043"/>
                      </a:cubicBezTo>
                      <a:cubicBezTo>
                        <a:pt x="154226" y="469848"/>
                        <a:pt x="149690" y="469047"/>
                        <a:pt x="145349" y="468496"/>
                      </a:cubicBezTo>
                      <a:cubicBezTo>
                        <a:pt x="144341" y="468325"/>
                        <a:pt x="143326" y="468206"/>
                        <a:pt x="142306" y="468140"/>
                      </a:cubicBezTo>
                      <a:cubicBezTo>
                        <a:pt x="139033" y="468140"/>
                        <a:pt x="135795" y="467410"/>
                        <a:pt x="132611" y="467339"/>
                      </a:cubicBezTo>
                      <a:cubicBezTo>
                        <a:pt x="126420" y="467197"/>
                        <a:pt x="120353" y="465863"/>
                        <a:pt x="114180" y="466023"/>
                      </a:cubicBezTo>
                      <a:cubicBezTo>
                        <a:pt x="111788" y="466194"/>
                        <a:pt x="109383" y="465971"/>
                        <a:pt x="107063" y="465364"/>
                      </a:cubicBezTo>
                      <a:cubicBezTo>
                        <a:pt x="106570" y="465201"/>
                        <a:pt x="106053" y="465123"/>
                        <a:pt x="105533" y="465133"/>
                      </a:cubicBezTo>
                      <a:cubicBezTo>
                        <a:pt x="97972" y="465489"/>
                        <a:pt x="90518" y="464101"/>
                        <a:pt x="82975" y="463977"/>
                      </a:cubicBezTo>
                      <a:cubicBezTo>
                        <a:pt x="77838" y="464155"/>
                        <a:pt x="72695" y="463886"/>
                        <a:pt x="67604" y="463176"/>
                      </a:cubicBezTo>
                      <a:cubicBezTo>
                        <a:pt x="64708" y="462883"/>
                        <a:pt x="61794" y="462812"/>
                        <a:pt x="58887" y="462963"/>
                      </a:cubicBezTo>
                      <a:cubicBezTo>
                        <a:pt x="52037" y="462767"/>
                        <a:pt x="45170" y="463425"/>
                        <a:pt x="38374" y="462073"/>
                      </a:cubicBezTo>
                      <a:cubicBezTo>
                        <a:pt x="37010" y="461918"/>
                        <a:pt x="35634" y="461888"/>
                        <a:pt x="34265" y="461984"/>
                      </a:cubicBezTo>
                      <a:lnTo>
                        <a:pt x="4892" y="461931"/>
                      </a:lnTo>
                      <a:cubicBezTo>
                        <a:pt x="3677" y="462016"/>
                        <a:pt x="2458" y="461815"/>
                        <a:pt x="1334" y="461344"/>
                      </a:cubicBezTo>
                      <a:cubicBezTo>
                        <a:pt x="2348" y="461255"/>
                        <a:pt x="3380" y="461095"/>
                        <a:pt x="4394" y="461077"/>
                      </a:cubicBezTo>
                      <a:lnTo>
                        <a:pt x="22416" y="460952"/>
                      </a:lnTo>
                      <a:cubicBezTo>
                        <a:pt x="25991" y="461127"/>
                        <a:pt x="29574" y="460876"/>
                        <a:pt x="33090" y="460205"/>
                      </a:cubicBezTo>
                      <a:cubicBezTo>
                        <a:pt x="34449" y="459994"/>
                        <a:pt x="35828" y="459935"/>
                        <a:pt x="37200" y="460027"/>
                      </a:cubicBezTo>
                      <a:cubicBezTo>
                        <a:pt x="43035" y="460027"/>
                        <a:pt x="48853" y="460027"/>
                        <a:pt x="54688" y="460027"/>
                      </a:cubicBezTo>
                      <a:cubicBezTo>
                        <a:pt x="58111" y="460079"/>
                        <a:pt x="61533" y="459848"/>
                        <a:pt x="64918" y="459334"/>
                      </a:cubicBezTo>
                      <a:cubicBezTo>
                        <a:pt x="67984" y="459010"/>
                        <a:pt x="71070" y="458908"/>
                        <a:pt x="74151" y="459031"/>
                      </a:cubicBezTo>
                      <a:cubicBezTo>
                        <a:pt x="78781" y="459232"/>
                        <a:pt x="83420" y="458953"/>
                        <a:pt x="87992" y="458195"/>
                      </a:cubicBezTo>
                      <a:cubicBezTo>
                        <a:pt x="89689" y="457960"/>
                        <a:pt x="91405" y="457894"/>
                        <a:pt x="93116" y="457999"/>
                      </a:cubicBezTo>
                      <a:cubicBezTo>
                        <a:pt x="97226" y="458202"/>
                        <a:pt x="101346" y="457921"/>
                        <a:pt x="105391" y="457163"/>
                      </a:cubicBezTo>
                      <a:cubicBezTo>
                        <a:pt x="106750" y="456951"/>
                        <a:pt x="108129" y="456891"/>
                        <a:pt x="109501" y="456985"/>
                      </a:cubicBezTo>
                      <a:cubicBezTo>
                        <a:pt x="113269" y="457163"/>
                        <a:pt x="117046" y="456877"/>
                        <a:pt x="120744" y="456131"/>
                      </a:cubicBezTo>
                      <a:cubicBezTo>
                        <a:pt x="121919" y="455930"/>
                        <a:pt x="123113" y="455870"/>
                        <a:pt x="124302" y="455953"/>
                      </a:cubicBezTo>
                      <a:cubicBezTo>
                        <a:pt x="127048" y="456103"/>
                        <a:pt x="129801" y="455839"/>
                        <a:pt x="132468" y="455171"/>
                      </a:cubicBezTo>
                      <a:cubicBezTo>
                        <a:pt x="132964" y="455021"/>
                        <a:pt x="133482" y="454962"/>
                        <a:pt x="133998" y="454993"/>
                      </a:cubicBezTo>
                      <a:cubicBezTo>
                        <a:pt x="139335" y="455384"/>
                        <a:pt x="144530" y="453907"/>
                        <a:pt x="149850" y="453747"/>
                      </a:cubicBezTo>
                      <a:cubicBezTo>
                        <a:pt x="154262" y="453623"/>
                        <a:pt x="158745" y="452680"/>
                        <a:pt x="163050" y="452128"/>
                      </a:cubicBezTo>
                      <a:cubicBezTo>
                        <a:pt x="166964" y="451648"/>
                        <a:pt x="170878" y="451310"/>
                        <a:pt x="174774" y="450794"/>
                      </a:cubicBezTo>
                      <a:cubicBezTo>
                        <a:pt x="181036" y="449940"/>
                        <a:pt x="187228" y="448926"/>
                        <a:pt x="193543" y="448125"/>
                      </a:cubicBezTo>
                      <a:cubicBezTo>
                        <a:pt x="200499" y="447254"/>
                        <a:pt x="207384" y="445973"/>
                        <a:pt x="214251" y="444656"/>
                      </a:cubicBezTo>
                      <a:cubicBezTo>
                        <a:pt x="218290" y="443874"/>
                        <a:pt x="222364" y="443322"/>
                        <a:pt x="226367" y="442450"/>
                      </a:cubicBezTo>
                      <a:cubicBezTo>
                        <a:pt x="244963" y="438563"/>
                        <a:pt x="263323" y="433621"/>
                        <a:pt x="281357" y="427649"/>
                      </a:cubicBezTo>
                      <a:cubicBezTo>
                        <a:pt x="296960" y="422374"/>
                        <a:pt x="312103" y="415829"/>
                        <a:pt x="326634" y="408079"/>
                      </a:cubicBezTo>
                      <a:cubicBezTo>
                        <a:pt x="339643" y="401148"/>
                        <a:pt x="351963" y="392993"/>
                        <a:pt x="363425" y="383724"/>
                      </a:cubicBezTo>
                      <a:cubicBezTo>
                        <a:pt x="372173" y="376544"/>
                        <a:pt x="380335" y="368680"/>
                        <a:pt x="387834" y="360205"/>
                      </a:cubicBezTo>
                      <a:cubicBezTo>
                        <a:pt x="396875" y="350126"/>
                        <a:pt x="404875" y="339159"/>
                        <a:pt x="411708" y="327470"/>
                      </a:cubicBezTo>
                      <a:cubicBezTo>
                        <a:pt x="415925" y="320212"/>
                        <a:pt x="420195" y="312971"/>
                        <a:pt x="423681" y="305321"/>
                      </a:cubicBezTo>
                      <a:cubicBezTo>
                        <a:pt x="430088" y="291460"/>
                        <a:pt x="435585" y="277198"/>
                        <a:pt x="440138" y="262624"/>
                      </a:cubicBezTo>
                      <a:cubicBezTo>
                        <a:pt x="444158" y="249530"/>
                        <a:pt x="447699" y="236329"/>
                        <a:pt x="450527" y="222915"/>
                      </a:cubicBezTo>
                      <a:cubicBezTo>
                        <a:pt x="452129" y="215390"/>
                        <a:pt x="453801" y="207882"/>
                        <a:pt x="455082" y="200286"/>
                      </a:cubicBezTo>
                      <a:cubicBezTo>
                        <a:pt x="456363" y="192689"/>
                        <a:pt x="457448" y="185110"/>
                        <a:pt x="458640" y="177514"/>
                      </a:cubicBezTo>
                      <a:cubicBezTo>
                        <a:pt x="459191" y="173956"/>
                        <a:pt x="459743" y="170398"/>
                        <a:pt x="460419" y="166840"/>
                      </a:cubicBezTo>
                      <a:cubicBezTo>
                        <a:pt x="460917" y="163975"/>
                        <a:pt x="460881" y="161058"/>
                        <a:pt x="461415" y="158176"/>
                      </a:cubicBezTo>
                      <a:cubicBezTo>
                        <a:pt x="462234" y="153817"/>
                        <a:pt x="462340" y="149280"/>
                        <a:pt x="462803" y="144922"/>
                      </a:cubicBezTo>
                      <a:cubicBezTo>
                        <a:pt x="463319" y="139994"/>
                        <a:pt x="463870" y="135083"/>
                        <a:pt x="464422" y="130155"/>
                      </a:cubicBezTo>
                      <a:cubicBezTo>
                        <a:pt x="464562" y="129662"/>
                        <a:pt x="464651" y="129155"/>
                        <a:pt x="464689" y="128643"/>
                      </a:cubicBezTo>
                      <a:cubicBezTo>
                        <a:pt x="464368" y="122630"/>
                        <a:pt x="466005" y="116741"/>
                        <a:pt x="465881" y="110728"/>
                      </a:cubicBezTo>
                      <a:cubicBezTo>
                        <a:pt x="465758" y="108500"/>
                        <a:pt x="465987" y="106267"/>
                        <a:pt x="466557" y="104110"/>
                      </a:cubicBezTo>
                      <a:cubicBezTo>
                        <a:pt x="466720" y="103617"/>
                        <a:pt x="466799" y="103100"/>
                        <a:pt x="466788" y="102580"/>
                      </a:cubicBezTo>
                      <a:cubicBezTo>
                        <a:pt x="466397" y="95197"/>
                        <a:pt x="467998" y="87921"/>
                        <a:pt x="467944" y="80538"/>
                      </a:cubicBezTo>
                      <a:cubicBezTo>
                        <a:pt x="467823" y="76775"/>
                        <a:pt x="468069" y="73010"/>
                        <a:pt x="468674" y="69294"/>
                      </a:cubicBezTo>
                      <a:cubicBezTo>
                        <a:pt x="468983" y="66566"/>
                        <a:pt x="469078" y="63818"/>
                        <a:pt x="468958" y="61075"/>
                      </a:cubicBezTo>
                      <a:cubicBezTo>
                        <a:pt x="469101" y="55738"/>
                        <a:pt x="468585" y="50401"/>
                        <a:pt x="469795" y="45188"/>
                      </a:cubicBezTo>
                      <a:cubicBezTo>
                        <a:pt x="469988" y="43833"/>
                        <a:pt x="470029" y="42460"/>
                        <a:pt x="469919" y="41096"/>
                      </a:cubicBezTo>
                      <a:cubicBezTo>
                        <a:pt x="469919" y="30795"/>
                        <a:pt x="470079" y="20512"/>
                        <a:pt x="470026" y="10230"/>
                      </a:cubicBezTo>
                      <a:cubicBezTo>
                        <a:pt x="470088" y="7168"/>
                        <a:pt x="470741" y="4148"/>
                        <a:pt x="471947" y="1334"/>
                      </a:cubicBezTo>
                      <a:lnTo>
                        <a:pt x="471947" y="5462"/>
                      </a:lnTo>
                      <a:cubicBezTo>
                        <a:pt x="471947" y="13183"/>
                        <a:pt x="471947" y="20886"/>
                        <a:pt x="472054" y="28589"/>
                      </a:cubicBezTo>
                      <a:cubicBezTo>
                        <a:pt x="471995" y="32700"/>
                        <a:pt x="472239" y="36808"/>
                        <a:pt x="472783" y="40883"/>
                      </a:cubicBezTo>
                      <a:cubicBezTo>
                        <a:pt x="473128" y="44465"/>
                        <a:pt x="473223" y="48068"/>
                        <a:pt x="473068" y="51664"/>
                      </a:cubicBezTo>
                      <a:cubicBezTo>
                        <a:pt x="473193" y="57143"/>
                        <a:pt x="472819" y="62605"/>
                        <a:pt x="473904" y="68067"/>
                      </a:cubicBezTo>
                      <a:cubicBezTo>
                        <a:pt x="474171" y="70429"/>
                        <a:pt x="474237" y="72809"/>
                        <a:pt x="474100" y="75183"/>
                      </a:cubicBezTo>
                      <a:cubicBezTo>
                        <a:pt x="473904" y="79121"/>
                        <a:pt x="474173" y="83068"/>
                        <a:pt x="474900" y="86942"/>
                      </a:cubicBezTo>
                      <a:cubicBezTo>
                        <a:pt x="475098" y="88117"/>
                        <a:pt x="475164" y="89311"/>
                        <a:pt x="475096" y="90500"/>
                      </a:cubicBezTo>
                      <a:cubicBezTo>
                        <a:pt x="474922" y="94955"/>
                        <a:pt x="475219" y="99416"/>
                        <a:pt x="475986" y="103808"/>
                      </a:cubicBezTo>
                      <a:cubicBezTo>
                        <a:pt x="476210" y="105333"/>
                        <a:pt x="476263" y="106878"/>
                        <a:pt x="476146" y="108415"/>
                      </a:cubicBezTo>
                      <a:cubicBezTo>
                        <a:pt x="476012" y="110988"/>
                        <a:pt x="476263" y="113567"/>
                        <a:pt x="476893" y="116065"/>
                      </a:cubicBezTo>
                      <a:cubicBezTo>
                        <a:pt x="477041" y="116561"/>
                        <a:pt x="477101" y="117079"/>
                        <a:pt x="477071" y="117595"/>
                      </a:cubicBezTo>
                      <a:cubicBezTo>
                        <a:pt x="476715" y="123271"/>
                        <a:pt x="478085" y="128821"/>
                        <a:pt x="478316" y="134479"/>
                      </a:cubicBezTo>
                      <a:cubicBezTo>
                        <a:pt x="478530" y="139407"/>
                        <a:pt x="479455" y="144299"/>
                        <a:pt x="480095" y="149227"/>
                      </a:cubicBezTo>
                      <a:cubicBezTo>
                        <a:pt x="480487" y="152607"/>
                        <a:pt x="480771" y="156023"/>
                        <a:pt x="481163" y="159421"/>
                      </a:cubicBezTo>
                      <a:cubicBezTo>
                        <a:pt x="483600" y="180129"/>
                        <a:pt x="487123" y="200659"/>
                        <a:pt x="491339" y="221083"/>
                      </a:cubicBezTo>
                      <a:cubicBezTo>
                        <a:pt x="495486" y="241209"/>
                        <a:pt x="501124" y="260999"/>
                        <a:pt x="508204" y="280290"/>
                      </a:cubicBezTo>
                      <a:cubicBezTo>
                        <a:pt x="515675" y="301299"/>
                        <a:pt x="525842" y="321247"/>
                        <a:pt x="538448" y="339639"/>
                      </a:cubicBezTo>
                      <a:cubicBezTo>
                        <a:pt x="542878" y="345955"/>
                        <a:pt x="547521" y="352092"/>
                        <a:pt x="552556" y="357928"/>
                      </a:cubicBezTo>
                      <a:cubicBezTo>
                        <a:pt x="557146" y="363265"/>
                        <a:pt x="562092" y="368246"/>
                        <a:pt x="567073" y="373210"/>
                      </a:cubicBezTo>
                      <a:cubicBezTo>
                        <a:pt x="573448" y="379424"/>
                        <a:pt x="580293" y="385133"/>
                        <a:pt x="587550" y="390289"/>
                      </a:cubicBezTo>
                      <a:cubicBezTo>
                        <a:pt x="594471" y="395341"/>
                        <a:pt x="601694" y="399949"/>
                        <a:pt x="609077" y="404325"/>
                      </a:cubicBezTo>
                      <a:cubicBezTo>
                        <a:pt x="620349" y="410876"/>
                        <a:pt x="632106" y="416549"/>
                        <a:pt x="644249" y="421297"/>
                      </a:cubicBezTo>
                      <a:cubicBezTo>
                        <a:pt x="660441" y="427810"/>
                        <a:pt x="677090" y="433128"/>
                        <a:pt x="694062" y="437202"/>
                      </a:cubicBezTo>
                      <a:cubicBezTo>
                        <a:pt x="704363" y="439657"/>
                        <a:pt x="714681" y="442148"/>
                        <a:pt x="725106" y="444087"/>
                      </a:cubicBezTo>
                      <a:cubicBezTo>
                        <a:pt x="732312" y="445439"/>
                        <a:pt x="739517" y="446898"/>
                        <a:pt x="746846" y="447645"/>
                      </a:cubicBezTo>
                      <a:cubicBezTo>
                        <a:pt x="755155" y="448570"/>
                        <a:pt x="763392" y="450171"/>
                        <a:pt x="771664" y="451328"/>
                      </a:cubicBezTo>
                      <a:cubicBezTo>
                        <a:pt x="776076" y="451933"/>
                        <a:pt x="780560" y="452164"/>
                        <a:pt x="784936" y="452644"/>
                      </a:cubicBezTo>
                      <a:cubicBezTo>
                        <a:pt x="790024" y="453178"/>
                        <a:pt x="795112" y="453836"/>
                        <a:pt x="800200" y="454423"/>
                      </a:cubicBezTo>
                      <a:cubicBezTo>
                        <a:pt x="801552" y="454566"/>
                        <a:pt x="802922" y="454655"/>
                        <a:pt x="804292" y="454672"/>
                      </a:cubicBezTo>
                      <a:cubicBezTo>
                        <a:pt x="806689" y="454575"/>
                        <a:pt x="809085" y="454827"/>
                        <a:pt x="811408" y="455420"/>
                      </a:cubicBezTo>
                      <a:cubicBezTo>
                        <a:pt x="811734" y="455535"/>
                        <a:pt x="812077" y="455589"/>
                        <a:pt x="812422" y="455580"/>
                      </a:cubicBezTo>
                      <a:cubicBezTo>
                        <a:pt x="818453" y="455242"/>
                        <a:pt x="824342" y="456683"/>
                        <a:pt x="830337" y="456754"/>
                      </a:cubicBezTo>
                      <a:cubicBezTo>
                        <a:pt x="833424" y="456581"/>
                        <a:pt x="836520" y="456838"/>
                        <a:pt x="839535" y="457519"/>
                      </a:cubicBezTo>
                      <a:cubicBezTo>
                        <a:pt x="840031" y="457667"/>
                        <a:pt x="840549" y="457727"/>
                        <a:pt x="841065" y="457697"/>
                      </a:cubicBezTo>
                      <a:cubicBezTo>
                        <a:pt x="851010" y="457305"/>
                        <a:pt x="860866" y="459280"/>
                        <a:pt x="870829" y="458871"/>
                      </a:cubicBezTo>
                      <a:cubicBezTo>
                        <a:pt x="873739" y="458656"/>
                        <a:pt x="876666" y="458876"/>
                        <a:pt x="879510" y="459529"/>
                      </a:cubicBezTo>
                      <a:cubicBezTo>
                        <a:pt x="880859" y="459773"/>
                        <a:pt x="882232" y="459857"/>
                        <a:pt x="883602" y="459778"/>
                      </a:cubicBezTo>
                      <a:cubicBezTo>
                        <a:pt x="889082" y="459778"/>
                        <a:pt x="894579" y="459778"/>
                        <a:pt x="900059" y="459885"/>
                      </a:cubicBezTo>
                      <a:cubicBezTo>
                        <a:pt x="904513" y="459778"/>
                        <a:pt x="908970" y="460029"/>
                        <a:pt x="913384" y="460632"/>
                      </a:cubicBezTo>
                      <a:cubicBezTo>
                        <a:pt x="916621" y="460979"/>
                        <a:pt x="919883" y="461052"/>
                        <a:pt x="923133" y="460846"/>
                      </a:cubicBezTo>
                      <a:cubicBezTo>
                        <a:pt x="928970" y="460760"/>
                        <a:pt x="934807" y="460986"/>
                        <a:pt x="940621" y="461522"/>
                      </a:cubicBezTo>
                      <a:cubicBezTo>
                        <a:pt x="939589" y="461629"/>
                        <a:pt x="938575" y="461789"/>
                        <a:pt x="937561" y="461806"/>
                      </a:cubicBezTo>
                      <a:lnTo>
                        <a:pt x="906694" y="461949"/>
                      </a:lnTo>
                      <a:cubicBezTo>
                        <a:pt x="904636" y="461913"/>
                        <a:pt x="902578" y="462093"/>
                        <a:pt x="900557" y="462482"/>
                      </a:cubicBezTo>
                      <a:cubicBezTo>
                        <a:pt x="899043" y="462762"/>
                        <a:pt x="897506" y="462881"/>
                        <a:pt x="895967" y="462838"/>
                      </a:cubicBezTo>
                      <a:cubicBezTo>
                        <a:pt x="890985" y="462838"/>
                        <a:pt x="886022" y="462838"/>
                        <a:pt x="881040" y="462945"/>
                      </a:cubicBezTo>
                      <a:cubicBezTo>
                        <a:pt x="877618" y="462927"/>
                        <a:pt x="874200" y="463160"/>
                        <a:pt x="870811" y="463639"/>
                      </a:cubicBezTo>
                      <a:cubicBezTo>
                        <a:pt x="867400" y="463968"/>
                        <a:pt x="863970" y="464076"/>
                        <a:pt x="860546" y="463959"/>
                      </a:cubicBezTo>
                      <a:cubicBezTo>
                        <a:pt x="857119" y="463838"/>
                        <a:pt x="853691" y="464082"/>
                        <a:pt x="850316" y="464688"/>
                      </a:cubicBezTo>
                      <a:cubicBezTo>
                        <a:pt x="848450" y="464966"/>
                        <a:pt x="846561" y="465055"/>
                        <a:pt x="844677" y="464955"/>
                      </a:cubicBezTo>
                      <a:cubicBezTo>
                        <a:pt x="840565" y="464795"/>
                        <a:pt x="836450" y="465082"/>
                        <a:pt x="832401" y="465809"/>
                      </a:cubicBezTo>
                      <a:cubicBezTo>
                        <a:pt x="830876" y="466035"/>
                        <a:pt x="829332" y="466101"/>
                        <a:pt x="827793" y="466005"/>
                      </a:cubicBezTo>
                      <a:cubicBezTo>
                        <a:pt x="824707" y="465829"/>
                        <a:pt x="821609" y="466092"/>
                        <a:pt x="818596" y="466788"/>
                      </a:cubicBezTo>
                      <a:cubicBezTo>
                        <a:pt x="818101" y="466944"/>
                        <a:pt x="817582" y="467005"/>
                        <a:pt x="817066" y="466966"/>
                      </a:cubicBezTo>
                      <a:cubicBezTo>
                        <a:pt x="811391" y="466539"/>
                        <a:pt x="805787" y="467695"/>
                        <a:pt x="800200" y="468264"/>
                      </a:cubicBezTo>
                      <a:cubicBezTo>
                        <a:pt x="795290" y="468762"/>
                        <a:pt x="790327" y="469065"/>
                        <a:pt x="785416" y="469777"/>
                      </a:cubicBezTo>
                      <a:cubicBezTo>
                        <a:pt x="781378" y="470364"/>
                        <a:pt x="777286" y="470862"/>
                        <a:pt x="773194" y="471182"/>
                      </a:cubicBezTo>
                      <a:cubicBezTo>
                        <a:pt x="769458" y="471484"/>
                        <a:pt x="765722" y="471965"/>
                        <a:pt x="762004" y="472481"/>
                      </a:cubicBezTo>
                      <a:cubicBezTo>
                        <a:pt x="758624" y="472943"/>
                        <a:pt x="755279" y="473762"/>
                        <a:pt x="751881" y="474117"/>
                      </a:cubicBezTo>
                      <a:cubicBezTo>
                        <a:pt x="742541" y="475149"/>
                        <a:pt x="733308" y="476928"/>
                        <a:pt x="724075" y="478654"/>
                      </a:cubicBezTo>
                      <a:cubicBezTo>
                        <a:pt x="712315" y="480860"/>
                        <a:pt x="700609" y="483493"/>
                        <a:pt x="689063" y="486606"/>
                      </a:cubicBezTo>
                      <a:cubicBezTo>
                        <a:pt x="671320" y="491214"/>
                        <a:pt x="653939" y="497119"/>
                        <a:pt x="637061" y="504272"/>
                      </a:cubicBezTo>
                      <a:cubicBezTo>
                        <a:pt x="621276" y="510972"/>
                        <a:pt x="606203" y="519240"/>
                        <a:pt x="592069" y="528948"/>
                      </a:cubicBezTo>
                      <a:cubicBezTo>
                        <a:pt x="583147" y="535061"/>
                        <a:pt x="574784" y="541947"/>
                        <a:pt x="567073" y="549531"/>
                      </a:cubicBezTo>
                      <a:cubicBezTo>
                        <a:pt x="564778" y="551844"/>
                        <a:pt x="562483" y="554157"/>
                        <a:pt x="560153" y="556434"/>
                      </a:cubicBezTo>
                      <a:cubicBezTo>
                        <a:pt x="553214" y="563307"/>
                        <a:pt x="546908" y="570791"/>
                        <a:pt x="541312" y="578797"/>
                      </a:cubicBezTo>
                      <a:cubicBezTo>
                        <a:pt x="533346" y="589752"/>
                        <a:pt x="526335" y="601369"/>
                        <a:pt x="520355" y="613524"/>
                      </a:cubicBezTo>
                      <a:cubicBezTo>
                        <a:pt x="515516" y="623558"/>
                        <a:pt x="511181" y="633805"/>
                        <a:pt x="507350" y="644266"/>
                      </a:cubicBezTo>
                      <a:cubicBezTo>
                        <a:pt x="501720" y="659893"/>
                        <a:pt x="497032" y="675844"/>
                        <a:pt x="493314" y="692034"/>
                      </a:cubicBezTo>
                      <a:cubicBezTo>
                        <a:pt x="491143" y="701356"/>
                        <a:pt x="489275" y="710749"/>
                        <a:pt x="487514" y="720143"/>
                      </a:cubicBezTo>
                      <a:cubicBezTo>
                        <a:pt x="485753" y="729536"/>
                        <a:pt x="484383" y="738663"/>
                        <a:pt x="483137" y="747985"/>
                      </a:cubicBezTo>
                      <a:cubicBezTo>
                        <a:pt x="482088" y="755937"/>
                        <a:pt x="481163" y="763996"/>
                        <a:pt x="479971" y="771860"/>
                      </a:cubicBezTo>
                      <a:cubicBezTo>
                        <a:pt x="479259" y="776592"/>
                        <a:pt x="479811" y="781467"/>
                        <a:pt x="478281" y="786092"/>
                      </a:cubicBezTo>
                      <a:cubicBezTo>
                        <a:pt x="478241" y="791568"/>
                        <a:pt x="477788" y="797033"/>
                        <a:pt x="476929" y="802442"/>
                      </a:cubicBezTo>
                      <a:cubicBezTo>
                        <a:pt x="476253" y="809077"/>
                        <a:pt x="476733" y="815802"/>
                        <a:pt x="475310" y="822367"/>
                      </a:cubicBezTo>
                      <a:cubicBezTo>
                        <a:pt x="475233" y="822700"/>
                        <a:pt x="475192" y="823039"/>
                        <a:pt x="475185" y="823381"/>
                      </a:cubicBezTo>
                      <a:cubicBezTo>
                        <a:pt x="475452" y="830497"/>
                        <a:pt x="474349" y="837400"/>
                        <a:pt x="474064" y="844392"/>
                      </a:cubicBezTo>
                      <a:cubicBezTo>
                        <a:pt x="474128" y="849362"/>
                        <a:pt x="473856" y="854331"/>
                        <a:pt x="473246" y="859264"/>
                      </a:cubicBezTo>
                      <a:cubicBezTo>
                        <a:pt x="472927" y="862504"/>
                        <a:pt x="472851" y="865763"/>
                        <a:pt x="473015" y="869014"/>
                      </a:cubicBezTo>
                      <a:cubicBezTo>
                        <a:pt x="472872" y="874351"/>
                        <a:pt x="473370" y="879688"/>
                        <a:pt x="472178" y="884883"/>
                      </a:cubicBezTo>
                      <a:cubicBezTo>
                        <a:pt x="471988" y="886244"/>
                        <a:pt x="471940" y="887621"/>
                        <a:pt x="472036" y="888992"/>
                      </a:cubicBezTo>
                      <a:cubicBezTo>
                        <a:pt x="472036" y="898089"/>
                        <a:pt x="471995" y="907180"/>
                        <a:pt x="471912" y="916265"/>
                      </a:cubicBezTo>
                      <a:cubicBezTo>
                        <a:pt x="471947" y="917955"/>
                        <a:pt x="471965" y="919663"/>
                        <a:pt x="471965" y="92137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</p:grpSp>
        </p:grpSp>
      </p:grpSp>
      <p:grpSp>
        <p:nvGrpSpPr>
          <p:cNvPr id="17" name="组合 16"/>
          <p:cNvGrpSpPr/>
          <p:nvPr userDrawn="1"/>
        </p:nvGrpSpPr>
        <p:grpSpPr>
          <a:xfrm rot="16200000">
            <a:off x="6779854" y="2605150"/>
            <a:ext cx="3104979" cy="348955"/>
            <a:chOff x="8501063" y="2658348"/>
            <a:chExt cx="3276402" cy="368221"/>
          </a:xfrm>
        </p:grpSpPr>
        <p:cxnSp>
          <p:nvCxnSpPr>
            <p:cNvPr id="18" name="直接连接符 17"/>
            <p:cNvCxnSpPr/>
            <p:nvPr/>
          </p:nvCxnSpPr>
          <p:spPr>
            <a:xfrm>
              <a:off x="8501063" y="2843212"/>
              <a:ext cx="3133725" cy="0"/>
            </a:xfrm>
            <a:prstGeom prst="line">
              <a:avLst/>
            </a:prstGeom>
            <a:ln w="12700">
              <a:solidFill>
                <a:schemeClr val="bg1"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图形 136"/>
            <p:cNvSpPr/>
            <p:nvPr/>
          </p:nvSpPr>
          <p:spPr>
            <a:xfrm>
              <a:off x="11401424" y="2658348"/>
              <a:ext cx="376041" cy="368221"/>
            </a:xfrm>
            <a:custGeom>
              <a:avLst/>
              <a:gdLst>
                <a:gd name="connsiteX0" fmla="*/ 471965 w 941119"/>
                <a:gd name="connsiteY0" fmla="*/ 921371 h 921549"/>
                <a:gd name="connsiteX1" fmla="*/ 470026 w 941119"/>
                <a:gd name="connsiteY1" fmla="*/ 907245 h 921549"/>
                <a:gd name="connsiteX2" fmla="*/ 470026 w 941119"/>
                <a:gd name="connsiteY2" fmla="*/ 886680 h 921549"/>
                <a:gd name="connsiteX3" fmla="*/ 469296 w 941119"/>
                <a:gd name="connsiteY3" fmla="*/ 873871 h 921549"/>
                <a:gd name="connsiteX4" fmla="*/ 469012 w 941119"/>
                <a:gd name="connsiteY4" fmla="*/ 862574 h 921549"/>
                <a:gd name="connsiteX5" fmla="*/ 468211 w 941119"/>
                <a:gd name="connsiteY5" fmla="*/ 849266 h 921549"/>
                <a:gd name="connsiteX6" fmla="*/ 468016 w 941119"/>
                <a:gd name="connsiteY6" fmla="*/ 845157 h 921549"/>
                <a:gd name="connsiteX7" fmla="*/ 467144 w 941119"/>
                <a:gd name="connsiteY7" fmla="*/ 830301 h 921549"/>
                <a:gd name="connsiteX8" fmla="*/ 466966 w 941119"/>
                <a:gd name="connsiteY8" fmla="*/ 824662 h 921549"/>
                <a:gd name="connsiteX9" fmla="*/ 466201 w 941119"/>
                <a:gd name="connsiteY9" fmla="*/ 815980 h 921549"/>
                <a:gd name="connsiteX10" fmla="*/ 466041 w 941119"/>
                <a:gd name="connsiteY10" fmla="*/ 814468 h 921549"/>
                <a:gd name="connsiteX11" fmla="*/ 464813 w 941119"/>
                <a:gd name="connsiteY11" fmla="*/ 796037 h 921549"/>
                <a:gd name="connsiteX12" fmla="*/ 463176 w 941119"/>
                <a:gd name="connsiteY12" fmla="*/ 781271 h 921549"/>
                <a:gd name="connsiteX13" fmla="*/ 462892 w 941119"/>
                <a:gd name="connsiteY13" fmla="*/ 778727 h 921549"/>
                <a:gd name="connsiteX14" fmla="*/ 461113 w 941119"/>
                <a:gd name="connsiteY14" fmla="*/ 762431 h 921549"/>
                <a:gd name="connsiteX15" fmla="*/ 459992 w 941119"/>
                <a:gd name="connsiteY15" fmla="*/ 753286 h 921549"/>
                <a:gd name="connsiteX16" fmla="*/ 454904 w 941119"/>
                <a:gd name="connsiteY16" fmla="*/ 720890 h 921549"/>
                <a:gd name="connsiteX17" fmla="*/ 445137 w 941119"/>
                <a:gd name="connsiteY17" fmla="*/ 676307 h 921549"/>
                <a:gd name="connsiteX18" fmla="*/ 427524 w 941119"/>
                <a:gd name="connsiteY18" fmla="*/ 625888 h 921549"/>
                <a:gd name="connsiteX19" fmla="*/ 401924 w 941119"/>
                <a:gd name="connsiteY19" fmla="*/ 580256 h 921549"/>
                <a:gd name="connsiteX20" fmla="*/ 385378 w 941119"/>
                <a:gd name="connsiteY20" fmla="*/ 559992 h 921549"/>
                <a:gd name="connsiteX21" fmla="*/ 382372 w 941119"/>
                <a:gd name="connsiteY21" fmla="*/ 556434 h 921549"/>
                <a:gd name="connsiteX22" fmla="*/ 376554 w 941119"/>
                <a:gd name="connsiteY22" fmla="*/ 550635 h 921549"/>
                <a:gd name="connsiteX23" fmla="*/ 374170 w 941119"/>
                <a:gd name="connsiteY23" fmla="*/ 548695 h 921549"/>
                <a:gd name="connsiteX24" fmla="*/ 359404 w 941119"/>
                <a:gd name="connsiteY24" fmla="*/ 535940 h 921549"/>
                <a:gd name="connsiteX25" fmla="*/ 336526 w 941119"/>
                <a:gd name="connsiteY25" fmla="*/ 520302 h 921549"/>
                <a:gd name="connsiteX26" fmla="*/ 281909 w 941119"/>
                <a:gd name="connsiteY26" fmla="*/ 495395 h 921549"/>
                <a:gd name="connsiteX27" fmla="*/ 237966 w 941119"/>
                <a:gd name="connsiteY27" fmla="*/ 482942 h 921549"/>
                <a:gd name="connsiteX28" fmla="*/ 203239 w 941119"/>
                <a:gd name="connsiteY28" fmla="*/ 476199 h 921549"/>
                <a:gd name="connsiteX29" fmla="*/ 171839 w 941119"/>
                <a:gd name="connsiteY29" fmla="*/ 471449 h 921549"/>
                <a:gd name="connsiteX30" fmla="*/ 158585 w 941119"/>
                <a:gd name="connsiteY30" fmla="*/ 470043 h 921549"/>
                <a:gd name="connsiteX31" fmla="*/ 145349 w 941119"/>
                <a:gd name="connsiteY31" fmla="*/ 468496 h 921549"/>
                <a:gd name="connsiteX32" fmla="*/ 142306 w 941119"/>
                <a:gd name="connsiteY32" fmla="*/ 468140 h 921549"/>
                <a:gd name="connsiteX33" fmla="*/ 132611 w 941119"/>
                <a:gd name="connsiteY33" fmla="*/ 467339 h 921549"/>
                <a:gd name="connsiteX34" fmla="*/ 114180 w 941119"/>
                <a:gd name="connsiteY34" fmla="*/ 466023 h 921549"/>
                <a:gd name="connsiteX35" fmla="*/ 107063 w 941119"/>
                <a:gd name="connsiteY35" fmla="*/ 465364 h 921549"/>
                <a:gd name="connsiteX36" fmla="*/ 105533 w 941119"/>
                <a:gd name="connsiteY36" fmla="*/ 465133 h 921549"/>
                <a:gd name="connsiteX37" fmla="*/ 82975 w 941119"/>
                <a:gd name="connsiteY37" fmla="*/ 463977 h 921549"/>
                <a:gd name="connsiteX38" fmla="*/ 67604 w 941119"/>
                <a:gd name="connsiteY38" fmla="*/ 463176 h 921549"/>
                <a:gd name="connsiteX39" fmla="*/ 58887 w 941119"/>
                <a:gd name="connsiteY39" fmla="*/ 462963 h 921549"/>
                <a:gd name="connsiteX40" fmla="*/ 38374 w 941119"/>
                <a:gd name="connsiteY40" fmla="*/ 462073 h 921549"/>
                <a:gd name="connsiteX41" fmla="*/ 34265 w 941119"/>
                <a:gd name="connsiteY41" fmla="*/ 461984 h 921549"/>
                <a:gd name="connsiteX42" fmla="*/ 4892 w 941119"/>
                <a:gd name="connsiteY42" fmla="*/ 461931 h 921549"/>
                <a:gd name="connsiteX43" fmla="*/ 1334 w 941119"/>
                <a:gd name="connsiteY43" fmla="*/ 461344 h 921549"/>
                <a:gd name="connsiteX44" fmla="*/ 4394 w 941119"/>
                <a:gd name="connsiteY44" fmla="*/ 461077 h 921549"/>
                <a:gd name="connsiteX45" fmla="*/ 22416 w 941119"/>
                <a:gd name="connsiteY45" fmla="*/ 460952 h 921549"/>
                <a:gd name="connsiteX46" fmla="*/ 33090 w 941119"/>
                <a:gd name="connsiteY46" fmla="*/ 460205 h 921549"/>
                <a:gd name="connsiteX47" fmla="*/ 37200 w 941119"/>
                <a:gd name="connsiteY47" fmla="*/ 460027 h 921549"/>
                <a:gd name="connsiteX48" fmla="*/ 54688 w 941119"/>
                <a:gd name="connsiteY48" fmla="*/ 460027 h 921549"/>
                <a:gd name="connsiteX49" fmla="*/ 64918 w 941119"/>
                <a:gd name="connsiteY49" fmla="*/ 459334 h 921549"/>
                <a:gd name="connsiteX50" fmla="*/ 74151 w 941119"/>
                <a:gd name="connsiteY50" fmla="*/ 459031 h 921549"/>
                <a:gd name="connsiteX51" fmla="*/ 87992 w 941119"/>
                <a:gd name="connsiteY51" fmla="*/ 458195 h 921549"/>
                <a:gd name="connsiteX52" fmla="*/ 93116 w 941119"/>
                <a:gd name="connsiteY52" fmla="*/ 457999 h 921549"/>
                <a:gd name="connsiteX53" fmla="*/ 105391 w 941119"/>
                <a:gd name="connsiteY53" fmla="*/ 457163 h 921549"/>
                <a:gd name="connsiteX54" fmla="*/ 109501 w 941119"/>
                <a:gd name="connsiteY54" fmla="*/ 456985 h 921549"/>
                <a:gd name="connsiteX55" fmla="*/ 120744 w 941119"/>
                <a:gd name="connsiteY55" fmla="*/ 456131 h 921549"/>
                <a:gd name="connsiteX56" fmla="*/ 124302 w 941119"/>
                <a:gd name="connsiteY56" fmla="*/ 455953 h 921549"/>
                <a:gd name="connsiteX57" fmla="*/ 132468 w 941119"/>
                <a:gd name="connsiteY57" fmla="*/ 455171 h 921549"/>
                <a:gd name="connsiteX58" fmla="*/ 133998 w 941119"/>
                <a:gd name="connsiteY58" fmla="*/ 454993 h 921549"/>
                <a:gd name="connsiteX59" fmla="*/ 149850 w 941119"/>
                <a:gd name="connsiteY59" fmla="*/ 453747 h 921549"/>
                <a:gd name="connsiteX60" fmla="*/ 163050 w 941119"/>
                <a:gd name="connsiteY60" fmla="*/ 452128 h 921549"/>
                <a:gd name="connsiteX61" fmla="*/ 174774 w 941119"/>
                <a:gd name="connsiteY61" fmla="*/ 450794 h 921549"/>
                <a:gd name="connsiteX62" fmla="*/ 193543 w 941119"/>
                <a:gd name="connsiteY62" fmla="*/ 448125 h 921549"/>
                <a:gd name="connsiteX63" fmla="*/ 214251 w 941119"/>
                <a:gd name="connsiteY63" fmla="*/ 444656 h 921549"/>
                <a:gd name="connsiteX64" fmla="*/ 226367 w 941119"/>
                <a:gd name="connsiteY64" fmla="*/ 442450 h 921549"/>
                <a:gd name="connsiteX65" fmla="*/ 281357 w 941119"/>
                <a:gd name="connsiteY65" fmla="*/ 427649 h 921549"/>
                <a:gd name="connsiteX66" fmla="*/ 326634 w 941119"/>
                <a:gd name="connsiteY66" fmla="*/ 408079 h 921549"/>
                <a:gd name="connsiteX67" fmla="*/ 363425 w 941119"/>
                <a:gd name="connsiteY67" fmla="*/ 383724 h 921549"/>
                <a:gd name="connsiteX68" fmla="*/ 387834 w 941119"/>
                <a:gd name="connsiteY68" fmla="*/ 360205 h 921549"/>
                <a:gd name="connsiteX69" fmla="*/ 411708 w 941119"/>
                <a:gd name="connsiteY69" fmla="*/ 327470 h 921549"/>
                <a:gd name="connsiteX70" fmla="*/ 423681 w 941119"/>
                <a:gd name="connsiteY70" fmla="*/ 305321 h 921549"/>
                <a:gd name="connsiteX71" fmla="*/ 440138 w 941119"/>
                <a:gd name="connsiteY71" fmla="*/ 262624 h 921549"/>
                <a:gd name="connsiteX72" fmla="*/ 450527 w 941119"/>
                <a:gd name="connsiteY72" fmla="*/ 222915 h 921549"/>
                <a:gd name="connsiteX73" fmla="*/ 455082 w 941119"/>
                <a:gd name="connsiteY73" fmla="*/ 200286 h 921549"/>
                <a:gd name="connsiteX74" fmla="*/ 458640 w 941119"/>
                <a:gd name="connsiteY74" fmla="*/ 177514 h 921549"/>
                <a:gd name="connsiteX75" fmla="*/ 460419 w 941119"/>
                <a:gd name="connsiteY75" fmla="*/ 166840 h 921549"/>
                <a:gd name="connsiteX76" fmla="*/ 461415 w 941119"/>
                <a:gd name="connsiteY76" fmla="*/ 158176 h 921549"/>
                <a:gd name="connsiteX77" fmla="*/ 462803 w 941119"/>
                <a:gd name="connsiteY77" fmla="*/ 144922 h 921549"/>
                <a:gd name="connsiteX78" fmla="*/ 464422 w 941119"/>
                <a:gd name="connsiteY78" fmla="*/ 130155 h 921549"/>
                <a:gd name="connsiteX79" fmla="*/ 464689 w 941119"/>
                <a:gd name="connsiteY79" fmla="*/ 128643 h 921549"/>
                <a:gd name="connsiteX80" fmla="*/ 465881 w 941119"/>
                <a:gd name="connsiteY80" fmla="*/ 110728 h 921549"/>
                <a:gd name="connsiteX81" fmla="*/ 466557 w 941119"/>
                <a:gd name="connsiteY81" fmla="*/ 104110 h 921549"/>
                <a:gd name="connsiteX82" fmla="*/ 466788 w 941119"/>
                <a:gd name="connsiteY82" fmla="*/ 102580 h 921549"/>
                <a:gd name="connsiteX83" fmla="*/ 467944 w 941119"/>
                <a:gd name="connsiteY83" fmla="*/ 80538 h 921549"/>
                <a:gd name="connsiteX84" fmla="*/ 468674 w 941119"/>
                <a:gd name="connsiteY84" fmla="*/ 69294 h 921549"/>
                <a:gd name="connsiteX85" fmla="*/ 468958 w 941119"/>
                <a:gd name="connsiteY85" fmla="*/ 61075 h 921549"/>
                <a:gd name="connsiteX86" fmla="*/ 469795 w 941119"/>
                <a:gd name="connsiteY86" fmla="*/ 45188 h 921549"/>
                <a:gd name="connsiteX87" fmla="*/ 469919 w 941119"/>
                <a:gd name="connsiteY87" fmla="*/ 41096 h 921549"/>
                <a:gd name="connsiteX88" fmla="*/ 470026 w 941119"/>
                <a:gd name="connsiteY88" fmla="*/ 10230 h 921549"/>
                <a:gd name="connsiteX89" fmla="*/ 471947 w 941119"/>
                <a:gd name="connsiteY89" fmla="*/ 1334 h 921549"/>
                <a:gd name="connsiteX90" fmla="*/ 471947 w 941119"/>
                <a:gd name="connsiteY90" fmla="*/ 5462 h 921549"/>
                <a:gd name="connsiteX91" fmla="*/ 472054 w 941119"/>
                <a:gd name="connsiteY91" fmla="*/ 28589 h 921549"/>
                <a:gd name="connsiteX92" fmla="*/ 472783 w 941119"/>
                <a:gd name="connsiteY92" fmla="*/ 40883 h 921549"/>
                <a:gd name="connsiteX93" fmla="*/ 473068 w 941119"/>
                <a:gd name="connsiteY93" fmla="*/ 51664 h 921549"/>
                <a:gd name="connsiteX94" fmla="*/ 473904 w 941119"/>
                <a:gd name="connsiteY94" fmla="*/ 68067 h 921549"/>
                <a:gd name="connsiteX95" fmla="*/ 474100 w 941119"/>
                <a:gd name="connsiteY95" fmla="*/ 75183 h 921549"/>
                <a:gd name="connsiteX96" fmla="*/ 474900 w 941119"/>
                <a:gd name="connsiteY96" fmla="*/ 86942 h 921549"/>
                <a:gd name="connsiteX97" fmla="*/ 475096 w 941119"/>
                <a:gd name="connsiteY97" fmla="*/ 90500 h 921549"/>
                <a:gd name="connsiteX98" fmla="*/ 475986 w 941119"/>
                <a:gd name="connsiteY98" fmla="*/ 103808 h 921549"/>
                <a:gd name="connsiteX99" fmla="*/ 476146 w 941119"/>
                <a:gd name="connsiteY99" fmla="*/ 108415 h 921549"/>
                <a:gd name="connsiteX100" fmla="*/ 476893 w 941119"/>
                <a:gd name="connsiteY100" fmla="*/ 116065 h 921549"/>
                <a:gd name="connsiteX101" fmla="*/ 477071 w 941119"/>
                <a:gd name="connsiteY101" fmla="*/ 117595 h 921549"/>
                <a:gd name="connsiteX102" fmla="*/ 478316 w 941119"/>
                <a:gd name="connsiteY102" fmla="*/ 134479 h 921549"/>
                <a:gd name="connsiteX103" fmla="*/ 480095 w 941119"/>
                <a:gd name="connsiteY103" fmla="*/ 149227 h 921549"/>
                <a:gd name="connsiteX104" fmla="*/ 481163 w 941119"/>
                <a:gd name="connsiteY104" fmla="*/ 159421 h 921549"/>
                <a:gd name="connsiteX105" fmla="*/ 491339 w 941119"/>
                <a:gd name="connsiteY105" fmla="*/ 221083 h 921549"/>
                <a:gd name="connsiteX106" fmla="*/ 508204 w 941119"/>
                <a:gd name="connsiteY106" fmla="*/ 280290 h 921549"/>
                <a:gd name="connsiteX107" fmla="*/ 538448 w 941119"/>
                <a:gd name="connsiteY107" fmla="*/ 339639 h 921549"/>
                <a:gd name="connsiteX108" fmla="*/ 552556 w 941119"/>
                <a:gd name="connsiteY108" fmla="*/ 357928 h 921549"/>
                <a:gd name="connsiteX109" fmla="*/ 567073 w 941119"/>
                <a:gd name="connsiteY109" fmla="*/ 373210 h 921549"/>
                <a:gd name="connsiteX110" fmla="*/ 587550 w 941119"/>
                <a:gd name="connsiteY110" fmla="*/ 390289 h 921549"/>
                <a:gd name="connsiteX111" fmla="*/ 609077 w 941119"/>
                <a:gd name="connsiteY111" fmla="*/ 404325 h 921549"/>
                <a:gd name="connsiteX112" fmla="*/ 644249 w 941119"/>
                <a:gd name="connsiteY112" fmla="*/ 421297 h 921549"/>
                <a:gd name="connsiteX113" fmla="*/ 694062 w 941119"/>
                <a:gd name="connsiteY113" fmla="*/ 437202 h 921549"/>
                <a:gd name="connsiteX114" fmla="*/ 725106 w 941119"/>
                <a:gd name="connsiteY114" fmla="*/ 444087 h 921549"/>
                <a:gd name="connsiteX115" fmla="*/ 746846 w 941119"/>
                <a:gd name="connsiteY115" fmla="*/ 447645 h 921549"/>
                <a:gd name="connsiteX116" fmla="*/ 771664 w 941119"/>
                <a:gd name="connsiteY116" fmla="*/ 451328 h 921549"/>
                <a:gd name="connsiteX117" fmla="*/ 784936 w 941119"/>
                <a:gd name="connsiteY117" fmla="*/ 452644 h 921549"/>
                <a:gd name="connsiteX118" fmla="*/ 800200 w 941119"/>
                <a:gd name="connsiteY118" fmla="*/ 454423 h 921549"/>
                <a:gd name="connsiteX119" fmla="*/ 804292 w 941119"/>
                <a:gd name="connsiteY119" fmla="*/ 454672 h 921549"/>
                <a:gd name="connsiteX120" fmla="*/ 811408 w 941119"/>
                <a:gd name="connsiteY120" fmla="*/ 455420 h 921549"/>
                <a:gd name="connsiteX121" fmla="*/ 812422 w 941119"/>
                <a:gd name="connsiteY121" fmla="*/ 455580 h 921549"/>
                <a:gd name="connsiteX122" fmla="*/ 830337 w 941119"/>
                <a:gd name="connsiteY122" fmla="*/ 456754 h 921549"/>
                <a:gd name="connsiteX123" fmla="*/ 839535 w 941119"/>
                <a:gd name="connsiteY123" fmla="*/ 457519 h 921549"/>
                <a:gd name="connsiteX124" fmla="*/ 841065 w 941119"/>
                <a:gd name="connsiteY124" fmla="*/ 457697 h 921549"/>
                <a:gd name="connsiteX125" fmla="*/ 870829 w 941119"/>
                <a:gd name="connsiteY125" fmla="*/ 458871 h 921549"/>
                <a:gd name="connsiteX126" fmla="*/ 879510 w 941119"/>
                <a:gd name="connsiteY126" fmla="*/ 459529 h 921549"/>
                <a:gd name="connsiteX127" fmla="*/ 883602 w 941119"/>
                <a:gd name="connsiteY127" fmla="*/ 459778 h 921549"/>
                <a:gd name="connsiteX128" fmla="*/ 900059 w 941119"/>
                <a:gd name="connsiteY128" fmla="*/ 459885 h 921549"/>
                <a:gd name="connsiteX129" fmla="*/ 913384 w 941119"/>
                <a:gd name="connsiteY129" fmla="*/ 460632 h 921549"/>
                <a:gd name="connsiteX130" fmla="*/ 923133 w 941119"/>
                <a:gd name="connsiteY130" fmla="*/ 460846 h 921549"/>
                <a:gd name="connsiteX131" fmla="*/ 940621 w 941119"/>
                <a:gd name="connsiteY131" fmla="*/ 461522 h 921549"/>
                <a:gd name="connsiteX132" fmla="*/ 937561 w 941119"/>
                <a:gd name="connsiteY132" fmla="*/ 461806 h 921549"/>
                <a:gd name="connsiteX133" fmla="*/ 906694 w 941119"/>
                <a:gd name="connsiteY133" fmla="*/ 461949 h 921549"/>
                <a:gd name="connsiteX134" fmla="*/ 900557 w 941119"/>
                <a:gd name="connsiteY134" fmla="*/ 462482 h 921549"/>
                <a:gd name="connsiteX135" fmla="*/ 895967 w 941119"/>
                <a:gd name="connsiteY135" fmla="*/ 462838 h 921549"/>
                <a:gd name="connsiteX136" fmla="*/ 881040 w 941119"/>
                <a:gd name="connsiteY136" fmla="*/ 462945 h 921549"/>
                <a:gd name="connsiteX137" fmla="*/ 870811 w 941119"/>
                <a:gd name="connsiteY137" fmla="*/ 463639 h 921549"/>
                <a:gd name="connsiteX138" fmla="*/ 860546 w 941119"/>
                <a:gd name="connsiteY138" fmla="*/ 463959 h 921549"/>
                <a:gd name="connsiteX139" fmla="*/ 850316 w 941119"/>
                <a:gd name="connsiteY139" fmla="*/ 464688 h 921549"/>
                <a:gd name="connsiteX140" fmla="*/ 844677 w 941119"/>
                <a:gd name="connsiteY140" fmla="*/ 464955 h 921549"/>
                <a:gd name="connsiteX141" fmla="*/ 832401 w 941119"/>
                <a:gd name="connsiteY141" fmla="*/ 465809 h 921549"/>
                <a:gd name="connsiteX142" fmla="*/ 827793 w 941119"/>
                <a:gd name="connsiteY142" fmla="*/ 466005 h 921549"/>
                <a:gd name="connsiteX143" fmla="*/ 818596 w 941119"/>
                <a:gd name="connsiteY143" fmla="*/ 466788 h 921549"/>
                <a:gd name="connsiteX144" fmla="*/ 817066 w 941119"/>
                <a:gd name="connsiteY144" fmla="*/ 466966 h 921549"/>
                <a:gd name="connsiteX145" fmla="*/ 800200 w 941119"/>
                <a:gd name="connsiteY145" fmla="*/ 468264 h 921549"/>
                <a:gd name="connsiteX146" fmla="*/ 785416 w 941119"/>
                <a:gd name="connsiteY146" fmla="*/ 469777 h 921549"/>
                <a:gd name="connsiteX147" fmla="*/ 773194 w 941119"/>
                <a:gd name="connsiteY147" fmla="*/ 471182 h 921549"/>
                <a:gd name="connsiteX148" fmla="*/ 762004 w 941119"/>
                <a:gd name="connsiteY148" fmla="*/ 472481 h 921549"/>
                <a:gd name="connsiteX149" fmla="*/ 751881 w 941119"/>
                <a:gd name="connsiteY149" fmla="*/ 474117 h 921549"/>
                <a:gd name="connsiteX150" fmla="*/ 724075 w 941119"/>
                <a:gd name="connsiteY150" fmla="*/ 478654 h 921549"/>
                <a:gd name="connsiteX151" fmla="*/ 689063 w 941119"/>
                <a:gd name="connsiteY151" fmla="*/ 486606 h 921549"/>
                <a:gd name="connsiteX152" fmla="*/ 637061 w 941119"/>
                <a:gd name="connsiteY152" fmla="*/ 504272 h 921549"/>
                <a:gd name="connsiteX153" fmla="*/ 592069 w 941119"/>
                <a:gd name="connsiteY153" fmla="*/ 528948 h 921549"/>
                <a:gd name="connsiteX154" fmla="*/ 567073 w 941119"/>
                <a:gd name="connsiteY154" fmla="*/ 549531 h 921549"/>
                <a:gd name="connsiteX155" fmla="*/ 560153 w 941119"/>
                <a:gd name="connsiteY155" fmla="*/ 556434 h 921549"/>
                <a:gd name="connsiteX156" fmla="*/ 541312 w 941119"/>
                <a:gd name="connsiteY156" fmla="*/ 578797 h 921549"/>
                <a:gd name="connsiteX157" fmla="*/ 520355 w 941119"/>
                <a:gd name="connsiteY157" fmla="*/ 613524 h 921549"/>
                <a:gd name="connsiteX158" fmla="*/ 507350 w 941119"/>
                <a:gd name="connsiteY158" fmla="*/ 644266 h 921549"/>
                <a:gd name="connsiteX159" fmla="*/ 493314 w 941119"/>
                <a:gd name="connsiteY159" fmla="*/ 692034 h 921549"/>
                <a:gd name="connsiteX160" fmla="*/ 487514 w 941119"/>
                <a:gd name="connsiteY160" fmla="*/ 720143 h 921549"/>
                <a:gd name="connsiteX161" fmla="*/ 483137 w 941119"/>
                <a:gd name="connsiteY161" fmla="*/ 747985 h 921549"/>
                <a:gd name="connsiteX162" fmla="*/ 479971 w 941119"/>
                <a:gd name="connsiteY162" fmla="*/ 771860 h 921549"/>
                <a:gd name="connsiteX163" fmla="*/ 478281 w 941119"/>
                <a:gd name="connsiteY163" fmla="*/ 786092 h 921549"/>
                <a:gd name="connsiteX164" fmla="*/ 476929 w 941119"/>
                <a:gd name="connsiteY164" fmla="*/ 802442 h 921549"/>
                <a:gd name="connsiteX165" fmla="*/ 475310 w 941119"/>
                <a:gd name="connsiteY165" fmla="*/ 822367 h 921549"/>
                <a:gd name="connsiteX166" fmla="*/ 475185 w 941119"/>
                <a:gd name="connsiteY166" fmla="*/ 823381 h 921549"/>
                <a:gd name="connsiteX167" fmla="*/ 474064 w 941119"/>
                <a:gd name="connsiteY167" fmla="*/ 844392 h 921549"/>
                <a:gd name="connsiteX168" fmla="*/ 473246 w 941119"/>
                <a:gd name="connsiteY168" fmla="*/ 859264 h 921549"/>
                <a:gd name="connsiteX169" fmla="*/ 473015 w 941119"/>
                <a:gd name="connsiteY169" fmla="*/ 869014 h 921549"/>
                <a:gd name="connsiteX170" fmla="*/ 472178 w 941119"/>
                <a:gd name="connsiteY170" fmla="*/ 884883 h 921549"/>
                <a:gd name="connsiteX171" fmla="*/ 472036 w 941119"/>
                <a:gd name="connsiteY171" fmla="*/ 888992 h 921549"/>
                <a:gd name="connsiteX172" fmla="*/ 471912 w 941119"/>
                <a:gd name="connsiteY172" fmla="*/ 916265 h 921549"/>
                <a:gd name="connsiteX173" fmla="*/ 471965 w 941119"/>
                <a:gd name="connsiteY173" fmla="*/ 921371 h 921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</a:cxnLst>
              <a:rect l="l" t="t" r="r" b="b"/>
              <a:pathLst>
                <a:path w="941119" h="921549">
                  <a:moveTo>
                    <a:pt x="471965" y="921371"/>
                  </a:moveTo>
                  <a:cubicBezTo>
                    <a:pt x="470378" y="916840"/>
                    <a:pt x="469718" y="912036"/>
                    <a:pt x="470026" y="907245"/>
                  </a:cubicBezTo>
                  <a:cubicBezTo>
                    <a:pt x="470026" y="900396"/>
                    <a:pt x="470026" y="893529"/>
                    <a:pt x="470026" y="886680"/>
                  </a:cubicBezTo>
                  <a:cubicBezTo>
                    <a:pt x="470102" y="882398"/>
                    <a:pt x="469859" y="878115"/>
                    <a:pt x="469296" y="873871"/>
                  </a:cubicBezTo>
                  <a:cubicBezTo>
                    <a:pt x="468951" y="870115"/>
                    <a:pt x="468857" y="866342"/>
                    <a:pt x="469012" y="862574"/>
                  </a:cubicBezTo>
                  <a:cubicBezTo>
                    <a:pt x="469012" y="858126"/>
                    <a:pt x="469279" y="853678"/>
                    <a:pt x="468211" y="849266"/>
                  </a:cubicBezTo>
                  <a:cubicBezTo>
                    <a:pt x="468003" y="847907"/>
                    <a:pt x="467937" y="846530"/>
                    <a:pt x="468016" y="845157"/>
                  </a:cubicBezTo>
                  <a:cubicBezTo>
                    <a:pt x="467891" y="840211"/>
                    <a:pt x="468229" y="835229"/>
                    <a:pt x="467144" y="830301"/>
                  </a:cubicBezTo>
                  <a:cubicBezTo>
                    <a:pt x="466896" y="828432"/>
                    <a:pt x="466838" y="826542"/>
                    <a:pt x="466966" y="824662"/>
                  </a:cubicBezTo>
                  <a:cubicBezTo>
                    <a:pt x="467130" y="821746"/>
                    <a:pt x="466872" y="818823"/>
                    <a:pt x="466201" y="815980"/>
                  </a:cubicBezTo>
                  <a:cubicBezTo>
                    <a:pt x="466059" y="815489"/>
                    <a:pt x="466005" y="814977"/>
                    <a:pt x="466041" y="814468"/>
                  </a:cubicBezTo>
                  <a:cubicBezTo>
                    <a:pt x="466414" y="808277"/>
                    <a:pt x="465027" y="802192"/>
                    <a:pt x="464813" y="796037"/>
                  </a:cubicBezTo>
                  <a:cubicBezTo>
                    <a:pt x="464635" y="791091"/>
                    <a:pt x="463746" y="786199"/>
                    <a:pt x="463176" y="781271"/>
                  </a:cubicBezTo>
                  <a:cubicBezTo>
                    <a:pt x="463038" y="780428"/>
                    <a:pt x="462943" y="779579"/>
                    <a:pt x="462892" y="778727"/>
                  </a:cubicBezTo>
                  <a:cubicBezTo>
                    <a:pt x="462629" y="773263"/>
                    <a:pt x="462034" y="767821"/>
                    <a:pt x="461113" y="762431"/>
                  </a:cubicBezTo>
                  <a:cubicBezTo>
                    <a:pt x="460686" y="759388"/>
                    <a:pt x="460401" y="756329"/>
                    <a:pt x="459992" y="753286"/>
                  </a:cubicBezTo>
                  <a:cubicBezTo>
                    <a:pt x="458498" y="742452"/>
                    <a:pt x="456754" y="731671"/>
                    <a:pt x="454904" y="720890"/>
                  </a:cubicBezTo>
                  <a:cubicBezTo>
                    <a:pt x="452420" y="705871"/>
                    <a:pt x="449159" y="690989"/>
                    <a:pt x="445137" y="676307"/>
                  </a:cubicBezTo>
                  <a:cubicBezTo>
                    <a:pt x="440458" y="659107"/>
                    <a:pt x="434573" y="642259"/>
                    <a:pt x="427524" y="625888"/>
                  </a:cubicBezTo>
                  <a:cubicBezTo>
                    <a:pt x="420559" y="609848"/>
                    <a:pt x="411982" y="594559"/>
                    <a:pt x="401924" y="580256"/>
                  </a:cubicBezTo>
                  <a:cubicBezTo>
                    <a:pt x="396960" y="573068"/>
                    <a:pt x="391427" y="566292"/>
                    <a:pt x="385378" y="559992"/>
                  </a:cubicBezTo>
                  <a:cubicBezTo>
                    <a:pt x="384293" y="558889"/>
                    <a:pt x="383333" y="557680"/>
                    <a:pt x="382372" y="556434"/>
                  </a:cubicBezTo>
                  <a:cubicBezTo>
                    <a:pt x="380666" y="554280"/>
                    <a:pt x="378714" y="552333"/>
                    <a:pt x="376554" y="550635"/>
                  </a:cubicBezTo>
                  <a:cubicBezTo>
                    <a:pt x="375722" y="550037"/>
                    <a:pt x="374925" y="549389"/>
                    <a:pt x="374170" y="548695"/>
                  </a:cubicBezTo>
                  <a:cubicBezTo>
                    <a:pt x="369525" y="544134"/>
                    <a:pt x="364594" y="539873"/>
                    <a:pt x="359404" y="535940"/>
                  </a:cubicBezTo>
                  <a:cubicBezTo>
                    <a:pt x="352144" y="530209"/>
                    <a:pt x="344501" y="524984"/>
                    <a:pt x="336526" y="520302"/>
                  </a:cubicBezTo>
                  <a:cubicBezTo>
                    <a:pt x="319182" y="510227"/>
                    <a:pt x="300888" y="501885"/>
                    <a:pt x="281909" y="495395"/>
                  </a:cubicBezTo>
                  <a:cubicBezTo>
                    <a:pt x="267490" y="490476"/>
                    <a:pt x="252821" y="486320"/>
                    <a:pt x="237966" y="482942"/>
                  </a:cubicBezTo>
                  <a:cubicBezTo>
                    <a:pt x="226473" y="480291"/>
                    <a:pt x="214927" y="477853"/>
                    <a:pt x="203239" y="476199"/>
                  </a:cubicBezTo>
                  <a:cubicBezTo>
                    <a:pt x="192760" y="474722"/>
                    <a:pt x="182335" y="472641"/>
                    <a:pt x="171839" y="471449"/>
                  </a:cubicBezTo>
                  <a:cubicBezTo>
                    <a:pt x="167444" y="470933"/>
                    <a:pt x="162943" y="470239"/>
                    <a:pt x="158585" y="470043"/>
                  </a:cubicBezTo>
                  <a:cubicBezTo>
                    <a:pt x="154226" y="469848"/>
                    <a:pt x="149690" y="469047"/>
                    <a:pt x="145349" y="468496"/>
                  </a:cubicBezTo>
                  <a:cubicBezTo>
                    <a:pt x="144341" y="468325"/>
                    <a:pt x="143326" y="468206"/>
                    <a:pt x="142306" y="468140"/>
                  </a:cubicBezTo>
                  <a:cubicBezTo>
                    <a:pt x="139033" y="468140"/>
                    <a:pt x="135795" y="467410"/>
                    <a:pt x="132611" y="467339"/>
                  </a:cubicBezTo>
                  <a:cubicBezTo>
                    <a:pt x="126420" y="467197"/>
                    <a:pt x="120353" y="465863"/>
                    <a:pt x="114180" y="466023"/>
                  </a:cubicBezTo>
                  <a:cubicBezTo>
                    <a:pt x="111788" y="466194"/>
                    <a:pt x="109383" y="465971"/>
                    <a:pt x="107063" y="465364"/>
                  </a:cubicBezTo>
                  <a:cubicBezTo>
                    <a:pt x="106570" y="465201"/>
                    <a:pt x="106053" y="465123"/>
                    <a:pt x="105533" y="465133"/>
                  </a:cubicBezTo>
                  <a:cubicBezTo>
                    <a:pt x="97972" y="465489"/>
                    <a:pt x="90518" y="464101"/>
                    <a:pt x="82975" y="463977"/>
                  </a:cubicBezTo>
                  <a:cubicBezTo>
                    <a:pt x="77838" y="464155"/>
                    <a:pt x="72695" y="463886"/>
                    <a:pt x="67604" y="463176"/>
                  </a:cubicBezTo>
                  <a:cubicBezTo>
                    <a:pt x="64708" y="462883"/>
                    <a:pt x="61794" y="462812"/>
                    <a:pt x="58887" y="462963"/>
                  </a:cubicBezTo>
                  <a:cubicBezTo>
                    <a:pt x="52037" y="462767"/>
                    <a:pt x="45170" y="463425"/>
                    <a:pt x="38374" y="462073"/>
                  </a:cubicBezTo>
                  <a:cubicBezTo>
                    <a:pt x="37010" y="461918"/>
                    <a:pt x="35634" y="461888"/>
                    <a:pt x="34265" y="461984"/>
                  </a:cubicBezTo>
                  <a:lnTo>
                    <a:pt x="4892" y="461931"/>
                  </a:lnTo>
                  <a:cubicBezTo>
                    <a:pt x="3677" y="462016"/>
                    <a:pt x="2458" y="461815"/>
                    <a:pt x="1334" y="461344"/>
                  </a:cubicBezTo>
                  <a:cubicBezTo>
                    <a:pt x="2348" y="461255"/>
                    <a:pt x="3380" y="461095"/>
                    <a:pt x="4394" y="461077"/>
                  </a:cubicBezTo>
                  <a:lnTo>
                    <a:pt x="22416" y="460952"/>
                  </a:lnTo>
                  <a:cubicBezTo>
                    <a:pt x="25991" y="461127"/>
                    <a:pt x="29574" y="460876"/>
                    <a:pt x="33090" y="460205"/>
                  </a:cubicBezTo>
                  <a:cubicBezTo>
                    <a:pt x="34449" y="459994"/>
                    <a:pt x="35828" y="459935"/>
                    <a:pt x="37200" y="460027"/>
                  </a:cubicBezTo>
                  <a:cubicBezTo>
                    <a:pt x="43035" y="460027"/>
                    <a:pt x="48853" y="460027"/>
                    <a:pt x="54688" y="460027"/>
                  </a:cubicBezTo>
                  <a:cubicBezTo>
                    <a:pt x="58111" y="460079"/>
                    <a:pt x="61533" y="459848"/>
                    <a:pt x="64918" y="459334"/>
                  </a:cubicBezTo>
                  <a:cubicBezTo>
                    <a:pt x="67984" y="459010"/>
                    <a:pt x="71070" y="458908"/>
                    <a:pt x="74151" y="459031"/>
                  </a:cubicBezTo>
                  <a:cubicBezTo>
                    <a:pt x="78781" y="459232"/>
                    <a:pt x="83420" y="458953"/>
                    <a:pt x="87992" y="458195"/>
                  </a:cubicBezTo>
                  <a:cubicBezTo>
                    <a:pt x="89689" y="457960"/>
                    <a:pt x="91405" y="457894"/>
                    <a:pt x="93116" y="457999"/>
                  </a:cubicBezTo>
                  <a:cubicBezTo>
                    <a:pt x="97226" y="458202"/>
                    <a:pt x="101346" y="457921"/>
                    <a:pt x="105391" y="457163"/>
                  </a:cubicBezTo>
                  <a:cubicBezTo>
                    <a:pt x="106750" y="456951"/>
                    <a:pt x="108129" y="456891"/>
                    <a:pt x="109501" y="456985"/>
                  </a:cubicBezTo>
                  <a:cubicBezTo>
                    <a:pt x="113269" y="457163"/>
                    <a:pt x="117046" y="456877"/>
                    <a:pt x="120744" y="456131"/>
                  </a:cubicBezTo>
                  <a:cubicBezTo>
                    <a:pt x="121919" y="455930"/>
                    <a:pt x="123113" y="455870"/>
                    <a:pt x="124302" y="455953"/>
                  </a:cubicBezTo>
                  <a:cubicBezTo>
                    <a:pt x="127048" y="456103"/>
                    <a:pt x="129801" y="455839"/>
                    <a:pt x="132468" y="455171"/>
                  </a:cubicBezTo>
                  <a:cubicBezTo>
                    <a:pt x="132964" y="455021"/>
                    <a:pt x="133482" y="454962"/>
                    <a:pt x="133998" y="454993"/>
                  </a:cubicBezTo>
                  <a:cubicBezTo>
                    <a:pt x="139335" y="455384"/>
                    <a:pt x="144530" y="453907"/>
                    <a:pt x="149850" y="453747"/>
                  </a:cubicBezTo>
                  <a:cubicBezTo>
                    <a:pt x="154262" y="453623"/>
                    <a:pt x="158745" y="452680"/>
                    <a:pt x="163050" y="452128"/>
                  </a:cubicBezTo>
                  <a:cubicBezTo>
                    <a:pt x="166964" y="451648"/>
                    <a:pt x="170878" y="451310"/>
                    <a:pt x="174774" y="450794"/>
                  </a:cubicBezTo>
                  <a:cubicBezTo>
                    <a:pt x="181036" y="449940"/>
                    <a:pt x="187228" y="448926"/>
                    <a:pt x="193543" y="448125"/>
                  </a:cubicBezTo>
                  <a:cubicBezTo>
                    <a:pt x="200499" y="447254"/>
                    <a:pt x="207384" y="445973"/>
                    <a:pt x="214251" y="444656"/>
                  </a:cubicBezTo>
                  <a:cubicBezTo>
                    <a:pt x="218290" y="443874"/>
                    <a:pt x="222364" y="443322"/>
                    <a:pt x="226367" y="442450"/>
                  </a:cubicBezTo>
                  <a:cubicBezTo>
                    <a:pt x="244963" y="438563"/>
                    <a:pt x="263323" y="433621"/>
                    <a:pt x="281357" y="427649"/>
                  </a:cubicBezTo>
                  <a:cubicBezTo>
                    <a:pt x="296960" y="422374"/>
                    <a:pt x="312103" y="415829"/>
                    <a:pt x="326634" y="408079"/>
                  </a:cubicBezTo>
                  <a:cubicBezTo>
                    <a:pt x="339643" y="401148"/>
                    <a:pt x="351963" y="392993"/>
                    <a:pt x="363425" y="383724"/>
                  </a:cubicBezTo>
                  <a:cubicBezTo>
                    <a:pt x="372173" y="376544"/>
                    <a:pt x="380335" y="368680"/>
                    <a:pt x="387834" y="360205"/>
                  </a:cubicBezTo>
                  <a:cubicBezTo>
                    <a:pt x="396875" y="350126"/>
                    <a:pt x="404875" y="339159"/>
                    <a:pt x="411708" y="327470"/>
                  </a:cubicBezTo>
                  <a:cubicBezTo>
                    <a:pt x="415925" y="320212"/>
                    <a:pt x="420195" y="312971"/>
                    <a:pt x="423681" y="305321"/>
                  </a:cubicBezTo>
                  <a:cubicBezTo>
                    <a:pt x="430088" y="291460"/>
                    <a:pt x="435585" y="277198"/>
                    <a:pt x="440138" y="262624"/>
                  </a:cubicBezTo>
                  <a:cubicBezTo>
                    <a:pt x="444158" y="249530"/>
                    <a:pt x="447699" y="236329"/>
                    <a:pt x="450527" y="222915"/>
                  </a:cubicBezTo>
                  <a:cubicBezTo>
                    <a:pt x="452129" y="215390"/>
                    <a:pt x="453801" y="207882"/>
                    <a:pt x="455082" y="200286"/>
                  </a:cubicBezTo>
                  <a:cubicBezTo>
                    <a:pt x="456363" y="192689"/>
                    <a:pt x="457448" y="185110"/>
                    <a:pt x="458640" y="177514"/>
                  </a:cubicBezTo>
                  <a:cubicBezTo>
                    <a:pt x="459191" y="173956"/>
                    <a:pt x="459743" y="170398"/>
                    <a:pt x="460419" y="166840"/>
                  </a:cubicBezTo>
                  <a:cubicBezTo>
                    <a:pt x="460917" y="163975"/>
                    <a:pt x="460881" y="161058"/>
                    <a:pt x="461415" y="158176"/>
                  </a:cubicBezTo>
                  <a:cubicBezTo>
                    <a:pt x="462234" y="153817"/>
                    <a:pt x="462340" y="149280"/>
                    <a:pt x="462803" y="144922"/>
                  </a:cubicBezTo>
                  <a:cubicBezTo>
                    <a:pt x="463319" y="139994"/>
                    <a:pt x="463870" y="135083"/>
                    <a:pt x="464422" y="130155"/>
                  </a:cubicBezTo>
                  <a:cubicBezTo>
                    <a:pt x="464562" y="129662"/>
                    <a:pt x="464651" y="129155"/>
                    <a:pt x="464689" y="128643"/>
                  </a:cubicBezTo>
                  <a:cubicBezTo>
                    <a:pt x="464368" y="122630"/>
                    <a:pt x="466005" y="116741"/>
                    <a:pt x="465881" y="110728"/>
                  </a:cubicBezTo>
                  <a:cubicBezTo>
                    <a:pt x="465758" y="108500"/>
                    <a:pt x="465987" y="106267"/>
                    <a:pt x="466557" y="104110"/>
                  </a:cubicBezTo>
                  <a:cubicBezTo>
                    <a:pt x="466720" y="103617"/>
                    <a:pt x="466799" y="103100"/>
                    <a:pt x="466788" y="102580"/>
                  </a:cubicBezTo>
                  <a:cubicBezTo>
                    <a:pt x="466397" y="95197"/>
                    <a:pt x="467998" y="87921"/>
                    <a:pt x="467944" y="80538"/>
                  </a:cubicBezTo>
                  <a:cubicBezTo>
                    <a:pt x="467823" y="76775"/>
                    <a:pt x="468069" y="73010"/>
                    <a:pt x="468674" y="69294"/>
                  </a:cubicBezTo>
                  <a:cubicBezTo>
                    <a:pt x="468983" y="66566"/>
                    <a:pt x="469078" y="63818"/>
                    <a:pt x="468958" y="61075"/>
                  </a:cubicBezTo>
                  <a:cubicBezTo>
                    <a:pt x="469101" y="55738"/>
                    <a:pt x="468585" y="50401"/>
                    <a:pt x="469795" y="45188"/>
                  </a:cubicBezTo>
                  <a:cubicBezTo>
                    <a:pt x="469988" y="43833"/>
                    <a:pt x="470029" y="42460"/>
                    <a:pt x="469919" y="41096"/>
                  </a:cubicBezTo>
                  <a:cubicBezTo>
                    <a:pt x="469919" y="30795"/>
                    <a:pt x="470079" y="20512"/>
                    <a:pt x="470026" y="10230"/>
                  </a:cubicBezTo>
                  <a:cubicBezTo>
                    <a:pt x="470088" y="7168"/>
                    <a:pt x="470741" y="4148"/>
                    <a:pt x="471947" y="1334"/>
                  </a:cubicBezTo>
                  <a:lnTo>
                    <a:pt x="471947" y="5462"/>
                  </a:lnTo>
                  <a:cubicBezTo>
                    <a:pt x="471947" y="13183"/>
                    <a:pt x="471947" y="20886"/>
                    <a:pt x="472054" y="28589"/>
                  </a:cubicBezTo>
                  <a:cubicBezTo>
                    <a:pt x="471995" y="32700"/>
                    <a:pt x="472239" y="36808"/>
                    <a:pt x="472783" y="40883"/>
                  </a:cubicBezTo>
                  <a:cubicBezTo>
                    <a:pt x="473128" y="44465"/>
                    <a:pt x="473223" y="48068"/>
                    <a:pt x="473068" y="51664"/>
                  </a:cubicBezTo>
                  <a:cubicBezTo>
                    <a:pt x="473193" y="57143"/>
                    <a:pt x="472819" y="62605"/>
                    <a:pt x="473904" y="68067"/>
                  </a:cubicBezTo>
                  <a:cubicBezTo>
                    <a:pt x="474171" y="70429"/>
                    <a:pt x="474237" y="72809"/>
                    <a:pt x="474100" y="75183"/>
                  </a:cubicBezTo>
                  <a:cubicBezTo>
                    <a:pt x="473904" y="79121"/>
                    <a:pt x="474173" y="83068"/>
                    <a:pt x="474900" y="86942"/>
                  </a:cubicBezTo>
                  <a:cubicBezTo>
                    <a:pt x="475098" y="88117"/>
                    <a:pt x="475164" y="89311"/>
                    <a:pt x="475096" y="90500"/>
                  </a:cubicBezTo>
                  <a:cubicBezTo>
                    <a:pt x="474922" y="94955"/>
                    <a:pt x="475219" y="99416"/>
                    <a:pt x="475986" y="103808"/>
                  </a:cubicBezTo>
                  <a:cubicBezTo>
                    <a:pt x="476210" y="105333"/>
                    <a:pt x="476263" y="106878"/>
                    <a:pt x="476146" y="108415"/>
                  </a:cubicBezTo>
                  <a:cubicBezTo>
                    <a:pt x="476012" y="110988"/>
                    <a:pt x="476263" y="113567"/>
                    <a:pt x="476893" y="116065"/>
                  </a:cubicBezTo>
                  <a:cubicBezTo>
                    <a:pt x="477041" y="116561"/>
                    <a:pt x="477101" y="117079"/>
                    <a:pt x="477071" y="117595"/>
                  </a:cubicBezTo>
                  <a:cubicBezTo>
                    <a:pt x="476715" y="123271"/>
                    <a:pt x="478085" y="128821"/>
                    <a:pt x="478316" y="134479"/>
                  </a:cubicBezTo>
                  <a:cubicBezTo>
                    <a:pt x="478530" y="139407"/>
                    <a:pt x="479455" y="144299"/>
                    <a:pt x="480095" y="149227"/>
                  </a:cubicBezTo>
                  <a:cubicBezTo>
                    <a:pt x="480487" y="152607"/>
                    <a:pt x="480771" y="156023"/>
                    <a:pt x="481163" y="159421"/>
                  </a:cubicBezTo>
                  <a:cubicBezTo>
                    <a:pt x="483600" y="180129"/>
                    <a:pt x="487123" y="200659"/>
                    <a:pt x="491339" y="221083"/>
                  </a:cubicBezTo>
                  <a:cubicBezTo>
                    <a:pt x="495486" y="241209"/>
                    <a:pt x="501124" y="260999"/>
                    <a:pt x="508204" y="280290"/>
                  </a:cubicBezTo>
                  <a:cubicBezTo>
                    <a:pt x="515675" y="301299"/>
                    <a:pt x="525842" y="321247"/>
                    <a:pt x="538448" y="339639"/>
                  </a:cubicBezTo>
                  <a:cubicBezTo>
                    <a:pt x="542878" y="345955"/>
                    <a:pt x="547521" y="352092"/>
                    <a:pt x="552556" y="357928"/>
                  </a:cubicBezTo>
                  <a:cubicBezTo>
                    <a:pt x="557146" y="363265"/>
                    <a:pt x="562092" y="368246"/>
                    <a:pt x="567073" y="373210"/>
                  </a:cubicBezTo>
                  <a:cubicBezTo>
                    <a:pt x="573448" y="379424"/>
                    <a:pt x="580293" y="385133"/>
                    <a:pt x="587550" y="390289"/>
                  </a:cubicBezTo>
                  <a:cubicBezTo>
                    <a:pt x="594471" y="395341"/>
                    <a:pt x="601694" y="399949"/>
                    <a:pt x="609077" y="404325"/>
                  </a:cubicBezTo>
                  <a:cubicBezTo>
                    <a:pt x="620349" y="410876"/>
                    <a:pt x="632106" y="416549"/>
                    <a:pt x="644249" y="421297"/>
                  </a:cubicBezTo>
                  <a:cubicBezTo>
                    <a:pt x="660441" y="427810"/>
                    <a:pt x="677090" y="433128"/>
                    <a:pt x="694062" y="437202"/>
                  </a:cubicBezTo>
                  <a:cubicBezTo>
                    <a:pt x="704363" y="439657"/>
                    <a:pt x="714681" y="442148"/>
                    <a:pt x="725106" y="444087"/>
                  </a:cubicBezTo>
                  <a:cubicBezTo>
                    <a:pt x="732312" y="445439"/>
                    <a:pt x="739517" y="446898"/>
                    <a:pt x="746846" y="447645"/>
                  </a:cubicBezTo>
                  <a:cubicBezTo>
                    <a:pt x="755155" y="448570"/>
                    <a:pt x="763392" y="450171"/>
                    <a:pt x="771664" y="451328"/>
                  </a:cubicBezTo>
                  <a:cubicBezTo>
                    <a:pt x="776076" y="451933"/>
                    <a:pt x="780560" y="452164"/>
                    <a:pt x="784936" y="452644"/>
                  </a:cubicBezTo>
                  <a:cubicBezTo>
                    <a:pt x="790024" y="453178"/>
                    <a:pt x="795112" y="453836"/>
                    <a:pt x="800200" y="454423"/>
                  </a:cubicBezTo>
                  <a:cubicBezTo>
                    <a:pt x="801552" y="454566"/>
                    <a:pt x="802922" y="454655"/>
                    <a:pt x="804292" y="454672"/>
                  </a:cubicBezTo>
                  <a:cubicBezTo>
                    <a:pt x="806689" y="454575"/>
                    <a:pt x="809085" y="454827"/>
                    <a:pt x="811408" y="455420"/>
                  </a:cubicBezTo>
                  <a:cubicBezTo>
                    <a:pt x="811734" y="455535"/>
                    <a:pt x="812077" y="455589"/>
                    <a:pt x="812422" y="455580"/>
                  </a:cubicBezTo>
                  <a:cubicBezTo>
                    <a:pt x="818453" y="455242"/>
                    <a:pt x="824342" y="456683"/>
                    <a:pt x="830337" y="456754"/>
                  </a:cubicBezTo>
                  <a:cubicBezTo>
                    <a:pt x="833424" y="456581"/>
                    <a:pt x="836520" y="456838"/>
                    <a:pt x="839535" y="457519"/>
                  </a:cubicBezTo>
                  <a:cubicBezTo>
                    <a:pt x="840031" y="457667"/>
                    <a:pt x="840549" y="457727"/>
                    <a:pt x="841065" y="457697"/>
                  </a:cubicBezTo>
                  <a:cubicBezTo>
                    <a:pt x="851010" y="457305"/>
                    <a:pt x="860866" y="459280"/>
                    <a:pt x="870829" y="458871"/>
                  </a:cubicBezTo>
                  <a:cubicBezTo>
                    <a:pt x="873739" y="458656"/>
                    <a:pt x="876666" y="458876"/>
                    <a:pt x="879510" y="459529"/>
                  </a:cubicBezTo>
                  <a:cubicBezTo>
                    <a:pt x="880859" y="459773"/>
                    <a:pt x="882232" y="459857"/>
                    <a:pt x="883602" y="459778"/>
                  </a:cubicBezTo>
                  <a:cubicBezTo>
                    <a:pt x="889082" y="459778"/>
                    <a:pt x="894579" y="459778"/>
                    <a:pt x="900059" y="459885"/>
                  </a:cubicBezTo>
                  <a:cubicBezTo>
                    <a:pt x="904513" y="459778"/>
                    <a:pt x="908970" y="460029"/>
                    <a:pt x="913384" y="460632"/>
                  </a:cubicBezTo>
                  <a:cubicBezTo>
                    <a:pt x="916621" y="460979"/>
                    <a:pt x="919883" y="461052"/>
                    <a:pt x="923133" y="460846"/>
                  </a:cubicBezTo>
                  <a:cubicBezTo>
                    <a:pt x="928970" y="460760"/>
                    <a:pt x="934807" y="460986"/>
                    <a:pt x="940621" y="461522"/>
                  </a:cubicBezTo>
                  <a:cubicBezTo>
                    <a:pt x="939589" y="461629"/>
                    <a:pt x="938575" y="461789"/>
                    <a:pt x="937561" y="461806"/>
                  </a:cubicBezTo>
                  <a:lnTo>
                    <a:pt x="906694" y="461949"/>
                  </a:lnTo>
                  <a:cubicBezTo>
                    <a:pt x="904636" y="461913"/>
                    <a:pt x="902578" y="462093"/>
                    <a:pt x="900557" y="462482"/>
                  </a:cubicBezTo>
                  <a:cubicBezTo>
                    <a:pt x="899043" y="462762"/>
                    <a:pt x="897506" y="462881"/>
                    <a:pt x="895967" y="462838"/>
                  </a:cubicBezTo>
                  <a:cubicBezTo>
                    <a:pt x="890985" y="462838"/>
                    <a:pt x="886022" y="462838"/>
                    <a:pt x="881040" y="462945"/>
                  </a:cubicBezTo>
                  <a:cubicBezTo>
                    <a:pt x="877618" y="462927"/>
                    <a:pt x="874200" y="463160"/>
                    <a:pt x="870811" y="463639"/>
                  </a:cubicBezTo>
                  <a:cubicBezTo>
                    <a:pt x="867400" y="463968"/>
                    <a:pt x="863970" y="464076"/>
                    <a:pt x="860546" y="463959"/>
                  </a:cubicBezTo>
                  <a:cubicBezTo>
                    <a:pt x="857119" y="463838"/>
                    <a:pt x="853691" y="464082"/>
                    <a:pt x="850316" y="464688"/>
                  </a:cubicBezTo>
                  <a:cubicBezTo>
                    <a:pt x="848450" y="464966"/>
                    <a:pt x="846561" y="465055"/>
                    <a:pt x="844677" y="464955"/>
                  </a:cubicBezTo>
                  <a:cubicBezTo>
                    <a:pt x="840565" y="464795"/>
                    <a:pt x="836450" y="465082"/>
                    <a:pt x="832401" y="465809"/>
                  </a:cubicBezTo>
                  <a:cubicBezTo>
                    <a:pt x="830876" y="466035"/>
                    <a:pt x="829332" y="466101"/>
                    <a:pt x="827793" y="466005"/>
                  </a:cubicBezTo>
                  <a:cubicBezTo>
                    <a:pt x="824707" y="465829"/>
                    <a:pt x="821609" y="466092"/>
                    <a:pt x="818596" y="466788"/>
                  </a:cubicBezTo>
                  <a:cubicBezTo>
                    <a:pt x="818101" y="466944"/>
                    <a:pt x="817582" y="467005"/>
                    <a:pt x="817066" y="466966"/>
                  </a:cubicBezTo>
                  <a:cubicBezTo>
                    <a:pt x="811391" y="466539"/>
                    <a:pt x="805787" y="467695"/>
                    <a:pt x="800200" y="468264"/>
                  </a:cubicBezTo>
                  <a:cubicBezTo>
                    <a:pt x="795290" y="468762"/>
                    <a:pt x="790327" y="469065"/>
                    <a:pt x="785416" y="469777"/>
                  </a:cubicBezTo>
                  <a:cubicBezTo>
                    <a:pt x="781378" y="470364"/>
                    <a:pt x="777286" y="470862"/>
                    <a:pt x="773194" y="471182"/>
                  </a:cubicBezTo>
                  <a:cubicBezTo>
                    <a:pt x="769458" y="471484"/>
                    <a:pt x="765722" y="471965"/>
                    <a:pt x="762004" y="472481"/>
                  </a:cubicBezTo>
                  <a:cubicBezTo>
                    <a:pt x="758624" y="472943"/>
                    <a:pt x="755279" y="473762"/>
                    <a:pt x="751881" y="474117"/>
                  </a:cubicBezTo>
                  <a:cubicBezTo>
                    <a:pt x="742541" y="475149"/>
                    <a:pt x="733308" y="476928"/>
                    <a:pt x="724075" y="478654"/>
                  </a:cubicBezTo>
                  <a:cubicBezTo>
                    <a:pt x="712315" y="480860"/>
                    <a:pt x="700609" y="483493"/>
                    <a:pt x="689063" y="486606"/>
                  </a:cubicBezTo>
                  <a:cubicBezTo>
                    <a:pt x="671320" y="491214"/>
                    <a:pt x="653939" y="497119"/>
                    <a:pt x="637061" y="504272"/>
                  </a:cubicBezTo>
                  <a:cubicBezTo>
                    <a:pt x="621276" y="510972"/>
                    <a:pt x="606203" y="519240"/>
                    <a:pt x="592069" y="528948"/>
                  </a:cubicBezTo>
                  <a:cubicBezTo>
                    <a:pt x="583147" y="535061"/>
                    <a:pt x="574784" y="541947"/>
                    <a:pt x="567073" y="549531"/>
                  </a:cubicBezTo>
                  <a:cubicBezTo>
                    <a:pt x="564778" y="551844"/>
                    <a:pt x="562483" y="554157"/>
                    <a:pt x="560153" y="556434"/>
                  </a:cubicBezTo>
                  <a:cubicBezTo>
                    <a:pt x="553214" y="563307"/>
                    <a:pt x="546908" y="570791"/>
                    <a:pt x="541312" y="578797"/>
                  </a:cubicBezTo>
                  <a:cubicBezTo>
                    <a:pt x="533346" y="589752"/>
                    <a:pt x="526335" y="601369"/>
                    <a:pt x="520355" y="613524"/>
                  </a:cubicBezTo>
                  <a:cubicBezTo>
                    <a:pt x="515516" y="623558"/>
                    <a:pt x="511181" y="633805"/>
                    <a:pt x="507350" y="644266"/>
                  </a:cubicBezTo>
                  <a:cubicBezTo>
                    <a:pt x="501720" y="659893"/>
                    <a:pt x="497032" y="675844"/>
                    <a:pt x="493314" y="692034"/>
                  </a:cubicBezTo>
                  <a:cubicBezTo>
                    <a:pt x="491143" y="701356"/>
                    <a:pt x="489275" y="710749"/>
                    <a:pt x="487514" y="720143"/>
                  </a:cubicBezTo>
                  <a:cubicBezTo>
                    <a:pt x="485753" y="729536"/>
                    <a:pt x="484383" y="738663"/>
                    <a:pt x="483137" y="747985"/>
                  </a:cubicBezTo>
                  <a:cubicBezTo>
                    <a:pt x="482088" y="755937"/>
                    <a:pt x="481163" y="763996"/>
                    <a:pt x="479971" y="771860"/>
                  </a:cubicBezTo>
                  <a:cubicBezTo>
                    <a:pt x="479259" y="776592"/>
                    <a:pt x="479811" y="781467"/>
                    <a:pt x="478281" y="786092"/>
                  </a:cubicBezTo>
                  <a:cubicBezTo>
                    <a:pt x="478241" y="791568"/>
                    <a:pt x="477788" y="797033"/>
                    <a:pt x="476929" y="802442"/>
                  </a:cubicBezTo>
                  <a:cubicBezTo>
                    <a:pt x="476253" y="809077"/>
                    <a:pt x="476733" y="815802"/>
                    <a:pt x="475310" y="822367"/>
                  </a:cubicBezTo>
                  <a:cubicBezTo>
                    <a:pt x="475233" y="822700"/>
                    <a:pt x="475192" y="823039"/>
                    <a:pt x="475185" y="823381"/>
                  </a:cubicBezTo>
                  <a:cubicBezTo>
                    <a:pt x="475452" y="830497"/>
                    <a:pt x="474349" y="837400"/>
                    <a:pt x="474064" y="844392"/>
                  </a:cubicBezTo>
                  <a:cubicBezTo>
                    <a:pt x="474128" y="849362"/>
                    <a:pt x="473856" y="854331"/>
                    <a:pt x="473246" y="859264"/>
                  </a:cubicBezTo>
                  <a:cubicBezTo>
                    <a:pt x="472927" y="862504"/>
                    <a:pt x="472851" y="865763"/>
                    <a:pt x="473015" y="869014"/>
                  </a:cubicBezTo>
                  <a:cubicBezTo>
                    <a:pt x="472872" y="874351"/>
                    <a:pt x="473370" y="879688"/>
                    <a:pt x="472178" y="884883"/>
                  </a:cubicBezTo>
                  <a:cubicBezTo>
                    <a:pt x="471988" y="886244"/>
                    <a:pt x="471940" y="887621"/>
                    <a:pt x="472036" y="888992"/>
                  </a:cubicBezTo>
                  <a:cubicBezTo>
                    <a:pt x="472036" y="898089"/>
                    <a:pt x="471995" y="907180"/>
                    <a:pt x="471912" y="916265"/>
                  </a:cubicBezTo>
                  <a:cubicBezTo>
                    <a:pt x="471947" y="917955"/>
                    <a:pt x="471965" y="919663"/>
                    <a:pt x="471965" y="921371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图形 26"/>
          <p:cNvSpPr/>
          <p:nvPr userDrawn="1"/>
        </p:nvSpPr>
        <p:spPr>
          <a:xfrm>
            <a:off x="-1" y="-2647335"/>
            <a:ext cx="12192001" cy="12152671"/>
          </a:xfrm>
          <a:custGeom>
            <a:avLst/>
            <a:gdLst>
              <a:gd name="connsiteX0" fmla="*/ 1200054 w 1202550"/>
              <a:gd name="connsiteY0" fmla="*/ 1199585 h 1202550"/>
              <a:gd name="connsiteX1" fmla="*/ 1189013 w 1202550"/>
              <a:gd name="connsiteY1" fmla="*/ 1188615 h 1202550"/>
              <a:gd name="connsiteX2" fmla="*/ 1190309 w 1202550"/>
              <a:gd name="connsiteY2" fmla="*/ 1187439 h 1202550"/>
              <a:gd name="connsiteX3" fmla="*/ 1201782 w 1202550"/>
              <a:gd name="connsiteY3" fmla="*/ 1187439 h 1202550"/>
              <a:gd name="connsiteX4" fmla="*/ 1201782 w 1202550"/>
              <a:gd name="connsiteY4" fmla="*/ 1186839 h 1202550"/>
              <a:gd name="connsiteX5" fmla="*/ 1189613 w 1202550"/>
              <a:gd name="connsiteY5" fmla="*/ 1186839 h 1202550"/>
              <a:gd name="connsiteX6" fmla="*/ 1186804 w 1202550"/>
              <a:gd name="connsiteY6" fmla="*/ 1186263 h 1202550"/>
              <a:gd name="connsiteX7" fmla="*/ 1186804 w 1202550"/>
              <a:gd name="connsiteY7" fmla="*/ 1186263 h 1202550"/>
              <a:gd name="connsiteX8" fmla="*/ 1113931 w 1202550"/>
              <a:gd name="connsiteY8" fmla="*/ 1113174 h 1202550"/>
              <a:gd name="connsiteX9" fmla="*/ 1080327 w 1202550"/>
              <a:gd name="connsiteY9" fmla="*/ 1079378 h 1202550"/>
              <a:gd name="connsiteX10" fmla="*/ 1078671 w 1202550"/>
              <a:gd name="connsiteY10" fmla="*/ 1076977 h 1202550"/>
              <a:gd name="connsiteX11" fmla="*/ 1198206 w 1202550"/>
              <a:gd name="connsiteY11" fmla="*/ 1076977 h 1202550"/>
              <a:gd name="connsiteX12" fmla="*/ 1201782 w 1202550"/>
              <a:gd name="connsiteY12" fmla="*/ 1076977 h 1202550"/>
              <a:gd name="connsiteX13" fmla="*/ 1201782 w 1202550"/>
              <a:gd name="connsiteY13" fmla="*/ 1075177 h 1202550"/>
              <a:gd name="connsiteX14" fmla="*/ 1198806 w 1202550"/>
              <a:gd name="connsiteY14" fmla="*/ 1075177 h 1202550"/>
              <a:gd name="connsiteX15" fmla="*/ 1079127 w 1202550"/>
              <a:gd name="connsiteY15" fmla="*/ 1075177 h 1202550"/>
              <a:gd name="connsiteX16" fmla="*/ 1073918 w 1202550"/>
              <a:gd name="connsiteY16" fmla="*/ 1072993 h 1202550"/>
              <a:gd name="connsiteX17" fmla="*/ 1016311 w 1202550"/>
              <a:gd name="connsiteY17" fmla="*/ 1015266 h 1202550"/>
              <a:gd name="connsiteX18" fmla="*/ 1004502 w 1202550"/>
              <a:gd name="connsiteY18" fmla="*/ 1003264 h 1202550"/>
              <a:gd name="connsiteX19" fmla="*/ 1003517 w 1202550"/>
              <a:gd name="connsiteY19" fmla="*/ 1001704 h 1202550"/>
              <a:gd name="connsiteX20" fmla="*/ 1006374 w 1202550"/>
              <a:gd name="connsiteY20" fmla="*/ 1001512 h 1202550"/>
              <a:gd name="connsiteX21" fmla="*/ 1196214 w 1202550"/>
              <a:gd name="connsiteY21" fmla="*/ 1001512 h 1202550"/>
              <a:gd name="connsiteX22" fmla="*/ 1201806 w 1202550"/>
              <a:gd name="connsiteY22" fmla="*/ 1003072 h 1202550"/>
              <a:gd name="connsiteX23" fmla="*/ 1201806 w 1202550"/>
              <a:gd name="connsiteY23" fmla="*/ 999472 h 1202550"/>
              <a:gd name="connsiteX24" fmla="*/ 1197774 w 1202550"/>
              <a:gd name="connsiteY24" fmla="*/ 998343 h 1202550"/>
              <a:gd name="connsiteX25" fmla="*/ 1154040 w 1202550"/>
              <a:gd name="connsiteY25" fmla="*/ 969300 h 1202550"/>
              <a:gd name="connsiteX26" fmla="*/ 1123652 w 1202550"/>
              <a:gd name="connsiteY26" fmla="*/ 948969 h 1202550"/>
              <a:gd name="connsiteX27" fmla="*/ 1121252 w 1202550"/>
              <a:gd name="connsiteY27" fmla="*/ 946833 h 1202550"/>
              <a:gd name="connsiteX28" fmla="*/ 1198494 w 1202550"/>
              <a:gd name="connsiteY28" fmla="*/ 946833 h 1202550"/>
              <a:gd name="connsiteX29" fmla="*/ 1201782 w 1202550"/>
              <a:gd name="connsiteY29" fmla="*/ 946833 h 1202550"/>
              <a:gd name="connsiteX30" fmla="*/ 1201782 w 1202550"/>
              <a:gd name="connsiteY30" fmla="*/ 945033 h 1202550"/>
              <a:gd name="connsiteX31" fmla="*/ 1199094 w 1202550"/>
              <a:gd name="connsiteY31" fmla="*/ 945033 h 1202550"/>
              <a:gd name="connsiteX32" fmla="*/ 1120628 w 1202550"/>
              <a:gd name="connsiteY32" fmla="*/ 945033 h 1202550"/>
              <a:gd name="connsiteX33" fmla="*/ 1115372 w 1202550"/>
              <a:gd name="connsiteY33" fmla="*/ 943425 h 1202550"/>
              <a:gd name="connsiteX34" fmla="*/ 1059108 w 1202550"/>
              <a:gd name="connsiteY34" fmla="*/ 905860 h 1202550"/>
              <a:gd name="connsiteX35" fmla="*/ 1059108 w 1202550"/>
              <a:gd name="connsiteY35" fmla="*/ 904924 h 1202550"/>
              <a:gd name="connsiteX36" fmla="*/ 1061773 w 1202550"/>
              <a:gd name="connsiteY36" fmla="*/ 904684 h 1202550"/>
              <a:gd name="connsiteX37" fmla="*/ 1201878 w 1202550"/>
              <a:gd name="connsiteY37" fmla="*/ 904684 h 1202550"/>
              <a:gd name="connsiteX38" fmla="*/ 1201878 w 1202550"/>
              <a:gd name="connsiteY38" fmla="*/ 904084 h 1202550"/>
              <a:gd name="connsiteX39" fmla="*/ 1058844 w 1202550"/>
              <a:gd name="connsiteY39" fmla="*/ 904084 h 1202550"/>
              <a:gd name="connsiteX40" fmla="*/ 1055412 w 1202550"/>
              <a:gd name="connsiteY40" fmla="*/ 903460 h 1202550"/>
              <a:gd name="connsiteX41" fmla="*/ 1043290 w 1202550"/>
              <a:gd name="connsiteY41" fmla="*/ 895227 h 1202550"/>
              <a:gd name="connsiteX42" fmla="*/ 1012639 w 1202550"/>
              <a:gd name="connsiteY42" fmla="*/ 874728 h 1202550"/>
              <a:gd name="connsiteX43" fmla="*/ 1010694 w 1202550"/>
              <a:gd name="connsiteY43" fmla="*/ 873360 h 1202550"/>
              <a:gd name="connsiteX44" fmla="*/ 1012543 w 1202550"/>
              <a:gd name="connsiteY44" fmla="*/ 872832 h 1202550"/>
              <a:gd name="connsiteX45" fmla="*/ 1139398 w 1202550"/>
              <a:gd name="connsiteY45" fmla="*/ 872832 h 1202550"/>
              <a:gd name="connsiteX46" fmla="*/ 1143383 w 1202550"/>
              <a:gd name="connsiteY46" fmla="*/ 873888 h 1202550"/>
              <a:gd name="connsiteX47" fmla="*/ 1201230 w 1202550"/>
              <a:gd name="connsiteY47" fmla="*/ 902884 h 1202550"/>
              <a:gd name="connsiteX48" fmla="*/ 1201782 w 1202550"/>
              <a:gd name="connsiteY48" fmla="*/ 902884 h 1202550"/>
              <a:gd name="connsiteX49" fmla="*/ 1201782 w 1202550"/>
              <a:gd name="connsiteY49" fmla="*/ 901083 h 1202550"/>
              <a:gd name="connsiteX50" fmla="*/ 1159009 w 1202550"/>
              <a:gd name="connsiteY50" fmla="*/ 879481 h 1202550"/>
              <a:gd name="connsiteX51" fmla="*/ 1144775 w 1202550"/>
              <a:gd name="connsiteY51" fmla="*/ 872424 h 1202550"/>
              <a:gd name="connsiteX52" fmla="*/ 1142255 w 1202550"/>
              <a:gd name="connsiteY52" fmla="*/ 868343 h 1202550"/>
              <a:gd name="connsiteX53" fmla="*/ 1142255 w 1202550"/>
              <a:gd name="connsiteY53" fmla="*/ 780780 h 1202550"/>
              <a:gd name="connsiteX54" fmla="*/ 1142255 w 1202550"/>
              <a:gd name="connsiteY54" fmla="*/ 738439 h 1202550"/>
              <a:gd name="connsiteX55" fmla="*/ 1152072 w 1202550"/>
              <a:gd name="connsiteY55" fmla="*/ 740719 h 1202550"/>
              <a:gd name="connsiteX56" fmla="*/ 1200558 w 1202550"/>
              <a:gd name="connsiteY56" fmla="*/ 752865 h 1202550"/>
              <a:gd name="connsiteX57" fmla="*/ 1201734 w 1202550"/>
              <a:gd name="connsiteY57" fmla="*/ 752865 h 1202550"/>
              <a:gd name="connsiteX58" fmla="*/ 1201734 w 1202550"/>
              <a:gd name="connsiteY58" fmla="*/ 751065 h 1202550"/>
              <a:gd name="connsiteX59" fmla="*/ 1175043 w 1202550"/>
              <a:gd name="connsiteY59" fmla="*/ 744488 h 1202550"/>
              <a:gd name="connsiteX60" fmla="*/ 1144271 w 1202550"/>
              <a:gd name="connsiteY60" fmla="*/ 736807 h 1202550"/>
              <a:gd name="connsiteX61" fmla="*/ 1142255 w 1202550"/>
              <a:gd name="connsiteY61" fmla="*/ 734190 h 1202550"/>
              <a:gd name="connsiteX62" fmla="*/ 1142255 w 1202550"/>
              <a:gd name="connsiteY62" fmla="*/ 732990 h 1202550"/>
              <a:gd name="connsiteX63" fmla="*/ 1142255 w 1202550"/>
              <a:gd name="connsiteY63" fmla="*/ 606711 h 1202550"/>
              <a:gd name="connsiteX64" fmla="*/ 1145711 w 1202550"/>
              <a:gd name="connsiteY64" fmla="*/ 603158 h 1202550"/>
              <a:gd name="connsiteX65" fmla="*/ 1198518 w 1202550"/>
              <a:gd name="connsiteY65" fmla="*/ 603158 h 1202550"/>
              <a:gd name="connsiteX66" fmla="*/ 1201806 w 1202550"/>
              <a:gd name="connsiteY66" fmla="*/ 603158 h 1202550"/>
              <a:gd name="connsiteX67" fmla="*/ 1201806 w 1202550"/>
              <a:gd name="connsiteY67" fmla="*/ 601358 h 1202550"/>
              <a:gd name="connsiteX68" fmla="*/ 1199718 w 1202550"/>
              <a:gd name="connsiteY68" fmla="*/ 601358 h 1202550"/>
              <a:gd name="connsiteX69" fmla="*/ 1145111 w 1202550"/>
              <a:gd name="connsiteY69" fmla="*/ 601358 h 1202550"/>
              <a:gd name="connsiteX70" fmla="*/ 1142303 w 1202550"/>
              <a:gd name="connsiteY70" fmla="*/ 598718 h 1202550"/>
              <a:gd name="connsiteX71" fmla="*/ 1142303 w 1202550"/>
              <a:gd name="connsiteY71" fmla="*/ 470878 h 1202550"/>
              <a:gd name="connsiteX72" fmla="*/ 1144823 w 1202550"/>
              <a:gd name="connsiteY72" fmla="*/ 467517 h 1202550"/>
              <a:gd name="connsiteX73" fmla="*/ 1199742 w 1202550"/>
              <a:gd name="connsiteY73" fmla="*/ 453811 h 1202550"/>
              <a:gd name="connsiteX74" fmla="*/ 1201782 w 1202550"/>
              <a:gd name="connsiteY74" fmla="*/ 453595 h 1202550"/>
              <a:gd name="connsiteX75" fmla="*/ 1201782 w 1202550"/>
              <a:gd name="connsiteY75" fmla="*/ 451195 h 1202550"/>
              <a:gd name="connsiteX76" fmla="*/ 1184740 w 1202550"/>
              <a:gd name="connsiteY76" fmla="*/ 455636 h 1202550"/>
              <a:gd name="connsiteX77" fmla="*/ 1143815 w 1202550"/>
              <a:gd name="connsiteY77" fmla="*/ 465885 h 1202550"/>
              <a:gd name="connsiteX78" fmla="*/ 1142687 w 1202550"/>
              <a:gd name="connsiteY78" fmla="*/ 466101 h 1202550"/>
              <a:gd name="connsiteX79" fmla="*/ 1142303 w 1202550"/>
              <a:gd name="connsiteY79" fmla="*/ 463701 h 1202550"/>
              <a:gd name="connsiteX80" fmla="*/ 1142303 w 1202550"/>
              <a:gd name="connsiteY80" fmla="*/ 335765 h 1202550"/>
              <a:gd name="connsiteX81" fmla="*/ 1144823 w 1202550"/>
              <a:gd name="connsiteY81" fmla="*/ 332020 h 1202550"/>
              <a:gd name="connsiteX82" fmla="*/ 1198134 w 1202550"/>
              <a:gd name="connsiteY82" fmla="*/ 305473 h 1202550"/>
              <a:gd name="connsiteX83" fmla="*/ 1201854 w 1202550"/>
              <a:gd name="connsiteY83" fmla="*/ 303601 h 1202550"/>
              <a:gd name="connsiteX84" fmla="*/ 1201854 w 1202550"/>
              <a:gd name="connsiteY84" fmla="*/ 301872 h 1202550"/>
              <a:gd name="connsiteX85" fmla="*/ 1201542 w 1202550"/>
              <a:gd name="connsiteY85" fmla="*/ 301872 h 1202550"/>
              <a:gd name="connsiteX86" fmla="*/ 1200222 w 1202550"/>
              <a:gd name="connsiteY86" fmla="*/ 302448 h 1202550"/>
              <a:gd name="connsiteX87" fmla="*/ 1142759 w 1202550"/>
              <a:gd name="connsiteY87" fmla="*/ 330988 h 1202550"/>
              <a:gd name="connsiteX88" fmla="*/ 1141199 w 1202550"/>
              <a:gd name="connsiteY88" fmla="*/ 331852 h 1202550"/>
              <a:gd name="connsiteX89" fmla="*/ 1138342 w 1202550"/>
              <a:gd name="connsiteY89" fmla="*/ 332428 h 1202550"/>
              <a:gd name="connsiteX90" fmla="*/ 1012735 w 1202550"/>
              <a:gd name="connsiteY90" fmla="*/ 332428 h 1202550"/>
              <a:gd name="connsiteX91" fmla="*/ 1010334 w 1202550"/>
              <a:gd name="connsiteY91" fmla="*/ 332188 h 1202550"/>
              <a:gd name="connsiteX92" fmla="*/ 1010334 w 1202550"/>
              <a:gd name="connsiteY92" fmla="*/ 331204 h 1202550"/>
              <a:gd name="connsiteX93" fmla="*/ 1010334 w 1202550"/>
              <a:gd name="connsiteY93" fmla="*/ 331204 h 1202550"/>
              <a:gd name="connsiteX94" fmla="*/ 1052964 w 1202550"/>
              <a:gd name="connsiteY94" fmla="*/ 302833 h 1202550"/>
              <a:gd name="connsiteX95" fmla="*/ 1058772 w 1202550"/>
              <a:gd name="connsiteY95" fmla="*/ 301080 h 1202550"/>
              <a:gd name="connsiteX96" fmla="*/ 1197846 w 1202550"/>
              <a:gd name="connsiteY96" fmla="*/ 301080 h 1202550"/>
              <a:gd name="connsiteX97" fmla="*/ 1201734 w 1202550"/>
              <a:gd name="connsiteY97" fmla="*/ 301080 h 1202550"/>
              <a:gd name="connsiteX98" fmla="*/ 1201734 w 1202550"/>
              <a:gd name="connsiteY98" fmla="*/ 299472 h 1202550"/>
              <a:gd name="connsiteX99" fmla="*/ 1198158 w 1202550"/>
              <a:gd name="connsiteY99" fmla="*/ 299472 h 1202550"/>
              <a:gd name="connsiteX100" fmla="*/ 1059228 w 1202550"/>
              <a:gd name="connsiteY100" fmla="*/ 299472 h 1202550"/>
              <a:gd name="connsiteX101" fmla="*/ 1060981 w 1202550"/>
              <a:gd name="connsiteY101" fmla="*/ 297720 h 1202550"/>
              <a:gd name="connsiteX102" fmla="*/ 1116188 w 1202550"/>
              <a:gd name="connsiteY102" fmla="*/ 261019 h 1202550"/>
              <a:gd name="connsiteX103" fmla="*/ 1119764 w 1202550"/>
              <a:gd name="connsiteY103" fmla="*/ 259843 h 1202550"/>
              <a:gd name="connsiteX104" fmla="*/ 1200990 w 1202550"/>
              <a:gd name="connsiteY104" fmla="*/ 259843 h 1202550"/>
              <a:gd name="connsiteX105" fmla="*/ 1201878 w 1202550"/>
              <a:gd name="connsiteY105" fmla="*/ 259843 h 1202550"/>
              <a:gd name="connsiteX106" fmla="*/ 1201878 w 1202550"/>
              <a:gd name="connsiteY106" fmla="*/ 258043 h 1202550"/>
              <a:gd name="connsiteX107" fmla="*/ 1198590 w 1202550"/>
              <a:gd name="connsiteY107" fmla="*/ 258043 h 1202550"/>
              <a:gd name="connsiteX108" fmla="*/ 1121372 w 1202550"/>
              <a:gd name="connsiteY108" fmla="*/ 258043 h 1202550"/>
              <a:gd name="connsiteX109" fmla="*/ 1123436 w 1202550"/>
              <a:gd name="connsiteY109" fmla="*/ 256123 h 1202550"/>
              <a:gd name="connsiteX110" fmla="*/ 1197678 w 1202550"/>
              <a:gd name="connsiteY110" fmla="*/ 206604 h 1202550"/>
              <a:gd name="connsiteX111" fmla="*/ 1201782 w 1202550"/>
              <a:gd name="connsiteY111" fmla="*/ 205356 h 1202550"/>
              <a:gd name="connsiteX112" fmla="*/ 1201782 w 1202550"/>
              <a:gd name="connsiteY112" fmla="*/ 201756 h 1202550"/>
              <a:gd name="connsiteX113" fmla="*/ 1195397 w 1202550"/>
              <a:gd name="connsiteY113" fmla="*/ 203484 h 1202550"/>
              <a:gd name="connsiteX114" fmla="*/ 1003373 w 1202550"/>
              <a:gd name="connsiteY114" fmla="*/ 203484 h 1202550"/>
              <a:gd name="connsiteX115" fmla="*/ 1004694 w 1202550"/>
              <a:gd name="connsiteY115" fmla="*/ 201324 h 1202550"/>
              <a:gd name="connsiteX116" fmla="*/ 1074302 w 1202550"/>
              <a:gd name="connsiteY116" fmla="*/ 131523 h 1202550"/>
              <a:gd name="connsiteX117" fmla="*/ 1078815 w 1202550"/>
              <a:gd name="connsiteY117" fmla="*/ 129867 h 1202550"/>
              <a:gd name="connsiteX118" fmla="*/ 1198206 w 1202550"/>
              <a:gd name="connsiteY118" fmla="*/ 129867 h 1202550"/>
              <a:gd name="connsiteX119" fmla="*/ 1201782 w 1202550"/>
              <a:gd name="connsiteY119" fmla="*/ 129867 h 1202550"/>
              <a:gd name="connsiteX120" fmla="*/ 1201782 w 1202550"/>
              <a:gd name="connsiteY120" fmla="*/ 127851 h 1202550"/>
              <a:gd name="connsiteX121" fmla="*/ 1198806 w 1202550"/>
              <a:gd name="connsiteY121" fmla="*/ 127851 h 1202550"/>
              <a:gd name="connsiteX122" fmla="*/ 1077951 w 1202550"/>
              <a:gd name="connsiteY122" fmla="*/ 127851 h 1202550"/>
              <a:gd name="connsiteX123" fmla="*/ 1080183 w 1202550"/>
              <a:gd name="connsiteY123" fmla="*/ 125450 h 1202550"/>
              <a:gd name="connsiteX124" fmla="*/ 1184500 w 1202550"/>
              <a:gd name="connsiteY124" fmla="*/ 21253 h 1202550"/>
              <a:gd name="connsiteX125" fmla="*/ 1189301 w 1202550"/>
              <a:gd name="connsiteY125" fmla="*/ 19333 h 1202550"/>
              <a:gd name="connsiteX126" fmla="*/ 1201878 w 1202550"/>
              <a:gd name="connsiteY126" fmla="*/ 19333 h 1202550"/>
              <a:gd name="connsiteX127" fmla="*/ 1201878 w 1202550"/>
              <a:gd name="connsiteY127" fmla="*/ 17461 h 1202550"/>
              <a:gd name="connsiteX128" fmla="*/ 1188365 w 1202550"/>
              <a:gd name="connsiteY128" fmla="*/ 17461 h 1202550"/>
              <a:gd name="connsiteX129" fmla="*/ 1201782 w 1202550"/>
              <a:gd name="connsiteY129" fmla="*/ 4259 h 1202550"/>
              <a:gd name="connsiteX130" fmla="*/ 1201782 w 1202550"/>
              <a:gd name="connsiteY130" fmla="*/ 2171 h 1202550"/>
              <a:gd name="connsiteX131" fmla="*/ 1201158 w 1202550"/>
              <a:gd name="connsiteY131" fmla="*/ 1859 h 1202550"/>
              <a:gd name="connsiteX132" fmla="*/ 1186468 w 1202550"/>
              <a:gd name="connsiteY132" fmla="*/ 16813 h 1202550"/>
              <a:gd name="connsiteX133" fmla="*/ 1184596 w 1202550"/>
              <a:gd name="connsiteY133" fmla="*/ 17557 h 1202550"/>
              <a:gd name="connsiteX134" fmla="*/ 895528 w 1202550"/>
              <a:gd name="connsiteY134" fmla="*/ 17557 h 1202550"/>
              <a:gd name="connsiteX135" fmla="*/ 899656 w 1202550"/>
              <a:gd name="connsiteY135" fmla="*/ 9156 h 1202550"/>
              <a:gd name="connsiteX136" fmla="*/ 903041 w 1202550"/>
              <a:gd name="connsiteY136" fmla="*/ 1955 h 1202550"/>
              <a:gd name="connsiteX137" fmla="*/ 901241 w 1202550"/>
              <a:gd name="connsiteY137" fmla="*/ 1955 h 1202550"/>
              <a:gd name="connsiteX138" fmla="*/ 894352 w 1202550"/>
              <a:gd name="connsiteY138" fmla="*/ 15925 h 1202550"/>
              <a:gd name="connsiteX139" fmla="*/ 891639 w 1202550"/>
              <a:gd name="connsiteY139" fmla="*/ 17677 h 1202550"/>
              <a:gd name="connsiteX140" fmla="*/ 889527 w 1202550"/>
              <a:gd name="connsiteY140" fmla="*/ 17677 h 1202550"/>
              <a:gd name="connsiteX141" fmla="*/ 606772 w 1202550"/>
              <a:gd name="connsiteY141" fmla="*/ 17677 h 1202550"/>
              <a:gd name="connsiteX142" fmla="*/ 602931 w 1202550"/>
              <a:gd name="connsiteY142" fmla="*/ 13980 h 1202550"/>
              <a:gd name="connsiteX143" fmla="*/ 602931 w 1202550"/>
              <a:gd name="connsiteY143" fmla="*/ 1979 h 1202550"/>
              <a:gd name="connsiteX144" fmla="*/ 601131 w 1202550"/>
              <a:gd name="connsiteY144" fmla="*/ 1979 h 1202550"/>
              <a:gd name="connsiteX145" fmla="*/ 601131 w 1202550"/>
              <a:gd name="connsiteY145" fmla="*/ 15469 h 1202550"/>
              <a:gd name="connsiteX146" fmla="*/ 599019 w 1202550"/>
              <a:gd name="connsiteY146" fmla="*/ 17677 h 1202550"/>
              <a:gd name="connsiteX147" fmla="*/ 597171 w 1202550"/>
              <a:gd name="connsiteY147" fmla="*/ 17677 h 1202550"/>
              <a:gd name="connsiteX148" fmla="*/ 313935 w 1202550"/>
              <a:gd name="connsiteY148" fmla="*/ 17677 h 1202550"/>
              <a:gd name="connsiteX149" fmla="*/ 308919 w 1202550"/>
              <a:gd name="connsiteY149" fmla="*/ 14725 h 1202550"/>
              <a:gd name="connsiteX150" fmla="*/ 302438 w 1202550"/>
              <a:gd name="connsiteY150" fmla="*/ 1907 h 1202550"/>
              <a:gd name="connsiteX151" fmla="*/ 300638 w 1202550"/>
              <a:gd name="connsiteY151" fmla="*/ 1907 h 1202550"/>
              <a:gd name="connsiteX152" fmla="*/ 308103 w 1202550"/>
              <a:gd name="connsiteY152" fmla="*/ 17317 h 1202550"/>
              <a:gd name="connsiteX153" fmla="*/ 304958 w 1202550"/>
              <a:gd name="connsiteY153" fmla="*/ 17605 h 1202550"/>
              <a:gd name="connsiteX154" fmla="*/ 20811 w 1202550"/>
              <a:gd name="connsiteY154" fmla="*/ 17605 h 1202550"/>
              <a:gd name="connsiteX155" fmla="*/ 16298 w 1202550"/>
              <a:gd name="connsiteY155" fmla="*/ 15637 h 1202550"/>
              <a:gd name="connsiteX156" fmla="*/ 4585 w 1202550"/>
              <a:gd name="connsiteY156" fmla="*/ 3947 h 1202550"/>
              <a:gd name="connsiteX157" fmla="*/ 3144 w 1202550"/>
              <a:gd name="connsiteY157" fmla="*/ 1835 h 1202550"/>
              <a:gd name="connsiteX158" fmla="*/ 1896 w 1202550"/>
              <a:gd name="connsiteY158" fmla="*/ 2771 h 1202550"/>
              <a:gd name="connsiteX159" fmla="*/ 1896 w 1202550"/>
              <a:gd name="connsiteY159" fmla="*/ 4859 h 1202550"/>
              <a:gd name="connsiteX160" fmla="*/ 3000 w 1202550"/>
              <a:gd name="connsiteY160" fmla="*/ 5003 h 1202550"/>
              <a:gd name="connsiteX161" fmla="*/ 15650 w 1202550"/>
              <a:gd name="connsiteY161" fmla="*/ 17461 h 1202550"/>
              <a:gd name="connsiteX162" fmla="*/ 1896 w 1202550"/>
              <a:gd name="connsiteY162" fmla="*/ 17461 h 1202550"/>
              <a:gd name="connsiteX163" fmla="*/ 1896 w 1202550"/>
              <a:gd name="connsiteY163" fmla="*/ 19261 h 1202550"/>
              <a:gd name="connsiteX164" fmla="*/ 15386 w 1202550"/>
              <a:gd name="connsiteY164" fmla="*/ 19261 h 1202550"/>
              <a:gd name="connsiteX165" fmla="*/ 18770 w 1202550"/>
              <a:gd name="connsiteY165" fmla="*/ 20701 h 1202550"/>
              <a:gd name="connsiteX166" fmla="*/ 19202 w 1202550"/>
              <a:gd name="connsiteY166" fmla="*/ 21109 h 1202550"/>
              <a:gd name="connsiteX167" fmla="*/ 123855 w 1202550"/>
              <a:gd name="connsiteY167" fmla="*/ 125642 h 1202550"/>
              <a:gd name="connsiteX168" fmla="*/ 125584 w 1202550"/>
              <a:gd name="connsiteY168" fmla="*/ 127035 h 1202550"/>
              <a:gd name="connsiteX169" fmla="*/ 123976 w 1202550"/>
              <a:gd name="connsiteY169" fmla="*/ 127923 h 1202550"/>
              <a:gd name="connsiteX170" fmla="*/ 2856 w 1202550"/>
              <a:gd name="connsiteY170" fmla="*/ 127923 h 1202550"/>
              <a:gd name="connsiteX171" fmla="*/ 1944 w 1202550"/>
              <a:gd name="connsiteY171" fmla="*/ 127923 h 1202550"/>
              <a:gd name="connsiteX172" fmla="*/ 1944 w 1202550"/>
              <a:gd name="connsiteY172" fmla="*/ 129723 h 1202550"/>
              <a:gd name="connsiteX173" fmla="*/ 5545 w 1202550"/>
              <a:gd name="connsiteY173" fmla="*/ 129723 h 1202550"/>
              <a:gd name="connsiteX174" fmla="*/ 124552 w 1202550"/>
              <a:gd name="connsiteY174" fmla="*/ 129723 h 1202550"/>
              <a:gd name="connsiteX175" fmla="*/ 130312 w 1202550"/>
              <a:gd name="connsiteY175" fmla="*/ 132123 h 1202550"/>
              <a:gd name="connsiteX176" fmla="*/ 199657 w 1202550"/>
              <a:gd name="connsiteY176" fmla="*/ 201300 h 1202550"/>
              <a:gd name="connsiteX177" fmla="*/ 200953 w 1202550"/>
              <a:gd name="connsiteY177" fmla="*/ 202932 h 1202550"/>
              <a:gd name="connsiteX178" fmla="*/ 198769 w 1202550"/>
              <a:gd name="connsiteY178" fmla="*/ 203316 h 1202550"/>
              <a:gd name="connsiteX179" fmla="*/ 7489 w 1202550"/>
              <a:gd name="connsiteY179" fmla="*/ 203460 h 1202550"/>
              <a:gd name="connsiteX180" fmla="*/ 1896 w 1202550"/>
              <a:gd name="connsiteY180" fmla="*/ 201636 h 1202550"/>
              <a:gd name="connsiteX181" fmla="*/ 1896 w 1202550"/>
              <a:gd name="connsiteY181" fmla="*/ 205236 h 1202550"/>
              <a:gd name="connsiteX182" fmla="*/ 6121 w 1202550"/>
              <a:gd name="connsiteY182" fmla="*/ 206172 h 1202550"/>
              <a:gd name="connsiteX183" fmla="*/ 81874 w 1202550"/>
              <a:gd name="connsiteY183" fmla="*/ 256579 h 1202550"/>
              <a:gd name="connsiteX184" fmla="*/ 83074 w 1202550"/>
              <a:gd name="connsiteY184" fmla="*/ 257443 h 1202550"/>
              <a:gd name="connsiteX185" fmla="*/ 79810 w 1202550"/>
              <a:gd name="connsiteY185" fmla="*/ 257827 h 1202550"/>
              <a:gd name="connsiteX186" fmla="*/ 5233 w 1202550"/>
              <a:gd name="connsiteY186" fmla="*/ 257827 h 1202550"/>
              <a:gd name="connsiteX187" fmla="*/ 1944 w 1202550"/>
              <a:gd name="connsiteY187" fmla="*/ 257827 h 1202550"/>
              <a:gd name="connsiteX188" fmla="*/ 1944 w 1202550"/>
              <a:gd name="connsiteY188" fmla="*/ 259627 h 1202550"/>
              <a:gd name="connsiteX189" fmla="*/ 4345 w 1202550"/>
              <a:gd name="connsiteY189" fmla="*/ 259627 h 1202550"/>
              <a:gd name="connsiteX190" fmla="*/ 84107 w 1202550"/>
              <a:gd name="connsiteY190" fmla="*/ 259627 h 1202550"/>
              <a:gd name="connsiteX191" fmla="*/ 88571 w 1202550"/>
              <a:gd name="connsiteY191" fmla="*/ 260923 h 1202550"/>
              <a:gd name="connsiteX192" fmla="*/ 143178 w 1202550"/>
              <a:gd name="connsiteY192" fmla="*/ 297336 h 1202550"/>
              <a:gd name="connsiteX193" fmla="*/ 145122 w 1202550"/>
              <a:gd name="connsiteY193" fmla="*/ 298944 h 1202550"/>
              <a:gd name="connsiteX194" fmla="*/ 141978 w 1202550"/>
              <a:gd name="connsiteY194" fmla="*/ 299232 h 1202550"/>
              <a:gd name="connsiteX195" fmla="*/ 5545 w 1202550"/>
              <a:gd name="connsiteY195" fmla="*/ 299232 h 1202550"/>
              <a:gd name="connsiteX196" fmla="*/ 1944 w 1202550"/>
              <a:gd name="connsiteY196" fmla="*/ 299232 h 1202550"/>
              <a:gd name="connsiteX197" fmla="*/ 1944 w 1202550"/>
              <a:gd name="connsiteY197" fmla="*/ 303433 h 1202550"/>
              <a:gd name="connsiteX198" fmla="*/ 4729 w 1202550"/>
              <a:gd name="connsiteY198" fmla="*/ 304393 h 1202550"/>
              <a:gd name="connsiteX199" fmla="*/ 59671 w 1202550"/>
              <a:gd name="connsiteY199" fmla="*/ 331780 h 1202550"/>
              <a:gd name="connsiteX200" fmla="*/ 62288 w 1202550"/>
              <a:gd name="connsiteY200" fmla="*/ 336125 h 1202550"/>
              <a:gd name="connsiteX201" fmla="*/ 62288 w 1202550"/>
              <a:gd name="connsiteY201" fmla="*/ 462693 h 1202550"/>
              <a:gd name="connsiteX202" fmla="*/ 62288 w 1202550"/>
              <a:gd name="connsiteY202" fmla="*/ 465765 h 1202550"/>
              <a:gd name="connsiteX203" fmla="*/ 58639 w 1202550"/>
              <a:gd name="connsiteY203" fmla="*/ 465237 h 1202550"/>
              <a:gd name="connsiteX204" fmla="*/ 4849 w 1202550"/>
              <a:gd name="connsiteY204" fmla="*/ 452035 h 1202550"/>
              <a:gd name="connsiteX205" fmla="*/ 1944 w 1202550"/>
              <a:gd name="connsiteY205" fmla="*/ 451795 h 1202550"/>
              <a:gd name="connsiteX206" fmla="*/ 1944 w 1202550"/>
              <a:gd name="connsiteY206" fmla="*/ 453595 h 1202550"/>
              <a:gd name="connsiteX207" fmla="*/ 4585 w 1202550"/>
              <a:gd name="connsiteY207" fmla="*/ 453883 h 1202550"/>
              <a:gd name="connsiteX208" fmla="*/ 59503 w 1202550"/>
              <a:gd name="connsiteY208" fmla="*/ 467493 h 1202550"/>
              <a:gd name="connsiteX209" fmla="*/ 62240 w 1202550"/>
              <a:gd name="connsiteY209" fmla="*/ 471022 h 1202550"/>
              <a:gd name="connsiteX210" fmla="*/ 62240 w 1202550"/>
              <a:gd name="connsiteY210" fmla="*/ 598453 h 1202550"/>
              <a:gd name="connsiteX211" fmla="*/ 62240 w 1202550"/>
              <a:gd name="connsiteY211" fmla="*/ 599654 h 1202550"/>
              <a:gd name="connsiteX212" fmla="*/ 60704 w 1202550"/>
              <a:gd name="connsiteY212" fmla="*/ 601214 h 1202550"/>
              <a:gd name="connsiteX213" fmla="*/ 59503 w 1202550"/>
              <a:gd name="connsiteY213" fmla="*/ 601214 h 1202550"/>
              <a:gd name="connsiteX214" fmla="*/ 3744 w 1202550"/>
              <a:gd name="connsiteY214" fmla="*/ 601214 h 1202550"/>
              <a:gd name="connsiteX215" fmla="*/ 1944 w 1202550"/>
              <a:gd name="connsiteY215" fmla="*/ 601214 h 1202550"/>
              <a:gd name="connsiteX216" fmla="*/ 1944 w 1202550"/>
              <a:gd name="connsiteY216" fmla="*/ 603014 h 1202550"/>
              <a:gd name="connsiteX217" fmla="*/ 13946 w 1202550"/>
              <a:gd name="connsiteY217" fmla="*/ 603014 h 1202550"/>
              <a:gd name="connsiteX218" fmla="*/ 60728 w 1202550"/>
              <a:gd name="connsiteY218" fmla="*/ 603014 h 1202550"/>
              <a:gd name="connsiteX219" fmla="*/ 62240 w 1202550"/>
              <a:gd name="connsiteY219" fmla="*/ 604382 h 1202550"/>
              <a:gd name="connsiteX220" fmla="*/ 62240 w 1202550"/>
              <a:gd name="connsiteY220" fmla="*/ 606470 h 1202550"/>
              <a:gd name="connsiteX221" fmla="*/ 62240 w 1202550"/>
              <a:gd name="connsiteY221" fmla="*/ 733038 h 1202550"/>
              <a:gd name="connsiteX222" fmla="*/ 62240 w 1202550"/>
              <a:gd name="connsiteY222" fmla="*/ 733950 h 1202550"/>
              <a:gd name="connsiteX223" fmla="*/ 60080 w 1202550"/>
              <a:gd name="connsiteY223" fmla="*/ 736783 h 1202550"/>
              <a:gd name="connsiteX224" fmla="*/ 46710 w 1202550"/>
              <a:gd name="connsiteY224" fmla="*/ 740119 h 1202550"/>
              <a:gd name="connsiteX225" fmla="*/ 4297 w 1202550"/>
              <a:gd name="connsiteY225" fmla="*/ 750729 h 1202550"/>
              <a:gd name="connsiteX226" fmla="*/ 1896 w 1202550"/>
              <a:gd name="connsiteY226" fmla="*/ 751089 h 1202550"/>
              <a:gd name="connsiteX227" fmla="*/ 1896 w 1202550"/>
              <a:gd name="connsiteY227" fmla="*/ 752889 h 1202550"/>
              <a:gd name="connsiteX228" fmla="*/ 4537 w 1202550"/>
              <a:gd name="connsiteY228" fmla="*/ 752529 h 1202550"/>
              <a:gd name="connsiteX229" fmla="*/ 59167 w 1202550"/>
              <a:gd name="connsiteY229" fmla="*/ 738847 h 1202550"/>
              <a:gd name="connsiteX230" fmla="*/ 61808 w 1202550"/>
              <a:gd name="connsiteY230" fmla="*/ 738463 h 1202550"/>
              <a:gd name="connsiteX231" fmla="*/ 62168 w 1202550"/>
              <a:gd name="connsiteY231" fmla="*/ 741055 h 1202550"/>
              <a:gd name="connsiteX232" fmla="*/ 62168 w 1202550"/>
              <a:gd name="connsiteY232" fmla="*/ 868511 h 1202550"/>
              <a:gd name="connsiteX233" fmla="*/ 59767 w 1202550"/>
              <a:gd name="connsiteY233" fmla="*/ 872376 h 1202550"/>
              <a:gd name="connsiteX234" fmla="*/ 4561 w 1202550"/>
              <a:gd name="connsiteY234" fmla="*/ 899979 h 1202550"/>
              <a:gd name="connsiteX235" fmla="*/ 1800 w 1202550"/>
              <a:gd name="connsiteY235" fmla="*/ 901083 h 1202550"/>
              <a:gd name="connsiteX236" fmla="*/ 1800 w 1202550"/>
              <a:gd name="connsiteY236" fmla="*/ 902884 h 1202550"/>
              <a:gd name="connsiteX237" fmla="*/ 4537 w 1202550"/>
              <a:gd name="connsiteY237" fmla="*/ 902019 h 1202550"/>
              <a:gd name="connsiteX238" fmla="*/ 60536 w 1202550"/>
              <a:gd name="connsiteY238" fmla="*/ 874032 h 1202550"/>
              <a:gd name="connsiteX239" fmla="*/ 65648 w 1202550"/>
              <a:gd name="connsiteY239" fmla="*/ 872760 h 1202550"/>
              <a:gd name="connsiteX240" fmla="*/ 193704 w 1202550"/>
              <a:gd name="connsiteY240" fmla="*/ 872760 h 1202550"/>
              <a:gd name="connsiteX241" fmla="*/ 193704 w 1202550"/>
              <a:gd name="connsiteY241" fmla="*/ 873312 h 1202550"/>
              <a:gd name="connsiteX242" fmla="*/ 191304 w 1202550"/>
              <a:gd name="connsiteY242" fmla="*/ 874920 h 1202550"/>
              <a:gd name="connsiteX243" fmla="*/ 151123 w 1202550"/>
              <a:gd name="connsiteY243" fmla="*/ 901947 h 1202550"/>
              <a:gd name="connsiteX244" fmla="*/ 148939 w 1202550"/>
              <a:gd name="connsiteY244" fmla="*/ 903508 h 1202550"/>
              <a:gd name="connsiteX245" fmla="*/ 145794 w 1202550"/>
              <a:gd name="connsiteY245" fmla="*/ 904108 h 1202550"/>
              <a:gd name="connsiteX246" fmla="*/ 1896 w 1202550"/>
              <a:gd name="connsiteY246" fmla="*/ 904108 h 1202550"/>
              <a:gd name="connsiteX247" fmla="*/ 1896 w 1202550"/>
              <a:gd name="connsiteY247" fmla="*/ 904708 h 1202550"/>
              <a:gd name="connsiteX248" fmla="*/ 142698 w 1202550"/>
              <a:gd name="connsiteY248" fmla="*/ 904708 h 1202550"/>
              <a:gd name="connsiteX249" fmla="*/ 145098 w 1202550"/>
              <a:gd name="connsiteY249" fmla="*/ 904852 h 1202550"/>
              <a:gd name="connsiteX250" fmla="*/ 145314 w 1202550"/>
              <a:gd name="connsiteY250" fmla="*/ 905908 h 1202550"/>
              <a:gd name="connsiteX251" fmla="*/ 145314 w 1202550"/>
              <a:gd name="connsiteY251" fmla="*/ 905908 h 1202550"/>
              <a:gd name="connsiteX252" fmla="*/ 92772 w 1202550"/>
              <a:gd name="connsiteY252" fmla="*/ 940976 h 1202550"/>
              <a:gd name="connsiteX253" fmla="*/ 79258 w 1202550"/>
              <a:gd name="connsiteY253" fmla="*/ 945153 h 1202550"/>
              <a:gd name="connsiteX254" fmla="*/ 5233 w 1202550"/>
              <a:gd name="connsiteY254" fmla="*/ 945153 h 1202550"/>
              <a:gd name="connsiteX255" fmla="*/ 1944 w 1202550"/>
              <a:gd name="connsiteY255" fmla="*/ 945153 h 1202550"/>
              <a:gd name="connsiteX256" fmla="*/ 1944 w 1202550"/>
              <a:gd name="connsiteY256" fmla="*/ 946953 h 1202550"/>
              <a:gd name="connsiteX257" fmla="*/ 5233 w 1202550"/>
              <a:gd name="connsiteY257" fmla="*/ 946953 h 1202550"/>
              <a:gd name="connsiteX258" fmla="*/ 82858 w 1202550"/>
              <a:gd name="connsiteY258" fmla="*/ 946953 h 1202550"/>
              <a:gd name="connsiteX259" fmla="*/ 81106 w 1202550"/>
              <a:gd name="connsiteY259" fmla="*/ 948753 h 1202550"/>
              <a:gd name="connsiteX260" fmla="*/ 6361 w 1202550"/>
              <a:gd name="connsiteY260" fmla="*/ 998560 h 1202550"/>
              <a:gd name="connsiteX261" fmla="*/ 1944 w 1202550"/>
              <a:gd name="connsiteY261" fmla="*/ 999544 h 1202550"/>
              <a:gd name="connsiteX262" fmla="*/ 1944 w 1202550"/>
              <a:gd name="connsiteY262" fmla="*/ 1003144 h 1202550"/>
              <a:gd name="connsiteX263" fmla="*/ 2256 w 1202550"/>
              <a:gd name="connsiteY263" fmla="*/ 1003144 h 1202550"/>
              <a:gd name="connsiteX264" fmla="*/ 11449 w 1202550"/>
              <a:gd name="connsiteY264" fmla="*/ 1001608 h 1202550"/>
              <a:gd name="connsiteX265" fmla="*/ 197377 w 1202550"/>
              <a:gd name="connsiteY265" fmla="*/ 1001608 h 1202550"/>
              <a:gd name="connsiteX266" fmla="*/ 201241 w 1202550"/>
              <a:gd name="connsiteY266" fmla="*/ 1001920 h 1202550"/>
              <a:gd name="connsiteX267" fmla="*/ 199249 w 1202550"/>
              <a:gd name="connsiteY267" fmla="*/ 1003984 h 1202550"/>
              <a:gd name="connsiteX268" fmla="*/ 129928 w 1202550"/>
              <a:gd name="connsiteY268" fmla="*/ 1073401 h 1202550"/>
              <a:gd name="connsiteX269" fmla="*/ 125512 w 1202550"/>
              <a:gd name="connsiteY269" fmla="*/ 1075273 h 1202550"/>
              <a:gd name="connsiteX270" fmla="*/ 4345 w 1202550"/>
              <a:gd name="connsiteY270" fmla="*/ 1075273 h 1202550"/>
              <a:gd name="connsiteX271" fmla="*/ 1944 w 1202550"/>
              <a:gd name="connsiteY271" fmla="*/ 1075273 h 1202550"/>
              <a:gd name="connsiteX272" fmla="*/ 1944 w 1202550"/>
              <a:gd name="connsiteY272" fmla="*/ 1077073 h 1202550"/>
              <a:gd name="connsiteX273" fmla="*/ 5545 w 1202550"/>
              <a:gd name="connsiteY273" fmla="*/ 1077073 h 1202550"/>
              <a:gd name="connsiteX274" fmla="*/ 125560 w 1202550"/>
              <a:gd name="connsiteY274" fmla="*/ 1077073 h 1202550"/>
              <a:gd name="connsiteX275" fmla="*/ 123423 w 1202550"/>
              <a:gd name="connsiteY275" fmla="*/ 1079762 h 1202550"/>
              <a:gd name="connsiteX276" fmla="*/ 20115 w 1202550"/>
              <a:gd name="connsiteY276" fmla="*/ 1183119 h 1202550"/>
              <a:gd name="connsiteX277" fmla="*/ 17474 w 1202550"/>
              <a:gd name="connsiteY277" fmla="*/ 1185951 h 1202550"/>
              <a:gd name="connsiteX278" fmla="*/ 17474 w 1202550"/>
              <a:gd name="connsiteY278" fmla="*/ 1185951 h 1202550"/>
              <a:gd name="connsiteX279" fmla="*/ 14474 w 1202550"/>
              <a:gd name="connsiteY279" fmla="*/ 1186695 h 1202550"/>
              <a:gd name="connsiteX280" fmla="*/ 1944 w 1202550"/>
              <a:gd name="connsiteY280" fmla="*/ 1186695 h 1202550"/>
              <a:gd name="connsiteX281" fmla="*/ 1944 w 1202550"/>
              <a:gd name="connsiteY281" fmla="*/ 1187295 h 1202550"/>
              <a:gd name="connsiteX282" fmla="*/ 12386 w 1202550"/>
              <a:gd name="connsiteY282" fmla="*/ 1187295 h 1202550"/>
              <a:gd name="connsiteX283" fmla="*/ 15074 w 1202550"/>
              <a:gd name="connsiteY283" fmla="*/ 1188087 h 1202550"/>
              <a:gd name="connsiteX284" fmla="*/ 3912 w 1202550"/>
              <a:gd name="connsiteY284" fmla="*/ 1199321 h 1202550"/>
              <a:gd name="connsiteX285" fmla="*/ 1944 w 1202550"/>
              <a:gd name="connsiteY285" fmla="*/ 1200497 h 1202550"/>
              <a:gd name="connsiteX286" fmla="*/ 2856 w 1202550"/>
              <a:gd name="connsiteY286" fmla="*/ 1201721 h 1202550"/>
              <a:gd name="connsiteX287" fmla="*/ 4345 w 1202550"/>
              <a:gd name="connsiteY287" fmla="*/ 1201721 h 1202550"/>
              <a:gd name="connsiteX288" fmla="*/ 4297 w 1202550"/>
              <a:gd name="connsiteY288" fmla="*/ 1201721 h 1202550"/>
              <a:gd name="connsiteX289" fmla="*/ 18098 w 1202550"/>
              <a:gd name="connsiteY289" fmla="*/ 1187895 h 1202550"/>
              <a:gd name="connsiteX290" fmla="*/ 18098 w 1202550"/>
              <a:gd name="connsiteY290" fmla="*/ 1187895 h 1202550"/>
              <a:gd name="connsiteX291" fmla="*/ 19754 w 1202550"/>
              <a:gd name="connsiteY291" fmla="*/ 1187319 h 1202550"/>
              <a:gd name="connsiteX292" fmla="*/ 304166 w 1202550"/>
              <a:gd name="connsiteY292" fmla="*/ 1187319 h 1202550"/>
              <a:gd name="connsiteX293" fmla="*/ 307454 w 1202550"/>
              <a:gd name="connsiteY293" fmla="*/ 1187439 h 1202550"/>
              <a:gd name="connsiteX294" fmla="*/ 307935 w 1202550"/>
              <a:gd name="connsiteY294" fmla="*/ 1189143 h 1202550"/>
              <a:gd name="connsiteX295" fmla="*/ 302894 w 1202550"/>
              <a:gd name="connsiteY295" fmla="*/ 1198889 h 1202550"/>
              <a:gd name="connsiteX296" fmla="*/ 301310 w 1202550"/>
              <a:gd name="connsiteY296" fmla="*/ 1201721 h 1202550"/>
              <a:gd name="connsiteX297" fmla="*/ 303710 w 1202550"/>
              <a:gd name="connsiteY297" fmla="*/ 1201721 h 1202550"/>
              <a:gd name="connsiteX298" fmla="*/ 310335 w 1202550"/>
              <a:gd name="connsiteY298" fmla="*/ 1187991 h 1202550"/>
              <a:gd name="connsiteX299" fmla="*/ 310335 w 1202550"/>
              <a:gd name="connsiteY299" fmla="*/ 1187991 h 1202550"/>
              <a:gd name="connsiteX300" fmla="*/ 311631 w 1202550"/>
              <a:gd name="connsiteY300" fmla="*/ 1187343 h 1202550"/>
              <a:gd name="connsiteX301" fmla="*/ 597267 w 1202550"/>
              <a:gd name="connsiteY301" fmla="*/ 1187343 h 1202550"/>
              <a:gd name="connsiteX302" fmla="*/ 601179 w 1202550"/>
              <a:gd name="connsiteY302" fmla="*/ 1188135 h 1202550"/>
              <a:gd name="connsiteX303" fmla="*/ 601179 w 1202550"/>
              <a:gd name="connsiteY303" fmla="*/ 1201721 h 1202550"/>
              <a:gd name="connsiteX304" fmla="*/ 602979 w 1202550"/>
              <a:gd name="connsiteY304" fmla="*/ 1201721 h 1202550"/>
              <a:gd name="connsiteX305" fmla="*/ 602979 w 1202550"/>
              <a:gd name="connsiteY305" fmla="*/ 1187991 h 1202550"/>
              <a:gd name="connsiteX306" fmla="*/ 604588 w 1202550"/>
              <a:gd name="connsiteY306" fmla="*/ 1187343 h 1202550"/>
              <a:gd name="connsiteX307" fmla="*/ 889407 w 1202550"/>
              <a:gd name="connsiteY307" fmla="*/ 1187343 h 1202550"/>
              <a:gd name="connsiteX308" fmla="*/ 893440 w 1202550"/>
              <a:gd name="connsiteY308" fmla="*/ 1187919 h 1202550"/>
              <a:gd name="connsiteX309" fmla="*/ 900041 w 1202550"/>
              <a:gd name="connsiteY309" fmla="*/ 1201721 h 1202550"/>
              <a:gd name="connsiteX310" fmla="*/ 902441 w 1202550"/>
              <a:gd name="connsiteY310" fmla="*/ 1201721 h 1202550"/>
              <a:gd name="connsiteX311" fmla="*/ 897040 w 1202550"/>
              <a:gd name="connsiteY311" fmla="*/ 1190752 h 1202550"/>
              <a:gd name="connsiteX312" fmla="*/ 895864 w 1202550"/>
              <a:gd name="connsiteY312" fmla="*/ 1188039 h 1202550"/>
              <a:gd name="connsiteX313" fmla="*/ 897448 w 1202550"/>
              <a:gd name="connsiteY313" fmla="*/ 1187343 h 1202550"/>
              <a:gd name="connsiteX314" fmla="*/ 1182196 w 1202550"/>
              <a:gd name="connsiteY314" fmla="*/ 1187343 h 1202550"/>
              <a:gd name="connsiteX315" fmla="*/ 1186132 w 1202550"/>
              <a:gd name="connsiteY315" fmla="*/ 1188087 h 1202550"/>
              <a:gd name="connsiteX316" fmla="*/ 1197390 w 1202550"/>
              <a:gd name="connsiteY316" fmla="*/ 1199561 h 1202550"/>
              <a:gd name="connsiteX317" fmla="*/ 1199382 w 1202550"/>
              <a:gd name="connsiteY317" fmla="*/ 1201721 h 1202550"/>
              <a:gd name="connsiteX318" fmla="*/ 1201182 w 1202550"/>
              <a:gd name="connsiteY318" fmla="*/ 1201721 h 1202550"/>
              <a:gd name="connsiteX319" fmla="*/ 1200054 w 1202550"/>
              <a:gd name="connsiteY319" fmla="*/ 1199585 h 1202550"/>
              <a:gd name="connsiteX320" fmla="*/ 1040530 w 1202550"/>
              <a:gd name="connsiteY320" fmla="*/ 1042293 h 1202550"/>
              <a:gd name="connsiteX321" fmla="*/ 1071206 w 1202550"/>
              <a:gd name="connsiteY321" fmla="*/ 1073113 h 1202550"/>
              <a:gd name="connsiteX322" fmla="*/ 1073318 w 1202550"/>
              <a:gd name="connsiteY322" fmla="*/ 1075345 h 1202550"/>
              <a:gd name="connsiteX323" fmla="*/ 1069622 w 1202550"/>
              <a:gd name="connsiteY323" fmla="*/ 1075345 h 1202550"/>
              <a:gd name="connsiteX324" fmla="*/ 842601 w 1202550"/>
              <a:gd name="connsiteY324" fmla="*/ 1075345 h 1202550"/>
              <a:gd name="connsiteX325" fmla="*/ 837945 w 1202550"/>
              <a:gd name="connsiteY325" fmla="*/ 1072369 h 1202550"/>
              <a:gd name="connsiteX326" fmla="*/ 815238 w 1202550"/>
              <a:gd name="connsiteY326" fmla="*/ 1026763 h 1202550"/>
              <a:gd name="connsiteX327" fmla="*/ 804173 w 1202550"/>
              <a:gd name="connsiteY327" fmla="*/ 1004512 h 1202550"/>
              <a:gd name="connsiteX328" fmla="*/ 803284 w 1202550"/>
              <a:gd name="connsiteY328" fmla="*/ 1002112 h 1202550"/>
              <a:gd name="connsiteX329" fmla="*/ 806213 w 1202550"/>
              <a:gd name="connsiteY329" fmla="*/ 1001824 h 1202550"/>
              <a:gd name="connsiteX330" fmla="*/ 996941 w 1202550"/>
              <a:gd name="connsiteY330" fmla="*/ 1001824 h 1202550"/>
              <a:gd name="connsiteX331" fmla="*/ 1002173 w 1202550"/>
              <a:gd name="connsiteY331" fmla="*/ 1003984 h 1202550"/>
              <a:gd name="connsiteX332" fmla="*/ 1040530 w 1202550"/>
              <a:gd name="connsiteY332" fmla="*/ 1042173 h 1202550"/>
              <a:gd name="connsiteX333" fmla="*/ 603075 w 1202550"/>
              <a:gd name="connsiteY333" fmla="*/ 1003216 h 1202550"/>
              <a:gd name="connsiteX334" fmla="*/ 604636 w 1202550"/>
              <a:gd name="connsiteY334" fmla="*/ 1001632 h 1202550"/>
              <a:gd name="connsiteX335" fmla="*/ 606724 w 1202550"/>
              <a:gd name="connsiteY335" fmla="*/ 1001632 h 1202550"/>
              <a:gd name="connsiteX336" fmla="*/ 797428 w 1202550"/>
              <a:gd name="connsiteY336" fmla="*/ 1001632 h 1202550"/>
              <a:gd name="connsiteX337" fmla="*/ 802228 w 1202550"/>
              <a:gd name="connsiteY337" fmla="*/ 1004560 h 1202550"/>
              <a:gd name="connsiteX338" fmla="*/ 835976 w 1202550"/>
              <a:gd name="connsiteY338" fmla="*/ 1072393 h 1202550"/>
              <a:gd name="connsiteX339" fmla="*/ 837081 w 1202550"/>
              <a:gd name="connsiteY339" fmla="*/ 1075273 h 1202550"/>
              <a:gd name="connsiteX340" fmla="*/ 606652 w 1202550"/>
              <a:gd name="connsiteY340" fmla="*/ 1075273 h 1202550"/>
              <a:gd name="connsiteX341" fmla="*/ 603051 w 1202550"/>
              <a:gd name="connsiteY341" fmla="*/ 1071625 h 1202550"/>
              <a:gd name="connsiteX342" fmla="*/ 603051 w 1202550"/>
              <a:gd name="connsiteY342" fmla="*/ 1004752 h 1202550"/>
              <a:gd name="connsiteX343" fmla="*/ 603075 w 1202550"/>
              <a:gd name="connsiteY343" fmla="*/ 1003216 h 1202550"/>
              <a:gd name="connsiteX344" fmla="*/ 603075 w 1202550"/>
              <a:gd name="connsiteY344" fmla="*/ 950217 h 1202550"/>
              <a:gd name="connsiteX345" fmla="*/ 603075 w 1202550"/>
              <a:gd name="connsiteY345" fmla="*/ 948417 h 1202550"/>
              <a:gd name="connsiteX346" fmla="*/ 604636 w 1202550"/>
              <a:gd name="connsiteY346" fmla="*/ 946833 h 1202550"/>
              <a:gd name="connsiteX347" fmla="*/ 606436 w 1202550"/>
              <a:gd name="connsiteY347" fmla="*/ 946833 h 1202550"/>
              <a:gd name="connsiteX348" fmla="*/ 770136 w 1202550"/>
              <a:gd name="connsiteY348" fmla="*/ 946833 h 1202550"/>
              <a:gd name="connsiteX349" fmla="*/ 774937 w 1202550"/>
              <a:gd name="connsiteY349" fmla="*/ 949761 h 1202550"/>
              <a:gd name="connsiteX350" fmla="*/ 798388 w 1202550"/>
              <a:gd name="connsiteY350" fmla="*/ 996951 h 1202550"/>
              <a:gd name="connsiteX351" fmla="*/ 799564 w 1202550"/>
              <a:gd name="connsiteY351" fmla="*/ 999520 h 1202550"/>
              <a:gd name="connsiteX352" fmla="*/ 796228 w 1202550"/>
              <a:gd name="connsiteY352" fmla="*/ 999880 h 1202550"/>
              <a:gd name="connsiteX353" fmla="*/ 606772 w 1202550"/>
              <a:gd name="connsiteY353" fmla="*/ 999880 h 1202550"/>
              <a:gd name="connsiteX354" fmla="*/ 603195 w 1202550"/>
              <a:gd name="connsiteY354" fmla="*/ 996423 h 1202550"/>
              <a:gd name="connsiteX355" fmla="*/ 603075 w 1202550"/>
              <a:gd name="connsiteY355" fmla="*/ 950217 h 1202550"/>
              <a:gd name="connsiteX356" fmla="*/ 603075 w 1202550"/>
              <a:gd name="connsiteY356" fmla="*/ 848589 h 1202550"/>
              <a:gd name="connsiteX357" fmla="*/ 605116 w 1202550"/>
              <a:gd name="connsiteY357" fmla="*/ 846549 h 1202550"/>
              <a:gd name="connsiteX358" fmla="*/ 606604 w 1202550"/>
              <a:gd name="connsiteY358" fmla="*/ 846549 h 1202550"/>
              <a:gd name="connsiteX359" fmla="*/ 722082 w 1202550"/>
              <a:gd name="connsiteY359" fmla="*/ 846549 h 1202550"/>
              <a:gd name="connsiteX360" fmla="*/ 723762 w 1202550"/>
              <a:gd name="connsiteY360" fmla="*/ 847509 h 1202550"/>
              <a:gd name="connsiteX361" fmla="*/ 735524 w 1202550"/>
              <a:gd name="connsiteY361" fmla="*/ 871056 h 1202550"/>
              <a:gd name="connsiteX362" fmla="*/ 606628 w 1202550"/>
              <a:gd name="connsiteY362" fmla="*/ 871056 h 1202550"/>
              <a:gd name="connsiteX363" fmla="*/ 605140 w 1202550"/>
              <a:gd name="connsiteY363" fmla="*/ 871056 h 1202550"/>
              <a:gd name="connsiteX364" fmla="*/ 603147 w 1202550"/>
              <a:gd name="connsiteY364" fmla="*/ 868967 h 1202550"/>
              <a:gd name="connsiteX365" fmla="*/ 603147 w 1202550"/>
              <a:gd name="connsiteY365" fmla="*/ 848589 h 1202550"/>
              <a:gd name="connsiteX366" fmla="*/ 603075 w 1202550"/>
              <a:gd name="connsiteY366" fmla="*/ 206989 h 1202550"/>
              <a:gd name="connsiteX367" fmla="*/ 604948 w 1202550"/>
              <a:gd name="connsiteY367" fmla="*/ 205140 h 1202550"/>
              <a:gd name="connsiteX368" fmla="*/ 607036 w 1202550"/>
              <a:gd name="connsiteY368" fmla="*/ 205140 h 1202550"/>
              <a:gd name="connsiteX369" fmla="*/ 795940 w 1202550"/>
              <a:gd name="connsiteY369" fmla="*/ 205140 h 1202550"/>
              <a:gd name="connsiteX370" fmla="*/ 799300 w 1202550"/>
              <a:gd name="connsiteY370" fmla="*/ 205356 h 1202550"/>
              <a:gd name="connsiteX371" fmla="*/ 798436 w 1202550"/>
              <a:gd name="connsiteY371" fmla="*/ 207757 h 1202550"/>
              <a:gd name="connsiteX372" fmla="*/ 774649 w 1202550"/>
              <a:gd name="connsiteY372" fmla="*/ 255451 h 1202550"/>
              <a:gd name="connsiteX373" fmla="*/ 770568 w 1202550"/>
              <a:gd name="connsiteY373" fmla="*/ 257851 h 1202550"/>
              <a:gd name="connsiteX374" fmla="*/ 606244 w 1202550"/>
              <a:gd name="connsiteY374" fmla="*/ 257851 h 1202550"/>
              <a:gd name="connsiteX375" fmla="*/ 605068 w 1202550"/>
              <a:gd name="connsiteY375" fmla="*/ 257851 h 1202550"/>
              <a:gd name="connsiteX376" fmla="*/ 603075 w 1202550"/>
              <a:gd name="connsiteY376" fmla="*/ 255763 h 1202550"/>
              <a:gd name="connsiteX377" fmla="*/ 603051 w 1202550"/>
              <a:gd name="connsiteY377" fmla="*/ 206989 h 1202550"/>
              <a:gd name="connsiteX378" fmla="*/ 1088320 w 1202550"/>
              <a:gd name="connsiteY378" fmla="*/ 477862 h 1202550"/>
              <a:gd name="connsiteX379" fmla="*/ 1086424 w 1202550"/>
              <a:gd name="connsiteY379" fmla="*/ 480263 h 1202550"/>
              <a:gd name="connsiteX380" fmla="*/ 1063453 w 1202550"/>
              <a:gd name="connsiteY380" fmla="*/ 485975 h 1202550"/>
              <a:gd name="connsiteX381" fmla="*/ 1050083 w 1202550"/>
              <a:gd name="connsiteY381" fmla="*/ 489288 h 1202550"/>
              <a:gd name="connsiteX382" fmla="*/ 1047227 w 1202550"/>
              <a:gd name="connsiteY382" fmla="*/ 489936 h 1202550"/>
              <a:gd name="connsiteX383" fmla="*/ 1046915 w 1202550"/>
              <a:gd name="connsiteY383" fmla="*/ 487152 h 1202550"/>
              <a:gd name="connsiteX384" fmla="*/ 1046915 w 1202550"/>
              <a:gd name="connsiteY384" fmla="*/ 383723 h 1202550"/>
              <a:gd name="connsiteX385" fmla="*/ 1049315 w 1202550"/>
              <a:gd name="connsiteY385" fmla="*/ 379666 h 1202550"/>
              <a:gd name="connsiteX386" fmla="*/ 1085320 w 1202550"/>
              <a:gd name="connsiteY386" fmla="*/ 361784 h 1202550"/>
              <a:gd name="connsiteX387" fmla="*/ 1088320 w 1202550"/>
              <a:gd name="connsiteY387" fmla="*/ 360776 h 1202550"/>
              <a:gd name="connsiteX388" fmla="*/ 1088320 w 1202550"/>
              <a:gd name="connsiteY388" fmla="*/ 476686 h 1202550"/>
              <a:gd name="connsiteX389" fmla="*/ 1088320 w 1202550"/>
              <a:gd name="connsiteY389" fmla="*/ 477862 h 1202550"/>
              <a:gd name="connsiteX390" fmla="*/ 1088320 w 1202550"/>
              <a:gd name="connsiteY390" fmla="*/ 819209 h 1202550"/>
              <a:gd name="connsiteX391" fmla="*/ 1088320 w 1202550"/>
              <a:gd name="connsiteY391" fmla="*/ 843428 h 1202550"/>
              <a:gd name="connsiteX392" fmla="*/ 1086112 w 1202550"/>
              <a:gd name="connsiteY392" fmla="*/ 843044 h 1202550"/>
              <a:gd name="connsiteX393" fmla="*/ 1048859 w 1202550"/>
              <a:gd name="connsiteY393" fmla="*/ 824466 h 1202550"/>
              <a:gd name="connsiteX394" fmla="*/ 1046915 w 1202550"/>
              <a:gd name="connsiteY394" fmla="*/ 821297 h 1202550"/>
              <a:gd name="connsiteX395" fmla="*/ 1046915 w 1202550"/>
              <a:gd name="connsiteY395" fmla="*/ 716380 h 1202550"/>
              <a:gd name="connsiteX396" fmla="*/ 1047347 w 1202550"/>
              <a:gd name="connsiteY396" fmla="*/ 714436 h 1202550"/>
              <a:gd name="connsiteX397" fmla="*/ 1059348 w 1202550"/>
              <a:gd name="connsiteY397" fmla="*/ 717484 h 1202550"/>
              <a:gd name="connsiteX398" fmla="*/ 1084912 w 1202550"/>
              <a:gd name="connsiteY398" fmla="*/ 723869 h 1202550"/>
              <a:gd name="connsiteX399" fmla="*/ 1088272 w 1202550"/>
              <a:gd name="connsiteY399" fmla="*/ 728094 h 1202550"/>
              <a:gd name="connsiteX400" fmla="*/ 1088296 w 1202550"/>
              <a:gd name="connsiteY400" fmla="*/ 819209 h 1202550"/>
              <a:gd name="connsiteX401" fmla="*/ 603195 w 1202550"/>
              <a:gd name="connsiteY401" fmla="*/ 819953 h 1202550"/>
              <a:gd name="connsiteX402" fmla="*/ 603195 w 1202550"/>
              <a:gd name="connsiteY402" fmla="*/ 808576 h 1202550"/>
              <a:gd name="connsiteX403" fmla="*/ 604924 w 1202550"/>
              <a:gd name="connsiteY403" fmla="*/ 806848 h 1202550"/>
              <a:gd name="connsiteX404" fmla="*/ 606436 w 1202550"/>
              <a:gd name="connsiteY404" fmla="*/ 806848 h 1202550"/>
              <a:gd name="connsiteX405" fmla="*/ 700600 w 1202550"/>
              <a:gd name="connsiteY405" fmla="*/ 806848 h 1202550"/>
              <a:gd name="connsiteX406" fmla="*/ 705088 w 1202550"/>
              <a:gd name="connsiteY406" fmla="*/ 809680 h 1202550"/>
              <a:gd name="connsiteX407" fmla="*/ 710249 w 1202550"/>
              <a:gd name="connsiteY407" fmla="*/ 820145 h 1202550"/>
              <a:gd name="connsiteX408" fmla="*/ 711353 w 1202550"/>
              <a:gd name="connsiteY408" fmla="*/ 823194 h 1202550"/>
              <a:gd name="connsiteX409" fmla="*/ 606460 w 1202550"/>
              <a:gd name="connsiteY409" fmla="*/ 823194 h 1202550"/>
              <a:gd name="connsiteX410" fmla="*/ 603171 w 1202550"/>
              <a:gd name="connsiteY410" fmla="*/ 819953 h 1202550"/>
              <a:gd name="connsiteX411" fmla="*/ 603195 w 1202550"/>
              <a:gd name="connsiteY411" fmla="*/ 554984 h 1202550"/>
              <a:gd name="connsiteX412" fmla="*/ 603195 w 1202550"/>
              <a:gd name="connsiteY412" fmla="*/ 512115 h 1202550"/>
              <a:gd name="connsiteX413" fmla="*/ 603195 w 1202550"/>
              <a:gd name="connsiteY413" fmla="*/ 510002 h 1202550"/>
              <a:gd name="connsiteX414" fmla="*/ 604516 w 1202550"/>
              <a:gd name="connsiteY414" fmla="*/ 508802 h 1202550"/>
              <a:gd name="connsiteX415" fmla="*/ 692343 w 1202550"/>
              <a:gd name="connsiteY415" fmla="*/ 508802 h 1202550"/>
              <a:gd name="connsiteX416" fmla="*/ 695583 w 1202550"/>
              <a:gd name="connsiteY416" fmla="*/ 511947 h 1202550"/>
              <a:gd name="connsiteX417" fmla="*/ 695583 w 1202550"/>
              <a:gd name="connsiteY417" fmla="*/ 598357 h 1202550"/>
              <a:gd name="connsiteX418" fmla="*/ 695583 w 1202550"/>
              <a:gd name="connsiteY418" fmla="*/ 600158 h 1202550"/>
              <a:gd name="connsiteX419" fmla="*/ 694311 w 1202550"/>
              <a:gd name="connsiteY419" fmla="*/ 601358 h 1202550"/>
              <a:gd name="connsiteX420" fmla="*/ 692511 w 1202550"/>
              <a:gd name="connsiteY420" fmla="*/ 601358 h 1202550"/>
              <a:gd name="connsiteX421" fmla="*/ 606460 w 1202550"/>
              <a:gd name="connsiteY421" fmla="*/ 601358 h 1202550"/>
              <a:gd name="connsiteX422" fmla="*/ 603171 w 1202550"/>
              <a:gd name="connsiteY422" fmla="*/ 597925 h 1202550"/>
              <a:gd name="connsiteX423" fmla="*/ 603195 w 1202550"/>
              <a:gd name="connsiteY423" fmla="*/ 409646 h 1202550"/>
              <a:gd name="connsiteX424" fmla="*/ 603195 w 1202550"/>
              <a:gd name="connsiteY424" fmla="*/ 400957 h 1202550"/>
              <a:gd name="connsiteX425" fmla="*/ 604732 w 1202550"/>
              <a:gd name="connsiteY425" fmla="*/ 399325 h 1202550"/>
              <a:gd name="connsiteX426" fmla="*/ 606820 w 1202550"/>
              <a:gd name="connsiteY426" fmla="*/ 399325 h 1202550"/>
              <a:gd name="connsiteX427" fmla="*/ 698847 w 1202550"/>
              <a:gd name="connsiteY427" fmla="*/ 399325 h 1202550"/>
              <a:gd name="connsiteX428" fmla="*/ 702016 w 1202550"/>
              <a:gd name="connsiteY428" fmla="*/ 399517 h 1202550"/>
              <a:gd name="connsiteX429" fmla="*/ 701416 w 1202550"/>
              <a:gd name="connsiteY429" fmla="*/ 401917 h 1202550"/>
              <a:gd name="connsiteX430" fmla="*/ 697047 w 1202550"/>
              <a:gd name="connsiteY430" fmla="*/ 410774 h 1202550"/>
              <a:gd name="connsiteX431" fmla="*/ 693687 w 1202550"/>
              <a:gd name="connsiteY431" fmla="*/ 412910 h 1202550"/>
              <a:gd name="connsiteX432" fmla="*/ 693087 w 1202550"/>
              <a:gd name="connsiteY432" fmla="*/ 412910 h 1202550"/>
              <a:gd name="connsiteX433" fmla="*/ 606436 w 1202550"/>
              <a:gd name="connsiteY433" fmla="*/ 412910 h 1202550"/>
              <a:gd name="connsiteX434" fmla="*/ 603171 w 1202550"/>
              <a:gd name="connsiteY434" fmla="*/ 409646 h 1202550"/>
              <a:gd name="connsiteX435" fmla="*/ 1045115 w 1202550"/>
              <a:gd name="connsiteY435" fmla="*/ 489096 h 1202550"/>
              <a:gd name="connsiteX436" fmla="*/ 1043602 w 1202550"/>
              <a:gd name="connsiteY436" fmla="*/ 490872 h 1202550"/>
              <a:gd name="connsiteX437" fmla="*/ 1011942 w 1202550"/>
              <a:gd name="connsiteY437" fmla="*/ 498697 h 1202550"/>
              <a:gd name="connsiteX438" fmla="*/ 1011078 w 1202550"/>
              <a:gd name="connsiteY438" fmla="*/ 498697 h 1202550"/>
              <a:gd name="connsiteX439" fmla="*/ 1010742 w 1202550"/>
              <a:gd name="connsiteY439" fmla="*/ 496081 h 1202550"/>
              <a:gd name="connsiteX440" fmla="*/ 1010742 w 1202550"/>
              <a:gd name="connsiteY440" fmla="*/ 401653 h 1202550"/>
              <a:gd name="connsiteX441" fmla="*/ 1013143 w 1202550"/>
              <a:gd name="connsiteY441" fmla="*/ 397740 h 1202550"/>
              <a:gd name="connsiteX442" fmla="*/ 1042906 w 1202550"/>
              <a:gd name="connsiteY442" fmla="*/ 382931 h 1202550"/>
              <a:gd name="connsiteX443" fmla="*/ 1045307 w 1202550"/>
              <a:gd name="connsiteY443" fmla="*/ 382306 h 1202550"/>
              <a:gd name="connsiteX444" fmla="*/ 1045307 w 1202550"/>
              <a:gd name="connsiteY444" fmla="*/ 486936 h 1202550"/>
              <a:gd name="connsiteX445" fmla="*/ 1045115 w 1202550"/>
              <a:gd name="connsiteY445" fmla="*/ 489096 h 1202550"/>
              <a:gd name="connsiteX446" fmla="*/ 1044803 w 1202550"/>
              <a:gd name="connsiteY446" fmla="*/ 822065 h 1202550"/>
              <a:gd name="connsiteX447" fmla="*/ 1042402 w 1202550"/>
              <a:gd name="connsiteY447" fmla="*/ 821177 h 1202550"/>
              <a:gd name="connsiteX448" fmla="*/ 1013191 w 1202550"/>
              <a:gd name="connsiteY448" fmla="*/ 806632 h 1202550"/>
              <a:gd name="connsiteX449" fmla="*/ 1010790 w 1202550"/>
              <a:gd name="connsiteY449" fmla="*/ 802815 h 1202550"/>
              <a:gd name="connsiteX450" fmla="*/ 1010790 w 1202550"/>
              <a:gd name="connsiteY450" fmla="*/ 708099 h 1202550"/>
              <a:gd name="connsiteX451" fmla="*/ 1010790 w 1202550"/>
              <a:gd name="connsiteY451" fmla="*/ 706611 h 1202550"/>
              <a:gd name="connsiteX452" fmla="*/ 1012159 w 1202550"/>
              <a:gd name="connsiteY452" fmla="*/ 705603 h 1202550"/>
              <a:gd name="connsiteX453" fmla="*/ 1013311 w 1202550"/>
              <a:gd name="connsiteY453" fmla="*/ 705891 h 1202550"/>
              <a:gd name="connsiteX454" fmla="*/ 1042930 w 1202550"/>
              <a:gd name="connsiteY454" fmla="*/ 713260 h 1202550"/>
              <a:gd name="connsiteX455" fmla="*/ 1045211 w 1202550"/>
              <a:gd name="connsiteY455" fmla="*/ 716020 h 1202550"/>
              <a:gd name="connsiteX456" fmla="*/ 1045211 w 1202550"/>
              <a:gd name="connsiteY456" fmla="*/ 820625 h 1202550"/>
              <a:gd name="connsiteX457" fmla="*/ 1044803 w 1202550"/>
              <a:gd name="connsiteY457" fmla="*/ 822089 h 1202550"/>
              <a:gd name="connsiteX458" fmla="*/ 697359 w 1202550"/>
              <a:gd name="connsiteY458" fmla="*/ 786733 h 1202550"/>
              <a:gd name="connsiteX459" fmla="*/ 697359 w 1202550"/>
              <a:gd name="connsiteY459" fmla="*/ 700322 h 1202550"/>
              <a:gd name="connsiteX460" fmla="*/ 697359 w 1202550"/>
              <a:gd name="connsiteY460" fmla="*/ 699122 h 1202550"/>
              <a:gd name="connsiteX461" fmla="*/ 699423 w 1202550"/>
              <a:gd name="connsiteY461" fmla="*/ 697130 h 1202550"/>
              <a:gd name="connsiteX462" fmla="*/ 714425 w 1202550"/>
              <a:gd name="connsiteY462" fmla="*/ 697130 h 1202550"/>
              <a:gd name="connsiteX463" fmla="*/ 786074 w 1202550"/>
              <a:gd name="connsiteY463" fmla="*/ 697130 h 1202550"/>
              <a:gd name="connsiteX464" fmla="*/ 788163 w 1202550"/>
              <a:gd name="connsiteY464" fmla="*/ 697130 h 1202550"/>
              <a:gd name="connsiteX465" fmla="*/ 789747 w 1202550"/>
              <a:gd name="connsiteY465" fmla="*/ 698642 h 1202550"/>
              <a:gd name="connsiteX466" fmla="*/ 789747 w 1202550"/>
              <a:gd name="connsiteY466" fmla="*/ 700730 h 1202550"/>
              <a:gd name="connsiteX467" fmla="*/ 789747 w 1202550"/>
              <a:gd name="connsiteY467" fmla="*/ 787381 h 1202550"/>
              <a:gd name="connsiteX468" fmla="*/ 787346 w 1202550"/>
              <a:gd name="connsiteY468" fmla="*/ 789613 h 1202550"/>
              <a:gd name="connsiteX469" fmla="*/ 700936 w 1202550"/>
              <a:gd name="connsiteY469" fmla="*/ 789613 h 1202550"/>
              <a:gd name="connsiteX470" fmla="*/ 698847 w 1202550"/>
              <a:gd name="connsiteY470" fmla="*/ 789613 h 1202550"/>
              <a:gd name="connsiteX471" fmla="*/ 697215 w 1202550"/>
              <a:gd name="connsiteY471" fmla="*/ 787813 h 1202550"/>
              <a:gd name="connsiteX472" fmla="*/ 697359 w 1202550"/>
              <a:gd name="connsiteY472" fmla="*/ 786733 h 1202550"/>
              <a:gd name="connsiteX473" fmla="*/ 1008918 w 1202550"/>
              <a:gd name="connsiteY473" fmla="*/ 781524 h 1202550"/>
              <a:gd name="connsiteX474" fmla="*/ 1008918 w 1202550"/>
              <a:gd name="connsiteY474" fmla="*/ 802215 h 1202550"/>
              <a:gd name="connsiteX475" fmla="*/ 1008606 w 1202550"/>
              <a:gd name="connsiteY475" fmla="*/ 803943 h 1202550"/>
              <a:gd name="connsiteX476" fmla="*/ 1006206 w 1202550"/>
              <a:gd name="connsiteY476" fmla="*/ 803127 h 1202550"/>
              <a:gd name="connsiteX477" fmla="*/ 982203 w 1202550"/>
              <a:gd name="connsiteY477" fmla="*/ 791126 h 1202550"/>
              <a:gd name="connsiteX478" fmla="*/ 980043 w 1202550"/>
              <a:gd name="connsiteY478" fmla="*/ 787429 h 1202550"/>
              <a:gd name="connsiteX479" fmla="*/ 980043 w 1202550"/>
              <a:gd name="connsiteY479" fmla="*/ 718781 h 1202550"/>
              <a:gd name="connsiteX480" fmla="*/ 980043 w 1202550"/>
              <a:gd name="connsiteY480" fmla="*/ 698210 h 1202550"/>
              <a:gd name="connsiteX481" fmla="*/ 982443 w 1202550"/>
              <a:gd name="connsiteY481" fmla="*/ 698210 h 1202550"/>
              <a:gd name="connsiteX482" fmla="*/ 1006254 w 1202550"/>
              <a:gd name="connsiteY482" fmla="*/ 704139 h 1202550"/>
              <a:gd name="connsiteX483" fmla="*/ 1008990 w 1202550"/>
              <a:gd name="connsiteY483" fmla="*/ 707739 h 1202550"/>
              <a:gd name="connsiteX484" fmla="*/ 885735 w 1202550"/>
              <a:gd name="connsiteY484" fmla="*/ 786733 h 1202550"/>
              <a:gd name="connsiteX485" fmla="*/ 885735 w 1202550"/>
              <a:gd name="connsiteY485" fmla="*/ 700322 h 1202550"/>
              <a:gd name="connsiteX486" fmla="*/ 885735 w 1202550"/>
              <a:gd name="connsiteY486" fmla="*/ 699122 h 1202550"/>
              <a:gd name="connsiteX487" fmla="*/ 887799 w 1202550"/>
              <a:gd name="connsiteY487" fmla="*/ 697130 h 1202550"/>
              <a:gd name="connsiteX488" fmla="*/ 902201 w 1202550"/>
              <a:gd name="connsiteY488" fmla="*/ 697130 h 1202550"/>
              <a:gd name="connsiteX489" fmla="*/ 974426 w 1202550"/>
              <a:gd name="connsiteY489" fmla="*/ 697130 h 1202550"/>
              <a:gd name="connsiteX490" fmla="*/ 976538 w 1202550"/>
              <a:gd name="connsiteY490" fmla="*/ 697130 h 1202550"/>
              <a:gd name="connsiteX491" fmla="*/ 978122 w 1202550"/>
              <a:gd name="connsiteY491" fmla="*/ 698642 h 1202550"/>
              <a:gd name="connsiteX492" fmla="*/ 978122 w 1202550"/>
              <a:gd name="connsiteY492" fmla="*/ 700730 h 1202550"/>
              <a:gd name="connsiteX493" fmla="*/ 978122 w 1202550"/>
              <a:gd name="connsiteY493" fmla="*/ 787357 h 1202550"/>
              <a:gd name="connsiteX494" fmla="*/ 975722 w 1202550"/>
              <a:gd name="connsiteY494" fmla="*/ 789613 h 1202550"/>
              <a:gd name="connsiteX495" fmla="*/ 889167 w 1202550"/>
              <a:gd name="connsiteY495" fmla="*/ 789613 h 1202550"/>
              <a:gd name="connsiteX496" fmla="*/ 887079 w 1202550"/>
              <a:gd name="connsiteY496" fmla="*/ 789613 h 1202550"/>
              <a:gd name="connsiteX497" fmla="*/ 885735 w 1202550"/>
              <a:gd name="connsiteY497" fmla="*/ 788125 h 1202550"/>
              <a:gd name="connsiteX498" fmla="*/ 885735 w 1202550"/>
              <a:gd name="connsiteY498" fmla="*/ 786733 h 1202550"/>
              <a:gd name="connsiteX499" fmla="*/ 883935 w 1202550"/>
              <a:gd name="connsiteY499" fmla="*/ 512451 h 1202550"/>
              <a:gd name="connsiteX500" fmla="*/ 883935 w 1202550"/>
              <a:gd name="connsiteY500" fmla="*/ 599030 h 1202550"/>
              <a:gd name="connsiteX501" fmla="*/ 881534 w 1202550"/>
              <a:gd name="connsiteY501" fmla="*/ 601286 h 1202550"/>
              <a:gd name="connsiteX502" fmla="*/ 793683 w 1202550"/>
              <a:gd name="connsiteY502" fmla="*/ 601286 h 1202550"/>
              <a:gd name="connsiteX503" fmla="*/ 791451 w 1202550"/>
              <a:gd name="connsiteY503" fmla="*/ 598886 h 1202550"/>
              <a:gd name="connsiteX504" fmla="*/ 791451 w 1202550"/>
              <a:gd name="connsiteY504" fmla="*/ 512235 h 1202550"/>
              <a:gd name="connsiteX505" fmla="*/ 791451 w 1202550"/>
              <a:gd name="connsiteY505" fmla="*/ 510146 h 1202550"/>
              <a:gd name="connsiteX506" fmla="*/ 792915 w 1202550"/>
              <a:gd name="connsiteY506" fmla="*/ 508778 h 1202550"/>
              <a:gd name="connsiteX507" fmla="*/ 880742 w 1202550"/>
              <a:gd name="connsiteY507" fmla="*/ 508778 h 1202550"/>
              <a:gd name="connsiteX508" fmla="*/ 882254 w 1202550"/>
              <a:gd name="connsiteY508" fmla="*/ 508778 h 1202550"/>
              <a:gd name="connsiteX509" fmla="*/ 883838 w 1202550"/>
              <a:gd name="connsiteY509" fmla="*/ 510266 h 1202550"/>
              <a:gd name="connsiteX510" fmla="*/ 883935 w 1202550"/>
              <a:gd name="connsiteY510" fmla="*/ 512403 h 1202550"/>
              <a:gd name="connsiteX511" fmla="*/ 883935 w 1202550"/>
              <a:gd name="connsiteY511" fmla="*/ 743744 h 1202550"/>
              <a:gd name="connsiteX512" fmla="*/ 883935 w 1202550"/>
              <a:gd name="connsiteY512" fmla="*/ 787453 h 1202550"/>
              <a:gd name="connsiteX513" fmla="*/ 881870 w 1202550"/>
              <a:gd name="connsiteY513" fmla="*/ 789661 h 1202550"/>
              <a:gd name="connsiteX514" fmla="*/ 794931 w 1202550"/>
              <a:gd name="connsiteY514" fmla="*/ 789661 h 1202550"/>
              <a:gd name="connsiteX515" fmla="*/ 791547 w 1202550"/>
              <a:gd name="connsiteY515" fmla="*/ 786349 h 1202550"/>
              <a:gd name="connsiteX516" fmla="*/ 791547 w 1202550"/>
              <a:gd name="connsiteY516" fmla="*/ 700610 h 1202550"/>
              <a:gd name="connsiteX517" fmla="*/ 791547 w 1202550"/>
              <a:gd name="connsiteY517" fmla="*/ 699098 h 1202550"/>
              <a:gd name="connsiteX518" fmla="*/ 793347 w 1202550"/>
              <a:gd name="connsiteY518" fmla="*/ 697178 h 1202550"/>
              <a:gd name="connsiteX519" fmla="*/ 795147 w 1202550"/>
              <a:gd name="connsiteY519" fmla="*/ 697178 h 1202550"/>
              <a:gd name="connsiteX520" fmla="*/ 880598 w 1202550"/>
              <a:gd name="connsiteY520" fmla="*/ 697178 h 1202550"/>
              <a:gd name="connsiteX521" fmla="*/ 883935 w 1202550"/>
              <a:gd name="connsiteY521" fmla="*/ 700514 h 1202550"/>
              <a:gd name="connsiteX522" fmla="*/ 791595 w 1202550"/>
              <a:gd name="connsiteY522" fmla="*/ 692065 h 1202550"/>
              <a:gd name="connsiteX523" fmla="*/ 791595 w 1202550"/>
              <a:gd name="connsiteY523" fmla="*/ 605654 h 1202550"/>
              <a:gd name="connsiteX524" fmla="*/ 794235 w 1202550"/>
              <a:gd name="connsiteY524" fmla="*/ 603038 h 1202550"/>
              <a:gd name="connsiteX525" fmla="*/ 882686 w 1202550"/>
              <a:gd name="connsiteY525" fmla="*/ 603038 h 1202550"/>
              <a:gd name="connsiteX526" fmla="*/ 883982 w 1202550"/>
              <a:gd name="connsiteY526" fmla="*/ 604262 h 1202550"/>
              <a:gd name="connsiteX527" fmla="*/ 883982 w 1202550"/>
              <a:gd name="connsiteY527" fmla="*/ 606350 h 1202550"/>
              <a:gd name="connsiteX528" fmla="*/ 883982 w 1202550"/>
              <a:gd name="connsiteY528" fmla="*/ 692761 h 1202550"/>
              <a:gd name="connsiteX529" fmla="*/ 881390 w 1202550"/>
              <a:gd name="connsiteY529" fmla="*/ 695354 h 1202550"/>
              <a:gd name="connsiteX530" fmla="*/ 793179 w 1202550"/>
              <a:gd name="connsiteY530" fmla="*/ 695354 h 1202550"/>
              <a:gd name="connsiteX531" fmla="*/ 791547 w 1202550"/>
              <a:gd name="connsiteY531" fmla="*/ 693841 h 1202550"/>
              <a:gd name="connsiteX532" fmla="*/ 791595 w 1202550"/>
              <a:gd name="connsiteY532" fmla="*/ 692065 h 1202550"/>
              <a:gd name="connsiteX533" fmla="*/ 882446 w 1202550"/>
              <a:gd name="connsiteY533" fmla="*/ 507002 h 1202550"/>
              <a:gd name="connsiteX534" fmla="*/ 880646 w 1202550"/>
              <a:gd name="connsiteY534" fmla="*/ 507002 h 1202550"/>
              <a:gd name="connsiteX535" fmla="*/ 795195 w 1202550"/>
              <a:gd name="connsiteY535" fmla="*/ 507002 h 1202550"/>
              <a:gd name="connsiteX536" fmla="*/ 791595 w 1202550"/>
              <a:gd name="connsiteY536" fmla="*/ 503258 h 1202550"/>
              <a:gd name="connsiteX537" fmla="*/ 791595 w 1202550"/>
              <a:gd name="connsiteY537" fmla="*/ 417207 h 1202550"/>
              <a:gd name="connsiteX538" fmla="*/ 794235 w 1202550"/>
              <a:gd name="connsiteY538" fmla="*/ 414615 h 1202550"/>
              <a:gd name="connsiteX539" fmla="*/ 881486 w 1202550"/>
              <a:gd name="connsiteY539" fmla="*/ 414615 h 1202550"/>
              <a:gd name="connsiteX540" fmla="*/ 883887 w 1202550"/>
              <a:gd name="connsiteY540" fmla="*/ 417303 h 1202550"/>
              <a:gd name="connsiteX541" fmla="*/ 883887 w 1202550"/>
              <a:gd name="connsiteY541" fmla="*/ 503354 h 1202550"/>
              <a:gd name="connsiteX542" fmla="*/ 883887 w 1202550"/>
              <a:gd name="connsiteY542" fmla="*/ 505442 h 1202550"/>
              <a:gd name="connsiteX543" fmla="*/ 882398 w 1202550"/>
              <a:gd name="connsiteY543" fmla="*/ 507002 h 1202550"/>
              <a:gd name="connsiteX544" fmla="*/ 883070 w 1202550"/>
              <a:gd name="connsiteY544" fmla="*/ 412838 h 1202550"/>
              <a:gd name="connsiteX545" fmla="*/ 794115 w 1202550"/>
              <a:gd name="connsiteY545" fmla="*/ 412838 h 1202550"/>
              <a:gd name="connsiteX546" fmla="*/ 793803 w 1202550"/>
              <a:gd name="connsiteY546" fmla="*/ 412838 h 1202550"/>
              <a:gd name="connsiteX547" fmla="*/ 794475 w 1202550"/>
              <a:gd name="connsiteY547" fmla="*/ 411398 h 1202550"/>
              <a:gd name="connsiteX548" fmla="*/ 805037 w 1202550"/>
              <a:gd name="connsiteY548" fmla="*/ 400789 h 1202550"/>
              <a:gd name="connsiteX549" fmla="*/ 808157 w 1202550"/>
              <a:gd name="connsiteY549" fmla="*/ 399421 h 1202550"/>
              <a:gd name="connsiteX550" fmla="*/ 902825 w 1202550"/>
              <a:gd name="connsiteY550" fmla="*/ 399421 h 1202550"/>
              <a:gd name="connsiteX551" fmla="*/ 903881 w 1202550"/>
              <a:gd name="connsiteY551" fmla="*/ 399589 h 1202550"/>
              <a:gd name="connsiteX552" fmla="*/ 902561 w 1202550"/>
              <a:gd name="connsiteY552" fmla="*/ 400981 h 1202550"/>
              <a:gd name="connsiteX553" fmla="*/ 886383 w 1202550"/>
              <a:gd name="connsiteY553" fmla="*/ 411806 h 1202550"/>
              <a:gd name="connsiteX554" fmla="*/ 883022 w 1202550"/>
              <a:gd name="connsiteY554" fmla="*/ 412838 h 1202550"/>
              <a:gd name="connsiteX555" fmla="*/ 889215 w 1202550"/>
              <a:gd name="connsiteY555" fmla="*/ 603086 h 1202550"/>
              <a:gd name="connsiteX556" fmla="*/ 975890 w 1202550"/>
              <a:gd name="connsiteY556" fmla="*/ 603086 h 1202550"/>
              <a:gd name="connsiteX557" fmla="*/ 978170 w 1202550"/>
              <a:gd name="connsiteY557" fmla="*/ 605486 h 1202550"/>
              <a:gd name="connsiteX558" fmla="*/ 978170 w 1202550"/>
              <a:gd name="connsiteY558" fmla="*/ 693121 h 1202550"/>
              <a:gd name="connsiteX559" fmla="*/ 975770 w 1202550"/>
              <a:gd name="connsiteY559" fmla="*/ 695522 h 1202550"/>
              <a:gd name="connsiteX560" fmla="*/ 886959 w 1202550"/>
              <a:gd name="connsiteY560" fmla="*/ 695522 h 1202550"/>
              <a:gd name="connsiteX561" fmla="*/ 885855 w 1202550"/>
              <a:gd name="connsiteY561" fmla="*/ 694619 h 1202550"/>
              <a:gd name="connsiteX562" fmla="*/ 885855 w 1202550"/>
              <a:gd name="connsiteY562" fmla="*/ 694418 h 1202550"/>
              <a:gd name="connsiteX563" fmla="*/ 885855 w 1202550"/>
              <a:gd name="connsiteY563" fmla="*/ 606374 h 1202550"/>
              <a:gd name="connsiteX564" fmla="*/ 889167 w 1202550"/>
              <a:gd name="connsiteY564" fmla="*/ 603086 h 1202550"/>
              <a:gd name="connsiteX565" fmla="*/ 975626 w 1202550"/>
              <a:gd name="connsiteY565" fmla="*/ 601286 h 1202550"/>
              <a:gd name="connsiteX566" fmla="*/ 886815 w 1202550"/>
              <a:gd name="connsiteY566" fmla="*/ 601286 h 1202550"/>
              <a:gd name="connsiteX567" fmla="*/ 885730 w 1202550"/>
              <a:gd name="connsiteY567" fmla="*/ 600415 h 1202550"/>
              <a:gd name="connsiteX568" fmla="*/ 885735 w 1202550"/>
              <a:gd name="connsiteY568" fmla="*/ 600158 h 1202550"/>
              <a:gd name="connsiteX569" fmla="*/ 885735 w 1202550"/>
              <a:gd name="connsiteY569" fmla="*/ 598069 h 1202550"/>
              <a:gd name="connsiteX570" fmla="*/ 885735 w 1202550"/>
              <a:gd name="connsiteY570" fmla="*/ 511419 h 1202550"/>
              <a:gd name="connsiteX571" fmla="*/ 888351 w 1202550"/>
              <a:gd name="connsiteY571" fmla="*/ 508826 h 1202550"/>
              <a:gd name="connsiteX572" fmla="*/ 975602 w 1202550"/>
              <a:gd name="connsiteY572" fmla="*/ 508826 h 1202550"/>
              <a:gd name="connsiteX573" fmla="*/ 978002 w 1202550"/>
              <a:gd name="connsiteY573" fmla="*/ 511491 h 1202550"/>
              <a:gd name="connsiteX574" fmla="*/ 978002 w 1202550"/>
              <a:gd name="connsiteY574" fmla="*/ 598718 h 1202550"/>
              <a:gd name="connsiteX575" fmla="*/ 975530 w 1202550"/>
              <a:gd name="connsiteY575" fmla="*/ 601286 h 1202550"/>
              <a:gd name="connsiteX576" fmla="*/ 978218 w 1202550"/>
              <a:gd name="connsiteY576" fmla="*/ 503810 h 1202550"/>
              <a:gd name="connsiteX577" fmla="*/ 978218 w 1202550"/>
              <a:gd name="connsiteY577" fmla="*/ 504722 h 1202550"/>
              <a:gd name="connsiteX578" fmla="*/ 975818 w 1202550"/>
              <a:gd name="connsiteY578" fmla="*/ 507122 h 1202550"/>
              <a:gd name="connsiteX579" fmla="*/ 888255 w 1202550"/>
              <a:gd name="connsiteY579" fmla="*/ 507122 h 1202550"/>
              <a:gd name="connsiteX580" fmla="*/ 885855 w 1202550"/>
              <a:gd name="connsiteY580" fmla="*/ 504410 h 1202550"/>
              <a:gd name="connsiteX581" fmla="*/ 885855 w 1202550"/>
              <a:gd name="connsiteY581" fmla="*/ 417999 h 1202550"/>
              <a:gd name="connsiteX582" fmla="*/ 885855 w 1202550"/>
              <a:gd name="connsiteY582" fmla="*/ 415887 h 1202550"/>
              <a:gd name="connsiteX583" fmla="*/ 887151 w 1202550"/>
              <a:gd name="connsiteY583" fmla="*/ 414663 h 1202550"/>
              <a:gd name="connsiteX584" fmla="*/ 975002 w 1202550"/>
              <a:gd name="connsiteY584" fmla="*/ 414663 h 1202550"/>
              <a:gd name="connsiteX585" fmla="*/ 978242 w 1202550"/>
              <a:gd name="connsiteY585" fmla="*/ 417807 h 1202550"/>
              <a:gd name="connsiteX586" fmla="*/ 891399 w 1202550"/>
              <a:gd name="connsiteY586" fmla="*/ 791534 h 1202550"/>
              <a:gd name="connsiteX587" fmla="*/ 976418 w 1202550"/>
              <a:gd name="connsiteY587" fmla="*/ 791534 h 1202550"/>
              <a:gd name="connsiteX588" fmla="*/ 980187 w 1202550"/>
              <a:gd name="connsiteY588" fmla="*/ 792206 h 1202550"/>
              <a:gd name="connsiteX589" fmla="*/ 1003445 w 1202550"/>
              <a:gd name="connsiteY589" fmla="*/ 803919 h 1202550"/>
              <a:gd name="connsiteX590" fmla="*/ 1004574 w 1202550"/>
              <a:gd name="connsiteY590" fmla="*/ 805119 h 1202550"/>
              <a:gd name="connsiteX591" fmla="*/ 1001645 w 1202550"/>
              <a:gd name="connsiteY591" fmla="*/ 805119 h 1202550"/>
              <a:gd name="connsiteX592" fmla="*/ 910842 w 1202550"/>
              <a:gd name="connsiteY592" fmla="*/ 805119 h 1202550"/>
              <a:gd name="connsiteX593" fmla="*/ 905849 w 1202550"/>
              <a:gd name="connsiteY593" fmla="*/ 803607 h 1202550"/>
              <a:gd name="connsiteX594" fmla="*/ 890439 w 1202550"/>
              <a:gd name="connsiteY594" fmla="*/ 793238 h 1202550"/>
              <a:gd name="connsiteX595" fmla="*/ 888807 w 1202550"/>
              <a:gd name="connsiteY595" fmla="*/ 791870 h 1202550"/>
              <a:gd name="connsiteX596" fmla="*/ 891399 w 1202550"/>
              <a:gd name="connsiteY596" fmla="*/ 791534 h 1202550"/>
              <a:gd name="connsiteX597" fmla="*/ 1009014 w 1202550"/>
              <a:gd name="connsiteY597" fmla="*/ 700730 h 1202550"/>
              <a:gd name="connsiteX598" fmla="*/ 1006614 w 1202550"/>
              <a:gd name="connsiteY598" fmla="*/ 702386 h 1202550"/>
              <a:gd name="connsiteX599" fmla="*/ 982611 w 1202550"/>
              <a:gd name="connsiteY599" fmla="*/ 696362 h 1202550"/>
              <a:gd name="connsiteX600" fmla="*/ 980019 w 1202550"/>
              <a:gd name="connsiteY600" fmla="*/ 693025 h 1202550"/>
              <a:gd name="connsiteX601" fmla="*/ 980019 w 1202550"/>
              <a:gd name="connsiteY601" fmla="*/ 605726 h 1202550"/>
              <a:gd name="connsiteX602" fmla="*/ 982611 w 1202550"/>
              <a:gd name="connsiteY602" fmla="*/ 603086 h 1202550"/>
              <a:gd name="connsiteX603" fmla="*/ 1006302 w 1202550"/>
              <a:gd name="connsiteY603" fmla="*/ 603086 h 1202550"/>
              <a:gd name="connsiteX604" fmla="*/ 1009014 w 1202550"/>
              <a:gd name="connsiteY604" fmla="*/ 605942 h 1202550"/>
              <a:gd name="connsiteX605" fmla="*/ 1009014 w 1202550"/>
              <a:gd name="connsiteY605" fmla="*/ 698882 h 1202550"/>
              <a:gd name="connsiteX606" fmla="*/ 1008918 w 1202550"/>
              <a:gd name="connsiteY606" fmla="*/ 700682 h 1202550"/>
              <a:gd name="connsiteX607" fmla="*/ 1009014 w 1202550"/>
              <a:gd name="connsiteY607" fmla="*/ 504698 h 1202550"/>
              <a:gd name="connsiteX608" fmla="*/ 1009014 w 1202550"/>
              <a:gd name="connsiteY608" fmla="*/ 598502 h 1202550"/>
              <a:gd name="connsiteX609" fmla="*/ 1009014 w 1202550"/>
              <a:gd name="connsiteY609" fmla="*/ 599990 h 1202550"/>
              <a:gd name="connsiteX610" fmla="*/ 1007550 w 1202550"/>
              <a:gd name="connsiteY610" fmla="*/ 601334 h 1202550"/>
              <a:gd name="connsiteX611" fmla="*/ 1005750 w 1202550"/>
              <a:gd name="connsiteY611" fmla="*/ 601334 h 1202550"/>
              <a:gd name="connsiteX612" fmla="*/ 983283 w 1202550"/>
              <a:gd name="connsiteY612" fmla="*/ 601334 h 1202550"/>
              <a:gd name="connsiteX613" fmla="*/ 980019 w 1202550"/>
              <a:gd name="connsiteY613" fmla="*/ 598189 h 1202550"/>
              <a:gd name="connsiteX614" fmla="*/ 980019 w 1202550"/>
              <a:gd name="connsiteY614" fmla="*/ 516915 h 1202550"/>
              <a:gd name="connsiteX615" fmla="*/ 980019 w 1202550"/>
              <a:gd name="connsiteY615" fmla="*/ 510314 h 1202550"/>
              <a:gd name="connsiteX616" fmla="*/ 981339 w 1202550"/>
              <a:gd name="connsiteY616" fmla="*/ 508346 h 1202550"/>
              <a:gd name="connsiteX617" fmla="*/ 1008558 w 1202550"/>
              <a:gd name="connsiteY617" fmla="*/ 501601 h 1202550"/>
              <a:gd name="connsiteX618" fmla="*/ 1008894 w 1202550"/>
              <a:gd name="connsiteY618" fmla="*/ 504650 h 1202550"/>
              <a:gd name="connsiteX619" fmla="*/ 1009014 w 1202550"/>
              <a:gd name="connsiteY619" fmla="*/ 496129 h 1202550"/>
              <a:gd name="connsiteX620" fmla="*/ 1009014 w 1202550"/>
              <a:gd name="connsiteY620" fmla="*/ 497929 h 1202550"/>
              <a:gd name="connsiteX621" fmla="*/ 1007692 w 1202550"/>
              <a:gd name="connsiteY621" fmla="*/ 499984 h 1202550"/>
              <a:gd name="connsiteX622" fmla="*/ 1007478 w 1202550"/>
              <a:gd name="connsiteY622" fmla="*/ 500017 h 1202550"/>
              <a:gd name="connsiteX623" fmla="*/ 981075 w 1202550"/>
              <a:gd name="connsiteY623" fmla="*/ 506546 h 1202550"/>
              <a:gd name="connsiteX624" fmla="*/ 980403 w 1202550"/>
              <a:gd name="connsiteY624" fmla="*/ 506546 h 1202550"/>
              <a:gd name="connsiteX625" fmla="*/ 980091 w 1202550"/>
              <a:gd name="connsiteY625" fmla="*/ 504362 h 1202550"/>
              <a:gd name="connsiteX626" fmla="*/ 980091 w 1202550"/>
              <a:gd name="connsiteY626" fmla="*/ 416871 h 1202550"/>
              <a:gd name="connsiteX627" fmla="*/ 981843 w 1202550"/>
              <a:gd name="connsiteY627" fmla="*/ 413534 h 1202550"/>
              <a:gd name="connsiteX628" fmla="*/ 1007574 w 1202550"/>
              <a:gd name="connsiteY628" fmla="*/ 400741 h 1202550"/>
              <a:gd name="connsiteX629" fmla="*/ 1008870 w 1202550"/>
              <a:gd name="connsiteY629" fmla="*/ 400549 h 1202550"/>
              <a:gd name="connsiteX630" fmla="*/ 1009086 w 1202550"/>
              <a:gd name="connsiteY630" fmla="*/ 403597 h 1202550"/>
              <a:gd name="connsiteX631" fmla="*/ 1008918 w 1202550"/>
              <a:gd name="connsiteY631" fmla="*/ 496081 h 1202550"/>
              <a:gd name="connsiteX632" fmla="*/ 985011 w 1202550"/>
              <a:gd name="connsiteY632" fmla="*/ 409958 h 1202550"/>
              <a:gd name="connsiteX633" fmla="*/ 972482 w 1202550"/>
              <a:gd name="connsiteY633" fmla="*/ 412934 h 1202550"/>
              <a:gd name="connsiteX634" fmla="*/ 892480 w 1202550"/>
              <a:gd name="connsiteY634" fmla="*/ 412934 h 1202550"/>
              <a:gd name="connsiteX635" fmla="*/ 889215 w 1202550"/>
              <a:gd name="connsiteY635" fmla="*/ 412934 h 1202550"/>
              <a:gd name="connsiteX636" fmla="*/ 890607 w 1202550"/>
              <a:gd name="connsiteY636" fmla="*/ 411302 h 1202550"/>
              <a:gd name="connsiteX637" fmla="*/ 906545 w 1202550"/>
              <a:gd name="connsiteY637" fmla="*/ 400645 h 1202550"/>
              <a:gd name="connsiteX638" fmla="*/ 910722 w 1202550"/>
              <a:gd name="connsiteY638" fmla="*/ 399421 h 1202550"/>
              <a:gd name="connsiteX639" fmla="*/ 1002125 w 1202550"/>
              <a:gd name="connsiteY639" fmla="*/ 399421 h 1202550"/>
              <a:gd name="connsiteX640" fmla="*/ 1004766 w 1202550"/>
              <a:gd name="connsiteY640" fmla="*/ 400045 h 1202550"/>
              <a:gd name="connsiteX641" fmla="*/ 984891 w 1202550"/>
              <a:gd name="connsiteY641" fmla="*/ 409886 h 1202550"/>
              <a:gd name="connsiteX642" fmla="*/ 909690 w 1202550"/>
              <a:gd name="connsiteY642" fmla="*/ 396276 h 1202550"/>
              <a:gd name="connsiteX643" fmla="*/ 905513 w 1202550"/>
              <a:gd name="connsiteY643" fmla="*/ 397572 h 1202550"/>
              <a:gd name="connsiteX644" fmla="*/ 811229 w 1202550"/>
              <a:gd name="connsiteY644" fmla="*/ 397572 h 1202550"/>
              <a:gd name="connsiteX645" fmla="*/ 808661 w 1202550"/>
              <a:gd name="connsiteY645" fmla="*/ 397188 h 1202550"/>
              <a:gd name="connsiteX646" fmla="*/ 810821 w 1202550"/>
              <a:gd name="connsiteY646" fmla="*/ 394932 h 1202550"/>
              <a:gd name="connsiteX647" fmla="*/ 822967 w 1202550"/>
              <a:gd name="connsiteY647" fmla="*/ 382931 h 1202550"/>
              <a:gd name="connsiteX648" fmla="*/ 826327 w 1202550"/>
              <a:gd name="connsiteY648" fmla="*/ 381394 h 1202550"/>
              <a:gd name="connsiteX649" fmla="*/ 929804 w 1202550"/>
              <a:gd name="connsiteY649" fmla="*/ 381394 h 1202550"/>
              <a:gd name="connsiteX650" fmla="*/ 930884 w 1202550"/>
              <a:gd name="connsiteY650" fmla="*/ 381586 h 1202550"/>
              <a:gd name="connsiteX651" fmla="*/ 929252 w 1202550"/>
              <a:gd name="connsiteY651" fmla="*/ 383147 h 1202550"/>
              <a:gd name="connsiteX652" fmla="*/ 909570 w 1202550"/>
              <a:gd name="connsiteY652" fmla="*/ 396228 h 1202550"/>
              <a:gd name="connsiteX653" fmla="*/ 825199 w 1202550"/>
              <a:gd name="connsiteY653" fmla="*/ 377938 h 1202550"/>
              <a:gd name="connsiteX654" fmla="*/ 821239 w 1202550"/>
              <a:gd name="connsiteY654" fmla="*/ 379546 h 1202550"/>
              <a:gd name="connsiteX655" fmla="*/ 717450 w 1202550"/>
              <a:gd name="connsiteY655" fmla="*/ 379546 h 1202550"/>
              <a:gd name="connsiteX656" fmla="*/ 715265 w 1202550"/>
              <a:gd name="connsiteY656" fmla="*/ 379330 h 1202550"/>
              <a:gd name="connsiteX657" fmla="*/ 715265 w 1202550"/>
              <a:gd name="connsiteY657" fmla="*/ 378034 h 1202550"/>
              <a:gd name="connsiteX658" fmla="*/ 723522 w 1202550"/>
              <a:gd name="connsiteY658" fmla="*/ 361400 h 1202550"/>
              <a:gd name="connsiteX659" fmla="*/ 726331 w 1202550"/>
              <a:gd name="connsiteY659" fmla="*/ 359768 h 1202550"/>
              <a:gd name="connsiteX660" fmla="*/ 727843 w 1202550"/>
              <a:gd name="connsiteY660" fmla="*/ 359768 h 1202550"/>
              <a:gd name="connsiteX661" fmla="*/ 839097 w 1202550"/>
              <a:gd name="connsiteY661" fmla="*/ 359768 h 1202550"/>
              <a:gd name="connsiteX662" fmla="*/ 842385 w 1202550"/>
              <a:gd name="connsiteY662" fmla="*/ 359960 h 1202550"/>
              <a:gd name="connsiteX663" fmla="*/ 841353 w 1202550"/>
              <a:gd name="connsiteY663" fmla="*/ 361616 h 1202550"/>
              <a:gd name="connsiteX664" fmla="*/ 825199 w 1202550"/>
              <a:gd name="connsiteY664" fmla="*/ 377938 h 1202550"/>
              <a:gd name="connsiteX665" fmla="*/ 716106 w 1202550"/>
              <a:gd name="connsiteY665" fmla="*/ 381274 h 1202550"/>
              <a:gd name="connsiteX666" fmla="*/ 755374 w 1202550"/>
              <a:gd name="connsiteY666" fmla="*/ 381274 h 1202550"/>
              <a:gd name="connsiteX667" fmla="*/ 817782 w 1202550"/>
              <a:gd name="connsiteY667" fmla="*/ 381274 h 1202550"/>
              <a:gd name="connsiteX668" fmla="*/ 821479 w 1202550"/>
              <a:gd name="connsiteY668" fmla="*/ 381754 h 1202550"/>
              <a:gd name="connsiteX669" fmla="*/ 806741 w 1202550"/>
              <a:gd name="connsiteY669" fmla="*/ 396372 h 1202550"/>
              <a:gd name="connsiteX670" fmla="*/ 804101 w 1202550"/>
              <a:gd name="connsiteY670" fmla="*/ 397476 h 1202550"/>
              <a:gd name="connsiteX671" fmla="*/ 802588 w 1202550"/>
              <a:gd name="connsiteY671" fmla="*/ 397476 h 1202550"/>
              <a:gd name="connsiteX672" fmla="*/ 706576 w 1202550"/>
              <a:gd name="connsiteY672" fmla="*/ 397476 h 1202550"/>
              <a:gd name="connsiteX673" fmla="*/ 706744 w 1202550"/>
              <a:gd name="connsiteY673" fmla="*/ 395412 h 1202550"/>
              <a:gd name="connsiteX674" fmla="*/ 712721 w 1202550"/>
              <a:gd name="connsiteY674" fmla="*/ 383411 h 1202550"/>
              <a:gd name="connsiteX675" fmla="*/ 716154 w 1202550"/>
              <a:gd name="connsiteY675" fmla="*/ 381274 h 1202550"/>
              <a:gd name="connsiteX676" fmla="*/ 706504 w 1202550"/>
              <a:gd name="connsiteY676" fmla="*/ 399301 h 1202550"/>
              <a:gd name="connsiteX677" fmla="*/ 708017 w 1202550"/>
              <a:gd name="connsiteY677" fmla="*/ 399301 h 1202550"/>
              <a:gd name="connsiteX678" fmla="*/ 799756 w 1202550"/>
              <a:gd name="connsiteY678" fmla="*/ 399301 h 1202550"/>
              <a:gd name="connsiteX679" fmla="*/ 802876 w 1202550"/>
              <a:gd name="connsiteY679" fmla="*/ 399469 h 1202550"/>
              <a:gd name="connsiteX680" fmla="*/ 802180 w 1202550"/>
              <a:gd name="connsiteY680" fmla="*/ 400837 h 1202550"/>
              <a:gd name="connsiteX681" fmla="*/ 791619 w 1202550"/>
              <a:gd name="connsiteY681" fmla="*/ 411446 h 1202550"/>
              <a:gd name="connsiteX682" fmla="*/ 788475 w 1202550"/>
              <a:gd name="connsiteY682" fmla="*/ 412814 h 1202550"/>
              <a:gd name="connsiteX683" fmla="*/ 699447 w 1202550"/>
              <a:gd name="connsiteY683" fmla="*/ 412814 h 1202550"/>
              <a:gd name="connsiteX684" fmla="*/ 698583 w 1202550"/>
              <a:gd name="connsiteY684" fmla="*/ 412814 h 1202550"/>
              <a:gd name="connsiteX685" fmla="*/ 698991 w 1202550"/>
              <a:gd name="connsiteY685" fmla="*/ 410846 h 1202550"/>
              <a:gd name="connsiteX686" fmla="*/ 703792 w 1202550"/>
              <a:gd name="connsiteY686" fmla="*/ 401245 h 1202550"/>
              <a:gd name="connsiteX687" fmla="*/ 706576 w 1202550"/>
              <a:gd name="connsiteY687" fmla="*/ 399301 h 1202550"/>
              <a:gd name="connsiteX688" fmla="*/ 697287 w 1202550"/>
              <a:gd name="connsiteY688" fmla="*/ 691993 h 1202550"/>
              <a:gd name="connsiteX689" fmla="*/ 697287 w 1202550"/>
              <a:gd name="connsiteY689" fmla="*/ 606542 h 1202550"/>
              <a:gd name="connsiteX690" fmla="*/ 697287 w 1202550"/>
              <a:gd name="connsiteY690" fmla="*/ 605030 h 1202550"/>
              <a:gd name="connsiteX691" fmla="*/ 699375 w 1202550"/>
              <a:gd name="connsiteY691" fmla="*/ 603062 h 1202550"/>
              <a:gd name="connsiteX692" fmla="*/ 718578 w 1202550"/>
              <a:gd name="connsiteY692" fmla="*/ 603062 h 1202550"/>
              <a:gd name="connsiteX693" fmla="*/ 788451 w 1202550"/>
              <a:gd name="connsiteY693" fmla="*/ 603062 h 1202550"/>
              <a:gd name="connsiteX694" fmla="*/ 789675 w 1202550"/>
              <a:gd name="connsiteY694" fmla="*/ 604358 h 1202550"/>
              <a:gd name="connsiteX695" fmla="*/ 789675 w 1202550"/>
              <a:gd name="connsiteY695" fmla="*/ 606446 h 1202550"/>
              <a:gd name="connsiteX696" fmla="*/ 789675 w 1202550"/>
              <a:gd name="connsiteY696" fmla="*/ 693121 h 1202550"/>
              <a:gd name="connsiteX697" fmla="*/ 787274 w 1202550"/>
              <a:gd name="connsiteY697" fmla="*/ 695354 h 1202550"/>
              <a:gd name="connsiteX698" fmla="*/ 700864 w 1202550"/>
              <a:gd name="connsiteY698" fmla="*/ 695354 h 1202550"/>
              <a:gd name="connsiteX699" fmla="*/ 698751 w 1202550"/>
              <a:gd name="connsiteY699" fmla="*/ 695354 h 1202550"/>
              <a:gd name="connsiteX700" fmla="*/ 697191 w 1202550"/>
              <a:gd name="connsiteY700" fmla="*/ 693769 h 1202550"/>
              <a:gd name="connsiteX701" fmla="*/ 697359 w 1202550"/>
              <a:gd name="connsiteY701" fmla="*/ 691993 h 1202550"/>
              <a:gd name="connsiteX702" fmla="*/ 788067 w 1202550"/>
              <a:gd name="connsiteY702" fmla="*/ 601286 h 1202550"/>
              <a:gd name="connsiteX703" fmla="*/ 786554 w 1202550"/>
              <a:gd name="connsiteY703" fmla="*/ 601286 h 1202550"/>
              <a:gd name="connsiteX704" fmla="*/ 700600 w 1202550"/>
              <a:gd name="connsiteY704" fmla="*/ 601286 h 1202550"/>
              <a:gd name="connsiteX705" fmla="*/ 697359 w 1202550"/>
              <a:gd name="connsiteY705" fmla="*/ 598117 h 1202550"/>
              <a:gd name="connsiteX706" fmla="*/ 697359 w 1202550"/>
              <a:gd name="connsiteY706" fmla="*/ 512067 h 1202550"/>
              <a:gd name="connsiteX707" fmla="*/ 700528 w 1202550"/>
              <a:gd name="connsiteY707" fmla="*/ 508802 h 1202550"/>
              <a:gd name="connsiteX708" fmla="*/ 788667 w 1202550"/>
              <a:gd name="connsiteY708" fmla="*/ 508802 h 1202550"/>
              <a:gd name="connsiteX709" fmla="*/ 789723 w 1202550"/>
              <a:gd name="connsiteY709" fmla="*/ 509906 h 1202550"/>
              <a:gd name="connsiteX710" fmla="*/ 789723 w 1202550"/>
              <a:gd name="connsiteY710" fmla="*/ 512307 h 1202550"/>
              <a:gd name="connsiteX711" fmla="*/ 789723 w 1202550"/>
              <a:gd name="connsiteY711" fmla="*/ 597733 h 1202550"/>
              <a:gd name="connsiteX712" fmla="*/ 789723 w 1202550"/>
              <a:gd name="connsiteY712" fmla="*/ 599534 h 1202550"/>
              <a:gd name="connsiteX713" fmla="*/ 788139 w 1202550"/>
              <a:gd name="connsiteY713" fmla="*/ 601286 h 1202550"/>
              <a:gd name="connsiteX714" fmla="*/ 699423 w 1202550"/>
              <a:gd name="connsiteY714" fmla="*/ 414687 h 1202550"/>
              <a:gd name="connsiteX715" fmla="*/ 701224 w 1202550"/>
              <a:gd name="connsiteY715" fmla="*/ 414687 h 1202550"/>
              <a:gd name="connsiteX716" fmla="*/ 786074 w 1202550"/>
              <a:gd name="connsiteY716" fmla="*/ 414687 h 1202550"/>
              <a:gd name="connsiteX717" fmla="*/ 788163 w 1202550"/>
              <a:gd name="connsiteY717" fmla="*/ 414687 h 1202550"/>
              <a:gd name="connsiteX718" fmla="*/ 789747 w 1202550"/>
              <a:gd name="connsiteY718" fmla="*/ 416199 h 1202550"/>
              <a:gd name="connsiteX719" fmla="*/ 789747 w 1202550"/>
              <a:gd name="connsiteY719" fmla="*/ 418311 h 1202550"/>
              <a:gd name="connsiteX720" fmla="*/ 789747 w 1202550"/>
              <a:gd name="connsiteY720" fmla="*/ 503498 h 1202550"/>
              <a:gd name="connsiteX721" fmla="*/ 789747 w 1202550"/>
              <a:gd name="connsiteY721" fmla="*/ 505898 h 1202550"/>
              <a:gd name="connsiteX722" fmla="*/ 788475 w 1202550"/>
              <a:gd name="connsiteY722" fmla="*/ 507122 h 1202550"/>
              <a:gd name="connsiteX723" fmla="*/ 786674 w 1202550"/>
              <a:gd name="connsiteY723" fmla="*/ 507122 h 1202550"/>
              <a:gd name="connsiteX724" fmla="*/ 700624 w 1202550"/>
              <a:gd name="connsiteY724" fmla="*/ 507122 h 1202550"/>
              <a:gd name="connsiteX725" fmla="*/ 697359 w 1202550"/>
              <a:gd name="connsiteY725" fmla="*/ 503954 h 1202550"/>
              <a:gd name="connsiteX726" fmla="*/ 697359 w 1202550"/>
              <a:gd name="connsiteY726" fmla="*/ 417783 h 1202550"/>
              <a:gd name="connsiteX727" fmla="*/ 697359 w 1202550"/>
              <a:gd name="connsiteY727" fmla="*/ 416583 h 1202550"/>
              <a:gd name="connsiteX728" fmla="*/ 699423 w 1202550"/>
              <a:gd name="connsiteY728" fmla="*/ 414687 h 1202550"/>
              <a:gd name="connsiteX729" fmla="*/ 698583 w 1202550"/>
              <a:gd name="connsiteY729" fmla="*/ 791726 h 1202550"/>
              <a:gd name="connsiteX730" fmla="*/ 701464 w 1202550"/>
              <a:gd name="connsiteY730" fmla="*/ 791534 h 1202550"/>
              <a:gd name="connsiteX731" fmla="*/ 787538 w 1202550"/>
              <a:gd name="connsiteY731" fmla="*/ 791534 h 1202550"/>
              <a:gd name="connsiteX732" fmla="*/ 792339 w 1202550"/>
              <a:gd name="connsiteY732" fmla="*/ 793502 h 1202550"/>
              <a:gd name="connsiteX733" fmla="*/ 801940 w 1202550"/>
              <a:gd name="connsiteY733" fmla="*/ 803103 h 1202550"/>
              <a:gd name="connsiteX734" fmla="*/ 803308 w 1202550"/>
              <a:gd name="connsiteY734" fmla="*/ 805191 h 1202550"/>
              <a:gd name="connsiteX735" fmla="*/ 800380 w 1202550"/>
              <a:gd name="connsiteY735" fmla="*/ 805191 h 1202550"/>
              <a:gd name="connsiteX736" fmla="*/ 707993 w 1202550"/>
              <a:gd name="connsiteY736" fmla="*/ 805191 h 1202550"/>
              <a:gd name="connsiteX737" fmla="*/ 703528 w 1202550"/>
              <a:gd name="connsiteY737" fmla="*/ 802335 h 1202550"/>
              <a:gd name="connsiteX738" fmla="*/ 699423 w 1202550"/>
              <a:gd name="connsiteY738" fmla="*/ 794006 h 1202550"/>
              <a:gd name="connsiteX739" fmla="*/ 698583 w 1202550"/>
              <a:gd name="connsiteY739" fmla="*/ 791654 h 1202550"/>
              <a:gd name="connsiteX740" fmla="*/ 793635 w 1202550"/>
              <a:gd name="connsiteY740" fmla="*/ 792110 h 1202550"/>
              <a:gd name="connsiteX741" fmla="*/ 793827 w 1202550"/>
              <a:gd name="connsiteY741" fmla="*/ 791534 h 1202550"/>
              <a:gd name="connsiteX742" fmla="*/ 796396 w 1202550"/>
              <a:gd name="connsiteY742" fmla="*/ 791534 h 1202550"/>
              <a:gd name="connsiteX743" fmla="*/ 881774 w 1202550"/>
              <a:gd name="connsiteY743" fmla="*/ 791534 h 1202550"/>
              <a:gd name="connsiteX744" fmla="*/ 886767 w 1202550"/>
              <a:gd name="connsiteY744" fmla="*/ 793046 h 1202550"/>
              <a:gd name="connsiteX745" fmla="*/ 901433 w 1202550"/>
              <a:gd name="connsiteY745" fmla="*/ 802887 h 1202550"/>
              <a:gd name="connsiteX746" fmla="*/ 903833 w 1202550"/>
              <a:gd name="connsiteY746" fmla="*/ 804567 h 1202550"/>
              <a:gd name="connsiteX747" fmla="*/ 902297 w 1202550"/>
              <a:gd name="connsiteY747" fmla="*/ 805143 h 1202550"/>
              <a:gd name="connsiteX748" fmla="*/ 808589 w 1202550"/>
              <a:gd name="connsiteY748" fmla="*/ 805143 h 1202550"/>
              <a:gd name="connsiteX749" fmla="*/ 805565 w 1202550"/>
              <a:gd name="connsiteY749" fmla="*/ 804303 h 1202550"/>
              <a:gd name="connsiteX750" fmla="*/ 793635 w 1202550"/>
              <a:gd name="connsiteY750" fmla="*/ 792038 h 1202550"/>
              <a:gd name="connsiteX751" fmla="*/ 809093 w 1202550"/>
              <a:gd name="connsiteY751" fmla="*/ 806944 h 1202550"/>
              <a:gd name="connsiteX752" fmla="*/ 812045 w 1202550"/>
              <a:gd name="connsiteY752" fmla="*/ 806944 h 1202550"/>
              <a:gd name="connsiteX753" fmla="*/ 904649 w 1202550"/>
              <a:gd name="connsiteY753" fmla="*/ 806944 h 1202550"/>
              <a:gd name="connsiteX754" fmla="*/ 910170 w 1202550"/>
              <a:gd name="connsiteY754" fmla="*/ 808648 h 1202550"/>
              <a:gd name="connsiteX755" fmla="*/ 928580 w 1202550"/>
              <a:gd name="connsiteY755" fmla="*/ 821009 h 1202550"/>
              <a:gd name="connsiteX756" fmla="*/ 930980 w 1202550"/>
              <a:gd name="connsiteY756" fmla="*/ 822834 h 1202550"/>
              <a:gd name="connsiteX757" fmla="*/ 929108 w 1202550"/>
              <a:gd name="connsiteY757" fmla="*/ 823266 h 1202550"/>
              <a:gd name="connsiteX758" fmla="*/ 826903 w 1202550"/>
              <a:gd name="connsiteY758" fmla="*/ 823266 h 1202550"/>
              <a:gd name="connsiteX759" fmla="*/ 822967 w 1202550"/>
              <a:gd name="connsiteY759" fmla="*/ 821657 h 1202550"/>
              <a:gd name="connsiteX760" fmla="*/ 808853 w 1202550"/>
              <a:gd name="connsiteY760" fmla="*/ 807496 h 1202550"/>
              <a:gd name="connsiteX761" fmla="*/ 913914 w 1202550"/>
              <a:gd name="connsiteY761" fmla="*/ 808912 h 1202550"/>
              <a:gd name="connsiteX762" fmla="*/ 911658 w 1202550"/>
              <a:gd name="connsiteY762" fmla="*/ 807064 h 1202550"/>
              <a:gd name="connsiteX763" fmla="*/ 914442 w 1202550"/>
              <a:gd name="connsiteY763" fmla="*/ 806944 h 1202550"/>
              <a:gd name="connsiteX764" fmla="*/ 1007382 w 1202550"/>
              <a:gd name="connsiteY764" fmla="*/ 806944 h 1202550"/>
              <a:gd name="connsiteX765" fmla="*/ 1011150 w 1202550"/>
              <a:gd name="connsiteY765" fmla="*/ 807688 h 1202550"/>
              <a:gd name="connsiteX766" fmla="*/ 1039474 w 1202550"/>
              <a:gd name="connsiteY766" fmla="*/ 822089 h 1202550"/>
              <a:gd name="connsiteX767" fmla="*/ 1040722 w 1202550"/>
              <a:gd name="connsiteY767" fmla="*/ 822810 h 1202550"/>
              <a:gd name="connsiteX768" fmla="*/ 1040578 w 1202550"/>
              <a:gd name="connsiteY768" fmla="*/ 823338 h 1202550"/>
              <a:gd name="connsiteX769" fmla="*/ 1037938 w 1202550"/>
              <a:gd name="connsiteY769" fmla="*/ 823338 h 1202550"/>
              <a:gd name="connsiteX770" fmla="*/ 938397 w 1202550"/>
              <a:gd name="connsiteY770" fmla="*/ 823338 h 1202550"/>
              <a:gd name="connsiteX771" fmla="*/ 932853 w 1202550"/>
              <a:gd name="connsiteY771" fmla="*/ 821657 h 1202550"/>
              <a:gd name="connsiteX772" fmla="*/ 914010 w 1202550"/>
              <a:gd name="connsiteY772" fmla="*/ 808840 h 1202550"/>
              <a:gd name="connsiteX773" fmla="*/ 1010718 w 1202550"/>
              <a:gd name="connsiteY773" fmla="*/ 592885 h 1202550"/>
              <a:gd name="connsiteX774" fmla="*/ 1010718 w 1202550"/>
              <a:gd name="connsiteY774" fmla="*/ 505130 h 1202550"/>
              <a:gd name="connsiteX775" fmla="*/ 1010718 w 1202550"/>
              <a:gd name="connsiteY775" fmla="*/ 502729 h 1202550"/>
              <a:gd name="connsiteX776" fmla="*/ 1012031 w 1202550"/>
              <a:gd name="connsiteY776" fmla="*/ 500627 h 1202550"/>
              <a:gd name="connsiteX777" fmla="*/ 1012231 w 1202550"/>
              <a:gd name="connsiteY777" fmla="*/ 500593 h 1202550"/>
              <a:gd name="connsiteX778" fmla="*/ 1044491 w 1202550"/>
              <a:gd name="connsiteY778" fmla="*/ 492672 h 1202550"/>
              <a:gd name="connsiteX779" fmla="*/ 1045115 w 1202550"/>
              <a:gd name="connsiteY779" fmla="*/ 492840 h 1202550"/>
              <a:gd name="connsiteX780" fmla="*/ 1045115 w 1202550"/>
              <a:gd name="connsiteY780" fmla="*/ 598766 h 1202550"/>
              <a:gd name="connsiteX781" fmla="*/ 1042714 w 1202550"/>
              <a:gd name="connsiteY781" fmla="*/ 601286 h 1202550"/>
              <a:gd name="connsiteX782" fmla="*/ 1030425 w 1202550"/>
              <a:gd name="connsiteY782" fmla="*/ 601286 h 1202550"/>
              <a:gd name="connsiteX783" fmla="*/ 1012735 w 1202550"/>
              <a:gd name="connsiteY783" fmla="*/ 601286 h 1202550"/>
              <a:gd name="connsiteX784" fmla="*/ 1010694 w 1202550"/>
              <a:gd name="connsiteY784" fmla="*/ 599270 h 1202550"/>
              <a:gd name="connsiteX785" fmla="*/ 1010718 w 1202550"/>
              <a:gd name="connsiteY785" fmla="*/ 592693 h 1202550"/>
              <a:gd name="connsiteX786" fmla="*/ 1045115 w 1202550"/>
              <a:gd name="connsiteY786" fmla="*/ 711676 h 1202550"/>
              <a:gd name="connsiteX787" fmla="*/ 1042450 w 1202550"/>
              <a:gd name="connsiteY787" fmla="*/ 711532 h 1202550"/>
              <a:gd name="connsiteX788" fmla="*/ 1013431 w 1202550"/>
              <a:gd name="connsiteY788" fmla="*/ 704331 h 1202550"/>
              <a:gd name="connsiteX789" fmla="*/ 1010718 w 1202550"/>
              <a:gd name="connsiteY789" fmla="*/ 700754 h 1202550"/>
              <a:gd name="connsiteX790" fmla="*/ 1010718 w 1202550"/>
              <a:gd name="connsiteY790" fmla="*/ 614439 h 1202550"/>
              <a:gd name="connsiteX791" fmla="*/ 1010718 w 1202550"/>
              <a:gd name="connsiteY791" fmla="*/ 605150 h 1202550"/>
              <a:gd name="connsiteX792" fmla="*/ 1012759 w 1202550"/>
              <a:gd name="connsiteY792" fmla="*/ 603062 h 1202550"/>
              <a:gd name="connsiteX793" fmla="*/ 1043026 w 1202550"/>
              <a:gd name="connsiteY793" fmla="*/ 603062 h 1202550"/>
              <a:gd name="connsiteX794" fmla="*/ 1045139 w 1202550"/>
              <a:gd name="connsiteY794" fmla="*/ 605294 h 1202550"/>
              <a:gd name="connsiteX795" fmla="*/ 1045139 w 1202550"/>
              <a:gd name="connsiteY795" fmla="*/ 711460 h 1202550"/>
              <a:gd name="connsiteX796" fmla="*/ 1038178 w 1202550"/>
              <a:gd name="connsiteY796" fmla="*/ 383387 h 1202550"/>
              <a:gd name="connsiteX797" fmla="*/ 1011775 w 1202550"/>
              <a:gd name="connsiteY797" fmla="*/ 396660 h 1202550"/>
              <a:gd name="connsiteX798" fmla="*/ 1007190 w 1202550"/>
              <a:gd name="connsiteY798" fmla="*/ 397716 h 1202550"/>
              <a:gd name="connsiteX799" fmla="*/ 914802 w 1202550"/>
              <a:gd name="connsiteY799" fmla="*/ 397716 h 1202550"/>
              <a:gd name="connsiteX800" fmla="*/ 911658 w 1202550"/>
              <a:gd name="connsiteY800" fmla="*/ 397284 h 1202550"/>
              <a:gd name="connsiteX801" fmla="*/ 934245 w 1202550"/>
              <a:gd name="connsiteY801" fmla="*/ 382210 h 1202550"/>
              <a:gd name="connsiteX802" fmla="*/ 937989 w 1202550"/>
              <a:gd name="connsiteY802" fmla="*/ 381538 h 1202550"/>
              <a:gd name="connsiteX803" fmla="*/ 1037194 w 1202550"/>
              <a:gd name="connsiteY803" fmla="*/ 381538 h 1202550"/>
              <a:gd name="connsiteX804" fmla="*/ 1040554 w 1202550"/>
              <a:gd name="connsiteY804" fmla="*/ 381874 h 1202550"/>
              <a:gd name="connsiteX805" fmla="*/ 1038178 w 1202550"/>
              <a:gd name="connsiteY805" fmla="*/ 383195 h 1202550"/>
              <a:gd name="connsiteX806" fmla="*/ 936597 w 1202550"/>
              <a:gd name="connsiteY806" fmla="*/ 378418 h 1202550"/>
              <a:gd name="connsiteX807" fmla="*/ 932421 w 1202550"/>
              <a:gd name="connsiteY807" fmla="*/ 379738 h 1202550"/>
              <a:gd name="connsiteX808" fmla="*/ 828944 w 1202550"/>
              <a:gd name="connsiteY808" fmla="*/ 379738 h 1202550"/>
              <a:gd name="connsiteX809" fmla="*/ 826975 w 1202550"/>
              <a:gd name="connsiteY809" fmla="*/ 379618 h 1202550"/>
              <a:gd name="connsiteX810" fmla="*/ 828392 w 1202550"/>
              <a:gd name="connsiteY810" fmla="*/ 377674 h 1202550"/>
              <a:gd name="connsiteX811" fmla="*/ 844258 w 1202550"/>
              <a:gd name="connsiteY811" fmla="*/ 361736 h 1202550"/>
              <a:gd name="connsiteX812" fmla="*/ 848746 w 1202550"/>
              <a:gd name="connsiteY812" fmla="*/ 359936 h 1202550"/>
              <a:gd name="connsiteX813" fmla="*/ 894640 w 1202550"/>
              <a:gd name="connsiteY813" fmla="*/ 359936 h 1202550"/>
              <a:gd name="connsiteX814" fmla="*/ 960024 w 1202550"/>
              <a:gd name="connsiteY814" fmla="*/ 359936 h 1202550"/>
              <a:gd name="connsiteX815" fmla="*/ 963384 w 1202550"/>
              <a:gd name="connsiteY815" fmla="*/ 360224 h 1202550"/>
              <a:gd name="connsiteX816" fmla="*/ 961536 w 1202550"/>
              <a:gd name="connsiteY816" fmla="*/ 361784 h 1202550"/>
              <a:gd name="connsiteX817" fmla="*/ 936597 w 1202550"/>
              <a:gd name="connsiteY817" fmla="*/ 378226 h 1202550"/>
              <a:gd name="connsiteX818" fmla="*/ 842121 w 1202550"/>
              <a:gd name="connsiteY818" fmla="*/ 358159 h 1202550"/>
              <a:gd name="connsiteX819" fmla="*/ 729067 w 1202550"/>
              <a:gd name="connsiteY819" fmla="*/ 358159 h 1202550"/>
              <a:gd name="connsiteX820" fmla="*/ 726211 w 1202550"/>
              <a:gd name="connsiteY820" fmla="*/ 358159 h 1202550"/>
              <a:gd name="connsiteX821" fmla="*/ 726691 w 1202550"/>
              <a:gd name="connsiteY821" fmla="*/ 355759 h 1202550"/>
              <a:gd name="connsiteX822" fmla="*/ 735284 w 1202550"/>
              <a:gd name="connsiteY822" fmla="*/ 338621 h 1202550"/>
              <a:gd name="connsiteX823" fmla="*/ 737468 w 1202550"/>
              <a:gd name="connsiteY823" fmla="*/ 333820 h 1202550"/>
              <a:gd name="connsiteX824" fmla="*/ 740325 w 1202550"/>
              <a:gd name="connsiteY824" fmla="*/ 333268 h 1202550"/>
              <a:gd name="connsiteX825" fmla="*/ 866484 w 1202550"/>
              <a:gd name="connsiteY825" fmla="*/ 333268 h 1202550"/>
              <a:gd name="connsiteX826" fmla="*/ 868885 w 1202550"/>
              <a:gd name="connsiteY826" fmla="*/ 333460 h 1202550"/>
              <a:gd name="connsiteX827" fmla="*/ 869053 w 1202550"/>
              <a:gd name="connsiteY827" fmla="*/ 334445 h 1202550"/>
              <a:gd name="connsiteX828" fmla="*/ 847450 w 1202550"/>
              <a:gd name="connsiteY828" fmla="*/ 356047 h 1202550"/>
              <a:gd name="connsiteX829" fmla="*/ 842121 w 1202550"/>
              <a:gd name="connsiteY829" fmla="*/ 357967 h 1202550"/>
              <a:gd name="connsiteX830" fmla="*/ 735068 w 1202550"/>
              <a:gd name="connsiteY830" fmla="*/ 335021 h 1202550"/>
              <a:gd name="connsiteX831" fmla="*/ 735068 w 1202550"/>
              <a:gd name="connsiteY831" fmla="*/ 335021 h 1202550"/>
              <a:gd name="connsiteX832" fmla="*/ 725035 w 1202550"/>
              <a:gd name="connsiteY832" fmla="*/ 354727 h 1202550"/>
              <a:gd name="connsiteX833" fmla="*/ 724243 w 1202550"/>
              <a:gd name="connsiteY833" fmla="*/ 356335 h 1202550"/>
              <a:gd name="connsiteX834" fmla="*/ 721530 w 1202550"/>
              <a:gd name="connsiteY834" fmla="*/ 358111 h 1202550"/>
              <a:gd name="connsiteX835" fmla="*/ 720042 w 1202550"/>
              <a:gd name="connsiteY835" fmla="*/ 358111 h 1202550"/>
              <a:gd name="connsiteX836" fmla="*/ 606772 w 1202550"/>
              <a:gd name="connsiteY836" fmla="*/ 358111 h 1202550"/>
              <a:gd name="connsiteX837" fmla="*/ 603123 w 1202550"/>
              <a:gd name="connsiteY837" fmla="*/ 354391 h 1202550"/>
              <a:gd name="connsiteX838" fmla="*/ 603123 w 1202550"/>
              <a:gd name="connsiteY838" fmla="*/ 334012 h 1202550"/>
              <a:gd name="connsiteX839" fmla="*/ 604636 w 1202550"/>
              <a:gd name="connsiteY839" fmla="*/ 333220 h 1202550"/>
              <a:gd name="connsiteX840" fmla="*/ 731587 w 1202550"/>
              <a:gd name="connsiteY840" fmla="*/ 333220 h 1202550"/>
              <a:gd name="connsiteX841" fmla="*/ 734564 w 1202550"/>
              <a:gd name="connsiteY841" fmla="*/ 333340 h 1202550"/>
              <a:gd name="connsiteX842" fmla="*/ 735068 w 1202550"/>
              <a:gd name="connsiteY842" fmla="*/ 334829 h 1202550"/>
              <a:gd name="connsiteX843" fmla="*/ 605140 w 1202550"/>
              <a:gd name="connsiteY843" fmla="*/ 359720 h 1202550"/>
              <a:gd name="connsiteX844" fmla="*/ 606652 w 1202550"/>
              <a:gd name="connsiteY844" fmla="*/ 359720 h 1202550"/>
              <a:gd name="connsiteX845" fmla="*/ 721866 w 1202550"/>
              <a:gd name="connsiteY845" fmla="*/ 359720 h 1202550"/>
              <a:gd name="connsiteX846" fmla="*/ 721242 w 1202550"/>
              <a:gd name="connsiteY846" fmla="*/ 362312 h 1202550"/>
              <a:gd name="connsiteX847" fmla="*/ 714041 w 1202550"/>
              <a:gd name="connsiteY847" fmla="*/ 377074 h 1202550"/>
              <a:gd name="connsiteX848" fmla="*/ 709913 w 1202550"/>
              <a:gd name="connsiteY848" fmla="*/ 379474 h 1202550"/>
              <a:gd name="connsiteX849" fmla="*/ 630703 w 1202550"/>
              <a:gd name="connsiteY849" fmla="*/ 379474 h 1202550"/>
              <a:gd name="connsiteX850" fmla="*/ 606028 w 1202550"/>
              <a:gd name="connsiteY850" fmla="*/ 379474 h 1202550"/>
              <a:gd name="connsiteX851" fmla="*/ 603171 w 1202550"/>
              <a:gd name="connsiteY851" fmla="*/ 376786 h 1202550"/>
              <a:gd name="connsiteX852" fmla="*/ 603171 w 1202550"/>
              <a:gd name="connsiteY852" fmla="*/ 361784 h 1202550"/>
              <a:gd name="connsiteX853" fmla="*/ 605140 w 1202550"/>
              <a:gd name="connsiteY853" fmla="*/ 359720 h 1202550"/>
              <a:gd name="connsiteX854" fmla="*/ 605140 w 1202550"/>
              <a:gd name="connsiteY854" fmla="*/ 381322 h 1202550"/>
              <a:gd name="connsiteX855" fmla="*/ 606628 w 1202550"/>
              <a:gd name="connsiteY855" fmla="*/ 381322 h 1202550"/>
              <a:gd name="connsiteX856" fmla="*/ 707993 w 1202550"/>
              <a:gd name="connsiteY856" fmla="*/ 381322 h 1202550"/>
              <a:gd name="connsiteX857" fmla="*/ 711089 w 1202550"/>
              <a:gd name="connsiteY857" fmla="*/ 381538 h 1202550"/>
              <a:gd name="connsiteX858" fmla="*/ 710537 w 1202550"/>
              <a:gd name="connsiteY858" fmla="*/ 383651 h 1202550"/>
              <a:gd name="connsiteX859" fmla="*/ 704704 w 1202550"/>
              <a:gd name="connsiteY859" fmla="*/ 395460 h 1202550"/>
              <a:gd name="connsiteX860" fmla="*/ 701248 w 1202550"/>
              <a:gd name="connsiteY860" fmla="*/ 397524 h 1202550"/>
              <a:gd name="connsiteX861" fmla="*/ 700047 w 1202550"/>
              <a:gd name="connsiteY861" fmla="*/ 397524 h 1202550"/>
              <a:gd name="connsiteX862" fmla="*/ 606436 w 1202550"/>
              <a:gd name="connsiteY862" fmla="*/ 397524 h 1202550"/>
              <a:gd name="connsiteX863" fmla="*/ 603171 w 1202550"/>
              <a:gd name="connsiteY863" fmla="*/ 394308 h 1202550"/>
              <a:gd name="connsiteX864" fmla="*/ 603171 w 1202550"/>
              <a:gd name="connsiteY864" fmla="*/ 383219 h 1202550"/>
              <a:gd name="connsiteX865" fmla="*/ 605068 w 1202550"/>
              <a:gd name="connsiteY865" fmla="*/ 381322 h 1202550"/>
              <a:gd name="connsiteX866" fmla="*/ 695583 w 1202550"/>
              <a:gd name="connsiteY866" fmla="*/ 700802 h 1202550"/>
              <a:gd name="connsiteX867" fmla="*/ 695583 w 1202550"/>
              <a:gd name="connsiteY867" fmla="*/ 785941 h 1202550"/>
              <a:gd name="connsiteX868" fmla="*/ 695583 w 1202550"/>
              <a:gd name="connsiteY868" fmla="*/ 788053 h 1202550"/>
              <a:gd name="connsiteX869" fmla="*/ 693807 w 1202550"/>
              <a:gd name="connsiteY869" fmla="*/ 789661 h 1202550"/>
              <a:gd name="connsiteX870" fmla="*/ 692319 w 1202550"/>
              <a:gd name="connsiteY870" fmla="*/ 789661 h 1202550"/>
              <a:gd name="connsiteX871" fmla="*/ 606580 w 1202550"/>
              <a:gd name="connsiteY871" fmla="*/ 789661 h 1202550"/>
              <a:gd name="connsiteX872" fmla="*/ 603171 w 1202550"/>
              <a:gd name="connsiteY872" fmla="*/ 786349 h 1202550"/>
              <a:gd name="connsiteX873" fmla="*/ 603171 w 1202550"/>
              <a:gd name="connsiteY873" fmla="*/ 700610 h 1202550"/>
              <a:gd name="connsiteX874" fmla="*/ 606460 w 1202550"/>
              <a:gd name="connsiteY874" fmla="*/ 697178 h 1202550"/>
              <a:gd name="connsiteX875" fmla="*/ 691911 w 1202550"/>
              <a:gd name="connsiteY875" fmla="*/ 697178 h 1202550"/>
              <a:gd name="connsiteX876" fmla="*/ 693999 w 1202550"/>
              <a:gd name="connsiteY876" fmla="*/ 697178 h 1202550"/>
              <a:gd name="connsiteX877" fmla="*/ 695559 w 1202550"/>
              <a:gd name="connsiteY877" fmla="*/ 698714 h 1202550"/>
              <a:gd name="connsiteX878" fmla="*/ 695583 w 1202550"/>
              <a:gd name="connsiteY878" fmla="*/ 700802 h 1202550"/>
              <a:gd name="connsiteX879" fmla="*/ 603171 w 1202550"/>
              <a:gd name="connsiteY879" fmla="*/ 606423 h 1202550"/>
              <a:gd name="connsiteX880" fmla="*/ 603171 w 1202550"/>
              <a:gd name="connsiteY880" fmla="*/ 604310 h 1202550"/>
              <a:gd name="connsiteX881" fmla="*/ 604492 w 1202550"/>
              <a:gd name="connsiteY881" fmla="*/ 603086 h 1202550"/>
              <a:gd name="connsiteX882" fmla="*/ 692943 w 1202550"/>
              <a:gd name="connsiteY882" fmla="*/ 603086 h 1202550"/>
              <a:gd name="connsiteX883" fmla="*/ 695559 w 1202550"/>
              <a:gd name="connsiteY883" fmla="*/ 605678 h 1202550"/>
              <a:gd name="connsiteX884" fmla="*/ 695559 w 1202550"/>
              <a:gd name="connsiteY884" fmla="*/ 691753 h 1202550"/>
              <a:gd name="connsiteX885" fmla="*/ 695559 w 1202550"/>
              <a:gd name="connsiteY885" fmla="*/ 694153 h 1202550"/>
              <a:gd name="connsiteX886" fmla="*/ 694287 w 1202550"/>
              <a:gd name="connsiteY886" fmla="*/ 695378 h 1202550"/>
              <a:gd name="connsiteX887" fmla="*/ 606412 w 1202550"/>
              <a:gd name="connsiteY887" fmla="*/ 695378 h 1202550"/>
              <a:gd name="connsiteX888" fmla="*/ 603171 w 1202550"/>
              <a:gd name="connsiteY888" fmla="*/ 692185 h 1202550"/>
              <a:gd name="connsiteX889" fmla="*/ 604876 w 1202550"/>
              <a:gd name="connsiteY889" fmla="*/ 791462 h 1202550"/>
              <a:gd name="connsiteX890" fmla="*/ 606676 w 1202550"/>
              <a:gd name="connsiteY890" fmla="*/ 791462 h 1202550"/>
              <a:gd name="connsiteX891" fmla="*/ 692751 w 1202550"/>
              <a:gd name="connsiteY891" fmla="*/ 791462 h 1202550"/>
              <a:gd name="connsiteX892" fmla="*/ 697551 w 1202550"/>
              <a:gd name="connsiteY892" fmla="*/ 794438 h 1202550"/>
              <a:gd name="connsiteX893" fmla="*/ 702712 w 1202550"/>
              <a:gd name="connsiteY893" fmla="*/ 805143 h 1202550"/>
              <a:gd name="connsiteX894" fmla="*/ 606772 w 1202550"/>
              <a:gd name="connsiteY894" fmla="*/ 805143 h 1202550"/>
              <a:gd name="connsiteX895" fmla="*/ 603195 w 1202550"/>
              <a:gd name="connsiteY895" fmla="*/ 801687 h 1202550"/>
              <a:gd name="connsiteX896" fmla="*/ 603195 w 1202550"/>
              <a:gd name="connsiteY896" fmla="*/ 793286 h 1202550"/>
              <a:gd name="connsiteX897" fmla="*/ 604876 w 1202550"/>
              <a:gd name="connsiteY897" fmla="*/ 791534 h 1202550"/>
              <a:gd name="connsiteX898" fmla="*/ 707032 w 1202550"/>
              <a:gd name="connsiteY898" fmla="*/ 809560 h 1202550"/>
              <a:gd name="connsiteX899" fmla="*/ 706168 w 1202550"/>
              <a:gd name="connsiteY899" fmla="*/ 807160 h 1202550"/>
              <a:gd name="connsiteX900" fmla="*/ 709121 w 1202550"/>
              <a:gd name="connsiteY900" fmla="*/ 806968 h 1202550"/>
              <a:gd name="connsiteX901" fmla="*/ 802732 w 1202550"/>
              <a:gd name="connsiteY901" fmla="*/ 806968 h 1202550"/>
              <a:gd name="connsiteX902" fmla="*/ 807725 w 1202550"/>
              <a:gd name="connsiteY902" fmla="*/ 808960 h 1202550"/>
              <a:gd name="connsiteX903" fmla="*/ 819558 w 1202550"/>
              <a:gd name="connsiteY903" fmla="*/ 820961 h 1202550"/>
              <a:gd name="connsiteX904" fmla="*/ 821287 w 1202550"/>
              <a:gd name="connsiteY904" fmla="*/ 823026 h 1202550"/>
              <a:gd name="connsiteX905" fmla="*/ 819078 w 1202550"/>
              <a:gd name="connsiteY905" fmla="*/ 823386 h 1202550"/>
              <a:gd name="connsiteX906" fmla="*/ 716490 w 1202550"/>
              <a:gd name="connsiteY906" fmla="*/ 823386 h 1202550"/>
              <a:gd name="connsiteX907" fmla="*/ 712649 w 1202550"/>
              <a:gd name="connsiteY907" fmla="*/ 820985 h 1202550"/>
              <a:gd name="connsiteX908" fmla="*/ 707032 w 1202550"/>
              <a:gd name="connsiteY908" fmla="*/ 809560 h 1202550"/>
              <a:gd name="connsiteX909" fmla="*/ 717570 w 1202550"/>
              <a:gd name="connsiteY909" fmla="*/ 824970 h 1202550"/>
              <a:gd name="connsiteX910" fmla="*/ 821263 w 1202550"/>
              <a:gd name="connsiteY910" fmla="*/ 824970 h 1202550"/>
              <a:gd name="connsiteX911" fmla="*/ 825463 w 1202550"/>
              <a:gd name="connsiteY911" fmla="*/ 826674 h 1202550"/>
              <a:gd name="connsiteX912" fmla="*/ 841689 w 1202550"/>
              <a:gd name="connsiteY912" fmla="*/ 843092 h 1202550"/>
              <a:gd name="connsiteX913" fmla="*/ 842649 w 1202550"/>
              <a:gd name="connsiteY913" fmla="*/ 844796 h 1202550"/>
              <a:gd name="connsiteX914" fmla="*/ 839793 w 1202550"/>
              <a:gd name="connsiteY914" fmla="*/ 844796 h 1202550"/>
              <a:gd name="connsiteX915" fmla="*/ 727699 w 1202550"/>
              <a:gd name="connsiteY915" fmla="*/ 844796 h 1202550"/>
              <a:gd name="connsiteX916" fmla="*/ 723138 w 1202550"/>
              <a:gd name="connsiteY916" fmla="*/ 842108 h 1202550"/>
              <a:gd name="connsiteX917" fmla="*/ 716130 w 1202550"/>
              <a:gd name="connsiteY917" fmla="*/ 827874 h 1202550"/>
              <a:gd name="connsiteX918" fmla="*/ 715097 w 1202550"/>
              <a:gd name="connsiteY918" fmla="*/ 825162 h 1202550"/>
              <a:gd name="connsiteX919" fmla="*/ 717570 w 1202550"/>
              <a:gd name="connsiteY919" fmla="*/ 824970 h 1202550"/>
              <a:gd name="connsiteX920" fmla="*/ 827383 w 1202550"/>
              <a:gd name="connsiteY920" fmla="*/ 825978 h 1202550"/>
              <a:gd name="connsiteX921" fmla="*/ 827383 w 1202550"/>
              <a:gd name="connsiteY921" fmla="*/ 824970 h 1202550"/>
              <a:gd name="connsiteX922" fmla="*/ 830000 w 1202550"/>
              <a:gd name="connsiteY922" fmla="*/ 824970 h 1202550"/>
              <a:gd name="connsiteX923" fmla="*/ 931941 w 1202550"/>
              <a:gd name="connsiteY923" fmla="*/ 824970 h 1202550"/>
              <a:gd name="connsiteX924" fmla="*/ 936933 w 1202550"/>
              <a:gd name="connsiteY924" fmla="*/ 826482 h 1202550"/>
              <a:gd name="connsiteX925" fmla="*/ 961344 w 1202550"/>
              <a:gd name="connsiteY925" fmla="*/ 842828 h 1202550"/>
              <a:gd name="connsiteX926" fmla="*/ 963264 w 1202550"/>
              <a:gd name="connsiteY926" fmla="*/ 844196 h 1202550"/>
              <a:gd name="connsiteX927" fmla="*/ 961824 w 1202550"/>
              <a:gd name="connsiteY927" fmla="*/ 844772 h 1202550"/>
              <a:gd name="connsiteX928" fmla="*/ 848170 w 1202550"/>
              <a:gd name="connsiteY928" fmla="*/ 844772 h 1202550"/>
              <a:gd name="connsiteX929" fmla="*/ 845170 w 1202550"/>
              <a:gd name="connsiteY929" fmla="*/ 843860 h 1202550"/>
              <a:gd name="connsiteX930" fmla="*/ 827383 w 1202550"/>
              <a:gd name="connsiteY930" fmla="*/ 825978 h 1202550"/>
              <a:gd name="connsiteX931" fmla="*/ 851602 w 1202550"/>
              <a:gd name="connsiteY931" fmla="*/ 846549 h 1202550"/>
              <a:gd name="connsiteX932" fmla="*/ 964417 w 1202550"/>
              <a:gd name="connsiteY932" fmla="*/ 846549 h 1202550"/>
              <a:gd name="connsiteX933" fmla="*/ 969409 w 1202550"/>
              <a:gd name="connsiteY933" fmla="*/ 848061 h 1202550"/>
              <a:gd name="connsiteX934" fmla="*/ 1000613 w 1202550"/>
              <a:gd name="connsiteY934" fmla="*/ 868895 h 1202550"/>
              <a:gd name="connsiteX935" fmla="*/ 1003013 w 1202550"/>
              <a:gd name="connsiteY935" fmla="*/ 871080 h 1202550"/>
              <a:gd name="connsiteX936" fmla="*/ 1000613 w 1202550"/>
              <a:gd name="connsiteY936" fmla="*/ 871080 h 1202550"/>
              <a:gd name="connsiteX937" fmla="*/ 875317 w 1202550"/>
              <a:gd name="connsiteY937" fmla="*/ 871080 h 1202550"/>
              <a:gd name="connsiteX938" fmla="*/ 870853 w 1202550"/>
              <a:gd name="connsiteY938" fmla="*/ 869279 h 1202550"/>
              <a:gd name="connsiteX939" fmla="*/ 850546 w 1202550"/>
              <a:gd name="connsiteY939" fmla="*/ 848901 h 1202550"/>
              <a:gd name="connsiteX940" fmla="*/ 848818 w 1202550"/>
              <a:gd name="connsiteY940" fmla="*/ 846500 h 1202550"/>
              <a:gd name="connsiteX941" fmla="*/ 965281 w 1202550"/>
              <a:gd name="connsiteY941" fmla="*/ 843164 h 1202550"/>
              <a:gd name="connsiteX942" fmla="*/ 941638 w 1202550"/>
              <a:gd name="connsiteY942" fmla="*/ 827346 h 1202550"/>
              <a:gd name="connsiteX943" fmla="*/ 938949 w 1202550"/>
              <a:gd name="connsiteY943" fmla="*/ 825258 h 1202550"/>
              <a:gd name="connsiteX944" fmla="*/ 941350 w 1202550"/>
              <a:gd name="connsiteY944" fmla="*/ 824970 h 1202550"/>
              <a:gd name="connsiteX945" fmla="*/ 1043386 w 1202550"/>
              <a:gd name="connsiteY945" fmla="*/ 824970 h 1202550"/>
              <a:gd name="connsiteX946" fmla="*/ 1047155 w 1202550"/>
              <a:gd name="connsiteY946" fmla="*/ 825690 h 1202550"/>
              <a:gd name="connsiteX947" fmla="*/ 1082463 w 1202550"/>
              <a:gd name="connsiteY947" fmla="*/ 843404 h 1202550"/>
              <a:gd name="connsiteX948" fmla="*/ 1084024 w 1202550"/>
              <a:gd name="connsiteY948" fmla="*/ 844772 h 1202550"/>
              <a:gd name="connsiteX949" fmla="*/ 1081383 w 1202550"/>
              <a:gd name="connsiteY949" fmla="*/ 844772 h 1202550"/>
              <a:gd name="connsiteX950" fmla="*/ 970513 w 1202550"/>
              <a:gd name="connsiteY950" fmla="*/ 844772 h 1202550"/>
              <a:gd name="connsiteX951" fmla="*/ 965233 w 1202550"/>
              <a:gd name="connsiteY951" fmla="*/ 843164 h 1202550"/>
              <a:gd name="connsiteX952" fmla="*/ 1088344 w 1202550"/>
              <a:gd name="connsiteY952" fmla="*/ 722789 h 1202550"/>
              <a:gd name="connsiteX953" fmla="*/ 1079511 w 1202550"/>
              <a:gd name="connsiteY953" fmla="*/ 720605 h 1202550"/>
              <a:gd name="connsiteX954" fmla="*/ 1049891 w 1202550"/>
              <a:gd name="connsiteY954" fmla="*/ 713212 h 1202550"/>
              <a:gd name="connsiteX955" fmla="*/ 1046963 w 1202550"/>
              <a:gd name="connsiteY955" fmla="*/ 709539 h 1202550"/>
              <a:gd name="connsiteX956" fmla="*/ 1046963 w 1202550"/>
              <a:gd name="connsiteY956" fmla="*/ 606326 h 1202550"/>
              <a:gd name="connsiteX957" fmla="*/ 1050347 w 1202550"/>
              <a:gd name="connsiteY957" fmla="*/ 603014 h 1202550"/>
              <a:gd name="connsiteX958" fmla="*/ 1085128 w 1202550"/>
              <a:gd name="connsiteY958" fmla="*/ 603014 h 1202550"/>
              <a:gd name="connsiteX959" fmla="*/ 1087240 w 1202550"/>
              <a:gd name="connsiteY959" fmla="*/ 603014 h 1202550"/>
              <a:gd name="connsiteX960" fmla="*/ 1088344 w 1202550"/>
              <a:gd name="connsiteY960" fmla="*/ 603917 h 1202550"/>
              <a:gd name="connsiteX961" fmla="*/ 1088344 w 1202550"/>
              <a:gd name="connsiteY961" fmla="*/ 604118 h 1202550"/>
              <a:gd name="connsiteX962" fmla="*/ 1088344 w 1202550"/>
              <a:gd name="connsiteY962" fmla="*/ 722693 h 1202550"/>
              <a:gd name="connsiteX963" fmla="*/ 1085056 w 1202550"/>
              <a:gd name="connsiteY963" fmla="*/ 601286 h 1202550"/>
              <a:gd name="connsiteX964" fmla="*/ 1049315 w 1202550"/>
              <a:gd name="connsiteY964" fmla="*/ 601286 h 1202550"/>
              <a:gd name="connsiteX965" fmla="*/ 1046915 w 1202550"/>
              <a:gd name="connsiteY965" fmla="*/ 598886 h 1202550"/>
              <a:gd name="connsiteX966" fmla="*/ 1046915 w 1202550"/>
              <a:gd name="connsiteY966" fmla="*/ 494496 h 1202550"/>
              <a:gd name="connsiteX967" fmla="*/ 1049315 w 1202550"/>
              <a:gd name="connsiteY967" fmla="*/ 491376 h 1202550"/>
              <a:gd name="connsiteX968" fmla="*/ 1086184 w 1202550"/>
              <a:gd name="connsiteY968" fmla="*/ 482159 h 1202550"/>
              <a:gd name="connsiteX969" fmla="*/ 1088224 w 1202550"/>
              <a:gd name="connsiteY969" fmla="*/ 482159 h 1202550"/>
              <a:gd name="connsiteX970" fmla="*/ 1088224 w 1202550"/>
              <a:gd name="connsiteY970" fmla="*/ 485231 h 1202550"/>
              <a:gd name="connsiteX971" fmla="*/ 1088224 w 1202550"/>
              <a:gd name="connsiteY971" fmla="*/ 598045 h 1202550"/>
              <a:gd name="connsiteX972" fmla="*/ 1085008 w 1202550"/>
              <a:gd name="connsiteY972" fmla="*/ 601286 h 1202550"/>
              <a:gd name="connsiteX973" fmla="*/ 1081263 w 1202550"/>
              <a:gd name="connsiteY973" fmla="*/ 361736 h 1202550"/>
              <a:gd name="connsiteX974" fmla="*/ 1047659 w 1202550"/>
              <a:gd name="connsiteY974" fmla="*/ 378538 h 1202550"/>
              <a:gd name="connsiteX975" fmla="*/ 1043074 w 1202550"/>
              <a:gd name="connsiteY975" fmla="*/ 379618 h 1202550"/>
              <a:gd name="connsiteX976" fmla="*/ 941830 w 1202550"/>
              <a:gd name="connsiteY976" fmla="*/ 379618 h 1202550"/>
              <a:gd name="connsiteX977" fmla="*/ 939237 w 1202550"/>
              <a:gd name="connsiteY977" fmla="*/ 379354 h 1202550"/>
              <a:gd name="connsiteX978" fmla="*/ 940294 w 1202550"/>
              <a:gd name="connsiteY978" fmla="*/ 378130 h 1202550"/>
              <a:gd name="connsiteX979" fmla="*/ 965953 w 1202550"/>
              <a:gd name="connsiteY979" fmla="*/ 360968 h 1202550"/>
              <a:gd name="connsiteX980" fmla="*/ 969865 w 1202550"/>
              <a:gd name="connsiteY980" fmla="*/ 359816 h 1202550"/>
              <a:gd name="connsiteX981" fmla="*/ 1081671 w 1202550"/>
              <a:gd name="connsiteY981" fmla="*/ 359816 h 1202550"/>
              <a:gd name="connsiteX982" fmla="*/ 1084072 w 1202550"/>
              <a:gd name="connsiteY982" fmla="*/ 360272 h 1202550"/>
              <a:gd name="connsiteX983" fmla="*/ 1081215 w 1202550"/>
              <a:gd name="connsiteY983" fmla="*/ 361736 h 1202550"/>
              <a:gd name="connsiteX984" fmla="*/ 967873 w 1202550"/>
              <a:gd name="connsiteY984" fmla="*/ 357607 h 1202550"/>
              <a:gd name="connsiteX985" fmla="*/ 964177 w 1202550"/>
              <a:gd name="connsiteY985" fmla="*/ 358279 h 1202550"/>
              <a:gd name="connsiteX986" fmla="*/ 849538 w 1202550"/>
              <a:gd name="connsiteY986" fmla="*/ 358279 h 1202550"/>
              <a:gd name="connsiteX987" fmla="*/ 848386 w 1202550"/>
              <a:gd name="connsiteY987" fmla="*/ 357031 h 1202550"/>
              <a:gd name="connsiteX988" fmla="*/ 871837 w 1202550"/>
              <a:gd name="connsiteY988" fmla="*/ 333604 h 1202550"/>
              <a:gd name="connsiteX989" fmla="*/ 874693 w 1202550"/>
              <a:gd name="connsiteY989" fmla="*/ 333028 h 1202550"/>
              <a:gd name="connsiteX990" fmla="*/ 1000421 w 1202550"/>
              <a:gd name="connsiteY990" fmla="*/ 333028 h 1202550"/>
              <a:gd name="connsiteX991" fmla="*/ 1002821 w 1202550"/>
              <a:gd name="connsiteY991" fmla="*/ 333244 h 1202550"/>
              <a:gd name="connsiteX992" fmla="*/ 1002821 w 1202550"/>
              <a:gd name="connsiteY992" fmla="*/ 334252 h 1202550"/>
              <a:gd name="connsiteX993" fmla="*/ 967825 w 1202550"/>
              <a:gd name="connsiteY993" fmla="*/ 357607 h 1202550"/>
              <a:gd name="connsiteX994" fmla="*/ 871285 w 1202550"/>
              <a:gd name="connsiteY994" fmla="*/ 331852 h 1202550"/>
              <a:gd name="connsiteX995" fmla="*/ 868429 w 1202550"/>
              <a:gd name="connsiteY995" fmla="*/ 332428 h 1202550"/>
              <a:gd name="connsiteX996" fmla="*/ 741765 w 1202550"/>
              <a:gd name="connsiteY996" fmla="*/ 332428 h 1202550"/>
              <a:gd name="connsiteX997" fmla="*/ 738692 w 1202550"/>
              <a:gd name="connsiteY997" fmla="*/ 331708 h 1202550"/>
              <a:gd name="connsiteX998" fmla="*/ 738692 w 1202550"/>
              <a:gd name="connsiteY998" fmla="*/ 331708 h 1202550"/>
              <a:gd name="connsiteX999" fmla="*/ 753094 w 1202550"/>
              <a:gd name="connsiteY999" fmla="*/ 302472 h 1202550"/>
              <a:gd name="connsiteX1000" fmla="*/ 755494 w 1202550"/>
              <a:gd name="connsiteY1000" fmla="*/ 301128 h 1202550"/>
              <a:gd name="connsiteX1001" fmla="*/ 757007 w 1202550"/>
              <a:gd name="connsiteY1001" fmla="*/ 301128 h 1202550"/>
              <a:gd name="connsiteX1002" fmla="*/ 902009 w 1202550"/>
              <a:gd name="connsiteY1002" fmla="*/ 301128 h 1202550"/>
              <a:gd name="connsiteX1003" fmla="*/ 901697 w 1202550"/>
              <a:gd name="connsiteY1003" fmla="*/ 299472 h 1202550"/>
              <a:gd name="connsiteX1004" fmla="*/ 756623 w 1202550"/>
              <a:gd name="connsiteY1004" fmla="*/ 299472 h 1202550"/>
              <a:gd name="connsiteX1005" fmla="*/ 754822 w 1202550"/>
              <a:gd name="connsiteY1005" fmla="*/ 299472 h 1202550"/>
              <a:gd name="connsiteX1006" fmla="*/ 759983 w 1202550"/>
              <a:gd name="connsiteY1006" fmla="*/ 288911 h 1202550"/>
              <a:gd name="connsiteX1007" fmla="*/ 773329 w 1202550"/>
              <a:gd name="connsiteY1007" fmla="*/ 262099 h 1202550"/>
              <a:gd name="connsiteX1008" fmla="*/ 776929 w 1202550"/>
              <a:gd name="connsiteY1008" fmla="*/ 259843 h 1202550"/>
              <a:gd name="connsiteX1009" fmla="*/ 940582 w 1202550"/>
              <a:gd name="connsiteY1009" fmla="*/ 259843 h 1202550"/>
              <a:gd name="connsiteX1010" fmla="*/ 942670 w 1202550"/>
              <a:gd name="connsiteY1010" fmla="*/ 260059 h 1202550"/>
              <a:gd name="connsiteX1011" fmla="*/ 941350 w 1202550"/>
              <a:gd name="connsiteY1011" fmla="*/ 261859 h 1202550"/>
              <a:gd name="connsiteX1012" fmla="*/ 905561 w 1202550"/>
              <a:gd name="connsiteY1012" fmla="*/ 297696 h 1202550"/>
              <a:gd name="connsiteX1013" fmla="*/ 901697 w 1202550"/>
              <a:gd name="connsiteY1013" fmla="*/ 299472 h 1202550"/>
              <a:gd name="connsiteX1014" fmla="*/ 778009 w 1202550"/>
              <a:gd name="connsiteY1014" fmla="*/ 258019 h 1202550"/>
              <a:gd name="connsiteX1015" fmla="*/ 775993 w 1202550"/>
              <a:gd name="connsiteY1015" fmla="*/ 257803 h 1202550"/>
              <a:gd name="connsiteX1016" fmla="*/ 776593 w 1202550"/>
              <a:gd name="connsiteY1016" fmla="*/ 255595 h 1202550"/>
              <a:gd name="connsiteX1017" fmla="*/ 800596 w 1202550"/>
              <a:gd name="connsiteY1017" fmla="*/ 207349 h 1202550"/>
              <a:gd name="connsiteX1018" fmla="*/ 804269 w 1202550"/>
              <a:gd name="connsiteY1018" fmla="*/ 205188 h 1202550"/>
              <a:gd name="connsiteX1019" fmla="*/ 885231 w 1202550"/>
              <a:gd name="connsiteY1019" fmla="*/ 205188 h 1202550"/>
              <a:gd name="connsiteX1020" fmla="*/ 997109 w 1202550"/>
              <a:gd name="connsiteY1020" fmla="*/ 205188 h 1202550"/>
              <a:gd name="connsiteX1021" fmla="*/ 995933 w 1202550"/>
              <a:gd name="connsiteY1021" fmla="*/ 207133 h 1202550"/>
              <a:gd name="connsiteX1022" fmla="*/ 946846 w 1202550"/>
              <a:gd name="connsiteY1022" fmla="*/ 256267 h 1202550"/>
              <a:gd name="connsiteX1023" fmla="*/ 942934 w 1202550"/>
              <a:gd name="connsiteY1023" fmla="*/ 257923 h 1202550"/>
              <a:gd name="connsiteX1024" fmla="*/ 778009 w 1202550"/>
              <a:gd name="connsiteY1024" fmla="*/ 257923 h 1202550"/>
              <a:gd name="connsiteX1025" fmla="*/ 797740 w 1202550"/>
              <a:gd name="connsiteY1025" fmla="*/ 203460 h 1202550"/>
              <a:gd name="connsiteX1026" fmla="*/ 606364 w 1202550"/>
              <a:gd name="connsiteY1026" fmla="*/ 203460 h 1202550"/>
              <a:gd name="connsiteX1027" fmla="*/ 603075 w 1202550"/>
              <a:gd name="connsiteY1027" fmla="*/ 200316 h 1202550"/>
              <a:gd name="connsiteX1028" fmla="*/ 603075 w 1202550"/>
              <a:gd name="connsiteY1028" fmla="*/ 133107 h 1202550"/>
              <a:gd name="connsiteX1029" fmla="*/ 606220 w 1202550"/>
              <a:gd name="connsiteY1029" fmla="*/ 129843 h 1202550"/>
              <a:gd name="connsiteX1030" fmla="*/ 836985 w 1202550"/>
              <a:gd name="connsiteY1030" fmla="*/ 129843 h 1202550"/>
              <a:gd name="connsiteX1031" fmla="*/ 836025 w 1202550"/>
              <a:gd name="connsiteY1031" fmla="*/ 132675 h 1202550"/>
              <a:gd name="connsiteX1032" fmla="*/ 802132 w 1202550"/>
              <a:gd name="connsiteY1032" fmla="*/ 200796 h 1202550"/>
              <a:gd name="connsiteX1033" fmla="*/ 797740 w 1202550"/>
              <a:gd name="connsiteY1033" fmla="*/ 203460 h 1202550"/>
              <a:gd name="connsiteX1034" fmla="*/ 603075 w 1202550"/>
              <a:gd name="connsiteY1034" fmla="*/ 262171 h 1202550"/>
              <a:gd name="connsiteX1035" fmla="*/ 605308 w 1202550"/>
              <a:gd name="connsiteY1035" fmla="*/ 259771 h 1202550"/>
              <a:gd name="connsiteX1036" fmla="*/ 772393 w 1202550"/>
              <a:gd name="connsiteY1036" fmla="*/ 259771 h 1202550"/>
              <a:gd name="connsiteX1037" fmla="*/ 759431 w 1202550"/>
              <a:gd name="connsiteY1037" fmla="*/ 285718 h 1202550"/>
              <a:gd name="connsiteX1038" fmla="*/ 753430 w 1202550"/>
              <a:gd name="connsiteY1038" fmla="*/ 297720 h 1202550"/>
              <a:gd name="connsiteX1039" fmla="*/ 750910 w 1202550"/>
              <a:gd name="connsiteY1039" fmla="*/ 299304 h 1202550"/>
              <a:gd name="connsiteX1040" fmla="*/ 749110 w 1202550"/>
              <a:gd name="connsiteY1040" fmla="*/ 299304 h 1202550"/>
              <a:gd name="connsiteX1041" fmla="*/ 606772 w 1202550"/>
              <a:gd name="connsiteY1041" fmla="*/ 299304 h 1202550"/>
              <a:gd name="connsiteX1042" fmla="*/ 603099 w 1202550"/>
              <a:gd name="connsiteY1042" fmla="*/ 295656 h 1202550"/>
              <a:gd name="connsiteX1043" fmla="*/ 603075 w 1202550"/>
              <a:gd name="connsiteY1043" fmla="*/ 262099 h 1202550"/>
              <a:gd name="connsiteX1044" fmla="*/ 605236 w 1202550"/>
              <a:gd name="connsiteY1044" fmla="*/ 301200 h 1202550"/>
              <a:gd name="connsiteX1045" fmla="*/ 751054 w 1202550"/>
              <a:gd name="connsiteY1045" fmla="*/ 301200 h 1202550"/>
              <a:gd name="connsiteX1046" fmla="*/ 750838 w 1202550"/>
              <a:gd name="connsiteY1046" fmla="*/ 303001 h 1202550"/>
              <a:gd name="connsiteX1047" fmla="*/ 737444 w 1202550"/>
              <a:gd name="connsiteY1047" fmla="*/ 329764 h 1202550"/>
              <a:gd name="connsiteX1048" fmla="*/ 736220 w 1202550"/>
              <a:gd name="connsiteY1048" fmla="*/ 331780 h 1202550"/>
              <a:gd name="connsiteX1049" fmla="*/ 732548 w 1202550"/>
              <a:gd name="connsiteY1049" fmla="*/ 332476 h 1202550"/>
              <a:gd name="connsiteX1050" fmla="*/ 637016 w 1202550"/>
              <a:gd name="connsiteY1050" fmla="*/ 332476 h 1202550"/>
              <a:gd name="connsiteX1051" fmla="*/ 606484 w 1202550"/>
              <a:gd name="connsiteY1051" fmla="*/ 332476 h 1202550"/>
              <a:gd name="connsiteX1052" fmla="*/ 603123 w 1202550"/>
              <a:gd name="connsiteY1052" fmla="*/ 331780 h 1202550"/>
              <a:gd name="connsiteX1053" fmla="*/ 603123 w 1202550"/>
              <a:gd name="connsiteY1053" fmla="*/ 303313 h 1202550"/>
              <a:gd name="connsiteX1054" fmla="*/ 605236 w 1202550"/>
              <a:gd name="connsiteY1054" fmla="*/ 301128 h 1202550"/>
              <a:gd name="connsiteX1055" fmla="*/ 605236 w 1202550"/>
              <a:gd name="connsiteY1055" fmla="*/ 414687 h 1202550"/>
              <a:gd name="connsiteX1056" fmla="*/ 607036 w 1202550"/>
              <a:gd name="connsiteY1056" fmla="*/ 414687 h 1202550"/>
              <a:gd name="connsiteX1057" fmla="*/ 691886 w 1202550"/>
              <a:gd name="connsiteY1057" fmla="*/ 414687 h 1202550"/>
              <a:gd name="connsiteX1058" fmla="*/ 693999 w 1202550"/>
              <a:gd name="connsiteY1058" fmla="*/ 414687 h 1202550"/>
              <a:gd name="connsiteX1059" fmla="*/ 695559 w 1202550"/>
              <a:gd name="connsiteY1059" fmla="*/ 416223 h 1202550"/>
              <a:gd name="connsiteX1060" fmla="*/ 695559 w 1202550"/>
              <a:gd name="connsiteY1060" fmla="*/ 418311 h 1202550"/>
              <a:gd name="connsiteX1061" fmla="*/ 695559 w 1202550"/>
              <a:gd name="connsiteY1061" fmla="*/ 503498 h 1202550"/>
              <a:gd name="connsiteX1062" fmla="*/ 695559 w 1202550"/>
              <a:gd name="connsiteY1062" fmla="*/ 505898 h 1202550"/>
              <a:gd name="connsiteX1063" fmla="*/ 694287 w 1202550"/>
              <a:gd name="connsiteY1063" fmla="*/ 507122 h 1202550"/>
              <a:gd name="connsiteX1064" fmla="*/ 692487 w 1202550"/>
              <a:gd name="connsiteY1064" fmla="*/ 507122 h 1202550"/>
              <a:gd name="connsiteX1065" fmla="*/ 606436 w 1202550"/>
              <a:gd name="connsiteY1065" fmla="*/ 507122 h 1202550"/>
              <a:gd name="connsiteX1066" fmla="*/ 603171 w 1202550"/>
              <a:gd name="connsiteY1066" fmla="*/ 503930 h 1202550"/>
              <a:gd name="connsiteX1067" fmla="*/ 603171 w 1202550"/>
              <a:gd name="connsiteY1067" fmla="*/ 417759 h 1202550"/>
              <a:gd name="connsiteX1068" fmla="*/ 603171 w 1202550"/>
              <a:gd name="connsiteY1068" fmla="*/ 416583 h 1202550"/>
              <a:gd name="connsiteX1069" fmla="*/ 605236 w 1202550"/>
              <a:gd name="connsiteY1069" fmla="*/ 414687 h 1202550"/>
              <a:gd name="connsiteX1070" fmla="*/ 605236 w 1202550"/>
              <a:gd name="connsiteY1070" fmla="*/ 825138 h 1202550"/>
              <a:gd name="connsiteX1071" fmla="*/ 606724 w 1202550"/>
              <a:gd name="connsiteY1071" fmla="*/ 825138 h 1202550"/>
              <a:gd name="connsiteX1072" fmla="*/ 709577 w 1202550"/>
              <a:gd name="connsiteY1072" fmla="*/ 825138 h 1202550"/>
              <a:gd name="connsiteX1073" fmla="*/ 714113 w 1202550"/>
              <a:gd name="connsiteY1073" fmla="*/ 827898 h 1202550"/>
              <a:gd name="connsiteX1074" fmla="*/ 721146 w 1202550"/>
              <a:gd name="connsiteY1074" fmla="*/ 842132 h 1202550"/>
              <a:gd name="connsiteX1075" fmla="*/ 722130 w 1202550"/>
              <a:gd name="connsiteY1075" fmla="*/ 844988 h 1202550"/>
              <a:gd name="connsiteX1076" fmla="*/ 606772 w 1202550"/>
              <a:gd name="connsiteY1076" fmla="*/ 844988 h 1202550"/>
              <a:gd name="connsiteX1077" fmla="*/ 603123 w 1202550"/>
              <a:gd name="connsiteY1077" fmla="*/ 841316 h 1202550"/>
              <a:gd name="connsiteX1078" fmla="*/ 603123 w 1202550"/>
              <a:gd name="connsiteY1078" fmla="*/ 827226 h 1202550"/>
              <a:gd name="connsiteX1079" fmla="*/ 605188 w 1202550"/>
              <a:gd name="connsiteY1079" fmla="*/ 824946 h 1202550"/>
              <a:gd name="connsiteX1080" fmla="*/ 726787 w 1202550"/>
              <a:gd name="connsiteY1080" fmla="*/ 849309 h 1202550"/>
              <a:gd name="connsiteX1081" fmla="*/ 725704 w 1202550"/>
              <a:gd name="connsiteY1081" fmla="*/ 847043 h 1202550"/>
              <a:gd name="connsiteX1082" fmla="*/ 727973 w 1202550"/>
              <a:gd name="connsiteY1082" fmla="*/ 845960 h 1202550"/>
              <a:gd name="connsiteX1083" fmla="*/ 728803 w 1202550"/>
              <a:gd name="connsiteY1083" fmla="*/ 846572 h 1202550"/>
              <a:gd name="connsiteX1084" fmla="*/ 842145 w 1202550"/>
              <a:gd name="connsiteY1084" fmla="*/ 846572 h 1202550"/>
              <a:gd name="connsiteX1085" fmla="*/ 847354 w 1202550"/>
              <a:gd name="connsiteY1085" fmla="*/ 848733 h 1202550"/>
              <a:gd name="connsiteX1086" fmla="*/ 867012 w 1202550"/>
              <a:gd name="connsiteY1086" fmla="*/ 868511 h 1202550"/>
              <a:gd name="connsiteX1087" fmla="*/ 868933 w 1202550"/>
              <a:gd name="connsiteY1087" fmla="*/ 870792 h 1202550"/>
              <a:gd name="connsiteX1088" fmla="*/ 866676 w 1202550"/>
              <a:gd name="connsiteY1088" fmla="*/ 871104 h 1202550"/>
              <a:gd name="connsiteX1089" fmla="*/ 740445 w 1202550"/>
              <a:gd name="connsiteY1089" fmla="*/ 871104 h 1202550"/>
              <a:gd name="connsiteX1090" fmla="*/ 736364 w 1202550"/>
              <a:gd name="connsiteY1090" fmla="*/ 868703 h 1202550"/>
              <a:gd name="connsiteX1091" fmla="*/ 726787 w 1202550"/>
              <a:gd name="connsiteY1091" fmla="*/ 849309 h 1202550"/>
              <a:gd name="connsiteX1092" fmla="*/ 741189 w 1202550"/>
              <a:gd name="connsiteY1092" fmla="*/ 872856 h 1202550"/>
              <a:gd name="connsiteX1093" fmla="*/ 869221 w 1202550"/>
              <a:gd name="connsiteY1093" fmla="*/ 872856 h 1202550"/>
              <a:gd name="connsiteX1094" fmla="*/ 873157 w 1202550"/>
              <a:gd name="connsiteY1094" fmla="*/ 874440 h 1202550"/>
              <a:gd name="connsiteX1095" fmla="*/ 899824 w 1202550"/>
              <a:gd name="connsiteY1095" fmla="*/ 901179 h 1202550"/>
              <a:gd name="connsiteX1096" fmla="*/ 901793 w 1202550"/>
              <a:gd name="connsiteY1096" fmla="*/ 903412 h 1202550"/>
              <a:gd name="connsiteX1097" fmla="*/ 898168 w 1202550"/>
              <a:gd name="connsiteY1097" fmla="*/ 904156 h 1202550"/>
              <a:gd name="connsiteX1098" fmla="*/ 757343 w 1202550"/>
              <a:gd name="connsiteY1098" fmla="*/ 904156 h 1202550"/>
              <a:gd name="connsiteX1099" fmla="*/ 753718 w 1202550"/>
              <a:gd name="connsiteY1099" fmla="*/ 903436 h 1202550"/>
              <a:gd name="connsiteX1100" fmla="*/ 753718 w 1202550"/>
              <a:gd name="connsiteY1100" fmla="*/ 903436 h 1202550"/>
              <a:gd name="connsiteX1101" fmla="*/ 740661 w 1202550"/>
              <a:gd name="connsiteY1101" fmla="*/ 877152 h 1202550"/>
              <a:gd name="connsiteX1102" fmla="*/ 738812 w 1202550"/>
              <a:gd name="connsiteY1102" fmla="*/ 873216 h 1202550"/>
              <a:gd name="connsiteX1103" fmla="*/ 741189 w 1202550"/>
              <a:gd name="connsiteY1103" fmla="*/ 872856 h 1202550"/>
              <a:gd name="connsiteX1104" fmla="*/ 756167 w 1202550"/>
              <a:gd name="connsiteY1104" fmla="*/ 904780 h 1202550"/>
              <a:gd name="connsiteX1105" fmla="*/ 758567 w 1202550"/>
              <a:gd name="connsiteY1105" fmla="*/ 904780 h 1202550"/>
              <a:gd name="connsiteX1106" fmla="*/ 900593 w 1202550"/>
              <a:gd name="connsiteY1106" fmla="*/ 904780 h 1202550"/>
              <a:gd name="connsiteX1107" fmla="*/ 904217 w 1202550"/>
              <a:gd name="connsiteY1107" fmla="*/ 905524 h 1202550"/>
              <a:gd name="connsiteX1108" fmla="*/ 905801 w 1202550"/>
              <a:gd name="connsiteY1108" fmla="*/ 907276 h 1202550"/>
              <a:gd name="connsiteX1109" fmla="*/ 942046 w 1202550"/>
              <a:gd name="connsiteY1109" fmla="*/ 943521 h 1202550"/>
              <a:gd name="connsiteX1110" fmla="*/ 943174 w 1202550"/>
              <a:gd name="connsiteY1110" fmla="*/ 944745 h 1202550"/>
              <a:gd name="connsiteX1111" fmla="*/ 940414 w 1202550"/>
              <a:gd name="connsiteY1111" fmla="*/ 945153 h 1202550"/>
              <a:gd name="connsiteX1112" fmla="*/ 777385 w 1202550"/>
              <a:gd name="connsiteY1112" fmla="*/ 945153 h 1202550"/>
              <a:gd name="connsiteX1113" fmla="*/ 773329 w 1202550"/>
              <a:gd name="connsiteY1113" fmla="*/ 942633 h 1202550"/>
              <a:gd name="connsiteX1114" fmla="*/ 754990 w 1202550"/>
              <a:gd name="connsiteY1114" fmla="*/ 905620 h 1202550"/>
              <a:gd name="connsiteX1115" fmla="*/ 756143 w 1202550"/>
              <a:gd name="connsiteY1115" fmla="*/ 904780 h 1202550"/>
              <a:gd name="connsiteX1116" fmla="*/ 947614 w 1202550"/>
              <a:gd name="connsiteY1116" fmla="*/ 948969 h 1202550"/>
              <a:gd name="connsiteX1117" fmla="*/ 995861 w 1202550"/>
              <a:gd name="connsiteY1117" fmla="*/ 997431 h 1202550"/>
              <a:gd name="connsiteX1118" fmla="*/ 997709 w 1202550"/>
              <a:gd name="connsiteY1118" fmla="*/ 999376 h 1202550"/>
              <a:gd name="connsiteX1119" fmla="*/ 994564 w 1202550"/>
              <a:gd name="connsiteY1119" fmla="*/ 999808 h 1202550"/>
              <a:gd name="connsiteX1120" fmla="*/ 804941 w 1202550"/>
              <a:gd name="connsiteY1120" fmla="*/ 999808 h 1202550"/>
              <a:gd name="connsiteX1121" fmla="*/ 800428 w 1202550"/>
              <a:gd name="connsiteY1121" fmla="*/ 996999 h 1202550"/>
              <a:gd name="connsiteX1122" fmla="*/ 776977 w 1202550"/>
              <a:gd name="connsiteY1122" fmla="*/ 949785 h 1202550"/>
              <a:gd name="connsiteX1123" fmla="*/ 775801 w 1202550"/>
              <a:gd name="connsiteY1123" fmla="*/ 946761 h 1202550"/>
              <a:gd name="connsiteX1124" fmla="*/ 778873 w 1202550"/>
              <a:gd name="connsiteY1124" fmla="*/ 946761 h 1202550"/>
              <a:gd name="connsiteX1125" fmla="*/ 942334 w 1202550"/>
              <a:gd name="connsiteY1125" fmla="*/ 946761 h 1202550"/>
              <a:gd name="connsiteX1126" fmla="*/ 947614 w 1202550"/>
              <a:gd name="connsiteY1126" fmla="*/ 948969 h 1202550"/>
              <a:gd name="connsiteX1127" fmla="*/ 1118732 w 1202550"/>
              <a:gd name="connsiteY1127" fmla="*/ 947841 h 1202550"/>
              <a:gd name="connsiteX1128" fmla="*/ 1194845 w 1202550"/>
              <a:gd name="connsiteY1128" fmla="*/ 998800 h 1202550"/>
              <a:gd name="connsiteX1129" fmla="*/ 1195301 w 1202550"/>
              <a:gd name="connsiteY1129" fmla="*/ 999184 h 1202550"/>
              <a:gd name="connsiteX1130" fmla="*/ 1193909 w 1202550"/>
              <a:gd name="connsiteY1130" fmla="*/ 999808 h 1202550"/>
              <a:gd name="connsiteX1131" fmla="*/ 1192109 w 1202550"/>
              <a:gd name="connsiteY1131" fmla="*/ 999808 h 1202550"/>
              <a:gd name="connsiteX1132" fmla="*/ 1004382 w 1202550"/>
              <a:gd name="connsiteY1132" fmla="*/ 999808 h 1202550"/>
              <a:gd name="connsiteX1133" fmla="*/ 998357 w 1202550"/>
              <a:gd name="connsiteY1133" fmla="*/ 997407 h 1202550"/>
              <a:gd name="connsiteX1134" fmla="*/ 950711 w 1202550"/>
              <a:gd name="connsiteY1134" fmla="*/ 949665 h 1202550"/>
              <a:gd name="connsiteX1135" fmla="*/ 948599 w 1202550"/>
              <a:gd name="connsiteY1135" fmla="*/ 947265 h 1202550"/>
              <a:gd name="connsiteX1136" fmla="*/ 950639 w 1202550"/>
              <a:gd name="connsiteY1136" fmla="*/ 946809 h 1202550"/>
              <a:gd name="connsiteX1137" fmla="*/ 1114963 w 1202550"/>
              <a:gd name="connsiteY1137" fmla="*/ 946809 h 1202550"/>
              <a:gd name="connsiteX1138" fmla="*/ 1118660 w 1202550"/>
              <a:gd name="connsiteY1138" fmla="*/ 947841 h 1202550"/>
              <a:gd name="connsiteX1139" fmla="*/ 1054884 w 1202550"/>
              <a:gd name="connsiteY1139" fmla="*/ 905260 h 1202550"/>
              <a:gd name="connsiteX1140" fmla="*/ 1098761 w 1202550"/>
              <a:gd name="connsiteY1140" fmla="*/ 934495 h 1202550"/>
              <a:gd name="connsiteX1141" fmla="*/ 1112179 w 1202550"/>
              <a:gd name="connsiteY1141" fmla="*/ 943521 h 1202550"/>
              <a:gd name="connsiteX1142" fmla="*/ 1113547 w 1202550"/>
              <a:gd name="connsiteY1142" fmla="*/ 944817 h 1202550"/>
              <a:gd name="connsiteX1143" fmla="*/ 1111291 w 1202550"/>
              <a:gd name="connsiteY1143" fmla="*/ 945033 h 1202550"/>
              <a:gd name="connsiteX1144" fmla="*/ 948527 w 1202550"/>
              <a:gd name="connsiteY1144" fmla="*/ 945033 h 1202550"/>
              <a:gd name="connsiteX1145" fmla="*/ 944374 w 1202550"/>
              <a:gd name="connsiteY1145" fmla="*/ 943233 h 1202550"/>
              <a:gd name="connsiteX1146" fmla="*/ 907121 w 1202550"/>
              <a:gd name="connsiteY1146" fmla="*/ 905884 h 1202550"/>
              <a:gd name="connsiteX1147" fmla="*/ 907121 w 1202550"/>
              <a:gd name="connsiteY1147" fmla="*/ 905884 h 1202550"/>
              <a:gd name="connsiteX1148" fmla="*/ 907577 w 1202550"/>
              <a:gd name="connsiteY1148" fmla="*/ 904804 h 1202550"/>
              <a:gd name="connsiteX1149" fmla="*/ 910266 w 1202550"/>
              <a:gd name="connsiteY1149" fmla="*/ 904804 h 1202550"/>
              <a:gd name="connsiteX1150" fmla="*/ 1051403 w 1202550"/>
              <a:gd name="connsiteY1150" fmla="*/ 904804 h 1202550"/>
              <a:gd name="connsiteX1151" fmla="*/ 1054812 w 1202550"/>
              <a:gd name="connsiteY1151" fmla="*/ 905260 h 1202550"/>
              <a:gd name="connsiteX1152" fmla="*/ 1051740 w 1202550"/>
              <a:gd name="connsiteY1152" fmla="*/ 903004 h 1202550"/>
              <a:gd name="connsiteX1153" fmla="*/ 1051740 w 1202550"/>
              <a:gd name="connsiteY1153" fmla="*/ 903916 h 1202550"/>
              <a:gd name="connsiteX1154" fmla="*/ 1049099 w 1202550"/>
              <a:gd name="connsiteY1154" fmla="*/ 904156 h 1202550"/>
              <a:gd name="connsiteX1155" fmla="*/ 907985 w 1202550"/>
              <a:gd name="connsiteY1155" fmla="*/ 904156 h 1202550"/>
              <a:gd name="connsiteX1156" fmla="*/ 904841 w 1202550"/>
              <a:gd name="connsiteY1156" fmla="*/ 903580 h 1202550"/>
              <a:gd name="connsiteX1157" fmla="*/ 904841 w 1202550"/>
              <a:gd name="connsiteY1157" fmla="*/ 903580 h 1202550"/>
              <a:gd name="connsiteX1158" fmla="*/ 874045 w 1202550"/>
              <a:gd name="connsiteY1158" fmla="*/ 872856 h 1202550"/>
              <a:gd name="connsiteX1159" fmla="*/ 1003541 w 1202550"/>
              <a:gd name="connsiteY1159" fmla="*/ 872856 h 1202550"/>
              <a:gd name="connsiteX1160" fmla="*/ 1008798 w 1202550"/>
              <a:gd name="connsiteY1160" fmla="*/ 874440 h 1202550"/>
              <a:gd name="connsiteX1161" fmla="*/ 1051668 w 1202550"/>
              <a:gd name="connsiteY1161" fmla="*/ 903004 h 1202550"/>
              <a:gd name="connsiteX1162" fmla="*/ 1133902 w 1202550"/>
              <a:gd name="connsiteY1162" fmla="*/ 871056 h 1202550"/>
              <a:gd name="connsiteX1163" fmla="*/ 1010046 w 1202550"/>
              <a:gd name="connsiteY1163" fmla="*/ 871056 h 1202550"/>
              <a:gd name="connsiteX1164" fmla="*/ 1004766 w 1202550"/>
              <a:gd name="connsiteY1164" fmla="*/ 869495 h 1202550"/>
              <a:gd name="connsiteX1165" fmla="*/ 973562 w 1202550"/>
              <a:gd name="connsiteY1165" fmla="*/ 848661 h 1202550"/>
              <a:gd name="connsiteX1166" fmla="*/ 971353 w 1202550"/>
              <a:gd name="connsiteY1166" fmla="*/ 847101 h 1202550"/>
              <a:gd name="connsiteX1167" fmla="*/ 973130 w 1202550"/>
              <a:gd name="connsiteY1167" fmla="*/ 846549 h 1202550"/>
              <a:gd name="connsiteX1168" fmla="*/ 1086832 w 1202550"/>
              <a:gd name="connsiteY1168" fmla="*/ 846549 h 1202550"/>
              <a:gd name="connsiteX1169" fmla="*/ 1090576 w 1202550"/>
              <a:gd name="connsiteY1169" fmla="*/ 847365 h 1202550"/>
              <a:gd name="connsiteX1170" fmla="*/ 1135006 w 1202550"/>
              <a:gd name="connsiteY1170" fmla="*/ 869687 h 1202550"/>
              <a:gd name="connsiteX1171" fmla="*/ 1136542 w 1202550"/>
              <a:gd name="connsiteY1171" fmla="*/ 871056 h 1202550"/>
              <a:gd name="connsiteX1172" fmla="*/ 1140575 w 1202550"/>
              <a:gd name="connsiteY1172" fmla="*/ 868655 h 1202550"/>
              <a:gd name="connsiteX1173" fmla="*/ 1140575 w 1202550"/>
              <a:gd name="connsiteY1173" fmla="*/ 869639 h 1202550"/>
              <a:gd name="connsiteX1174" fmla="*/ 1138414 w 1202550"/>
              <a:gd name="connsiteY1174" fmla="*/ 869159 h 1202550"/>
              <a:gd name="connsiteX1175" fmla="*/ 1092329 w 1202550"/>
              <a:gd name="connsiteY1175" fmla="*/ 846164 h 1202550"/>
              <a:gd name="connsiteX1176" fmla="*/ 1090216 w 1202550"/>
              <a:gd name="connsiteY1176" fmla="*/ 842756 h 1202550"/>
              <a:gd name="connsiteX1177" fmla="*/ 1090216 w 1202550"/>
              <a:gd name="connsiteY1177" fmla="*/ 727014 h 1202550"/>
              <a:gd name="connsiteX1178" fmla="*/ 1090216 w 1202550"/>
              <a:gd name="connsiteY1178" fmla="*/ 725549 h 1202550"/>
              <a:gd name="connsiteX1179" fmla="*/ 1092857 w 1202550"/>
              <a:gd name="connsiteY1179" fmla="*/ 725789 h 1202550"/>
              <a:gd name="connsiteX1180" fmla="*/ 1138150 w 1202550"/>
              <a:gd name="connsiteY1180" fmla="*/ 737167 h 1202550"/>
              <a:gd name="connsiteX1181" fmla="*/ 1140551 w 1202550"/>
              <a:gd name="connsiteY1181" fmla="*/ 740047 h 1202550"/>
              <a:gd name="connsiteX1182" fmla="*/ 1140575 w 1202550"/>
              <a:gd name="connsiteY1182" fmla="*/ 735319 h 1202550"/>
              <a:gd name="connsiteX1183" fmla="*/ 1138318 w 1202550"/>
              <a:gd name="connsiteY1183" fmla="*/ 735319 h 1202550"/>
              <a:gd name="connsiteX1184" fmla="*/ 1092449 w 1202550"/>
              <a:gd name="connsiteY1184" fmla="*/ 723797 h 1202550"/>
              <a:gd name="connsiteX1185" fmla="*/ 1090192 w 1202550"/>
              <a:gd name="connsiteY1185" fmla="*/ 720845 h 1202550"/>
              <a:gd name="connsiteX1186" fmla="*/ 1090192 w 1202550"/>
              <a:gd name="connsiteY1186" fmla="*/ 605630 h 1202550"/>
              <a:gd name="connsiteX1187" fmla="*/ 1090192 w 1202550"/>
              <a:gd name="connsiteY1187" fmla="*/ 604310 h 1202550"/>
              <a:gd name="connsiteX1188" fmla="*/ 1091488 w 1202550"/>
              <a:gd name="connsiteY1188" fmla="*/ 603110 h 1202550"/>
              <a:gd name="connsiteX1189" fmla="*/ 1139494 w 1202550"/>
              <a:gd name="connsiteY1189" fmla="*/ 603110 h 1202550"/>
              <a:gd name="connsiteX1190" fmla="*/ 1140577 w 1202550"/>
              <a:gd name="connsiteY1190" fmla="*/ 603929 h 1202550"/>
              <a:gd name="connsiteX1191" fmla="*/ 1140575 w 1202550"/>
              <a:gd name="connsiteY1191" fmla="*/ 604214 h 1202550"/>
              <a:gd name="connsiteX1192" fmla="*/ 1140575 w 1202550"/>
              <a:gd name="connsiteY1192" fmla="*/ 606014 h 1202550"/>
              <a:gd name="connsiteX1193" fmla="*/ 1140575 w 1202550"/>
              <a:gd name="connsiteY1193" fmla="*/ 735391 h 1202550"/>
              <a:gd name="connsiteX1194" fmla="*/ 1139086 w 1202550"/>
              <a:gd name="connsiteY1194" fmla="*/ 601214 h 1202550"/>
              <a:gd name="connsiteX1195" fmla="*/ 1137286 w 1202550"/>
              <a:gd name="connsiteY1195" fmla="*/ 601214 h 1202550"/>
              <a:gd name="connsiteX1196" fmla="*/ 1093145 w 1202550"/>
              <a:gd name="connsiteY1196" fmla="*/ 601214 h 1202550"/>
              <a:gd name="connsiteX1197" fmla="*/ 1091344 w 1202550"/>
              <a:gd name="connsiteY1197" fmla="*/ 601214 h 1202550"/>
              <a:gd name="connsiteX1198" fmla="*/ 1090096 w 1202550"/>
              <a:gd name="connsiteY1198" fmla="*/ 599990 h 1202550"/>
              <a:gd name="connsiteX1199" fmla="*/ 1090096 w 1202550"/>
              <a:gd name="connsiteY1199" fmla="*/ 597877 h 1202550"/>
              <a:gd name="connsiteX1200" fmla="*/ 1090096 w 1202550"/>
              <a:gd name="connsiteY1200" fmla="*/ 484583 h 1202550"/>
              <a:gd name="connsiteX1201" fmla="*/ 1093361 w 1202550"/>
              <a:gd name="connsiteY1201" fmla="*/ 480311 h 1202550"/>
              <a:gd name="connsiteX1202" fmla="*/ 1138966 w 1202550"/>
              <a:gd name="connsiteY1202" fmla="*/ 468933 h 1202550"/>
              <a:gd name="connsiteX1203" fmla="*/ 1140503 w 1202550"/>
              <a:gd name="connsiteY1203" fmla="*/ 468597 h 1202550"/>
              <a:gd name="connsiteX1204" fmla="*/ 1140503 w 1202550"/>
              <a:gd name="connsiteY1204" fmla="*/ 597805 h 1202550"/>
              <a:gd name="connsiteX1205" fmla="*/ 1140503 w 1202550"/>
              <a:gd name="connsiteY1205" fmla="*/ 599606 h 1202550"/>
              <a:gd name="connsiteX1206" fmla="*/ 1139014 w 1202550"/>
              <a:gd name="connsiteY1206" fmla="*/ 601286 h 1202550"/>
              <a:gd name="connsiteX1207" fmla="*/ 1138558 w 1202550"/>
              <a:gd name="connsiteY1207" fmla="*/ 335165 h 1202550"/>
              <a:gd name="connsiteX1208" fmla="*/ 1140575 w 1202550"/>
              <a:gd name="connsiteY1208" fmla="*/ 334324 h 1202550"/>
              <a:gd name="connsiteX1209" fmla="*/ 1140575 w 1202550"/>
              <a:gd name="connsiteY1209" fmla="*/ 463077 h 1202550"/>
              <a:gd name="connsiteX1210" fmla="*/ 1140575 w 1202550"/>
              <a:gd name="connsiteY1210" fmla="*/ 464877 h 1202550"/>
              <a:gd name="connsiteX1211" fmla="*/ 1138822 w 1202550"/>
              <a:gd name="connsiteY1211" fmla="*/ 467109 h 1202550"/>
              <a:gd name="connsiteX1212" fmla="*/ 1090624 w 1202550"/>
              <a:gd name="connsiteY1212" fmla="*/ 479111 h 1202550"/>
              <a:gd name="connsiteX1213" fmla="*/ 1090168 w 1202550"/>
              <a:gd name="connsiteY1213" fmla="*/ 476710 h 1202550"/>
              <a:gd name="connsiteX1214" fmla="*/ 1090168 w 1202550"/>
              <a:gd name="connsiteY1214" fmla="*/ 361496 h 1202550"/>
              <a:gd name="connsiteX1215" fmla="*/ 1092185 w 1202550"/>
              <a:gd name="connsiteY1215" fmla="*/ 358015 h 1202550"/>
              <a:gd name="connsiteX1216" fmla="*/ 1138486 w 1202550"/>
              <a:gd name="connsiteY1216" fmla="*/ 335237 h 1202550"/>
              <a:gd name="connsiteX1217" fmla="*/ 1134742 w 1202550"/>
              <a:gd name="connsiteY1217" fmla="*/ 332956 h 1202550"/>
              <a:gd name="connsiteX1218" fmla="*/ 1137142 w 1202550"/>
              <a:gd name="connsiteY1218" fmla="*/ 333244 h 1202550"/>
              <a:gd name="connsiteX1219" fmla="*/ 1136590 w 1202550"/>
              <a:gd name="connsiteY1219" fmla="*/ 334156 h 1202550"/>
              <a:gd name="connsiteX1220" fmla="*/ 1136590 w 1202550"/>
              <a:gd name="connsiteY1220" fmla="*/ 334156 h 1202550"/>
              <a:gd name="connsiteX1221" fmla="*/ 1094009 w 1202550"/>
              <a:gd name="connsiteY1221" fmla="*/ 355399 h 1202550"/>
              <a:gd name="connsiteX1222" fmla="*/ 1083471 w 1202550"/>
              <a:gd name="connsiteY1222" fmla="*/ 357799 h 1202550"/>
              <a:gd name="connsiteX1223" fmla="*/ 975290 w 1202550"/>
              <a:gd name="connsiteY1223" fmla="*/ 357799 h 1202550"/>
              <a:gd name="connsiteX1224" fmla="*/ 971185 w 1202550"/>
              <a:gd name="connsiteY1224" fmla="*/ 357439 h 1202550"/>
              <a:gd name="connsiteX1225" fmla="*/ 1006998 w 1202550"/>
              <a:gd name="connsiteY1225" fmla="*/ 333436 h 1202550"/>
              <a:gd name="connsiteX1226" fmla="*/ 1009830 w 1202550"/>
              <a:gd name="connsiteY1226" fmla="*/ 332860 h 1202550"/>
              <a:gd name="connsiteX1227" fmla="*/ 1006302 w 1202550"/>
              <a:gd name="connsiteY1227" fmla="*/ 331780 h 1202550"/>
              <a:gd name="connsiteX1228" fmla="*/ 1006302 w 1202550"/>
              <a:gd name="connsiteY1228" fmla="*/ 331780 h 1202550"/>
              <a:gd name="connsiteX1229" fmla="*/ 1003469 w 1202550"/>
              <a:gd name="connsiteY1229" fmla="*/ 332356 h 1202550"/>
              <a:gd name="connsiteX1230" fmla="*/ 877310 w 1202550"/>
              <a:gd name="connsiteY1230" fmla="*/ 332356 h 1202550"/>
              <a:gd name="connsiteX1231" fmla="*/ 874309 w 1202550"/>
              <a:gd name="connsiteY1231" fmla="*/ 331564 h 1202550"/>
              <a:gd name="connsiteX1232" fmla="*/ 876038 w 1202550"/>
              <a:gd name="connsiteY1232" fmla="*/ 329164 h 1202550"/>
              <a:gd name="connsiteX1233" fmla="*/ 900041 w 1202550"/>
              <a:gd name="connsiteY1233" fmla="*/ 305161 h 1202550"/>
              <a:gd name="connsiteX1234" fmla="*/ 904265 w 1202550"/>
              <a:gd name="connsiteY1234" fmla="*/ 301464 h 1202550"/>
              <a:gd name="connsiteX1235" fmla="*/ 905633 w 1202550"/>
              <a:gd name="connsiteY1235" fmla="*/ 300984 h 1202550"/>
              <a:gd name="connsiteX1236" fmla="*/ 1048427 w 1202550"/>
              <a:gd name="connsiteY1236" fmla="*/ 300984 h 1202550"/>
              <a:gd name="connsiteX1237" fmla="*/ 1051740 w 1202550"/>
              <a:gd name="connsiteY1237" fmla="*/ 301344 h 1202550"/>
              <a:gd name="connsiteX1238" fmla="*/ 1006230 w 1202550"/>
              <a:gd name="connsiteY1238" fmla="*/ 331852 h 1202550"/>
              <a:gd name="connsiteX1239" fmla="*/ 1111507 w 1202550"/>
              <a:gd name="connsiteY1239" fmla="*/ 261643 h 1202550"/>
              <a:gd name="connsiteX1240" fmla="*/ 1057164 w 1202550"/>
              <a:gd name="connsiteY1240" fmla="*/ 297864 h 1202550"/>
              <a:gd name="connsiteX1241" fmla="*/ 1052364 w 1202550"/>
              <a:gd name="connsiteY1241" fmla="*/ 299280 h 1202550"/>
              <a:gd name="connsiteX1242" fmla="*/ 907361 w 1202550"/>
              <a:gd name="connsiteY1242" fmla="*/ 299280 h 1202550"/>
              <a:gd name="connsiteX1243" fmla="*/ 908658 w 1202550"/>
              <a:gd name="connsiteY1243" fmla="*/ 297144 h 1202550"/>
              <a:gd name="connsiteX1244" fmla="*/ 944446 w 1202550"/>
              <a:gd name="connsiteY1244" fmla="*/ 261283 h 1202550"/>
              <a:gd name="connsiteX1245" fmla="*/ 948359 w 1202550"/>
              <a:gd name="connsiteY1245" fmla="*/ 259651 h 1202550"/>
              <a:gd name="connsiteX1246" fmla="*/ 1111147 w 1202550"/>
              <a:gd name="connsiteY1246" fmla="*/ 259651 h 1202550"/>
              <a:gd name="connsiteX1247" fmla="*/ 1113379 w 1202550"/>
              <a:gd name="connsiteY1247" fmla="*/ 259651 h 1202550"/>
              <a:gd name="connsiteX1248" fmla="*/ 1113523 w 1202550"/>
              <a:gd name="connsiteY1248" fmla="*/ 260203 h 1202550"/>
              <a:gd name="connsiteX1249" fmla="*/ 1111435 w 1202550"/>
              <a:gd name="connsiteY1249" fmla="*/ 261715 h 1202550"/>
              <a:gd name="connsiteX1250" fmla="*/ 1193213 w 1202550"/>
              <a:gd name="connsiteY1250" fmla="*/ 205140 h 1202550"/>
              <a:gd name="connsiteX1251" fmla="*/ 1195277 w 1202550"/>
              <a:gd name="connsiteY1251" fmla="*/ 205140 h 1202550"/>
              <a:gd name="connsiteX1252" fmla="*/ 1194341 w 1202550"/>
              <a:gd name="connsiteY1252" fmla="*/ 206484 h 1202550"/>
              <a:gd name="connsiteX1253" fmla="*/ 1118804 w 1202550"/>
              <a:gd name="connsiteY1253" fmla="*/ 256891 h 1202550"/>
              <a:gd name="connsiteX1254" fmla="*/ 1114267 w 1202550"/>
              <a:gd name="connsiteY1254" fmla="*/ 257971 h 1202550"/>
              <a:gd name="connsiteX1255" fmla="*/ 948527 w 1202550"/>
              <a:gd name="connsiteY1255" fmla="*/ 257971 h 1202550"/>
              <a:gd name="connsiteX1256" fmla="*/ 950207 w 1202550"/>
              <a:gd name="connsiteY1256" fmla="*/ 255571 h 1202550"/>
              <a:gd name="connsiteX1257" fmla="*/ 998933 w 1202550"/>
              <a:gd name="connsiteY1257" fmla="*/ 206773 h 1202550"/>
              <a:gd name="connsiteX1258" fmla="*/ 1003109 w 1202550"/>
              <a:gd name="connsiteY1258" fmla="*/ 205044 h 1202550"/>
              <a:gd name="connsiteX1259" fmla="*/ 1071374 w 1202550"/>
              <a:gd name="connsiteY1259" fmla="*/ 131907 h 1202550"/>
              <a:gd name="connsiteX1260" fmla="*/ 1001357 w 1202550"/>
              <a:gd name="connsiteY1260" fmla="*/ 201852 h 1202550"/>
              <a:gd name="connsiteX1261" fmla="*/ 997085 w 1202550"/>
              <a:gd name="connsiteY1261" fmla="*/ 203364 h 1202550"/>
              <a:gd name="connsiteX1262" fmla="*/ 803140 w 1202550"/>
              <a:gd name="connsiteY1262" fmla="*/ 203364 h 1202550"/>
              <a:gd name="connsiteX1263" fmla="*/ 804173 w 1202550"/>
              <a:gd name="connsiteY1263" fmla="*/ 200364 h 1202550"/>
              <a:gd name="connsiteX1264" fmla="*/ 838161 w 1202550"/>
              <a:gd name="connsiteY1264" fmla="*/ 132291 h 1202550"/>
              <a:gd name="connsiteX1265" fmla="*/ 842193 w 1202550"/>
              <a:gd name="connsiteY1265" fmla="*/ 129723 h 1202550"/>
              <a:gd name="connsiteX1266" fmla="*/ 1070102 w 1202550"/>
              <a:gd name="connsiteY1266" fmla="*/ 129723 h 1202550"/>
              <a:gd name="connsiteX1267" fmla="*/ 1072694 w 1202550"/>
              <a:gd name="connsiteY1267" fmla="*/ 129723 h 1202550"/>
              <a:gd name="connsiteX1268" fmla="*/ 1071374 w 1202550"/>
              <a:gd name="connsiteY1268" fmla="*/ 131907 h 1202550"/>
              <a:gd name="connsiteX1269" fmla="*/ 893224 w 1202550"/>
              <a:gd name="connsiteY1269" fmla="*/ 22141 h 1202550"/>
              <a:gd name="connsiteX1270" fmla="*/ 897712 w 1202550"/>
              <a:gd name="connsiteY1270" fmla="*/ 19309 h 1202550"/>
              <a:gd name="connsiteX1271" fmla="*/ 1180252 w 1202550"/>
              <a:gd name="connsiteY1271" fmla="*/ 19309 h 1202550"/>
              <a:gd name="connsiteX1272" fmla="*/ 1183108 w 1202550"/>
              <a:gd name="connsiteY1272" fmla="*/ 19309 h 1202550"/>
              <a:gd name="connsiteX1273" fmla="*/ 1181260 w 1202550"/>
              <a:gd name="connsiteY1273" fmla="*/ 21949 h 1202550"/>
              <a:gd name="connsiteX1274" fmla="*/ 1131646 w 1202550"/>
              <a:gd name="connsiteY1274" fmla="*/ 71636 h 1202550"/>
              <a:gd name="connsiteX1275" fmla="*/ 1077399 w 1202550"/>
              <a:gd name="connsiteY1275" fmla="*/ 125954 h 1202550"/>
              <a:gd name="connsiteX1276" fmla="*/ 1072430 w 1202550"/>
              <a:gd name="connsiteY1276" fmla="*/ 127995 h 1202550"/>
              <a:gd name="connsiteX1277" fmla="*/ 843849 w 1202550"/>
              <a:gd name="connsiteY1277" fmla="*/ 127995 h 1202550"/>
              <a:gd name="connsiteX1278" fmla="*/ 840417 w 1202550"/>
              <a:gd name="connsiteY1278" fmla="*/ 127995 h 1202550"/>
              <a:gd name="connsiteX1279" fmla="*/ 841929 w 1202550"/>
              <a:gd name="connsiteY1279" fmla="*/ 124826 h 1202550"/>
              <a:gd name="connsiteX1280" fmla="*/ 893224 w 1202550"/>
              <a:gd name="connsiteY1280" fmla="*/ 22141 h 1202550"/>
              <a:gd name="connsiteX1281" fmla="*/ 602955 w 1202550"/>
              <a:gd name="connsiteY1281" fmla="*/ 126434 h 1202550"/>
              <a:gd name="connsiteX1282" fmla="*/ 602955 w 1202550"/>
              <a:gd name="connsiteY1282" fmla="*/ 124634 h 1202550"/>
              <a:gd name="connsiteX1283" fmla="*/ 602955 w 1202550"/>
              <a:gd name="connsiteY1283" fmla="*/ 22694 h 1202550"/>
              <a:gd name="connsiteX1284" fmla="*/ 606340 w 1202550"/>
              <a:gd name="connsiteY1284" fmla="*/ 19381 h 1202550"/>
              <a:gd name="connsiteX1285" fmla="*/ 891976 w 1202550"/>
              <a:gd name="connsiteY1285" fmla="*/ 19381 h 1202550"/>
              <a:gd name="connsiteX1286" fmla="*/ 890943 w 1202550"/>
              <a:gd name="connsiteY1286" fmla="*/ 22381 h 1202550"/>
              <a:gd name="connsiteX1287" fmla="*/ 839601 w 1202550"/>
              <a:gd name="connsiteY1287" fmla="*/ 125522 h 1202550"/>
              <a:gd name="connsiteX1288" fmla="*/ 835496 w 1202550"/>
              <a:gd name="connsiteY1288" fmla="*/ 127923 h 1202550"/>
              <a:gd name="connsiteX1289" fmla="*/ 606100 w 1202550"/>
              <a:gd name="connsiteY1289" fmla="*/ 127923 h 1202550"/>
              <a:gd name="connsiteX1290" fmla="*/ 604612 w 1202550"/>
              <a:gd name="connsiteY1290" fmla="*/ 127923 h 1202550"/>
              <a:gd name="connsiteX1291" fmla="*/ 602955 w 1202550"/>
              <a:gd name="connsiteY1291" fmla="*/ 126434 h 1202550"/>
              <a:gd name="connsiteX1292" fmla="*/ 602475 w 1202550"/>
              <a:gd name="connsiteY1292" fmla="*/ 878785 h 1202550"/>
              <a:gd name="connsiteX1293" fmla="*/ 603003 w 1202550"/>
              <a:gd name="connsiteY1293" fmla="*/ 876552 h 1202550"/>
              <a:gd name="connsiteX1294" fmla="*/ 603003 w 1202550"/>
              <a:gd name="connsiteY1294" fmla="*/ 876552 h 1202550"/>
              <a:gd name="connsiteX1295" fmla="*/ 607036 w 1202550"/>
              <a:gd name="connsiteY1295" fmla="*/ 872856 h 1202550"/>
              <a:gd name="connsiteX1296" fmla="*/ 732860 w 1202550"/>
              <a:gd name="connsiteY1296" fmla="*/ 872856 h 1202550"/>
              <a:gd name="connsiteX1297" fmla="*/ 734348 w 1202550"/>
              <a:gd name="connsiteY1297" fmla="*/ 872856 h 1202550"/>
              <a:gd name="connsiteX1298" fmla="*/ 737516 w 1202550"/>
              <a:gd name="connsiteY1298" fmla="*/ 874824 h 1202550"/>
              <a:gd name="connsiteX1299" fmla="*/ 750550 w 1202550"/>
              <a:gd name="connsiteY1299" fmla="*/ 901083 h 1202550"/>
              <a:gd name="connsiteX1300" fmla="*/ 751318 w 1202550"/>
              <a:gd name="connsiteY1300" fmla="*/ 902379 h 1202550"/>
              <a:gd name="connsiteX1301" fmla="*/ 751318 w 1202550"/>
              <a:gd name="connsiteY1301" fmla="*/ 902379 h 1202550"/>
              <a:gd name="connsiteX1302" fmla="*/ 751078 w 1202550"/>
              <a:gd name="connsiteY1302" fmla="*/ 903988 h 1202550"/>
              <a:gd name="connsiteX1303" fmla="*/ 748678 w 1202550"/>
              <a:gd name="connsiteY1303" fmla="*/ 904180 h 1202550"/>
              <a:gd name="connsiteX1304" fmla="*/ 606172 w 1202550"/>
              <a:gd name="connsiteY1304" fmla="*/ 904180 h 1202550"/>
              <a:gd name="connsiteX1305" fmla="*/ 603147 w 1202550"/>
              <a:gd name="connsiteY1305" fmla="*/ 903532 h 1202550"/>
              <a:gd name="connsiteX1306" fmla="*/ 602475 w 1202550"/>
              <a:gd name="connsiteY1306" fmla="*/ 901131 h 1202550"/>
              <a:gd name="connsiteX1307" fmla="*/ 602475 w 1202550"/>
              <a:gd name="connsiteY1307" fmla="*/ 878785 h 1202550"/>
              <a:gd name="connsiteX1308" fmla="*/ 425957 w 1202550"/>
              <a:gd name="connsiteY1308" fmla="*/ 945561 h 1202550"/>
              <a:gd name="connsiteX1309" fmla="*/ 263793 w 1202550"/>
              <a:gd name="connsiteY1309" fmla="*/ 945561 h 1202550"/>
              <a:gd name="connsiteX1310" fmla="*/ 261393 w 1202550"/>
              <a:gd name="connsiteY1310" fmla="*/ 945441 h 1202550"/>
              <a:gd name="connsiteX1311" fmla="*/ 261057 w 1202550"/>
              <a:gd name="connsiteY1311" fmla="*/ 944337 h 1202550"/>
              <a:gd name="connsiteX1312" fmla="*/ 292021 w 1202550"/>
              <a:gd name="connsiteY1312" fmla="*/ 913277 h 1202550"/>
              <a:gd name="connsiteX1313" fmla="*/ 300086 w 1202550"/>
              <a:gd name="connsiteY1313" fmla="*/ 905332 h 1202550"/>
              <a:gd name="connsiteX1314" fmla="*/ 304142 w 1202550"/>
              <a:gd name="connsiteY1314" fmla="*/ 904756 h 1202550"/>
              <a:gd name="connsiteX1315" fmla="*/ 436495 w 1202550"/>
              <a:gd name="connsiteY1315" fmla="*/ 904756 h 1202550"/>
              <a:gd name="connsiteX1316" fmla="*/ 446672 w 1202550"/>
              <a:gd name="connsiteY1316" fmla="*/ 904756 h 1202550"/>
              <a:gd name="connsiteX1317" fmla="*/ 449432 w 1202550"/>
              <a:gd name="connsiteY1317" fmla="*/ 905476 h 1202550"/>
              <a:gd name="connsiteX1318" fmla="*/ 441895 w 1202550"/>
              <a:gd name="connsiteY1318" fmla="*/ 920742 h 1202550"/>
              <a:gd name="connsiteX1319" fmla="*/ 429702 w 1202550"/>
              <a:gd name="connsiteY1319" fmla="*/ 945009 h 1202550"/>
              <a:gd name="connsiteX1320" fmla="*/ 425957 w 1202550"/>
              <a:gd name="connsiteY1320" fmla="*/ 945561 h 1202550"/>
              <a:gd name="connsiteX1321" fmla="*/ 427854 w 1202550"/>
              <a:gd name="connsiteY1321" fmla="*/ 948921 h 1202550"/>
              <a:gd name="connsiteX1322" fmla="*/ 403490 w 1202550"/>
              <a:gd name="connsiteY1322" fmla="*/ 997671 h 1202550"/>
              <a:gd name="connsiteX1323" fmla="*/ 400106 w 1202550"/>
              <a:gd name="connsiteY1323" fmla="*/ 999832 h 1202550"/>
              <a:gd name="connsiteX1324" fmla="*/ 398618 w 1202550"/>
              <a:gd name="connsiteY1324" fmla="*/ 999832 h 1202550"/>
              <a:gd name="connsiteX1325" fmla="*/ 210290 w 1202550"/>
              <a:gd name="connsiteY1325" fmla="*/ 999832 h 1202550"/>
              <a:gd name="connsiteX1326" fmla="*/ 206282 w 1202550"/>
              <a:gd name="connsiteY1326" fmla="*/ 999448 h 1202550"/>
              <a:gd name="connsiteX1327" fmla="*/ 215595 w 1202550"/>
              <a:gd name="connsiteY1327" fmla="*/ 990230 h 1202550"/>
              <a:gd name="connsiteX1328" fmla="*/ 257120 w 1202550"/>
              <a:gd name="connsiteY1328" fmla="*/ 948657 h 1202550"/>
              <a:gd name="connsiteX1329" fmla="*/ 261561 w 1202550"/>
              <a:gd name="connsiteY1329" fmla="*/ 946809 h 1202550"/>
              <a:gd name="connsiteX1330" fmla="*/ 425909 w 1202550"/>
              <a:gd name="connsiteY1330" fmla="*/ 946809 h 1202550"/>
              <a:gd name="connsiteX1331" fmla="*/ 428166 w 1202550"/>
              <a:gd name="connsiteY1331" fmla="*/ 946809 h 1202550"/>
              <a:gd name="connsiteX1332" fmla="*/ 427854 w 1202550"/>
              <a:gd name="connsiteY1332" fmla="*/ 948921 h 1202550"/>
              <a:gd name="connsiteX1333" fmla="*/ 447056 w 1202550"/>
              <a:gd name="connsiteY1333" fmla="*/ 904132 h 1202550"/>
              <a:gd name="connsiteX1334" fmla="*/ 306182 w 1202550"/>
              <a:gd name="connsiteY1334" fmla="*/ 904132 h 1202550"/>
              <a:gd name="connsiteX1335" fmla="*/ 302582 w 1202550"/>
              <a:gd name="connsiteY1335" fmla="*/ 903340 h 1202550"/>
              <a:gd name="connsiteX1336" fmla="*/ 304310 w 1202550"/>
              <a:gd name="connsiteY1336" fmla="*/ 900939 h 1202550"/>
              <a:gd name="connsiteX1337" fmla="*/ 328913 w 1202550"/>
              <a:gd name="connsiteY1337" fmla="*/ 876384 h 1202550"/>
              <a:gd name="connsiteX1338" fmla="*/ 332490 w 1202550"/>
              <a:gd name="connsiteY1338" fmla="*/ 873288 h 1202550"/>
              <a:gd name="connsiteX1339" fmla="*/ 333858 w 1202550"/>
              <a:gd name="connsiteY1339" fmla="*/ 872808 h 1202550"/>
              <a:gd name="connsiteX1340" fmla="*/ 465346 w 1202550"/>
              <a:gd name="connsiteY1340" fmla="*/ 872808 h 1202550"/>
              <a:gd name="connsiteX1341" fmla="*/ 464794 w 1202550"/>
              <a:gd name="connsiteY1341" fmla="*/ 875088 h 1202550"/>
              <a:gd name="connsiteX1342" fmla="*/ 451136 w 1202550"/>
              <a:gd name="connsiteY1342" fmla="*/ 901947 h 1202550"/>
              <a:gd name="connsiteX1343" fmla="*/ 450632 w 1202550"/>
              <a:gd name="connsiteY1343" fmla="*/ 903316 h 1202550"/>
              <a:gd name="connsiteX1344" fmla="*/ 450632 w 1202550"/>
              <a:gd name="connsiteY1344" fmla="*/ 903316 h 1202550"/>
              <a:gd name="connsiteX1345" fmla="*/ 446984 w 1202550"/>
              <a:gd name="connsiteY1345" fmla="*/ 904132 h 1202550"/>
              <a:gd name="connsiteX1346" fmla="*/ 64040 w 1202550"/>
              <a:gd name="connsiteY1346" fmla="*/ 597853 h 1202550"/>
              <a:gd name="connsiteX1347" fmla="*/ 64040 w 1202550"/>
              <a:gd name="connsiteY1347" fmla="*/ 472270 h 1202550"/>
              <a:gd name="connsiteX1348" fmla="*/ 64376 w 1202550"/>
              <a:gd name="connsiteY1348" fmla="*/ 469005 h 1202550"/>
              <a:gd name="connsiteX1349" fmla="*/ 69105 w 1202550"/>
              <a:gd name="connsiteY1349" fmla="*/ 469893 h 1202550"/>
              <a:gd name="connsiteX1350" fmla="*/ 112094 w 1202550"/>
              <a:gd name="connsiteY1350" fmla="*/ 480599 h 1202550"/>
              <a:gd name="connsiteX1351" fmla="*/ 114734 w 1202550"/>
              <a:gd name="connsiteY1351" fmla="*/ 483911 h 1202550"/>
              <a:gd name="connsiteX1352" fmla="*/ 114734 w 1202550"/>
              <a:gd name="connsiteY1352" fmla="*/ 598405 h 1202550"/>
              <a:gd name="connsiteX1353" fmla="*/ 114734 w 1202550"/>
              <a:gd name="connsiteY1353" fmla="*/ 599894 h 1202550"/>
              <a:gd name="connsiteX1354" fmla="*/ 113270 w 1202550"/>
              <a:gd name="connsiteY1354" fmla="*/ 601262 h 1202550"/>
              <a:gd name="connsiteX1355" fmla="*/ 111782 w 1202550"/>
              <a:gd name="connsiteY1355" fmla="*/ 601262 h 1202550"/>
              <a:gd name="connsiteX1356" fmla="*/ 67016 w 1202550"/>
              <a:gd name="connsiteY1356" fmla="*/ 601262 h 1202550"/>
              <a:gd name="connsiteX1357" fmla="*/ 65528 w 1202550"/>
              <a:gd name="connsiteY1357" fmla="*/ 601262 h 1202550"/>
              <a:gd name="connsiteX1358" fmla="*/ 64040 w 1202550"/>
              <a:gd name="connsiteY1358" fmla="*/ 599630 h 1202550"/>
              <a:gd name="connsiteX1359" fmla="*/ 64040 w 1202550"/>
              <a:gd name="connsiteY1359" fmla="*/ 597853 h 1202550"/>
              <a:gd name="connsiteX1360" fmla="*/ 114710 w 1202550"/>
              <a:gd name="connsiteY1360" fmla="*/ 477238 h 1202550"/>
              <a:gd name="connsiteX1361" fmla="*/ 114710 w 1202550"/>
              <a:gd name="connsiteY1361" fmla="*/ 479207 h 1202550"/>
              <a:gd name="connsiteX1362" fmla="*/ 105421 w 1202550"/>
              <a:gd name="connsiteY1362" fmla="*/ 477046 h 1202550"/>
              <a:gd name="connsiteX1363" fmla="*/ 66704 w 1202550"/>
              <a:gd name="connsiteY1363" fmla="*/ 467493 h 1202550"/>
              <a:gd name="connsiteX1364" fmla="*/ 64136 w 1202550"/>
              <a:gd name="connsiteY1364" fmla="*/ 464085 h 1202550"/>
              <a:gd name="connsiteX1365" fmla="*/ 64136 w 1202550"/>
              <a:gd name="connsiteY1365" fmla="*/ 337277 h 1202550"/>
              <a:gd name="connsiteX1366" fmla="*/ 64520 w 1202550"/>
              <a:gd name="connsiteY1366" fmla="*/ 334540 h 1202550"/>
              <a:gd name="connsiteX1367" fmla="*/ 73281 w 1202550"/>
              <a:gd name="connsiteY1367" fmla="*/ 338789 h 1202550"/>
              <a:gd name="connsiteX1368" fmla="*/ 112406 w 1202550"/>
              <a:gd name="connsiteY1368" fmla="*/ 358303 h 1202550"/>
              <a:gd name="connsiteX1369" fmla="*/ 114710 w 1202550"/>
              <a:gd name="connsiteY1369" fmla="*/ 361880 h 1202550"/>
              <a:gd name="connsiteX1370" fmla="*/ 114710 w 1202550"/>
              <a:gd name="connsiteY1370" fmla="*/ 477238 h 1202550"/>
              <a:gd name="connsiteX1371" fmla="*/ 113390 w 1202550"/>
              <a:gd name="connsiteY1371" fmla="*/ 356695 h 1202550"/>
              <a:gd name="connsiteX1372" fmla="*/ 68913 w 1202550"/>
              <a:gd name="connsiteY1372" fmla="*/ 334517 h 1202550"/>
              <a:gd name="connsiteX1373" fmla="*/ 68097 w 1202550"/>
              <a:gd name="connsiteY1373" fmla="*/ 334204 h 1202550"/>
              <a:gd name="connsiteX1374" fmla="*/ 68097 w 1202550"/>
              <a:gd name="connsiteY1374" fmla="*/ 333268 h 1202550"/>
              <a:gd name="connsiteX1375" fmla="*/ 70737 w 1202550"/>
              <a:gd name="connsiteY1375" fmla="*/ 333028 h 1202550"/>
              <a:gd name="connsiteX1376" fmla="*/ 194376 w 1202550"/>
              <a:gd name="connsiteY1376" fmla="*/ 333028 h 1202550"/>
              <a:gd name="connsiteX1377" fmla="*/ 197521 w 1202550"/>
              <a:gd name="connsiteY1377" fmla="*/ 333580 h 1202550"/>
              <a:gd name="connsiteX1378" fmla="*/ 233525 w 1202550"/>
              <a:gd name="connsiteY1378" fmla="*/ 357439 h 1202550"/>
              <a:gd name="connsiteX1379" fmla="*/ 230117 w 1202550"/>
              <a:gd name="connsiteY1379" fmla="*/ 357895 h 1202550"/>
              <a:gd name="connsiteX1380" fmla="*/ 118575 w 1202550"/>
              <a:gd name="connsiteY1380" fmla="*/ 357895 h 1202550"/>
              <a:gd name="connsiteX1381" fmla="*/ 113318 w 1202550"/>
              <a:gd name="connsiteY1381" fmla="*/ 356695 h 1202550"/>
              <a:gd name="connsiteX1382" fmla="*/ 263889 w 1202550"/>
              <a:gd name="connsiteY1382" fmla="*/ 259747 h 1202550"/>
              <a:gd name="connsiteX1383" fmla="*/ 427349 w 1202550"/>
              <a:gd name="connsiteY1383" fmla="*/ 259747 h 1202550"/>
              <a:gd name="connsiteX1384" fmla="*/ 430950 w 1202550"/>
              <a:gd name="connsiteY1384" fmla="*/ 261571 h 1202550"/>
              <a:gd name="connsiteX1385" fmla="*/ 448736 w 1202550"/>
              <a:gd name="connsiteY1385" fmla="*/ 297216 h 1202550"/>
              <a:gd name="connsiteX1386" fmla="*/ 449216 w 1202550"/>
              <a:gd name="connsiteY1386" fmla="*/ 299352 h 1202550"/>
              <a:gd name="connsiteX1387" fmla="*/ 445952 w 1202550"/>
              <a:gd name="connsiteY1387" fmla="*/ 299352 h 1202550"/>
              <a:gd name="connsiteX1388" fmla="*/ 303494 w 1202550"/>
              <a:gd name="connsiteY1388" fmla="*/ 299352 h 1202550"/>
              <a:gd name="connsiteX1389" fmla="*/ 298285 w 1202550"/>
              <a:gd name="connsiteY1389" fmla="*/ 297168 h 1202550"/>
              <a:gd name="connsiteX1390" fmla="*/ 263529 w 1202550"/>
              <a:gd name="connsiteY1390" fmla="*/ 262363 h 1202550"/>
              <a:gd name="connsiteX1391" fmla="*/ 260817 w 1202550"/>
              <a:gd name="connsiteY1391" fmla="*/ 260395 h 1202550"/>
              <a:gd name="connsiteX1392" fmla="*/ 263817 w 1202550"/>
              <a:gd name="connsiteY1392" fmla="*/ 259747 h 1202550"/>
              <a:gd name="connsiteX1393" fmla="*/ 257144 w 1202550"/>
              <a:gd name="connsiteY1393" fmla="*/ 255931 h 1202550"/>
              <a:gd name="connsiteX1394" fmla="*/ 209138 w 1202550"/>
              <a:gd name="connsiteY1394" fmla="*/ 208069 h 1202550"/>
              <a:gd name="connsiteX1395" fmla="*/ 206354 w 1202550"/>
              <a:gd name="connsiteY1395" fmla="*/ 205668 h 1202550"/>
              <a:gd name="connsiteX1396" fmla="*/ 209882 w 1202550"/>
              <a:gd name="connsiteY1396" fmla="*/ 205212 h 1202550"/>
              <a:gd name="connsiteX1397" fmla="*/ 399506 w 1202550"/>
              <a:gd name="connsiteY1397" fmla="*/ 205212 h 1202550"/>
              <a:gd name="connsiteX1398" fmla="*/ 404067 w 1202550"/>
              <a:gd name="connsiteY1398" fmla="*/ 207925 h 1202550"/>
              <a:gd name="connsiteX1399" fmla="*/ 427469 w 1202550"/>
              <a:gd name="connsiteY1399" fmla="*/ 254803 h 1202550"/>
              <a:gd name="connsiteX1400" fmla="*/ 428574 w 1202550"/>
              <a:gd name="connsiteY1400" fmla="*/ 257803 h 1202550"/>
              <a:gd name="connsiteX1401" fmla="*/ 425597 w 1202550"/>
              <a:gd name="connsiteY1401" fmla="*/ 258043 h 1202550"/>
              <a:gd name="connsiteX1402" fmla="*/ 262185 w 1202550"/>
              <a:gd name="connsiteY1402" fmla="*/ 258043 h 1202550"/>
              <a:gd name="connsiteX1403" fmla="*/ 257072 w 1202550"/>
              <a:gd name="connsiteY1403" fmla="*/ 255931 h 1202550"/>
              <a:gd name="connsiteX1404" fmla="*/ 601347 w 1202550"/>
              <a:gd name="connsiteY1404" fmla="*/ 296736 h 1202550"/>
              <a:gd name="connsiteX1405" fmla="*/ 598731 w 1202550"/>
              <a:gd name="connsiteY1405" fmla="*/ 299352 h 1202550"/>
              <a:gd name="connsiteX1406" fmla="*/ 454089 w 1202550"/>
              <a:gd name="connsiteY1406" fmla="*/ 299352 h 1202550"/>
              <a:gd name="connsiteX1407" fmla="*/ 450800 w 1202550"/>
              <a:gd name="connsiteY1407" fmla="*/ 297504 h 1202550"/>
              <a:gd name="connsiteX1408" fmla="*/ 432630 w 1202550"/>
              <a:gd name="connsiteY1408" fmla="*/ 261043 h 1202550"/>
              <a:gd name="connsiteX1409" fmla="*/ 432150 w 1202550"/>
              <a:gd name="connsiteY1409" fmla="*/ 259723 h 1202550"/>
              <a:gd name="connsiteX1410" fmla="*/ 597771 w 1202550"/>
              <a:gd name="connsiteY1410" fmla="*/ 259723 h 1202550"/>
              <a:gd name="connsiteX1411" fmla="*/ 601347 w 1202550"/>
              <a:gd name="connsiteY1411" fmla="*/ 263396 h 1202550"/>
              <a:gd name="connsiteX1412" fmla="*/ 601275 w 1202550"/>
              <a:gd name="connsiteY1412" fmla="*/ 296712 h 1202550"/>
              <a:gd name="connsiteX1413" fmla="*/ 601347 w 1202550"/>
              <a:gd name="connsiteY1413" fmla="*/ 331732 h 1202550"/>
              <a:gd name="connsiteX1414" fmla="*/ 597699 w 1202550"/>
              <a:gd name="connsiteY1414" fmla="*/ 332428 h 1202550"/>
              <a:gd name="connsiteX1415" fmla="*/ 510136 w 1202550"/>
              <a:gd name="connsiteY1415" fmla="*/ 332428 h 1202550"/>
              <a:gd name="connsiteX1416" fmla="*/ 471515 w 1202550"/>
              <a:gd name="connsiteY1416" fmla="*/ 332428 h 1202550"/>
              <a:gd name="connsiteX1417" fmla="*/ 468107 w 1202550"/>
              <a:gd name="connsiteY1417" fmla="*/ 331804 h 1202550"/>
              <a:gd name="connsiteX1418" fmla="*/ 452937 w 1202550"/>
              <a:gd name="connsiteY1418" fmla="*/ 301632 h 1202550"/>
              <a:gd name="connsiteX1419" fmla="*/ 455337 w 1202550"/>
              <a:gd name="connsiteY1419" fmla="*/ 301176 h 1202550"/>
              <a:gd name="connsiteX1420" fmla="*/ 598419 w 1202550"/>
              <a:gd name="connsiteY1420" fmla="*/ 301176 h 1202550"/>
              <a:gd name="connsiteX1421" fmla="*/ 599907 w 1202550"/>
              <a:gd name="connsiteY1421" fmla="*/ 301176 h 1202550"/>
              <a:gd name="connsiteX1422" fmla="*/ 601227 w 1202550"/>
              <a:gd name="connsiteY1422" fmla="*/ 302352 h 1202550"/>
              <a:gd name="connsiteX1423" fmla="*/ 601227 w 1202550"/>
              <a:gd name="connsiteY1423" fmla="*/ 303265 h 1202550"/>
              <a:gd name="connsiteX1424" fmla="*/ 601227 w 1202550"/>
              <a:gd name="connsiteY1424" fmla="*/ 331756 h 1202550"/>
              <a:gd name="connsiteX1425" fmla="*/ 601515 w 1202550"/>
              <a:gd name="connsiteY1425" fmla="*/ 396036 h 1202550"/>
              <a:gd name="connsiteX1426" fmla="*/ 599907 w 1202550"/>
              <a:gd name="connsiteY1426" fmla="*/ 397548 h 1202550"/>
              <a:gd name="connsiteX1427" fmla="*/ 598107 w 1202550"/>
              <a:gd name="connsiteY1427" fmla="*/ 397548 h 1202550"/>
              <a:gd name="connsiteX1428" fmla="*/ 504279 w 1202550"/>
              <a:gd name="connsiteY1428" fmla="*/ 397548 h 1202550"/>
              <a:gd name="connsiteX1429" fmla="*/ 499718 w 1202550"/>
              <a:gd name="connsiteY1429" fmla="*/ 394812 h 1202550"/>
              <a:gd name="connsiteX1430" fmla="*/ 494294 w 1202550"/>
              <a:gd name="connsiteY1430" fmla="*/ 383819 h 1202550"/>
              <a:gd name="connsiteX1431" fmla="*/ 493574 w 1202550"/>
              <a:gd name="connsiteY1431" fmla="*/ 381610 h 1202550"/>
              <a:gd name="connsiteX1432" fmla="*/ 496502 w 1202550"/>
              <a:gd name="connsiteY1432" fmla="*/ 381322 h 1202550"/>
              <a:gd name="connsiteX1433" fmla="*/ 598419 w 1202550"/>
              <a:gd name="connsiteY1433" fmla="*/ 381322 h 1202550"/>
              <a:gd name="connsiteX1434" fmla="*/ 599907 w 1202550"/>
              <a:gd name="connsiteY1434" fmla="*/ 381322 h 1202550"/>
              <a:gd name="connsiteX1435" fmla="*/ 601515 w 1202550"/>
              <a:gd name="connsiteY1435" fmla="*/ 382835 h 1202550"/>
              <a:gd name="connsiteX1436" fmla="*/ 601395 w 1202550"/>
              <a:gd name="connsiteY1436" fmla="*/ 396012 h 1202550"/>
              <a:gd name="connsiteX1437" fmla="*/ 601515 w 1202550"/>
              <a:gd name="connsiteY1437" fmla="*/ 417903 h 1202550"/>
              <a:gd name="connsiteX1438" fmla="*/ 601515 w 1202550"/>
              <a:gd name="connsiteY1438" fmla="*/ 503642 h 1202550"/>
              <a:gd name="connsiteX1439" fmla="*/ 601515 w 1202550"/>
              <a:gd name="connsiteY1439" fmla="*/ 505442 h 1202550"/>
              <a:gd name="connsiteX1440" fmla="*/ 600003 w 1202550"/>
              <a:gd name="connsiteY1440" fmla="*/ 507026 h 1202550"/>
              <a:gd name="connsiteX1441" fmla="*/ 598203 w 1202550"/>
              <a:gd name="connsiteY1441" fmla="*/ 507026 h 1202550"/>
              <a:gd name="connsiteX1442" fmla="*/ 512296 w 1202550"/>
              <a:gd name="connsiteY1442" fmla="*/ 507026 h 1202550"/>
              <a:gd name="connsiteX1443" fmla="*/ 508984 w 1202550"/>
              <a:gd name="connsiteY1443" fmla="*/ 503618 h 1202550"/>
              <a:gd name="connsiteX1444" fmla="*/ 508984 w 1202550"/>
              <a:gd name="connsiteY1444" fmla="*/ 417543 h 1202550"/>
              <a:gd name="connsiteX1445" fmla="*/ 511888 w 1202550"/>
              <a:gd name="connsiteY1445" fmla="*/ 414615 h 1202550"/>
              <a:gd name="connsiteX1446" fmla="*/ 597651 w 1202550"/>
              <a:gd name="connsiteY1446" fmla="*/ 414615 h 1202550"/>
              <a:gd name="connsiteX1447" fmla="*/ 599739 w 1202550"/>
              <a:gd name="connsiteY1447" fmla="*/ 414615 h 1202550"/>
              <a:gd name="connsiteX1448" fmla="*/ 601371 w 1202550"/>
              <a:gd name="connsiteY1448" fmla="*/ 416391 h 1202550"/>
              <a:gd name="connsiteX1449" fmla="*/ 601371 w 1202550"/>
              <a:gd name="connsiteY1449" fmla="*/ 417879 h 1202550"/>
              <a:gd name="connsiteX1450" fmla="*/ 601515 w 1202550"/>
              <a:gd name="connsiteY1450" fmla="*/ 843620 h 1202550"/>
              <a:gd name="connsiteX1451" fmla="*/ 600171 w 1202550"/>
              <a:gd name="connsiteY1451" fmla="*/ 844772 h 1202550"/>
              <a:gd name="connsiteX1452" fmla="*/ 485509 w 1202550"/>
              <a:gd name="connsiteY1452" fmla="*/ 844772 h 1202550"/>
              <a:gd name="connsiteX1453" fmla="*/ 482604 w 1202550"/>
              <a:gd name="connsiteY1453" fmla="*/ 844580 h 1202550"/>
              <a:gd name="connsiteX1454" fmla="*/ 483420 w 1202550"/>
              <a:gd name="connsiteY1454" fmla="*/ 842180 h 1202550"/>
              <a:gd name="connsiteX1455" fmla="*/ 490621 w 1202550"/>
              <a:gd name="connsiteY1455" fmla="*/ 827418 h 1202550"/>
              <a:gd name="connsiteX1456" fmla="*/ 494510 w 1202550"/>
              <a:gd name="connsiteY1456" fmla="*/ 825018 h 1202550"/>
              <a:gd name="connsiteX1457" fmla="*/ 555958 w 1202550"/>
              <a:gd name="connsiteY1457" fmla="*/ 825018 h 1202550"/>
              <a:gd name="connsiteX1458" fmla="*/ 600027 w 1202550"/>
              <a:gd name="connsiteY1458" fmla="*/ 825018 h 1202550"/>
              <a:gd name="connsiteX1459" fmla="*/ 601275 w 1202550"/>
              <a:gd name="connsiteY1459" fmla="*/ 826266 h 1202550"/>
              <a:gd name="connsiteX1460" fmla="*/ 601371 w 1202550"/>
              <a:gd name="connsiteY1460" fmla="*/ 843596 h 1202550"/>
              <a:gd name="connsiteX1461" fmla="*/ 154747 w 1202550"/>
              <a:gd name="connsiteY1461" fmla="*/ 601286 h 1202550"/>
              <a:gd name="connsiteX1462" fmla="*/ 119655 w 1202550"/>
              <a:gd name="connsiteY1462" fmla="*/ 601286 h 1202550"/>
              <a:gd name="connsiteX1463" fmla="*/ 116439 w 1202550"/>
              <a:gd name="connsiteY1463" fmla="*/ 598141 h 1202550"/>
              <a:gd name="connsiteX1464" fmla="*/ 116439 w 1202550"/>
              <a:gd name="connsiteY1464" fmla="*/ 481751 h 1202550"/>
              <a:gd name="connsiteX1465" fmla="*/ 146490 w 1202550"/>
              <a:gd name="connsiteY1465" fmla="*/ 489240 h 1202550"/>
              <a:gd name="connsiteX1466" fmla="*/ 155203 w 1202550"/>
              <a:gd name="connsiteY1466" fmla="*/ 491424 h 1202550"/>
              <a:gd name="connsiteX1467" fmla="*/ 157604 w 1202550"/>
              <a:gd name="connsiteY1467" fmla="*/ 494640 h 1202550"/>
              <a:gd name="connsiteX1468" fmla="*/ 157604 w 1202550"/>
              <a:gd name="connsiteY1468" fmla="*/ 598381 h 1202550"/>
              <a:gd name="connsiteX1469" fmla="*/ 154747 w 1202550"/>
              <a:gd name="connsiteY1469" fmla="*/ 601286 h 1202550"/>
              <a:gd name="connsiteX1470" fmla="*/ 116343 w 1202550"/>
              <a:gd name="connsiteY1470" fmla="*/ 606374 h 1202550"/>
              <a:gd name="connsiteX1471" fmla="*/ 119487 w 1202550"/>
              <a:gd name="connsiteY1471" fmla="*/ 603086 h 1202550"/>
              <a:gd name="connsiteX1472" fmla="*/ 154939 w 1202550"/>
              <a:gd name="connsiteY1472" fmla="*/ 603086 h 1202550"/>
              <a:gd name="connsiteX1473" fmla="*/ 157628 w 1202550"/>
              <a:gd name="connsiteY1473" fmla="*/ 605678 h 1202550"/>
              <a:gd name="connsiteX1474" fmla="*/ 157628 w 1202550"/>
              <a:gd name="connsiteY1474" fmla="*/ 709923 h 1202550"/>
              <a:gd name="connsiteX1475" fmla="*/ 155227 w 1202550"/>
              <a:gd name="connsiteY1475" fmla="*/ 712900 h 1202550"/>
              <a:gd name="connsiteX1476" fmla="*/ 118359 w 1202550"/>
              <a:gd name="connsiteY1476" fmla="*/ 722165 h 1202550"/>
              <a:gd name="connsiteX1477" fmla="*/ 116607 w 1202550"/>
              <a:gd name="connsiteY1477" fmla="*/ 722165 h 1202550"/>
              <a:gd name="connsiteX1478" fmla="*/ 116367 w 1202550"/>
              <a:gd name="connsiteY1478" fmla="*/ 719237 h 1202550"/>
              <a:gd name="connsiteX1479" fmla="*/ 157532 w 1202550"/>
              <a:gd name="connsiteY1479" fmla="*/ 487536 h 1202550"/>
              <a:gd name="connsiteX1480" fmla="*/ 157532 w 1202550"/>
              <a:gd name="connsiteY1480" fmla="*/ 489768 h 1202550"/>
              <a:gd name="connsiteX1481" fmla="*/ 154579 w 1202550"/>
              <a:gd name="connsiteY1481" fmla="*/ 489360 h 1202550"/>
              <a:gd name="connsiteX1482" fmla="*/ 119127 w 1202550"/>
              <a:gd name="connsiteY1482" fmla="*/ 480551 h 1202550"/>
              <a:gd name="connsiteX1483" fmla="*/ 116439 w 1202550"/>
              <a:gd name="connsiteY1483" fmla="*/ 477286 h 1202550"/>
              <a:gd name="connsiteX1484" fmla="*/ 116439 w 1202550"/>
              <a:gd name="connsiteY1484" fmla="*/ 360872 h 1202550"/>
              <a:gd name="connsiteX1485" fmla="*/ 118455 w 1202550"/>
              <a:gd name="connsiteY1485" fmla="*/ 361352 h 1202550"/>
              <a:gd name="connsiteX1486" fmla="*/ 155443 w 1202550"/>
              <a:gd name="connsiteY1486" fmla="*/ 379786 h 1202550"/>
              <a:gd name="connsiteX1487" fmla="*/ 157652 w 1202550"/>
              <a:gd name="connsiteY1487" fmla="*/ 383459 h 1202550"/>
              <a:gd name="connsiteX1488" fmla="*/ 157628 w 1202550"/>
              <a:gd name="connsiteY1488" fmla="*/ 487536 h 1202550"/>
              <a:gd name="connsiteX1489" fmla="*/ 157532 w 1202550"/>
              <a:gd name="connsiteY1489" fmla="*/ 378802 h 1202550"/>
              <a:gd name="connsiteX1490" fmla="*/ 121647 w 1202550"/>
              <a:gd name="connsiteY1490" fmla="*/ 360824 h 1202550"/>
              <a:gd name="connsiteX1491" fmla="*/ 120711 w 1202550"/>
              <a:gd name="connsiteY1491" fmla="*/ 360176 h 1202550"/>
              <a:gd name="connsiteX1492" fmla="*/ 124240 w 1202550"/>
              <a:gd name="connsiteY1492" fmla="*/ 359744 h 1202550"/>
              <a:gd name="connsiteX1493" fmla="*/ 234293 w 1202550"/>
              <a:gd name="connsiteY1493" fmla="*/ 359744 h 1202550"/>
              <a:gd name="connsiteX1494" fmla="*/ 238278 w 1202550"/>
              <a:gd name="connsiteY1494" fmla="*/ 360656 h 1202550"/>
              <a:gd name="connsiteX1495" fmla="*/ 264681 w 1202550"/>
              <a:gd name="connsiteY1495" fmla="*/ 378298 h 1202550"/>
              <a:gd name="connsiteX1496" fmla="*/ 265401 w 1202550"/>
              <a:gd name="connsiteY1496" fmla="*/ 379282 h 1202550"/>
              <a:gd name="connsiteX1497" fmla="*/ 263001 w 1202550"/>
              <a:gd name="connsiteY1497" fmla="*/ 379522 h 1202550"/>
              <a:gd name="connsiteX1498" fmla="*/ 161276 w 1202550"/>
              <a:gd name="connsiteY1498" fmla="*/ 379522 h 1202550"/>
              <a:gd name="connsiteX1499" fmla="*/ 157508 w 1202550"/>
              <a:gd name="connsiteY1499" fmla="*/ 378802 h 1202550"/>
              <a:gd name="connsiteX1500" fmla="*/ 332514 w 1202550"/>
              <a:gd name="connsiteY1500" fmla="*/ 333676 h 1202550"/>
              <a:gd name="connsiteX1501" fmla="*/ 352868 w 1202550"/>
              <a:gd name="connsiteY1501" fmla="*/ 354007 h 1202550"/>
              <a:gd name="connsiteX1502" fmla="*/ 356325 w 1202550"/>
              <a:gd name="connsiteY1502" fmla="*/ 357079 h 1202550"/>
              <a:gd name="connsiteX1503" fmla="*/ 352988 w 1202550"/>
              <a:gd name="connsiteY1503" fmla="*/ 357895 h 1202550"/>
              <a:gd name="connsiteX1504" fmla="*/ 320584 w 1202550"/>
              <a:gd name="connsiteY1504" fmla="*/ 357895 h 1202550"/>
              <a:gd name="connsiteX1505" fmla="*/ 240510 w 1202550"/>
              <a:gd name="connsiteY1505" fmla="*/ 357895 h 1202550"/>
              <a:gd name="connsiteX1506" fmla="*/ 234965 w 1202550"/>
              <a:gd name="connsiteY1506" fmla="*/ 356215 h 1202550"/>
              <a:gd name="connsiteX1507" fmla="*/ 201769 w 1202550"/>
              <a:gd name="connsiteY1507" fmla="*/ 334156 h 1202550"/>
              <a:gd name="connsiteX1508" fmla="*/ 201985 w 1202550"/>
              <a:gd name="connsiteY1508" fmla="*/ 333100 h 1202550"/>
              <a:gd name="connsiteX1509" fmla="*/ 204674 w 1202550"/>
              <a:gd name="connsiteY1509" fmla="*/ 332980 h 1202550"/>
              <a:gd name="connsiteX1510" fmla="*/ 329105 w 1202550"/>
              <a:gd name="connsiteY1510" fmla="*/ 332980 h 1202550"/>
              <a:gd name="connsiteX1511" fmla="*/ 332490 w 1202550"/>
              <a:gd name="connsiteY1511" fmla="*/ 333676 h 1202550"/>
              <a:gd name="connsiteX1512" fmla="*/ 302870 w 1202550"/>
              <a:gd name="connsiteY1512" fmla="*/ 301464 h 1202550"/>
              <a:gd name="connsiteX1513" fmla="*/ 305966 w 1202550"/>
              <a:gd name="connsiteY1513" fmla="*/ 301128 h 1202550"/>
              <a:gd name="connsiteX1514" fmla="*/ 447776 w 1202550"/>
              <a:gd name="connsiteY1514" fmla="*/ 301128 h 1202550"/>
              <a:gd name="connsiteX1515" fmla="*/ 452025 w 1202550"/>
              <a:gd name="connsiteY1515" fmla="*/ 303817 h 1202550"/>
              <a:gd name="connsiteX1516" fmla="*/ 464578 w 1202550"/>
              <a:gd name="connsiteY1516" fmla="*/ 329020 h 1202550"/>
              <a:gd name="connsiteX1517" fmla="*/ 465682 w 1202550"/>
              <a:gd name="connsiteY1517" fmla="*/ 331756 h 1202550"/>
              <a:gd name="connsiteX1518" fmla="*/ 462010 w 1202550"/>
              <a:gd name="connsiteY1518" fmla="*/ 332452 h 1202550"/>
              <a:gd name="connsiteX1519" fmla="*/ 367366 w 1202550"/>
              <a:gd name="connsiteY1519" fmla="*/ 332452 h 1202550"/>
              <a:gd name="connsiteX1520" fmla="*/ 336546 w 1202550"/>
              <a:gd name="connsiteY1520" fmla="*/ 332452 h 1202550"/>
              <a:gd name="connsiteX1521" fmla="*/ 333114 w 1202550"/>
              <a:gd name="connsiteY1521" fmla="*/ 331852 h 1202550"/>
              <a:gd name="connsiteX1522" fmla="*/ 507207 w 1202550"/>
              <a:gd name="connsiteY1522" fmla="*/ 512403 h 1202550"/>
              <a:gd name="connsiteX1523" fmla="*/ 507207 w 1202550"/>
              <a:gd name="connsiteY1523" fmla="*/ 599030 h 1202550"/>
              <a:gd name="connsiteX1524" fmla="*/ 504807 w 1202550"/>
              <a:gd name="connsiteY1524" fmla="*/ 601286 h 1202550"/>
              <a:gd name="connsiteX1525" fmla="*/ 418228 w 1202550"/>
              <a:gd name="connsiteY1525" fmla="*/ 601286 h 1202550"/>
              <a:gd name="connsiteX1526" fmla="*/ 416140 w 1202550"/>
              <a:gd name="connsiteY1526" fmla="*/ 601286 h 1202550"/>
              <a:gd name="connsiteX1527" fmla="*/ 414796 w 1202550"/>
              <a:gd name="connsiteY1527" fmla="*/ 599798 h 1202550"/>
              <a:gd name="connsiteX1528" fmla="*/ 414796 w 1202550"/>
              <a:gd name="connsiteY1528" fmla="*/ 598309 h 1202550"/>
              <a:gd name="connsiteX1529" fmla="*/ 414796 w 1202550"/>
              <a:gd name="connsiteY1529" fmla="*/ 511899 h 1202550"/>
              <a:gd name="connsiteX1530" fmla="*/ 414796 w 1202550"/>
              <a:gd name="connsiteY1530" fmla="*/ 510699 h 1202550"/>
              <a:gd name="connsiteX1531" fmla="*/ 416860 w 1202550"/>
              <a:gd name="connsiteY1531" fmla="*/ 508706 h 1202550"/>
              <a:gd name="connsiteX1532" fmla="*/ 431262 w 1202550"/>
              <a:gd name="connsiteY1532" fmla="*/ 508706 h 1202550"/>
              <a:gd name="connsiteX1533" fmla="*/ 503559 w 1202550"/>
              <a:gd name="connsiteY1533" fmla="*/ 508706 h 1202550"/>
              <a:gd name="connsiteX1534" fmla="*/ 505671 w 1202550"/>
              <a:gd name="connsiteY1534" fmla="*/ 508706 h 1202550"/>
              <a:gd name="connsiteX1535" fmla="*/ 507255 w 1202550"/>
              <a:gd name="connsiteY1535" fmla="*/ 510218 h 1202550"/>
              <a:gd name="connsiteX1536" fmla="*/ 507183 w 1202550"/>
              <a:gd name="connsiteY1536" fmla="*/ 512403 h 1202550"/>
              <a:gd name="connsiteX1537" fmla="*/ 507207 w 1202550"/>
              <a:gd name="connsiteY1537" fmla="*/ 786661 h 1202550"/>
              <a:gd name="connsiteX1538" fmla="*/ 507207 w 1202550"/>
              <a:gd name="connsiteY1538" fmla="*/ 788461 h 1202550"/>
              <a:gd name="connsiteX1539" fmla="*/ 505935 w 1202550"/>
              <a:gd name="connsiteY1539" fmla="*/ 789661 h 1202550"/>
              <a:gd name="connsiteX1540" fmla="*/ 504135 w 1202550"/>
              <a:gd name="connsiteY1540" fmla="*/ 789661 h 1202550"/>
              <a:gd name="connsiteX1541" fmla="*/ 418060 w 1202550"/>
              <a:gd name="connsiteY1541" fmla="*/ 789661 h 1202550"/>
              <a:gd name="connsiteX1542" fmla="*/ 414796 w 1202550"/>
              <a:gd name="connsiteY1542" fmla="*/ 786229 h 1202550"/>
              <a:gd name="connsiteX1543" fmla="*/ 414796 w 1202550"/>
              <a:gd name="connsiteY1543" fmla="*/ 700490 h 1202550"/>
              <a:gd name="connsiteX1544" fmla="*/ 414796 w 1202550"/>
              <a:gd name="connsiteY1544" fmla="*/ 698378 h 1202550"/>
              <a:gd name="connsiteX1545" fmla="*/ 416116 w 1202550"/>
              <a:gd name="connsiteY1545" fmla="*/ 697178 h 1202550"/>
              <a:gd name="connsiteX1546" fmla="*/ 503943 w 1202550"/>
              <a:gd name="connsiteY1546" fmla="*/ 697178 h 1202550"/>
              <a:gd name="connsiteX1547" fmla="*/ 507183 w 1202550"/>
              <a:gd name="connsiteY1547" fmla="*/ 700346 h 1202550"/>
              <a:gd name="connsiteX1548" fmla="*/ 414748 w 1202550"/>
              <a:gd name="connsiteY1548" fmla="*/ 692089 h 1202550"/>
              <a:gd name="connsiteX1549" fmla="*/ 414748 w 1202550"/>
              <a:gd name="connsiteY1549" fmla="*/ 606014 h 1202550"/>
              <a:gd name="connsiteX1550" fmla="*/ 417652 w 1202550"/>
              <a:gd name="connsiteY1550" fmla="*/ 603086 h 1202550"/>
              <a:gd name="connsiteX1551" fmla="*/ 505959 w 1202550"/>
              <a:gd name="connsiteY1551" fmla="*/ 603086 h 1202550"/>
              <a:gd name="connsiteX1552" fmla="*/ 507255 w 1202550"/>
              <a:gd name="connsiteY1552" fmla="*/ 604286 h 1202550"/>
              <a:gd name="connsiteX1553" fmla="*/ 507255 w 1202550"/>
              <a:gd name="connsiteY1553" fmla="*/ 606398 h 1202550"/>
              <a:gd name="connsiteX1554" fmla="*/ 507255 w 1202550"/>
              <a:gd name="connsiteY1554" fmla="*/ 692449 h 1202550"/>
              <a:gd name="connsiteX1555" fmla="*/ 504375 w 1202550"/>
              <a:gd name="connsiteY1555" fmla="*/ 695378 h 1202550"/>
              <a:gd name="connsiteX1556" fmla="*/ 417964 w 1202550"/>
              <a:gd name="connsiteY1556" fmla="*/ 695378 h 1202550"/>
              <a:gd name="connsiteX1557" fmla="*/ 416764 w 1202550"/>
              <a:gd name="connsiteY1557" fmla="*/ 695378 h 1202550"/>
              <a:gd name="connsiteX1558" fmla="*/ 414820 w 1202550"/>
              <a:gd name="connsiteY1558" fmla="*/ 693289 h 1202550"/>
              <a:gd name="connsiteX1559" fmla="*/ 414748 w 1202550"/>
              <a:gd name="connsiteY1559" fmla="*/ 692089 h 1202550"/>
              <a:gd name="connsiteX1560" fmla="*/ 507135 w 1202550"/>
              <a:gd name="connsiteY1560" fmla="*/ 416055 h 1202550"/>
              <a:gd name="connsiteX1561" fmla="*/ 507135 w 1202550"/>
              <a:gd name="connsiteY1561" fmla="*/ 418143 h 1202550"/>
              <a:gd name="connsiteX1562" fmla="*/ 507135 w 1202550"/>
              <a:gd name="connsiteY1562" fmla="*/ 503498 h 1202550"/>
              <a:gd name="connsiteX1563" fmla="*/ 507135 w 1202550"/>
              <a:gd name="connsiteY1563" fmla="*/ 505898 h 1202550"/>
              <a:gd name="connsiteX1564" fmla="*/ 505863 w 1202550"/>
              <a:gd name="connsiteY1564" fmla="*/ 507122 h 1202550"/>
              <a:gd name="connsiteX1565" fmla="*/ 504063 w 1202550"/>
              <a:gd name="connsiteY1565" fmla="*/ 507122 h 1202550"/>
              <a:gd name="connsiteX1566" fmla="*/ 418060 w 1202550"/>
              <a:gd name="connsiteY1566" fmla="*/ 507122 h 1202550"/>
              <a:gd name="connsiteX1567" fmla="*/ 414796 w 1202550"/>
              <a:gd name="connsiteY1567" fmla="*/ 503954 h 1202550"/>
              <a:gd name="connsiteX1568" fmla="*/ 414796 w 1202550"/>
              <a:gd name="connsiteY1568" fmla="*/ 417783 h 1202550"/>
              <a:gd name="connsiteX1569" fmla="*/ 414796 w 1202550"/>
              <a:gd name="connsiteY1569" fmla="*/ 416583 h 1202550"/>
              <a:gd name="connsiteX1570" fmla="*/ 416860 w 1202550"/>
              <a:gd name="connsiteY1570" fmla="*/ 414615 h 1202550"/>
              <a:gd name="connsiteX1571" fmla="*/ 418660 w 1202550"/>
              <a:gd name="connsiteY1571" fmla="*/ 414615 h 1202550"/>
              <a:gd name="connsiteX1572" fmla="*/ 503559 w 1202550"/>
              <a:gd name="connsiteY1572" fmla="*/ 414615 h 1202550"/>
              <a:gd name="connsiteX1573" fmla="*/ 505647 w 1202550"/>
              <a:gd name="connsiteY1573" fmla="*/ 414615 h 1202550"/>
              <a:gd name="connsiteX1574" fmla="*/ 507183 w 1202550"/>
              <a:gd name="connsiteY1574" fmla="*/ 416127 h 1202550"/>
              <a:gd name="connsiteX1575" fmla="*/ 503055 w 1202550"/>
              <a:gd name="connsiteY1575" fmla="*/ 412742 h 1202550"/>
              <a:gd name="connsiteX1576" fmla="*/ 417268 w 1202550"/>
              <a:gd name="connsiteY1576" fmla="*/ 412742 h 1202550"/>
              <a:gd name="connsiteX1577" fmla="*/ 412084 w 1202550"/>
              <a:gd name="connsiteY1577" fmla="*/ 410558 h 1202550"/>
              <a:gd name="connsiteX1578" fmla="*/ 402986 w 1202550"/>
              <a:gd name="connsiteY1578" fmla="*/ 401413 h 1202550"/>
              <a:gd name="connsiteX1579" fmla="*/ 401258 w 1202550"/>
              <a:gd name="connsiteY1579" fmla="*/ 399565 h 1202550"/>
              <a:gd name="connsiteX1580" fmla="*/ 404475 w 1202550"/>
              <a:gd name="connsiteY1580" fmla="*/ 399205 h 1202550"/>
              <a:gd name="connsiteX1581" fmla="*/ 496838 w 1202550"/>
              <a:gd name="connsiteY1581" fmla="*/ 399205 h 1202550"/>
              <a:gd name="connsiteX1582" fmla="*/ 501183 w 1202550"/>
              <a:gd name="connsiteY1582" fmla="*/ 401821 h 1202550"/>
              <a:gd name="connsiteX1583" fmla="*/ 506559 w 1202550"/>
              <a:gd name="connsiteY1583" fmla="*/ 412742 h 1202550"/>
              <a:gd name="connsiteX1584" fmla="*/ 412948 w 1202550"/>
              <a:gd name="connsiteY1584" fmla="*/ 418143 h 1202550"/>
              <a:gd name="connsiteX1585" fmla="*/ 412948 w 1202550"/>
              <a:gd name="connsiteY1585" fmla="*/ 503282 h 1202550"/>
              <a:gd name="connsiteX1586" fmla="*/ 412948 w 1202550"/>
              <a:gd name="connsiteY1586" fmla="*/ 505370 h 1202550"/>
              <a:gd name="connsiteX1587" fmla="*/ 411387 w 1202550"/>
              <a:gd name="connsiteY1587" fmla="*/ 506930 h 1202550"/>
              <a:gd name="connsiteX1588" fmla="*/ 409899 w 1202550"/>
              <a:gd name="connsiteY1588" fmla="*/ 506930 h 1202550"/>
              <a:gd name="connsiteX1589" fmla="*/ 323896 w 1202550"/>
              <a:gd name="connsiteY1589" fmla="*/ 506930 h 1202550"/>
              <a:gd name="connsiteX1590" fmla="*/ 320608 w 1202550"/>
              <a:gd name="connsiteY1590" fmla="*/ 503786 h 1202550"/>
              <a:gd name="connsiteX1591" fmla="*/ 320608 w 1202550"/>
              <a:gd name="connsiteY1591" fmla="*/ 417375 h 1202550"/>
              <a:gd name="connsiteX1592" fmla="*/ 323560 w 1202550"/>
              <a:gd name="connsiteY1592" fmla="*/ 414494 h 1202550"/>
              <a:gd name="connsiteX1593" fmla="*/ 404811 w 1202550"/>
              <a:gd name="connsiteY1593" fmla="*/ 414494 h 1202550"/>
              <a:gd name="connsiteX1594" fmla="*/ 411387 w 1202550"/>
              <a:gd name="connsiteY1594" fmla="*/ 414494 h 1202550"/>
              <a:gd name="connsiteX1595" fmla="*/ 412996 w 1202550"/>
              <a:gd name="connsiteY1595" fmla="*/ 416007 h 1202550"/>
              <a:gd name="connsiteX1596" fmla="*/ 412996 w 1202550"/>
              <a:gd name="connsiteY1596" fmla="*/ 418215 h 1202550"/>
              <a:gd name="connsiteX1597" fmla="*/ 159428 w 1202550"/>
              <a:gd name="connsiteY1597" fmla="*/ 657453 h 1202550"/>
              <a:gd name="connsiteX1598" fmla="*/ 159428 w 1202550"/>
              <a:gd name="connsiteY1598" fmla="*/ 607047 h 1202550"/>
              <a:gd name="connsiteX1599" fmla="*/ 159428 w 1202550"/>
              <a:gd name="connsiteY1599" fmla="*/ 604934 h 1202550"/>
              <a:gd name="connsiteX1600" fmla="*/ 161276 w 1202550"/>
              <a:gd name="connsiteY1600" fmla="*/ 602990 h 1202550"/>
              <a:gd name="connsiteX1601" fmla="*/ 192144 w 1202550"/>
              <a:gd name="connsiteY1601" fmla="*/ 602990 h 1202550"/>
              <a:gd name="connsiteX1602" fmla="*/ 193944 w 1202550"/>
              <a:gd name="connsiteY1602" fmla="*/ 604670 h 1202550"/>
              <a:gd name="connsiteX1603" fmla="*/ 193944 w 1202550"/>
              <a:gd name="connsiteY1603" fmla="*/ 606470 h 1202550"/>
              <a:gd name="connsiteX1604" fmla="*/ 193944 w 1202550"/>
              <a:gd name="connsiteY1604" fmla="*/ 700082 h 1202550"/>
              <a:gd name="connsiteX1605" fmla="*/ 193944 w 1202550"/>
              <a:gd name="connsiteY1605" fmla="*/ 701570 h 1202550"/>
              <a:gd name="connsiteX1606" fmla="*/ 192144 w 1202550"/>
              <a:gd name="connsiteY1606" fmla="*/ 703779 h 1202550"/>
              <a:gd name="connsiteX1607" fmla="*/ 161660 w 1202550"/>
              <a:gd name="connsiteY1607" fmla="*/ 711388 h 1202550"/>
              <a:gd name="connsiteX1608" fmla="*/ 159452 w 1202550"/>
              <a:gd name="connsiteY1608" fmla="*/ 709635 h 1202550"/>
              <a:gd name="connsiteX1609" fmla="*/ 159452 w 1202550"/>
              <a:gd name="connsiteY1609" fmla="*/ 687457 h 1202550"/>
              <a:gd name="connsiteX1610" fmla="*/ 193920 w 1202550"/>
              <a:gd name="connsiteY1610" fmla="*/ 497377 h 1202550"/>
              <a:gd name="connsiteX1611" fmla="*/ 193776 w 1202550"/>
              <a:gd name="connsiteY1611" fmla="*/ 499129 h 1202550"/>
              <a:gd name="connsiteX1612" fmla="*/ 182687 w 1202550"/>
              <a:gd name="connsiteY1612" fmla="*/ 496297 h 1202550"/>
              <a:gd name="connsiteX1613" fmla="*/ 161780 w 1202550"/>
              <a:gd name="connsiteY1613" fmla="*/ 491088 h 1202550"/>
              <a:gd name="connsiteX1614" fmla="*/ 159380 w 1202550"/>
              <a:gd name="connsiteY1614" fmla="*/ 488136 h 1202550"/>
              <a:gd name="connsiteX1615" fmla="*/ 159380 w 1202550"/>
              <a:gd name="connsiteY1615" fmla="*/ 384083 h 1202550"/>
              <a:gd name="connsiteX1616" fmla="*/ 159644 w 1202550"/>
              <a:gd name="connsiteY1616" fmla="*/ 382330 h 1202550"/>
              <a:gd name="connsiteX1617" fmla="*/ 161828 w 1202550"/>
              <a:gd name="connsiteY1617" fmla="*/ 382955 h 1202550"/>
              <a:gd name="connsiteX1618" fmla="*/ 191928 w 1202550"/>
              <a:gd name="connsiteY1618" fmla="*/ 397884 h 1202550"/>
              <a:gd name="connsiteX1619" fmla="*/ 193968 w 1202550"/>
              <a:gd name="connsiteY1619" fmla="*/ 401029 h 1202550"/>
              <a:gd name="connsiteX1620" fmla="*/ 193920 w 1202550"/>
              <a:gd name="connsiteY1620" fmla="*/ 497377 h 1202550"/>
              <a:gd name="connsiteX1621" fmla="*/ 193632 w 1202550"/>
              <a:gd name="connsiteY1621" fmla="*/ 396852 h 1202550"/>
              <a:gd name="connsiteX1622" fmla="*/ 164829 w 1202550"/>
              <a:gd name="connsiteY1622" fmla="*/ 382451 h 1202550"/>
              <a:gd name="connsiteX1623" fmla="*/ 164349 w 1202550"/>
              <a:gd name="connsiteY1623" fmla="*/ 381634 h 1202550"/>
              <a:gd name="connsiteX1624" fmla="*/ 166461 w 1202550"/>
              <a:gd name="connsiteY1624" fmla="*/ 381418 h 1202550"/>
              <a:gd name="connsiteX1625" fmla="*/ 267273 w 1202550"/>
              <a:gd name="connsiteY1625" fmla="*/ 381418 h 1202550"/>
              <a:gd name="connsiteX1626" fmla="*/ 270946 w 1202550"/>
              <a:gd name="connsiteY1626" fmla="*/ 382378 h 1202550"/>
              <a:gd name="connsiteX1627" fmla="*/ 292141 w 1202550"/>
              <a:gd name="connsiteY1627" fmla="*/ 396492 h 1202550"/>
              <a:gd name="connsiteX1628" fmla="*/ 292885 w 1202550"/>
              <a:gd name="connsiteY1628" fmla="*/ 396924 h 1202550"/>
              <a:gd name="connsiteX1629" fmla="*/ 290868 w 1202550"/>
              <a:gd name="connsiteY1629" fmla="*/ 397620 h 1202550"/>
              <a:gd name="connsiteX1630" fmla="*/ 197257 w 1202550"/>
              <a:gd name="connsiteY1630" fmla="*/ 397620 h 1202550"/>
              <a:gd name="connsiteX1631" fmla="*/ 193632 w 1202550"/>
              <a:gd name="connsiteY1631" fmla="*/ 396852 h 1202550"/>
              <a:gd name="connsiteX1632" fmla="*/ 318736 w 1202550"/>
              <a:gd name="connsiteY1632" fmla="*/ 417591 h 1202550"/>
              <a:gd name="connsiteX1633" fmla="*/ 318736 w 1202550"/>
              <a:gd name="connsiteY1633" fmla="*/ 504002 h 1202550"/>
              <a:gd name="connsiteX1634" fmla="*/ 318736 w 1202550"/>
              <a:gd name="connsiteY1634" fmla="*/ 505490 h 1202550"/>
              <a:gd name="connsiteX1635" fmla="*/ 317224 w 1202550"/>
              <a:gd name="connsiteY1635" fmla="*/ 507074 h 1202550"/>
              <a:gd name="connsiteX1636" fmla="*/ 315711 w 1202550"/>
              <a:gd name="connsiteY1636" fmla="*/ 507074 h 1202550"/>
              <a:gd name="connsiteX1637" fmla="*/ 229733 w 1202550"/>
              <a:gd name="connsiteY1637" fmla="*/ 507074 h 1202550"/>
              <a:gd name="connsiteX1638" fmla="*/ 226420 w 1202550"/>
              <a:gd name="connsiteY1638" fmla="*/ 503642 h 1202550"/>
              <a:gd name="connsiteX1639" fmla="*/ 226420 w 1202550"/>
              <a:gd name="connsiteY1639" fmla="*/ 417231 h 1202550"/>
              <a:gd name="connsiteX1640" fmla="*/ 229037 w 1202550"/>
              <a:gd name="connsiteY1640" fmla="*/ 414615 h 1202550"/>
              <a:gd name="connsiteX1641" fmla="*/ 315087 w 1202550"/>
              <a:gd name="connsiteY1641" fmla="*/ 414615 h 1202550"/>
              <a:gd name="connsiteX1642" fmla="*/ 316888 w 1202550"/>
              <a:gd name="connsiteY1642" fmla="*/ 414615 h 1202550"/>
              <a:gd name="connsiteX1643" fmla="*/ 318808 w 1202550"/>
              <a:gd name="connsiteY1643" fmla="*/ 416391 h 1202550"/>
              <a:gd name="connsiteX1644" fmla="*/ 318736 w 1202550"/>
              <a:gd name="connsiteY1644" fmla="*/ 417591 h 1202550"/>
              <a:gd name="connsiteX1645" fmla="*/ 318736 w 1202550"/>
              <a:gd name="connsiteY1645" fmla="*/ 786733 h 1202550"/>
              <a:gd name="connsiteX1646" fmla="*/ 318736 w 1202550"/>
              <a:gd name="connsiteY1646" fmla="*/ 788533 h 1202550"/>
              <a:gd name="connsiteX1647" fmla="*/ 317512 w 1202550"/>
              <a:gd name="connsiteY1647" fmla="*/ 789781 h 1202550"/>
              <a:gd name="connsiteX1648" fmla="*/ 315423 w 1202550"/>
              <a:gd name="connsiteY1648" fmla="*/ 789781 h 1202550"/>
              <a:gd name="connsiteX1649" fmla="*/ 229757 w 1202550"/>
              <a:gd name="connsiteY1649" fmla="*/ 789781 h 1202550"/>
              <a:gd name="connsiteX1650" fmla="*/ 226420 w 1202550"/>
              <a:gd name="connsiteY1650" fmla="*/ 786397 h 1202550"/>
              <a:gd name="connsiteX1651" fmla="*/ 226420 w 1202550"/>
              <a:gd name="connsiteY1651" fmla="*/ 700946 h 1202550"/>
              <a:gd name="connsiteX1652" fmla="*/ 226420 w 1202550"/>
              <a:gd name="connsiteY1652" fmla="*/ 698858 h 1202550"/>
              <a:gd name="connsiteX1653" fmla="*/ 228004 w 1202550"/>
              <a:gd name="connsiteY1653" fmla="*/ 697298 h 1202550"/>
              <a:gd name="connsiteX1654" fmla="*/ 315519 w 1202550"/>
              <a:gd name="connsiteY1654" fmla="*/ 697298 h 1202550"/>
              <a:gd name="connsiteX1655" fmla="*/ 318808 w 1202550"/>
              <a:gd name="connsiteY1655" fmla="*/ 700394 h 1202550"/>
              <a:gd name="connsiteX1656" fmla="*/ 318736 w 1202550"/>
              <a:gd name="connsiteY1656" fmla="*/ 606518 h 1202550"/>
              <a:gd name="connsiteX1657" fmla="*/ 318736 w 1202550"/>
              <a:gd name="connsiteY1657" fmla="*/ 692929 h 1202550"/>
              <a:gd name="connsiteX1658" fmla="*/ 316144 w 1202550"/>
              <a:gd name="connsiteY1658" fmla="*/ 695522 h 1202550"/>
              <a:gd name="connsiteX1659" fmla="*/ 228053 w 1202550"/>
              <a:gd name="connsiteY1659" fmla="*/ 695522 h 1202550"/>
              <a:gd name="connsiteX1660" fmla="*/ 226420 w 1202550"/>
              <a:gd name="connsiteY1660" fmla="*/ 694009 h 1202550"/>
              <a:gd name="connsiteX1661" fmla="*/ 226420 w 1202550"/>
              <a:gd name="connsiteY1661" fmla="*/ 691921 h 1202550"/>
              <a:gd name="connsiteX1662" fmla="*/ 226420 w 1202550"/>
              <a:gd name="connsiteY1662" fmla="*/ 606711 h 1202550"/>
              <a:gd name="connsiteX1663" fmla="*/ 226420 w 1202550"/>
              <a:gd name="connsiteY1663" fmla="*/ 604310 h 1202550"/>
              <a:gd name="connsiteX1664" fmla="*/ 227239 w 1202550"/>
              <a:gd name="connsiteY1664" fmla="*/ 603228 h 1202550"/>
              <a:gd name="connsiteX1665" fmla="*/ 227524 w 1202550"/>
              <a:gd name="connsiteY1665" fmla="*/ 603230 h 1202550"/>
              <a:gd name="connsiteX1666" fmla="*/ 315687 w 1202550"/>
              <a:gd name="connsiteY1666" fmla="*/ 603230 h 1202550"/>
              <a:gd name="connsiteX1667" fmla="*/ 317200 w 1202550"/>
              <a:gd name="connsiteY1667" fmla="*/ 603230 h 1202550"/>
              <a:gd name="connsiteX1668" fmla="*/ 318784 w 1202550"/>
              <a:gd name="connsiteY1668" fmla="*/ 604766 h 1202550"/>
              <a:gd name="connsiteX1669" fmla="*/ 318736 w 1202550"/>
              <a:gd name="connsiteY1669" fmla="*/ 606398 h 1202550"/>
              <a:gd name="connsiteX1670" fmla="*/ 318736 w 1202550"/>
              <a:gd name="connsiteY1670" fmla="*/ 600302 h 1202550"/>
              <a:gd name="connsiteX1671" fmla="*/ 317656 w 1202550"/>
              <a:gd name="connsiteY1671" fmla="*/ 601406 h 1202550"/>
              <a:gd name="connsiteX1672" fmla="*/ 315879 w 1202550"/>
              <a:gd name="connsiteY1672" fmla="*/ 601406 h 1202550"/>
              <a:gd name="connsiteX1673" fmla="*/ 229013 w 1202550"/>
              <a:gd name="connsiteY1673" fmla="*/ 601406 h 1202550"/>
              <a:gd name="connsiteX1674" fmla="*/ 226420 w 1202550"/>
              <a:gd name="connsiteY1674" fmla="*/ 598766 h 1202550"/>
              <a:gd name="connsiteX1675" fmla="*/ 226420 w 1202550"/>
              <a:gd name="connsiteY1675" fmla="*/ 511707 h 1202550"/>
              <a:gd name="connsiteX1676" fmla="*/ 229325 w 1202550"/>
              <a:gd name="connsiteY1676" fmla="*/ 508802 h 1202550"/>
              <a:gd name="connsiteX1677" fmla="*/ 316336 w 1202550"/>
              <a:gd name="connsiteY1677" fmla="*/ 508802 h 1202550"/>
              <a:gd name="connsiteX1678" fmla="*/ 318880 w 1202550"/>
              <a:gd name="connsiteY1678" fmla="*/ 511443 h 1202550"/>
              <a:gd name="connsiteX1679" fmla="*/ 318880 w 1202550"/>
              <a:gd name="connsiteY1679" fmla="*/ 598093 h 1202550"/>
              <a:gd name="connsiteX1680" fmla="*/ 318736 w 1202550"/>
              <a:gd name="connsiteY1680" fmla="*/ 600182 h 1202550"/>
              <a:gd name="connsiteX1681" fmla="*/ 313263 w 1202550"/>
              <a:gd name="connsiteY1681" fmla="*/ 412910 h 1202550"/>
              <a:gd name="connsiteX1682" fmla="*/ 227884 w 1202550"/>
              <a:gd name="connsiteY1682" fmla="*/ 412910 h 1202550"/>
              <a:gd name="connsiteX1683" fmla="*/ 224404 w 1202550"/>
              <a:gd name="connsiteY1683" fmla="*/ 412286 h 1202550"/>
              <a:gd name="connsiteX1684" fmla="*/ 200857 w 1202550"/>
              <a:gd name="connsiteY1684" fmla="*/ 400453 h 1202550"/>
              <a:gd name="connsiteX1685" fmla="*/ 200281 w 1202550"/>
              <a:gd name="connsiteY1685" fmla="*/ 399637 h 1202550"/>
              <a:gd name="connsiteX1686" fmla="*/ 203305 w 1202550"/>
              <a:gd name="connsiteY1686" fmla="*/ 399421 h 1202550"/>
              <a:gd name="connsiteX1687" fmla="*/ 293245 w 1202550"/>
              <a:gd name="connsiteY1687" fmla="*/ 399421 h 1202550"/>
              <a:gd name="connsiteX1688" fmla="*/ 299053 w 1202550"/>
              <a:gd name="connsiteY1688" fmla="*/ 401221 h 1202550"/>
              <a:gd name="connsiteX1689" fmla="*/ 313239 w 1202550"/>
              <a:gd name="connsiteY1689" fmla="*/ 410822 h 1202550"/>
              <a:gd name="connsiteX1690" fmla="*/ 315639 w 1202550"/>
              <a:gd name="connsiteY1690" fmla="*/ 412670 h 1202550"/>
              <a:gd name="connsiteX1691" fmla="*/ 313335 w 1202550"/>
              <a:gd name="connsiteY1691" fmla="*/ 412790 h 1202550"/>
              <a:gd name="connsiteX1692" fmla="*/ 195648 w 1202550"/>
              <a:gd name="connsiteY1692" fmla="*/ 401701 h 1202550"/>
              <a:gd name="connsiteX1693" fmla="*/ 195648 w 1202550"/>
              <a:gd name="connsiteY1693" fmla="*/ 400573 h 1202550"/>
              <a:gd name="connsiteX1694" fmla="*/ 197905 w 1202550"/>
              <a:gd name="connsiteY1694" fmla="*/ 401245 h 1202550"/>
              <a:gd name="connsiteX1695" fmla="*/ 222316 w 1202550"/>
              <a:gd name="connsiteY1695" fmla="*/ 413366 h 1202550"/>
              <a:gd name="connsiteX1696" fmla="*/ 224476 w 1202550"/>
              <a:gd name="connsiteY1696" fmla="*/ 417039 h 1202550"/>
              <a:gd name="connsiteX1697" fmla="*/ 224476 w 1202550"/>
              <a:gd name="connsiteY1697" fmla="*/ 469485 h 1202550"/>
              <a:gd name="connsiteX1698" fmla="*/ 224476 w 1202550"/>
              <a:gd name="connsiteY1698" fmla="*/ 503498 h 1202550"/>
              <a:gd name="connsiteX1699" fmla="*/ 224236 w 1202550"/>
              <a:gd name="connsiteY1699" fmla="*/ 506474 h 1202550"/>
              <a:gd name="connsiteX1700" fmla="*/ 220492 w 1202550"/>
              <a:gd name="connsiteY1700" fmla="*/ 505778 h 1202550"/>
              <a:gd name="connsiteX1701" fmla="*/ 197833 w 1202550"/>
              <a:gd name="connsiteY1701" fmla="*/ 500185 h 1202550"/>
              <a:gd name="connsiteX1702" fmla="*/ 195432 w 1202550"/>
              <a:gd name="connsiteY1702" fmla="*/ 497473 h 1202550"/>
              <a:gd name="connsiteX1703" fmla="*/ 195744 w 1202550"/>
              <a:gd name="connsiteY1703" fmla="*/ 401581 h 1202550"/>
              <a:gd name="connsiteX1704" fmla="*/ 195648 w 1202550"/>
              <a:gd name="connsiteY1704" fmla="*/ 606687 h 1202550"/>
              <a:gd name="connsiteX1705" fmla="*/ 195648 w 1202550"/>
              <a:gd name="connsiteY1705" fmla="*/ 605486 h 1202550"/>
              <a:gd name="connsiteX1706" fmla="*/ 198049 w 1202550"/>
              <a:gd name="connsiteY1706" fmla="*/ 603206 h 1202550"/>
              <a:gd name="connsiteX1707" fmla="*/ 222340 w 1202550"/>
              <a:gd name="connsiteY1707" fmla="*/ 603206 h 1202550"/>
              <a:gd name="connsiteX1708" fmla="*/ 224740 w 1202550"/>
              <a:gd name="connsiteY1708" fmla="*/ 605606 h 1202550"/>
              <a:gd name="connsiteX1709" fmla="*/ 224740 w 1202550"/>
              <a:gd name="connsiteY1709" fmla="*/ 693697 h 1202550"/>
              <a:gd name="connsiteX1710" fmla="*/ 222988 w 1202550"/>
              <a:gd name="connsiteY1710" fmla="*/ 696242 h 1202550"/>
              <a:gd name="connsiteX1711" fmla="*/ 196873 w 1202550"/>
              <a:gd name="connsiteY1711" fmla="*/ 702723 h 1202550"/>
              <a:gd name="connsiteX1712" fmla="*/ 196057 w 1202550"/>
              <a:gd name="connsiteY1712" fmla="*/ 702723 h 1202550"/>
              <a:gd name="connsiteX1713" fmla="*/ 195840 w 1202550"/>
              <a:gd name="connsiteY1713" fmla="*/ 699602 h 1202550"/>
              <a:gd name="connsiteX1714" fmla="*/ 195720 w 1202550"/>
              <a:gd name="connsiteY1714" fmla="*/ 606567 h 1202550"/>
              <a:gd name="connsiteX1715" fmla="*/ 224452 w 1202550"/>
              <a:gd name="connsiteY1715" fmla="*/ 512115 h 1202550"/>
              <a:gd name="connsiteX1716" fmla="*/ 224452 w 1202550"/>
              <a:gd name="connsiteY1716" fmla="*/ 598165 h 1202550"/>
              <a:gd name="connsiteX1717" fmla="*/ 221332 w 1202550"/>
              <a:gd name="connsiteY1717" fmla="*/ 601406 h 1202550"/>
              <a:gd name="connsiteX1718" fmla="*/ 198409 w 1202550"/>
              <a:gd name="connsiteY1718" fmla="*/ 601406 h 1202550"/>
              <a:gd name="connsiteX1719" fmla="*/ 195720 w 1202550"/>
              <a:gd name="connsiteY1719" fmla="*/ 598886 h 1202550"/>
              <a:gd name="connsiteX1720" fmla="*/ 195720 w 1202550"/>
              <a:gd name="connsiteY1720" fmla="*/ 503834 h 1202550"/>
              <a:gd name="connsiteX1721" fmla="*/ 195720 w 1202550"/>
              <a:gd name="connsiteY1721" fmla="*/ 501697 h 1202550"/>
              <a:gd name="connsiteX1722" fmla="*/ 223180 w 1202550"/>
              <a:gd name="connsiteY1722" fmla="*/ 508298 h 1202550"/>
              <a:gd name="connsiteX1723" fmla="*/ 224644 w 1202550"/>
              <a:gd name="connsiteY1723" fmla="*/ 510170 h 1202550"/>
              <a:gd name="connsiteX1724" fmla="*/ 224620 w 1202550"/>
              <a:gd name="connsiteY1724" fmla="*/ 511995 h 1202550"/>
              <a:gd name="connsiteX1725" fmla="*/ 195648 w 1202550"/>
              <a:gd name="connsiteY1725" fmla="*/ 802167 h 1202550"/>
              <a:gd name="connsiteX1726" fmla="*/ 195648 w 1202550"/>
              <a:gd name="connsiteY1726" fmla="*/ 707451 h 1202550"/>
              <a:gd name="connsiteX1727" fmla="*/ 198049 w 1202550"/>
              <a:gd name="connsiteY1727" fmla="*/ 704259 h 1202550"/>
              <a:gd name="connsiteX1728" fmla="*/ 223036 w 1202550"/>
              <a:gd name="connsiteY1728" fmla="*/ 697922 h 1202550"/>
              <a:gd name="connsiteX1729" fmla="*/ 224356 w 1202550"/>
              <a:gd name="connsiteY1729" fmla="*/ 697778 h 1202550"/>
              <a:gd name="connsiteX1730" fmla="*/ 224620 w 1202550"/>
              <a:gd name="connsiteY1730" fmla="*/ 700970 h 1202550"/>
              <a:gd name="connsiteX1731" fmla="*/ 224620 w 1202550"/>
              <a:gd name="connsiteY1731" fmla="*/ 786997 h 1202550"/>
              <a:gd name="connsiteX1732" fmla="*/ 221908 w 1202550"/>
              <a:gd name="connsiteY1732" fmla="*/ 791534 h 1202550"/>
              <a:gd name="connsiteX1733" fmla="*/ 198865 w 1202550"/>
              <a:gd name="connsiteY1733" fmla="*/ 802959 h 1202550"/>
              <a:gd name="connsiteX1734" fmla="*/ 196105 w 1202550"/>
              <a:gd name="connsiteY1734" fmla="*/ 804039 h 1202550"/>
              <a:gd name="connsiteX1735" fmla="*/ 195744 w 1202550"/>
              <a:gd name="connsiteY1735" fmla="*/ 802047 h 1202550"/>
              <a:gd name="connsiteX1736" fmla="*/ 202489 w 1202550"/>
              <a:gd name="connsiteY1736" fmla="*/ 803223 h 1202550"/>
              <a:gd name="connsiteX1737" fmla="*/ 223084 w 1202550"/>
              <a:gd name="connsiteY1737" fmla="*/ 792854 h 1202550"/>
              <a:gd name="connsiteX1738" fmla="*/ 228509 w 1202550"/>
              <a:gd name="connsiteY1738" fmla="*/ 791558 h 1202550"/>
              <a:gd name="connsiteX1739" fmla="*/ 312783 w 1202550"/>
              <a:gd name="connsiteY1739" fmla="*/ 791558 h 1202550"/>
              <a:gd name="connsiteX1740" fmla="*/ 315471 w 1202550"/>
              <a:gd name="connsiteY1740" fmla="*/ 791558 h 1202550"/>
              <a:gd name="connsiteX1741" fmla="*/ 314343 w 1202550"/>
              <a:gd name="connsiteY1741" fmla="*/ 793070 h 1202550"/>
              <a:gd name="connsiteX1742" fmla="*/ 297901 w 1202550"/>
              <a:gd name="connsiteY1742" fmla="*/ 804063 h 1202550"/>
              <a:gd name="connsiteX1743" fmla="*/ 294589 w 1202550"/>
              <a:gd name="connsiteY1743" fmla="*/ 805191 h 1202550"/>
              <a:gd name="connsiteX1744" fmla="*/ 200737 w 1202550"/>
              <a:gd name="connsiteY1744" fmla="*/ 805191 h 1202550"/>
              <a:gd name="connsiteX1745" fmla="*/ 199201 w 1202550"/>
              <a:gd name="connsiteY1745" fmla="*/ 804951 h 1202550"/>
              <a:gd name="connsiteX1746" fmla="*/ 202585 w 1202550"/>
              <a:gd name="connsiteY1746" fmla="*/ 803103 h 1202550"/>
              <a:gd name="connsiteX1747" fmla="*/ 295141 w 1202550"/>
              <a:gd name="connsiteY1747" fmla="*/ 808168 h 1202550"/>
              <a:gd name="connsiteX1748" fmla="*/ 299029 w 1202550"/>
              <a:gd name="connsiteY1748" fmla="*/ 806968 h 1202550"/>
              <a:gd name="connsiteX1749" fmla="*/ 393505 w 1202550"/>
              <a:gd name="connsiteY1749" fmla="*/ 806968 h 1202550"/>
              <a:gd name="connsiteX1750" fmla="*/ 395641 w 1202550"/>
              <a:gd name="connsiteY1750" fmla="*/ 807472 h 1202550"/>
              <a:gd name="connsiteX1751" fmla="*/ 379799 w 1202550"/>
              <a:gd name="connsiteY1751" fmla="*/ 823290 h 1202550"/>
              <a:gd name="connsiteX1752" fmla="*/ 376943 w 1202550"/>
              <a:gd name="connsiteY1752" fmla="*/ 823866 h 1202550"/>
              <a:gd name="connsiteX1753" fmla="*/ 275530 w 1202550"/>
              <a:gd name="connsiteY1753" fmla="*/ 823866 h 1202550"/>
              <a:gd name="connsiteX1754" fmla="*/ 273130 w 1202550"/>
              <a:gd name="connsiteY1754" fmla="*/ 823602 h 1202550"/>
              <a:gd name="connsiteX1755" fmla="*/ 273274 w 1202550"/>
              <a:gd name="connsiteY1755" fmla="*/ 822714 h 1202550"/>
              <a:gd name="connsiteX1756" fmla="*/ 295237 w 1202550"/>
              <a:gd name="connsiteY1756" fmla="*/ 808048 h 1202550"/>
              <a:gd name="connsiteX1757" fmla="*/ 300806 w 1202550"/>
              <a:gd name="connsiteY1757" fmla="*/ 805167 h 1202550"/>
              <a:gd name="connsiteX1758" fmla="*/ 301958 w 1202550"/>
              <a:gd name="connsiteY1758" fmla="*/ 803655 h 1202550"/>
              <a:gd name="connsiteX1759" fmla="*/ 318376 w 1202550"/>
              <a:gd name="connsiteY1759" fmla="*/ 792686 h 1202550"/>
              <a:gd name="connsiteX1760" fmla="*/ 321688 w 1202550"/>
              <a:gd name="connsiteY1760" fmla="*/ 791558 h 1202550"/>
              <a:gd name="connsiteX1761" fmla="*/ 410067 w 1202550"/>
              <a:gd name="connsiteY1761" fmla="*/ 791558 h 1202550"/>
              <a:gd name="connsiteX1762" fmla="*/ 410739 w 1202550"/>
              <a:gd name="connsiteY1762" fmla="*/ 791558 h 1202550"/>
              <a:gd name="connsiteX1763" fmla="*/ 410019 w 1202550"/>
              <a:gd name="connsiteY1763" fmla="*/ 792998 h 1202550"/>
              <a:gd name="connsiteX1764" fmla="*/ 399218 w 1202550"/>
              <a:gd name="connsiteY1764" fmla="*/ 803823 h 1202550"/>
              <a:gd name="connsiteX1765" fmla="*/ 396362 w 1202550"/>
              <a:gd name="connsiteY1765" fmla="*/ 805071 h 1202550"/>
              <a:gd name="connsiteX1766" fmla="*/ 300902 w 1202550"/>
              <a:gd name="connsiteY1766" fmla="*/ 805047 h 1202550"/>
              <a:gd name="connsiteX1767" fmla="*/ 410427 w 1202550"/>
              <a:gd name="connsiteY1767" fmla="*/ 789781 h 1202550"/>
              <a:gd name="connsiteX1768" fmla="*/ 323296 w 1202550"/>
              <a:gd name="connsiteY1768" fmla="*/ 789781 h 1202550"/>
              <a:gd name="connsiteX1769" fmla="*/ 320608 w 1202550"/>
              <a:gd name="connsiteY1769" fmla="*/ 786949 h 1202550"/>
              <a:gd name="connsiteX1770" fmla="*/ 320608 w 1202550"/>
              <a:gd name="connsiteY1770" fmla="*/ 700298 h 1202550"/>
              <a:gd name="connsiteX1771" fmla="*/ 320608 w 1202550"/>
              <a:gd name="connsiteY1771" fmla="*/ 698498 h 1202550"/>
              <a:gd name="connsiteX1772" fmla="*/ 321928 w 1202550"/>
              <a:gd name="connsiteY1772" fmla="*/ 697298 h 1202550"/>
              <a:gd name="connsiteX1773" fmla="*/ 410355 w 1202550"/>
              <a:gd name="connsiteY1773" fmla="*/ 697298 h 1202550"/>
              <a:gd name="connsiteX1774" fmla="*/ 412996 w 1202550"/>
              <a:gd name="connsiteY1774" fmla="*/ 699842 h 1202550"/>
              <a:gd name="connsiteX1775" fmla="*/ 412996 w 1202550"/>
              <a:gd name="connsiteY1775" fmla="*/ 787381 h 1202550"/>
              <a:gd name="connsiteX1776" fmla="*/ 410523 w 1202550"/>
              <a:gd name="connsiteY1776" fmla="*/ 789661 h 1202550"/>
              <a:gd name="connsiteX1777" fmla="*/ 412828 w 1202550"/>
              <a:gd name="connsiteY1777" fmla="*/ 691897 h 1202550"/>
              <a:gd name="connsiteX1778" fmla="*/ 412828 w 1202550"/>
              <a:gd name="connsiteY1778" fmla="*/ 694297 h 1202550"/>
              <a:gd name="connsiteX1779" fmla="*/ 411531 w 1202550"/>
              <a:gd name="connsiteY1779" fmla="*/ 695498 h 1202550"/>
              <a:gd name="connsiteX1780" fmla="*/ 323680 w 1202550"/>
              <a:gd name="connsiteY1780" fmla="*/ 695498 h 1202550"/>
              <a:gd name="connsiteX1781" fmla="*/ 320440 w 1202550"/>
              <a:gd name="connsiteY1781" fmla="*/ 692305 h 1202550"/>
              <a:gd name="connsiteX1782" fmla="*/ 320440 w 1202550"/>
              <a:gd name="connsiteY1782" fmla="*/ 606398 h 1202550"/>
              <a:gd name="connsiteX1783" fmla="*/ 323872 w 1202550"/>
              <a:gd name="connsiteY1783" fmla="*/ 603086 h 1202550"/>
              <a:gd name="connsiteX1784" fmla="*/ 410283 w 1202550"/>
              <a:gd name="connsiteY1784" fmla="*/ 603086 h 1202550"/>
              <a:gd name="connsiteX1785" fmla="*/ 412876 w 1202550"/>
              <a:gd name="connsiteY1785" fmla="*/ 605702 h 1202550"/>
              <a:gd name="connsiteX1786" fmla="*/ 412876 w 1202550"/>
              <a:gd name="connsiteY1786" fmla="*/ 691777 h 1202550"/>
              <a:gd name="connsiteX1787" fmla="*/ 410259 w 1202550"/>
              <a:gd name="connsiteY1787" fmla="*/ 601406 h 1202550"/>
              <a:gd name="connsiteX1788" fmla="*/ 321448 w 1202550"/>
              <a:gd name="connsiteY1788" fmla="*/ 601406 h 1202550"/>
              <a:gd name="connsiteX1789" fmla="*/ 320363 w 1202550"/>
              <a:gd name="connsiteY1789" fmla="*/ 600535 h 1202550"/>
              <a:gd name="connsiteX1790" fmla="*/ 320368 w 1202550"/>
              <a:gd name="connsiteY1790" fmla="*/ 600278 h 1202550"/>
              <a:gd name="connsiteX1791" fmla="*/ 320368 w 1202550"/>
              <a:gd name="connsiteY1791" fmla="*/ 598189 h 1202550"/>
              <a:gd name="connsiteX1792" fmla="*/ 320368 w 1202550"/>
              <a:gd name="connsiteY1792" fmla="*/ 511539 h 1202550"/>
              <a:gd name="connsiteX1793" fmla="*/ 322984 w 1202550"/>
              <a:gd name="connsiteY1793" fmla="*/ 508946 h 1202550"/>
              <a:gd name="connsiteX1794" fmla="*/ 410235 w 1202550"/>
              <a:gd name="connsiteY1794" fmla="*/ 508946 h 1202550"/>
              <a:gd name="connsiteX1795" fmla="*/ 412756 w 1202550"/>
              <a:gd name="connsiteY1795" fmla="*/ 511611 h 1202550"/>
              <a:gd name="connsiteX1796" fmla="*/ 412756 w 1202550"/>
              <a:gd name="connsiteY1796" fmla="*/ 598838 h 1202550"/>
              <a:gd name="connsiteX1797" fmla="*/ 410427 w 1202550"/>
              <a:gd name="connsiteY1797" fmla="*/ 601286 h 1202550"/>
              <a:gd name="connsiteX1798" fmla="*/ 410883 w 1202550"/>
              <a:gd name="connsiteY1798" fmla="*/ 412358 h 1202550"/>
              <a:gd name="connsiteX1799" fmla="*/ 410595 w 1202550"/>
              <a:gd name="connsiteY1799" fmla="*/ 412934 h 1202550"/>
              <a:gd name="connsiteX1800" fmla="*/ 407955 w 1202550"/>
              <a:gd name="connsiteY1800" fmla="*/ 412934 h 1202550"/>
              <a:gd name="connsiteX1801" fmla="*/ 322576 w 1202550"/>
              <a:gd name="connsiteY1801" fmla="*/ 412934 h 1202550"/>
              <a:gd name="connsiteX1802" fmla="*/ 317560 w 1202550"/>
              <a:gd name="connsiteY1802" fmla="*/ 411446 h 1202550"/>
              <a:gd name="connsiteX1803" fmla="*/ 300518 w 1202550"/>
              <a:gd name="connsiteY1803" fmla="*/ 400045 h 1202550"/>
              <a:gd name="connsiteX1804" fmla="*/ 303566 w 1202550"/>
              <a:gd name="connsiteY1804" fmla="*/ 399445 h 1202550"/>
              <a:gd name="connsiteX1805" fmla="*/ 346771 w 1202550"/>
              <a:gd name="connsiteY1805" fmla="*/ 399445 h 1202550"/>
              <a:gd name="connsiteX1806" fmla="*/ 395305 w 1202550"/>
              <a:gd name="connsiteY1806" fmla="*/ 399445 h 1202550"/>
              <a:gd name="connsiteX1807" fmla="*/ 400106 w 1202550"/>
              <a:gd name="connsiteY1807" fmla="*/ 401413 h 1202550"/>
              <a:gd name="connsiteX1808" fmla="*/ 411051 w 1202550"/>
              <a:gd name="connsiteY1808" fmla="*/ 412286 h 1202550"/>
              <a:gd name="connsiteX1809" fmla="*/ 392017 w 1202550"/>
              <a:gd name="connsiteY1809" fmla="*/ 397620 h 1202550"/>
              <a:gd name="connsiteX1810" fmla="*/ 298933 w 1202550"/>
              <a:gd name="connsiteY1810" fmla="*/ 397620 h 1202550"/>
              <a:gd name="connsiteX1811" fmla="*/ 295813 w 1202550"/>
              <a:gd name="connsiteY1811" fmla="*/ 396852 h 1202550"/>
              <a:gd name="connsiteX1812" fmla="*/ 274210 w 1202550"/>
              <a:gd name="connsiteY1812" fmla="*/ 382330 h 1202550"/>
              <a:gd name="connsiteX1813" fmla="*/ 273730 w 1202550"/>
              <a:gd name="connsiteY1813" fmla="*/ 381418 h 1202550"/>
              <a:gd name="connsiteX1814" fmla="*/ 277019 w 1202550"/>
              <a:gd name="connsiteY1814" fmla="*/ 381418 h 1202550"/>
              <a:gd name="connsiteX1815" fmla="*/ 377183 w 1202550"/>
              <a:gd name="connsiteY1815" fmla="*/ 381418 h 1202550"/>
              <a:gd name="connsiteX1816" fmla="*/ 382416 w 1202550"/>
              <a:gd name="connsiteY1816" fmla="*/ 383603 h 1202550"/>
              <a:gd name="connsiteX1817" fmla="*/ 395905 w 1202550"/>
              <a:gd name="connsiteY1817" fmla="*/ 397068 h 1202550"/>
              <a:gd name="connsiteX1818" fmla="*/ 392185 w 1202550"/>
              <a:gd name="connsiteY1818" fmla="*/ 397500 h 1202550"/>
              <a:gd name="connsiteX1819" fmla="*/ 374015 w 1202550"/>
              <a:gd name="connsiteY1819" fmla="*/ 379618 h 1202550"/>
              <a:gd name="connsiteX1820" fmla="*/ 304022 w 1202550"/>
              <a:gd name="connsiteY1820" fmla="*/ 379618 h 1202550"/>
              <a:gd name="connsiteX1821" fmla="*/ 272530 w 1202550"/>
              <a:gd name="connsiteY1821" fmla="*/ 379618 h 1202550"/>
              <a:gd name="connsiteX1822" fmla="*/ 267729 w 1202550"/>
              <a:gd name="connsiteY1822" fmla="*/ 378178 h 1202550"/>
              <a:gd name="connsiteX1823" fmla="*/ 243534 w 1202550"/>
              <a:gd name="connsiteY1823" fmla="*/ 362048 h 1202550"/>
              <a:gd name="connsiteX1824" fmla="*/ 241134 w 1202550"/>
              <a:gd name="connsiteY1824" fmla="*/ 360104 h 1202550"/>
              <a:gd name="connsiteX1825" fmla="*/ 244159 w 1202550"/>
              <a:gd name="connsiteY1825" fmla="*/ 359792 h 1202550"/>
              <a:gd name="connsiteX1826" fmla="*/ 355724 w 1202550"/>
              <a:gd name="connsiteY1826" fmla="*/ 359792 h 1202550"/>
              <a:gd name="connsiteX1827" fmla="*/ 360525 w 1202550"/>
              <a:gd name="connsiteY1827" fmla="*/ 361760 h 1202550"/>
              <a:gd name="connsiteX1828" fmla="*/ 375767 w 1202550"/>
              <a:gd name="connsiteY1828" fmla="*/ 377050 h 1202550"/>
              <a:gd name="connsiteX1829" fmla="*/ 377711 w 1202550"/>
              <a:gd name="connsiteY1829" fmla="*/ 379114 h 1202550"/>
              <a:gd name="connsiteX1830" fmla="*/ 374183 w 1202550"/>
              <a:gd name="connsiteY1830" fmla="*/ 379498 h 1202550"/>
              <a:gd name="connsiteX1831" fmla="*/ 159716 w 1202550"/>
              <a:gd name="connsiteY1831" fmla="*/ 492840 h 1202550"/>
              <a:gd name="connsiteX1832" fmla="*/ 161780 w 1202550"/>
              <a:gd name="connsiteY1832" fmla="*/ 493080 h 1202550"/>
              <a:gd name="connsiteX1833" fmla="*/ 191688 w 1202550"/>
              <a:gd name="connsiteY1833" fmla="*/ 500497 h 1202550"/>
              <a:gd name="connsiteX1834" fmla="*/ 193920 w 1202550"/>
              <a:gd name="connsiteY1834" fmla="*/ 503498 h 1202550"/>
              <a:gd name="connsiteX1835" fmla="*/ 193920 w 1202550"/>
              <a:gd name="connsiteY1835" fmla="*/ 598790 h 1202550"/>
              <a:gd name="connsiteX1836" fmla="*/ 191520 w 1202550"/>
              <a:gd name="connsiteY1836" fmla="*/ 601190 h 1202550"/>
              <a:gd name="connsiteX1837" fmla="*/ 161852 w 1202550"/>
              <a:gd name="connsiteY1837" fmla="*/ 601190 h 1202550"/>
              <a:gd name="connsiteX1838" fmla="*/ 159452 w 1202550"/>
              <a:gd name="connsiteY1838" fmla="*/ 598790 h 1202550"/>
              <a:gd name="connsiteX1839" fmla="*/ 159452 w 1202550"/>
              <a:gd name="connsiteY1839" fmla="*/ 557168 h 1202550"/>
              <a:gd name="connsiteX1840" fmla="*/ 159452 w 1202550"/>
              <a:gd name="connsiteY1840" fmla="*/ 496321 h 1202550"/>
              <a:gd name="connsiteX1841" fmla="*/ 159716 w 1202550"/>
              <a:gd name="connsiteY1841" fmla="*/ 492840 h 1202550"/>
              <a:gd name="connsiteX1842" fmla="*/ 159428 w 1202550"/>
              <a:gd name="connsiteY1842" fmla="*/ 716980 h 1202550"/>
              <a:gd name="connsiteX1843" fmla="*/ 159428 w 1202550"/>
              <a:gd name="connsiteY1843" fmla="*/ 716092 h 1202550"/>
              <a:gd name="connsiteX1844" fmla="*/ 161612 w 1202550"/>
              <a:gd name="connsiteY1844" fmla="*/ 713236 h 1202550"/>
              <a:gd name="connsiteX1845" fmla="*/ 177862 w 1202550"/>
              <a:gd name="connsiteY1845" fmla="*/ 709203 h 1202550"/>
              <a:gd name="connsiteX1846" fmla="*/ 190944 w 1202550"/>
              <a:gd name="connsiteY1846" fmla="*/ 705915 h 1202550"/>
              <a:gd name="connsiteX1847" fmla="*/ 193920 w 1202550"/>
              <a:gd name="connsiteY1847" fmla="*/ 705579 h 1202550"/>
              <a:gd name="connsiteX1848" fmla="*/ 193920 w 1202550"/>
              <a:gd name="connsiteY1848" fmla="*/ 708699 h 1202550"/>
              <a:gd name="connsiteX1849" fmla="*/ 193920 w 1202550"/>
              <a:gd name="connsiteY1849" fmla="*/ 802311 h 1202550"/>
              <a:gd name="connsiteX1850" fmla="*/ 191184 w 1202550"/>
              <a:gd name="connsiteY1850" fmla="*/ 806848 h 1202550"/>
              <a:gd name="connsiteX1851" fmla="*/ 162380 w 1202550"/>
              <a:gd name="connsiteY1851" fmla="*/ 821105 h 1202550"/>
              <a:gd name="connsiteX1852" fmla="*/ 159668 w 1202550"/>
              <a:gd name="connsiteY1852" fmla="*/ 822257 h 1202550"/>
              <a:gd name="connsiteX1853" fmla="*/ 159284 w 1202550"/>
              <a:gd name="connsiteY1853" fmla="*/ 819281 h 1202550"/>
              <a:gd name="connsiteX1854" fmla="*/ 159428 w 1202550"/>
              <a:gd name="connsiteY1854" fmla="*/ 716980 h 1202550"/>
              <a:gd name="connsiteX1855" fmla="*/ 165453 w 1202550"/>
              <a:gd name="connsiteY1855" fmla="*/ 821753 h 1202550"/>
              <a:gd name="connsiteX1856" fmla="*/ 192984 w 1202550"/>
              <a:gd name="connsiteY1856" fmla="*/ 807880 h 1202550"/>
              <a:gd name="connsiteX1857" fmla="*/ 196969 w 1202550"/>
              <a:gd name="connsiteY1857" fmla="*/ 806848 h 1202550"/>
              <a:gd name="connsiteX1858" fmla="*/ 291084 w 1202550"/>
              <a:gd name="connsiteY1858" fmla="*/ 806848 h 1202550"/>
              <a:gd name="connsiteX1859" fmla="*/ 293293 w 1202550"/>
              <a:gd name="connsiteY1859" fmla="*/ 806968 h 1202550"/>
              <a:gd name="connsiteX1860" fmla="*/ 291564 w 1202550"/>
              <a:gd name="connsiteY1860" fmla="*/ 808216 h 1202550"/>
              <a:gd name="connsiteX1861" fmla="*/ 271666 w 1202550"/>
              <a:gd name="connsiteY1861" fmla="*/ 821561 h 1202550"/>
              <a:gd name="connsiteX1862" fmla="*/ 266409 w 1202550"/>
              <a:gd name="connsiteY1862" fmla="*/ 823170 h 1202550"/>
              <a:gd name="connsiteX1863" fmla="*/ 223540 w 1202550"/>
              <a:gd name="connsiteY1863" fmla="*/ 823170 h 1202550"/>
              <a:gd name="connsiteX1864" fmla="*/ 163892 w 1202550"/>
              <a:gd name="connsiteY1864" fmla="*/ 823170 h 1202550"/>
              <a:gd name="connsiteX1865" fmla="*/ 165453 w 1202550"/>
              <a:gd name="connsiteY1865" fmla="*/ 821753 h 1202550"/>
              <a:gd name="connsiteX1866" fmla="*/ 269554 w 1202550"/>
              <a:gd name="connsiteY1866" fmla="*/ 825138 h 1202550"/>
              <a:gd name="connsiteX1867" fmla="*/ 272338 w 1202550"/>
              <a:gd name="connsiteY1867" fmla="*/ 824466 h 1202550"/>
              <a:gd name="connsiteX1868" fmla="*/ 375551 w 1202550"/>
              <a:gd name="connsiteY1868" fmla="*/ 824466 h 1202550"/>
              <a:gd name="connsiteX1869" fmla="*/ 377615 w 1202550"/>
              <a:gd name="connsiteY1869" fmla="*/ 824682 h 1202550"/>
              <a:gd name="connsiteX1870" fmla="*/ 377807 w 1202550"/>
              <a:gd name="connsiteY1870" fmla="*/ 825666 h 1202550"/>
              <a:gd name="connsiteX1871" fmla="*/ 358413 w 1202550"/>
              <a:gd name="connsiteY1871" fmla="*/ 844868 h 1202550"/>
              <a:gd name="connsiteX1872" fmla="*/ 355580 w 1202550"/>
              <a:gd name="connsiteY1872" fmla="*/ 845420 h 1202550"/>
              <a:gd name="connsiteX1873" fmla="*/ 243102 w 1202550"/>
              <a:gd name="connsiteY1873" fmla="*/ 845420 h 1202550"/>
              <a:gd name="connsiteX1874" fmla="*/ 240702 w 1202550"/>
              <a:gd name="connsiteY1874" fmla="*/ 845180 h 1202550"/>
              <a:gd name="connsiteX1875" fmla="*/ 240702 w 1202550"/>
              <a:gd name="connsiteY1875" fmla="*/ 844292 h 1202550"/>
              <a:gd name="connsiteX1876" fmla="*/ 269554 w 1202550"/>
              <a:gd name="connsiteY1876" fmla="*/ 825138 h 1202550"/>
              <a:gd name="connsiteX1877" fmla="*/ 362253 w 1202550"/>
              <a:gd name="connsiteY1877" fmla="*/ 843164 h 1202550"/>
              <a:gd name="connsiteX1878" fmla="*/ 380496 w 1202550"/>
              <a:gd name="connsiteY1878" fmla="*/ 825066 h 1202550"/>
              <a:gd name="connsiteX1879" fmla="*/ 380496 w 1202550"/>
              <a:gd name="connsiteY1879" fmla="*/ 825066 h 1202550"/>
              <a:gd name="connsiteX1880" fmla="*/ 383352 w 1202550"/>
              <a:gd name="connsiteY1880" fmla="*/ 824466 h 1202550"/>
              <a:gd name="connsiteX1881" fmla="*/ 486877 w 1202550"/>
              <a:gd name="connsiteY1881" fmla="*/ 824466 h 1202550"/>
              <a:gd name="connsiteX1882" fmla="*/ 489661 w 1202550"/>
              <a:gd name="connsiteY1882" fmla="*/ 825162 h 1202550"/>
              <a:gd name="connsiteX1883" fmla="*/ 483612 w 1202550"/>
              <a:gd name="connsiteY1883" fmla="*/ 837667 h 1202550"/>
              <a:gd name="connsiteX1884" fmla="*/ 480060 w 1202550"/>
              <a:gd name="connsiteY1884" fmla="*/ 844868 h 1202550"/>
              <a:gd name="connsiteX1885" fmla="*/ 476964 w 1202550"/>
              <a:gd name="connsiteY1885" fmla="*/ 845516 h 1202550"/>
              <a:gd name="connsiteX1886" fmla="*/ 364342 w 1202550"/>
              <a:gd name="connsiteY1886" fmla="*/ 845516 h 1202550"/>
              <a:gd name="connsiteX1887" fmla="*/ 361365 w 1202550"/>
              <a:gd name="connsiteY1887" fmla="*/ 844700 h 1202550"/>
              <a:gd name="connsiteX1888" fmla="*/ 362253 w 1202550"/>
              <a:gd name="connsiteY1888" fmla="*/ 843044 h 1202550"/>
              <a:gd name="connsiteX1889" fmla="*/ 490861 w 1202550"/>
              <a:gd name="connsiteY1889" fmla="*/ 823218 h 1202550"/>
              <a:gd name="connsiteX1890" fmla="*/ 490861 w 1202550"/>
              <a:gd name="connsiteY1890" fmla="*/ 823218 h 1202550"/>
              <a:gd name="connsiteX1891" fmla="*/ 487765 w 1202550"/>
              <a:gd name="connsiteY1891" fmla="*/ 823866 h 1202550"/>
              <a:gd name="connsiteX1892" fmla="*/ 385944 w 1202550"/>
              <a:gd name="connsiteY1892" fmla="*/ 823866 h 1202550"/>
              <a:gd name="connsiteX1893" fmla="*/ 382968 w 1202550"/>
              <a:gd name="connsiteY1893" fmla="*/ 823074 h 1202550"/>
              <a:gd name="connsiteX1894" fmla="*/ 384672 w 1202550"/>
              <a:gd name="connsiteY1894" fmla="*/ 820673 h 1202550"/>
              <a:gd name="connsiteX1895" fmla="*/ 394849 w 1202550"/>
              <a:gd name="connsiteY1895" fmla="*/ 810520 h 1202550"/>
              <a:gd name="connsiteX1896" fmla="*/ 398450 w 1202550"/>
              <a:gd name="connsiteY1896" fmla="*/ 807448 h 1202550"/>
              <a:gd name="connsiteX1897" fmla="*/ 399818 w 1202550"/>
              <a:gd name="connsiteY1897" fmla="*/ 806944 h 1202550"/>
              <a:gd name="connsiteX1898" fmla="*/ 498878 w 1202550"/>
              <a:gd name="connsiteY1898" fmla="*/ 806944 h 1202550"/>
              <a:gd name="connsiteX1899" fmla="*/ 494774 w 1202550"/>
              <a:gd name="connsiteY1899" fmla="*/ 805287 h 1202550"/>
              <a:gd name="connsiteX1900" fmla="*/ 404811 w 1202550"/>
              <a:gd name="connsiteY1900" fmla="*/ 805167 h 1202550"/>
              <a:gd name="connsiteX1901" fmla="*/ 401738 w 1202550"/>
              <a:gd name="connsiteY1901" fmla="*/ 805167 h 1202550"/>
              <a:gd name="connsiteX1902" fmla="*/ 402314 w 1202550"/>
              <a:gd name="connsiteY1902" fmla="*/ 803655 h 1202550"/>
              <a:gd name="connsiteX1903" fmla="*/ 413116 w 1202550"/>
              <a:gd name="connsiteY1903" fmla="*/ 792806 h 1202550"/>
              <a:gd name="connsiteX1904" fmla="*/ 415972 w 1202550"/>
              <a:gd name="connsiteY1904" fmla="*/ 791558 h 1202550"/>
              <a:gd name="connsiteX1905" fmla="*/ 505359 w 1202550"/>
              <a:gd name="connsiteY1905" fmla="*/ 791558 h 1202550"/>
              <a:gd name="connsiteX1906" fmla="*/ 506487 w 1202550"/>
              <a:gd name="connsiteY1906" fmla="*/ 791774 h 1202550"/>
              <a:gd name="connsiteX1907" fmla="*/ 502167 w 1202550"/>
              <a:gd name="connsiteY1907" fmla="*/ 800703 h 1202550"/>
              <a:gd name="connsiteX1908" fmla="*/ 494774 w 1202550"/>
              <a:gd name="connsiteY1908" fmla="*/ 805167 h 1202550"/>
              <a:gd name="connsiteX1909" fmla="*/ 505287 w 1202550"/>
              <a:gd name="connsiteY1909" fmla="*/ 798398 h 1202550"/>
              <a:gd name="connsiteX1910" fmla="*/ 507928 w 1202550"/>
              <a:gd name="connsiteY1910" fmla="*/ 793046 h 1202550"/>
              <a:gd name="connsiteX1911" fmla="*/ 510328 w 1202550"/>
              <a:gd name="connsiteY1911" fmla="*/ 791582 h 1202550"/>
              <a:gd name="connsiteX1912" fmla="*/ 511816 w 1202550"/>
              <a:gd name="connsiteY1912" fmla="*/ 791582 h 1202550"/>
              <a:gd name="connsiteX1913" fmla="*/ 598227 w 1202550"/>
              <a:gd name="connsiteY1913" fmla="*/ 791582 h 1202550"/>
              <a:gd name="connsiteX1914" fmla="*/ 601539 w 1202550"/>
              <a:gd name="connsiteY1914" fmla="*/ 794990 h 1202550"/>
              <a:gd name="connsiteX1915" fmla="*/ 601539 w 1202550"/>
              <a:gd name="connsiteY1915" fmla="*/ 802791 h 1202550"/>
              <a:gd name="connsiteX1916" fmla="*/ 599019 w 1202550"/>
              <a:gd name="connsiteY1916" fmla="*/ 805191 h 1202550"/>
              <a:gd name="connsiteX1917" fmla="*/ 502143 w 1202550"/>
              <a:gd name="connsiteY1917" fmla="*/ 805191 h 1202550"/>
              <a:gd name="connsiteX1918" fmla="*/ 505287 w 1202550"/>
              <a:gd name="connsiteY1918" fmla="*/ 798278 h 1202550"/>
              <a:gd name="connsiteX1919" fmla="*/ 508984 w 1202550"/>
              <a:gd name="connsiteY1919" fmla="*/ 666718 h 1202550"/>
              <a:gd name="connsiteX1920" fmla="*/ 508984 w 1202550"/>
              <a:gd name="connsiteY1920" fmla="*/ 606014 h 1202550"/>
              <a:gd name="connsiteX1921" fmla="*/ 511888 w 1202550"/>
              <a:gd name="connsiteY1921" fmla="*/ 603086 h 1202550"/>
              <a:gd name="connsiteX1922" fmla="*/ 600051 w 1202550"/>
              <a:gd name="connsiteY1922" fmla="*/ 603086 h 1202550"/>
              <a:gd name="connsiteX1923" fmla="*/ 601371 w 1202550"/>
              <a:gd name="connsiteY1923" fmla="*/ 604286 h 1202550"/>
              <a:gd name="connsiteX1924" fmla="*/ 601371 w 1202550"/>
              <a:gd name="connsiteY1924" fmla="*/ 606398 h 1202550"/>
              <a:gd name="connsiteX1925" fmla="*/ 601371 w 1202550"/>
              <a:gd name="connsiteY1925" fmla="*/ 692161 h 1202550"/>
              <a:gd name="connsiteX1926" fmla="*/ 598203 w 1202550"/>
              <a:gd name="connsiteY1926" fmla="*/ 695354 h 1202550"/>
              <a:gd name="connsiteX1927" fmla="*/ 512440 w 1202550"/>
              <a:gd name="connsiteY1927" fmla="*/ 695354 h 1202550"/>
              <a:gd name="connsiteX1928" fmla="*/ 510928 w 1202550"/>
              <a:gd name="connsiteY1928" fmla="*/ 695354 h 1202550"/>
              <a:gd name="connsiteX1929" fmla="*/ 508960 w 1202550"/>
              <a:gd name="connsiteY1929" fmla="*/ 693265 h 1202550"/>
              <a:gd name="connsiteX1930" fmla="*/ 508984 w 1202550"/>
              <a:gd name="connsiteY1930" fmla="*/ 666718 h 1202550"/>
              <a:gd name="connsiteX1931" fmla="*/ 601371 w 1202550"/>
              <a:gd name="connsiteY1931" fmla="*/ 788581 h 1202550"/>
              <a:gd name="connsiteX1932" fmla="*/ 600099 w 1202550"/>
              <a:gd name="connsiteY1932" fmla="*/ 789781 h 1202550"/>
              <a:gd name="connsiteX1933" fmla="*/ 598299 w 1202550"/>
              <a:gd name="connsiteY1933" fmla="*/ 789781 h 1202550"/>
              <a:gd name="connsiteX1934" fmla="*/ 512272 w 1202550"/>
              <a:gd name="connsiteY1934" fmla="*/ 789781 h 1202550"/>
              <a:gd name="connsiteX1935" fmla="*/ 508984 w 1202550"/>
              <a:gd name="connsiteY1935" fmla="*/ 786349 h 1202550"/>
              <a:gd name="connsiteX1936" fmla="*/ 508984 w 1202550"/>
              <a:gd name="connsiteY1936" fmla="*/ 700490 h 1202550"/>
              <a:gd name="connsiteX1937" fmla="*/ 512392 w 1202550"/>
              <a:gd name="connsiteY1937" fmla="*/ 697178 h 1202550"/>
              <a:gd name="connsiteX1938" fmla="*/ 598131 w 1202550"/>
              <a:gd name="connsiteY1938" fmla="*/ 697178 h 1202550"/>
              <a:gd name="connsiteX1939" fmla="*/ 601371 w 1202550"/>
              <a:gd name="connsiteY1939" fmla="*/ 700322 h 1202550"/>
              <a:gd name="connsiteX1940" fmla="*/ 601371 w 1202550"/>
              <a:gd name="connsiteY1940" fmla="*/ 786373 h 1202550"/>
              <a:gd name="connsiteX1941" fmla="*/ 601371 w 1202550"/>
              <a:gd name="connsiteY1941" fmla="*/ 788461 h 1202550"/>
              <a:gd name="connsiteX1942" fmla="*/ 601371 w 1202550"/>
              <a:gd name="connsiteY1942" fmla="*/ 512547 h 1202550"/>
              <a:gd name="connsiteX1943" fmla="*/ 601371 w 1202550"/>
              <a:gd name="connsiteY1943" fmla="*/ 599030 h 1202550"/>
              <a:gd name="connsiteX1944" fmla="*/ 598971 w 1202550"/>
              <a:gd name="connsiteY1944" fmla="*/ 601286 h 1202550"/>
              <a:gd name="connsiteX1945" fmla="*/ 512416 w 1202550"/>
              <a:gd name="connsiteY1945" fmla="*/ 601286 h 1202550"/>
              <a:gd name="connsiteX1946" fmla="*/ 510328 w 1202550"/>
              <a:gd name="connsiteY1946" fmla="*/ 601286 h 1202550"/>
              <a:gd name="connsiteX1947" fmla="*/ 508984 w 1202550"/>
              <a:gd name="connsiteY1947" fmla="*/ 599798 h 1202550"/>
              <a:gd name="connsiteX1948" fmla="*/ 508984 w 1202550"/>
              <a:gd name="connsiteY1948" fmla="*/ 598309 h 1202550"/>
              <a:gd name="connsiteX1949" fmla="*/ 508984 w 1202550"/>
              <a:gd name="connsiteY1949" fmla="*/ 511899 h 1202550"/>
              <a:gd name="connsiteX1950" fmla="*/ 508984 w 1202550"/>
              <a:gd name="connsiteY1950" fmla="*/ 510699 h 1202550"/>
              <a:gd name="connsiteX1951" fmla="*/ 511048 w 1202550"/>
              <a:gd name="connsiteY1951" fmla="*/ 508706 h 1202550"/>
              <a:gd name="connsiteX1952" fmla="*/ 525450 w 1202550"/>
              <a:gd name="connsiteY1952" fmla="*/ 508706 h 1202550"/>
              <a:gd name="connsiteX1953" fmla="*/ 597675 w 1202550"/>
              <a:gd name="connsiteY1953" fmla="*/ 508706 h 1202550"/>
              <a:gd name="connsiteX1954" fmla="*/ 599787 w 1202550"/>
              <a:gd name="connsiteY1954" fmla="*/ 508706 h 1202550"/>
              <a:gd name="connsiteX1955" fmla="*/ 601371 w 1202550"/>
              <a:gd name="connsiteY1955" fmla="*/ 510218 h 1202550"/>
              <a:gd name="connsiteX1956" fmla="*/ 601371 w 1202550"/>
              <a:gd name="connsiteY1956" fmla="*/ 512403 h 1202550"/>
              <a:gd name="connsiteX1957" fmla="*/ 601371 w 1202550"/>
              <a:gd name="connsiteY1957" fmla="*/ 411470 h 1202550"/>
              <a:gd name="connsiteX1958" fmla="*/ 599739 w 1202550"/>
              <a:gd name="connsiteY1958" fmla="*/ 412958 h 1202550"/>
              <a:gd name="connsiteX1959" fmla="*/ 597963 w 1202550"/>
              <a:gd name="connsiteY1959" fmla="*/ 412958 h 1202550"/>
              <a:gd name="connsiteX1960" fmla="*/ 511888 w 1202550"/>
              <a:gd name="connsiteY1960" fmla="*/ 412958 h 1202550"/>
              <a:gd name="connsiteX1961" fmla="*/ 507087 w 1202550"/>
              <a:gd name="connsiteY1961" fmla="*/ 409958 h 1202550"/>
              <a:gd name="connsiteX1962" fmla="*/ 502935 w 1202550"/>
              <a:gd name="connsiteY1962" fmla="*/ 401653 h 1202550"/>
              <a:gd name="connsiteX1963" fmla="*/ 502335 w 1202550"/>
              <a:gd name="connsiteY1963" fmla="*/ 399709 h 1202550"/>
              <a:gd name="connsiteX1964" fmla="*/ 505215 w 1202550"/>
              <a:gd name="connsiteY1964" fmla="*/ 399397 h 1202550"/>
              <a:gd name="connsiteX1965" fmla="*/ 598155 w 1202550"/>
              <a:gd name="connsiteY1965" fmla="*/ 399397 h 1202550"/>
              <a:gd name="connsiteX1966" fmla="*/ 599667 w 1202550"/>
              <a:gd name="connsiteY1966" fmla="*/ 399397 h 1202550"/>
              <a:gd name="connsiteX1967" fmla="*/ 601275 w 1202550"/>
              <a:gd name="connsiteY1967" fmla="*/ 400885 h 1202550"/>
              <a:gd name="connsiteX1968" fmla="*/ 601395 w 1202550"/>
              <a:gd name="connsiteY1968" fmla="*/ 411326 h 1202550"/>
              <a:gd name="connsiteX1969" fmla="*/ 497846 w 1202550"/>
              <a:gd name="connsiteY1969" fmla="*/ 395436 h 1202550"/>
              <a:gd name="connsiteX1970" fmla="*/ 498518 w 1202550"/>
              <a:gd name="connsiteY1970" fmla="*/ 397332 h 1202550"/>
              <a:gd name="connsiteX1971" fmla="*/ 495518 w 1202550"/>
              <a:gd name="connsiteY1971" fmla="*/ 397644 h 1202550"/>
              <a:gd name="connsiteX1972" fmla="*/ 401906 w 1202550"/>
              <a:gd name="connsiteY1972" fmla="*/ 397644 h 1202550"/>
              <a:gd name="connsiteX1973" fmla="*/ 396698 w 1202550"/>
              <a:gd name="connsiteY1973" fmla="*/ 395412 h 1202550"/>
              <a:gd name="connsiteX1974" fmla="*/ 383424 w 1202550"/>
              <a:gd name="connsiteY1974" fmla="*/ 382162 h 1202550"/>
              <a:gd name="connsiteX1975" fmla="*/ 385344 w 1202550"/>
              <a:gd name="connsiteY1975" fmla="*/ 381418 h 1202550"/>
              <a:gd name="connsiteX1976" fmla="*/ 488557 w 1202550"/>
              <a:gd name="connsiteY1976" fmla="*/ 381418 h 1202550"/>
              <a:gd name="connsiteX1977" fmla="*/ 491797 w 1202550"/>
              <a:gd name="connsiteY1977" fmla="*/ 383363 h 1202550"/>
              <a:gd name="connsiteX1978" fmla="*/ 497870 w 1202550"/>
              <a:gd name="connsiteY1978" fmla="*/ 395292 h 1202550"/>
              <a:gd name="connsiteX1979" fmla="*/ 487165 w 1202550"/>
              <a:gd name="connsiteY1979" fmla="*/ 379642 h 1202550"/>
              <a:gd name="connsiteX1980" fmla="*/ 383448 w 1202550"/>
              <a:gd name="connsiteY1980" fmla="*/ 379642 h 1202550"/>
              <a:gd name="connsiteX1981" fmla="*/ 379247 w 1202550"/>
              <a:gd name="connsiteY1981" fmla="*/ 377890 h 1202550"/>
              <a:gd name="connsiteX1982" fmla="*/ 363717 w 1202550"/>
              <a:gd name="connsiteY1982" fmla="*/ 362480 h 1202550"/>
              <a:gd name="connsiteX1983" fmla="*/ 361557 w 1202550"/>
              <a:gd name="connsiteY1983" fmla="*/ 360224 h 1202550"/>
              <a:gd name="connsiteX1984" fmla="*/ 364774 w 1202550"/>
              <a:gd name="connsiteY1984" fmla="*/ 359816 h 1202550"/>
              <a:gd name="connsiteX1985" fmla="*/ 476892 w 1202550"/>
              <a:gd name="connsiteY1985" fmla="*/ 359816 h 1202550"/>
              <a:gd name="connsiteX1986" fmla="*/ 481428 w 1202550"/>
              <a:gd name="connsiteY1986" fmla="*/ 362600 h 1202550"/>
              <a:gd name="connsiteX1987" fmla="*/ 488317 w 1202550"/>
              <a:gd name="connsiteY1987" fmla="*/ 376546 h 1202550"/>
              <a:gd name="connsiteX1988" fmla="*/ 489445 w 1202550"/>
              <a:gd name="connsiteY1988" fmla="*/ 379282 h 1202550"/>
              <a:gd name="connsiteX1989" fmla="*/ 487189 w 1202550"/>
              <a:gd name="connsiteY1989" fmla="*/ 379498 h 1202550"/>
              <a:gd name="connsiteX1990" fmla="*/ 476124 w 1202550"/>
              <a:gd name="connsiteY1990" fmla="*/ 358039 h 1202550"/>
              <a:gd name="connsiteX1991" fmla="*/ 361701 w 1202550"/>
              <a:gd name="connsiteY1991" fmla="*/ 358039 h 1202550"/>
              <a:gd name="connsiteX1992" fmla="*/ 357501 w 1202550"/>
              <a:gd name="connsiteY1992" fmla="*/ 356311 h 1202550"/>
              <a:gd name="connsiteX1993" fmla="*/ 335466 w 1202550"/>
              <a:gd name="connsiteY1993" fmla="*/ 334324 h 1202550"/>
              <a:gd name="connsiteX1994" fmla="*/ 335754 w 1202550"/>
              <a:gd name="connsiteY1994" fmla="*/ 333244 h 1202550"/>
              <a:gd name="connsiteX1995" fmla="*/ 338442 w 1202550"/>
              <a:gd name="connsiteY1995" fmla="*/ 333100 h 1202550"/>
              <a:gd name="connsiteX1996" fmla="*/ 463474 w 1202550"/>
              <a:gd name="connsiteY1996" fmla="*/ 333100 h 1202550"/>
              <a:gd name="connsiteX1997" fmla="*/ 466882 w 1202550"/>
              <a:gd name="connsiteY1997" fmla="*/ 333724 h 1202550"/>
              <a:gd name="connsiteX1998" fmla="*/ 478884 w 1202550"/>
              <a:gd name="connsiteY1998" fmla="*/ 357439 h 1202550"/>
              <a:gd name="connsiteX1999" fmla="*/ 476148 w 1202550"/>
              <a:gd name="connsiteY1999" fmla="*/ 357895 h 1202550"/>
              <a:gd name="connsiteX2000" fmla="*/ 300902 w 1202550"/>
              <a:gd name="connsiteY2000" fmla="*/ 302448 h 1202550"/>
              <a:gd name="connsiteX2001" fmla="*/ 329033 w 1202550"/>
              <a:gd name="connsiteY2001" fmla="*/ 330676 h 1202550"/>
              <a:gd name="connsiteX2002" fmla="*/ 329945 w 1202550"/>
              <a:gd name="connsiteY2002" fmla="*/ 331852 h 1202550"/>
              <a:gd name="connsiteX2003" fmla="*/ 326297 w 1202550"/>
              <a:gd name="connsiteY2003" fmla="*/ 332548 h 1202550"/>
              <a:gd name="connsiteX2004" fmla="*/ 232997 w 1202550"/>
              <a:gd name="connsiteY2004" fmla="*/ 332548 h 1202550"/>
              <a:gd name="connsiteX2005" fmla="*/ 201553 w 1202550"/>
              <a:gd name="connsiteY2005" fmla="*/ 332548 h 1202550"/>
              <a:gd name="connsiteX2006" fmla="*/ 198121 w 1202550"/>
              <a:gd name="connsiteY2006" fmla="*/ 331948 h 1202550"/>
              <a:gd name="connsiteX2007" fmla="*/ 166269 w 1202550"/>
              <a:gd name="connsiteY2007" fmla="*/ 310658 h 1202550"/>
              <a:gd name="connsiteX2008" fmla="*/ 153115 w 1202550"/>
              <a:gd name="connsiteY2008" fmla="*/ 301680 h 1202550"/>
              <a:gd name="connsiteX2009" fmla="*/ 155251 w 1202550"/>
              <a:gd name="connsiteY2009" fmla="*/ 301152 h 1202550"/>
              <a:gd name="connsiteX2010" fmla="*/ 297613 w 1202550"/>
              <a:gd name="connsiteY2010" fmla="*/ 301152 h 1202550"/>
              <a:gd name="connsiteX2011" fmla="*/ 301022 w 1202550"/>
              <a:gd name="connsiteY2011" fmla="*/ 302304 h 1202550"/>
              <a:gd name="connsiteX2012" fmla="*/ 116439 w 1202550"/>
              <a:gd name="connsiteY2012" fmla="*/ 840740 h 1202550"/>
              <a:gd name="connsiteX2013" fmla="*/ 116439 w 1202550"/>
              <a:gd name="connsiteY2013" fmla="*/ 727782 h 1202550"/>
              <a:gd name="connsiteX2014" fmla="*/ 116439 w 1202550"/>
              <a:gd name="connsiteY2014" fmla="*/ 726269 h 1202550"/>
              <a:gd name="connsiteX2015" fmla="*/ 118239 w 1202550"/>
              <a:gd name="connsiteY2015" fmla="*/ 724109 h 1202550"/>
              <a:gd name="connsiteX2016" fmla="*/ 155395 w 1202550"/>
              <a:gd name="connsiteY2016" fmla="*/ 714820 h 1202550"/>
              <a:gd name="connsiteX2017" fmla="*/ 157628 w 1202550"/>
              <a:gd name="connsiteY2017" fmla="*/ 716524 h 1202550"/>
              <a:gd name="connsiteX2018" fmla="*/ 157628 w 1202550"/>
              <a:gd name="connsiteY2018" fmla="*/ 728526 h 1202550"/>
              <a:gd name="connsiteX2019" fmla="*/ 157628 w 1202550"/>
              <a:gd name="connsiteY2019" fmla="*/ 820217 h 1202550"/>
              <a:gd name="connsiteX2020" fmla="*/ 154771 w 1202550"/>
              <a:gd name="connsiteY2020" fmla="*/ 825018 h 1202550"/>
              <a:gd name="connsiteX2021" fmla="*/ 119391 w 1202550"/>
              <a:gd name="connsiteY2021" fmla="*/ 842612 h 1202550"/>
              <a:gd name="connsiteX2022" fmla="*/ 116655 w 1202550"/>
              <a:gd name="connsiteY2022" fmla="*/ 843668 h 1202550"/>
              <a:gd name="connsiteX2023" fmla="*/ 116439 w 1202550"/>
              <a:gd name="connsiteY2023" fmla="*/ 840740 h 1202550"/>
              <a:gd name="connsiteX2024" fmla="*/ 122487 w 1202550"/>
              <a:gd name="connsiteY2024" fmla="*/ 843140 h 1202550"/>
              <a:gd name="connsiteX2025" fmla="*/ 157052 w 1202550"/>
              <a:gd name="connsiteY2025" fmla="*/ 825858 h 1202550"/>
              <a:gd name="connsiteX2026" fmla="*/ 160748 w 1202550"/>
              <a:gd name="connsiteY2026" fmla="*/ 824874 h 1202550"/>
              <a:gd name="connsiteX2027" fmla="*/ 264513 w 1202550"/>
              <a:gd name="connsiteY2027" fmla="*/ 824874 h 1202550"/>
              <a:gd name="connsiteX2028" fmla="*/ 265401 w 1202550"/>
              <a:gd name="connsiteY2028" fmla="*/ 824874 h 1202550"/>
              <a:gd name="connsiteX2029" fmla="*/ 264513 w 1202550"/>
              <a:gd name="connsiteY2029" fmla="*/ 826146 h 1202550"/>
              <a:gd name="connsiteX2030" fmla="*/ 238350 w 1202550"/>
              <a:gd name="connsiteY2030" fmla="*/ 843620 h 1202550"/>
              <a:gd name="connsiteX2031" fmla="*/ 235301 w 1202550"/>
              <a:gd name="connsiteY2031" fmla="*/ 844604 h 1202550"/>
              <a:gd name="connsiteX2032" fmla="*/ 121335 w 1202550"/>
              <a:gd name="connsiteY2032" fmla="*/ 844604 h 1202550"/>
              <a:gd name="connsiteX2033" fmla="*/ 120567 w 1202550"/>
              <a:gd name="connsiteY2033" fmla="*/ 844388 h 1202550"/>
              <a:gd name="connsiteX2034" fmla="*/ 122487 w 1202550"/>
              <a:gd name="connsiteY2034" fmla="*/ 843212 h 1202550"/>
              <a:gd name="connsiteX2035" fmla="*/ 237126 w 1202550"/>
              <a:gd name="connsiteY2035" fmla="*/ 846741 h 1202550"/>
              <a:gd name="connsiteX2036" fmla="*/ 240822 w 1202550"/>
              <a:gd name="connsiteY2036" fmla="*/ 846068 h 1202550"/>
              <a:gd name="connsiteX2037" fmla="*/ 342427 w 1202550"/>
              <a:gd name="connsiteY2037" fmla="*/ 846068 h 1202550"/>
              <a:gd name="connsiteX2038" fmla="*/ 354716 w 1202550"/>
              <a:gd name="connsiteY2038" fmla="*/ 846068 h 1202550"/>
              <a:gd name="connsiteX2039" fmla="*/ 356061 w 1202550"/>
              <a:gd name="connsiteY2039" fmla="*/ 847221 h 1202550"/>
              <a:gd name="connsiteX2040" fmla="*/ 333834 w 1202550"/>
              <a:gd name="connsiteY2040" fmla="*/ 869519 h 1202550"/>
              <a:gd name="connsiteX2041" fmla="*/ 329945 w 1202550"/>
              <a:gd name="connsiteY2041" fmla="*/ 871176 h 1202550"/>
              <a:gd name="connsiteX2042" fmla="*/ 203137 w 1202550"/>
              <a:gd name="connsiteY2042" fmla="*/ 871176 h 1202550"/>
              <a:gd name="connsiteX2043" fmla="*/ 201841 w 1202550"/>
              <a:gd name="connsiteY2043" fmla="*/ 871176 h 1202550"/>
              <a:gd name="connsiteX2044" fmla="*/ 203617 w 1202550"/>
              <a:gd name="connsiteY2044" fmla="*/ 869327 h 1202550"/>
              <a:gd name="connsiteX2045" fmla="*/ 234821 w 1202550"/>
              <a:gd name="connsiteY2045" fmla="*/ 848541 h 1202550"/>
              <a:gd name="connsiteX2046" fmla="*/ 237126 w 1202550"/>
              <a:gd name="connsiteY2046" fmla="*/ 846741 h 1202550"/>
              <a:gd name="connsiteX2047" fmla="*/ 464842 w 1202550"/>
              <a:gd name="connsiteY2047" fmla="*/ 871152 h 1202550"/>
              <a:gd name="connsiteX2048" fmla="*/ 463330 w 1202550"/>
              <a:gd name="connsiteY2048" fmla="*/ 871152 h 1202550"/>
              <a:gd name="connsiteX2049" fmla="*/ 335010 w 1202550"/>
              <a:gd name="connsiteY2049" fmla="*/ 871152 h 1202550"/>
              <a:gd name="connsiteX2050" fmla="*/ 359013 w 1202550"/>
              <a:gd name="connsiteY2050" fmla="*/ 846621 h 1202550"/>
              <a:gd name="connsiteX2051" fmla="*/ 359013 w 1202550"/>
              <a:gd name="connsiteY2051" fmla="*/ 846621 h 1202550"/>
              <a:gd name="connsiteX2052" fmla="*/ 361845 w 1202550"/>
              <a:gd name="connsiteY2052" fmla="*/ 846044 h 1202550"/>
              <a:gd name="connsiteX2053" fmla="*/ 476172 w 1202550"/>
              <a:gd name="connsiteY2053" fmla="*/ 846044 h 1202550"/>
              <a:gd name="connsiteX2054" fmla="*/ 478956 w 1202550"/>
              <a:gd name="connsiteY2054" fmla="*/ 846741 h 1202550"/>
              <a:gd name="connsiteX2055" fmla="*/ 474827 w 1202550"/>
              <a:gd name="connsiteY2055" fmla="*/ 855382 h 1202550"/>
              <a:gd name="connsiteX2056" fmla="*/ 467914 w 1202550"/>
              <a:gd name="connsiteY2056" fmla="*/ 869327 h 1202550"/>
              <a:gd name="connsiteX2057" fmla="*/ 464866 w 1202550"/>
              <a:gd name="connsiteY2057" fmla="*/ 871056 h 1202550"/>
              <a:gd name="connsiteX2058" fmla="*/ 470027 w 1202550"/>
              <a:gd name="connsiteY2058" fmla="*/ 868751 h 1202550"/>
              <a:gd name="connsiteX2059" fmla="*/ 480012 w 1202550"/>
              <a:gd name="connsiteY2059" fmla="*/ 848661 h 1202550"/>
              <a:gd name="connsiteX2060" fmla="*/ 483420 w 1202550"/>
              <a:gd name="connsiteY2060" fmla="*/ 846525 h 1202550"/>
              <a:gd name="connsiteX2061" fmla="*/ 598851 w 1202550"/>
              <a:gd name="connsiteY2061" fmla="*/ 846525 h 1202550"/>
              <a:gd name="connsiteX2062" fmla="*/ 601251 w 1202550"/>
              <a:gd name="connsiteY2062" fmla="*/ 848925 h 1202550"/>
              <a:gd name="connsiteX2063" fmla="*/ 601251 w 1202550"/>
              <a:gd name="connsiteY2063" fmla="*/ 869015 h 1202550"/>
              <a:gd name="connsiteX2064" fmla="*/ 599211 w 1202550"/>
              <a:gd name="connsiteY2064" fmla="*/ 871032 h 1202550"/>
              <a:gd name="connsiteX2065" fmla="*/ 598011 w 1202550"/>
              <a:gd name="connsiteY2065" fmla="*/ 871032 h 1202550"/>
              <a:gd name="connsiteX2066" fmla="*/ 469523 w 1202550"/>
              <a:gd name="connsiteY2066" fmla="*/ 871032 h 1202550"/>
              <a:gd name="connsiteX2067" fmla="*/ 469955 w 1202550"/>
              <a:gd name="connsiteY2067" fmla="*/ 868751 h 1202550"/>
              <a:gd name="connsiteX2068" fmla="*/ 601371 w 1202550"/>
              <a:gd name="connsiteY2068" fmla="*/ 821513 h 1202550"/>
              <a:gd name="connsiteX2069" fmla="*/ 599595 w 1202550"/>
              <a:gd name="connsiteY2069" fmla="*/ 823170 h 1202550"/>
              <a:gd name="connsiteX2070" fmla="*/ 598395 w 1202550"/>
              <a:gd name="connsiteY2070" fmla="*/ 823170 h 1202550"/>
              <a:gd name="connsiteX2071" fmla="*/ 492782 w 1202550"/>
              <a:gd name="connsiteY2071" fmla="*/ 823170 h 1202550"/>
              <a:gd name="connsiteX2072" fmla="*/ 497270 w 1202550"/>
              <a:gd name="connsiteY2072" fmla="*/ 814168 h 1202550"/>
              <a:gd name="connsiteX2073" fmla="*/ 499886 w 1202550"/>
              <a:gd name="connsiteY2073" fmla="*/ 808792 h 1202550"/>
              <a:gd name="connsiteX2074" fmla="*/ 503127 w 1202550"/>
              <a:gd name="connsiteY2074" fmla="*/ 806848 h 1202550"/>
              <a:gd name="connsiteX2075" fmla="*/ 534595 w 1202550"/>
              <a:gd name="connsiteY2075" fmla="*/ 806848 h 1202550"/>
              <a:gd name="connsiteX2076" fmla="*/ 597579 w 1202550"/>
              <a:gd name="connsiteY2076" fmla="*/ 806848 h 1202550"/>
              <a:gd name="connsiteX2077" fmla="*/ 599379 w 1202550"/>
              <a:gd name="connsiteY2077" fmla="*/ 806848 h 1202550"/>
              <a:gd name="connsiteX2078" fmla="*/ 601299 w 1202550"/>
              <a:gd name="connsiteY2078" fmla="*/ 808624 h 1202550"/>
              <a:gd name="connsiteX2079" fmla="*/ 601395 w 1202550"/>
              <a:gd name="connsiteY2079" fmla="*/ 821513 h 1202550"/>
              <a:gd name="connsiteX2080" fmla="*/ 601371 w 1202550"/>
              <a:gd name="connsiteY2080" fmla="*/ 377698 h 1202550"/>
              <a:gd name="connsiteX2081" fmla="*/ 599475 w 1202550"/>
              <a:gd name="connsiteY2081" fmla="*/ 379522 h 1202550"/>
              <a:gd name="connsiteX2082" fmla="*/ 597675 w 1202550"/>
              <a:gd name="connsiteY2082" fmla="*/ 379522 h 1202550"/>
              <a:gd name="connsiteX2083" fmla="*/ 493022 w 1202550"/>
              <a:gd name="connsiteY2083" fmla="*/ 379522 h 1202550"/>
              <a:gd name="connsiteX2084" fmla="*/ 491557 w 1202550"/>
              <a:gd name="connsiteY2084" fmla="*/ 378682 h 1202550"/>
              <a:gd name="connsiteX2085" fmla="*/ 482364 w 1202550"/>
              <a:gd name="connsiteY2085" fmla="*/ 360272 h 1202550"/>
              <a:gd name="connsiteX2086" fmla="*/ 485461 w 1202550"/>
              <a:gd name="connsiteY2086" fmla="*/ 359768 h 1202550"/>
              <a:gd name="connsiteX2087" fmla="*/ 598275 w 1202550"/>
              <a:gd name="connsiteY2087" fmla="*/ 359768 h 1202550"/>
              <a:gd name="connsiteX2088" fmla="*/ 599475 w 1202550"/>
              <a:gd name="connsiteY2088" fmla="*/ 359768 h 1202550"/>
              <a:gd name="connsiteX2089" fmla="*/ 601419 w 1202550"/>
              <a:gd name="connsiteY2089" fmla="*/ 361544 h 1202550"/>
              <a:gd name="connsiteX2090" fmla="*/ 601395 w 1202550"/>
              <a:gd name="connsiteY2090" fmla="*/ 377698 h 1202550"/>
              <a:gd name="connsiteX2091" fmla="*/ 599715 w 1202550"/>
              <a:gd name="connsiteY2091" fmla="*/ 357919 h 1202550"/>
              <a:gd name="connsiteX2092" fmla="*/ 597915 w 1202550"/>
              <a:gd name="connsiteY2092" fmla="*/ 357919 h 1202550"/>
              <a:gd name="connsiteX2093" fmla="*/ 484309 w 1202550"/>
              <a:gd name="connsiteY2093" fmla="*/ 357919 h 1202550"/>
              <a:gd name="connsiteX2094" fmla="*/ 479508 w 1202550"/>
              <a:gd name="connsiteY2094" fmla="*/ 354943 h 1202550"/>
              <a:gd name="connsiteX2095" fmla="*/ 468875 w 1202550"/>
              <a:gd name="connsiteY2095" fmla="*/ 333868 h 1202550"/>
              <a:gd name="connsiteX2096" fmla="*/ 469187 w 1202550"/>
              <a:gd name="connsiteY2096" fmla="*/ 333460 h 1202550"/>
              <a:gd name="connsiteX2097" fmla="*/ 472379 w 1202550"/>
              <a:gd name="connsiteY2097" fmla="*/ 332956 h 1202550"/>
              <a:gd name="connsiteX2098" fmla="*/ 598059 w 1202550"/>
              <a:gd name="connsiteY2098" fmla="*/ 332956 h 1202550"/>
              <a:gd name="connsiteX2099" fmla="*/ 601155 w 1202550"/>
              <a:gd name="connsiteY2099" fmla="*/ 333604 h 1202550"/>
              <a:gd name="connsiteX2100" fmla="*/ 601299 w 1202550"/>
              <a:gd name="connsiteY2100" fmla="*/ 356071 h 1202550"/>
              <a:gd name="connsiteX2101" fmla="*/ 599739 w 1202550"/>
              <a:gd name="connsiteY2101" fmla="*/ 357919 h 1202550"/>
              <a:gd name="connsiteX2102" fmla="*/ 599187 w 1202550"/>
              <a:gd name="connsiteY2102" fmla="*/ 257947 h 1202550"/>
              <a:gd name="connsiteX2103" fmla="*/ 597699 w 1202550"/>
              <a:gd name="connsiteY2103" fmla="*/ 257947 h 1202550"/>
              <a:gd name="connsiteX2104" fmla="*/ 434214 w 1202550"/>
              <a:gd name="connsiteY2104" fmla="*/ 257947 h 1202550"/>
              <a:gd name="connsiteX2105" fmla="*/ 429414 w 1202550"/>
              <a:gd name="connsiteY2105" fmla="*/ 255043 h 1202550"/>
              <a:gd name="connsiteX2106" fmla="*/ 405987 w 1202550"/>
              <a:gd name="connsiteY2106" fmla="*/ 208141 h 1202550"/>
              <a:gd name="connsiteX2107" fmla="*/ 404835 w 1202550"/>
              <a:gd name="connsiteY2107" fmla="*/ 205092 h 1202550"/>
              <a:gd name="connsiteX2108" fmla="*/ 597603 w 1202550"/>
              <a:gd name="connsiteY2108" fmla="*/ 205092 h 1202550"/>
              <a:gd name="connsiteX2109" fmla="*/ 601179 w 1202550"/>
              <a:gd name="connsiteY2109" fmla="*/ 208525 h 1202550"/>
              <a:gd name="connsiteX2110" fmla="*/ 601179 w 1202550"/>
              <a:gd name="connsiteY2110" fmla="*/ 254418 h 1202550"/>
              <a:gd name="connsiteX2111" fmla="*/ 601179 w 1202550"/>
              <a:gd name="connsiteY2111" fmla="*/ 255907 h 1202550"/>
              <a:gd name="connsiteX2112" fmla="*/ 599211 w 1202550"/>
              <a:gd name="connsiteY2112" fmla="*/ 257947 h 1202550"/>
              <a:gd name="connsiteX2113" fmla="*/ 601251 w 1202550"/>
              <a:gd name="connsiteY2113" fmla="*/ 199284 h 1202550"/>
              <a:gd name="connsiteX2114" fmla="*/ 601251 w 1202550"/>
              <a:gd name="connsiteY2114" fmla="*/ 201396 h 1202550"/>
              <a:gd name="connsiteX2115" fmla="*/ 599163 w 1202550"/>
              <a:gd name="connsiteY2115" fmla="*/ 203340 h 1202550"/>
              <a:gd name="connsiteX2116" fmla="*/ 597363 w 1202550"/>
              <a:gd name="connsiteY2116" fmla="*/ 203340 h 1202550"/>
              <a:gd name="connsiteX2117" fmla="*/ 407019 w 1202550"/>
              <a:gd name="connsiteY2117" fmla="*/ 203340 h 1202550"/>
              <a:gd name="connsiteX2118" fmla="*/ 404907 w 1202550"/>
              <a:gd name="connsiteY2118" fmla="*/ 203340 h 1202550"/>
              <a:gd name="connsiteX2119" fmla="*/ 403058 w 1202550"/>
              <a:gd name="connsiteY2119" fmla="*/ 202188 h 1202550"/>
              <a:gd name="connsiteX2120" fmla="*/ 402386 w 1202550"/>
              <a:gd name="connsiteY2120" fmla="*/ 200844 h 1202550"/>
              <a:gd name="connsiteX2121" fmla="*/ 368326 w 1202550"/>
              <a:gd name="connsiteY2121" fmla="*/ 132843 h 1202550"/>
              <a:gd name="connsiteX2122" fmla="*/ 367150 w 1202550"/>
              <a:gd name="connsiteY2122" fmla="*/ 129747 h 1202550"/>
              <a:gd name="connsiteX2123" fmla="*/ 597411 w 1202550"/>
              <a:gd name="connsiteY2123" fmla="*/ 129747 h 1202550"/>
              <a:gd name="connsiteX2124" fmla="*/ 601155 w 1202550"/>
              <a:gd name="connsiteY2124" fmla="*/ 133635 h 1202550"/>
              <a:gd name="connsiteX2125" fmla="*/ 601275 w 1202550"/>
              <a:gd name="connsiteY2125" fmla="*/ 199284 h 1202550"/>
              <a:gd name="connsiteX2126" fmla="*/ 314943 w 1202550"/>
              <a:gd name="connsiteY2126" fmla="*/ 19357 h 1202550"/>
              <a:gd name="connsiteX2127" fmla="*/ 597507 w 1202550"/>
              <a:gd name="connsiteY2127" fmla="*/ 19357 h 1202550"/>
              <a:gd name="connsiteX2128" fmla="*/ 601155 w 1202550"/>
              <a:gd name="connsiteY2128" fmla="*/ 23030 h 1202550"/>
              <a:gd name="connsiteX2129" fmla="*/ 601155 w 1202550"/>
              <a:gd name="connsiteY2129" fmla="*/ 124418 h 1202550"/>
              <a:gd name="connsiteX2130" fmla="*/ 601155 w 1202550"/>
              <a:gd name="connsiteY2130" fmla="*/ 125018 h 1202550"/>
              <a:gd name="connsiteX2131" fmla="*/ 598251 w 1202550"/>
              <a:gd name="connsiteY2131" fmla="*/ 127923 h 1202550"/>
              <a:gd name="connsiteX2132" fmla="*/ 368470 w 1202550"/>
              <a:gd name="connsiteY2132" fmla="*/ 127923 h 1202550"/>
              <a:gd name="connsiteX2133" fmla="*/ 364630 w 1202550"/>
              <a:gd name="connsiteY2133" fmla="*/ 125522 h 1202550"/>
              <a:gd name="connsiteX2134" fmla="*/ 334986 w 1202550"/>
              <a:gd name="connsiteY2134" fmla="*/ 66307 h 1202550"/>
              <a:gd name="connsiteX2135" fmla="*/ 312975 w 1202550"/>
              <a:gd name="connsiteY2135" fmla="*/ 22405 h 1202550"/>
              <a:gd name="connsiteX2136" fmla="*/ 311487 w 1202550"/>
              <a:gd name="connsiteY2136" fmla="*/ 19237 h 1202550"/>
              <a:gd name="connsiteX2137" fmla="*/ 126928 w 1202550"/>
              <a:gd name="connsiteY2137" fmla="*/ 126074 h 1202550"/>
              <a:gd name="connsiteX2138" fmla="*/ 63080 w 1202550"/>
              <a:gd name="connsiteY2138" fmla="*/ 62298 h 1202550"/>
              <a:gd name="connsiteX2139" fmla="*/ 25539 w 1202550"/>
              <a:gd name="connsiteY2139" fmla="*/ 24758 h 1202550"/>
              <a:gd name="connsiteX2140" fmla="*/ 20595 w 1202550"/>
              <a:gd name="connsiteY2140" fmla="*/ 19789 h 1202550"/>
              <a:gd name="connsiteX2141" fmla="*/ 23739 w 1202550"/>
              <a:gd name="connsiteY2141" fmla="*/ 19381 h 1202550"/>
              <a:gd name="connsiteX2142" fmla="*/ 305606 w 1202550"/>
              <a:gd name="connsiteY2142" fmla="*/ 19381 h 1202550"/>
              <a:gd name="connsiteX2143" fmla="*/ 308007 w 1202550"/>
              <a:gd name="connsiteY2143" fmla="*/ 19381 h 1202550"/>
              <a:gd name="connsiteX2144" fmla="*/ 309879 w 1202550"/>
              <a:gd name="connsiteY2144" fmla="*/ 20533 h 1202550"/>
              <a:gd name="connsiteX2145" fmla="*/ 310695 w 1202550"/>
              <a:gd name="connsiteY2145" fmla="*/ 22117 h 1202550"/>
              <a:gd name="connsiteX2146" fmla="*/ 345139 w 1202550"/>
              <a:gd name="connsiteY2146" fmla="*/ 90646 h 1202550"/>
              <a:gd name="connsiteX2147" fmla="*/ 362325 w 1202550"/>
              <a:gd name="connsiteY2147" fmla="*/ 124922 h 1202550"/>
              <a:gd name="connsiteX2148" fmla="*/ 363573 w 1202550"/>
              <a:gd name="connsiteY2148" fmla="*/ 127587 h 1202550"/>
              <a:gd name="connsiteX2149" fmla="*/ 360525 w 1202550"/>
              <a:gd name="connsiteY2149" fmla="*/ 127923 h 1202550"/>
              <a:gd name="connsiteX2150" fmla="*/ 131728 w 1202550"/>
              <a:gd name="connsiteY2150" fmla="*/ 127923 h 1202550"/>
              <a:gd name="connsiteX2151" fmla="*/ 126928 w 1202550"/>
              <a:gd name="connsiteY2151" fmla="*/ 126074 h 1202550"/>
              <a:gd name="connsiteX2152" fmla="*/ 168309 w 1202550"/>
              <a:gd name="connsiteY2152" fmla="*/ 167264 h 1202550"/>
              <a:gd name="connsiteX2153" fmla="*/ 133265 w 1202550"/>
              <a:gd name="connsiteY2153" fmla="*/ 132315 h 1202550"/>
              <a:gd name="connsiteX2154" fmla="*/ 131392 w 1202550"/>
              <a:gd name="connsiteY2154" fmla="*/ 129915 h 1202550"/>
              <a:gd name="connsiteX2155" fmla="*/ 133793 w 1202550"/>
              <a:gd name="connsiteY2155" fmla="*/ 129651 h 1202550"/>
              <a:gd name="connsiteX2156" fmla="*/ 362061 w 1202550"/>
              <a:gd name="connsiteY2156" fmla="*/ 129651 h 1202550"/>
              <a:gd name="connsiteX2157" fmla="*/ 366046 w 1202550"/>
              <a:gd name="connsiteY2157" fmla="*/ 132267 h 1202550"/>
              <a:gd name="connsiteX2158" fmla="*/ 394345 w 1202550"/>
              <a:gd name="connsiteY2158" fmla="*/ 188794 h 1202550"/>
              <a:gd name="connsiteX2159" fmla="*/ 400178 w 1202550"/>
              <a:gd name="connsiteY2159" fmla="*/ 200268 h 1202550"/>
              <a:gd name="connsiteX2160" fmla="*/ 401378 w 1202550"/>
              <a:gd name="connsiteY2160" fmla="*/ 203004 h 1202550"/>
              <a:gd name="connsiteX2161" fmla="*/ 398258 w 1202550"/>
              <a:gd name="connsiteY2161" fmla="*/ 203292 h 1202550"/>
              <a:gd name="connsiteX2162" fmla="*/ 207506 w 1202550"/>
              <a:gd name="connsiteY2162" fmla="*/ 203292 h 1202550"/>
              <a:gd name="connsiteX2163" fmla="*/ 202273 w 1202550"/>
              <a:gd name="connsiteY2163" fmla="*/ 201132 h 1202550"/>
              <a:gd name="connsiteX2164" fmla="*/ 168309 w 1202550"/>
              <a:gd name="connsiteY2164" fmla="*/ 167264 h 1202550"/>
              <a:gd name="connsiteX2165" fmla="*/ 84875 w 1202550"/>
              <a:gd name="connsiteY2165" fmla="*/ 256387 h 1202550"/>
              <a:gd name="connsiteX2166" fmla="*/ 11761 w 1202550"/>
              <a:gd name="connsiteY2166" fmla="*/ 207733 h 1202550"/>
              <a:gd name="connsiteX2167" fmla="*/ 8521 w 1202550"/>
              <a:gd name="connsiteY2167" fmla="*/ 205524 h 1202550"/>
              <a:gd name="connsiteX2168" fmla="*/ 11857 w 1202550"/>
              <a:gd name="connsiteY2168" fmla="*/ 205164 h 1202550"/>
              <a:gd name="connsiteX2169" fmla="*/ 200809 w 1202550"/>
              <a:gd name="connsiteY2169" fmla="*/ 205164 h 1202550"/>
              <a:gd name="connsiteX2170" fmla="*/ 205754 w 1202550"/>
              <a:gd name="connsiteY2170" fmla="*/ 207253 h 1202550"/>
              <a:gd name="connsiteX2171" fmla="*/ 253760 w 1202550"/>
              <a:gd name="connsiteY2171" fmla="*/ 255427 h 1202550"/>
              <a:gd name="connsiteX2172" fmla="*/ 255704 w 1202550"/>
              <a:gd name="connsiteY2172" fmla="*/ 257995 h 1202550"/>
              <a:gd name="connsiteX2173" fmla="*/ 252608 w 1202550"/>
              <a:gd name="connsiteY2173" fmla="*/ 257995 h 1202550"/>
              <a:gd name="connsiteX2174" fmla="*/ 90059 w 1202550"/>
              <a:gd name="connsiteY2174" fmla="*/ 257995 h 1202550"/>
              <a:gd name="connsiteX2175" fmla="*/ 84875 w 1202550"/>
              <a:gd name="connsiteY2175" fmla="*/ 256387 h 1202550"/>
              <a:gd name="connsiteX2176" fmla="*/ 93420 w 1202550"/>
              <a:gd name="connsiteY2176" fmla="*/ 262075 h 1202550"/>
              <a:gd name="connsiteX2177" fmla="*/ 91019 w 1202550"/>
              <a:gd name="connsiteY2177" fmla="*/ 259675 h 1202550"/>
              <a:gd name="connsiteX2178" fmla="*/ 93876 w 1202550"/>
              <a:gd name="connsiteY2178" fmla="*/ 259675 h 1202550"/>
              <a:gd name="connsiteX2179" fmla="*/ 255440 w 1202550"/>
              <a:gd name="connsiteY2179" fmla="*/ 259675 h 1202550"/>
              <a:gd name="connsiteX2180" fmla="*/ 260409 w 1202550"/>
              <a:gd name="connsiteY2180" fmla="*/ 261715 h 1202550"/>
              <a:gd name="connsiteX2181" fmla="*/ 295189 w 1202550"/>
              <a:gd name="connsiteY2181" fmla="*/ 296448 h 1202550"/>
              <a:gd name="connsiteX2182" fmla="*/ 297589 w 1202550"/>
              <a:gd name="connsiteY2182" fmla="*/ 299304 h 1202550"/>
              <a:gd name="connsiteX2183" fmla="*/ 294301 w 1202550"/>
              <a:gd name="connsiteY2183" fmla="*/ 299304 h 1202550"/>
              <a:gd name="connsiteX2184" fmla="*/ 152803 w 1202550"/>
              <a:gd name="connsiteY2184" fmla="*/ 299304 h 1202550"/>
              <a:gd name="connsiteX2185" fmla="*/ 146994 w 1202550"/>
              <a:gd name="connsiteY2185" fmla="*/ 297552 h 1202550"/>
              <a:gd name="connsiteX2186" fmla="*/ 93420 w 1202550"/>
              <a:gd name="connsiteY2186" fmla="*/ 262075 h 1202550"/>
              <a:gd name="connsiteX2187" fmla="*/ 60007 w 1202550"/>
              <a:gd name="connsiteY2187" fmla="*/ 330100 h 1202550"/>
              <a:gd name="connsiteX2188" fmla="*/ 5593 w 1202550"/>
              <a:gd name="connsiteY2188" fmla="*/ 302977 h 1202550"/>
              <a:gd name="connsiteX2189" fmla="*/ 3192 w 1202550"/>
              <a:gd name="connsiteY2189" fmla="*/ 301128 h 1202550"/>
              <a:gd name="connsiteX2190" fmla="*/ 6025 w 1202550"/>
              <a:gd name="connsiteY2190" fmla="*/ 301128 h 1202550"/>
              <a:gd name="connsiteX2191" fmla="*/ 145794 w 1202550"/>
              <a:gd name="connsiteY2191" fmla="*/ 301128 h 1202550"/>
              <a:gd name="connsiteX2192" fmla="*/ 151339 w 1202550"/>
              <a:gd name="connsiteY2192" fmla="*/ 302833 h 1202550"/>
              <a:gd name="connsiteX2193" fmla="*/ 194256 w 1202550"/>
              <a:gd name="connsiteY2193" fmla="*/ 331372 h 1202550"/>
              <a:gd name="connsiteX2194" fmla="*/ 194472 w 1202550"/>
              <a:gd name="connsiteY2194" fmla="*/ 332236 h 1202550"/>
              <a:gd name="connsiteX2195" fmla="*/ 191832 w 1202550"/>
              <a:gd name="connsiteY2195" fmla="*/ 332476 h 1202550"/>
              <a:gd name="connsiteX2196" fmla="*/ 66272 w 1202550"/>
              <a:gd name="connsiteY2196" fmla="*/ 332476 h 1202550"/>
              <a:gd name="connsiteX2197" fmla="*/ 63152 w 1202550"/>
              <a:gd name="connsiteY2197" fmla="*/ 331876 h 1202550"/>
              <a:gd name="connsiteX2198" fmla="*/ 60007 w 1202550"/>
              <a:gd name="connsiteY2198" fmla="*/ 330100 h 1202550"/>
              <a:gd name="connsiteX2199" fmla="*/ 64064 w 1202550"/>
              <a:gd name="connsiteY2199" fmla="*/ 732534 h 1202550"/>
              <a:gd name="connsiteX2200" fmla="*/ 64064 w 1202550"/>
              <a:gd name="connsiteY2200" fmla="*/ 606326 h 1202550"/>
              <a:gd name="connsiteX2201" fmla="*/ 64064 w 1202550"/>
              <a:gd name="connsiteY2201" fmla="*/ 606014 h 1202550"/>
              <a:gd name="connsiteX2202" fmla="*/ 67016 w 1202550"/>
              <a:gd name="connsiteY2202" fmla="*/ 603086 h 1202550"/>
              <a:gd name="connsiteX2203" fmla="*/ 111950 w 1202550"/>
              <a:gd name="connsiteY2203" fmla="*/ 603086 h 1202550"/>
              <a:gd name="connsiteX2204" fmla="*/ 114638 w 1202550"/>
              <a:gd name="connsiteY2204" fmla="*/ 605654 h 1202550"/>
              <a:gd name="connsiteX2205" fmla="*/ 114638 w 1202550"/>
              <a:gd name="connsiteY2205" fmla="*/ 720869 h 1202550"/>
              <a:gd name="connsiteX2206" fmla="*/ 112238 w 1202550"/>
              <a:gd name="connsiteY2206" fmla="*/ 723797 h 1202550"/>
              <a:gd name="connsiteX2207" fmla="*/ 65816 w 1202550"/>
              <a:gd name="connsiteY2207" fmla="*/ 735511 h 1202550"/>
              <a:gd name="connsiteX2208" fmla="*/ 64304 w 1202550"/>
              <a:gd name="connsiteY2208" fmla="*/ 735511 h 1202550"/>
              <a:gd name="connsiteX2209" fmla="*/ 64064 w 1202550"/>
              <a:gd name="connsiteY2209" fmla="*/ 732534 h 1202550"/>
              <a:gd name="connsiteX2210" fmla="*/ 64304 w 1202550"/>
              <a:gd name="connsiteY2210" fmla="*/ 869879 h 1202550"/>
              <a:gd name="connsiteX2211" fmla="*/ 63992 w 1202550"/>
              <a:gd name="connsiteY2211" fmla="*/ 866855 h 1202550"/>
              <a:gd name="connsiteX2212" fmla="*/ 63992 w 1202550"/>
              <a:gd name="connsiteY2212" fmla="*/ 740911 h 1202550"/>
              <a:gd name="connsiteX2213" fmla="*/ 63992 w 1202550"/>
              <a:gd name="connsiteY2213" fmla="*/ 739711 h 1202550"/>
              <a:gd name="connsiteX2214" fmla="*/ 66104 w 1202550"/>
              <a:gd name="connsiteY2214" fmla="*/ 737167 h 1202550"/>
              <a:gd name="connsiteX2215" fmla="*/ 108806 w 1202550"/>
              <a:gd name="connsiteY2215" fmla="*/ 726534 h 1202550"/>
              <a:gd name="connsiteX2216" fmla="*/ 114302 w 1202550"/>
              <a:gd name="connsiteY2216" fmla="*/ 725381 h 1202550"/>
              <a:gd name="connsiteX2217" fmla="*/ 114566 w 1202550"/>
              <a:gd name="connsiteY2217" fmla="*/ 728382 h 1202550"/>
              <a:gd name="connsiteX2218" fmla="*/ 114566 w 1202550"/>
              <a:gd name="connsiteY2218" fmla="*/ 842012 h 1202550"/>
              <a:gd name="connsiteX2219" fmla="*/ 111998 w 1202550"/>
              <a:gd name="connsiteY2219" fmla="*/ 846356 h 1202550"/>
              <a:gd name="connsiteX2220" fmla="*/ 66680 w 1202550"/>
              <a:gd name="connsiteY2220" fmla="*/ 868919 h 1202550"/>
              <a:gd name="connsiteX2221" fmla="*/ 64304 w 1202550"/>
              <a:gd name="connsiteY2221" fmla="*/ 869879 h 1202550"/>
              <a:gd name="connsiteX2222" fmla="*/ 70041 w 1202550"/>
              <a:gd name="connsiteY2222" fmla="*/ 871032 h 1202550"/>
              <a:gd name="connsiteX2223" fmla="*/ 68025 w 1202550"/>
              <a:gd name="connsiteY2223" fmla="*/ 870816 h 1202550"/>
              <a:gd name="connsiteX2224" fmla="*/ 70161 w 1202550"/>
              <a:gd name="connsiteY2224" fmla="*/ 869351 h 1202550"/>
              <a:gd name="connsiteX2225" fmla="*/ 113798 w 1202550"/>
              <a:gd name="connsiteY2225" fmla="*/ 847509 h 1202550"/>
              <a:gd name="connsiteX2226" fmla="*/ 117783 w 1202550"/>
              <a:gd name="connsiteY2226" fmla="*/ 846525 h 1202550"/>
              <a:gd name="connsiteX2227" fmla="*/ 231101 w 1202550"/>
              <a:gd name="connsiteY2227" fmla="*/ 846525 h 1202550"/>
              <a:gd name="connsiteX2228" fmla="*/ 233093 w 1202550"/>
              <a:gd name="connsiteY2228" fmla="*/ 846837 h 1202550"/>
              <a:gd name="connsiteX2229" fmla="*/ 231101 w 1202550"/>
              <a:gd name="connsiteY2229" fmla="*/ 848493 h 1202550"/>
              <a:gd name="connsiteX2230" fmla="*/ 199465 w 1202550"/>
              <a:gd name="connsiteY2230" fmla="*/ 869639 h 1202550"/>
              <a:gd name="connsiteX2231" fmla="*/ 195024 w 1202550"/>
              <a:gd name="connsiteY2231" fmla="*/ 871032 h 1202550"/>
              <a:gd name="connsiteX2232" fmla="*/ 70113 w 1202550"/>
              <a:gd name="connsiteY2232" fmla="*/ 871032 h 1202550"/>
              <a:gd name="connsiteX2233" fmla="*/ 152659 w 1202550"/>
              <a:gd name="connsiteY2233" fmla="*/ 903028 h 1202550"/>
              <a:gd name="connsiteX2234" fmla="*/ 179518 w 1202550"/>
              <a:gd name="connsiteY2234" fmla="*/ 885313 h 1202550"/>
              <a:gd name="connsiteX2235" fmla="*/ 196465 w 1202550"/>
              <a:gd name="connsiteY2235" fmla="*/ 874008 h 1202550"/>
              <a:gd name="connsiteX2236" fmla="*/ 200353 w 1202550"/>
              <a:gd name="connsiteY2236" fmla="*/ 872832 h 1202550"/>
              <a:gd name="connsiteX2237" fmla="*/ 327761 w 1202550"/>
              <a:gd name="connsiteY2237" fmla="*/ 872832 h 1202550"/>
              <a:gd name="connsiteX2238" fmla="*/ 330017 w 1202550"/>
              <a:gd name="connsiteY2238" fmla="*/ 873264 h 1202550"/>
              <a:gd name="connsiteX2239" fmla="*/ 328433 w 1202550"/>
              <a:gd name="connsiteY2239" fmla="*/ 874872 h 1202550"/>
              <a:gd name="connsiteX2240" fmla="*/ 302030 w 1202550"/>
              <a:gd name="connsiteY2240" fmla="*/ 901155 h 1202550"/>
              <a:gd name="connsiteX2241" fmla="*/ 300014 w 1202550"/>
              <a:gd name="connsiteY2241" fmla="*/ 903364 h 1202550"/>
              <a:gd name="connsiteX2242" fmla="*/ 300014 w 1202550"/>
              <a:gd name="connsiteY2242" fmla="*/ 903364 h 1202550"/>
              <a:gd name="connsiteX2243" fmla="*/ 296389 w 1202550"/>
              <a:gd name="connsiteY2243" fmla="*/ 904108 h 1202550"/>
              <a:gd name="connsiteX2244" fmla="*/ 244831 w 1202550"/>
              <a:gd name="connsiteY2244" fmla="*/ 904108 h 1202550"/>
              <a:gd name="connsiteX2245" fmla="*/ 155851 w 1202550"/>
              <a:gd name="connsiteY2245" fmla="*/ 904108 h 1202550"/>
              <a:gd name="connsiteX2246" fmla="*/ 152851 w 1202550"/>
              <a:gd name="connsiteY2246" fmla="*/ 903988 h 1202550"/>
              <a:gd name="connsiteX2247" fmla="*/ 152731 w 1202550"/>
              <a:gd name="connsiteY2247" fmla="*/ 903028 h 1202550"/>
              <a:gd name="connsiteX2248" fmla="*/ 149467 w 1202550"/>
              <a:gd name="connsiteY2248" fmla="*/ 905284 h 1202550"/>
              <a:gd name="connsiteX2249" fmla="*/ 152323 w 1202550"/>
              <a:gd name="connsiteY2249" fmla="*/ 904732 h 1202550"/>
              <a:gd name="connsiteX2250" fmla="*/ 294733 w 1202550"/>
              <a:gd name="connsiteY2250" fmla="*/ 904732 h 1202550"/>
              <a:gd name="connsiteX2251" fmla="*/ 297733 w 1202550"/>
              <a:gd name="connsiteY2251" fmla="*/ 905524 h 1202550"/>
              <a:gd name="connsiteX2252" fmla="*/ 259328 w 1202550"/>
              <a:gd name="connsiteY2252" fmla="*/ 943929 h 1202550"/>
              <a:gd name="connsiteX2253" fmla="*/ 256688 w 1202550"/>
              <a:gd name="connsiteY2253" fmla="*/ 945009 h 1202550"/>
              <a:gd name="connsiteX2254" fmla="*/ 254888 w 1202550"/>
              <a:gd name="connsiteY2254" fmla="*/ 945009 h 1202550"/>
              <a:gd name="connsiteX2255" fmla="*/ 90947 w 1202550"/>
              <a:gd name="connsiteY2255" fmla="*/ 945009 h 1202550"/>
              <a:gd name="connsiteX2256" fmla="*/ 90827 w 1202550"/>
              <a:gd name="connsiteY2256" fmla="*/ 944433 h 1202550"/>
              <a:gd name="connsiteX2257" fmla="*/ 200737 w 1202550"/>
              <a:gd name="connsiteY2257" fmla="*/ 999856 h 1202550"/>
              <a:gd name="connsiteX2258" fmla="*/ 11497 w 1202550"/>
              <a:gd name="connsiteY2258" fmla="*/ 999856 h 1202550"/>
              <a:gd name="connsiteX2259" fmla="*/ 8401 w 1202550"/>
              <a:gd name="connsiteY2259" fmla="*/ 999424 h 1202550"/>
              <a:gd name="connsiteX2260" fmla="*/ 16034 w 1202550"/>
              <a:gd name="connsiteY2260" fmla="*/ 994311 h 1202550"/>
              <a:gd name="connsiteX2261" fmla="*/ 84851 w 1202550"/>
              <a:gd name="connsiteY2261" fmla="*/ 948369 h 1202550"/>
              <a:gd name="connsiteX2262" fmla="*/ 89819 w 1202550"/>
              <a:gd name="connsiteY2262" fmla="*/ 946833 h 1202550"/>
              <a:gd name="connsiteX2263" fmla="*/ 252680 w 1202550"/>
              <a:gd name="connsiteY2263" fmla="*/ 946833 h 1202550"/>
              <a:gd name="connsiteX2264" fmla="*/ 255608 w 1202550"/>
              <a:gd name="connsiteY2264" fmla="*/ 946833 h 1202550"/>
              <a:gd name="connsiteX2265" fmla="*/ 253952 w 1202550"/>
              <a:gd name="connsiteY2265" fmla="*/ 949233 h 1202550"/>
              <a:gd name="connsiteX2266" fmla="*/ 205298 w 1202550"/>
              <a:gd name="connsiteY2266" fmla="*/ 997959 h 1202550"/>
              <a:gd name="connsiteX2267" fmla="*/ 200809 w 1202550"/>
              <a:gd name="connsiteY2267" fmla="*/ 999856 h 1202550"/>
              <a:gd name="connsiteX2268" fmla="*/ 133409 w 1202550"/>
              <a:gd name="connsiteY2268" fmla="*/ 1072609 h 1202550"/>
              <a:gd name="connsiteX2269" fmla="*/ 175174 w 1202550"/>
              <a:gd name="connsiteY2269" fmla="*/ 1030820 h 1202550"/>
              <a:gd name="connsiteX2270" fmla="*/ 202225 w 1202550"/>
              <a:gd name="connsiteY2270" fmla="*/ 1003576 h 1202550"/>
              <a:gd name="connsiteX2271" fmla="*/ 207026 w 1202550"/>
              <a:gd name="connsiteY2271" fmla="*/ 1001608 h 1202550"/>
              <a:gd name="connsiteX2272" fmla="*/ 398378 w 1202550"/>
              <a:gd name="connsiteY2272" fmla="*/ 1001608 h 1202550"/>
              <a:gd name="connsiteX2273" fmla="*/ 400994 w 1202550"/>
              <a:gd name="connsiteY2273" fmla="*/ 1001896 h 1202550"/>
              <a:gd name="connsiteX2274" fmla="*/ 400178 w 1202550"/>
              <a:gd name="connsiteY2274" fmla="*/ 1004296 h 1202550"/>
              <a:gd name="connsiteX2275" fmla="*/ 365926 w 1202550"/>
              <a:gd name="connsiteY2275" fmla="*/ 1072897 h 1202550"/>
              <a:gd name="connsiteX2276" fmla="*/ 362301 w 1202550"/>
              <a:gd name="connsiteY2276" fmla="*/ 1075129 h 1202550"/>
              <a:gd name="connsiteX2277" fmla="*/ 133433 w 1202550"/>
              <a:gd name="connsiteY2277" fmla="*/ 1075129 h 1202550"/>
              <a:gd name="connsiteX2278" fmla="*/ 131344 w 1202550"/>
              <a:gd name="connsiteY2278" fmla="*/ 1075129 h 1202550"/>
              <a:gd name="connsiteX2279" fmla="*/ 133409 w 1202550"/>
              <a:gd name="connsiteY2279" fmla="*/ 1072609 h 1202550"/>
              <a:gd name="connsiteX2280" fmla="*/ 309735 w 1202550"/>
              <a:gd name="connsiteY2280" fmla="*/ 1185183 h 1202550"/>
              <a:gd name="connsiteX2281" fmla="*/ 309111 w 1202550"/>
              <a:gd name="connsiteY2281" fmla="*/ 1186191 h 1202550"/>
              <a:gd name="connsiteX2282" fmla="*/ 307478 w 1202550"/>
              <a:gd name="connsiteY2282" fmla="*/ 1186791 h 1202550"/>
              <a:gd name="connsiteX2283" fmla="*/ 23811 w 1202550"/>
              <a:gd name="connsiteY2283" fmla="*/ 1186791 h 1202550"/>
              <a:gd name="connsiteX2284" fmla="*/ 20835 w 1202550"/>
              <a:gd name="connsiteY2284" fmla="*/ 1186671 h 1202550"/>
              <a:gd name="connsiteX2285" fmla="*/ 20379 w 1202550"/>
              <a:gd name="connsiteY2285" fmla="*/ 1185615 h 1202550"/>
              <a:gd name="connsiteX2286" fmla="*/ 22539 w 1202550"/>
              <a:gd name="connsiteY2286" fmla="*/ 1183527 h 1202550"/>
              <a:gd name="connsiteX2287" fmla="*/ 126712 w 1202550"/>
              <a:gd name="connsiteY2287" fmla="*/ 1079306 h 1202550"/>
              <a:gd name="connsiteX2288" fmla="*/ 132449 w 1202550"/>
              <a:gd name="connsiteY2288" fmla="*/ 1076905 h 1202550"/>
              <a:gd name="connsiteX2289" fmla="*/ 360021 w 1202550"/>
              <a:gd name="connsiteY2289" fmla="*/ 1076905 h 1202550"/>
              <a:gd name="connsiteX2290" fmla="*/ 363237 w 1202550"/>
              <a:gd name="connsiteY2290" fmla="*/ 1076905 h 1202550"/>
              <a:gd name="connsiteX2291" fmla="*/ 363045 w 1202550"/>
              <a:gd name="connsiteY2291" fmla="*/ 1078658 h 1202550"/>
              <a:gd name="connsiteX2292" fmla="*/ 309735 w 1202550"/>
              <a:gd name="connsiteY2292" fmla="*/ 1185183 h 1202550"/>
              <a:gd name="connsiteX2293" fmla="*/ 601203 w 1202550"/>
              <a:gd name="connsiteY2293" fmla="*/ 1185975 h 1202550"/>
              <a:gd name="connsiteX2294" fmla="*/ 599691 w 1202550"/>
              <a:gd name="connsiteY2294" fmla="*/ 1186767 h 1202550"/>
              <a:gd name="connsiteX2295" fmla="*/ 315519 w 1202550"/>
              <a:gd name="connsiteY2295" fmla="*/ 1186767 h 1202550"/>
              <a:gd name="connsiteX2296" fmla="*/ 311559 w 1202550"/>
              <a:gd name="connsiteY2296" fmla="*/ 1186071 h 1202550"/>
              <a:gd name="connsiteX2297" fmla="*/ 312711 w 1202550"/>
              <a:gd name="connsiteY2297" fmla="*/ 1183335 h 1202550"/>
              <a:gd name="connsiteX2298" fmla="*/ 358533 w 1202550"/>
              <a:gd name="connsiteY2298" fmla="*/ 1091571 h 1202550"/>
              <a:gd name="connsiteX2299" fmla="*/ 364846 w 1202550"/>
              <a:gd name="connsiteY2299" fmla="*/ 1078994 h 1202550"/>
              <a:gd name="connsiteX2300" fmla="*/ 368302 w 1202550"/>
              <a:gd name="connsiteY2300" fmla="*/ 1076977 h 1202550"/>
              <a:gd name="connsiteX2301" fmla="*/ 369502 w 1202550"/>
              <a:gd name="connsiteY2301" fmla="*/ 1076977 h 1202550"/>
              <a:gd name="connsiteX2302" fmla="*/ 597531 w 1202550"/>
              <a:gd name="connsiteY2302" fmla="*/ 1076977 h 1202550"/>
              <a:gd name="connsiteX2303" fmla="*/ 601251 w 1202550"/>
              <a:gd name="connsiteY2303" fmla="*/ 1080578 h 1202550"/>
              <a:gd name="connsiteX2304" fmla="*/ 601251 w 1202550"/>
              <a:gd name="connsiteY2304" fmla="*/ 1185855 h 1202550"/>
              <a:gd name="connsiteX2305" fmla="*/ 601203 w 1202550"/>
              <a:gd name="connsiteY2305" fmla="*/ 1073017 h 1202550"/>
              <a:gd name="connsiteX2306" fmla="*/ 598803 w 1202550"/>
              <a:gd name="connsiteY2306" fmla="*/ 1075297 h 1202550"/>
              <a:gd name="connsiteX2307" fmla="*/ 367270 w 1202550"/>
              <a:gd name="connsiteY2307" fmla="*/ 1075297 h 1202550"/>
              <a:gd name="connsiteX2308" fmla="*/ 368278 w 1202550"/>
              <a:gd name="connsiteY2308" fmla="*/ 1072393 h 1202550"/>
              <a:gd name="connsiteX2309" fmla="*/ 402218 w 1202550"/>
              <a:gd name="connsiteY2309" fmla="*/ 1004344 h 1202550"/>
              <a:gd name="connsiteX2310" fmla="*/ 406515 w 1202550"/>
              <a:gd name="connsiteY2310" fmla="*/ 1001656 h 1202550"/>
              <a:gd name="connsiteX2311" fmla="*/ 598107 w 1202550"/>
              <a:gd name="connsiteY2311" fmla="*/ 1001656 h 1202550"/>
              <a:gd name="connsiteX2312" fmla="*/ 598995 w 1202550"/>
              <a:gd name="connsiteY2312" fmla="*/ 1001656 h 1202550"/>
              <a:gd name="connsiteX2313" fmla="*/ 601395 w 1202550"/>
              <a:gd name="connsiteY2313" fmla="*/ 1004056 h 1202550"/>
              <a:gd name="connsiteX2314" fmla="*/ 601155 w 1202550"/>
              <a:gd name="connsiteY2314" fmla="*/ 1072945 h 1202550"/>
              <a:gd name="connsiteX2315" fmla="*/ 599811 w 1202550"/>
              <a:gd name="connsiteY2315" fmla="*/ 999904 h 1202550"/>
              <a:gd name="connsiteX2316" fmla="*/ 597411 w 1202550"/>
              <a:gd name="connsiteY2316" fmla="*/ 999904 h 1202550"/>
              <a:gd name="connsiteX2317" fmla="*/ 408507 w 1202550"/>
              <a:gd name="connsiteY2317" fmla="*/ 999904 h 1202550"/>
              <a:gd name="connsiteX2318" fmla="*/ 405099 w 1202550"/>
              <a:gd name="connsiteY2318" fmla="*/ 999640 h 1202550"/>
              <a:gd name="connsiteX2319" fmla="*/ 406035 w 1202550"/>
              <a:gd name="connsiteY2319" fmla="*/ 996951 h 1202550"/>
              <a:gd name="connsiteX2320" fmla="*/ 429678 w 1202550"/>
              <a:gd name="connsiteY2320" fmla="*/ 949521 h 1202550"/>
              <a:gd name="connsiteX2321" fmla="*/ 433974 w 1202550"/>
              <a:gd name="connsiteY2321" fmla="*/ 946857 h 1202550"/>
              <a:gd name="connsiteX2322" fmla="*/ 597987 w 1202550"/>
              <a:gd name="connsiteY2322" fmla="*/ 946857 h 1202550"/>
              <a:gd name="connsiteX2323" fmla="*/ 601323 w 1202550"/>
              <a:gd name="connsiteY2323" fmla="*/ 950241 h 1202550"/>
              <a:gd name="connsiteX2324" fmla="*/ 601323 w 1202550"/>
              <a:gd name="connsiteY2324" fmla="*/ 996423 h 1202550"/>
              <a:gd name="connsiteX2325" fmla="*/ 601323 w 1202550"/>
              <a:gd name="connsiteY2325" fmla="*/ 998199 h 1202550"/>
              <a:gd name="connsiteX2326" fmla="*/ 599763 w 1202550"/>
              <a:gd name="connsiteY2326" fmla="*/ 999832 h 1202550"/>
              <a:gd name="connsiteX2327" fmla="*/ 601923 w 1202550"/>
              <a:gd name="connsiteY2327" fmla="*/ 942296 h 1202550"/>
              <a:gd name="connsiteX2328" fmla="*/ 601275 w 1202550"/>
              <a:gd name="connsiteY2328" fmla="*/ 945081 h 1202550"/>
              <a:gd name="connsiteX2329" fmla="*/ 601275 w 1202550"/>
              <a:gd name="connsiteY2329" fmla="*/ 945081 h 1202550"/>
              <a:gd name="connsiteX2330" fmla="*/ 597675 w 1202550"/>
              <a:gd name="connsiteY2330" fmla="*/ 945201 h 1202550"/>
              <a:gd name="connsiteX2331" fmla="*/ 435558 w 1202550"/>
              <a:gd name="connsiteY2331" fmla="*/ 945201 h 1202550"/>
              <a:gd name="connsiteX2332" fmla="*/ 432318 w 1202550"/>
              <a:gd name="connsiteY2332" fmla="*/ 944985 h 1202550"/>
              <a:gd name="connsiteX2333" fmla="*/ 433518 w 1202550"/>
              <a:gd name="connsiteY2333" fmla="*/ 941984 h 1202550"/>
              <a:gd name="connsiteX2334" fmla="*/ 450104 w 1202550"/>
              <a:gd name="connsiteY2334" fmla="*/ 908788 h 1202550"/>
              <a:gd name="connsiteX2335" fmla="*/ 451904 w 1202550"/>
              <a:gd name="connsiteY2335" fmla="*/ 905428 h 1202550"/>
              <a:gd name="connsiteX2336" fmla="*/ 451904 w 1202550"/>
              <a:gd name="connsiteY2336" fmla="*/ 905428 h 1202550"/>
              <a:gd name="connsiteX2337" fmla="*/ 454761 w 1202550"/>
              <a:gd name="connsiteY2337" fmla="*/ 904924 h 1202550"/>
              <a:gd name="connsiteX2338" fmla="*/ 598155 w 1202550"/>
              <a:gd name="connsiteY2338" fmla="*/ 904924 h 1202550"/>
              <a:gd name="connsiteX2339" fmla="*/ 601203 w 1202550"/>
              <a:gd name="connsiteY2339" fmla="*/ 905596 h 1202550"/>
              <a:gd name="connsiteX2340" fmla="*/ 601875 w 1202550"/>
              <a:gd name="connsiteY2340" fmla="*/ 908308 h 1202550"/>
              <a:gd name="connsiteX2341" fmla="*/ 601971 w 1202550"/>
              <a:gd name="connsiteY2341" fmla="*/ 942128 h 1202550"/>
              <a:gd name="connsiteX2342" fmla="*/ 601923 w 1202550"/>
              <a:gd name="connsiteY2342" fmla="*/ 900627 h 1202550"/>
              <a:gd name="connsiteX2343" fmla="*/ 601227 w 1202550"/>
              <a:gd name="connsiteY2343" fmla="*/ 903652 h 1202550"/>
              <a:gd name="connsiteX2344" fmla="*/ 597603 w 1202550"/>
              <a:gd name="connsiteY2344" fmla="*/ 904300 h 1202550"/>
              <a:gd name="connsiteX2345" fmla="*/ 456225 w 1202550"/>
              <a:gd name="connsiteY2345" fmla="*/ 904300 h 1202550"/>
              <a:gd name="connsiteX2346" fmla="*/ 453537 w 1202550"/>
              <a:gd name="connsiteY2346" fmla="*/ 904300 h 1202550"/>
              <a:gd name="connsiteX2347" fmla="*/ 453081 w 1202550"/>
              <a:gd name="connsiteY2347" fmla="*/ 902572 h 1202550"/>
              <a:gd name="connsiteX2348" fmla="*/ 453081 w 1202550"/>
              <a:gd name="connsiteY2348" fmla="*/ 902572 h 1202550"/>
              <a:gd name="connsiteX2349" fmla="*/ 462034 w 1202550"/>
              <a:gd name="connsiteY2349" fmla="*/ 885001 h 1202550"/>
              <a:gd name="connsiteX2350" fmla="*/ 467074 w 1202550"/>
              <a:gd name="connsiteY2350" fmla="*/ 874824 h 1202550"/>
              <a:gd name="connsiteX2351" fmla="*/ 469811 w 1202550"/>
              <a:gd name="connsiteY2351" fmla="*/ 873096 h 1202550"/>
              <a:gd name="connsiteX2352" fmla="*/ 470699 w 1202550"/>
              <a:gd name="connsiteY2352" fmla="*/ 873096 h 1202550"/>
              <a:gd name="connsiteX2353" fmla="*/ 599187 w 1202550"/>
              <a:gd name="connsiteY2353" fmla="*/ 873096 h 1202550"/>
              <a:gd name="connsiteX2354" fmla="*/ 601299 w 1202550"/>
              <a:gd name="connsiteY2354" fmla="*/ 873096 h 1202550"/>
              <a:gd name="connsiteX2355" fmla="*/ 601899 w 1202550"/>
              <a:gd name="connsiteY2355" fmla="*/ 875880 h 1202550"/>
              <a:gd name="connsiteX2356" fmla="*/ 601971 w 1202550"/>
              <a:gd name="connsiteY2356" fmla="*/ 900459 h 1202550"/>
              <a:gd name="connsiteX2357" fmla="*/ 602523 w 1202550"/>
              <a:gd name="connsiteY2357" fmla="*/ 942296 h 1202550"/>
              <a:gd name="connsiteX2358" fmla="*/ 602523 w 1202550"/>
              <a:gd name="connsiteY2358" fmla="*/ 908308 h 1202550"/>
              <a:gd name="connsiteX2359" fmla="*/ 603219 w 1202550"/>
              <a:gd name="connsiteY2359" fmla="*/ 905572 h 1202550"/>
              <a:gd name="connsiteX2360" fmla="*/ 606820 w 1202550"/>
              <a:gd name="connsiteY2360" fmla="*/ 904924 h 1202550"/>
              <a:gd name="connsiteX2361" fmla="*/ 748750 w 1202550"/>
              <a:gd name="connsiteY2361" fmla="*/ 904924 h 1202550"/>
              <a:gd name="connsiteX2362" fmla="*/ 752494 w 1202550"/>
              <a:gd name="connsiteY2362" fmla="*/ 905476 h 1202550"/>
              <a:gd name="connsiteX2363" fmla="*/ 753598 w 1202550"/>
              <a:gd name="connsiteY2363" fmla="*/ 907252 h 1202550"/>
              <a:gd name="connsiteX2364" fmla="*/ 771552 w 1202550"/>
              <a:gd name="connsiteY2364" fmla="*/ 943257 h 1202550"/>
              <a:gd name="connsiteX2365" fmla="*/ 772273 w 1202550"/>
              <a:gd name="connsiteY2365" fmla="*/ 944817 h 1202550"/>
              <a:gd name="connsiteX2366" fmla="*/ 770232 w 1202550"/>
              <a:gd name="connsiteY2366" fmla="*/ 945297 h 1202550"/>
              <a:gd name="connsiteX2367" fmla="*/ 605212 w 1202550"/>
              <a:gd name="connsiteY2367" fmla="*/ 945297 h 1202550"/>
              <a:gd name="connsiteX2368" fmla="*/ 603123 w 1202550"/>
              <a:gd name="connsiteY2368" fmla="*/ 945177 h 1202550"/>
              <a:gd name="connsiteX2369" fmla="*/ 602475 w 1202550"/>
              <a:gd name="connsiteY2369" fmla="*/ 942128 h 1202550"/>
              <a:gd name="connsiteX2370" fmla="*/ 891783 w 1202550"/>
              <a:gd name="connsiteY2370" fmla="*/ 1186599 h 1202550"/>
              <a:gd name="connsiteX2371" fmla="*/ 888807 w 1202550"/>
              <a:gd name="connsiteY2371" fmla="*/ 1186719 h 1202550"/>
              <a:gd name="connsiteX2372" fmla="*/ 606772 w 1202550"/>
              <a:gd name="connsiteY2372" fmla="*/ 1186719 h 1202550"/>
              <a:gd name="connsiteX2373" fmla="*/ 603075 w 1202550"/>
              <a:gd name="connsiteY2373" fmla="*/ 1186095 h 1202550"/>
              <a:gd name="connsiteX2374" fmla="*/ 602955 w 1202550"/>
              <a:gd name="connsiteY2374" fmla="*/ 1182783 h 1202550"/>
              <a:gd name="connsiteX2375" fmla="*/ 602955 w 1202550"/>
              <a:gd name="connsiteY2375" fmla="*/ 1080530 h 1202550"/>
              <a:gd name="connsiteX2376" fmla="*/ 602955 w 1202550"/>
              <a:gd name="connsiteY2376" fmla="*/ 1079330 h 1202550"/>
              <a:gd name="connsiteX2377" fmla="*/ 605356 w 1202550"/>
              <a:gd name="connsiteY2377" fmla="*/ 1077049 h 1202550"/>
              <a:gd name="connsiteX2378" fmla="*/ 834488 w 1202550"/>
              <a:gd name="connsiteY2378" fmla="*/ 1077049 h 1202550"/>
              <a:gd name="connsiteX2379" fmla="*/ 836289 w 1202550"/>
              <a:gd name="connsiteY2379" fmla="*/ 1077049 h 1202550"/>
              <a:gd name="connsiteX2380" fmla="*/ 839289 w 1202550"/>
              <a:gd name="connsiteY2380" fmla="*/ 1078874 h 1202550"/>
              <a:gd name="connsiteX2381" fmla="*/ 846490 w 1202550"/>
              <a:gd name="connsiteY2381" fmla="*/ 1093275 h 1202550"/>
              <a:gd name="connsiteX2382" fmla="*/ 891639 w 1202550"/>
              <a:gd name="connsiteY2382" fmla="*/ 1183887 h 1202550"/>
              <a:gd name="connsiteX2383" fmla="*/ 892288 w 1202550"/>
              <a:gd name="connsiteY2383" fmla="*/ 1184871 h 1202550"/>
              <a:gd name="connsiteX2384" fmla="*/ 891783 w 1202550"/>
              <a:gd name="connsiteY2384" fmla="*/ 1186599 h 1202550"/>
              <a:gd name="connsiteX2385" fmla="*/ 1182220 w 1202550"/>
              <a:gd name="connsiteY2385" fmla="*/ 1186599 h 1202550"/>
              <a:gd name="connsiteX2386" fmla="*/ 898648 w 1202550"/>
              <a:gd name="connsiteY2386" fmla="*/ 1186599 h 1202550"/>
              <a:gd name="connsiteX2387" fmla="*/ 894664 w 1202550"/>
              <a:gd name="connsiteY2387" fmla="*/ 1185951 h 1202550"/>
              <a:gd name="connsiteX2388" fmla="*/ 840537 w 1202550"/>
              <a:gd name="connsiteY2388" fmla="*/ 1077265 h 1202550"/>
              <a:gd name="connsiteX2389" fmla="*/ 843273 w 1202550"/>
              <a:gd name="connsiteY2389" fmla="*/ 1076929 h 1202550"/>
              <a:gd name="connsiteX2390" fmla="*/ 1072670 w 1202550"/>
              <a:gd name="connsiteY2390" fmla="*/ 1076929 h 1202550"/>
              <a:gd name="connsiteX2391" fmla="*/ 1077111 w 1202550"/>
              <a:gd name="connsiteY2391" fmla="*/ 1078802 h 1202550"/>
              <a:gd name="connsiteX2392" fmla="*/ 1112059 w 1202550"/>
              <a:gd name="connsiteY2392" fmla="*/ 1113822 h 1202550"/>
              <a:gd name="connsiteX2393" fmla="*/ 1180900 w 1202550"/>
              <a:gd name="connsiteY2393" fmla="*/ 1182807 h 1202550"/>
              <a:gd name="connsiteX2394" fmla="*/ 1183732 w 1202550"/>
              <a:gd name="connsiteY2394" fmla="*/ 1185903 h 1202550"/>
              <a:gd name="connsiteX2395" fmla="*/ 1182196 w 1202550"/>
              <a:gd name="connsiteY2395" fmla="*/ 1186695 h 1202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</a:cxnLst>
            <a:rect l="l" t="t" r="r" b="b"/>
            <a:pathLst>
              <a:path w="1202550" h="1202550">
                <a:moveTo>
                  <a:pt x="1200054" y="1199585"/>
                </a:moveTo>
                <a:lnTo>
                  <a:pt x="1189013" y="1188615"/>
                </a:lnTo>
                <a:cubicBezTo>
                  <a:pt x="1188533" y="1187223"/>
                  <a:pt x="1189661" y="1187463"/>
                  <a:pt x="1190309" y="1187439"/>
                </a:cubicBezTo>
                <a:lnTo>
                  <a:pt x="1201782" y="1187439"/>
                </a:lnTo>
                <a:lnTo>
                  <a:pt x="1201782" y="1186839"/>
                </a:lnTo>
                <a:lnTo>
                  <a:pt x="1189613" y="1186839"/>
                </a:lnTo>
                <a:cubicBezTo>
                  <a:pt x="1188653" y="1186839"/>
                  <a:pt x="1187620" y="1187055"/>
                  <a:pt x="1186804" y="1186263"/>
                </a:cubicBezTo>
                <a:lnTo>
                  <a:pt x="1186804" y="1186263"/>
                </a:lnTo>
                <a:lnTo>
                  <a:pt x="1113931" y="1113174"/>
                </a:lnTo>
                <a:cubicBezTo>
                  <a:pt x="1102729" y="1101972"/>
                  <a:pt x="1091529" y="1090707"/>
                  <a:pt x="1080327" y="1079378"/>
                </a:cubicBezTo>
                <a:cubicBezTo>
                  <a:pt x="1079727" y="1078778"/>
                  <a:pt x="1078839" y="1078345"/>
                  <a:pt x="1078671" y="1076977"/>
                </a:cubicBezTo>
                <a:lnTo>
                  <a:pt x="1198206" y="1076977"/>
                </a:lnTo>
                <a:cubicBezTo>
                  <a:pt x="1199406" y="1076977"/>
                  <a:pt x="1200606" y="1076977"/>
                  <a:pt x="1201782" y="1076977"/>
                </a:cubicBezTo>
                <a:lnTo>
                  <a:pt x="1201782" y="1075177"/>
                </a:lnTo>
                <a:cubicBezTo>
                  <a:pt x="1200798" y="1075177"/>
                  <a:pt x="1199790" y="1075177"/>
                  <a:pt x="1198806" y="1075177"/>
                </a:cubicBezTo>
                <a:cubicBezTo>
                  <a:pt x="1158913" y="1075177"/>
                  <a:pt x="1119020" y="1075177"/>
                  <a:pt x="1079127" y="1075177"/>
                </a:cubicBezTo>
                <a:cubicBezTo>
                  <a:pt x="1077156" y="1075242"/>
                  <a:pt x="1075253" y="1074445"/>
                  <a:pt x="1073918" y="1072993"/>
                </a:cubicBezTo>
                <a:cubicBezTo>
                  <a:pt x="1054716" y="1053790"/>
                  <a:pt x="1035513" y="1034547"/>
                  <a:pt x="1016311" y="1015266"/>
                </a:cubicBezTo>
                <a:cubicBezTo>
                  <a:pt x="1012351" y="1011305"/>
                  <a:pt x="1008438" y="1007297"/>
                  <a:pt x="1004502" y="1003264"/>
                </a:cubicBezTo>
                <a:cubicBezTo>
                  <a:pt x="1004118" y="1002856"/>
                  <a:pt x="1003541" y="1002568"/>
                  <a:pt x="1003517" y="1001704"/>
                </a:cubicBezTo>
                <a:cubicBezTo>
                  <a:pt x="1004446" y="1001449"/>
                  <a:pt x="1005418" y="1001385"/>
                  <a:pt x="1006374" y="1001512"/>
                </a:cubicBezTo>
                <a:cubicBezTo>
                  <a:pt x="1069646" y="1001512"/>
                  <a:pt x="1132925" y="1001512"/>
                  <a:pt x="1196214" y="1001512"/>
                </a:cubicBezTo>
                <a:cubicBezTo>
                  <a:pt x="1198182" y="1001543"/>
                  <a:pt x="1200107" y="1002081"/>
                  <a:pt x="1201806" y="1003072"/>
                </a:cubicBezTo>
                <a:lnTo>
                  <a:pt x="1201806" y="999472"/>
                </a:lnTo>
                <a:cubicBezTo>
                  <a:pt x="1200126" y="1000336"/>
                  <a:pt x="1198974" y="999160"/>
                  <a:pt x="1197774" y="998343"/>
                </a:cubicBezTo>
                <a:lnTo>
                  <a:pt x="1154040" y="969300"/>
                </a:lnTo>
                <a:cubicBezTo>
                  <a:pt x="1143911" y="962531"/>
                  <a:pt x="1133782" y="955755"/>
                  <a:pt x="1123652" y="948969"/>
                </a:cubicBezTo>
                <a:cubicBezTo>
                  <a:pt x="1122671" y="948494"/>
                  <a:pt x="1121838" y="947755"/>
                  <a:pt x="1121252" y="946833"/>
                </a:cubicBezTo>
                <a:lnTo>
                  <a:pt x="1198494" y="946833"/>
                </a:lnTo>
                <a:cubicBezTo>
                  <a:pt x="1199598" y="946833"/>
                  <a:pt x="1200702" y="946833"/>
                  <a:pt x="1201782" y="946833"/>
                </a:cubicBezTo>
                <a:lnTo>
                  <a:pt x="1201782" y="945033"/>
                </a:lnTo>
                <a:cubicBezTo>
                  <a:pt x="1200894" y="945033"/>
                  <a:pt x="1200006" y="945033"/>
                  <a:pt x="1199094" y="945033"/>
                </a:cubicBezTo>
                <a:cubicBezTo>
                  <a:pt x="1172962" y="945033"/>
                  <a:pt x="1146808" y="945033"/>
                  <a:pt x="1120628" y="945033"/>
                </a:cubicBezTo>
                <a:cubicBezTo>
                  <a:pt x="1118751" y="945062"/>
                  <a:pt x="1116912" y="944498"/>
                  <a:pt x="1115372" y="943425"/>
                </a:cubicBezTo>
                <a:cubicBezTo>
                  <a:pt x="1096649" y="930864"/>
                  <a:pt x="1077896" y="918341"/>
                  <a:pt x="1059108" y="905860"/>
                </a:cubicBezTo>
                <a:cubicBezTo>
                  <a:pt x="1058724" y="905596"/>
                  <a:pt x="1058604" y="905164"/>
                  <a:pt x="1059108" y="904924"/>
                </a:cubicBezTo>
                <a:cubicBezTo>
                  <a:pt x="1059963" y="904629"/>
                  <a:pt x="1060877" y="904545"/>
                  <a:pt x="1061773" y="904684"/>
                </a:cubicBezTo>
                <a:lnTo>
                  <a:pt x="1201878" y="904684"/>
                </a:lnTo>
                <a:lnTo>
                  <a:pt x="1201878" y="904084"/>
                </a:lnTo>
                <a:lnTo>
                  <a:pt x="1058844" y="904084"/>
                </a:lnTo>
                <a:cubicBezTo>
                  <a:pt x="1057692" y="904084"/>
                  <a:pt x="1056444" y="904468"/>
                  <a:pt x="1055412" y="903460"/>
                </a:cubicBezTo>
                <a:cubicBezTo>
                  <a:pt x="1051379" y="900723"/>
                  <a:pt x="1047347" y="897939"/>
                  <a:pt x="1043290" y="895227"/>
                </a:cubicBezTo>
                <a:lnTo>
                  <a:pt x="1012639" y="874728"/>
                </a:lnTo>
                <a:lnTo>
                  <a:pt x="1010694" y="873360"/>
                </a:lnTo>
                <a:cubicBezTo>
                  <a:pt x="1011126" y="872424"/>
                  <a:pt x="1011919" y="872832"/>
                  <a:pt x="1012543" y="872832"/>
                </a:cubicBezTo>
                <a:lnTo>
                  <a:pt x="1139398" y="872832"/>
                </a:lnTo>
                <a:cubicBezTo>
                  <a:pt x="1140793" y="872853"/>
                  <a:pt x="1142161" y="873216"/>
                  <a:pt x="1143383" y="873888"/>
                </a:cubicBezTo>
                <a:cubicBezTo>
                  <a:pt x="1162585" y="883489"/>
                  <a:pt x="1181867" y="893155"/>
                  <a:pt x="1201230" y="902884"/>
                </a:cubicBezTo>
                <a:cubicBezTo>
                  <a:pt x="1201413" y="902910"/>
                  <a:pt x="1201600" y="902910"/>
                  <a:pt x="1201782" y="902884"/>
                </a:cubicBezTo>
                <a:lnTo>
                  <a:pt x="1201782" y="901083"/>
                </a:lnTo>
                <a:lnTo>
                  <a:pt x="1159009" y="879481"/>
                </a:lnTo>
                <a:cubicBezTo>
                  <a:pt x="1154208" y="877080"/>
                  <a:pt x="1149576" y="874680"/>
                  <a:pt x="1144775" y="872424"/>
                </a:cubicBezTo>
                <a:cubicBezTo>
                  <a:pt x="1143078" y="871828"/>
                  <a:pt x="1142029" y="870127"/>
                  <a:pt x="1142255" y="868343"/>
                </a:cubicBezTo>
                <a:cubicBezTo>
                  <a:pt x="1142255" y="839156"/>
                  <a:pt x="1142255" y="809968"/>
                  <a:pt x="1142255" y="780780"/>
                </a:cubicBezTo>
                <a:lnTo>
                  <a:pt x="1142255" y="738439"/>
                </a:lnTo>
                <a:cubicBezTo>
                  <a:pt x="1145567" y="739010"/>
                  <a:pt x="1148846" y="739771"/>
                  <a:pt x="1152072" y="740719"/>
                </a:cubicBezTo>
                <a:lnTo>
                  <a:pt x="1200558" y="752865"/>
                </a:lnTo>
                <a:cubicBezTo>
                  <a:pt x="1200949" y="752901"/>
                  <a:pt x="1201343" y="752901"/>
                  <a:pt x="1201734" y="752865"/>
                </a:cubicBezTo>
                <a:lnTo>
                  <a:pt x="1201734" y="751065"/>
                </a:lnTo>
                <a:lnTo>
                  <a:pt x="1175043" y="744488"/>
                </a:lnTo>
                <a:cubicBezTo>
                  <a:pt x="1164770" y="741943"/>
                  <a:pt x="1154544" y="739279"/>
                  <a:pt x="1144271" y="736807"/>
                </a:cubicBezTo>
                <a:cubicBezTo>
                  <a:pt x="1142663" y="736423"/>
                  <a:pt x="1142039" y="735775"/>
                  <a:pt x="1142255" y="734190"/>
                </a:cubicBezTo>
                <a:cubicBezTo>
                  <a:pt x="1142279" y="733790"/>
                  <a:pt x="1142279" y="733389"/>
                  <a:pt x="1142255" y="732990"/>
                </a:cubicBezTo>
                <a:lnTo>
                  <a:pt x="1142255" y="606711"/>
                </a:lnTo>
                <a:cubicBezTo>
                  <a:pt x="1142255" y="602606"/>
                  <a:pt x="1141871" y="603182"/>
                  <a:pt x="1145711" y="603158"/>
                </a:cubicBezTo>
                <a:lnTo>
                  <a:pt x="1198518" y="603158"/>
                </a:lnTo>
                <a:cubicBezTo>
                  <a:pt x="1199622" y="603158"/>
                  <a:pt x="1200726" y="603158"/>
                  <a:pt x="1201806" y="603158"/>
                </a:cubicBezTo>
                <a:lnTo>
                  <a:pt x="1201806" y="601358"/>
                </a:lnTo>
                <a:cubicBezTo>
                  <a:pt x="1201110" y="601358"/>
                  <a:pt x="1200414" y="601358"/>
                  <a:pt x="1199718" y="601358"/>
                </a:cubicBezTo>
                <a:lnTo>
                  <a:pt x="1145111" y="601358"/>
                </a:lnTo>
                <a:cubicBezTo>
                  <a:pt x="1142087" y="601358"/>
                  <a:pt x="1142303" y="601694"/>
                  <a:pt x="1142303" y="598718"/>
                </a:cubicBezTo>
                <a:lnTo>
                  <a:pt x="1142303" y="470878"/>
                </a:lnTo>
                <a:cubicBezTo>
                  <a:pt x="1142303" y="467685"/>
                  <a:pt x="1141943" y="468237"/>
                  <a:pt x="1144823" y="467517"/>
                </a:cubicBezTo>
                <a:cubicBezTo>
                  <a:pt x="1163130" y="462909"/>
                  <a:pt x="1181435" y="458341"/>
                  <a:pt x="1199742" y="453811"/>
                </a:cubicBezTo>
                <a:cubicBezTo>
                  <a:pt x="1200383" y="453526"/>
                  <a:pt x="1201096" y="453451"/>
                  <a:pt x="1201782" y="453595"/>
                </a:cubicBezTo>
                <a:lnTo>
                  <a:pt x="1201782" y="451195"/>
                </a:lnTo>
                <a:cubicBezTo>
                  <a:pt x="1196190" y="453019"/>
                  <a:pt x="1190429" y="454195"/>
                  <a:pt x="1184740" y="455636"/>
                </a:cubicBezTo>
                <a:lnTo>
                  <a:pt x="1143815" y="465885"/>
                </a:lnTo>
                <a:lnTo>
                  <a:pt x="1142687" y="466101"/>
                </a:lnTo>
                <a:cubicBezTo>
                  <a:pt x="1142264" y="465376"/>
                  <a:pt x="1142128" y="464522"/>
                  <a:pt x="1142303" y="463701"/>
                </a:cubicBezTo>
                <a:cubicBezTo>
                  <a:pt x="1142303" y="421071"/>
                  <a:pt x="1142303" y="378425"/>
                  <a:pt x="1142303" y="335765"/>
                </a:cubicBezTo>
                <a:cubicBezTo>
                  <a:pt x="1142159" y="334080"/>
                  <a:pt x="1143208" y="332522"/>
                  <a:pt x="1144823" y="332020"/>
                </a:cubicBezTo>
                <a:lnTo>
                  <a:pt x="1198134" y="305473"/>
                </a:lnTo>
                <a:lnTo>
                  <a:pt x="1201854" y="303601"/>
                </a:lnTo>
                <a:lnTo>
                  <a:pt x="1201854" y="301872"/>
                </a:lnTo>
                <a:lnTo>
                  <a:pt x="1201542" y="301872"/>
                </a:lnTo>
                <a:cubicBezTo>
                  <a:pt x="1201062" y="301959"/>
                  <a:pt x="1200611" y="302156"/>
                  <a:pt x="1200222" y="302448"/>
                </a:cubicBezTo>
                <a:lnTo>
                  <a:pt x="1142759" y="330988"/>
                </a:lnTo>
                <a:cubicBezTo>
                  <a:pt x="1142231" y="331252"/>
                  <a:pt x="1141727" y="331564"/>
                  <a:pt x="1141199" y="331852"/>
                </a:cubicBezTo>
                <a:cubicBezTo>
                  <a:pt x="1140359" y="332644"/>
                  <a:pt x="1139326" y="332428"/>
                  <a:pt x="1138342" y="332428"/>
                </a:cubicBezTo>
                <a:lnTo>
                  <a:pt x="1012735" y="332428"/>
                </a:lnTo>
                <a:cubicBezTo>
                  <a:pt x="1011928" y="332565"/>
                  <a:pt x="1011098" y="332481"/>
                  <a:pt x="1010334" y="332188"/>
                </a:cubicBezTo>
                <a:cubicBezTo>
                  <a:pt x="1009902" y="331948"/>
                  <a:pt x="1009974" y="331540"/>
                  <a:pt x="1010334" y="331204"/>
                </a:cubicBezTo>
                <a:lnTo>
                  <a:pt x="1010334" y="331204"/>
                </a:lnTo>
                <a:cubicBezTo>
                  <a:pt x="1024544" y="321764"/>
                  <a:pt x="1038754" y="312307"/>
                  <a:pt x="1052964" y="302833"/>
                </a:cubicBezTo>
                <a:cubicBezTo>
                  <a:pt x="1054668" y="301652"/>
                  <a:pt x="1056701" y="301040"/>
                  <a:pt x="1058772" y="301080"/>
                </a:cubicBezTo>
                <a:cubicBezTo>
                  <a:pt x="1105177" y="301080"/>
                  <a:pt x="1151537" y="301080"/>
                  <a:pt x="1197846" y="301080"/>
                </a:cubicBezTo>
                <a:cubicBezTo>
                  <a:pt x="1199142" y="301080"/>
                  <a:pt x="1200438" y="301080"/>
                  <a:pt x="1201734" y="301080"/>
                </a:cubicBezTo>
                <a:lnTo>
                  <a:pt x="1201734" y="299472"/>
                </a:lnTo>
                <a:cubicBezTo>
                  <a:pt x="1200558" y="299472"/>
                  <a:pt x="1199334" y="299472"/>
                  <a:pt x="1198158" y="299472"/>
                </a:cubicBezTo>
                <a:lnTo>
                  <a:pt x="1059228" y="299472"/>
                </a:lnTo>
                <a:cubicBezTo>
                  <a:pt x="1059560" y="298680"/>
                  <a:pt x="1060189" y="298051"/>
                  <a:pt x="1060981" y="297720"/>
                </a:cubicBezTo>
                <a:lnTo>
                  <a:pt x="1116188" y="261019"/>
                </a:lnTo>
                <a:cubicBezTo>
                  <a:pt x="1117222" y="260251"/>
                  <a:pt x="1118477" y="259841"/>
                  <a:pt x="1119764" y="259843"/>
                </a:cubicBezTo>
                <a:cubicBezTo>
                  <a:pt x="1146839" y="259843"/>
                  <a:pt x="1173915" y="259843"/>
                  <a:pt x="1200990" y="259843"/>
                </a:cubicBezTo>
                <a:cubicBezTo>
                  <a:pt x="1201285" y="259819"/>
                  <a:pt x="1201583" y="259819"/>
                  <a:pt x="1201878" y="259843"/>
                </a:cubicBezTo>
                <a:lnTo>
                  <a:pt x="1201878" y="258043"/>
                </a:lnTo>
                <a:cubicBezTo>
                  <a:pt x="1200798" y="258043"/>
                  <a:pt x="1199694" y="258043"/>
                  <a:pt x="1198590" y="258043"/>
                </a:cubicBezTo>
                <a:lnTo>
                  <a:pt x="1121372" y="258043"/>
                </a:lnTo>
                <a:cubicBezTo>
                  <a:pt x="1121828" y="256867"/>
                  <a:pt x="1122740" y="256579"/>
                  <a:pt x="1123436" y="256123"/>
                </a:cubicBezTo>
                <a:lnTo>
                  <a:pt x="1197678" y="206604"/>
                </a:lnTo>
                <a:cubicBezTo>
                  <a:pt x="1198775" y="205566"/>
                  <a:pt x="1200294" y="205104"/>
                  <a:pt x="1201782" y="205356"/>
                </a:cubicBezTo>
                <a:lnTo>
                  <a:pt x="1201782" y="201756"/>
                </a:lnTo>
                <a:cubicBezTo>
                  <a:pt x="1199927" y="203070"/>
                  <a:pt x="1197663" y="203682"/>
                  <a:pt x="1195397" y="203484"/>
                </a:cubicBezTo>
                <a:lnTo>
                  <a:pt x="1003373" y="203484"/>
                </a:lnTo>
                <a:cubicBezTo>
                  <a:pt x="1003373" y="202188"/>
                  <a:pt x="1004190" y="201828"/>
                  <a:pt x="1004694" y="201324"/>
                </a:cubicBezTo>
                <a:cubicBezTo>
                  <a:pt x="1027928" y="178073"/>
                  <a:pt x="1051132" y="154806"/>
                  <a:pt x="1074302" y="131523"/>
                </a:cubicBezTo>
                <a:cubicBezTo>
                  <a:pt x="1075490" y="130334"/>
                  <a:pt x="1077140" y="129728"/>
                  <a:pt x="1078815" y="129867"/>
                </a:cubicBezTo>
                <a:lnTo>
                  <a:pt x="1198206" y="129867"/>
                </a:lnTo>
                <a:cubicBezTo>
                  <a:pt x="1199406" y="129867"/>
                  <a:pt x="1200606" y="129867"/>
                  <a:pt x="1201782" y="129867"/>
                </a:cubicBezTo>
                <a:lnTo>
                  <a:pt x="1201782" y="127851"/>
                </a:lnTo>
                <a:cubicBezTo>
                  <a:pt x="1200798" y="127851"/>
                  <a:pt x="1199790" y="127851"/>
                  <a:pt x="1198806" y="127851"/>
                </a:cubicBezTo>
                <a:lnTo>
                  <a:pt x="1077951" y="127851"/>
                </a:lnTo>
                <a:lnTo>
                  <a:pt x="1080183" y="125450"/>
                </a:lnTo>
                <a:cubicBezTo>
                  <a:pt x="1115019" y="90806"/>
                  <a:pt x="1149792" y="56074"/>
                  <a:pt x="1184500" y="21253"/>
                </a:cubicBezTo>
                <a:cubicBezTo>
                  <a:pt x="1185724" y="19915"/>
                  <a:pt x="1187491" y="19209"/>
                  <a:pt x="1189301" y="19333"/>
                </a:cubicBezTo>
                <a:cubicBezTo>
                  <a:pt x="1193501" y="19333"/>
                  <a:pt x="1197702" y="19333"/>
                  <a:pt x="1201878" y="19333"/>
                </a:cubicBezTo>
                <a:lnTo>
                  <a:pt x="1201878" y="17461"/>
                </a:lnTo>
                <a:lnTo>
                  <a:pt x="1188365" y="17461"/>
                </a:lnTo>
                <a:cubicBezTo>
                  <a:pt x="1193165" y="12804"/>
                  <a:pt x="1197246" y="8316"/>
                  <a:pt x="1201782" y="4259"/>
                </a:cubicBezTo>
                <a:cubicBezTo>
                  <a:pt x="1201782" y="3563"/>
                  <a:pt x="1201782" y="2867"/>
                  <a:pt x="1201782" y="2171"/>
                </a:cubicBezTo>
                <a:cubicBezTo>
                  <a:pt x="1201782" y="1475"/>
                  <a:pt x="1201350" y="2003"/>
                  <a:pt x="1201158" y="1859"/>
                </a:cubicBezTo>
                <a:cubicBezTo>
                  <a:pt x="1196478" y="7068"/>
                  <a:pt x="1191317" y="11796"/>
                  <a:pt x="1186468" y="16813"/>
                </a:cubicBezTo>
                <a:cubicBezTo>
                  <a:pt x="1185998" y="17344"/>
                  <a:pt x="1185304" y="17621"/>
                  <a:pt x="1184596" y="17557"/>
                </a:cubicBezTo>
                <a:lnTo>
                  <a:pt x="895528" y="17557"/>
                </a:lnTo>
                <a:cubicBezTo>
                  <a:pt x="897040" y="14484"/>
                  <a:pt x="898408" y="11844"/>
                  <a:pt x="899656" y="9156"/>
                </a:cubicBezTo>
                <a:cubicBezTo>
                  <a:pt x="901020" y="6873"/>
                  <a:pt x="902153" y="4461"/>
                  <a:pt x="903041" y="1955"/>
                </a:cubicBezTo>
                <a:lnTo>
                  <a:pt x="901241" y="1955"/>
                </a:lnTo>
                <a:cubicBezTo>
                  <a:pt x="898840" y="6611"/>
                  <a:pt x="896584" y="11244"/>
                  <a:pt x="894352" y="15925"/>
                </a:cubicBezTo>
                <a:cubicBezTo>
                  <a:pt x="893752" y="17149"/>
                  <a:pt x="893080" y="17869"/>
                  <a:pt x="891639" y="17677"/>
                </a:cubicBezTo>
                <a:cubicBezTo>
                  <a:pt x="890936" y="17629"/>
                  <a:pt x="890230" y="17629"/>
                  <a:pt x="889527" y="17677"/>
                </a:cubicBezTo>
                <a:lnTo>
                  <a:pt x="606772" y="17677"/>
                </a:lnTo>
                <a:cubicBezTo>
                  <a:pt x="602931" y="17677"/>
                  <a:pt x="602907" y="17677"/>
                  <a:pt x="602931" y="13980"/>
                </a:cubicBezTo>
                <a:cubicBezTo>
                  <a:pt x="602955" y="10284"/>
                  <a:pt x="602931" y="5987"/>
                  <a:pt x="602931" y="1979"/>
                </a:cubicBezTo>
                <a:lnTo>
                  <a:pt x="601131" y="1979"/>
                </a:lnTo>
                <a:cubicBezTo>
                  <a:pt x="601131" y="6467"/>
                  <a:pt x="601131" y="10980"/>
                  <a:pt x="601131" y="15469"/>
                </a:cubicBezTo>
                <a:cubicBezTo>
                  <a:pt x="601131" y="17605"/>
                  <a:pt x="601131" y="17629"/>
                  <a:pt x="599019" y="17677"/>
                </a:cubicBezTo>
                <a:lnTo>
                  <a:pt x="597171" y="17677"/>
                </a:lnTo>
                <a:cubicBezTo>
                  <a:pt x="502760" y="17677"/>
                  <a:pt x="408346" y="17677"/>
                  <a:pt x="313935" y="17677"/>
                </a:cubicBezTo>
                <a:cubicBezTo>
                  <a:pt x="311768" y="18037"/>
                  <a:pt x="309656" y="16793"/>
                  <a:pt x="308919" y="14725"/>
                </a:cubicBezTo>
                <a:cubicBezTo>
                  <a:pt x="306950" y="10356"/>
                  <a:pt x="304622" y="6179"/>
                  <a:pt x="302438" y="1907"/>
                </a:cubicBezTo>
                <a:lnTo>
                  <a:pt x="300638" y="1907"/>
                </a:lnTo>
                <a:lnTo>
                  <a:pt x="308103" y="17317"/>
                </a:lnTo>
                <a:cubicBezTo>
                  <a:pt x="307082" y="17615"/>
                  <a:pt x="306014" y="17713"/>
                  <a:pt x="304958" y="17605"/>
                </a:cubicBezTo>
                <a:cubicBezTo>
                  <a:pt x="210242" y="17605"/>
                  <a:pt x="115526" y="17605"/>
                  <a:pt x="20811" y="17605"/>
                </a:cubicBezTo>
                <a:cubicBezTo>
                  <a:pt x="19091" y="17640"/>
                  <a:pt x="17442" y="16921"/>
                  <a:pt x="16298" y="15637"/>
                </a:cubicBezTo>
                <a:cubicBezTo>
                  <a:pt x="12410" y="11676"/>
                  <a:pt x="8449" y="7860"/>
                  <a:pt x="4585" y="3947"/>
                </a:cubicBezTo>
                <a:cubicBezTo>
                  <a:pt x="4009" y="3347"/>
                  <a:pt x="3024" y="2963"/>
                  <a:pt x="3144" y="1835"/>
                </a:cubicBezTo>
                <a:cubicBezTo>
                  <a:pt x="2568" y="1835"/>
                  <a:pt x="1704" y="1523"/>
                  <a:pt x="1896" y="2771"/>
                </a:cubicBezTo>
                <a:cubicBezTo>
                  <a:pt x="1957" y="3466"/>
                  <a:pt x="1957" y="4165"/>
                  <a:pt x="1896" y="4859"/>
                </a:cubicBezTo>
                <a:cubicBezTo>
                  <a:pt x="2254" y="4651"/>
                  <a:pt x="2708" y="4710"/>
                  <a:pt x="3000" y="5003"/>
                </a:cubicBezTo>
                <a:lnTo>
                  <a:pt x="15650" y="17461"/>
                </a:lnTo>
                <a:lnTo>
                  <a:pt x="1896" y="17461"/>
                </a:lnTo>
                <a:lnTo>
                  <a:pt x="1896" y="19261"/>
                </a:lnTo>
                <a:cubicBezTo>
                  <a:pt x="6409" y="19261"/>
                  <a:pt x="10897" y="19261"/>
                  <a:pt x="15386" y="19261"/>
                </a:cubicBezTo>
                <a:cubicBezTo>
                  <a:pt x="16688" y="19121"/>
                  <a:pt x="17969" y="19666"/>
                  <a:pt x="18770" y="20701"/>
                </a:cubicBezTo>
                <a:cubicBezTo>
                  <a:pt x="18770" y="20845"/>
                  <a:pt x="19058" y="20965"/>
                  <a:pt x="19202" y="21109"/>
                </a:cubicBezTo>
                <a:lnTo>
                  <a:pt x="123855" y="125642"/>
                </a:lnTo>
                <a:cubicBezTo>
                  <a:pt x="124404" y="126139"/>
                  <a:pt x="124981" y="126604"/>
                  <a:pt x="125584" y="127035"/>
                </a:cubicBezTo>
                <a:cubicBezTo>
                  <a:pt x="125224" y="128235"/>
                  <a:pt x="124504" y="127923"/>
                  <a:pt x="123976" y="127923"/>
                </a:cubicBezTo>
                <a:lnTo>
                  <a:pt x="2856" y="127923"/>
                </a:lnTo>
                <a:cubicBezTo>
                  <a:pt x="2544" y="127923"/>
                  <a:pt x="2256" y="127923"/>
                  <a:pt x="1944" y="127923"/>
                </a:cubicBezTo>
                <a:lnTo>
                  <a:pt x="1944" y="129723"/>
                </a:lnTo>
                <a:cubicBezTo>
                  <a:pt x="3144" y="129723"/>
                  <a:pt x="4345" y="129723"/>
                  <a:pt x="5545" y="129723"/>
                </a:cubicBezTo>
                <a:cubicBezTo>
                  <a:pt x="45230" y="129723"/>
                  <a:pt x="84899" y="129723"/>
                  <a:pt x="124552" y="129723"/>
                </a:cubicBezTo>
                <a:cubicBezTo>
                  <a:pt x="126732" y="129630"/>
                  <a:pt x="128842" y="130509"/>
                  <a:pt x="130312" y="132123"/>
                </a:cubicBezTo>
                <a:cubicBezTo>
                  <a:pt x="153371" y="155198"/>
                  <a:pt x="176486" y="178257"/>
                  <a:pt x="199657" y="201300"/>
                </a:cubicBezTo>
                <a:cubicBezTo>
                  <a:pt x="200137" y="201780"/>
                  <a:pt x="200761" y="202164"/>
                  <a:pt x="200953" y="202932"/>
                </a:cubicBezTo>
                <a:cubicBezTo>
                  <a:pt x="200329" y="203676"/>
                  <a:pt x="199489" y="203316"/>
                  <a:pt x="198769" y="203316"/>
                </a:cubicBezTo>
                <a:cubicBezTo>
                  <a:pt x="135017" y="203412"/>
                  <a:pt x="71257" y="203460"/>
                  <a:pt x="7489" y="203460"/>
                </a:cubicBezTo>
                <a:cubicBezTo>
                  <a:pt x="5281" y="203460"/>
                  <a:pt x="3864" y="202020"/>
                  <a:pt x="1896" y="201636"/>
                </a:cubicBezTo>
                <a:lnTo>
                  <a:pt x="1896" y="205236"/>
                </a:lnTo>
                <a:cubicBezTo>
                  <a:pt x="3373" y="204940"/>
                  <a:pt x="4907" y="205280"/>
                  <a:pt x="6121" y="206172"/>
                </a:cubicBezTo>
                <a:lnTo>
                  <a:pt x="81874" y="256579"/>
                </a:lnTo>
                <a:cubicBezTo>
                  <a:pt x="82210" y="256795"/>
                  <a:pt x="82498" y="257035"/>
                  <a:pt x="83074" y="257443"/>
                </a:cubicBezTo>
                <a:cubicBezTo>
                  <a:pt x="82042" y="257865"/>
                  <a:pt x="80913" y="258000"/>
                  <a:pt x="79810" y="257827"/>
                </a:cubicBezTo>
                <a:lnTo>
                  <a:pt x="5233" y="257827"/>
                </a:lnTo>
                <a:cubicBezTo>
                  <a:pt x="4153" y="257827"/>
                  <a:pt x="3048" y="257827"/>
                  <a:pt x="1944" y="257827"/>
                </a:cubicBezTo>
                <a:lnTo>
                  <a:pt x="1944" y="259627"/>
                </a:lnTo>
                <a:cubicBezTo>
                  <a:pt x="2760" y="259627"/>
                  <a:pt x="3552" y="259627"/>
                  <a:pt x="4345" y="259627"/>
                </a:cubicBezTo>
                <a:cubicBezTo>
                  <a:pt x="30940" y="259627"/>
                  <a:pt x="57527" y="259627"/>
                  <a:pt x="84107" y="259627"/>
                </a:cubicBezTo>
                <a:cubicBezTo>
                  <a:pt x="85693" y="259584"/>
                  <a:pt x="87254" y="260038"/>
                  <a:pt x="88571" y="260923"/>
                </a:cubicBezTo>
                <a:cubicBezTo>
                  <a:pt x="106749" y="273100"/>
                  <a:pt x="124952" y="285238"/>
                  <a:pt x="143178" y="297336"/>
                </a:cubicBezTo>
                <a:cubicBezTo>
                  <a:pt x="143947" y="297705"/>
                  <a:pt x="144614" y="298258"/>
                  <a:pt x="145122" y="298944"/>
                </a:cubicBezTo>
                <a:cubicBezTo>
                  <a:pt x="144122" y="299335"/>
                  <a:pt x="143032" y="299434"/>
                  <a:pt x="141978" y="299232"/>
                </a:cubicBezTo>
                <a:lnTo>
                  <a:pt x="5545" y="299232"/>
                </a:lnTo>
                <a:cubicBezTo>
                  <a:pt x="4345" y="299232"/>
                  <a:pt x="3144" y="299232"/>
                  <a:pt x="1944" y="299232"/>
                </a:cubicBezTo>
                <a:lnTo>
                  <a:pt x="1944" y="303433"/>
                </a:lnTo>
                <a:cubicBezTo>
                  <a:pt x="3048" y="303241"/>
                  <a:pt x="3840" y="303961"/>
                  <a:pt x="4729" y="304393"/>
                </a:cubicBezTo>
                <a:cubicBezTo>
                  <a:pt x="23043" y="313514"/>
                  <a:pt x="41333" y="322707"/>
                  <a:pt x="59671" y="331780"/>
                </a:cubicBezTo>
                <a:cubicBezTo>
                  <a:pt x="61441" y="332452"/>
                  <a:pt x="62522" y="334248"/>
                  <a:pt x="62288" y="336125"/>
                </a:cubicBezTo>
                <a:cubicBezTo>
                  <a:pt x="62288" y="378322"/>
                  <a:pt x="62288" y="420512"/>
                  <a:pt x="62288" y="462693"/>
                </a:cubicBezTo>
                <a:lnTo>
                  <a:pt x="62288" y="465765"/>
                </a:lnTo>
                <a:cubicBezTo>
                  <a:pt x="61046" y="465935"/>
                  <a:pt x="59782" y="465753"/>
                  <a:pt x="58639" y="465237"/>
                </a:cubicBezTo>
                <a:lnTo>
                  <a:pt x="4849" y="452035"/>
                </a:lnTo>
                <a:cubicBezTo>
                  <a:pt x="3912" y="451795"/>
                  <a:pt x="2952" y="451291"/>
                  <a:pt x="1944" y="451795"/>
                </a:cubicBezTo>
                <a:lnTo>
                  <a:pt x="1944" y="453595"/>
                </a:lnTo>
                <a:cubicBezTo>
                  <a:pt x="2834" y="453461"/>
                  <a:pt x="3744" y="453559"/>
                  <a:pt x="4585" y="453883"/>
                </a:cubicBezTo>
                <a:lnTo>
                  <a:pt x="59503" y="467493"/>
                </a:lnTo>
                <a:cubicBezTo>
                  <a:pt x="62216" y="468165"/>
                  <a:pt x="62240" y="468165"/>
                  <a:pt x="62240" y="471022"/>
                </a:cubicBezTo>
                <a:lnTo>
                  <a:pt x="62240" y="598453"/>
                </a:lnTo>
                <a:cubicBezTo>
                  <a:pt x="62240" y="598838"/>
                  <a:pt x="62240" y="599246"/>
                  <a:pt x="62240" y="599654"/>
                </a:cubicBezTo>
                <a:cubicBezTo>
                  <a:pt x="62240" y="600758"/>
                  <a:pt x="61928" y="601358"/>
                  <a:pt x="60704" y="601214"/>
                </a:cubicBezTo>
                <a:cubicBezTo>
                  <a:pt x="60304" y="601190"/>
                  <a:pt x="59903" y="601190"/>
                  <a:pt x="59503" y="601214"/>
                </a:cubicBezTo>
                <a:lnTo>
                  <a:pt x="3744" y="601214"/>
                </a:lnTo>
                <a:cubicBezTo>
                  <a:pt x="3144" y="601214"/>
                  <a:pt x="2544" y="601214"/>
                  <a:pt x="1944" y="601214"/>
                </a:cubicBezTo>
                <a:lnTo>
                  <a:pt x="1944" y="603014"/>
                </a:lnTo>
                <a:cubicBezTo>
                  <a:pt x="5953" y="603014"/>
                  <a:pt x="9937" y="603014"/>
                  <a:pt x="13946" y="603014"/>
                </a:cubicBezTo>
                <a:lnTo>
                  <a:pt x="60728" y="603014"/>
                </a:lnTo>
                <a:cubicBezTo>
                  <a:pt x="61712" y="603014"/>
                  <a:pt x="62240" y="603350"/>
                  <a:pt x="62240" y="604382"/>
                </a:cubicBezTo>
                <a:cubicBezTo>
                  <a:pt x="62240" y="605414"/>
                  <a:pt x="62240" y="605774"/>
                  <a:pt x="62240" y="606470"/>
                </a:cubicBezTo>
                <a:lnTo>
                  <a:pt x="62240" y="733038"/>
                </a:lnTo>
                <a:cubicBezTo>
                  <a:pt x="62240" y="733350"/>
                  <a:pt x="62240" y="733638"/>
                  <a:pt x="62240" y="733950"/>
                </a:cubicBezTo>
                <a:cubicBezTo>
                  <a:pt x="62480" y="735631"/>
                  <a:pt x="61832" y="736351"/>
                  <a:pt x="60080" y="736783"/>
                </a:cubicBezTo>
                <a:cubicBezTo>
                  <a:pt x="55591" y="737767"/>
                  <a:pt x="51174" y="739015"/>
                  <a:pt x="46710" y="740119"/>
                </a:cubicBezTo>
                <a:lnTo>
                  <a:pt x="4297" y="750729"/>
                </a:lnTo>
                <a:cubicBezTo>
                  <a:pt x="3523" y="750983"/>
                  <a:pt x="2711" y="751105"/>
                  <a:pt x="1896" y="751089"/>
                </a:cubicBezTo>
                <a:lnTo>
                  <a:pt x="1896" y="752889"/>
                </a:lnTo>
                <a:cubicBezTo>
                  <a:pt x="2792" y="752975"/>
                  <a:pt x="3696" y="752853"/>
                  <a:pt x="4537" y="752529"/>
                </a:cubicBezTo>
                <a:lnTo>
                  <a:pt x="59167" y="738847"/>
                </a:lnTo>
                <a:cubicBezTo>
                  <a:pt x="60012" y="738540"/>
                  <a:pt x="60910" y="738408"/>
                  <a:pt x="61808" y="738463"/>
                </a:cubicBezTo>
                <a:cubicBezTo>
                  <a:pt x="62456" y="739255"/>
                  <a:pt x="62168" y="740191"/>
                  <a:pt x="62168" y="741055"/>
                </a:cubicBezTo>
                <a:cubicBezTo>
                  <a:pt x="62168" y="783541"/>
                  <a:pt x="62168" y="826026"/>
                  <a:pt x="62168" y="868511"/>
                </a:cubicBezTo>
                <a:cubicBezTo>
                  <a:pt x="62358" y="870199"/>
                  <a:pt x="61365" y="871797"/>
                  <a:pt x="59767" y="872376"/>
                </a:cubicBezTo>
                <a:cubicBezTo>
                  <a:pt x="41333" y="881514"/>
                  <a:pt x="22931" y="890714"/>
                  <a:pt x="4561" y="899979"/>
                </a:cubicBezTo>
                <a:cubicBezTo>
                  <a:pt x="3723" y="900526"/>
                  <a:pt x="2785" y="900903"/>
                  <a:pt x="1800" y="901083"/>
                </a:cubicBezTo>
                <a:lnTo>
                  <a:pt x="1800" y="902884"/>
                </a:lnTo>
                <a:cubicBezTo>
                  <a:pt x="2952" y="903364"/>
                  <a:pt x="3696" y="902428"/>
                  <a:pt x="4537" y="902019"/>
                </a:cubicBezTo>
                <a:cubicBezTo>
                  <a:pt x="23211" y="892706"/>
                  <a:pt x="41877" y="883376"/>
                  <a:pt x="60536" y="874032"/>
                </a:cubicBezTo>
                <a:cubicBezTo>
                  <a:pt x="62109" y="873194"/>
                  <a:pt x="63865" y="872757"/>
                  <a:pt x="65648" y="872760"/>
                </a:cubicBezTo>
                <a:lnTo>
                  <a:pt x="193704" y="872760"/>
                </a:lnTo>
                <a:lnTo>
                  <a:pt x="193704" y="873312"/>
                </a:lnTo>
                <a:lnTo>
                  <a:pt x="191304" y="874920"/>
                </a:lnTo>
                <a:lnTo>
                  <a:pt x="151123" y="901947"/>
                </a:lnTo>
                <a:cubicBezTo>
                  <a:pt x="150379" y="902428"/>
                  <a:pt x="149659" y="902980"/>
                  <a:pt x="148939" y="903508"/>
                </a:cubicBezTo>
                <a:cubicBezTo>
                  <a:pt x="148219" y="904036"/>
                  <a:pt x="146874" y="904108"/>
                  <a:pt x="145794" y="904108"/>
                </a:cubicBezTo>
                <a:lnTo>
                  <a:pt x="1896" y="904108"/>
                </a:lnTo>
                <a:lnTo>
                  <a:pt x="1896" y="904708"/>
                </a:lnTo>
                <a:lnTo>
                  <a:pt x="142698" y="904708"/>
                </a:lnTo>
                <a:cubicBezTo>
                  <a:pt x="143501" y="904684"/>
                  <a:pt x="144304" y="904732"/>
                  <a:pt x="145098" y="904852"/>
                </a:cubicBezTo>
                <a:cubicBezTo>
                  <a:pt x="145722" y="904852"/>
                  <a:pt x="145794" y="905428"/>
                  <a:pt x="145314" y="905908"/>
                </a:cubicBezTo>
                <a:lnTo>
                  <a:pt x="145314" y="905908"/>
                </a:lnTo>
                <a:cubicBezTo>
                  <a:pt x="127792" y="917573"/>
                  <a:pt x="110174" y="929119"/>
                  <a:pt x="92772" y="940976"/>
                </a:cubicBezTo>
                <a:cubicBezTo>
                  <a:pt x="88846" y="943811"/>
                  <a:pt x="84098" y="945278"/>
                  <a:pt x="79258" y="945153"/>
                </a:cubicBezTo>
                <a:cubicBezTo>
                  <a:pt x="54583" y="944937"/>
                  <a:pt x="29908" y="945153"/>
                  <a:pt x="5233" y="945153"/>
                </a:cubicBezTo>
                <a:cubicBezTo>
                  <a:pt x="4153" y="945153"/>
                  <a:pt x="3048" y="945153"/>
                  <a:pt x="1944" y="945153"/>
                </a:cubicBezTo>
                <a:lnTo>
                  <a:pt x="1944" y="946953"/>
                </a:lnTo>
                <a:cubicBezTo>
                  <a:pt x="3048" y="946953"/>
                  <a:pt x="4153" y="946953"/>
                  <a:pt x="5233" y="946953"/>
                </a:cubicBezTo>
                <a:lnTo>
                  <a:pt x="82858" y="946953"/>
                </a:lnTo>
                <a:cubicBezTo>
                  <a:pt x="82594" y="948129"/>
                  <a:pt x="81730" y="948345"/>
                  <a:pt x="81106" y="948753"/>
                </a:cubicBezTo>
                <a:lnTo>
                  <a:pt x="6361" y="998560"/>
                </a:lnTo>
                <a:cubicBezTo>
                  <a:pt x="4993" y="999472"/>
                  <a:pt x="3672" y="1000336"/>
                  <a:pt x="1944" y="999544"/>
                </a:cubicBezTo>
                <a:lnTo>
                  <a:pt x="1944" y="1003144"/>
                </a:lnTo>
                <a:cubicBezTo>
                  <a:pt x="1944" y="1003144"/>
                  <a:pt x="2184" y="1003144"/>
                  <a:pt x="2256" y="1003144"/>
                </a:cubicBezTo>
                <a:cubicBezTo>
                  <a:pt x="5065" y="1001176"/>
                  <a:pt x="8305" y="1001608"/>
                  <a:pt x="11449" y="1001608"/>
                </a:cubicBezTo>
                <a:lnTo>
                  <a:pt x="197377" y="1001608"/>
                </a:lnTo>
                <a:cubicBezTo>
                  <a:pt x="198673" y="1001473"/>
                  <a:pt x="199983" y="1001579"/>
                  <a:pt x="201241" y="1001920"/>
                </a:cubicBezTo>
                <a:lnTo>
                  <a:pt x="199249" y="1003984"/>
                </a:lnTo>
                <a:cubicBezTo>
                  <a:pt x="176142" y="1027171"/>
                  <a:pt x="153035" y="1050310"/>
                  <a:pt x="129928" y="1073401"/>
                </a:cubicBezTo>
                <a:cubicBezTo>
                  <a:pt x="128802" y="1074642"/>
                  <a:pt x="127187" y="1075328"/>
                  <a:pt x="125512" y="1075273"/>
                </a:cubicBezTo>
                <a:cubicBezTo>
                  <a:pt x="85123" y="1075273"/>
                  <a:pt x="44734" y="1075273"/>
                  <a:pt x="4345" y="1075273"/>
                </a:cubicBezTo>
                <a:cubicBezTo>
                  <a:pt x="3552" y="1075273"/>
                  <a:pt x="2760" y="1075273"/>
                  <a:pt x="1944" y="1075273"/>
                </a:cubicBezTo>
                <a:lnTo>
                  <a:pt x="1944" y="1077073"/>
                </a:lnTo>
                <a:cubicBezTo>
                  <a:pt x="3144" y="1077073"/>
                  <a:pt x="4345" y="1077073"/>
                  <a:pt x="5545" y="1077073"/>
                </a:cubicBezTo>
                <a:lnTo>
                  <a:pt x="125560" y="1077073"/>
                </a:lnTo>
                <a:cubicBezTo>
                  <a:pt x="125055" y="1078117"/>
                  <a:pt x="124326" y="1079034"/>
                  <a:pt x="123423" y="1079762"/>
                </a:cubicBezTo>
                <a:lnTo>
                  <a:pt x="20115" y="1183119"/>
                </a:lnTo>
                <a:cubicBezTo>
                  <a:pt x="19226" y="1184031"/>
                  <a:pt x="18362" y="1184991"/>
                  <a:pt x="17474" y="1185951"/>
                </a:cubicBezTo>
                <a:lnTo>
                  <a:pt x="17474" y="1185951"/>
                </a:lnTo>
                <a:cubicBezTo>
                  <a:pt x="16706" y="1187055"/>
                  <a:pt x="15506" y="1186695"/>
                  <a:pt x="14474" y="1186695"/>
                </a:cubicBezTo>
                <a:cubicBezTo>
                  <a:pt x="10297" y="1186695"/>
                  <a:pt x="6121" y="1186695"/>
                  <a:pt x="1944" y="1186695"/>
                </a:cubicBezTo>
                <a:lnTo>
                  <a:pt x="1944" y="1187295"/>
                </a:lnTo>
                <a:lnTo>
                  <a:pt x="12386" y="1187295"/>
                </a:lnTo>
                <a:cubicBezTo>
                  <a:pt x="13346" y="1187295"/>
                  <a:pt x="14426" y="1187007"/>
                  <a:pt x="15074" y="1188087"/>
                </a:cubicBezTo>
                <a:lnTo>
                  <a:pt x="3912" y="1199321"/>
                </a:lnTo>
                <a:cubicBezTo>
                  <a:pt x="3360" y="1199873"/>
                  <a:pt x="2904" y="1200593"/>
                  <a:pt x="1944" y="1200497"/>
                </a:cubicBezTo>
                <a:cubicBezTo>
                  <a:pt x="1944" y="1201097"/>
                  <a:pt x="1632" y="1201961"/>
                  <a:pt x="2856" y="1201721"/>
                </a:cubicBezTo>
                <a:cubicBezTo>
                  <a:pt x="3351" y="1201673"/>
                  <a:pt x="3850" y="1201673"/>
                  <a:pt x="4345" y="1201721"/>
                </a:cubicBezTo>
                <a:lnTo>
                  <a:pt x="4297" y="1201721"/>
                </a:lnTo>
                <a:lnTo>
                  <a:pt x="18098" y="1187895"/>
                </a:lnTo>
                <a:lnTo>
                  <a:pt x="18098" y="1187895"/>
                </a:lnTo>
                <a:cubicBezTo>
                  <a:pt x="18558" y="1187502"/>
                  <a:pt x="19149" y="1187295"/>
                  <a:pt x="19754" y="1187319"/>
                </a:cubicBezTo>
                <a:lnTo>
                  <a:pt x="304166" y="1187319"/>
                </a:lnTo>
                <a:cubicBezTo>
                  <a:pt x="305263" y="1187264"/>
                  <a:pt x="306365" y="1187302"/>
                  <a:pt x="307454" y="1187439"/>
                </a:cubicBezTo>
                <a:cubicBezTo>
                  <a:pt x="308583" y="1187607"/>
                  <a:pt x="308655" y="1188327"/>
                  <a:pt x="307935" y="1189143"/>
                </a:cubicBezTo>
                <a:lnTo>
                  <a:pt x="302894" y="1198889"/>
                </a:lnTo>
                <a:cubicBezTo>
                  <a:pt x="302390" y="1199849"/>
                  <a:pt x="301838" y="1200785"/>
                  <a:pt x="301310" y="1201721"/>
                </a:cubicBezTo>
                <a:lnTo>
                  <a:pt x="303710" y="1201721"/>
                </a:lnTo>
                <a:cubicBezTo>
                  <a:pt x="305606" y="1196920"/>
                  <a:pt x="308199" y="1192600"/>
                  <a:pt x="310335" y="1187991"/>
                </a:cubicBezTo>
                <a:lnTo>
                  <a:pt x="310335" y="1187991"/>
                </a:lnTo>
                <a:cubicBezTo>
                  <a:pt x="310649" y="1187593"/>
                  <a:pt x="311124" y="1187355"/>
                  <a:pt x="311631" y="1187343"/>
                </a:cubicBezTo>
                <a:lnTo>
                  <a:pt x="597267" y="1187343"/>
                </a:lnTo>
                <a:cubicBezTo>
                  <a:pt x="598587" y="1187343"/>
                  <a:pt x="600099" y="1186743"/>
                  <a:pt x="601179" y="1188135"/>
                </a:cubicBezTo>
                <a:lnTo>
                  <a:pt x="601179" y="1201721"/>
                </a:lnTo>
                <a:lnTo>
                  <a:pt x="602979" y="1201721"/>
                </a:lnTo>
                <a:cubicBezTo>
                  <a:pt x="602811" y="1197136"/>
                  <a:pt x="602787" y="1192552"/>
                  <a:pt x="602979" y="1187991"/>
                </a:cubicBezTo>
                <a:cubicBezTo>
                  <a:pt x="603383" y="1187533"/>
                  <a:pt x="603978" y="1187290"/>
                  <a:pt x="604588" y="1187343"/>
                </a:cubicBezTo>
                <a:lnTo>
                  <a:pt x="889407" y="1187343"/>
                </a:lnTo>
                <a:cubicBezTo>
                  <a:pt x="890751" y="1187343"/>
                  <a:pt x="892216" y="1186887"/>
                  <a:pt x="893440" y="1187919"/>
                </a:cubicBezTo>
                <a:cubicBezTo>
                  <a:pt x="895958" y="1192362"/>
                  <a:pt x="898164" y="1196973"/>
                  <a:pt x="900041" y="1201721"/>
                </a:cubicBezTo>
                <a:lnTo>
                  <a:pt x="902441" y="1201721"/>
                </a:lnTo>
                <a:cubicBezTo>
                  <a:pt x="900641" y="1198072"/>
                  <a:pt x="898816" y="1194520"/>
                  <a:pt x="897040" y="1190752"/>
                </a:cubicBezTo>
                <a:cubicBezTo>
                  <a:pt x="896498" y="1189921"/>
                  <a:pt x="896099" y="1189004"/>
                  <a:pt x="895864" y="1188039"/>
                </a:cubicBezTo>
                <a:cubicBezTo>
                  <a:pt x="896236" y="1187547"/>
                  <a:pt x="896836" y="1187286"/>
                  <a:pt x="897448" y="1187343"/>
                </a:cubicBezTo>
                <a:lnTo>
                  <a:pt x="1182196" y="1187343"/>
                </a:lnTo>
                <a:cubicBezTo>
                  <a:pt x="1183516" y="1187343"/>
                  <a:pt x="1185028" y="1186767"/>
                  <a:pt x="1186132" y="1188087"/>
                </a:cubicBezTo>
                <a:cubicBezTo>
                  <a:pt x="1189877" y="1191928"/>
                  <a:pt x="1193645" y="1195720"/>
                  <a:pt x="1197390" y="1199561"/>
                </a:cubicBezTo>
                <a:cubicBezTo>
                  <a:pt x="1198086" y="1200257"/>
                  <a:pt x="1198734" y="1201001"/>
                  <a:pt x="1199382" y="1201721"/>
                </a:cubicBezTo>
                <a:lnTo>
                  <a:pt x="1201182" y="1201721"/>
                </a:lnTo>
                <a:cubicBezTo>
                  <a:pt x="1201494" y="1200617"/>
                  <a:pt x="1200678" y="1200065"/>
                  <a:pt x="1200054" y="1199585"/>
                </a:cubicBezTo>
                <a:close/>
                <a:moveTo>
                  <a:pt x="1040530" y="1042293"/>
                </a:moveTo>
                <a:cubicBezTo>
                  <a:pt x="1050787" y="1052566"/>
                  <a:pt x="1061012" y="1062840"/>
                  <a:pt x="1071206" y="1073113"/>
                </a:cubicBezTo>
                <a:cubicBezTo>
                  <a:pt x="1071758" y="1073665"/>
                  <a:pt x="1072262" y="1074241"/>
                  <a:pt x="1073318" y="1075345"/>
                </a:cubicBezTo>
                <a:lnTo>
                  <a:pt x="1069622" y="1075345"/>
                </a:lnTo>
                <a:cubicBezTo>
                  <a:pt x="993964" y="1075345"/>
                  <a:pt x="918290" y="1075345"/>
                  <a:pt x="842601" y="1075345"/>
                </a:cubicBezTo>
                <a:cubicBezTo>
                  <a:pt x="840544" y="1075566"/>
                  <a:pt x="838607" y="1074330"/>
                  <a:pt x="837945" y="1072369"/>
                </a:cubicBezTo>
                <a:cubicBezTo>
                  <a:pt x="830480" y="1057103"/>
                  <a:pt x="822823" y="1041957"/>
                  <a:pt x="815238" y="1026763"/>
                </a:cubicBezTo>
                <a:cubicBezTo>
                  <a:pt x="811541" y="1019370"/>
                  <a:pt x="807845" y="1011929"/>
                  <a:pt x="804173" y="1004512"/>
                </a:cubicBezTo>
                <a:cubicBezTo>
                  <a:pt x="803788" y="1003720"/>
                  <a:pt x="803140" y="1003024"/>
                  <a:pt x="803284" y="1002112"/>
                </a:cubicBezTo>
                <a:cubicBezTo>
                  <a:pt x="804213" y="1001742"/>
                  <a:pt x="805229" y="1001641"/>
                  <a:pt x="806213" y="1001824"/>
                </a:cubicBezTo>
                <a:cubicBezTo>
                  <a:pt x="869804" y="1001824"/>
                  <a:pt x="933381" y="1001824"/>
                  <a:pt x="996941" y="1001824"/>
                </a:cubicBezTo>
                <a:cubicBezTo>
                  <a:pt x="998918" y="1001738"/>
                  <a:pt x="1000831" y="1002530"/>
                  <a:pt x="1002173" y="1003984"/>
                </a:cubicBezTo>
                <a:cubicBezTo>
                  <a:pt x="1014823" y="1016610"/>
                  <a:pt x="1027761" y="1029379"/>
                  <a:pt x="1040530" y="1042173"/>
                </a:cubicBezTo>
                <a:close/>
                <a:moveTo>
                  <a:pt x="603075" y="1003216"/>
                </a:moveTo>
                <a:cubicBezTo>
                  <a:pt x="602955" y="1002016"/>
                  <a:pt x="603507" y="1001584"/>
                  <a:pt x="604636" y="1001632"/>
                </a:cubicBezTo>
                <a:cubicBezTo>
                  <a:pt x="605332" y="1001632"/>
                  <a:pt x="606028" y="1001632"/>
                  <a:pt x="606724" y="1001632"/>
                </a:cubicBezTo>
                <a:cubicBezTo>
                  <a:pt x="670315" y="1001632"/>
                  <a:pt x="733885" y="1001632"/>
                  <a:pt x="797428" y="1001632"/>
                </a:cubicBezTo>
                <a:cubicBezTo>
                  <a:pt x="799516" y="1001370"/>
                  <a:pt x="801506" y="1002585"/>
                  <a:pt x="802228" y="1004560"/>
                </a:cubicBezTo>
                <a:cubicBezTo>
                  <a:pt x="813430" y="1027188"/>
                  <a:pt x="824678" y="1049799"/>
                  <a:pt x="835976" y="1072393"/>
                </a:cubicBezTo>
                <a:cubicBezTo>
                  <a:pt x="836541" y="1073266"/>
                  <a:pt x="836915" y="1074248"/>
                  <a:pt x="837081" y="1075273"/>
                </a:cubicBezTo>
                <a:lnTo>
                  <a:pt x="606652" y="1075273"/>
                </a:lnTo>
                <a:cubicBezTo>
                  <a:pt x="603051" y="1075273"/>
                  <a:pt x="603051" y="1075273"/>
                  <a:pt x="603051" y="1071625"/>
                </a:cubicBezTo>
                <a:cubicBezTo>
                  <a:pt x="603051" y="1049319"/>
                  <a:pt x="603051" y="1027027"/>
                  <a:pt x="603051" y="1004752"/>
                </a:cubicBezTo>
                <a:cubicBezTo>
                  <a:pt x="603075" y="1004200"/>
                  <a:pt x="603123" y="1003696"/>
                  <a:pt x="603075" y="1003216"/>
                </a:cubicBezTo>
                <a:close/>
                <a:moveTo>
                  <a:pt x="603075" y="950217"/>
                </a:moveTo>
                <a:cubicBezTo>
                  <a:pt x="603075" y="949617"/>
                  <a:pt x="603075" y="948993"/>
                  <a:pt x="603075" y="948417"/>
                </a:cubicBezTo>
                <a:cubicBezTo>
                  <a:pt x="603075" y="947265"/>
                  <a:pt x="603483" y="946761"/>
                  <a:pt x="604636" y="946833"/>
                </a:cubicBezTo>
                <a:cubicBezTo>
                  <a:pt x="605236" y="946833"/>
                  <a:pt x="605836" y="946833"/>
                  <a:pt x="606436" y="946833"/>
                </a:cubicBezTo>
                <a:cubicBezTo>
                  <a:pt x="660987" y="946833"/>
                  <a:pt x="715553" y="946833"/>
                  <a:pt x="770136" y="946833"/>
                </a:cubicBezTo>
                <a:cubicBezTo>
                  <a:pt x="772229" y="946543"/>
                  <a:pt x="774238" y="947767"/>
                  <a:pt x="774937" y="949761"/>
                </a:cubicBezTo>
                <a:cubicBezTo>
                  <a:pt x="782666" y="965531"/>
                  <a:pt x="790563" y="981229"/>
                  <a:pt x="798388" y="996951"/>
                </a:cubicBezTo>
                <a:cubicBezTo>
                  <a:pt x="798772" y="997719"/>
                  <a:pt x="799108" y="998535"/>
                  <a:pt x="799564" y="999520"/>
                </a:cubicBezTo>
                <a:cubicBezTo>
                  <a:pt x="798491" y="999882"/>
                  <a:pt x="797353" y="1000004"/>
                  <a:pt x="796228" y="999880"/>
                </a:cubicBezTo>
                <a:lnTo>
                  <a:pt x="606772" y="999880"/>
                </a:lnTo>
                <a:cubicBezTo>
                  <a:pt x="602643" y="999880"/>
                  <a:pt x="603195" y="1000216"/>
                  <a:pt x="603195" y="996423"/>
                </a:cubicBezTo>
                <a:cubicBezTo>
                  <a:pt x="603099" y="981013"/>
                  <a:pt x="603059" y="965611"/>
                  <a:pt x="603075" y="950217"/>
                </a:cubicBezTo>
                <a:close/>
                <a:moveTo>
                  <a:pt x="603075" y="848589"/>
                </a:moveTo>
                <a:cubicBezTo>
                  <a:pt x="603075" y="847005"/>
                  <a:pt x="603555" y="846356"/>
                  <a:pt x="605116" y="846549"/>
                </a:cubicBezTo>
                <a:cubicBezTo>
                  <a:pt x="605596" y="846549"/>
                  <a:pt x="606100" y="846549"/>
                  <a:pt x="606604" y="846549"/>
                </a:cubicBezTo>
                <a:lnTo>
                  <a:pt x="722082" y="846549"/>
                </a:lnTo>
                <a:cubicBezTo>
                  <a:pt x="722793" y="846467"/>
                  <a:pt x="723472" y="846856"/>
                  <a:pt x="723762" y="847509"/>
                </a:cubicBezTo>
                <a:cubicBezTo>
                  <a:pt x="727555" y="855166"/>
                  <a:pt x="731395" y="862823"/>
                  <a:pt x="735524" y="871056"/>
                </a:cubicBezTo>
                <a:lnTo>
                  <a:pt x="606628" y="871056"/>
                </a:lnTo>
                <a:cubicBezTo>
                  <a:pt x="606133" y="871020"/>
                  <a:pt x="605634" y="871020"/>
                  <a:pt x="605140" y="871056"/>
                </a:cubicBezTo>
                <a:cubicBezTo>
                  <a:pt x="603483" y="871272"/>
                  <a:pt x="603147" y="870456"/>
                  <a:pt x="603147" y="868967"/>
                </a:cubicBezTo>
                <a:cubicBezTo>
                  <a:pt x="603195" y="862174"/>
                  <a:pt x="603219" y="855382"/>
                  <a:pt x="603147" y="848589"/>
                </a:cubicBezTo>
                <a:close/>
                <a:moveTo>
                  <a:pt x="603075" y="206989"/>
                </a:moveTo>
                <a:cubicBezTo>
                  <a:pt x="603075" y="205548"/>
                  <a:pt x="603507" y="204972"/>
                  <a:pt x="604948" y="205140"/>
                </a:cubicBezTo>
                <a:cubicBezTo>
                  <a:pt x="605644" y="205176"/>
                  <a:pt x="606340" y="205176"/>
                  <a:pt x="607036" y="205140"/>
                </a:cubicBezTo>
                <a:lnTo>
                  <a:pt x="795940" y="205140"/>
                </a:lnTo>
                <a:cubicBezTo>
                  <a:pt x="797063" y="205023"/>
                  <a:pt x="798201" y="205096"/>
                  <a:pt x="799300" y="205356"/>
                </a:cubicBezTo>
                <a:cubicBezTo>
                  <a:pt x="799233" y="206220"/>
                  <a:pt x="798935" y="207049"/>
                  <a:pt x="798436" y="207757"/>
                </a:cubicBezTo>
                <a:cubicBezTo>
                  <a:pt x="790491" y="223647"/>
                  <a:pt x="782522" y="239513"/>
                  <a:pt x="774649" y="255451"/>
                </a:cubicBezTo>
                <a:cubicBezTo>
                  <a:pt x="774003" y="257092"/>
                  <a:pt x="772318" y="258084"/>
                  <a:pt x="770568" y="257851"/>
                </a:cubicBezTo>
                <a:cubicBezTo>
                  <a:pt x="715794" y="257851"/>
                  <a:pt x="661019" y="257851"/>
                  <a:pt x="606244" y="257851"/>
                </a:cubicBezTo>
                <a:cubicBezTo>
                  <a:pt x="605853" y="257815"/>
                  <a:pt x="605459" y="257815"/>
                  <a:pt x="605068" y="257851"/>
                </a:cubicBezTo>
                <a:cubicBezTo>
                  <a:pt x="603387" y="258091"/>
                  <a:pt x="603075" y="257227"/>
                  <a:pt x="603075" y="255763"/>
                </a:cubicBezTo>
                <a:cubicBezTo>
                  <a:pt x="603092" y="239537"/>
                  <a:pt x="603083" y="223279"/>
                  <a:pt x="603051" y="206989"/>
                </a:cubicBezTo>
                <a:close/>
                <a:moveTo>
                  <a:pt x="1088320" y="477862"/>
                </a:moveTo>
                <a:cubicBezTo>
                  <a:pt x="1088512" y="479351"/>
                  <a:pt x="1087864" y="479879"/>
                  <a:pt x="1086424" y="480263"/>
                </a:cubicBezTo>
                <a:cubicBezTo>
                  <a:pt x="1078743" y="482087"/>
                  <a:pt x="1071110" y="484055"/>
                  <a:pt x="1063453" y="485975"/>
                </a:cubicBezTo>
                <a:lnTo>
                  <a:pt x="1050083" y="489288"/>
                </a:lnTo>
                <a:cubicBezTo>
                  <a:pt x="1049147" y="489528"/>
                  <a:pt x="1048163" y="489720"/>
                  <a:pt x="1047227" y="489936"/>
                </a:cubicBezTo>
                <a:cubicBezTo>
                  <a:pt x="1046881" y="489050"/>
                  <a:pt x="1046773" y="488090"/>
                  <a:pt x="1046915" y="487152"/>
                </a:cubicBezTo>
                <a:cubicBezTo>
                  <a:pt x="1046915" y="452683"/>
                  <a:pt x="1046915" y="418208"/>
                  <a:pt x="1046915" y="383723"/>
                </a:cubicBezTo>
                <a:cubicBezTo>
                  <a:pt x="1046694" y="381980"/>
                  <a:pt x="1047683" y="380309"/>
                  <a:pt x="1049315" y="379666"/>
                </a:cubicBezTo>
                <a:cubicBezTo>
                  <a:pt x="1061317" y="373785"/>
                  <a:pt x="1073318" y="367665"/>
                  <a:pt x="1085320" y="361784"/>
                </a:cubicBezTo>
                <a:cubicBezTo>
                  <a:pt x="1086177" y="361119"/>
                  <a:pt x="1087235" y="360764"/>
                  <a:pt x="1088320" y="360776"/>
                </a:cubicBezTo>
                <a:lnTo>
                  <a:pt x="1088320" y="476686"/>
                </a:lnTo>
                <a:cubicBezTo>
                  <a:pt x="1088296" y="477078"/>
                  <a:pt x="1088296" y="477471"/>
                  <a:pt x="1088320" y="477862"/>
                </a:cubicBezTo>
                <a:close/>
                <a:moveTo>
                  <a:pt x="1088320" y="819209"/>
                </a:moveTo>
                <a:lnTo>
                  <a:pt x="1088320" y="843428"/>
                </a:lnTo>
                <a:cubicBezTo>
                  <a:pt x="1087384" y="844076"/>
                  <a:pt x="1086760" y="843428"/>
                  <a:pt x="1086112" y="843044"/>
                </a:cubicBezTo>
                <a:cubicBezTo>
                  <a:pt x="1073678" y="836851"/>
                  <a:pt x="1061293" y="830611"/>
                  <a:pt x="1048859" y="824466"/>
                </a:cubicBezTo>
                <a:cubicBezTo>
                  <a:pt x="1047544" y="824003"/>
                  <a:pt x="1046732" y="822680"/>
                  <a:pt x="1046915" y="821297"/>
                </a:cubicBezTo>
                <a:cubicBezTo>
                  <a:pt x="1046915" y="786318"/>
                  <a:pt x="1046915" y="751345"/>
                  <a:pt x="1046915" y="716380"/>
                </a:cubicBezTo>
                <a:cubicBezTo>
                  <a:pt x="1046804" y="715701"/>
                  <a:pt x="1046958" y="715005"/>
                  <a:pt x="1047347" y="714436"/>
                </a:cubicBezTo>
                <a:lnTo>
                  <a:pt x="1059348" y="717484"/>
                </a:lnTo>
                <a:cubicBezTo>
                  <a:pt x="1067870" y="719621"/>
                  <a:pt x="1076391" y="721709"/>
                  <a:pt x="1084912" y="723869"/>
                </a:cubicBezTo>
                <a:cubicBezTo>
                  <a:pt x="1088776" y="724853"/>
                  <a:pt x="1088272" y="724109"/>
                  <a:pt x="1088272" y="728094"/>
                </a:cubicBezTo>
                <a:cubicBezTo>
                  <a:pt x="1088320" y="758465"/>
                  <a:pt x="1088327" y="788838"/>
                  <a:pt x="1088296" y="819209"/>
                </a:cubicBezTo>
                <a:close/>
                <a:moveTo>
                  <a:pt x="603195" y="819953"/>
                </a:moveTo>
                <a:cubicBezTo>
                  <a:pt x="603195" y="816161"/>
                  <a:pt x="603195" y="812368"/>
                  <a:pt x="603195" y="808576"/>
                </a:cubicBezTo>
                <a:cubicBezTo>
                  <a:pt x="603195" y="807256"/>
                  <a:pt x="603651" y="806727"/>
                  <a:pt x="604924" y="806848"/>
                </a:cubicBezTo>
                <a:cubicBezTo>
                  <a:pt x="605428" y="806848"/>
                  <a:pt x="605932" y="806848"/>
                  <a:pt x="606436" y="806848"/>
                </a:cubicBezTo>
                <a:cubicBezTo>
                  <a:pt x="637832" y="806848"/>
                  <a:pt x="669220" y="806848"/>
                  <a:pt x="700600" y="806848"/>
                </a:cubicBezTo>
                <a:cubicBezTo>
                  <a:pt x="702585" y="806576"/>
                  <a:pt x="704478" y="807772"/>
                  <a:pt x="705088" y="809680"/>
                </a:cubicBezTo>
                <a:cubicBezTo>
                  <a:pt x="706672" y="813232"/>
                  <a:pt x="708545" y="816665"/>
                  <a:pt x="710249" y="820145"/>
                </a:cubicBezTo>
                <a:cubicBezTo>
                  <a:pt x="710868" y="821053"/>
                  <a:pt x="711250" y="822101"/>
                  <a:pt x="711353" y="823194"/>
                </a:cubicBezTo>
                <a:lnTo>
                  <a:pt x="606460" y="823194"/>
                </a:lnTo>
                <a:cubicBezTo>
                  <a:pt x="602811" y="823146"/>
                  <a:pt x="603195" y="823458"/>
                  <a:pt x="603171" y="819953"/>
                </a:cubicBezTo>
                <a:close/>
                <a:moveTo>
                  <a:pt x="603195" y="554984"/>
                </a:moveTo>
                <a:lnTo>
                  <a:pt x="603195" y="512115"/>
                </a:lnTo>
                <a:cubicBezTo>
                  <a:pt x="603195" y="511419"/>
                  <a:pt x="603195" y="510723"/>
                  <a:pt x="603195" y="510002"/>
                </a:cubicBezTo>
                <a:cubicBezTo>
                  <a:pt x="603195" y="509282"/>
                  <a:pt x="603675" y="508778"/>
                  <a:pt x="604516" y="508802"/>
                </a:cubicBezTo>
                <a:lnTo>
                  <a:pt x="692343" y="508802"/>
                </a:lnTo>
                <a:cubicBezTo>
                  <a:pt x="695919" y="508802"/>
                  <a:pt x="695583" y="508298"/>
                  <a:pt x="695583" y="511947"/>
                </a:cubicBezTo>
                <a:lnTo>
                  <a:pt x="695583" y="598357"/>
                </a:lnTo>
                <a:cubicBezTo>
                  <a:pt x="695583" y="598958"/>
                  <a:pt x="695583" y="599558"/>
                  <a:pt x="695583" y="600158"/>
                </a:cubicBezTo>
                <a:cubicBezTo>
                  <a:pt x="695583" y="600758"/>
                  <a:pt x="695151" y="601406"/>
                  <a:pt x="694311" y="601358"/>
                </a:cubicBezTo>
                <a:cubicBezTo>
                  <a:pt x="693471" y="601310"/>
                  <a:pt x="693111" y="601358"/>
                  <a:pt x="692511" y="601358"/>
                </a:cubicBezTo>
                <a:lnTo>
                  <a:pt x="606460" y="601358"/>
                </a:lnTo>
                <a:cubicBezTo>
                  <a:pt x="602619" y="601358"/>
                  <a:pt x="603195" y="601622"/>
                  <a:pt x="603171" y="597925"/>
                </a:cubicBezTo>
                <a:close/>
                <a:moveTo>
                  <a:pt x="603195" y="409646"/>
                </a:moveTo>
                <a:cubicBezTo>
                  <a:pt x="603195" y="406742"/>
                  <a:pt x="603195" y="403837"/>
                  <a:pt x="603195" y="400957"/>
                </a:cubicBezTo>
                <a:cubicBezTo>
                  <a:pt x="603195" y="399829"/>
                  <a:pt x="603555" y="399277"/>
                  <a:pt x="604732" y="399325"/>
                </a:cubicBezTo>
                <a:cubicBezTo>
                  <a:pt x="605428" y="399325"/>
                  <a:pt x="606124" y="399325"/>
                  <a:pt x="606820" y="399325"/>
                </a:cubicBezTo>
                <a:lnTo>
                  <a:pt x="698847" y="399325"/>
                </a:lnTo>
                <a:cubicBezTo>
                  <a:pt x="699906" y="399207"/>
                  <a:pt x="700979" y="399272"/>
                  <a:pt x="702016" y="399517"/>
                </a:cubicBezTo>
                <a:cubicBezTo>
                  <a:pt x="702400" y="400501"/>
                  <a:pt x="701752" y="401149"/>
                  <a:pt x="701416" y="401917"/>
                </a:cubicBezTo>
                <a:cubicBezTo>
                  <a:pt x="699975" y="404893"/>
                  <a:pt x="698415" y="407798"/>
                  <a:pt x="697047" y="410774"/>
                </a:cubicBezTo>
                <a:cubicBezTo>
                  <a:pt x="696327" y="412286"/>
                  <a:pt x="695487" y="413174"/>
                  <a:pt x="693687" y="412910"/>
                </a:cubicBezTo>
                <a:cubicBezTo>
                  <a:pt x="693488" y="412886"/>
                  <a:pt x="693286" y="412886"/>
                  <a:pt x="693087" y="412910"/>
                </a:cubicBezTo>
                <a:lnTo>
                  <a:pt x="606436" y="412910"/>
                </a:lnTo>
                <a:cubicBezTo>
                  <a:pt x="602811" y="412814"/>
                  <a:pt x="603195" y="413126"/>
                  <a:pt x="603171" y="409646"/>
                </a:cubicBezTo>
                <a:close/>
                <a:moveTo>
                  <a:pt x="1045115" y="489096"/>
                </a:moveTo>
                <a:cubicBezTo>
                  <a:pt x="1045235" y="490248"/>
                  <a:pt x="1044635" y="490632"/>
                  <a:pt x="1043602" y="490872"/>
                </a:cubicBezTo>
                <a:lnTo>
                  <a:pt x="1011942" y="498697"/>
                </a:lnTo>
                <a:cubicBezTo>
                  <a:pt x="1011654" y="498733"/>
                  <a:pt x="1011366" y="498733"/>
                  <a:pt x="1011078" y="498697"/>
                </a:cubicBezTo>
                <a:cubicBezTo>
                  <a:pt x="1010478" y="497881"/>
                  <a:pt x="1010742" y="496945"/>
                  <a:pt x="1010742" y="496081"/>
                </a:cubicBezTo>
                <a:cubicBezTo>
                  <a:pt x="1010742" y="464620"/>
                  <a:pt x="1010742" y="433145"/>
                  <a:pt x="1010742" y="401653"/>
                </a:cubicBezTo>
                <a:cubicBezTo>
                  <a:pt x="1010538" y="399949"/>
                  <a:pt x="1011532" y="398331"/>
                  <a:pt x="1013143" y="397740"/>
                </a:cubicBezTo>
                <a:cubicBezTo>
                  <a:pt x="1023104" y="392940"/>
                  <a:pt x="1032993" y="387851"/>
                  <a:pt x="1042906" y="382931"/>
                </a:cubicBezTo>
                <a:cubicBezTo>
                  <a:pt x="1043588" y="382402"/>
                  <a:pt x="1044455" y="382177"/>
                  <a:pt x="1045307" y="382306"/>
                </a:cubicBezTo>
                <a:lnTo>
                  <a:pt x="1045307" y="486936"/>
                </a:lnTo>
                <a:cubicBezTo>
                  <a:pt x="1045115" y="487728"/>
                  <a:pt x="1045067" y="488424"/>
                  <a:pt x="1045115" y="489096"/>
                </a:cubicBezTo>
                <a:close/>
                <a:moveTo>
                  <a:pt x="1044803" y="822065"/>
                </a:moveTo>
                <a:cubicBezTo>
                  <a:pt x="1043867" y="822209"/>
                  <a:pt x="1043146" y="821561"/>
                  <a:pt x="1042402" y="821177"/>
                </a:cubicBezTo>
                <a:cubicBezTo>
                  <a:pt x="1032657" y="816377"/>
                  <a:pt x="1022960" y="811408"/>
                  <a:pt x="1013191" y="806632"/>
                </a:cubicBezTo>
                <a:cubicBezTo>
                  <a:pt x="1011606" y="806065"/>
                  <a:pt x="1010615" y="804488"/>
                  <a:pt x="1010790" y="802815"/>
                </a:cubicBezTo>
                <a:cubicBezTo>
                  <a:pt x="1010790" y="771258"/>
                  <a:pt x="1010790" y="739687"/>
                  <a:pt x="1010790" y="708099"/>
                </a:cubicBezTo>
                <a:cubicBezTo>
                  <a:pt x="1010790" y="707595"/>
                  <a:pt x="1010790" y="707091"/>
                  <a:pt x="1010790" y="706611"/>
                </a:cubicBezTo>
                <a:cubicBezTo>
                  <a:pt x="1010790" y="705627"/>
                  <a:pt x="1011318" y="705411"/>
                  <a:pt x="1012159" y="705603"/>
                </a:cubicBezTo>
                <a:lnTo>
                  <a:pt x="1013311" y="705891"/>
                </a:lnTo>
                <a:cubicBezTo>
                  <a:pt x="1023176" y="708291"/>
                  <a:pt x="1033041" y="710860"/>
                  <a:pt x="1042930" y="713260"/>
                </a:cubicBezTo>
                <a:cubicBezTo>
                  <a:pt x="1044539" y="713668"/>
                  <a:pt x="1045211" y="714196"/>
                  <a:pt x="1045211" y="716020"/>
                </a:cubicBezTo>
                <a:cubicBezTo>
                  <a:pt x="1045211" y="750873"/>
                  <a:pt x="1045211" y="785742"/>
                  <a:pt x="1045211" y="820625"/>
                </a:cubicBezTo>
                <a:cubicBezTo>
                  <a:pt x="1045115" y="821105"/>
                  <a:pt x="1045259" y="821633"/>
                  <a:pt x="1044803" y="822089"/>
                </a:cubicBezTo>
                <a:close/>
                <a:moveTo>
                  <a:pt x="697359" y="786733"/>
                </a:moveTo>
                <a:lnTo>
                  <a:pt x="697359" y="700322"/>
                </a:lnTo>
                <a:cubicBezTo>
                  <a:pt x="697383" y="699921"/>
                  <a:pt x="697383" y="699523"/>
                  <a:pt x="697359" y="699122"/>
                </a:cubicBezTo>
                <a:cubicBezTo>
                  <a:pt x="697119" y="697466"/>
                  <a:pt x="697959" y="697106"/>
                  <a:pt x="699423" y="697130"/>
                </a:cubicBezTo>
                <a:cubicBezTo>
                  <a:pt x="704416" y="697130"/>
                  <a:pt x="709433" y="697130"/>
                  <a:pt x="714425" y="697130"/>
                </a:cubicBezTo>
                <a:lnTo>
                  <a:pt x="786074" y="697130"/>
                </a:lnTo>
                <a:cubicBezTo>
                  <a:pt x="786770" y="697130"/>
                  <a:pt x="787466" y="697130"/>
                  <a:pt x="788163" y="697130"/>
                </a:cubicBezTo>
                <a:cubicBezTo>
                  <a:pt x="789291" y="697130"/>
                  <a:pt x="789843" y="697442"/>
                  <a:pt x="789747" y="698642"/>
                </a:cubicBezTo>
                <a:cubicBezTo>
                  <a:pt x="789747" y="699338"/>
                  <a:pt x="789747" y="700034"/>
                  <a:pt x="789747" y="700730"/>
                </a:cubicBezTo>
                <a:lnTo>
                  <a:pt x="789747" y="787381"/>
                </a:lnTo>
                <a:cubicBezTo>
                  <a:pt x="789747" y="789565"/>
                  <a:pt x="789747" y="789613"/>
                  <a:pt x="787346" y="789613"/>
                </a:cubicBezTo>
                <a:lnTo>
                  <a:pt x="700936" y="789613"/>
                </a:lnTo>
                <a:cubicBezTo>
                  <a:pt x="700240" y="789613"/>
                  <a:pt x="699543" y="789613"/>
                  <a:pt x="698847" y="789613"/>
                </a:cubicBezTo>
                <a:cubicBezTo>
                  <a:pt x="697455" y="789757"/>
                  <a:pt x="697095" y="789037"/>
                  <a:pt x="697215" y="787813"/>
                </a:cubicBezTo>
                <a:cubicBezTo>
                  <a:pt x="697282" y="787456"/>
                  <a:pt x="697333" y="787095"/>
                  <a:pt x="697359" y="786733"/>
                </a:cubicBezTo>
                <a:close/>
                <a:moveTo>
                  <a:pt x="1008918" y="781524"/>
                </a:moveTo>
                <a:lnTo>
                  <a:pt x="1008918" y="802215"/>
                </a:lnTo>
                <a:cubicBezTo>
                  <a:pt x="1009019" y="802810"/>
                  <a:pt x="1008909" y="803420"/>
                  <a:pt x="1008606" y="803943"/>
                </a:cubicBezTo>
                <a:cubicBezTo>
                  <a:pt x="1007622" y="804207"/>
                  <a:pt x="1006902" y="803511"/>
                  <a:pt x="1006206" y="803127"/>
                </a:cubicBezTo>
                <a:cubicBezTo>
                  <a:pt x="998165" y="799119"/>
                  <a:pt x="990196" y="794990"/>
                  <a:pt x="982203" y="791126"/>
                </a:cubicBezTo>
                <a:cubicBezTo>
                  <a:pt x="980715" y="790542"/>
                  <a:pt x="979822" y="789013"/>
                  <a:pt x="980043" y="787429"/>
                </a:cubicBezTo>
                <a:cubicBezTo>
                  <a:pt x="980043" y="764554"/>
                  <a:pt x="980043" y="741655"/>
                  <a:pt x="980043" y="718781"/>
                </a:cubicBezTo>
                <a:lnTo>
                  <a:pt x="980043" y="698210"/>
                </a:lnTo>
                <a:cubicBezTo>
                  <a:pt x="981027" y="697610"/>
                  <a:pt x="981747" y="698090"/>
                  <a:pt x="982443" y="698210"/>
                </a:cubicBezTo>
                <a:cubicBezTo>
                  <a:pt x="990388" y="700202"/>
                  <a:pt x="998285" y="702266"/>
                  <a:pt x="1006254" y="704139"/>
                </a:cubicBezTo>
                <a:cubicBezTo>
                  <a:pt x="1009494" y="704907"/>
                  <a:pt x="1008990" y="705267"/>
                  <a:pt x="1008990" y="707739"/>
                </a:cubicBezTo>
                <a:close/>
                <a:moveTo>
                  <a:pt x="885735" y="786733"/>
                </a:moveTo>
                <a:lnTo>
                  <a:pt x="885735" y="700322"/>
                </a:lnTo>
                <a:cubicBezTo>
                  <a:pt x="885759" y="699921"/>
                  <a:pt x="885759" y="699523"/>
                  <a:pt x="885735" y="699122"/>
                </a:cubicBezTo>
                <a:cubicBezTo>
                  <a:pt x="885495" y="697466"/>
                  <a:pt x="886311" y="697106"/>
                  <a:pt x="887799" y="697130"/>
                </a:cubicBezTo>
                <a:cubicBezTo>
                  <a:pt x="892600" y="697130"/>
                  <a:pt x="897400" y="697130"/>
                  <a:pt x="902201" y="697130"/>
                </a:cubicBezTo>
                <a:lnTo>
                  <a:pt x="974426" y="697130"/>
                </a:lnTo>
                <a:cubicBezTo>
                  <a:pt x="975146" y="697130"/>
                  <a:pt x="975842" y="697130"/>
                  <a:pt x="976538" y="697130"/>
                </a:cubicBezTo>
                <a:cubicBezTo>
                  <a:pt x="977666" y="697130"/>
                  <a:pt x="978218" y="697442"/>
                  <a:pt x="978122" y="698642"/>
                </a:cubicBezTo>
                <a:cubicBezTo>
                  <a:pt x="978122" y="699338"/>
                  <a:pt x="978122" y="700034"/>
                  <a:pt x="978122" y="700730"/>
                </a:cubicBezTo>
                <a:lnTo>
                  <a:pt x="978122" y="787357"/>
                </a:lnTo>
                <a:cubicBezTo>
                  <a:pt x="978122" y="789757"/>
                  <a:pt x="978122" y="789613"/>
                  <a:pt x="975722" y="789613"/>
                </a:cubicBezTo>
                <a:lnTo>
                  <a:pt x="889167" y="789613"/>
                </a:lnTo>
                <a:cubicBezTo>
                  <a:pt x="888471" y="789613"/>
                  <a:pt x="887775" y="789613"/>
                  <a:pt x="887079" y="789613"/>
                </a:cubicBezTo>
                <a:cubicBezTo>
                  <a:pt x="885999" y="789613"/>
                  <a:pt x="885663" y="789109"/>
                  <a:pt x="885735" y="788125"/>
                </a:cubicBezTo>
                <a:cubicBezTo>
                  <a:pt x="885759" y="787669"/>
                  <a:pt x="885735" y="787189"/>
                  <a:pt x="885735" y="786733"/>
                </a:cubicBezTo>
                <a:close/>
                <a:moveTo>
                  <a:pt x="883935" y="512451"/>
                </a:moveTo>
                <a:lnTo>
                  <a:pt x="883935" y="599030"/>
                </a:lnTo>
                <a:cubicBezTo>
                  <a:pt x="883935" y="601430"/>
                  <a:pt x="883935" y="601286"/>
                  <a:pt x="881534" y="601286"/>
                </a:cubicBezTo>
                <a:lnTo>
                  <a:pt x="793683" y="601286"/>
                </a:lnTo>
                <a:cubicBezTo>
                  <a:pt x="791499" y="601286"/>
                  <a:pt x="791451" y="601286"/>
                  <a:pt x="791451" y="598886"/>
                </a:cubicBezTo>
                <a:lnTo>
                  <a:pt x="791451" y="512235"/>
                </a:lnTo>
                <a:cubicBezTo>
                  <a:pt x="791451" y="511539"/>
                  <a:pt x="791451" y="510843"/>
                  <a:pt x="791451" y="510146"/>
                </a:cubicBezTo>
                <a:cubicBezTo>
                  <a:pt x="791451" y="509090"/>
                  <a:pt x="791955" y="508730"/>
                  <a:pt x="792915" y="508778"/>
                </a:cubicBezTo>
                <a:lnTo>
                  <a:pt x="880742" y="508778"/>
                </a:lnTo>
                <a:cubicBezTo>
                  <a:pt x="881246" y="508778"/>
                  <a:pt x="881750" y="508778"/>
                  <a:pt x="882254" y="508778"/>
                </a:cubicBezTo>
                <a:cubicBezTo>
                  <a:pt x="883358" y="508658"/>
                  <a:pt x="883935" y="509090"/>
                  <a:pt x="883838" y="510266"/>
                </a:cubicBezTo>
                <a:cubicBezTo>
                  <a:pt x="883887" y="510987"/>
                  <a:pt x="883935" y="511707"/>
                  <a:pt x="883935" y="512403"/>
                </a:cubicBezTo>
                <a:close/>
                <a:moveTo>
                  <a:pt x="883935" y="743744"/>
                </a:moveTo>
                <a:lnTo>
                  <a:pt x="883935" y="787453"/>
                </a:lnTo>
                <a:cubicBezTo>
                  <a:pt x="883935" y="789613"/>
                  <a:pt x="883935" y="789613"/>
                  <a:pt x="881870" y="789661"/>
                </a:cubicBezTo>
                <a:lnTo>
                  <a:pt x="794931" y="789661"/>
                </a:lnTo>
                <a:cubicBezTo>
                  <a:pt x="791019" y="789661"/>
                  <a:pt x="791547" y="790021"/>
                  <a:pt x="791547" y="786349"/>
                </a:cubicBezTo>
                <a:lnTo>
                  <a:pt x="791547" y="700610"/>
                </a:lnTo>
                <a:cubicBezTo>
                  <a:pt x="791547" y="700106"/>
                  <a:pt x="791547" y="699602"/>
                  <a:pt x="791547" y="699098"/>
                </a:cubicBezTo>
                <a:cubicBezTo>
                  <a:pt x="791403" y="697730"/>
                  <a:pt x="791859" y="696986"/>
                  <a:pt x="793347" y="697178"/>
                </a:cubicBezTo>
                <a:cubicBezTo>
                  <a:pt x="793947" y="697178"/>
                  <a:pt x="794547" y="697178"/>
                  <a:pt x="795147" y="697178"/>
                </a:cubicBezTo>
                <a:lnTo>
                  <a:pt x="880598" y="697178"/>
                </a:lnTo>
                <a:cubicBezTo>
                  <a:pt x="884319" y="697178"/>
                  <a:pt x="883935" y="696650"/>
                  <a:pt x="883935" y="700514"/>
                </a:cubicBezTo>
                <a:close/>
                <a:moveTo>
                  <a:pt x="791595" y="692065"/>
                </a:moveTo>
                <a:lnTo>
                  <a:pt x="791595" y="605654"/>
                </a:lnTo>
                <a:cubicBezTo>
                  <a:pt x="791595" y="603062"/>
                  <a:pt x="791595" y="603038"/>
                  <a:pt x="794235" y="603038"/>
                </a:cubicBezTo>
                <a:lnTo>
                  <a:pt x="882686" y="603038"/>
                </a:lnTo>
                <a:cubicBezTo>
                  <a:pt x="883550" y="603038"/>
                  <a:pt x="883982" y="603374"/>
                  <a:pt x="883982" y="604262"/>
                </a:cubicBezTo>
                <a:cubicBezTo>
                  <a:pt x="883982" y="605150"/>
                  <a:pt x="883982" y="605654"/>
                  <a:pt x="883982" y="606350"/>
                </a:cubicBezTo>
                <a:lnTo>
                  <a:pt x="883982" y="692761"/>
                </a:lnTo>
                <a:cubicBezTo>
                  <a:pt x="883982" y="695594"/>
                  <a:pt x="883982" y="695354"/>
                  <a:pt x="881390" y="695354"/>
                </a:cubicBezTo>
                <a:lnTo>
                  <a:pt x="793179" y="695354"/>
                </a:lnTo>
                <a:cubicBezTo>
                  <a:pt x="792075" y="695354"/>
                  <a:pt x="791451" y="695066"/>
                  <a:pt x="791547" y="693841"/>
                </a:cubicBezTo>
                <a:cubicBezTo>
                  <a:pt x="791595" y="693265"/>
                  <a:pt x="791595" y="692665"/>
                  <a:pt x="791595" y="692065"/>
                </a:cubicBezTo>
                <a:close/>
                <a:moveTo>
                  <a:pt x="882446" y="507002"/>
                </a:moveTo>
                <a:cubicBezTo>
                  <a:pt x="881846" y="507002"/>
                  <a:pt x="881246" y="507002"/>
                  <a:pt x="880646" y="507002"/>
                </a:cubicBezTo>
                <a:lnTo>
                  <a:pt x="795195" y="507002"/>
                </a:lnTo>
                <a:cubicBezTo>
                  <a:pt x="791043" y="507002"/>
                  <a:pt x="791595" y="507458"/>
                  <a:pt x="791595" y="503258"/>
                </a:cubicBezTo>
                <a:lnTo>
                  <a:pt x="791595" y="417207"/>
                </a:lnTo>
                <a:cubicBezTo>
                  <a:pt x="791595" y="414638"/>
                  <a:pt x="791595" y="414615"/>
                  <a:pt x="794235" y="414615"/>
                </a:cubicBezTo>
                <a:lnTo>
                  <a:pt x="881486" y="414615"/>
                </a:lnTo>
                <a:cubicBezTo>
                  <a:pt x="883887" y="414615"/>
                  <a:pt x="883887" y="414615"/>
                  <a:pt x="883887" y="417303"/>
                </a:cubicBezTo>
                <a:lnTo>
                  <a:pt x="883887" y="503354"/>
                </a:lnTo>
                <a:cubicBezTo>
                  <a:pt x="883887" y="504050"/>
                  <a:pt x="883887" y="504746"/>
                  <a:pt x="883887" y="505442"/>
                </a:cubicBezTo>
                <a:cubicBezTo>
                  <a:pt x="884031" y="506594"/>
                  <a:pt x="883574" y="507122"/>
                  <a:pt x="882398" y="507002"/>
                </a:cubicBezTo>
                <a:close/>
                <a:moveTo>
                  <a:pt x="883070" y="412838"/>
                </a:moveTo>
                <a:cubicBezTo>
                  <a:pt x="853434" y="412838"/>
                  <a:pt x="823783" y="412838"/>
                  <a:pt x="794115" y="412838"/>
                </a:cubicBezTo>
                <a:lnTo>
                  <a:pt x="793803" y="412838"/>
                </a:lnTo>
                <a:cubicBezTo>
                  <a:pt x="793371" y="412070"/>
                  <a:pt x="794091" y="411782"/>
                  <a:pt x="794475" y="411398"/>
                </a:cubicBezTo>
                <a:cubicBezTo>
                  <a:pt x="797980" y="407870"/>
                  <a:pt x="801556" y="404365"/>
                  <a:pt x="805037" y="400789"/>
                </a:cubicBezTo>
                <a:cubicBezTo>
                  <a:pt x="805834" y="399908"/>
                  <a:pt x="806969" y="399409"/>
                  <a:pt x="808157" y="399421"/>
                </a:cubicBezTo>
                <a:lnTo>
                  <a:pt x="902825" y="399421"/>
                </a:lnTo>
                <a:cubicBezTo>
                  <a:pt x="903180" y="399454"/>
                  <a:pt x="903533" y="399509"/>
                  <a:pt x="903881" y="399589"/>
                </a:cubicBezTo>
                <a:cubicBezTo>
                  <a:pt x="903641" y="400501"/>
                  <a:pt x="903017" y="400693"/>
                  <a:pt x="902561" y="400981"/>
                </a:cubicBezTo>
                <a:cubicBezTo>
                  <a:pt x="897160" y="404605"/>
                  <a:pt x="891760" y="408182"/>
                  <a:pt x="886383" y="411806"/>
                </a:cubicBezTo>
                <a:cubicBezTo>
                  <a:pt x="885401" y="412500"/>
                  <a:pt x="884225" y="412862"/>
                  <a:pt x="883022" y="412838"/>
                </a:cubicBezTo>
                <a:close/>
                <a:moveTo>
                  <a:pt x="889215" y="603086"/>
                </a:moveTo>
                <a:lnTo>
                  <a:pt x="975890" y="603086"/>
                </a:lnTo>
                <a:cubicBezTo>
                  <a:pt x="978122" y="603086"/>
                  <a:pt x="978170" y="603086"/>
                  <a:pt x="978170" y="605486"/>
                </a:cubicBezTo>
                <a:lnTo>
                  <a:pt x="978170" y="693121"/>
                </a:lnTo>
                <a:cubicBezTo>
                  <a:pt x="978170" y="695522"/>
                  <a:pt x="978170" y="695522"/>
                  <a:pt x="975770" y="695522"/>
                </a:cubicBezTo>
                <a:lnTo>
                  <a:pt x="886959" y="695522"/>
                </a:lnTo>
                <a:cubicBezTo>
                  <a:pt x="886404" y="695577"/>
                  <a:pt x="885910" y="695174"/>
                  <a:pt x="885855" y="694619"/>
                </a:cubicBezTo>
                <a:cubicBezTo>
                  <a:pt x="885848" y="694552"/>
                  <a:pt x="885848" y="694485"/>
                  <a:pt x="885855" y="694418"/>
                </a:cubicBezTo>
                <a:lnTo>
                  <a:pt x="885855" y="606374"/>
                </a:lnTo>
                <a:cubicBezTo>
                  <a:pt x="885735" y="602654"/>
                  <a:pt x="885423" y="603086"/>
                  <a:pt x="889167" y="603086"/>
                </a:cubicBezTo>
                <a:close/>
                <a:moveTo>
                  <a:pt x="975626" y="601286"/>
                </a:moveTo>
                <a:lnTo>
                  <a:pt x="886815" y="601286"/>
                </a:lnTo>
                <a:cubicBezTo>
                  <a:pt x="886275" y="601346"/>
                  <a:pt x="885788" y="600955"/>
                  <a:pt x="885730" y="600415"/>
                </a:cubicBezTo>
                <a:cubicBezTo>
                  <a:pt x="885720" y="600331"/>
                  <a:pt x="885723" y="600242"/>
                  <a:pt x="885735" y="600158"/>
                </a:cubicBezTo>
                <a:cubicBezTo>
                  <a:pt x="885735" y="599462"/>
                  <a:pt x="885735" y="598766"/>
                  <a:pt x="885735" y="598069"/>
                </a:cubicBezTo>
                <a:lnTo>
                  <a:pt x="885735" y="511419"/>
                </a:lnTo>
                <a:cubicBezTo>
                  <a:pt x="885735" y="508850"/>
                  <a:pt x="885735" y="508826"/>
                  <a:pt x="888351" y="508826"/>
                </a:cubicBezTo>
                <a:lnTo>
                  <a:pt x="975602" y="508826"/>
                </a:lnTo>
                <a:cubicBezTo>
                  <a:pt x="978002" y="508826"/>
                  <a:pt x="978002" y="508826"/>
                  <a:pt x="978002" y="511491"/>
                </a:cubicBezTo>
                <a:lnTo>
                  <a:pt x="978002" y="598718"/>
                </a:lnTo>
                <a:cubicBezTo>
                  <a:pt x="978122" y="601502"/>
                  <a:pt x="978362" y="601286"/>
                  <a:pt x="975530" y="601286"/>
                </a:cubicBezTo>
                <a:close/>
                <a:moveTo>
                  <a:pt x="978218" y="503810"/>
                </a:moveTo>
                <a:lnTo>
                  <a:pt x="978218" y="504722"/>
                </a:lnTo>
                <a:cubicBezTo>
                  <a:pt x="978218" y="506954"/>
                  <a:pt x="978218" y="507122"/>
                  <a:pt x="975818" y="507122"/>
                </a:cubicBezTo>
                <a:lnTo>
                  <a:pt x="888255" y="507122"/>
                </a:lnTo>
                <a:cubicBezTo>
                  <a:pt x="885855" y="507122"/>
                  <a:pt x="885855" y="507122"/>
                  <a:pt x="885855" y="504410"/>
                </a:cubicBezTo>
                <a:lnTo>
                  <a:pt x="885855" y="417999"/>
                </a:lnTo>
                <a:cubicBezTo>
                  <a:pt x="885855" y="417279"/>
                  <a:pt x="885855" y="416583"/>
                  <a:pt x="885855" y="415887"/>
                </a:cubicBezTo>
                <a:cubicBezTo>
                  <a:pt x="885855" y="415191"/>
                  <a:pt x="886311" y="414638"/>
                  <a:pt x="887151" y="414663"/>
                </a:cubicBezTo>
                <a:lnTo>
                  <a:pt x="975002" y="414663"/>
                </a:lnTo>
                <a:cubicBezTo>
                  <a:pt x="978578" y="414663"/>
                  <a:pt x="978242" y="414158"/>
                  <a:pt x="978242" y="417807"/>
                </a:cubicBezTo>
                <a:close/>
                <a:moveTo>
                  <a:pt x="891399" y="791534"/>
                </a:moveTo>
                <a:lnTo>
                  <a:pt x="976418" y="791534"/>
                </a:lnTo>
                <a:cubicBezTo>
                  <a:pt x="977709" y="791447"/>
                  <a:pt x="979003" y="791678"/>
                  <a:pt x="980187" y="792206"/>
                </a:cubicBezTo>
                <a:cubicBezTo>
                  <a:pt x="987916" y="796142"/>
                  <a:pt x="995692" y="800031"/>
                  <a:pt x="1003445" y="803919"/>
                </a:cubicBezTo>
                <a:cubicBezTo>
                  <a:pt x="1003878" y="804111"/>
                  <a:pt x="1004406" y="804207"/>
                  <a:pt x="1004574" y="805119"/>
                </a:cubicBezTo>
                <a:lnTo>
                  <a:pt x="1001645" y="805119"/>
                </a:lnTo>
                <a:cubicBezTo>
                  <a:pt x="971370" y="805119"/>
                  <a:pt x="941102" y="805119"/>
                  <a:pt x="910842" y="805119"/>
                </a:cubicBezTo>
                <a:cubicBezTo>
                  <a:pt x="909058" y="805167"/>
                  <a:pt x="907306" y="804637"/>
                  <a:pt x="905849" y="803607"/>
                </a:cubicBezTo>
                <a:cubicBezTo>
                  <a:pt x="900761" y="800103"/>
                  <a:pt x="895576" y="796694"/>
                  <a:pt x="890439" y="793238"/>
                </a:cubicBezTo>
                <a:cubicBezTo>
                  <a:pt x="889782" y="792935"/>
                  <a:pt x="889218" y="792465"/>
                  <a:pt x="888807" y="791870"/>
                </a:cubicBezTo>
                <a:cubicBezTo>
                  <a:pt x="889647" y="791126"/>
                  <a:pt x="890583" y="791534"/>
                  <a:pt x="891399" y="791534"/>
                </a:cubicBezTo>
                <a:close/>
                <a:moveTo>
                  <a:pt x="1009014" y="700730"/>
                </a:moveTo>
                <a:cubicBezTo>
                  <a:pt x="1009014" y="702819"/>
                  <a:pt x="1008846" y="702915"/>
                  <a:pt x="1006614" y="702386"/>
                </a:cubicBezTo>
                <a:lnTo>
                  <a:pt x="982611" y="696362"/>
                </a:lnTo>
                <a:cubicBezTo>
                  <a:pt x="980019" y="695714"/>
                  <a:pt x="980019" y="695690"/>
                  <a:pt x="980019" y="693025"/>
                </a:cubicBezTo>
                <a:lnTo>
                  <a:pt x="980019" y="605726"/>
                </a:lnTo>
                <a:cubicBezTo>
                  <a:pt x="980019" y="603110"/>
                  <a:pt x="980019" y="603086"/>
                  <a:pt x="982611" y="603086"/>
                </a:cubicBezTo>
                <a:lnTo>
                  <a:pt x="1006302" y="603086"/>
                </a:lnTo>
                <a:cubicBezTo>
                  <a:pt x="1008990" y="603086"/>
                  <a:pt x="1009014" y="603086"/>
                  <a:pt x="1009014" y="605942"/>
                </a:cubicBezTo>
                <a:lnTo>
                  <a:pt x="1009014" y="698882"/>
                </a:lnTo>
                <a:cubicBezTo>
                  <a:pt x="1008918" y="699482"/>
                  <a:pt x="1008942" y="700082"/>
                  <a:pt x="1008918" y="700682"/>
                </a:cubicBezTo>
                <a:close/>
                <a:moveTo>
                  <a:pt x="1009014" y="504698"/>
                </a:moveTo>
                <a:cubicBezTo>
                  <a:pt x="1009014" y="535966"/>
                  <a:pt x="1009014" y="567233"/>
                  <a:pt x="1009014" y="598502"/>
                </a:cubicBezTo>
                <a:cubicBezTo>
                  <a:pt x="1009014" y="599006"/>
                  <a:pt x="1009014" y="599510"/>
                  <a:pt x="1009014" y="599990"/>
                </a:cubicBezTo>
                <a:cubicBezTo>
                  <a:pt x="1009014" y="601094"/>
                  <a:pt x="1008510" y="601382"/>
                  <a:pt x="1007550" y="601334"/>
                </a:cubicBezTo>
                <a:cubicBezTo>
                  <a:pt x="1006590" y="601286"/>
                  <a:pt x="1006350" y="601334"/>
                  <a:pt x="1005750" y="601334"/>
                </a:cubicBezTo>
                <a:lnTo>
                  <a:pt x="983283" y="601334"/>
                </a:lnTo>
                <a:cubicBezTo>
                  <a:pt x="979562" y="601334"/>
                  <a:pt x="980019" y="601574"/>
                  <a:pt x="980019" y="598189"/>
                </a:cubicBezTo>
                <a:lnTo>
                  <a:pt x="980019" y="516915"/>
                </a:lnTo>
                <a:cubicBezTo>
                  <a:pt x="980019" y="514707"/>
                  <a:pt x="980019" y="512523"/>
                  <a:pt x="980019" y="510314"/>
                </a:cubicBezTo>
                <a:cubicBezTo>
                  <a:pt x="980019" y="509306"/>
                  <a:pt x="980259" y="508610"/>
                  <a:pt x="981339" y="508346"/>
                </a:cubicBezTo>
                <a:lnTo>
                  <a:pt x="1008558" y="501601"/>
                </a:lnTo>
                <a:cubicBezTo>
                  <a:pt x="1009024" y="502547"/>
                  <a:pt x="1009141" y="503625"/>
                  <a:pt x="1008894" y="504650"/>
                </a:cubicBezTo>
                <a:close/>
                <a:moveTo>
                  <a:pt x="1009014" y="496129"/>
                </a:moveTo>
                <a:cubicBezTo>
                  <a:pt x="1009014" y="496729"/>
                  <a:pt x="1009014" y="497329"/>
                  <a:pt x="1009014" y="497929"/>
                </a:cubicBezTo>
                <a:cubicBezTo>
                  <a:pt x="1009216" y="498863"/>
                  <a:pt x="1008625" y="499782"/>
                  <a:pt x="1007692" y="499984"/>
                </a:cubicBezTo>
                <a:cubicBezTo>
                  <a:pt x="1007622" y="500000"/>
                  <a:pt x="1007550" y="500010"/>
                  <a:pt x="1007478" y="500017"/>
                </a:cubicBezTo>
                <a:cubicBezTo>
                  <a:pt x="998645" y="502153"/>
                  <a:pt x="989860" y="504362"/>
                  <a:pt x="981075" y="506546"/>
                </a:cubicBezTo>
                <a:cubicBezTo>
                  <a:pt x="980851" y="506575"/>
                  <a:pt x="980626" y="506575"/>
                  <a:pt x="980403" y="506546"/>
                </a:cubicBezTo>
                <a:cubicBezTo>
                  <a:pt x="979803" y="505946"/>
                  <a:pt x="980091" y="505106"/>
                  <a:pt x="980091" y="504362"/>
                </a:cubicBezTo>
                <a:cubicBezTo>
                  <a:pt x="980091" y="475191"/>
                  <a:pt x="980091" y="446027"/>
                  <a:pt x="980091" y="416871"/>
                </a:cubicBezTo>
                <a:cubicBezTo>
                  <a:pt x="980091" y="415383"/>
                  <a:pt x="980235" y="414326"/>
                  <a:pt x="981843" y="413534"/>
                </a:cubicBezTo>
                <a:cubicBezTo>
                  <a:pt x="990460" y="409358"/>
                  <a:pt x="999005" y="405013"/>
                  <a:pt x="1007574" y="400741"/>
                </a:cubicBezTo>
                <a:cubicBezTo>
                  <a:pt x="1007951" y="400472"/>
                  <a:pt x="1008433" y="400400"/>
                  <a:pt x="1008870" y="400549"/>
                </a:cubicBezTo>
                <a:cubicBezTo>
                  <a:pt x="1009141" y="401540"/>
                  <a:pt x="1009216" y="402577"/>
                  <a:pt x="1009086" y="403597"/>
                </a:cubicBezTo>
                <a:cubicBezTo>
                  <a:pt x="1008990" y="434386"/>
                  <a:pt x="1008935" y="465213"/>
                  <a:pt x="1008918" y="496081"/>
                </a:cubicBezTo>
                <a:close/>
                <a:moveTo>
                  <a:pt x="985011" y="409958"/>
                </a:moveTo>
                <a:cubicBezTo>
                  <a:pt x="981166" y="412029"/>
                  <a:pt x="976845" y="413054"/>
                  <a:pt x="972482" y="412934"/>
                </a:cubicBezTo>
                <a:cubicBezTo>
                  <a:pt x="945814" y="412790"/>
                  <a:pt x="919147" y="412934"/>
                  <a:pt x="892480" y="412934"/>
                </a:cubicBezTo>
                <a:lnTo>
                  <a:pt x="889215" y="412934"/>
                </a:lnTo>
                <a:cubicBezTo>
                  <a:pt x="889215" y="411830"/>
                  <a:pt x="890079" y="411662"/>
                  <a:pt x="890607" y="411302"/>
                </a:cubicBezTo>
                <a:cubicBezTo>
                  <a:pt x="895912" y="407750"/>
                  <a:pt x="901265" y="404245"/>
                  <a:pt x="906545" y="400645"/>
                </a:cubicBezTo>
                <a:cubicBezTo>
                  <a:pt x="907769" y="399797"/>
                  <a:pt x="909234" y="399368"/>
                  <a:pt x="910722" y="399421"/>
                </a:cubicBezTo>
                <a:lnTo>
                  <a:pt x="1002125" y="399421"/>
                </a:lnTo>
                <a:cubicBezTo>
                  <a:pt x="1003054" y="399236"/>
                  <a:pt x="1004017" y="399464"/>
                  <a:pt x="1004766" y="400045"/>
                </a:cubicBezTo>
                <a:cubicBezTo>
                  <a:pt x="997853" y="403333"/>
                  <a:pt x="991252" y="406429"/>
                  <a:pt x="984891" y="409886"/>
                </a:cubicBezTo>
                <a:close/>
                <a:moveTo>
                  <a:pt x="909690" y="396276"/>
                </a:moveTo>
                <a:cubicBezTo>
                  <a:pt x="908470" y="397143"/>
                  <a:pt x="907009" y="397596"/>
                  <a:pt x="905513" y="397572"/>
                </a:cubicBezTo>
                <a:lnTo>
                  <a:pt x="811229" y="397572"/>
                </a:lnTo>
                <a:cubicBezTo>
                  <a:pt x="810353" y="397673"/>
                  <a:pt x="809468" y="397541"/>
                  <a:pt x="808661" y="397188"/>
                </a:cubicBezTo>
                <a:cubicBezTo>
                  <a:pt x="809501" y="396300"/>
                  <a:pt x="810149" y="395604"/>
                  <a:pt x="810821" y="394932"/>
                </a:cubicBezTo>
                <a:cubicBezTo>
                  <a:pt x="814878" y="390924"/>
                  <a:pt x="818958" y="386939"/>
                  <a:pt x="822967" y="382931"/>
                </a:cubicBezTo>
                <a:cubicBezTo>
                  <a:pt x="823812" y="381954"/>
                  <a:pt x="825038" y="381394"/>
                  <a:pt x="826327" y="381394"/>
                </a:cubicBezTo>
                <a:lnTo>
                  <a:pt x="929804" y="381394"/>
                </a:lnTo>
                <a:cubicBezTo>
                  <a:pt x="930169" y="381430"/>
                  <a:pt x="930529" y="381493"/>
                  <a:pt x="930884" y="381586"/>
                </a:cubicBezTo>
                <a:cubicBezTo>
                  <a:pt x="930500" y="382570"/>
                  <a:pt x="929780" y="382787"/>
                  <a:pt x="929252" y="383147"/>
                </a:cubicBezTo>
                <a:cubicBezTo>
                  <a:pt x="922699" y="387467"/>
                  <a:pt x="916099" y="391812"/>
                  <a:pt x="909570" y="396228"/>
                </a:cubicBezTo>
                <a:close/>
                <a:moveTo>
                  <a:pt x="825199" y="377938"/>
                </a:moveTo>
                <a:cubicBezTo>
                  <a:pt x="824184" y="379035"/>
                  <a:pt x="822732" y="379623"/>
                  <a:pt x="821239" y="379546"/>
                </a:cubicBezTo>
                <a:cubicBezTo>
                  <a:pt x="786643" y="379546"/>
                  <a:pt x="752045" y="379546"/>
                  <a:pt x="717450" y="379546"/>
                </a:cubicBezTo>
                <a:cubicBezTo>
                  <a:pt x="716715" y="379661"/>
                  <a:pt x="715964" y="379587"/>
                  <a:pt x="715265" y="379330"/>
                </a:cubicBezTo>
                <a:cubicBezTo>
                  <a:pt x="715040" y="378927"/>
                  <a:pt x="715040" y="378437"/>
                  <a:pt x="715265" y="378034"/>
                </a:cubicBezTo>
                <a:cubicBezTo>
                  <a:pt x="718026" y="372489"/>
                  <a:pt x="720834" y="366969"/>
                  <a:pt x="723522" y="361400"/>
                </a:cubicBezTo>
                <a:cubicBezTo>
                  <a:pt x="723892" y="360209"/>
                  <a:pt x="725114" y="359499"/>
                  <a:pt x="726331" y="359768"/>
                </a:cubicBezTo>
                <a:cubicBezTo>
                  <a:pt x="726835" y="359768"/>
                  <a:pt x="727339" y="359768"/>
                  <a:pt x="727843" y="359768"/>
                </a:cubicBezTo>
                <a:lnTo>
                  <a:pt x="839097" y="359768"/>
                </a:lnTo>
                <a:cubicBezTo>
                  <a:pt x="840196" y="359650"/>
                  <a:pt x="841308" y="359715"/>
                  <a:pt x="842385" y="359960"/>
                </a:cubicBezTo>
                <a:cubicBezTo>
                  <a:pt x="842601" y="360872"/>
                  <a:pt x="841809" y="361184"/>
                  <a:pt x="841353" y="361616"/>
                </a:cubicBezTo>
                <a:cubicBezTo>
                  <a:pt x="836097" y="367041"/>
                  <a:pt x="830624" y="372441"/>
                  <a:pt x="825199" y="377938"/>
                </a:cubicBezTo>
                <a:close/>
                <a:moveTo>
                  <a:pt x="716106" y="381274"/>
                </a:moveTo>
                <a:cubicBezTo>
                  <a:pt x="729211" y="381274"/>
                  <a:pt x="742293" y="381274"/>
                  <a:pt x="755374" y="381274"/>
                </a:cubicBezTo>
                <a:lnTo>
                  <a:pt x="817782" y="381274"/>
                </a:lnTo>
                <a:cubicBezTo>
                  <a:pt x="819035" y="381106"/>
                  <a:pt x="820310" y="381272"/>
                  <a:pt x="821479" y="381754"/>
                </a:cubicBezTo>
                <a:cubicBezTo>
                  <a:pt x="816390" y="386819"/>
                  <a:pt x="811541" y="391572"/>
                  <a:pt x="806741" y="396372"/>
                </a:cubicBezTo>
                <a:cubicBezTo>
                  <a:pt x="806083" y="397136"/>
                  <a:pt x="805106" y="397546"/>
                  <a:pt x="804101" y="397476"/>
                </a:cubicBezTo>
                <a:cubicBezTo>
                  <a:pt x="803596" y="397476"/>
                  <a:pt x="803092" y="397476"/>
                  <a:pt x="802588" y="397476"/>
                </a:cubicBezTo>
                <a:lnTo>
                  <a:pt x="706576" y="397476"/>
                </a:lnTo>
                <a:cubicBezTo>
                  <a:pt x="705880" y="396540"/>
                  <a:pt x="706456" y="395988"/>
                  <a:pt x="706744" y="395412"/>
                </a:cubicBezTo>
                <a:cubicBezTo>
                  <a:pt x="708737" y="391380"/>
                  <a:pt x="710849" y="387395"/>
                  <a:pt x="712721" y="383411"/>
                </a:cubicBezTo>
                <a:cubicBezTo>
                  <a:pt x="713218" y="381978"/>
                  <a:pt x="714649" y="381090"/>
                  <a:pt x="716154" y="381274"/>
                </a:cubicBezTo>
                <a:close/>
                <a:moveTo>
                  <a:pt x="706504" y="399301"/>
                </a:moveTo>
                <a:cubicBezTo>
                  <a:pt x="707008" y="399337"/>
                  <a:pt x="707512" y="399337"/>
                  <a:pt x="708017" y="399301"/>
                </a:cubicBezTo>
                <a:lnTo>
                  <a:pt x="799756" y="399301"/>
                </a:lnTo>
                <a:cubicBezTo>
                  <a:pt x="800798" y="399185"/>
                  <a:pt x="801851" y="399243"/>
                  <a:pt x="802876" y="399469"/>
                </a:cubicBezTo>
                <a:cubicBezTo>
                  <a:pt x="803044" y="400261"/>
                  <a:pt x="802516" y="400501"/>
                  <a:pt x="802180" y="400837"/>
                </a:cubicBezTo>
                <a:cubicBezTo>
                  <a:pt x="798676" y="404389"/>
                  <a:pt x="795099" y="407894"/>
                  <a:pt x="791619" y="411446"/>
                </a:cubicBezTo>
                <a:cubicBezTo>
                  <a:pt x="790822" y="412341"/>
                  <a:pt x="789672" y="412843"/>
                  <a:pt x="788475" y="412814"/>
                </a:cubicBezTo>
                <a:cubicBezTo>
                  <a:pt x="758807" y="412814"/>
                  <a:pt x="729132" y="412814"/>
                  <a:pt x="699447" y="412814"/>
                </a:cubicBezTo>
                <a:cubicBezTo>
                  <a:pt x="699159" y="412829"/>
                  <a:pt x="698871" y="412829"/>
                  <a:pt x="698583" y="412814"/>
                </a:cubicBezTo>
                <a:cubicBezTo>
                  <a:pt x="698127" y="411998"/>
                  <a:pt x="698703" y="411446"/>
                  <a:pt x="698991" y="410846"/>
                </a:cubicBezTo>
                <a:cubicBezTo>
                  <a:pt x="700576" y="407630"/>
                  <a:pt x="702232" y="404437"/>
                  <a:pt x="703792" y="401245"/>
                </a:cubicBezTo>
                <a:cubicBezTo>
                  <a:pt x="704440" y="399853"/>
                  <a:pt x="705184" y="399133"/>
                  <a:pt x="706576" y="399301"/>
                </a:cubicBezTo>
                <a:close/>
                <a:moveTo>
                  <a:pt x="697287" y="691993"/>
                </a:moveTo>
                <a:lnTo>
                  <a:pt x="697287" y="606542"/>
                </a:lnTo>
                <a:cubicBezTo>
                  <a:pt x="697287" y="606038"/>
                  <a:pt x="697287" y="605534"/>
                  <a:pt x="697287" y="605030"/>
                </a:cubicBezTo>
                <a:cubicBezTo>
                  <a:pt x="697071" y="603374"/>
                  <a:pt x="697911" y="603062"/>
                  <a:pt x="699375" y="603062"/>
                </a:cubicBezTo>
                <a:cubicBezTo>
                  <a:pt x="705784" y="603062"/>
                  <a:pt x="712169" y="603062"/>
                  <a:pt x="718578" y="603062"/>
                </a:cubicBezTo>
                <a:lnTo>
                  <a:pt x="788451" y="603062"/>
                </a:lnTo>
                <a:cubicBezTo>
                  <a:pt x="789363" y="603062"/>
                  <a:pt x="789699" y="603494"/>
                  <a:pt x="789675" y="604358"/>
                </a:cubicBezTo>
                <a:cubicBezTo>
                  <a:pt x="789651" y="605222"/>
                  <a:pt x="789675" y="605750"/>
                  <a:pt x="789675" y="606446"/>
                </a:cubicBezTo>
                <a:lnTo>
                  <a:pt x="789675" y="693121"/>
                </a:lnTo>
                <a:cubicBezTo>
                  <a:pt x="789675" y="695306"/>
                  <a:pt x="789675" y="695330"/>
                  <a:pt x="787274" y="695354"/>
                </a:cubicBezTo>
                <a:lnTo>
                  <a:pt x="700864" y="695354"/>
                </a:lnTo>
                <a:cubicBezTo>
                  <a:pt x="700144" y="695354"/>
                  <a:pt x="699447" y="695354"/>
                  <a:pt x="698751" y="695354"/>
                </a:cubicBezTo>
                <a:cubicBezTo>
                  <a:pt x="697599" y="695354"/>
                  <a:pt x="697095" y="694922"/>
                  <a:pt x="697191" y="693769"/>
                </a:cubicBezTo>
                <a:cubicBezTo>
                  <a:pt x="697407" y="693121"/>
                  <a:pt x="697359" y="692593"/>
                  <a:pt x="697359" y="691993"/>
                </a:cubicBezTo>
                <a:close/>
                <a:moveTo>
                  <a:pt x="788067" y="601286"/>
                </a:moveTo>
                <a:cubicBezTo>
                  <a:pt x="787562" y="601286"/>
                  <a:pt x="787058" y="601286"/>
                  <a:pt x="786554" y="601286"/>
                </a:cubicBezTo>
                <a:lnTo>
                  <a:pt x="700600" y="601286"/>
                </a:lnTo>
                <a:cubicBezTo>
                  <a:pt x="696879" y="601286"/>
                  <a:pt x="697359" y="601526"/>
                  <a:pt x="697359" y="598117"/>
                </a:cubicBezTo>
                <a:lnTo>
                  <a:pt x="697359" y="512067"/>
                </a:lnTo>
                <a:cubicBezTo>
                  <a:pt x="697359" y="508514"/>
                  <a:pt x="696951" y="508802"/>
                  <a:pt x="700528" y="508802"/>
                </a:cubicBezTo>
                <a:lnTo>
                  <a:pt x="788667" y="508802"/>
                </a:lnTo>
                <a:cubicBezTo>
                  <a:pt x="789411" y="508802"/>
                  <a:pt x="789723" y="509186"/>
                  <a:pt x="789723" y="509906"/>
                </a:cubicBezTo>
                <a:cubicBezTo>
                  <a:pt x="789723" y="510627"/>
                  <a:pt x="789723" y="511491"/>
                  <a:pt x="789723" y="512307"/>
                </a:cubicBezTo>
                <a:lnTo>
                  <a:pt x="789723" y="597733"/>
                </a:lnTo>
                <a:cubicBezTo>
                  <a:pt x="789723" y="598333"/>
                  <a:pt x="789723" y="598934"/>
                  <a:pt x="789723" y="599534"/>
                </a:cubicBezTo>
                <a:cubicBezTo>
                  <a:pt x="789867" y="600758"/>
                  <a:pt x="789507" y="601454"/>
                  <a:pt x="788139" y="601286"/>
                </a:cubicBezTo>
                <a:close/>
                <a:moveTo>
                  <a:pt x="699423" y="414687"/>
                </a:moveTo>
                <a:cubicBezTo>
                  <a:pt x="700024" y="414687"/>
                  <a:pt x="700624" y="414687"/>
                  <a:pt x="701224" y="414687"/>
                </a:cubicBezTo>
                <a:lnTo>
                  <a:pt x="786074" y="414687"/>
                </a:lnTo>
                <a:cubicBezTo>
                  <a:pt x="786770" y="414687"/>
                  <a:pt x="787490" y="414687"/>
                  <a:pt x="788163" y="414687"/>
                </a:cubicBezTo>
                <a:cubicBezTo>
                  <a:pt x="789315" y="414687"/>
                  <a:pt x="789843" y="415023"/>
                  <a:pt x="789747" y="416199"/>
                </a:cubicBezTo>
                <a:cubicBezTo>
                  <a:pt x="789747" y="416895"/>
                  <a:pt x="789747" y="417615"/>
                  <a:pt x="789747" y="418311"/>
                </a:cubicBezTo>
                <a:lnTo>
                  <a:pt x="789747" y="503498"/>
                </a:lnTo>
                <a:cubicBezTo>
                  <a:pt x="789747" y="504290"/>
                  <a:pt x="789747" y="505106"/>
                  <a:pt x="789747" y="505898"/>
                </a:cubicBezTo>
                <a:cubicBezTo>
                  <a:pt x="789747" y="506690"/>
                  <a:pt x="789339" y="507146"/>
                  <a:pt x="788475" y="507122"/>
                </a:cubicBezTo>
                <a:cubicBezTo>
                  <a:pt x="787610" y="507098"/>
                  <a:pt x="787274" y="507122"/>
                  <a:pt x="786674" y="507122"/>
                </a:cubicBezTo>
                <a:lnTo>
                  <a:pt x="700624" y="507122"/>
                </a:lnTo>
                <a:cubicBezTo>
                  <a:pt x="696999" y="507122"/>
                  <a:pt x="697359" y="507434"/>
                  <a:pt x="697359" y="503954"/>
                </a:cubicBezTo>
                <a:lnTo>
                  <a:pt x="697359" y="417783"/>
                </a:lnTo>
                <a:cubicBezTo>
                  <a:pt x="697383" y="417382"/>
                  <a:pt x="697383" y="416984"/>
                  <a:pt x="697359" y="416583"/>
                </a:cubicBezTo>
                <a:cubicBezTo>
                  <a:pt x="697119" y="414927"/>
                  <a:pt x="697983" y="414446"/>
                  <a:pt x="699423" y="414687"/>
                </a:cubicBezTo>
                <a:close/>
                <a:moveTo>
                  <a:pt x="698583" y="791726"/>
                </a:moveTo>
                <a:cubicBezTo>
                  <a:pt x="699522" y="791481"/>
                  <a:pt x="700501" y="791416"/>
                  <a:pt x="701464" y="791534"/>
                </a:cubicBezTo>
                <a:cubicBezTo>
                  <a:pt x="730155" y="791534"/>
                  <a:pt x="758848" y="791534"/>
                  <a:pt x="787538" y="791534"/>
                </a:cubicBezTo>
                <a:cubicBezTo>
                  <a:pt x="789358" y="791411"/>
                  <a:pt x="791129" y="792136"/>
                  <a:pt x="792339" y="793502"/>
                </a:cubicBezTo>
                <a:cubicBezTo>
                  <a:pt x="795435" y="796766"/>
                  <a:pt x="798676" y="799887"/>
                  <a:pt x="801940" y="803103"/>
                </a:cubicBezTo>
                <a:cubicBezTo>
                  <a:pt x="802468" y="803631"/>
                  <a:pt x="803260" y="804015"/>
                  <a:pt x="803308" y="805191"/>
                </a:cubicBezTo>
                <a:lnTo>
                  <a:pt x="800380" y="805191"/>
                </a:lnTo>
                <a:cubicBezTo>
                  <a:pt x="769591" y="805191"/>
                  <a:pt x="738796" y="805191"/>
                  <a:pt x="707993" y="805191"/>
                </a:cubicBezTo>
                <a:cubicBezTo>
                  <a:pt x="706005" y="805467"/>
                  <a:pt x="704111" y="804255"/>
                  <a:pt x="703528" y="802335"/>
                </a:cubicBezTo>
                <a:cubicBezTo>
                  <a:pt x="702280" y="799503"/>
                  <a:pt x="700768" y="796790"/>
                  <a:pt x="699423" y="794006"/>
                </a:cubicBezTo>
                <a:cubicBezTo>
                  <a:pt x="698919" y="793262"/>
                  <a:pt x="698247" y="792638"/>
                  <a:pt x="698583" y="791654"/>
                </a:cubicBezTo>
                <a:close/>
                <a:moveTo>
                  <a:pt x="793635" y="792110"/>
                </a:moveTo>
                <a:lnTo>
                  <a:pt x="793827" y="791534"/>
                </a:lnTo>
                <a:lnTo>
                  <a:pt x="796396" y="791534"/>
                </a:lnTo>
                <a:cubicBezTo>
                  <a:pt x="824863" y="791534"/>
                  <a:pt x="853324" y="791534"/>
                  <a:pt x="881774" y="791534"/>
                </a:cubicBezTo>
                <a:cubicBezTo>
                  <a:pt x="883558" y="791483"/>
                  <a:pt x="885310" y="792014"/>
                  <a:pt x="886767" y="793046"/>
                </a:cubicBezTo>
                <a:cubicBezTo>
                  <a:pt x="891567" y="796382"/>
                  <a:pt x="896536" y="799599"/>
                  <a:pt x="901433" y="802887"/>
                </a:cubicBezTo>
                <a:cubicBezTo>
                  <a:pt x="902249" y="803415"/>
                  <a:pt x="903065" y="804015"/>
                  <a:pt x="903833" y="804567"/>
                </a:cubicBezTo>
                <a:cubicBezTo>
                  <a:pt x="903521" y="805527"/>
                  <a:pt x="902801" y="805143"/>
                  <a:pt x="902297" y="805143"/>
                </a:cubicBezTo>
                <a:lnTo>
                  <a:pt x="808589" y="805143"/>
                </a:lnTo>
                <a:cubicBezTo>
                  <a:pt x="807507" y="805338"/>
                  <a:pt x="806393" y="805028"/>
                  <a:pt x="805565" y="804303"/>
                </a:cubicBezTo>
                <a:cubicBezTo>
                  <a:pt x="801628" y="800127"/>
                  <a:pt x="797620" y="796094"/>
                  <a:pt x="793635" y="792038"/>
                </a:cubicBezTo>
                <a:close/>
                <a:moveTo>
                  <a:pt x="809093" y="806944"/>
                </a:moveTo>
                <a:lnTo>
                  <a:pt x="812045" y="806944"/>
                </a:lnTo>
                <a:cubicBezTo>
                  <a:pt x="842913" y="806944"/>
                  <a:pt x="873781" y="806944"/>
                  <a:pt x="904649" y="806944"/>
                </a:cubicBezTo>
                <a:cubicBezTo>
                  <a:pt x="906625" y="806903"/>
                  <a:pt x="908562" y="807500"/>
                  <a:pt x="910170" y="808648"/>
                </a:cubicBezTo>
                <a:cubicBezTo>
                  <a:pt x="916267" y="812824"/>
                  <a:pt x="922459" y="816881"/>
                  <a:pt x="928580" y="821009"/>
                </a:cubicBezTo>
                <a:cubicBezTo>
                  <a:pt x="929492" y="821456"/>
                  <a:pt x="930306" y="822075"/>
                  <a:pt x="930980" y="822834"/>
                </a:cubicBezTo>
                <a:cubicBezTo>
                  <a:pt x="930500" y="823650"/>
                  <a:pt x="929708" y="823266"/>
                  <a:pt x="929108" y="823266"/>
                </a:cubicBezTo>
                <a:cubicBezTo>
                  <a:pt x="895055" y="823266"/>
                  <a:pt x="860988" y="823266"/>
                  <a:pt x="826903" y="823266"/>
                </a:cubicBezTo>
                <a:cubicBezTo>
                  <a:pt x="825415" y="823350"/>
                  <a:pt x="823970" y="822759"/>
                  <a:pt x="822967" y="821657"/>
                </a:cubicBezTo>
                <a:cubicBezTo>
                  <a:pt x="818310" y="816857"/>
                  <a:pt x="813558" y="812224"/>
                  <a:pt x="808853" y="807496"/>
                </a:cubicBezTo>
                <a:close/>
                <a:moveTo>
                  <a:pt x="913914" y="808912"/>
                </a:moveTo>
                <a:cubicBezTo>
                  <a:pt x="913038" y="808463"/>
                  <a:pt x="912270" y="807834"/>
                  <a:pt x="911658" y="807064"/>
                </a:cubicBezTo>
                <a:cubicBezTo>
                  <a:pt x="912738" y="807064"/>
                  <a:pt x="913602" y="806944"/>
                  <a:pt x="914442" y="806944"/>
                </a:cubicBezTo>
                <a:lnTo>
                  <a:pt x="1007382" y="806944"/>
                </a:lnTo>
                <a:cubicBezTo>
                  <a:pt x="1008681" y="806881"/>
                  <a:pt x="1009974" y="807136"/>
                  <a:pt x="1011150" y="807688"/>
                </a:cubicBezTo>
                <a:cubicBezTo>
                  <a:pt x="1020560" y="812488"/>
                  <a:pt x="1030041" y="817289"/>
                  <a:pt x="1039474" y="822089"/>
                </a:cubicBezTo>
                <a:cubicBezTo>
                  <a:pt x="1039906" y="822305"/>
                  <a:pt x="1040314" y="822569"/>
                  <a:pt x="1040722" y="822810"/>
                </a:cubicBezTo>
                <a:lnTo>
                  <a:pt x="1040578" y="823338"/>
                </a:lnTo>
                <a:lnTo>
                  <a:pt x="1037938" y="823338"/>
                </a:lnTo>
                <a:cubicBezTo>
                  <a:pt x="1004766" y="823338"/>
                  <a:pt x="971586" y="823338"/>
                  <a:pt x="938397" y="823338"/>
                </a:cubicBezTo>
                <a:cubicBezTo>
                  <a:pt x="936415" y="823395"/>
                  <a:pt x="934468" y="822805"/>
                  <a:pt x="932853" y="821657"/>
                </a:cubicBezTo>
                <a:cubicBezTo>
                  <a:pt x="926588" y="817241"/>
                  <a:pt x="920227" y="813136"/>
                  <a:pt x="914010" y="808840"/>
                </a:cubicBezTo>
                <a:close/>
                <a:moveTo>
                  <a:pt x="1010718" y="592885"/>
                </a:moveTo>
                <a:lnTo>
                  <a:pt x="1010718" y="505130"/>
                </a:lnTo>
                <a:cubicBezTo>
                  <a:pt x="1010718" y="504338"/>
                  <a:pt x="1010718" y="503522"/>
                  <a:pt x="1010718" y="502729"/>
                </a:cubicBezTo>
                <a:cubicBezTo>
                  <a:pt x="1010500" y="501786"/>
                  <a:pt x="1011088" y="500845"/>
                  <a:pt x="1012031" y="500627"/>
                </a:cubicBezTo>
                <a:cubicBezTo>
                  <a:pt x="1012096" y="500612"/>
                  <a:pt x="1012163" y="500600"/>
                  <a:pt x="1012231" y="500593"/>
                </a:cubicBezTo>
                <a:lnTo>
                  <a:pt x="1044491" y="492672"/>
                </a:lnTo>
                <a:cubicBezTo>
                  <a:pt x="1044491" y="492672"/>
                  <a:pt x="1044683" y="492672"/>
                  <a:pt x="1045115" y="492840"/>
                </a:cubicBezTo>
                <a:lnTo>
                  <a:pt x="1045115" y="598766"/>
                </a:lnTo>
                <a:cubicBezTo>
                  <a:pt x="1045115" y="601166"/>
                  <a:pt x="1045115" y="601166"/>
                  <a:pt x="1042714" y="601286"/>
                </a:cubicBezTo>
                <a:lnTo>
                  <a:pt x="1030425" y="601286"/>
                </a:lnTo>
                <a:cubicBezTo>
                  <a:pt x="1024520" y="601286"/>
                  <a:pt x="1018615" y="601286"/>
                  <a:pt x="1012735" y="601286"/>
                </a:cubicBezTo>
                <a:cubicBezTo>
                  <a:pt x="1011150" y="601286"/>
                  <a:pt x="1010622" y="600830"/>
                  <a:pt x="1010694" y="599270"/>
                </a:cubicBezTo>
                <a:cubicBezTo>
                  <a:pt x="1010814" y="597109"/>
                  <a:pt x="1010718" y="594901"/>
                  <a:pt x="1010718" y="592693"/>
                </a:cubicBezTo>
                <a:close/>
                <a:moveTo>
                  <a:pt x="1045115" y="711676"/>
                </a:moveTo>
                <a:cubicBezTo>
                  <a:pt x="1044234" y="711916"/>
                  <a:pt x="1043300" y="711865"/>
                  <a:pt x="1042450" y="711532"/>
                </a:cubicBezTo>
                <a:lnTo>
                  <a:pt x="1013431" y="704331"/>
                </a:lnTo>
                <a:cubicBezTo>
                  <a:pt x="1010742" y="703635"/>
                  <a:pt x="1010718" y="703635"/>
                  <a:pt x="1010718" y="700754"/>
                </a:cubicBezTo>
                <a:lnTo>
                  <a:pt x="1010718" y="614439"/>
                </a:lnTo>
                <a:cubicBezTo>
                  <a:pt x="1010718" y="611343"/>
                  <a:pt x="1010718" y="608247"/>
                  <a:pt x="1010718" y="605150"/>
                </a:cubicBezTo>
                <a:cubicBezTo>
                  <a:pt x="1010718" y="603638"/>
                  <a:pt x="1011102" y="603038"/>
                  <a:pt x="1012759" y="603062"/>
                </a:cubicBezTo>
                <a:cubicBezTo>
                  <a:pt x="1022840" y="603062"/>
                  <a:pt x="1032921" y="603062"/>
                  <a:pt x="1043026" y="603062"/>
                </a:cubicBezTo>
                <a:cubicBezTo>
                  <a:pt x="1045091" y="603062"/>
                  <a:pt x="1045091" y="603062"/>
                  <a:pt x="1045139" y="605294"/>
                </a:cubicBezTo>
                <a:lnTo>
                  <a:pt x="1045139" y="711460"/>
                </a:lnTo>
                <a:close/>
                <a:moveTo>
                  <a:pt x="1038178" y="383387"/>
                </a:moveTo>
                <a:cubicBezTo>
                  <a:pt x="1029345" y="387803"/>
                  <a:pt x="1020512" y="392196"/>
                  <a:pt x="1011775" y="396660"/>
                </a:cubicBezTo>
                <a:cubicBezTo>
                  <a:pt x="1010356" y="397380"/>
                  <a:pt x="1008781" y="397745"/>
                  <a:pt x="1007190" y="397716"/>
                </a:cubicBezTo>
                <a:lnTo>
                  <a:pt x="914802" y="397716"/>
                </a:lnTo>
                <a:cubicBezTo>
                  <a:pt x="913734" y="397815"/>
                  <a:pt x="912659" y="397666"/>
                  <a:pt x="911658" y="397284"/>
                </a:cubicBezTo>
                <a:cubicBezTo>
                  <a:pt x="919483" y="392076"/>
                  <a:pt x="926876" y="387155"/>
                  <a:pt x="934245" y="382210"/>
                </a:cubicBezTo>
                <a:cubicBezTo>
                  <a:pt x="935390" y="381591"/>
                  <a:pt x="936700" y="381356"/>
                  <a:pt x="937989" y="381538"/>
                </a:cubicBezTo>
                <a:lnTo>
                  <a:pt x="1037194" y="381538"/>
                </a:lnTo>
                <a:cubicBezTo>
                  <a:pt x="1038324" y="381397"/>
                  <a:pt x="1039474" y="381512"/>
                  <a:pt x="1040554" y="381874"/>
                </a:cubicBezTo>
                <a:cubicBezTo>
                  <a:pt x="1039863" y="382477"/>
                  <a:pt x="1039054" y="382926"/>
                  <a:pt x="1038178" y="383195"/>
                </a:cubicBezTo>
                <a:close/>
                <a:moveTo>
                  <a:pt x="936597" y="378418"/>
                </a:moveTo>
                <a:cubicBezTo>
                  <a:pt x="935375" y="379282"/>
                  <a:pt x="933916" y="379743"/>
                  <a:pt x="932421" y="379738"/>
                </a:cubicBezTo>
                <a:cubicBezTo>
                  <a:pt x="897921" y="379738"/>
                  <a:pt x="863429" y="379738"/>
                  <a:pt x="828944" y="379738"/>
                </a:cubicBezTo>
                <a:cubicBezTo>
                  <a:pt x="828368" y="379738"/>
                  <a:pt x="827768" y="379738"/>
                  <a:pt x="826975" y="379618"/>
                </a:cubicBezTo>
                <a:cubicBezTo>
                  <a:pt x="827254" y="378848"/>
                  <a:pt x="827743" y="378173"/>
                  <a:pt x="828392" y="377674"/>
                </a:cubicBezTo>
                <a:cubicBezTo>
                  <a:pt x="833696" y="372369"/>
                  <a:pt x="839049" y="367113"/>
                  <a:pt x="844258" y="361736"/>
                </a:cubicBezTo>
                <a:cubicBezTo>
                  <a:pt x="845402" y="360485"/>
                  <a:pt x="847054" y="359825"/>
                  <a:pt x="848746" y="359936"/>
                </a:cubicBezTo>
                <a:cubicBezTo>
                  <a:pt x="864036" y="359936"/>
                  <a:pt x="879326" y="359936"/>
                  <a:pt x="894640" y="359936"/>
                </a:cubicBezTo>
                <a:lnTo>
                  <a:pt x="960024" y="359936"/>
                </a:lnTo>
                <a:cubicBezTo>
                  <a:pt x="961152" y="359775"/>
                  <a:pt x="962302" y="359873"/>
                  <a:pt x="963384" y="360224"/>
                </a:cubicBezTo>
                <a:cubicBezTo>
                  <a:pt x="962928" y="360908"/>
                  <a:pt x="962288" y="361450"/>
                  <a:pt x="961536" y="361784"/>
                </a:cubicBezTo>
                <a:cubicBezTo>
                  <a:pt x="953231" y="367137"/>
                  <a:pt x="944902" y="372657"/>
                  <a:pt x="936597" y="378226"/>
                </a:cubicBezTo>
                <a:close/>
                <a:moveTo>
                  <a:pt x="842121" y="358159"/>
                </a:moveTo>
                <a:cubicBezTo>
                  <a:pt x="804437" y="358159"/>
                  <a:pt x="766752" y="358159"/>
                  <a:pt x="729067" y="358159"/>
                </a:cubicBezTo>
                <a:lnTo>
                  <a:pt x="726211" y="358159"/>
                </a:lnTo>
                <a:cubicBezTo>
                  <a:pt x="725683" y="357007"/>
                  <a:pt x="726355" y="356383"/>
                  <a:pt x="726691" y="355759"/>
                </a:cubicBezTo>
                <a:cubicBezTo>
                  <a:pt x="729523" y="350022"/>
                  <a:pt x="732332" y="344286"/>
                  <a:pt x="735284" y="338621"/>
                </a:cubicBezTo>
                <a:cubicBezTo>
                  <a:pt x="736100" y="337061"/>
                  <a:pt x="736100" y="335141"/>
                  <a:pt x="737468" y="333820"/>
                </a:cubicBezTo>
                <a:cubicBezTo>
                  <a:pt x="738308" y="333052"/>
                  <a:pt x="739340" y="333268"/>
                  <a:pt x="740325" y="333268"/>
                </a:cubicBezTo>
                <a:lnTo>
                  <a:pt x="866484" y="333268"/>
                </a:lnTo>
                <a:cubicBezTo>
                  <a:pt x="867288" y="333244"/>
                  <a:pt x="868095" y="333309"/>
                  <a:pt x="868885" y="333460"/>
                </a:cubicBezTo>
                <a:cubicBezTo>
                  <a:pt x="869317" y="333580"/>
                  <a:pt x="869341" y="334060"/>
                  <a:pt x="869053" y="334445"/>
                </a:cubicBezTo>
                <a:cubicBezTo>
                  <a:pt x="861852" y="341645"/>
                  <a:pt x="854651" y="348846"/>
                  <a:pt x="847450" y="356047"/>
                </a:cubicBezTo>
                <a:cubicBezTo>
                  <a:pt x="846051" y="357454"/>
                  <a:pt x="844094" y="358157"/>
                  <a:pt x="842121" y="357967"/>
                </a:cubicBezTo>
                <a:close/>
                <a:moveTo>
                  <a:pt x="735068" y="335021"/>
                </a:moveTo>
                <a:lnTo>
                  <a:pt x="735068" y="335021"/>
                </a:lnTo>
                <a:lnTo>
                  <a:pt x="725035" y="354727"/>
                </a:lnTo>
                <a:cubicBezTo>
                  <a:pt x="724771" y="355255"/>
                  <a:pt x="724459" y="355783"/>
                  <a:pt x="724243" y="356335"/>
                </a:cubicBezTo>
                <a:cubicBezTo>
                  <a:pt x="723935" y="357540"/>
                  <a:pt x="722759" y="358311"/>
                  <a:pt x="721530" y="358111"/>
                </a:cubicBezTo>
                <a:cubicBezTo>
                  <a:pt x="721050" y="358111"/>
                  <a:pt x="720546" y="358111"/>
                  <a:pt x="720042" y="358111"/>
                </a:cubicBezTo>
                <a:lnTo>
                  <a:pt x="606772" y="358111"/>
                </a:lnTo>
                <a:cubicBezTo>
                  <a:pt x="602499" y="358111"/>
                  <a:pt x="603147" y="358375"/>
                  <a:pt x="603123" y="354391"/>
                </a:cubicBezTo>
                <a:cubicBezTo>
                  <a:pt x="603123" y="347591"/>
                  <a:pt x="603123" y="340798"/>
                  <a:pt x="603123" y="334012"/>
                </a:cubicBezTo>
                <a:cubicBezTo>
                  <a:pt x="603431" y="333477"/>
                  <a:pt x="604021" y="333168"/>
                  <a:pt x="604636" y="333220"/>
                </a:cubicBezTo>
                <a:lnTo>
                  <a:pt x="731587" y="333220"/>
                </a:lnTo>
                <a:cubicBezTo>
                  <a:pt x="732581" y="333177"/>
                  <a:pt x="733577" y="333216"/>
                  <a:pt x="734564" y="333340"/>
                </a:cubicBezTo>
                <a:cubicBezTo>
                  <a:pt x="735716" y="333316"/>
                  <a:pt x="735812" y="334012"/>
                  <a:pt x="735068" y="334829"/>
                </a:cubicBezTo>
                <a:close/>
                <a:moveTo>
                  <a:pt x="605140" y="359720"/>
                </a:moveTo>
                <a:cubicBezTo>
                  <a:pt x="605644" y="359720"/>
                  <a:pt x="606148" y="359720"/>
                  <a:pt x="606652" y="359720"/>
                </a:cubicBezTo>
                <a:lnTo>
                  <a:pt x="721866" y="359720"/>
                </a:lnTo>
                <a:cubicBezTo>
                  <a:pt x="722063" y="360634"/>
                  <a:pt x="721835" y="361587"/>
                  <a:pt x="721242" y="362312"/>
                </a:cubicBezTo>
                <a:cubicBezTo>
                  <a:pt x="718842" y="367257"/>
                  <a:pt x="716250" y="372105"/>
                  <a:pt x="714041" y="377074"/>
                </a:cubicBezTo>
                <a:cubicBezTo>
                  <a:pt x="713398" y="378742"/>
                  <a:pt x="711682" y="379741"/>
                  <a:pt x="709913" y="379474"/>
                </a:cubicBezTo>
                <a:cubicBezTo>
                  <a:pt x="683526" y="379474"/>
                  <a:pt x="657123" y="379474"/>
                  <a:pt x="630703" y="379474"/>
                </a:cubicBezTo>
                <a:lnTo>
                  <a:pt x="606028" y="379474"/>
                </a:lnTo>
                <a:cubicBezTo>
                  <a:pt x="603195" y="379474"/>
                  <a:pt x="603171" y="379474"/>
                  <a:pt x="603171" y="376786"/>
                </a:cubicBezTo>
                <a:cubicBezTo>
                  <a:pt x="603171" y="371793"/>
                  <a:pt x="603171" y="366801"/>
                  <a:pt x="603171" y="361784"/>
                </a:cubicBezTo>
                <a:cubicBezTo>
                  <a:pt x="603123" y="360296"/>
                  <a:pt x="603531" y="359480"/>
                  <a:pt x="605140" y="359720"/>
                </a:cubicBezTo>
                <a:close/>
                <a:moveTo>
                  <a:pt x="605140" y="381322"/>
                </a:moveTo>
                <a:cubicBezTo>
                  <a:pt x="605644" y="381322"/>
                  <a:pt x="606148" y="381322"/>
                  <a:pt x="606628" y="381322"/>
                </a:cubicBezTo>
                <a:lnTo>
                  <a:pt x="707993" y="381322"/>
                </a:lnTo>
                <a:cubicBezTo>
                  <a:pt x="709029" y="381198"/>
                  <a:pt x="710081" y="381272"/>
                  <a:pt x="711089" y="381538"/>
                </a:cubicBezTo>
                <a:cubicBezTo>
                  <a:pt x="711401" y="382498"/>
                  <a:pt x="710849" y="383051"/>
                  <a:pt x="710537" y="383651"/>
                </a:cubicBezTo>
                <a:cubicBezTo>
                  <a:pt x="708593" y="387587"/>
                  <a:pt x="706528" y="391476"/>
                  <a:pt x="704704" y="395460"/>
                </a:cubicBezTo>
                <a:cubicBezTo>
                  <a:pt x="704272" y="396948"/>
                  <a:pt x="702762" y="397851"/>
                  <a:pt x="701248" y="397524"/>
                </a:cubicBezTo>
                <a:cubicBezTo>
                  <a:pt x="700849" y="397488"/>
                  <a:pt x="700446" y="397488"/>
                  <a:pt x="700047" y="397524"/>
                </a:cubicBezTo>
                <a:lnTo>
                  <a:pt x="606436" y="397524"/>
                </a:lnTo>
                <a:cubicBezTo>
                  <a:pt x="602715" y="397524"/>
                  <a:pt x="603195" y="397524"/>
                  <a:pt x="603171" y="394308"/>
                </a:cubicBezTo>
                <a:cubicBezTo>
                  <a:pt x="603171" y="390612"/>
                  <a:pt x="603171" y="386915"/>
                  <a:pt x="603171" y="383219"/>
                </a:cubicBezTo>
                <a:cubicBezTo>
                  <a:pt x="603123" y="381730"/>
                  <a:pt x="603675" y="381202"/>
                  <a:pt x="605068" y="381322"/>
                </a:cubicBezTo>
                <a:close/>
                <a:moveTo>
                  <a:pt x="695583" y="700802"/>
                </a:moveTo>
                <a:lnTo>
                  <a:pt x="695583" y="785941"/>
                </a:lnTo>
                <a:cubicBezTo>
                  <a:pt x="695535" y="786644"/>
                  <a:pt x="695535" y="787350"/>
                  <a:pt x="695583" y="788053"/>
                </a:cubicBezTo>
                <a:cubicBezTo>
                  <a:pt x="695727" y="789421"/>
                  <a:pt x="695007" y="789781"/>
                  <a:pt x="693807" y="789661"/>
                </a:cubicBezTo>
                <a:cubicBezTo>
                  <a:pt x="693303" y="789661"/>
                  <a:pt x="692799" y="789661"/>
                  <a:pt x="692319" y="789661"/>
                </a:cubicBezTo>
                <a:lnTo>
                  <a:pt x="606580" y="789661"/>
                </a:lnTo>
                <a:cubicBezTo>
                  <a:pt x="602643" y="789661"/>
                  <a:pt x="603171" y="790021"/>
                  <a:pt x="603171" y="786349"/>
                </a:cubicBezTo>
                <a:lnTo>
                  <a:pt x="603171" y="700610"/>
                </a:lnTo>
                <a:cubicBezTo>
                  <a:pt x="603171" y="696866"/>
                  <a:pt x="602715" y="697178"/>
                  <a:pt x="606460" y="697178"/>
                </a:cubicBezTo>
                <a:lnTo>
                  <a:pt x="691911" y="697178"/>
                </a:lnTo>
                <a:cubicBezTo>
                  <a:pt x="692607" y="697178"/>
                  <a:pt x="693303" y="697178"/>
                  <a:pt x="693999" y="697178"/>
                </a:cubicBezTo>
                <a:cubicBezTo>
                  <a:pt x="695175" y="697178"/>
                  <a:pt x="695655" y="697562"/>
                  <a:pt x="695559" y="698714"/>
                </a:cubicBezTo>
                <a:cubicBezTo>
                  <a:pt x="695583" y="699410"/>
                  <a:pt x="695583" y="700106"/>
                  <a:pt x="695583" y="700802"/>
                </a:cubicBezTo>
                <a:close/>
                <a:moveTo>
                  <a:pt x="603171" y="606423"/>
                </a:moveTo>
                <a:cubicBezTo>
                  <a:pt x="603171" y="605726"/>
                  <a:pt x="603171" y="605030"/>
                  <a:pt x="603171" y="604310"/>
                </a:cubicBezTo>
                <a:cubicBezTo>
                  <a:pt x="603171" y="603590"/>
                  <a:pt x="603627" y="603086"/>
                  <a:pt x="604492" y="603086"/>
                </a:cubicBezTo>
                <a:lnTo>
                  <a:pt x="692943" y="603086"/>
                </a:lnTo>
                <a:cubicBezTo>
                  <a:pt x="695535" y="603086"/>
                  <a:pt x="695559" y="603086"/>
                  <a:pt x="695559" y="605678"/>
                </a:cubicBezTo>
                <a:lnTo>
                  <a:pt x="695559" y="691753"/>
                </a:lnTo>
                <a:cubicBezTo>
                  <a:pt x="695559" y="692545"/>
                  <a:pt x="695559" y="693361"/>
                  <a:pt x="695559" y="694153"/>
                </a:cubicBezTo>
                <a:cubicBezTo>
                  <a:pt x="695559" y="694946"/>
                  <a:pt x="695151" y="695402"/>
                  <a:pt x="694287" y="695378"/>
                </a:cubicBezTo>
                <a:lnTo>
                  <a:pt x="606412" y="695378"/>
                </a:lnTo>
                <a:cubicBezTo>
                  <a:pt x="602811" y="695378"/>
                  <a:pt x="603171" y="695666"/>
                  <a:pt x="603171" y="692185"/>
                </a:cubicBezTo>
                <a:close/>
                <a:moveTo>
                  <a:pt x="604876" y="791462"/>
                </a:moveTo>
                <a:cubicBezTo>
                  <a:pt x="605476" y="791462"/>
                  <a:pt x="606076" y="791462"/>
                  <a:pt x="606676" y="791462"/>
                </a:cubicBezTo>
                <a:cubicBezTo>
                  <a:pt x="635479" y="791462"/>
                  <a:pt x="664067" y="791462"/>
                  <a:pt x="692751" y="791462"/>
                </a:cubicBezTo>
                <a:cubicBezTo>
                  <a:pt x="694873" y="791104"/>
                  <a:pt x="696930" y="792379"/>
                  <a:pt x="697551" y="794438"/>
                </a:cubicBezTo>
                <a:cubicBezTo>
                  <a:pt x="699015" y="797894"/>
                  <a:pt x="700816" y="801231"/>
                  <a:pt x="702712" y="805143"/>
                </a:cubicBezTo>
                <a:lnTo>
                  <a:pt x="606772" y="805143"/>
                </a:lnTo>
                <a:cubicBezTo>
                  <a:pt x="602763" y="805143"/>
                  <a:pt x="603219" y="805599"/>
                  <a:pt x="603195" y="801687"/>
                </a:cubicBezTo>
                <a:cubicBezTo>
                  <a:pt x="603195" y="798879"/>
                  <a:pt x="603195" y="796094"/>
                  <a:pt x="603195" y="793286"/>
                </a:cubicBezTo>
                <a:cubicBezTo>
                  <a:pt x="603123" y="791918"/>
                  <a:pt x="603579" y="791342"/>
                  <a:pt x="604876" y="791534"/>
                </a:cubicBezTo>
                <a:close/>
                <a:moveTo>
                  <a:pt x="707032" y="809560"/>
                </a:moveTo>
                <a:cubicBezTo>
                  <a:pt x="706648" y="808768"/>
                  <a:pt x="705952" y="808072"/>
                  <a:pt x="706168" y="807160"/>
                </a:cubicBezTo>
                <a:cubicBezTo>
                  <a:pt x="707131" y="806905"/>
                  <a:pt x="708134" y="806838"/>
                  <a:pt x="709121" y="806968"/>
                </a:cubicBezTo>
                <a:cubicBezTo>
                  <a:pt x="740325" y="806968"/>
                  <a:pt x="771528" y="806968"/>
                  <a:pt x="802732" y="806968"/>
                </a:cubicBezTo>
                <a:cubicBezTo>
                  <a:pt x="804614" y="806838"/>
                  <a:pt x="806450" y="807570"/>
                  <a:pt x="807725" y="808960"/>
                </a:cubicBezTo>
                <a:cubicBezTo>
                  <a:pt x="811565" y="813016"/>
                  <a:pt x="815598" y="816905"/>
                  <a:pt x="819558" y="820961"/>
                </a:cubicBezTo>
                <a:cubicBezTo>
                  <a:pt x="820281" y="821511"/>
                  <a:pt x="820871" y="822217"/>
                  <a:pt x="821287" y="823026"/>
                </a:cubicBezTo>
                <a:cubicBezTo>
                  <a:pt x="820639" y="823698"/>
                  <a:pt x="819798" y="823386"/>
                  <a:pt x="819078" y="823386"/>
                </a:cubicBezTo>
                <a:cubicBezTo>
                  <a:pt x="784881" y="823386"/>
                  <a:pt x="750687" y="823386"/>
                  <a:pt x="716490" y="823386"/>
                </a:cubicBezTo>
                <a:cubicBezTo>
                  <a:pt x="714793" y="823642"/>
                  <a:pt x="713163" y="822622"/>
                  <a:pt x="712649" y="820985"/>
                </a:cubicBezTo>
                <a:cubicBezTo>
                  <a:pt x="710897" y="817001"/>
                  <a:pt x="708881" y="813328"/>
                  <a:pt x="707032" y="809560"/>
                </a:cubicBezTo>
                <a:close/>
                <a:moveTo>
                  <a:pt x="717570" y="824970"/>
                </a:moveTo>
                <a:cubicBezTo>
                  <a:pt x="752134" y="824970"/>
                  <a:pt x="786698" y="824970"/>
                  <a:pt x="821263" y="824970"/>
                </a:cubicBezTo>
                <a:cubicBezTo>
                  <a:pt x="822849" y="824874"/>
                  <a:pt x="824393" y="825500"/>
                  <a:pt x="825463" y="826674"/>
                </a:cubicBezTo>
                <a:cubicBezTo>
                  <a:pt x="830816" y="832195"/>
                  <a:pt x="836289" y="837619"/>
                  <a:pt x="841689" y="843092"/>
                </a:cubicBezTo>
                <a:cubicBezTo>
                  <a:pt x="842073" y="843476"/>
                  <a:pt x="842673" y="843764"/>
                  <a:pt x="842649" y="844796"/>
                </a:cubicBezTo>
                <a:lnTo>
                  <a:pt x="839793" y="844796"/>
                </a:lnTo>
                <a:cubicBezTo>
                  <a:pt x="802444" y="844796"/>
                  <a:pt x="765079" y="844796"/>
                  <a:pt x="727699" y="844796"/>
                </a:cubicBezTo>
                <a:cubicBezTo>
                  <a:pt x="725731" y="845111"/>
                  <a:pt x="723815" y="843983"/>
                  <a:pt x="723138" y="842108"/>
                </a:cubicBezTo>
                <a:cubicBezTo>
                  <a:pt x="720978" y="837307"/>
                  <a:pt x="718338" y="832507"/>
                  <a:pt x="716130" y="827874"/>
                </a:cubicBezTo>
                <a:cubicBezTo>
                  <a:pt x="715585" y="827060"/>
                  <a:pt x="715232" y="826132"/>
                  <a:pt x="715097" y="825162"/>
                </a:cubicBezTo>
                <a:cubicBezTo>
                  <a:pt x="715894" y="824905"/>
                  <a:pt x="716742" y="824838"/>
                  <a:pt x="717570" y="824970"/>
                </a:cubicBezTo>
                <a:close/>
                <a:moveTo>
                  <a:pt x="827383" y="825978"/>
                </a:moveTo>
                <a:cubicBezTo>
                  <a:pt x="827215" y="825810"/>
                  <a:pt x="826903" y="825594"/>
                  <a:pt x="827383" y="824970"/>
                </a:cubicBezTo>
                <a:lnTo>
                  <a:pt x="830000" y="824970"/>
                </a:lnTo>
                <a:cubicBezTo>
                  <a:pt x="863988" y="824970"/>
                  <a:pt x="897969" y="824970"/>
                  <a:pt x="931941" y="824970"/>
                </a:cubicBezTo>
                <a:cubicBezTo>
                  <a:pt x="933724" y="824931"/>
                  <a:pt x="935471" y="825462"/>
                  <a:pt x="936933" y="826482"/>
                </a:cubicBezTo>
                <a:cubicBezTo>
                  <a:pt x="945046" y="831979"/>
                  <a:pt x="953207" y="837379"/>
                  <a:pt x="961344" y="842828"/>
                </a:cubicBezTo>
                <a:lnTo>
                  <a:pt x="963264" y="844196"/>
                </a:lnTo>
                <a:cubicBezTo>
                  <a:pt x="963048" y="845180"/>
                  <a:pt x="962304" y="844772"/>
                  <a:pt x="961824" y="844772"/>
                </a:cubicBezTo>
                <a:lnTo>
                  <a:pt x="848170" y="844772"/>
                </a:lnTo>
                <a:cubicBezTo>
                  <a:pt x="847085" y="844928"/>
                  <a:pt x="845986" y="844595"/>
                  <a:pt x="845170" y="843860"/>
                </a:cubicBezTo>
                <a:cubicBezTo>
                  <a:pt x="839265" y="837859"/>
                  <a:pt x="833312" y="831931"/>
                  <a:pt x="827383" y="825978"/>
                </a:cubicBezTo>
                <a:close/>
                <a:moveTo>
                  <a:pt x="851602" y="846549"/>
                </a:moveTo>
                <a:cubicBezTo>
                  <a:pt x="889160" y="846549"/>
                  <a:pt x="926763" y="846549"/>
                  <a:pt x="964417" y="846549"/>
                </a:cubicBezTo>
                <a:cubicBezTo>
                  <a:pt x="966198" y="846512"/>
                  <a:pt x="967945" y="847043"/>
                  <a:pt x="969409" y="848061"/>
                </a:cubicBezTo>
                <a:cubicBezTo>
                  <a:pt x="979755" y="855046"/>
                  <a:pt x="990148" y="861934"/>
                  <a:pt x="1000613" y="868895"/>
                </a:cubicBezTo>
                <a:cubicBezTo>
                  <a:pt x="1001628" y="869347"/>
                  <a:pt x="1002469" y="870112"/>
                  <a:pt x="1003013" y="871080"/>
                </a:cubicBezTo>
                <a:lnTo>
                  <a:pt x="1000613" y="871080"/>
                </a:lnTo>
                <a:cubicBezTo>
                  <a:pt x="958848" y="871080"/>
                  <a:pt x="917083" y="871080"/>
                  <a:pt x="875317" y="871080"/>
                </a:cubicBezTo>
                <a:cubicBezTo>
                  <a:pt x="873635" y="871183"/>
                  <a:pt x="871993" y="870523"/>
                  <a:pt x="870853" y="869279"/>
                </a:cubicBezTo>
                <a:cubicBezTo>
                  <a:pt x="864132" y="862439"/>
                  <a:pt x="857315" y="855694"/>
                  <a:pt x="850546" y="848901"/>
                </a:cubicBezTo>
                <a:cubicBezTo>
                  <a:pt x="849733" y="848303"/>
                  <a:pt x="849128" y="847463"/>
                  <a:pt x="848818" y="846500"/>
                </a:cubicBezTo>
                <a:close/>
                <a:moveTo>
                  <a:pt x="965281" y="843164"/>
                </a:moveTo>
                <a:cubicBezTo>
                  <a:pt x="957456" y="837835"/>
                  <a:pt x="949535" y="832627"/>
                  <a:pt x="941638" y="827346"/>
                </a:cubicBezTo>
                <a:cubicBezTo>
                  <a:pt x="940620" y="826820"/>
                  <a:pt x="939710" y="826115"/>
                  <a:pt x="938949" y="825258"/>
                </a:cubicBezTo>
                <a:cubicBezTo>
                  <a:pt x="939698" y="824910"/>
                  <a:pt x="940538" y="824809"/>
                  <a:pt x="941350" y="824970"/>
                </a:cubicBezTo>
                <a:lnTo>
                  <a:pt x="1043386" y="824970"/>
                </a:lnTo>
                <a:cubicBezTo>
                  <a:pt x="1044683" y="824900"/>
                  <a:pt x="1045976" y="825147"/>
                  <a:pt x="1047155" y="825690"/>
                </a:cubicBezTo>
                <a:cubicBezTo>
                  <a:pt x="1058885" y="831611"/>
                  <a:pt x="1070654" y="837516"/>
                  <a:pt x="1082463" y="843404"/>
                </a:cubicBezTo>
                <a:cubicBezTo>
                  <a:pt x="1083164" y="843601"/>
                  <a:pt x="1083738" y="844103"/>
                  <a:pt x="1084024" y="844772"/>
                </a:cubicBezTo>
                <a:lnTo>
                  <a:pt x="1081383" y="844772"/>
                </a:lnTo>
                <a:cubicBezTo>
                  <a:pt x="1044419" y="844772"/>
                  <a:pt x="1007461" y="844772"/>
                  <a:pt x="970513" y="844772"/>
                </a:cubicBezTo>
                <a:cubicBezTo>
                  <a:pt x="968627" y="844813"/>
                  <a:pt x="966776" y="844251"/>
                  <a:pt x="965233" y="843164"/>
                </a:cubicBezTo>
                <a:close/>
                <a:moveTo>
                  <a:pt x="1088344" y="722789"/>
                </a:moveTo>
                <a:lnTo>
                  <a:pt x="1079511" y="720605"/>
                </a:lnTo>
                <a:lnTo>
                  <a:pt x="1049891" y="713212"/>
                </a:lnTo>
                <a:cubicBezTo>
                  <a:pt x="1046963" y="712468"/>
                  <a:pt x="1046963" y="712468"/>
                  <a:pt x="1046963" y="709539"/>
                </a:cubicBezTo>
                <a:lnTo>
                  <a:pt x="1046963" y="606326"/>
                </a:lnTo>
                <a:cubicBezTo>
                  <a:pt x="1046963" y="602486"/>
                  <a:pt x="1046675" y="603038"/>
                  <a:pt x="1050347" y="603014"/>
                </a:cubicBezTo>
                <a:cubicBezTo>
                  <a:pt x="1061941" y="603014"/>
                  <a:pt x="1073534" y="603014"/>
                  <a:pt x="1085128" y="603014"/>
                </a:cubicBezTo>
                <a:lnTo>
                  <a:pt x="1087240" y="603014"/>
                </a:lnTo>
                <a:cubicBezTo>
                  <a:pt x="1087794" y="602959"/>
                  <a:pt x="1088289" y="603362"/>
                  <a:pt x="1088344" y="603917"/>
                </a:cubicBezTo>
                <a:cubicBezTo>
                  <a:pt x="1088351" y="603984"/>
                  <a:pt x="1088351" y="604051"/>
                  <a:pt x="1088344" y="604118"/>
                </a:cubicBezTo>
                <a:lnTo>
                  <a:pt x="1088344" y="722693"/>
                </a:lnTo>
                <a:close/>
                <a:moveTo>
                  <a:pt x="1085056" y="601286"/>
                </a:moveTo>
                <a:lnTo>
                  <a:pt x="1049315" y="601286"/>
                </a:lnTo>
                <a:cubicBezTo>
                  <a:pt x="1046915" y="601286"/>
                  <a:pt x="1046915" y="601286"/>
                  <a:pt x="1046915" y="598886"/>
                </a:cubicBezTo>
                <a:lnTo>
                  <a:pt x="1046915" y="494496"/>
                </a:lnTo>
                <a:cubicBezTo>
                  <a:pt x="1046915" y="492096"/>
                  <a:pt x="1046915" y="492096"/>
                  <a:pt x="1049315" y="491376"/>
                </a:cubicBezTo>
                <a:lnTo>
                  <a:pt x="1086184" y="482159"/>
                </a:lnTo>
                <a:cubicBezTo>
                  <a:pt x="1086844" y="481924"/>
                  <a:pt x="1087564" y="481924"/>
                  <a:pt x="1088224" y="482159"/>
                </a:cubicBezTo>
                <a:lnTo>
                  <a:pt x="1088224" y="485231"/>
                </a:lnTo>
                <a:cubicBezTo>
                  <a:pt x="1088224" y="522820"/>
                  <a:pt x="1088224" y="560426"/>
                  <a:pt x="1088224" y="598045"/>
                </a:cubicBezTo>
                <a:cubicBezTo>
                  <a:pt x="1088296" y="601574"/>
                  <a:pt x="1088848" y="601286"/>
                  <a:pt x="1085008" y="601286"/>
                </a:cubicBezTo>
                <a:close/>
                <a:moveTo>
                  <a:pt x="1081263" y="361736"/>
                </a:moveTo>
                <a:lnTo>
                  <a:pt x="1047659" y="378538"/>
                </a:lnTo>
                <a:cubicBezTo>
                  <a:pt x="1046238" y="379256"/>
                  <a:pt x="1044666" y="379625"/>
                  <a:pt x="1043074" y="379618"/>
                </a:cubicBezTo>
                <a:lnTo>
                  <a:pt x="941830" y="379618"/>
                </a:lnTo>
                <a:cubicBezTo>
                  <a:pt x="940958" y="379784"/>
                  <a:pt x="940058" y="379693"/>
                  <a:pt x="939237" y="379354"/>
                </a:cubicBezTo>
                <a:cubicBezTo>
                  <a:pt x="939117" y="378514"/>
                  <a:pt x="939861" y="378418"/>
                  <a:pt x="940294" y="378130"/>
                </a:cubicBezTo>
                <a:lnTo>
                  <a:pt x="965953" y="360968"/>
                </a:lnTo>
                <a:cubicBezTo>
                  <a:pt x="967100" y="360173"/>
                  <a:pt x="968471" y="359770"/>
                  <a:pt x="969865" y="359816"/>
                </a:cubicBezTo>
                <a:lnTo>
                  <a:pt x="1081671" y="359816"/>
                </a:lnTo>
                <a:cubicBezTo>
                  <a:pt x="1082497" y="359758"/>
                  <a:pt x="1083325" y="359914"/>
                  <a:pt x="1084072" y="360272"/>
                </a:cubicBezTo>
                <a:cubicBezTo>
                  <a:pt x="1082943" y="360848"/>
                  <a:pt x="1082031" y="361304"/>
                  <a:pt x="1081215" y="361736"/>
                </a:cubicBezTo>
                <a:close/>
                <a:moveTo>
                  <a:pt x="967873" y="357607"/>
                </a:moveTo>
                <a:cubicBezTo>
                  <a:pt x="966793" y="358711"/>
                  <a:pt x="965473" y="358279"/>
                  <a:pt x="964177" y="358279"/>
                </a:cubicBezTo>
                <a:lnTo>
                  <a:pt x="849538" y="358279"/>
                </a:lnTo>
                <a:cubicBezTo>
                  <a:pt x="848842" y="358279"/>
                  <a:pt x="847714" y="358399"/>
                  <a:pt x="848386" y="357031"/>
                </a:cubicBezTo>
                <a:lnTo>
                  <a:pt x="871837" y="333604"/>
                </a:lnTo>
                <a:cubicBezTo>
                  <a:pt x="872677" y="332812"/>
                  <a:pt x="873709" y="333028"/>
                  <a:pt x="874693" y="333028"/>
                </a:cubicBezTo>
                <a:lnTo>
                  <a:pt x="1000421" y="333028"/>
                </a:lnTo>
                <a:cubicBezTo>
                  <a:pt x="1001225" y="332884"/>
                  <a:pt x="1002056" y="332959"/>
                  <a:pt x="1002821" y="333244"/>
                </a:cubicBezTo>
                <a:cubicBezTo>
                  <a:pt x="1003253" y="333484"/>
                  <a:pt x="1003205" y="333892"/>
                  <a:pt x="1002821" y="334252"/>
                </a:cubicBezTo>
                <a:cubicBezTo>
                  <a:pt x="991036" y="341957"/>
                  <a:pt x="979298" y="349590"/>
                  <a:pt x="967825" y="357607"/>
                </a:cubicBezTo>
                <a:close/>
                <a:moveTo>
                  <a:pt x="871285" y="331852"/>
                </a:moveTo>
                <a:cubicBezTo>
                  <a:pt x="870445" y="332644"/>
                  <a:pt x="869413" y="332428"/>
                  <a:pt x="868429" y="332428"/>
                </a:cubicBezTo>
                <a:lnTo>
                  <a:pt x="741765" y="332428"/>
                </a:lnTo>
                <a:cubicBezTo>
                  <a:pt x="740709" y="332428"/>
                  <a:pt x="739508" y="332764"/>
                  <a:pt x="738692" y="331708"/>
                </a:cubicBezTo>
                <a:lnTo>
                  <a:pt x="738692" y="331708"/>
                </a:lnTo>
                <a:cubicBezTo>
                  <a:pt x="743493" y="321963"/>
                  <a:pt x="748294" y="312218"/>
                  <a:pt x="753094" y="302472"/>
                </a:cubicBezTo>
                <a:cubicBezTo>
                  <a:pt x="753425" y="301472"/>
                  <a:pt x="754467" y="300888"/>
                  <a:pt x="755494" y="301128"/>
                </a:cubicBezTo>
                <a:cubicBezTo>
                  <a:pt x="755999" y="301128"/>
                  <a:pt x="756503" y="301128"/>
                  <a:pt x="757007" y="301128"/>
                </a:cubicBezTo>
                <a:lnTo>
                  <a:pt x="902009" y="301128"/>
                </a:lnTo>
                <a:close/>
                <a:moveTo>
                  <a:pt x="901697" y="299472"/>
                </a:moveTo>
                <a:cubicBezTo>
                  <a:pt x="853338" y="299472"/>
                  <a:pt x="804981" y="299472"/>
                  <a:pt x="756623" y="299472"/>
                </a:cubicBezTo>
                <a:lnTo>
                  <a:pt x="754822" y="299472"/>
                </a:lnTo>
                <a:cubicBezTo>
                  <a:pt x="756671" y="295656"/>
                  <a:pt x="758303" y="292271"/>
                  <a:pt x="759983" y="288911"/>
                </a:cubicBezTo>
                <a:cubicBezTo>
                  <a:pt x="764424" y="279982"/>
                  <a:pt x="768936" y="271077"/>
                  <a:pt x="773329" y="262099"/>
                </a:cubicBezTo>
                <a:cubicBezTo>
                  <a:pt x="773857" y="260599"/>
                  <a:pt x="775350" y="259663"/>
                  <a:pt x="776929" y="259843"/>
                </a:cubicBezTo>
                <a:cubicBezTo>
                  <a:pt x="831464" y="259843"/>
                  <a:pt x="886016" y="259843"/>
                  <a:pt x="940582" y="259843"/>
                </a:cubicBezTo>
                <a:cubicBezTo>
                  <a:pt x="941285" y="259726"/>
                  <a:pt x="942007" y="259800"/>
                  <a:pt x="942670" y="260059"/>
                </a:cubicBezTo>
                <a:cubicBezTo>
                  <a:pt x="942670" y="260971"/>
                  <a:pt x="941854" y="261331"/>
                  <a:pt x="941350" y="261859"/>
                </a:cubicBezTo>
                <a:cubicBezTo>
                  <a:pt x="929427" y="273813"/>
                  <a:pt x="917498" y="285759"/>
                  <a:pt x="905561" y="297696"/>
                </a:cubicBezTo>
                <a:cubicBezTo>
                  <a:pt x="904599" y="298829"/>
                  <a:pt x="903185" y="299479"/>
                  <a:pt x="901697" y="299472"/>
                </a:cubicBezTo>
                <a:close/>
                <a:moveTo>
                  <a:pt x="778009" y="258019"/>
                </a:moveTo>
                <a:cubicBezTo>
                  <a:pt x="777330" y="258153"/>
                  <a:pt x="776627" y="258079"/>
                  <a:pt x="775993" y="257803"/>
                </a:cubicBezTo>
                <a:cubicBezTo>
                  <a:pt x="775585" y="256891"/>
                  <a:pt x="776257" y="256267"/>
                  <a:pt x="776593" y="255595"/>
                </a:cubicBezTo>
                <a:cubicBezTo>
                  <a:pt x="784610" y="239513"/>
                  <a:pt x="792699" y="223455"/>
                  <a:pt x="800596" y="207349"/>
                </a:cubicBezTo>
                <a:cubicBezTo>
                  <a:pt x="801172" y="205864"/>
                  <a:pt x="802692" y="204970"/>
                  <a:pt x="804269" y="205188"/>
                </a:cubicBezTo>
                <a:cubicBezTo>
                  <a:pt x="831279" y="205188"/>
                  <a:pt x="858268" y="205188"/>
                  <a:pt x="885231" y="205188"/>
                </a:cubicBezTo>
                <a:lnTo>
                  <a:pt x="997109" y="205188"/>
                </a:lnTo>
                <a:cubicBezTo>
                  <a:pt x="997325" y="206316"/>
                  <a:pt x="996437" y="206653"/>
                  <a:pt x="995933" y="207133"/>
                </a:cubicBezTo>
                <a:cubicBezTo>
                  <a:pt x="979610" y="223519"/>
                  <a:pt x="963248" y="239897"/>
                  <a:pt x="946846" y="256267"/>
                </a:cubicBezTo>
                <a:cubicBezTo>
                  <a:pt x="945853" y="257371"/>
                  <a:pt x="944420" y="257978"/>
                  <a:pt x="942934" y="257923"/>
                </a:cubicBezTo>
                <a:cubicBezTo>
                  <a:pt x="887967" y="257906"/>
                  <a:pt x="832993" y="257906"/>
                  <a:pt x="778009" y="257923"/>
                </a:cubicBezTo>
                <a:close/>
                <a:moveTo>
                  <a:pt x="797740" y="203460"/>
                </a:moveTo>
                <a:cubicBezTo>
                  <a:pt x="733971" y="203460"/>
                  <a:pt x="670181" y="203460"/>
                  <a:pt x="606364" y="203460"/>
                </a:cubicBezTo>
                <a:cubicBezTo>
                  <a:pt x="602787" y="203460"/>
                  <a:pt x="603075" y="203868"/>
                  <a:pt x="603075" y="200316"/>
                </a:cubicBezTo>
                <a:cubicBezTo>
                  <a:pt x="603075" y="177913"/>
                  <a:pt x="603075" y="155510"/>
                  <a:pt x="603075" y="133107"/>
                </a:cubicBezTo>
                <a:cubicBezTo>
                  <a:pt x="603075" y="129387"/>
                  <a:pt x="602811" y="129843"/>
                  <a:pt x="606220" y="129843"/>
                </a:cubicBezTo>
                <a:lnTo>
                  <a:pt x="836985" y="129843"/>
                </a:lnTo>
                <a:cubicBezTo>
                  <a:pt x="836944" y="130860"/>
                  <a:pt x="836610" y="131843"/>
                  <a:pt x="836025" y="132675"/>
                </a:cubicBezTo>
                <a:cubicBezTo>
                  <a:pt x="824712" y="155382"/>
                  <a:pt x="813414" y="178089"/>
                  <a:pt x="802132" y="200796"/>
                </a:cubicBezTo>
                <a:cubicBezTo>
                  <a:pt x="801482" y="202610"/>
                  <a:pt x="799650" y="203721"/>
                  <a:pt x="797740" y="203460"/>
                </a:cubicBezTo>
                <a:close/>
                <a:moveTo>
                  <a:pt x="603075" y="262171"/>
                </a:moveTo>
                <a:cubicBezTo>
                  <a:pt x="603075" y="259771"/>
                  <a:pt x="603075" y="259771"/>
                  <a:pt x="605308" y="259771"/>
                </a:cubicBezTo>
                <a:lnTo>
                  <a:pt x="772393" y="259771"/>
                </a:lnTo>
                <a:cubicBezTo>
                  <a:pt x="767904" y="268772"/>
                  <a:pt x="763679" y="277269"/>
                  <a:pt x="759431" y="285718"/>
                </a:cubicBezTo>
                <a:cubicBezTo>
                  <a:pt x="757439" y="289751"/>
                  <a:pt x="755398" y="293759"/>
                  <a:pt x="753430" y="297720"/>
                </a:cubicBezTo>
                <a:cubicBezTo>
                  <a:pt x="752878" y="298824"/>
                  <a:pt x="752230" y="299496"/>
                  <a:pt x="750910" y="299304"/>
                </a:cubicBezTo>
                <a:cubicBezTo>
                  <a:pt x="750310" y="299268"/>
                  <a:pt x="749710" y="299268"/>
                  <a:pt x="749110" y="299304"/>
                </a:cubicBezTo>
                <a:lnTo>
                  <a:pt x="606772" y="299304"/>
                </a:lnTo>
                <a:cubicBezTo>
                  <a:pt x="602619" y="299304"/>
                  <a:pt x="603123" y="299832"/>
                  <a:pt x="603099" y="295656"/>
                </a:cubicBezTo>
                <a:cubicBezTo>
                  <a:pt x="603051" y="284470"/>
                  <a:pt x="603075" y="273285"/>
                  <a:pt x="603075" y="262099"/>
                </a:cubicBezTo>
                <a:close/>
                <a:moveTo>
                  <a:pt x="605236" y="301200"/>
                </a:moveTo>
                <a:lnTo>
                  <a:pt x="751054" y="301200"/>
                </a:lnTo>
                <a:cubicBezTo>
                  <a:pt x="751534" y="301992"/>
                  <a:pt x="751054" y="302496"/>
                  <a:pt x="750838" y="303001"/>
                </a:cubicBezTo>
                <a:cubicBezTo>
                  <a:pt x="746373" y="311930"/>
                  <a:pt x="741933" y="320859"/>
                  <a:pt x="737444" y="329764"/>
                </a:cubicBezTo>
                <a:cubicBezTo>
                  <a:pt x="737075" y="330458"/>
                  <a:pt x="736664" y="331132"/>
                  <a:pt x="736220" y="331780"/>
                </a:cubicBezTo>
                <a:cubicBezTo>
                  <a:pt x="735188" y="332980"/>
                  <a:pt x="733820" y="332476"/>
                  <a:pt x="732548" y="332476"/>
                </a:cubicBezTo>
                <a:lnTo>
                  <a:pt x="637016" y="332476"/>
                </a:lnTo>
                <a:cubicBezTo>
                  <a:pt x="626838" y="332476"/>
                  <a:pt x="616661" y="332476"/>
                  <a:pt x="606484" y="332476"/>
                </a:cubicBezTo>
                <a:cubicBezTo>
                  <a:pt x="605332" y="332476"/>
                  <a:pt x="604084" y="332908"/>
                  <a:pt x="603123" y="331780"/>
                </a:cubicBezTo>
                <a:cubicBezTo>
                  <a:pt x="603123" y="322179"/>
                  <a:pt x="603123" y="312794"/>
                  <a:pt x="603123" y="303313"/>
                </a:cubicBezTo>
                <a:cubicBezTo>
                  <a:pt x="603075" y="301176"/>
                  <a:pt x="603123" y="301176"/>
                  <a:pt x="605236" y="301128"/>
                </a:cubicBezTo>
                <a:close/>
                <a:moveTo>
                  <a:pt x="605236" y="414687"/>
                </a:moveTo>
                <a:cubicBezTo>
                  <a:pt x="605836" y="414687"/>
                  <a:pt x="606436" y="414687"/>
                  <a:pt x="607036" y="414687"/>
                </a:cubicBezTo>
                <a:lnTo>
                  <a:pt x="691886" y="414687"/>
                </a:lnTo>
                <a:cubicBezTo>
                  <a:pt x="692607" y="414687"/>
                  <a:pt x="693303" y="414687"/>
                  <a:pt x="693999" y="414687"/>
                </a:cubicBezTo>
                <a:cubicBezTo>
                  <a:pt x="695151" y="414687"/>
                  <a:pt x="695655" y="415047"/>
                  <a:pt x="695559" y="416223"/>
                </a:cubicBezTo>
                <a:cubicBezTo>
                  <a:pt x="695559" y="416919"/>
                  <a:pt x="695559" y="417615"/>
                  <a:pt x="695559" y="418311"/>
                </a:cubicBezTo>
                <a:lnTo>
                  <a:pt x="695559" y="503498"/>
                </a:lnTo>
                <a:cubicBezTo>
                  <a:pt x="695559" y="504314"/>
                  <a:pt x="695559" y="505106"/>
                  <a:pt x="695559" y="505898"/>
                </a:cubicBezTo>
                <a:cubicBezTo>
                  <a:pt x="695559" y="506690"/>
                  <a:pt x="695127" y="507146"/>
                  <a:pt x="694287" y="507122"/>
                </a:cubicBezTo>
                <a:cubicBezTo>
                  <a:pt x="693447" y="507098"/>
                  <a:pt x="693087" y="507122"/>
                  <a:pt x="692487" y="507122"/>
                </a:cubicBezTo>
                <a:lnTo>
                  <a:pt x="606436" y="507122"/>
                </a:lnTo>
                <a:cubicBezTo>
                  <a:pt x="602811" y="507122"/>
                  <a:pt x="603171" y="507410"/>
                  <a:pt x="603171" y="503930"/>
                </a:cubicBezTo>
                <a:lnTo>
                  <a:pt x="603171" y="417759"/>
                </a:lnTo>
                <a:cubicBezTo>
                  <a:pt x="603195" y="417368"/>
                  <a:pt x="603195" y="416974"/>
                  <a:pt x="603171" y="416583"/>
                </a:cubicBezTo>
                <a:cubicBezTo>
                  <a:pt x="602931" y="414903"/>
                  <a:pt x="603771" y="414446"/>
                  <a:pt x="605236" y="414687"/>
                </a:cubicBezTo>
                <a:close/>
                <a:moveTo>
                  <a:pt x="605236" y="825138"/>
                </a:moveTo>
                <a:cubicBezTo>
                  <a:pt x="605730" y="825174"/>
                  <a:pt x="606229" y="825174"/>
                  <a:pt x="606724" y="825138"/>
                </a:cubicBezTo>
                <a:cubicBezTo>
                  <a:pt x="641017" y="825138"/>
                  <a:pt x="675300" y="825138"/>
                  <a:pt x="709577" y="825138"/>
                </a:cubicBezTo>
                <a:cubicBezTo>
                  <a:pt x="711552" y="824864"/>
                  <a:pt x="713448" y="826019"/>
                  <a:pt x="714113" y="827898"/>
                </a:cubicBezTo>
                <a:cubicBezTo>
                  <a:pt x="716298" y="832699"/>
                  <a:pt x="718794" y="837379"/>
                  <a:pt x="721146" y="842132"/>
                </a:cubicBezTo>
                <a:cubicBezTo>
                  <a:pt x="721727" y="842977"/>
                  <a:pt x="722068" y="843966"/>
                  <a:pt x="722130" y="844988"/>
                </a:cubicBezTo>
                <a:lnTo>
                  <a:pt x="606772" y="844988"/>
                </a:lnTo>
                <a:cubicBezTo>
                  <a:pt x="602595" y="844988"/>
                  <a:pt x="603147" y="845468"/>
                  <a:pt x="603123" y="841316"/>
                </a:cubicBezTo>
                <a:cubicBezTo>
                  <a:pt x="603123" y="836515"/>
                  <a:pt x="603123" y="831907"/>
                  <a:pt x="603123" y="827226"/>
                </a:cubicBezTo>
                <a:cubicBezTo>
                  <a:pt x="603123" y="825402"/>
                  <a:pt x="603627" y="824754"/>
                  <a:pt x="605188" y="824946"/>
                </a:cubicBezTo>
                <a:close/>
                <a:moveTo>
                  <a:pt x="726787" y="849309"/>
                </a:moveTo>
                <a:cubicBezTo>
                  <a:pt x="725863" y="848982"/>
                  <a:pt x="725378" y="847967"/>
                  <a:pt x="725704" y="847043"/>
                </a:cubicBezTo>
                <a:cubicBezTo>
                  <a:pt x="726031" y="846116"/>
                  <a:pt x="727046" y="845632"/>
                  <a:pt x="727973" y="845960"/>
                </a:cubicBezTo>
                <a:cubicBezTo>
                  <a:pt x="728304" y="846078"/>
                  <a:pt x="728592" y="846289"/>
                  <a:pt x="728803" y="846572"/>
                </a:cubicBezTo>
                <a:cubicBezTo>
                  <a:pt x="766584" y="846572"/>
                  <a:pt x="804365" y="846572"/>
                  <a:pt x="842145" y="846572"/>
                </a:cubicBezTo>
                <a:cubicBezTo>
                  <a:pt x="844118" y="846472"/>
                  <a:pt x="846031" y="847264"/>
                  <a:pt x="847354" y="848733"/>
                </a:cubicBezTo>
                <a:cubicBezTo>
                  <a:pt x="853835" y="855406"/>
                  <a:pt x="860460" y="861910"/>
                  <a:pt x="867012" y="868511"/>
                </a:cubicBezTo>
                <a:cubicBezTo>
                  <a:pt x="867708" y="869183"/>
                  <a:pt x="868597" y="869711"/>
                  <a:pt x="868933" y="870792"/>
                </a:cubicBezTo>
                <a:cubicBezTo>
                  <a:pt x="868237" y="871416"/>
                  <a:pt x="867420" y="871104"/>
                  <a:pt x="866676" y="871104"/>
                </a:cubicBezTo>
                <a:cubicBezTo>
                  <a:pt x="824592" y="871104"/>
                  <a:pt x="782515" y="871104"/>
                  <a:pt x="740445" y="871104"/>
                </a:cubicBezTo>
                <a:cubicBezTo>
                  <a:pt x="738695" y="871336"/>
                  <a:pt x="737010" y="870345"/>
                  <a:pt x="736364" y="868703"/>
                </a:cubicBezTo>
                <a:cubicBezTo>
                  <a:pt x="733316" y="862126"/>
                  <a:pt x="730027" y="855742"/>
                  <a:pt x="726787" y="849309"/>
                </a:cubicBezTo>
                <a:close/>
                <a:moveTo>
                  <a:pt x="741189" y="872856"/>
                </a:moveTo>
                <a:lnTo>
                  <a:pt x="869221" y="872856"/>
                </a:lnTo>
                <a:cubicBezTo>
                  <a:pt x="870704" y="872772"/>
                  <a:pt x="872147" y="873353"/>
                  <a:pt x="873157" y="874440"/>
                </a:cubicBezTo>
                <a:cubicBezTo>
                  <a:pt x="882014" y="883393"/>
                  <a:pt x="890943" y="892274"/>
                  <a:pt x="899824" y="901179"/>
                </a:cubicBezTo>
                <a:cubicBezTo>
                  <a:pt x="900521" y="901875"/>
                  <a:pt x="901145" y="902667"/>
                  <a:pt x="901793" y="903412"/>
                </a:cubicBezTo>
                <a:cubicBezTo>
                  <a:pt x="900809" y="904684"/>
                  <a:pt x="899392" y="904156"/>
                  <a:pt x="898168" y="904156"/>
                </a:cubicBezTo>
                <a:lnTo>
                  <a:pt x="757343" y="904156"/>
                </a:lnTo>
                <a:cubicBezTo>
                  <a:pt x="756119" y="904156"/>
                  <a:pt x="754726" y="904660"/>
                  <a:pt x="753718" y="903436"/>
                </a:cubicBezTo>
                <a:lnTo>
                  <a:pt x="753718" y="903436"/>
                </a:lnTo>
                <a:cubicBezTo>
                  <a:pt x="749350" y="894667"/>
                  <a:pt x="744998" y="885906"/>
                  <a:pt x="740661" y="877152"/>
                </a:cubicBezTo>
                <a:cubicBezTo>
                  <a:pt x="740061" y="875904"/>
                  <a:pt x="739484" y="874752"/>
                  <a:pt x="738812" y="873216"/>
                </a:cubicBezTo>
                <a:cubicBezTo>
                  <a:pt x="739552" y="872865"/>
                  <a:pt x="740377" y="872738"/>
                  <a:pt x="741189" y="872856"/>
                </a:cubicBezTo>
                <a:close/>
                <a:moveTo>
                  <a:pt x="756167" y="904780"/>
                </a:moveTo>
                <a:cubicBezTo>
                  <a:pt x="756959" y="904780"/>
                  <a:pt x="757751" y="904780"/>
                  <a:pt x="758567" y="904780"/>
                </a:cubicBezTo>
                <a:lnTo>
                  <a:pt x="900593" y="904780"/>
                </a:lnTo>
                <a:cubicBezTo>
                  <a:pt x="901817" y="904780"/>
                  <a:pt x="903233" y="904252"/>
                  <a:pt x="904217" y="905524"/>
                </a:cubicBezTo>
                <a:cubicBezTo>
                  <a:pt x="904745" y="906124"/>
                  <a:pt x="905249" y="906724"/>
                  <a:pt x="905801" y="907276"/>
                </a:cubicBezTo>
                <a:cubicBezTo>
                  <a:pt x="917868" y="919374"/>
                  <a:pt x="929948" y="931454"/>
                  <a:pt x="942046" y="943521"/>
                </a:cubicBezTo>
                <a:cubicBezTo>
                  <a:pt x="942382" y="943857"/>
                  <a:pt x="942694" y="944217"/>
                  <a:pt x="943174" y="944745"/>
                </a:cubicBezTo>
                <a:cubicBezTo>
                  <a:pt x="942300" y="945102"/>
                  <a:pt x="941352" y="945244"/>
                  <a:pt x="940414" y="945153"/>
                </a:cubicBezTo>
                <a:cubicBezTo>
                  <a:pt x="886006" y="945153"/>
                  <a:pt x="831663" y="945153"/>
                  <a:pt x="777385" y="945153"/>
                </a:cubicBezTo>
                <a:cubicBezTo>
                  <a:pt x="775614" y="945350"/>
                  <a:pt x="773938" y="944308"/>
                  <a:pt x="773329" y="942633"/>
                </a:cubicBezTo>
                <a:cubicBezTo>
                  <a:pt x="767304" y="930247"/>
                  <a:pt x="761135" y="917933"/>
                  <a:pt x="754990" y="905620"/>
                </a:cubicBezTo>
                <a:cubicBezTo>
                  <a:pt x="755194" y="905152"/>
                  <a:pt x="755636" y="904833"/>
                  <a:pt x="756143" y="904780"/>
                </a:cubicBezTo>
                <a:close/>
                <a:moveTo>
                  <a:pt x="947614" y="948969"/>
                </a:moveTo>
                <a:cubicBezTo>
                  <a:pt x="963617" y="965178"/>
                  <a:pt x="979699" y="981333"/>
                  <a:pt x="995861" y="997431"/>
                </a:cubicBezTo>
                <a:cubicBezTo>
                  <a:pt x="996461" y="998031"/>
                  <a:pt x="997037" y="998679"/>
                  <a:pt x="997709" y="999376"/>
                </a:cubicBezTo>
                <a:cubicBezTo>
                  <a:pt x="996732" y="999844"/>
                  <a:pt x="995632" y="999995"/>
                  <a:pt x="994564" y="999808"/>
                </a:cubicBezTo>
                <a:cubicBezTo>
                  <a:pt x="931388" y="999808"/>
                  <a:pt x="868181" y="999808"/>
                  <a:pt x="804941" y="999808"/>
                </a:cubicBezTo>
                <a:cubicBezTo>
                  <a:pt x="802965" y="1000045"/>
                  <a:pt x="801088" y="998876"/>
                  <a:pt x="800428" y="996999"/>
                </a:cubicBezTo>
                <a:cubicBezTo>
                  <a:pt x="792675" y="981229"/>
                  <a:pt x="784802" y="965507"/>
                  <a:pt x="776977" y="949785"/>
                </a:cubicBezTo>
                <a:cubicBezTo>
                  <a:pt x="776391" y="948864"/>
                  <a:pt x="775993" y="947836"/>
                  <a:pt x="775801" y="946761"/>
                </a:cubicBezTo>
                <a:lnTo>
                  <a:pt x="778873" y="946761"/>
                </a:lnTo>
                <a:cubicBezTo>
                  <a:pt x="833360" y="946761"/>
                  <a:pt x="887847" y="946761"/>
                  <a:pt x="942334" y="946761"/>
                </a:cubicBezTo>
                <a:cubicBezTo>
                  <a:pt x="944338" y="946663"/>
                  <a:pt x="946277" y="947474"/>
                  <a:pt x="947614" y="948969"/>
                </a:cubicBezTo>
                <a:close/>
                <a:moveTo>
                  <a:pt x="1118732" y="947841"/>
                </a:moveTo>
                <a:lnTo>
                  <a:pt x="1194845" y="998800"/>
                </a:lnTo>
                <a:lnTo>
                  <a:pt x="1195301" y="999184"/>
                </a:lnTo>
                <a:cubicBezTo>
                  <a:pt x="1195157" y="1000120"/>
                  <a:pt x="1194413" y="999760"/>
                  <a:pt x="1193909" y="999808"/>
                </a:cubicBezTo>
                <a:cubicBezTo>
                  <a:pt x="1193309" y="999844"/>
                  <a:pt x="1192709" y="999844"/>
                  <a:pt x="1192109" y="999808"/>
                </a:cubicBezTo>
                <a:cubicBezTo>
                  <a:pt x="1129526" y="999808"/>
                  <a:pt x="1066950" y="999808"/>
                  <a:pt x="1004382" y="999808"/>
                </a:cubicBezTo>
                <a:cubicBezTo>
                  <a:pt x="1002118" y="999940"/>
                  <a:pt x="999910" y="999061"/>
                  <a:pt x="998357" y="997407"/>
                </a:cubicBezTo>
                <a:cubicBezTo>
                  <a:pt x="982539" y="981445"/>
                  <a:pt x="966601" y="965579"/>
                  <a:pt x="950711" y="949665"/>
                </a:cubicBezTo>
                <a:cubicBezTo>
                  <a:pt x="949864" y="949003"/>
                  <a:pt x="949148" y="948189"/>
                  <a:pt x="948599" y="947265"/>
                </a:cubicBezTo>
                <a:cubicBezTo>
                  <a:pt x="949247" y="946473"/>
                  <a:pt x="949991" y="946809"/>
                  <a:pt x="950639" y="946809"/>
                </a:cubicBezTo>
                <a:lnTo>
                  <a:pt x="1114963" y="946809"/>
                </a:lnTo>
                <a:cubicBezTo>
                  <a:pt x="1116274" y="946759"/>
                  <a:pt x="1117565" y="947121"/>
                  <a:pt x="1118660" y="947841"/>
                </a:cubicBezTo>
                <a:close/>
                <a:moveTo>
                  <a:pt x="1054884" y="905260"/>
                </a:moveTo>
                <a:lnTo>
                  <a:pt x="1098761" y="934495"/>
                </a:lnTo>
                <a:lnTo>
                  <a:pt x="1112179" y="943521"/>
                </a:lnTo>
                <a:cubicBezTo>
                  <a:pt x="1112659" y="943833"/>
                  <a:pt x="1113259" y="944001"/>
                  <a:pt x="1113547" y="944817"/>
                </a:cubicBezTo>
                <a:cubicBezTo>
                  <a:pt x="1112822" y="945069"/>
                  <a:pt x="1112049" y="945141"/>
                  <a:pt x="1111291" y="945033"/>
                </a:cubicBezTo>
                <a:cubicBezTo>
                  <a:pt x="1057013" y="945033"/>
                  <a:pt x="1002757" y="945033"/>
                  <a:pt x="948527" y="945033"/>
                </a:cubicBezTo>
                <a:cubicBezTo>
                  <a:pt x="946945" y="945074"/>
                  <a:pt x="945425" y="944414"/>
                  <a:pt x="944374" y="943233"/>
                </a:cubicBezTo>
                <a:cubicBezTo>
                  <a:pt x="931988" y="930751"/>
                  <a:pt x="919572" y="918301"/>
                  <a:pt x="907121" y="905884"/>
                </a:cubicBezTo>
                <a:lnTo>
                  <a:pt x="907121" y="905884"/>
                </a:lnTo>
                <a:cubicBezTo>
                  <a:pt x="906785" y="905308"/>
                  <a:pt x="906977" y="904876"/>
                  <a:pt x="907577" y="904804"/>
                </a:cubicBezTo>
                <a:cubicBezTo>
                  <a:pt x="908473" y="904744"/>
                  <a:pt x="909370" y="904744"/>
                  <a:pt x="910266" y="904804"/>
                </a:cubicBezTo>
                <a:lnTo>
                  <a:pt x="1051403" y="904804"/>
                </a:lnTo>
                <a:cubicBezTo>
                  <a:pt x="1052508" y="904756"/>
                  <a:pt x="1053756" y="904348"/>
                  <a:pt x="1054812" y="905260"/>
                </a:cubicBezTo>
                <a:close/>
                <a:moveTo>
                  <a:pt x="1051740" y="903004"/>
                </a:moveTo>
                <a:cubicBezTo>
                  <a:pt x="1052148" y="903268"/>
                  <a:pt x="1052292" y="903700"/>
                  <a:pt x="1051740" y="903916"/>
                </a:cubicBezTo>
                <a:cubicBezTo>
                  <a:pt x="1050892" y="904211"/>
                  <a:pt x="1049985" y="904295"/>
                  <a:pt x="1049099" y="904156"/>
                </a:cubicBezTo>
                <a:lnTo>
                  <a:pt x="907985" y="904156"/>
                </a:lnTo>
                <a:cubicBezTo>
                  <a:pt x="906905" y="904156"/>
                  <a:pt x="905753" y="904420"/>
                  <a:pt x="904841" y="903580"/>
                </a:cubicBezTo>
                <a:lnTo>
                  <a:pt x="904841" y="903580"/>
                </a:lnTo>
                <a:lnTo>
                  <a:pt x="874045" y="872856"/>
                </a:lnTo>
                <a:lnTo>
                  <a:pt x="1003541" y="872856"/>
                </a:lnTo>
                <a:cubicBezTo>
                  <a:pt x="1005418" y="872810"/>
                  <a:pt x="1007260" y="873365"/>
                  <a:pt x="1008798" y="874440"/>
                </a:cubicBezTo>
                <a:cubicBezTo>
                  <a:pt x="1023056" y="883993"/>
                  <a:pt x="1037362" y="893474"/>
                  <a:pt x="1051668" y="903004"/>
                </a:cubicBezTo>
                <a:close/>
                <a:moveTo>
                  <a:pt x="1133902" y="871056"/>
                </a:moveTo>
                <a:cubicBezTo>
                  <a:pt x="1092617" y="871056"/>
                  <a:pt x="1051331" y="871056"/>
                  <a:pt x="1010046" y="871056"/>
                </a:cubicBezTo>
                <a:cubicBezTo>
                  <a:pt x="1008164" y="871111"/>
                  <a:pt x="1006316" y="870563"/>
                  <a:pt x="1004766" y="869495"/>
                </a:cubicBezTo>
                <a:cubicBezTo>
                  <a:pt x="994420" y="862511"/>
                  <a:pt x="984027" y="855598"/>
                  <a:pt x="973562" y="848661"/>
                </a:cubicBezTo>
                <a:lnTo>
                  <a:pt x="971353" y="847101"/>
                </a:lnTo>
                <a:cubicBezTo>
                  <a:pt x="971737" y="846116"/>
                  <a:pt x="972554" y="846549"/>
                  <a:pt x="973130" y="846549"/>
                </a:cubicBezTo>
                <a:lnTo>
                  <a:pt x="1086832" y="846549"/>
                </a:lnTo>
                <a:cubicBezTo>
                  <a:pt x="1088128" y="846515"/>
                  <a:pt x="1089412" y="846796"/>
                  <a:pt x="1090576" y="847365"/>
                </a:cubicBezTo>
                <a:cubicBezTo>
                  <a:pt x="1105362" y="854837"/>
                  <a:pt x="1120172" y="862278"/>
                  <a:pt x="1135006" y="869687"/>
                </a:cubicBezTo>
                <a:cubicBezTo>
                  <a:pt x="1135697" y="869889"/>
                  <a:pt x="1136261" y="870393"/>
                  <a:pt x="1136542" y="871056"/>
                </a:cubicBezTo>
                <a:close/>
                <a:moveTo>
                  <a:pt x="1140575" y="868655"/>
                </a:moveTo>
                <a:cubicBezTo>
                  <a:pt x="1140575" y="868967"/>
                  <a:pt x="1140575" y="869255"/>
                  <a:pt x="1140575" y="869639"/>
                </a:cubicBezTo>
                <a:cubicBezTo>
                  <a:pt x="1139566" y="870023"/>
                  <a:pt x="1138990" y="869447"/>
                  <a:pt x="1138414" y="869159"/>
                </a:cubicBezTo>
                <a:cubicBezTo>
                  <a:pt x="1123052" y="861502"/>
                  <a:pt x="1107715" y="853773"/>
                  <a:pt x="1092329" y="846164"/>
                </a:cubicBezTo>
                <a:cubicBezTo>
                  <a:pt x="1090922" y="845653"/>
                  <a:pt x="1090048" y="844244"/>
                  <a:pt x="1090216" y="842756"/>
                </a:cubicBezTo>
                <a:cubicBezTo>
                  <a:pt x="1090216" y="804176"/>
                  <a:pt x="1090216" y="765594"/>
                  <a:pt x="1090216" y="727014"/>
                </a:cubicBezTo>
                <a:cubicBezTo>
                  <a:pt x="1090216" y="726534"/>
                  <a:pt x="1090216" y="726053"/>
                  <a:pt x="1090216" y="725549"/>
                </a:cubicBezTo>
                <a:cubicBezTo>
                  <a:pt x="1091224" y="725045"/>
                  <a:pt x="1092041" y="725549"/>
                  <a:pt x="1092857" y="725789"/>
                </a:cubicBezTo>
                <a:lnTo>
                  <a:pt x="1138150" y="737167"/>
                </a:lnTo>
                <a:cubicBezTo>
                  <a:pt x="1140551" y="737743"/>
                  <a:pt x="1140551" y="737767"/>
                  <a:pt x="1140551" y="740047"/>
                </a:cubicBezTo>
                <a:close/>
                <a:moveTo>
                  <a:pt x="1140575" y="735319"/>
                </a:moveTo>
                <a:cubicBezTo>
                  <a:pt x="1139850" y="735609"/>
                  <a:pt x="1139043" y="735609"/>
                  <a:pt x="1138318" y="735319"/>
                </a:cubicBezTo>
                <a:lnTo>
                  <a:pt x="1092449" y="723797"/>
                </a:lnTo>
                <a:cubicBezTo>
                  <a:pt x="1090192" y="723221"/>
                  <a:pt x="1090192" y="723197"/>
                  <a:pt x="1090192" y="720845"/>
                </a:cubicBezTo>
                <a:cubicBezTo>
                  <a:pt x="1090192" y="682440"/>
                  <a:pt x="1090192" y="644035"/>
                  <a:pt x="1090192" y="605630"/>
                </a:cubicBezTo>
                <a:lnTo>
                  <a:pt x="1090192" y="604310"/>
                </a:lnTo>
                <a:cubicBezTo>
                  <a:pt x="1090192" y="603422"/>
                  <a:pt x="1090648" y="603086"/>
                  <a:pt x="1091488" y="603110"/>
                </a:cubicBezTo>
                <a:lnTo>
                  <a:pt x="1139494" y="603110"/>
                </a:lnTo>
                <a:cubicBezTo>
                  <a:pt x="1140020" y="603038"/>
                  <a:pt x="1140505" y="603403"/>
                  <a:pt x="1140577" y="603929"/>
                </a:cubicBezTo>
                <a:cubicBezTo>
                  <a:pt x="1140591" y="604025"/>
                  <a:pt x="1140589" y="604121"/>
                  <a:pt x="1140575" y="604214"/>
                </a:cubicBezTo>
                <a:cubicBezTo>
                  <a:pt x="1140575" y="604814"/>
                  <a:pt x="1140575" y="605414"/>
                  <a:pt x="1140575" y="606014"/>
                </a:cubicBezTo>
                <a:lnTo>
                  <a:pt x="1140575" y="735391"/>
                </a:lnTo>
                <a:close/>
                <a:moveTo>
                  <a:pt x="1139086" y="601214"/>
                </a:moveTo>
                <a:cubicBezTo>
                  <a:pt x="1138486" y="601214"/>
                  <a:pt x="1137886" y="601214"/>
                  <a:pt x="1137286" y="601214"/>
                </a:cubicBezTo>
                <a:lnTo>
                  <a:pt x="1093145" y="601214"/>
                </a:lnTo>
                <a:cubicBezTo>
                  <a:pt x="1092545" y="601214"/>
                  <a:pt x="1091945" y="601214"/>
                  <a:pt x="1091344" y="601214"/>
                </a:cubicBezTo>
                <a:cubicBezTo>
                  <a:pt x="1090744" y="601214"/>
                  <a:pt x="1090072" y="600878"/>
                  <a:pt x="1090096" y="599990"/>
                </a:cubicBezTo>
                <a:cubicBezTo>
                  <a:pt x="1090120" y="599102"/>
                  <a:pt x="1090096" y="598598"/>
                  <a:pt x="1090096" y="597877"/>
                </a:cubicBezTo>
                <a:cubicBezTo>
                  <a:pt x="1090096" y="560128"/>
                  <a:pt x="1090096" y="522364"/>
                  <a:pt x="1090096" y="484583"/>
                </a:cubicBezTo>
                <a:cubicBezTo>
                  <a:pt x="1090096" y="480935"/>
                  <a:pt x="1089280" y="481319"/>
                  <a:pt x="1093361" y="480311"/>
                </a:cubicBezTo>
                <a:lnTo>
                  <a:pt x="1138966" y="468933"/>
                </a:lnTo>
                <a:lnTo>
                  <a:pt x="1140503" y="468597"/>
                </a:lnTo>
                <a:lnTo>
                  <a:pt x="1140503" y="597805"/>
                </a:lnTo>
                <a:cubicBezTo>
                  <a:pt x="1140503" y="598405"/>
                  <a:pt x="1140503" y="599006"/>
                  <a:pt x="1140503" y="599606"/>
                </a:cubicBezTo>
                <a:cubicBezTo>
                  <a:pt x="1140599" y="600782"/>
                  <a:pt x="1140215" y="601382"/>
                  <a:pt x="1139014" y="601286"/>
                </a:cubicBezTo>
                <a:close/>
                <a:moveTo>
                  <a:pt x="1138558" y="335165"/>
                </a:moveTo>
                <a:cubicBezTo>
                  <a:pt x="1139062" y="334901"/>
                  <a:pt x="1139614" y="334708"/>
                  <a:pt x="1140575" y="334324"/>
                </a:cubicBezTo>
                <a:lnTo>
                  <a:pt x="1140575" y="463077"/>
                </a:lnTo>
                <a:cubicBezTo>
                  <a:pt x="1140527" y="463677"/>
                  <a:pt x="1140527" y="464277"/>
                  <a:pt x="1140575" y="464877"/>
                </a:cubicBezTo>
                <a:cubicBezTo>
                  <a:pt x="1140791" y="466293"/>
                  <a:pt x="1140047" y="466797"/>
                  <a:pt x="1138822" y="467109"/>
                </a:cubicBezTo>
                <a:lnTo>
                  <a:pt x="1090624" y="479111"/>
                </a:lnTo>
                <a:cubicBezTo>
                  <a:pt x="1089904" y="478366"/>
                  <a:pt x="1090168" y="477550"/>
                  <a:pt x="1090168" y="476710"/>
                </a:cubicBezTo>
                <a:cubicBezTo>
                  <a:pt x="1090168" y="438305"/>
                  <a:pt x="1090168" y="399901"/>
                  <a:pt x="1090168" y="361496"/>
                </a:cubicBezTo>
                <a:cubicBezTo>
                  <a:pt x="1089943" y="360008"/>
                  <a:pt x="1090780" y="358560"/>
                  <a:pt x="1092185" y="358015"/>
                </a:cubicBezTo>
                <a:cubicBezTo>
                  <a:pt x="1107571" y="350647"/>
                  <a:pt x="1123028" y="342918"/>
                  <a:pt x="1138486" y="335237"/>
                </a:cubicBezTo>
                <a:close/>
                <a:moveTo>
                  <a:pt x="1134742" y="332956"/>
                </a:moveTo>
                <a:cubicBezTo>
                  <a:pt x="1135534" y="332956"/>
                  <a:pt x="1136446" y="332668"/>
                  <a:pt x="1137142" y="333244"/>
                </a:cubicBezTo>
                <a:cubicBezTo>
                  <a:pt x="1137838" y="333820"/>
                  <a:pt x="1137142" y="334036"/>
                  <a:pt x="1136590" y="334156"/>
                </a:cubicBezTo>
                <a:lnTo>
                  <a:pt x="1136590" y="334156"/>
                </a:lnTo>
                <a:cubicBezTo>
                  <a:pt x="1122380" y="341213"/>
                  <a:pt x="1108147" y="348222"/>
                  <a:pt x="1094009" y="355399"/>
                </a:cubicBezTo>
                <a:cubicBezTo>
                  <a:pt x="1090752" y="357063"/>
                  <a:pt x="1087130" y="357888"/>
                  <a:pt x="1083471" y="357799"/>
                </a:cubicBezTo>
                <a:cubicBezTo>
                  <a:pt x="1047467" y="357799"/>
                  <a:pt x="1011462" y="357799"/>
                  <a:pt x="975290" y="357799"/>
                </a:cubicBezTo>
                <a:cubicBezTo>
                  <a:pt x="973912" y="357919"/>
                  <a:pt x="972522" y="357799"/>
                  <a:pt x="971185" y="357439"/>
                </a:cubicBezTo>
                <a:lnTo>
                  <a:pt x="1006998" y="333436"/>
                </a:lnTo>
                <a:cubicBezTo>
                  <a:pt x="1007814" y="332644"/>
                  <a:pt x="1008870" y="332860"/>
                  <a:pt x="1009830" y="332860"/>
                </a:cubicBezTo>
                <a:close/>
                <a:moveTo>
                  <a:pt x="1006302" y="331780"/>
                </a:moveTo>
                <a:lnTo>
                  <a:pt x="1006302" y="331780"/>
                </a:lnTo>
                <a:cubicBezTo>
                  <a:pt x="1005486" y="332572"/>
                  <a:pt x="1004430" y="332356"/>
                  <a:pt x="1003469" y="332356"/>
                </a:cubicBezTo>
                <a:lnTo>
                  <a:pt x="877310" y="332356"/>
                </a:lnTo>
                <a:cubicBezTo>
                  <a:pt x="876278" y="332356"/>
                  <a:pt x="875053" y="332764"/>
                  <a:pt x="874309" y="331564"/>
                </a:cubicBezTo>
                <a:cubicBezTo>
                  <a:pt x="874477" y="330460"/>
                  <a:pt x="875365" y="329908"/>
                  <a:pt x="876038" y="329164"/>
                </a:cubicBezTo>
                <a:cubicBezTo>
                  <a:pt x="884038" y="321164"/>
                  <a:pt x="892040" y="313161"/>
                  <a:pt x="900041" y="305161"/>
                </a:cubicBezTo>
                <a:cubicBezTo>
                  <a:pt x="901361" y="303841"/>
                  <a:pt x="902873" y="302761"/>
                  <a:pt x="904265" y="301464"/>
                </a:cubicBezTo>
                <a:cubicBezTo>
                  <a:pt x="904649" y="301145"/>
                  <a:pt x="905134" y="300975"/>
                  <a:pt x="905633" y="300984"/>
                </a:cubicBezTo>
                <a:lnTo>
                  <a:pt x="1048427" y="300984"/>
                </a:lnTo>
                <a:cubicBezTo>
                  <a:pt x="1049543" y="300843"/>
                  <a:pt x="1050679" y="300968"/>
                  <a:pt x="1051740" y="301344"/>
                </a:cubicBezTo>
                <a:cubicBezTo>
                  <a:pt x="1036426" y="311738"/>
                  <a:pt x="1021280" y="321795"/>
                  <a:pt x="1006230" y="331852"/>
                </a:cubicBezTo>
                <a:close/>
                <a:moveTo>
                  <a:pt x="1111507" y="261643"/>
                </a:moveTo>
                <a:cubicBezTo>
                  <a:pt x="1093377" y="273724"/>
                  <a:pt x="1075262" y="285798"/>
                  <a:pt x="1057164" y="297864"/>
                </a:cubicBezTo>
                <a:cubicBezTo>
                  <a:pt x="1055758" y="298841"/>
                  <a:pt x="1054075" y="299338"/>
                  <a:pt x="1052364" y="299280"/>
                </a:cubicBezTo>
                <a:lnTo>
                  <a:pt x="907361" y="299280"/>
                </a:lnTo>
                <a:cubicBezTo>
                  <a:pt x="907361" y="298032"/>
                  <a:pt x="908154" y="297648"/>
                  <a:pt x="908658" y="297144"/>
                </a:cubicBezTo>
                <a:cubicBezTo>
                  <a:pt x="920594" y="285190"/>
                  <a:pt x="932524" y="273237"/>
                  <a:pt x="944446" y="261283"/>
                </a:cubicBezTo>
                <a:cubicBezTo>
                  <a:pt x="945452" y="260196"/>
                  <a:pt x="946880" y="259601"/>
                  <a:pt x="948359" y="259651"/>
                </a:cubicBezTo>
                <a:cubicBezTo>
                  <a:pt x="1002637" y="259651"/>
                  <a:pt x="1056900" y="259651"/>
                  <a:pt x="1111147" y="259651"/>
                </a:cubicBezTo>
                <a:lnTo>
                  <a:pt x="1113379" y="259651"/>
                </a:lnTo>
                <a:lnTo>
                  <a:pt x="1113523" y="260203"/>
                </a:lnTo>
                <a:cubicBezTo>
                  <a:pt x="1112827" y="260755"/>
                  <a:pt x="1112131" y="261259"/>
                  <a:pt x="1111435" y="261715"/>
                </a:cubicBezTo>
                <a:close/>
                <a:moveTo>
                  <a:pt x="1193213" y="205140"/>
                </a:moveTo>
                <a:lnTo>
                  <a:pt x="1195277" y="205140"/>
                </a:lnTo>
                <a:cubicBezTo>
                  <a:pt x="1195542" y="206124"/>
                  <a:pt x="1194749" y="206196"/>
                  <a:pt x="1194341" y="206484"/>
                </a:cubicBezTo>
                <a:cubicBezTo>
                  <a:pt x="1169155" y="223287"/>
                  <a:pt x="1143976" y="240089"/>
                  <a:pt x="1118804" y="256891"/>
                </a:cubicBezTo>
                <a:cubicBezTo>
                  <a:pt x="1117445" y="257724"/>
                  <a:pt x="1115856" y="258101"/>
                  <a:pt x="1114267" y="257971"/>
                </a:cubicBezTo>
                <a:lnTo>
                  <a:pt x="948527" y="257971"/>
                </a:lnTo>
                <a:cubicBezTo>
                  <a:pt x="948831" y="257020"/>
                  <a:pt x="949417" y="256183"/>
                  <a:pt x="950207" y="255571"/>
                </a:cubicBezTo>
                <a:cubicBezTo>
                  <a:pt x="966433" y="239329"/>
                  <a:pt x="982676" y="223063"/>
                  <a:pt x="998933" y="206773"/>
                </a:cubicBezTo>
                <a:cubicBezTo>
                  <a:pt x="1000001" y="205608"/>
                  <a:pt x="1001530" y="204975"/>
                  <a:pt x="1003109" y="205044"/>
                </a:cubicBezTo>
                <a:close/>
                <a:moveTo>
                  <a:pt x="1071374" y="131907"/>
                </a:moveTo>
                <a:cubicBezTo>
                  <a:pt x="1048074" y="155222"/>
                  <a:pt x="1024736" y="178537"/>
                  <a:pt x="1001357" y="201852"/>
                </a:cubicBezTo>
                <a:cubicBezTo>
                  <a:pt x="1000222" y="202955"/>
                  <a:pt x="998662" y="203508"/>
                  <a:pt x="997085" y="203364"/>
                </a:cubicBezTo>
                <a:lnTo>
                  <a:pt x="803140" y="203364"/>
                </a:lnTo>
                <a:cubicBezTo>
                  <a:pt x="803181" y="202284"/>
                  <a:pt x="803539" y="201240"/>
                  <a:pt x="804173" y="200364"/>
                </a:cubicBezTo>
                <a:cubicBezTo>
                  <a:pt x="815502" y="177689"/>
                  <a:pt x="826831" y="154998"/>
                  <a:pt x="838161" y="132291"/>
                </a:cubicBezTo>
                <a:cubicBezTo>
                  <a:pt x="838751" y="130607"/>
                  <a:pt x="840417" y="129545"/>
                  <a:pt x="842193" y="129723"/>
                </a:cubicBezTo>
                <a:cubicBezTo>
                  <a:pt x="918170" y="129723"/>
                  <a:pt x="994139" y="129723"/>
                  <a:pt x="1070102" y="129723"/>
                </a:cubicBezTo>
                <a:lnTo>
                  <a:pt x="1072694" y="129723"/>
                </a:lnTo>
                <a:cubicBezTo>
                  <a:pt x="1072694" y="130995"/>
                  <a:pt x="1071878" y="131451"/>
                  <a:pt x="1071374" y="131907"/>
                </a:cubicBezTo>
                <a:close/>
                <a:moveTo>
                  <a:pt x="893224" y="22141"/>
                </a:moveTo>
                <a:cubicBezTo>
                  <a:pt x="893874" y="20264"/>
                  <a:pt x="895737" y="19088"/>
                  <a:pt x="897712" y="19309"/>
                </a:cubicBezTo>
                <a:cubicBezTo>
                  <a:pt x="991883" y="19309"/>
                  <a:pt x="1086064" y="19309"/>
                  <a:pt x="1180252" y="19309"/>
                </a:cubicBezTo>
                <a:lnTo>
                  <a:pt x="1183108" y="19309"/>
                </a:lnTo>
                <a:cubicBezTo>
                  <a:pt x="1183108" y="20701"/>
                  <a:pt x="1181980" y="21229"/>
                  <a:pt x="1181260" y="21949"/>
                </a:cubicBezTo>
                <a:cubicBezTo>
                  <a:pt x="1164714" y="38543"/>
                  <a:pt x="1148176" y="55105"/>
                  <a:pt x="1131646" y="71636"/>
                </a:cubicBezTo>
                <a:cubicBezTo>
                  <a:pt x="1113547" y="89734"/>
                  <a:pt x="1095466" y="107840"/>
                  <a:pt x="1077399" y="125954"/>
                </a:cubicBezTo>
                <a:cubicBezTo>
                  <a:pt x="1076124" y="127335"/>
                  <a:pt x="1074307" y="128082"/>
                  <a:pt x="1072430" y="127995"/>
                </a:cubicBezTo>
                <a:cubicBezTo>
                  <a:pt x="996245" y="127995"/>
                  <a:pt x="920052" y="127995"/>
                  <a:pt x="843849" y="127995"/>
                </a:cubicBezTo>
                <a:lnTo>
                  <a:pt x="840417" y="127995"/>
                </a:lnTo>
                <a:lnTo>
                  <a:pt x="841929" y="124826"/>
                </a:lnTo>
                <a:cubicBezTo>
                  <a:pt x="859051" y="90598"/>
                  <a:pt x="876150" y="56370"/>
                  <a:pt x="893224" y="22141"/>
                </a:cubicBezTo>
                <a:close/>
                <a:moveTo>
                  <a:pt x="602955" y="126434"/>
                </a:moveTo>
                <a:cubicBezTo>
                  <a:pt x="602991" y="125835"/>
                  <a:pt x="602991" y="125234"/>
                  <a:pt x="602955" y="124634"/>
                </a:cubicBezTo>
                <a:lnTo>
                  <a:pt x="602955" y="22694"/>
                </a:lnTo>
                <a:cubicBezTo>
                  <a:pt x="602955" y="18829"/>
                  <a:pt x="602643" y="19381"/>
                  <a:pt x="606340" y="19381"/>
                </a:cubicBezTo>
                <a:lnTo>
                  <a:pt x="891976" y="19381"/>
                </a:lnTo>
                <a:cubicBezTo>
                  <a:pt x="891952" y="20464"/>
                  <a:pt x="891589" y="21512"/>
                  <a:pt x="890943" y="22381"/>
                </a:cubicBezTo>
                <a:cubicBezTo>
                  <a:pt x="873836" y="56690"/>
                  <a:pt x="856722" y="91070"/>
                  <a:pt x="839601" y="125522"/>
                </a:cubicBezTo>
                <a:cubicBezTo>
                  <a:pt x="838946" y="127169"/>
                  <a:pt x="837253" y="128159"/>
                  <a:pt x="835496" y="127923"/>
                </a:cubicBezTo>
                <a:cubicBezTo>
                  <a:pt x="759054" y="127923"/>
                  <a:pt x="682590" y="127923"/>
                  <a:pt x="606100" y="127923"/>
                </a:cubicBezTo>
                <a:cubicBezTo>
                  <a:pt x="605596" y="127923"/>
                  <a:pt x="605092" y="127923"/>
                  <a:pt x="604612" y="127923"/>
                </a:cubicBezTo>
                <a:cubicBezTo>
                  <a:pt x="603387" y="128067"/>
                  <a:pt x="602859" y="127635"/>
                  <a:pt x="602955" y="126434"/>
                </a:cubicBezTo>
                <a:close/>
                <a:moveTo>
                  <a:pt x="602475" y="878785"/>
                </a:moveTo>
                <a:cubicBezTo>
                  <a:pt x="602343" y="878000"/>
                  <a:pt x="602533" y="877196"/>
                  <a:pt x="603003" y="876552"/>
                </a:cubicBezTo>
                <a:lnTo>
                  <a:pt x="603003" y="876552"/>
                </a:lnTo>
                <a:cubicBezTo>
                  <a:pt x="603339" y="872856"/>
                  <a:pt x="603339" y="872856"/>
                  <a:pt x="607036" y="872856"/>
                </a:cubicBezTo>
                <a:lnTo>
                  <a:pt x="732860" y="872856"/>
                </a:lnTo>
                <a:cubicBezTo>
                  <a:pt x="733354" y="872904"/>
                  <a:pt x="733853" y="872904"/>
                  <a:pt x="734348" y="872856"/>
                </a:cubicBezTo>
                <a:cubicBezTo>
                  <a:pt x="736004" y="872616"/>
                  <a:pt x="736748" y="873360"/>
                  <a:pt x="737516" y="874824"/>
                </a:cubicBezTo>
                <a:cubicBezTo>
                  <a:pt x="741789" y="883609"/>
                  <a:pt x="746205" y="892346"/>
                  <a:pt x="750550" y="901083"/>
                </a:cubicBezTo>
                <a:cubicBezTo>
                  <a:pt x="750783" y="901530"/>
                  <a:pt x="751040" y="901962"/>
                  <a:pt x="751318" y="902379"/>
                </a:cubicBezTo>
                <a:lnTo>
                  <a:pt x="751318" y="902379"/>
                </a:lnTo>
                <a:cubicBezTo>
                  <a:pt x="751918" y="903004"/>
                  <a:pt x="752014" y="903700"/>
                  <a:pt x="751078" y="903988"/>
                </a:cubicBezTo>
                <a:cubicBezTo>
                  <a:pt x="750293" y="904180"/>
                  <a:pt x="749482" y="904245"/>
                  <a:pt x="748678" y="904180"/>
                </a:cubicBezTo>
                <a:lnTo>
                  <a:pt x="606172" y="904180"/>
                </a:lnTo>
                <a:cubicBezTo>
                  <a:pt x="605140" y="904180"/>
                  <a:pt x="603988" y="904540"/>
                  <a:pt x="603147" y="903532"/>
                </a:cubicBezTo>
                <a:cubicBezTo>
                  <a:pt x="602307" y="902908"/>
                  <a:pt x="602475" y="901971"/>
                  <a:pt x="602475" y="901131"/>
                </a:cubicBezTo>
                <a:cubicBezTo>
                  <a:pt x="602459" y="893674"/>
                  <a:pt x="602459" y="886225"/>
                  <a:pt x="602475" y="878785"/>
                </a:cubicBezTo>
                <a:close/>
                <a:moveTo>
                  <a:pt x="425957" y="945561"/>
                </a:moveTo>
                <a:lnTo>
                  <a:pt x="263793" y="945561"/>
                </a:lnTo>
                <a:cubicBezTo>
                  <a:pt x="262991" y="945594"/>
                  <a:pt x="262187" y="945554"/>
                  <a:pt x="261393" y="945441"/>
                </a:cubicBezTo>
                <a:cubicBezTo>
                  <a:pt x="260721" y="945441"/>
                  <a:pt x="260697" y="944841"/>
                  <a:pt x="261057" y="944337"/>
                </a:cubicBezTo>
                <a:lnTo>
                  <a:pt x="292021" y="913277"/>
                </a:lnTo>
                <a:cubicBezTo>
                  <a:pt x="294685" y="910589"/>
                  <a:pt x="297397" y="907972"/>
                  <a:pt x="300086" y="905332"/>
                </a:cubicBezTo>
                <a:cubicBezTo>
                  <a:pt x="301310" y="904324"/>
                  <a:pt x="302774" y="904756"/>
                  <a:pt x="304142" y="904756"/>
                </a:cubicBezTo>
                <a:lnTo>
                  <a:pt x="436495" y="904756"/>
                </a:lnTo>
                <a:cubicBezTo>
                  <a:pt x="439879" y="904756"/>
                  <a:pt x="443263" y="904756"/>
                  <a:pt x="446672" y="904756"/>
                </a:cubicBezTo>
                <a:cubicBezTo>
                  <a:pt x="447632" y="904756"/>
                  <a:pt x="448712" y="904492"/>
                  <a:pt x="449432" y="905476"/>
                </a:cubicBezTo>
                <a:cubicBezTo>
                  <a:pt x="446912" y="910564"/>
                  <a:pt x="444440" y="915653"/>
                  <a:pt x="441895" y="920742"/>
                </a:cubicBezTo>
                <a:cubicBezTo>
                  <a:pt x="437863" y="928831"/>
                  <a:pt x="433758" y="936920"/>
                  <a:pt x="429702" y="945009"/>
                </a:cubicBezTo>
                <a:cubicBezTo>
                  <a:pt x="428574" y="945945"/>
                  <a:pt x="427229" y="945561"/>
                  <a:pt x="425957" y="945561"/>
                </a:cubicBezTo>
                <a:close/>
                <a:moveTo>
                  <a:pt x="427854" y="948921"/>
                </a:moveTo>
                <a:cubicBezTo>
                  <a:pt x="419740" y="965164"/>
                  <a:pt x="411620" y="981414"/>
                  <a:pt x="403490" y="997671"/>
                </a:cubicBezTo>
                <a:cubicBezTo>
                  <a:pt x="402746" y="999208"/>
                  <a:pt x="401906" y="1000072"/>
                  <a:pt x="400106" y="999832"/>
                </a:cubicBezTo>
                <a:cubicBezTo>
                  <a:pt x="399612" y="999796"/>
                  <a:pt x="399112" y="999796"/>
                  <a:pt x="398618" y="999832"/>
                </a:cubicBezTo>
                <a:lnTo>
                  <a:pt x="210290" y="999832"/>
                </a:lnTo>
                <a:cubicBezTo>
                  <a:pt x="208942" y="999956"/>
                  <a:pt x="207582" y="999827"/>
                  <a:pt x="206282" y="999448"/>
                </a:cubicBezTo>
                <a:cubicBezTo>
                  <a:pt x="209642" y="996135"/>
                  <a:pt x="212619" y="993207"/>
                  <a:pt x="215595" y="990230"/>
                </a:cubicBezTo>
                <a:cubicBezTo>
                  <a:pt x="229453" y="976388"/>
                  <a:pt x="243294" y="962531"/>
                  <a:pt x="257120" y="948657"/>
                </a:cubicBezTo>
                <a:cubicBezTo>
                  <a:pt x="258253" y="947414"/>
                  <a:pt x="259880" y="946739"/>
                  <a:pt x="261561" y="946809"/>
                </a:cubicBezTo>
                <a:cubicBezTo>
                  <a:pt x="316336" y="946809"/>
                  <a:pt x="371118" y="946809"/>
                  <a:pt x="425909" y="946809"/>
                </a:cubicBezTo>
                <a:lnTo>
                  <a:pt x="428166" y="946809"/>
                </a:lnTo>
                <a:cubicBezTo>
                  <a:pt x="428742" y="947769"/>
                  <a:pt x="428142" y="948321"/>
                  <a:pt x="427854" y="948921"/>
                </a:cubicBezTo>
                <a:close/>
                <a:moveTo>
                  <a:pt x="447056" y="904132"/>
                </a:moveTo>
                <a:lnTo>
                  <a:pt x="306182" y="904132"/>
                </a:lnTo>
                <a:cubicBezTo>
                  <a:pt x="304958" y="904132"/>
                  <a:pt x="303542" y="904684"/>
                  <a:pt x="302582" y="903340"/>
                </a:cubicBezTo>
                <a:cubicBezTo>
                  <a:pt x="302750" y="902235"/>
                  <a:pt x="303638" y="901683"/>
                  <a:pt x="304310" y="900939"/>
                </a:cubicBezTo>
                <a:cubicBezTo>
                  <a:pt x="312502" y="892747"/>
                  <a:pt x="320704" y="884562"/>
                  <a:pt x="328913" y="876384"/>
                </a:cubicBezTo>
                <a:cubicBezTo>
                  <a:pt x="330017" y="875256"/>
                  <a:pt x="331313" y="874344"/>
                  <a:pt x="332490" y="873288"/>
                </a:cubicBezTo>
                <a:cubicBezTo>
                  <a:pt x="332874" y="872969"/>
                  <a:pt x="333358" y="872798"/>
                  <a:pt x="333858" y="872808"/>
                </a:cubicBezTo>
                <a:lnTo>
                  <a:pt x="465346" y="872808"/>
                </a:lnTo>
                <a:cubicBezTo>
                  <a:pt x="465826" y="873840"/>
                  <a:pt x="465130" y="874440"/>
                  <a:pt x="464794" y="875088"/>
                </a:cubicBezTo>
                <a:cubicBezTo>
                  <a:pt x="460234" y="884096"/>
                  <a:pt x="455680" y="893050"/>
                  <a:pt x="451136" y="901947"/>
                </a:cubicBezTo>
                <a:cubicBezTo>
                  <a:pt x="450853" y="902353"/>
                  <a:pt x="450680" y="902824"/>
                  <a:pt x="450632" y="903316"/>
                </a:cubicBezTo>
                <a:lnTo>
                  <a:pt x="450632" y="903316"/>
                </a:lnTo>
                <a:cubicBezTo>
                  <a:pt x="449624" y="904636"/>
                  <a:pt x="448352" y="904132"/>
                  <a:pt x="446984" y="904132"/>
                </a:cubicBezTo>
                <a:close/>
                <a:moveTo>
                  <a:pt x="64040" y="597853"/>
                </a:moveTo>
                <a:cubicBezTo>
                  <a:pt x="64040" y="555992"/>
                  <a:pt x="64040" y="514131"/>
                  <a:pt x="64040" y="472270"/>
                </a:cubicBezTo>
                <a:cubicBezTo>
                  <a:pt x="63843" y="471173"/>
                  <a:pt x="63959" y="470040"/>
                  <a:pt x="64376" y="469005"/>
                </a:cubicBezTo>
                <a:cubicBezTo>
                  <a:pt x="65987" y="469073"/>
                  <a:pt x="67579" y="469373"/>
                  <a:pt x="69105" y="469893"/>
                </a:cubicBezTo>
                <a:lnTo>
                  <a:pt x="112094" y="480599"/>
                </a:lnTo>
                <a:cubicBezTo>
                  <a:pt x="114710" y="481247"/>
                  <a:pt x="114734" y="481247"/>
                  <a:pt x="114734" y="483911"/>
                </a:cubicBezTo>
                <a:lnTo>
                  <a:pt x="114734" y="598405"/>
                </a:lnTo>
                <a:cubicBezTo>
                  <a:pt x="114734" y="598910"/>
                  <a:pt x="114734" y="599414"/>
                  <a:pt x="114734" y="599894"/>
                </a:cubicBezTo>
                <a:cubicBezTo>
                  <a:pt x="114734" y="600974"/>
                  <a:pt x="114230" y="601310"/>
                  <a:pt x="113270" y="601262"/>
                </a:cubicBezTo>
                <a:cubicBezTo>
                  <a:pt x="112766" y="601262"/>
                  <a:pt x="112286" y="601262"/>
                  <a:pt x="111782" y="601262"/>
                </a:cubicBezTo>
                <a:lnTo>
                  <a:pt x="67016" y="601262"/>
                </a:lnTo>
                <a:cubicBezTo>
                  <a:pt x="66512" y="601262"/>
                  <a:pt x="66008" y="601262"/>
                  <a:pt x="65528" y="601262"/>
                </a:cubicBezTo>
                <a:cubicBezTo>
                  <a:pt x="64256" y="601406"/>
                  <a:pt x="63992" y="600686"/>
                  <a:pt x="64040" y="599630"/>
                </a:cubicBezTo>
                <a:cubicBezTo>
                  <a:pt x="64064" y="599054"/>
                  <a:pt x="64040" y="598453"/>
                  <a:pt x="64040" y="597853"/>
                </a:cubicBezTo>
                <a:close/>
                <a:moveTo>
                  <a:pt x="114710" y="477238"/>
                </a:moveTo>
                <a:cubicBezTo>
                  <a:pt x="114710" y="477838"/>
                  <a:pt x="114710" y="478438"/>
                  <a:pt x="114710" y="479207"/>
                </a:cubicBezTo>
                <a:cubicBezTo>
                  <a:pt x="111575" y="478669"/>
                  <a:pt x="108473" y="477946"/>
                  <a:pt x="105421" y="477046"/>
                </a:cubicBezTo>
                <a:lnTo>
                  <a:pt x="66704" y="467493"/>
                </a:lnTo>
                <a:cubicBezTo>
                  <a:pt x="64160" y="466845"/>
                  <a:pt x="64136" y="466845"/>
                  <a:pt x="64136" y="464085"/>
                </a:cubicBezTo>
                <a:cubicBezTo>
                  <a:pt x="64136" y="421808"/>
                  <a:pt x="64136" y="379539"/>
                  <a:pt x="64136" y="337277"/>
                </a:cubicBezTo>
                <a:cubicBezTo>
                  <a:pt x="64023" y="336348"/>
                  <a:pt x="64156" y="335405"/>
                  <a:pt x="64520" y="334540"/>
                </a:cubicBezTo>
                <a:cubicBezTo>
                  <a:pt x="67592" y="336029"/>
                  <a:pt x="70449" y="337373"/>
                  <a:pt x="73281" y="338789"/>
                </a:cubicBezTo>
                <a:cubicBezTo>
                  <a:pt x="86339" y="345294"/>
                  <a:pt x="99348" y="351847"/>
                  <a:pt x="112406" y="358303"/>
                </a:cubicBezTo>
                <a:cubicBezTo>
                  <a:pt x="113904" y="358827"/>
                  <a:pt x="114854" y="360301"/>
                  <a:pt x="114710" y="361880"/>
                </a:cubicBezTo>
                <a:cubicBezTo>
                  <a:pt x="114630" y="400285"/>
                  <a:pt x="114630" y="438738"/>
                  <a:pt x="114710" y="477238"/>
                </a:cubicBezTo>
                <a:close/>
                <a:moveTo>
                  <a:pt x="113390" y="356695"/>
                </a:moveTo>
                <a:cubicBezTo>
                  <a:pt x="98572" y="349271"/>
                  <a:pt x="83746" y="341878"/>
                  <a:pt x="68913" y="334517"/>
                </a:cubicBezTo>
                <a:cubicBezTo>
                  <a:pt x="68649" y="334392"/>
                  <a:pt x="68376" y="334288"/>
                  <a:pt x="68097" y="334204"/>
                </a:cubicBezTo>
                <a:cubicBezTo>
                  <a:pt x="67688" y="333916"/>
                  <a:pt x="67568" y="333508"/>
                  <a:pt x="68097" y="333268"/>
                </a:cubicBezTo>
                <a:cubicBezTo>
                  <a:pt x="68941" y="332959"/>
                  <a:pt x="69851" y="332877"/>
                  <a:pt x="70737" y="333028"/>
                </a:cubicBezTo>
                <a:lnTo>
                  <a:pt x="194376" y="333028"/>
                </a:lnTo>
                <a:cubicBezTo>
                  <a:pt x="195432" y="333028"/>
                  <a:pt x="196585" y="332740"/>
                  <a:pt x="197521" y="333580"/>
                </a:cubicBezTo>
                <a:lnTo>
                  <a:pt x="233525" y="357439"/>
                </a:lnTo>
                <a:cubicBezTo>
                  <a:pt x="232446" y="357879"/>
                  <a:pt x="231273" y="358035"/>
                  <a:pt x="230117" y="357895"/>
                </a:cubicBezTo>
                <a:cubicBezTo>
                  <a:pt x="192928" y="357895"/>
                  <a:pt x="155748" y="357895"/>
                  <a:pt x="118575" y="357895"/>
                </a:cubicBezTo>
                <a:cubicBezTo>
                  <a:pt x="116750" y="357939"/>
                  <a:pt x="114944" y="357526"/>
                  <a:pt x="113318" y="356695"/>
                </a:cubicBezTo>
                <a:close/>
                <a:moveTo>
                  <a:pt x="263889" y="259747"/>
                </a:moveTo>
                <a:lnTo>
                  <a:pt x="427349" y="259747"/>
                </a:lnTo>
                <a:cubicBezTo>
                  <a:pt x="428886" y="259747"/>
                  <a:pt x="430062" y="259747"/>
                  <a:pt x="430950" y="261571"/>
                </a:cubicBezTo>
                <a:cubicBezTo>
                  <a:pt x="436783" y="273573"/>
                  <a:pt x="442807" y="285358"/>
                  <a:pt x="448736" y="297216"/>
                </a:cubicBezTo>
                <a:cubicBezTo>
                  <a:pt x="449048" y="297816"/>
                  <a:pt x="449600" y="298368"/>
                  <a:pt x="449216" y="299352"/>
                </a:cubicBezTo>
                <a:lnTo>
                  <a:pt x="445952" y="299352"/>
                </a:lnTo>
                <a:cubicBezTo>
                  <a:pt x="398474" y="299352"/>
                  <a:pt x="350989" y="299352"/>
                  <a:pt x="303494" y="299352"/>
                </a:cubicBezTo>
                <a:cubicBezTo>
                  <a:pt x="301519" y="299439"/>
                  <a:pt x="299608" y="298637"/>
                  <a:pt x="298285" y="297168"/>
                </a:cubicBezTo>
                <a:cubicBezTo>
                  <a:pt x="286733" y="285502"/>
                  <a:pt x="275146" y="273902"/>
                  <a:pt x="263529" y="262363"/>
                </a:cubicBezTo>
                <a:cubicBezTo>
                  <a:pt x="262674" y="261643"/>
                  <a:pt x="261767" y="260983"/>
                  <a:pt x="260817" y="260395"/>
                </a:cubicBezTo>
                <a:cubicBezTo>
                  <a:pt x="261705" y="259822"/>
                  <a:pt x="262770" y="259591"/>
                  <a:pt x="263817" y="259747"/>
                </a:cubicBezTo>
                <a:close/>
                <a:moveTo>
                  <a:pt x="257144" y="255931"/>
                </a:moveTo>
                <a:cubicBezTo>
                  <a:pt x="241142" y="239929"/>
                  <a:pt x="225140" y="223975"/>
                  <a:pt x="209138" y="208069"/>
                </a:cubicBezTo>
                <a:cubicBezTo>
                  <a:pt x="208370" y="207301"/>
                  <a:pt x="207506" y="206604"/>
                  <a:pt x="206354" y="205668"/>
                </a:cubicBezTo>
                <a:cubicBezTo>
                  <a:pt x="207475" y="205232"/>
                  <a:pt x="208686" y="205076"/>
                  <a:pt x="209882" y="205212"/>
                </a:cubicBezTo>
                <a:cubicBezTo>
                  <a:pt x="273058" y="205212"/>
                  <a:pt x="336265" y="205212"/>
                  <a:pt x="399506" y="205212"/>
                </a:cubicBezTo>
                <a:cubicBezTo>
                  <a:pt x="401472" y="204949"/>
                  <a:pt x="403361" y="206072"/>
                  <a:pt x="404067" y="207925"/>
                </a:cubicBezTo>
                <a:cubicBezTo>
                  <a:pt x="411771" y="223599"/>
                  <a:pt x="419668" y="239129"/>
                  <a:pt x="427469" y="254803"/>
                </a:cubicBezTo>
                <a:cubicBezTo>
                  <a:pt x="427926" y="255739"/>
                  <a:pt x="428742" y="256603"/>
                  <a:pt x="428574" y="257803"/>
                </a:cubicBezTo>
                <a:cubicBezTo>
                  <a:pt x="427613" y="258108"/>
                  <a:pt x="426596" y="258189"/>
                  <a:pt x="425597" y="258043"/>
                </a:cubicBezTo>
                <a:cubicBezTo>
                  <a:pt x="371190" y="258043"/>
                  <a:pt x="316720" y="258043"/>
                  <a:pt x="262185" y="258043"/>
                </a:cubicBezTo>
                <a:cubicBezTo>
                  <a:pt x="260245" y="258165"/>
                  <a:pt x="258359" y="257388"/>
                  <a:pt x="257072" y="255931"/>
                </a:cubicBezTo>
                <a:close/>
                <a:moveTo>
                  <a:pt x="601347" y="296736"/>
                </a:moveTo>
                <a:cubicBezTo>
                  <a:pt x="601347" y="299328"/>
                  <a:pt x="601347" y="299352"/>
                  <a:pt x="598731" y="299352"/>
                </a:cubicBezTo>
                <a:lnTo>
                  <a:pt x="454089" y="299352"/>
                </a:lnTo>
                <a:cubicBezTo>
                  <a:pt x="452699" y="299561"/>
                  <a:pt x="451345" y="298800"/>
                  <a:pt x="450800" y="297504"/>
                </a:cubicBezTo>
                <a:cubicBezTo>
                  <a:pt x="444800" y="285310"/>
                  <a:pt x="438799" y="273189"/>
                  <a:pt x="432630" y="261043"/>
                </a:cubicBezTo>
                <a:cubicBezTo>
                  <a:pt x="432630" y="260779"/>
                  <a:pt x="432438" y="260491"/>
                  <a:pt x="432150" y="259723"/>
                </a:cubicBezTo>
                <a:lnTo>
                  <a:pt x="597771" y="259723"/>
                </a:lnTo>
                <a:cubicBezTo>
                  <a:pt x="602019" y="259723"/>
                  <a:pt x="601347" y="259195"/>
                  <a:pt x="601347" y="263396"/>
                </a:cubicBezTo>
                <a:cubicBezTo>
                  <a:pt x="601299" y="274509"/>
                  <a:pt x="601275" y="285622"/>
                  <a:pt x="601275" y="296712"/>
                </a:cubicBezTo>
                <a:close/>
                <a:moveTo>
                  <a:pt x="601347" y="331732"/>
                </a:moveTo>
                <a:cubicBezTo>
                  <a:pt x="600315" y="332932"/>
                  <a:pt x="598947" y="332428"/>
                  <a:pt x="597699" y="332428"/>
                </a:cubicBezTo>
                <a:lnTo>
                  <a:pt x="510136" y="332428"/>
                </a:lnTo>
                <a:cubicBezTo>
                  <a:pt x="497270" y="332428"/>
                  <a:pt x="484381" y="332428"/>
                  <a:pt x="471515" y="332428"/>
                </a:cubicBezTo>
                <a:cubicBezTo>
                  <a:pt x="470363" y="332428"/>
                  <a:pt x="469115" y="332812"/>
                  <a:pt x="468107" y="331804"/>
                </a:cubicBezTo>
                <a:lnTo>
                  <a:pt x="452937" y="301632"/>
                </a:lnTo>
                <a:cubicBezTo>
                  <a:pt x="453642" y="301162"/>
                  <a:pt x="454509" y="300999"/>
                  <a:pt x="455337" y="301176"/>
                </a:cubicBezTo>
                <a:lnTo>
                  <a:pt x="598419" y="301176"/>
                </a:lnTo>
                <a:cubicBezTo>
                  <a:pt x="598923" y="301176"/>
                  <a:pt x="599427" y="301176"/>
                  <a:pt x="599907" y="301176"/>
                </a:cubicBezTo>
                <a:cubicBezTo>
                  <a:pt x="600747" y="301176"/>
                  <a:pt x="601275" y="301416"/>
                  <a:pt x="601227" y="302352"/>
                </a:cubicBezTo>
                <a:cubicBezTo>
                  <a:pt x="601227" y="302665"/>
                  <a:pt x="601227" y="302953"/>
                  <a:pt x="601227" y="303265"/>
                </a:cubicBezTo>
                <a:cubicBezTo>
                  <a:pt x="601227" y="312746"/>
                  <a:pt x="601227" y="322251"/>
                  <a:pt x="601227" y="331756"/>
                </a:cubicBezTo>
                <a:close/>
                <a:moveTo>
                  <a:pt x="601515" y="396036"/>
                </a:moveTo>
                <a:cubicBezTo>
                  <a:pt x="601515" y="397284"/>
                  <a:pt x="600963" y="397596"/>
                  <a:pt x="599907" y="397548"/>
                </a:cubicBezTo>
                <a:cubicBezTo>
                  <a:pt x="599307" y="397548"/>
                  <a:pt x="598707" y="397548"/>
                  <a:pt x="598107" y="397548"/>
                </a:cubicBezTo>
                <a:cubicBezTo>
                  <a:pt x="566838" y="397548"/>
                  <a:pt x="535562" y="397548"/>
                  <a:pt x="504279" y="397548"/>
                </a:cubicBezTo>
                <a:cubicBezTo>
                  <a:pt x="502289" y="397899"/>
                  <a:pt x="500345" y="396732"/>
                  <a:pt x="499718" y="394812"/>
                </a:cubicBezTo>
                <a:cubicBezTo>
                  <a:pt x="498134" y="391068"/>
                  <a:pt x="496094" y="387491"/>
                  <a:pt x="494294" y="383819"/>
                </a:cubicBezTo>
                <a:cubicBezTo>
                  <a:pt x="493958" y="383123"/>
                  <a:pt x="493334" y="382498"/>
                  <a:pt x="493574" y="381610"/>
                </a:cubicBezTo>
                <a:cubicBezTo>
                  <a:pt x="494510" y="381265"/>
                  <a:pt x="495518" y="381164"/>
                  <a:pt x="496502" y="381322"/>
                </a:cubicBezTo>
                <a:lnTo>
                  <a:pt x="598419" y="381322"/>
                </a:lnTo>
                <a:cubicBezTo>
                  <a:pt x="598899" y="381322"/>
                  <a:pt x="599403" y="381322"/>
                  <a:pt x="599907" y="381322"/>
                </a:cubicBezTo>
                <a:cubicBezTo>
                  <a:pt x="600987" y="381322"/>
                  <a:pt x="601539" y="381586"/>
                  <a:pt x="601515" y="382835"/>
                </a:cubicBezTo>
                <a:cubicBezTo>
                  <a:pt x="601354" y="387234"/>
                  <a:pt x="601316" y="391627"/>
                  <a:pt x="601395" y="396012"/>
                </a:cubicBezTo>
                <a:close/>
                <a:moveTo>
                  <a:pt x="601515" y="417903"/>
                </a:moveTo>
                <a:lnTo>
                  <a:pt x="601515" y="503642"/>
                </a:lnTo>
                <a:cubicBezTo>
                  <a:pt x="601515" y="504242"/>
                  <a:pt x="601515" y="504842"/>
                  <a:pt x="601515" y="505442"/>
                </a:cubicBezTo>
                <a:cubicBezTo>
                  <a:pt x="601515" y="506570"/>
                  <a:pt x="601203" y="507146"/>
                  <a:pt x="600003" y="507026"/>
                </a:cubicBezTo>
                <a:cubicBezTo>
                  <a:pt x="599403" y="507026"/>
                  <a:pt x="598803" y="507026"/>
                  <a:pt x="598203" y="507026"/>
                </a:cubicBezTo>
                <a:lnTo>
                  <a:pt x="512296" y="507026"/>
                </a:lnTo>
                <a:cubicBezTo>
                  <a:pt x="508552" y="507026"/>
                  <a:pt x="508984" y="507362"/>
                  <a:pt x="508984" y="503618"/>
                </a:cubicBezTo>
                <a:lnTo>
                  <a:pt x="508984" y="417543"/>
                </a:lnTo>
                <a:cubicBezTo>
                  <a:pt x="508984" y="414446"/>
                  <a:pt x="508720" y="414615"/>
                  <a:pt x="511888" y="414615"/>
                </a:cubicBezTo>
                <a:lnTo>
                  <a:pt x="597651" y="414615"/>
                </a:lnTo>
                <a:cubicBezTo>
                  <a:pt x="598347" y="414651"/>
                  <a:pt x="599043" y="414651"/>
                  <a:pt x="599739" y="414615"/>
                </a:cubicBezTo>
                <a:cubicBezTo>
                  <a:pt x="601107" y="414470"/>
                  <a:pt x="601467" y="415191"/>
                  <a:pt x="601371" y="416391"/>
                </a:cubicBezTo>
                <a:cubicBezTo>
                  <a:pt x="601347" y="416871"/>
                  <a:pt x="601371" y="417375"/>
                  <a:pt x="601371" y="417879"/>
                </a:cubicBezTo>
                <a:close/>
                <a:moveTo>
                  <a:pt x="601515" y="843620"/>
                </a:moveTo>
                <a:cubicBezTo>
                  <a:pt x="601515" y="844556"/>
                  <a:pt x="600987" y="844820"/>
                  <a:pt x="600171" y="844772"/>
                </a:cubicBezTo>
                <a:lnTo>
                  <a:pt x="485509" y="844772"/>
                </a:lnTo>
                <a:cubicBezTo>
                  <a:pt x="484537" y="844890"/>
                  <a:pt x="483552" y="844823"/>
                  <a:pt x="482604" y="844580"/>
                </a:cubicBezTo>
                <a:cubicBezTo>
                  <a:pt x="482340" y="843500"/>
                  <a:pt x="483060" y="842828"/>
                  <a:pt x="483420" y="842180"/>
                </a:cubicBezTo>
                <a:cubicBezTo>
                  <a:pt x="485821" y="837259"/>
                  <a:pt x="488437" y="832387"/>
                  <a:pt x="490621" y="827418"/>
                </a:cubicBezTo>
                <a:cubicBezTo>
                  <a:pt x="491164" y="825781"/>
                  <a:pt x="492803" y="824768"/>
                  <a:pt x="494510" y="825018"/>
                </a:cubicBezTo>
                <a:cubicBezTo>
                  <a:pt x="514984" y="825018"/>
                  <a:pt x="535483" y="825018"/>
                  <a:pt x="555958" y="825018"/>
                </a:cubicBezTo>
                <a:lnTo>
                  <a:pt x="600027" y="825018"/>
                </a:lnTo>
                <a:cubicBezTo>
                  <a:pt x="600939" y="825018"/>
                  <a:pt x="601275" y="825402"/>
                  <a:pt x="601275" y="826266"/>
                </a:cubicBezTo>
                <a:cubicBezTo>
                  <a:pt x="601347" y="832003"/>
                  <a:pt x="601347" y="837811"/>
                  <a:pt x="601371" y="843596"/>
                </a:cubicBezTo>
                <a:close/>
                <a:moveTo>
                  <a:pt x="154747" y="601286"/>
                </a:moveTo>
                <a:lnTo>
                  <a:pt x="119655" y="601286"/>
                </a:lnTo>
                <a:cubicBezTo>
                  <a:pt x="115982" y="601286"/>
                  <a:pt x="116439" y="601766"/>
                  <a:pt x="116439" y="598141"/>
                </a:cubicBezTo>
                <a:lnTo>
                  <a:pt x="116439" y="481751"/>
                </a:lnTo>
                <a:lnTo>
                  <a:pt x="146490" y="489240"/>
                </a:lnTo>
                <a:lnTo>
                  <a:pt x="155203" y="491424"/>
                </a:lnTo>
                <a:cubicBezTo>
                  <a:pt x="157604" y="492024"/>
                  <a:pt x="157604" y="492048"/>
                  <a:pt x="157604" y="494640"/>
                </a:cubicBezTo>
                <a:lnTo>
                  <a:pt x="157604" y="598381"/>
                </a:lnTo>
                <a:cubicBezTo>
                  <a:pt x="157604" y="601574"/>
                  <a:pt x="157916" y="601286"/>
                  <a:pt x="154747" y="601286"/>
                </a:cubicBezTo>
                <a:close/>
                <a:moveTo>
                  <a:pt x="116343" y="606374"/>
                </a:moveTo>
                <a:cubicBezTo>
                  <a:pt x="116343" y="602630"/>
                  <a:pt x="116079" y="603086"/>
                  <a:pt x="119487" y="603086"/>
                </a:cubicBezTo>
                <a:lnTo>
                  <a:pt x="154939" y="603086"/>
                </a:lnTo>
                <a:cubicBezTo>
                  <a:pt x="157580" y="603086"/>
                  <a:pt x="157628" y="603086"/>
                  <a:pt x="157628" y="605678"/>
                </a:cubicBezTo>
                <a:lnTo>
                  <a:pt x="157628" y="709923"/>
                </a:lnTo>
                <a:cubicBezTo>
                  <a:pt x="157628" y="712324"/>
                  <a:pt x="157628" y="712324"/>
                  <a:pt x="155227" y="712900"/>
                </a:cubicBezTo>
                <a:lnTo>
                  <a:pt x="118359" y="722165"/>
                </a:lnTo>
                <a:cubicBezTo>
                  <a:pt x="117796" y="722386"/>
                  <a:pt x="117170" y="722386"/>
                  <a:pt x="116607" y="722165"/>
                </a:cubicBezTo>
                <a:cubicBezTo>
                  <a:pt x="116311" y="721219"/>
                  <a:pt x="116229" y="720218"/>
                  <a:pt x="116367" y="719237"/>
                </a:cubicBezTo>
                <a:close/>
                <a:moveTo>
                  <a:pt x="157532" y="487536"/>
                </a:moveTo>
                <a:cubicBezTo>
                  <a:pt x="157532" y="488232"/>
                  <a:pt x="157532" y="488904"/>
                  <a:pt x="157532" y="489768"/>
                </a:cubicBezTo>
                <a:cubicBezTo>
                  <a:pt x="156529" y="489871"/>
                  <a:pt x="155517" y="489730"/>
                  <a:pt x="154579" y="489360"/>
                </a:cubicBezTo>
                <a:lnTo>
                  <a:pt x="119127" y="480551"/>
                </a:lnTo>
                <a:cubicBezTo>
                  <a:pt x="115814" y="479711"/>
                  <a:pt x="116439" y="479999"/>
                  <a:pt x="116439" y="477286"/>
                </a:cubicBezTo>
                <a:lnTo>
                  <a:pt x="116439" y="360872"/>
                </a:lnTo>
                <a:cubicBezTo>
                  <a:pt x="117149" y="360718"/>
                  <a:pt x="117890" y="360896"/>
                  <a:pt x="118455" y="361352"/>
                </a:cubicBezTo>
                <a:cubicBezTo>
                  <a:pt x="130768" y="367497"/>
                  <a:pt x="143082" y="373713"/>
                  <a:pt x="155443" y="379786"/>
                </a:cubicBezTo>
                <a:cubicBezTo>
                  <a:pt x="156935" y="380357"/>
                  <a:pt x="157846" y="381872"/>
                  <a:pt x="157652" y="383459"/>
                </a:cubicBezTo>
                <a:cubicBezTo>
                  <a:pt x="157604" y="418150"/>
                  <a:pt x="157596" y="452844"/>
                  <a:pt x="157628" y="487536"/>
                </a:cubicBezTo>
                <a:close/>
                <a:moveTo>
                  <a:pt x="157532" y="378802"/>
                </a:moveTo>
                <a:cubicBezTo>
                  <a:pt x="145610" y="372770"/>
                  <a:pt x="133649" y="366777"/>
                  <a:pt x="121647" y="360824"/>
                </a:cubicBezTo>
                <a:cubicBezTo>
                  <a:pt x="121323" y="360625"/>
                  <a:pt x="121011" y="360409"/>
                  <a:pt x="120711" y="360176"/>
                </a:cubicBezTo>
                <a:cubicBezTo>
                  <a:pt x="121819" y="359688"/>
                  <a:pt x="123047" y="359537"/>
                  <a:pt x="124240" y="359744"/>
                </a:cubicBezTo>
                <a:lnTo>
                  <a:pt x="234293" y="359744"/>
                </a:lnTo>
                <a:cubicBezTo>
                  <a:pt x="235684" y="359628"/>
                  <a:pt x="237076" y="359948"/>
                  <a:pt x="238278" y="360656"/>
                </a:cubicBezTo>
                <a:cubicBezTo>
                  <a:pt x="247063" y="366585"/>
                  <a:pt x="255896" y="372417"/>
                  <a:pt x="264681" y="378298"/>
                </a:cubicBezTo>
                <a:cubicBezTo>
                  <a:pt x="264969" y="378490"/>
                  <a:pt x="265425" y="378586"/>
                  <a:pt x="265401" y="379282"/>
                </a:cubicBezTo>
                <a:cubicBezTo>
                  <a:pt x="264638" y="379577"/>
                  <a:pt x="263807" y="379661"/>
                  <a:pt x="263001" y="379522"/>
                </a:cubicBezTo>
                <a:lnTo>
                  <a:pt x="161276" y="379522"/>
                </a:lnTo>
                <a:cubicBezTo>
                  <a:pt x="159981" y="379580"/>
                  <a:pt x="158690" y="379332"/>
                  <a:pt x="157508" y="378802"/>
                </a:cubicBezTo>
                <a:close/>
                <a:moveTo>
                  <a:pt x="332514" y="333676"/>
                </a:moveTo>
                <a:cubicBezTo>
                  <a:pt x="339282" y="340476"/>
                  <a:pt x="346068" y="347255"/>
                  <a:pt x="352868" y="354007"/>
                </a:cubicBezTo>
                <a:cubicBezTo>
                  <a:pt x="353924" y="355063"/>
                  <a:pt x="355100" y="355999"/>
                  <a:pt x="356325" y="357079"/>
                </a:cubicBezTo>
                <a:cubicBezTo>
                  <a:pt x="355124" y="358279"/>
                  <a:pt x="353924" y="357895"/>
                  <a:pt x="352988" y="357895"/>
                </a:cubicBezTo>
                <a:lnTo>
                  <a:pt x="320584" y="357895"/>
                </a:lnTo>
                <a:cubicBezTo>
                  <a:pt x="293893" y="357895"/>
                  <a:pt x="267201" y="357895"/>
                  <a:pt x="240510" y="357895"/>
                </a:cubicBezTo>
                <a:cubicBezTo>
                  <a:pt x="238533" y="357919"/>
                  <a:pt x="236597" y="357334"/>
                  <a:pt x="234965" y="356215"/>
                </a:cubicBezTo>
                <a:cubicBezTo>
                  <a:pt x="223924" y="348822"/>
                  <a:pt x="212835" y="341501"/>
                  <a:pt x="201769" y="334156"/>
                </a:cubicBezTo>
                <a:cubicBezTo>
                  <a:pt x="201289" y="333700"/>
                  <a:pt x="201361" y="333220"/>
                  <a:pt x="201985" y="333100"/>
                </a:cubicBezTo>
                <a:cubicBezTo>
                  <a:pt x="202877" y="332987"/>
                  <a:pt x="203776" y="332949"/>
                  <a:pt x="204674" y="332980"/>
                </a:cubicBezTo>
                <a:lnTo>
                  <a:pt x="329105" y="332980"/>
                </a:lnTo>
                <a:cubicBezTo>
                  <a:pt x="330233" y="333076"/>
                  <a:pt x="331505" y="332644"/>
                  <a:pt x="332490" y="333676"/>
                </a:cubicBezTo>
                <a:close/>
                <a:moveTo>
                  <a:pt x="302870" y="301464"/>
                </a:moveTo>
                <a:cubicBezTo>
                  <a:pt x="303859" y="301104"/>
                  <a:pt x="304922" y="300989"/>
                  <a:pt x="305966" y="301128"/>
                </a:cubicBezTo>
                <a:cubicBezTo>
                  <a:pt x="353252" y="301128"/>
                  <a:pt x="400521" y="301128"/>
                  <a:pt x="447776" y="301128"/>
                </a:cubicBezTo>
                <a:cubicBezTo>
                  <a:pt x="449651" y="300905"/>
                  <a:pt x="451424" y="302028"/>
                  <a:pt x="452025" y="303817"/>
                </a:cubicBezTo>
                <a:cubicBezTo>
                  <a:pt x="456105" y="312266"/>
                  <a:pt x="460378" y="320619"/>
                  <a:pt x="464578" y="329020"/>
                </a:cubicBezTo>
                <a:cubicBezTo>
                  <a:pt x="465130" y="329846"/>
                  <a:pt x="465507" y="330777"/>
                  <a:pt x="465682" y="331756"/>
                </a:cubicBezTo>
                <a:cubicBezTo>
                  <a:pt x="464626" y="332956"/>
                  <a:pt x="463282" y="332452"/>
                  <a:pt x="462010" y="332452"/>
                </a:cubicBezTo>
                <a:lnTo>
                  <a:pt x="367366" y="332452"/>
                </a:lnTo>
                <a:cubicBezTo>
                  <a:pt x="357093" y="332452"/>
                  <a:pt x="346819" y="332452"/>
                  <a:pt x="336546" y="332452"/>
                </a:cubicBezTo>
                <a:cubicBezTo>
                  <a:pt x="335370" y="332452"/>
                  <a:pt x="334146" y="332836"/>
                  <a:pt x="333114" y="331852"/>
                </a:cubicBezTo>
                <a:close/>
                <a:moveTo>
                  <a:pt x="507207" y="512403"/>
                </a:moveTo>
                <a:lnTo>
                  <a:pt x="507207" y="599030"/>
                </a:lnTo>
                <a:cubicBezTo>
                  <a:pt x="507207" y="601430"/>
                  <a:pt x="507207" y="601286"/>
                  <a:pt x="504807" y="601286"/>
                </a:cubicBezTo>
                <a:lnTo>
                  <a:pt x="418228" y="601286"/>
                </a:lnTo>
                <a:cubicBezTo>
                  <a:pt x="417532" y="601286"/>
                  <a:pt x="416836" y="601286"/>
                  <a:pt x="416140" y="601286"/>
                </a:cubicBezTo>
                <a:cubicBezTo>
                  <a:pt x="415060" y="601286"/>
                  <a:pt x="414724" y="600782"/>
                  <a:pt x="414796" y="599798"/>
                </a:cubicBezTo>
                <a:cubicBezTo>
                  <a:pt x="414796" y="599294"/>
                  <a:pt x="414796" y="598814"/>
                  <a:pt x="414796" y="598309"/>
                </a:cubicBezTo>
                <a:lnTo>
                  <a:pt x="414796" y="511899"/>
                </a:lnTo>
                <a:cubicBezTo>
                  <a:pt x="414820" y="511498"/>
                  <a:pt x="414820" y="511099"/>
                  <a:pt x="414796" y="510699"/>
                </a:cubicBezTo>
                <a:cubicBezTo>
                  <a:pt x="414556" y="509042"/>
                  <a:pt x="415372" y="508682"/>
                  <a:pt x="416860" y="508706"/>
                </a:cubicBezTo>
                <a:cubicBezTo>
                  <a:pt x="421661" y="508706"/>
                  <a:pt x="426461" y="508706"/>
                  <a:pt x="431262" y="508706"/>
                </a:cubicBezTo>
                <a:lnTo>
                  <a:pt x="503559" y="508706"/>
                </a:lnTo>
                <a:cubicBezTo>
                  <a:pt x="504279" y="508706"/>
                  <a:pt x="504975" y="508706"/>
                  <a:pt x="505671" y="508706"/>
                </a:cubicBezTo>
                <a:cubicBezTo>
                  <a:pt x="506799" y="508706"/>
                  <a:pt x="507351" y="509018"/>
                  <a:pt x="507255" y="510218"/>
                </a:cubicBezTo>
                <a:cubicBezTo>
                  <a:pt x="507135" y="511011"/>
                  <a:pt x="507183" y="511707"/>
                  <a:pt x="507183" y="512403"/>
                </a:cubicBezTo>
                <a:close/>
                <a:moveTo>
                  <a:pt x="507207" y="786661"/>
                </a:moveTo>
                <a:cubicBezTo>
                  <a:pt x="507207" y="787261"/>
                  <a:pt x="507207" y="787861"/>
                  <a:pt x="507207" y="788461"/>
                </a:cubicBezTo>
                <a:cubicBezTo>
                  <a:pt x="507207" y="789061"/>
                  <a:pt x="506775" y="789709"/>
                  <a:pt x="505935" y="789661"/>
                </a:cubicBezTo>
                <a:cubicBezTo>
                  <a:pt x="505095" y="789613"/>
                  <a:pt x="504735" y="789661"/>
                  <a:pt x="504135" y="789661"/>
                </a:cubicBezTo>
                <a:lnTo>
                  <a:pt x="418060" y="789661"/>
                </a:lnTo>
                <a:cubicBezTo>
                  <a:pt x="414244" y="789661"/>
                  <a:pt x="414820" y="789925"/>
                  <a:pt x="414796" y="786229"/>
                </a:cubicBezTo>
                <a:lnTo>
                  <a:pt x="414796" y="700490"/>
                </a:lnTo>
                <a:cubicBezTo>
                  <a:pt x="414796" y="699794"/>
                  <a:pt x="414796" y="699074"/>
                  <a:pt x="414796" y="698378"/>
                </a:cubicBezTo>
                <a:cubicBezTo>
                  <a:pt x="414796" y="697682"/>
                  <a:pt x="415276" y="697154"/>
                  <a:pt x="416116" y="697178"/>
                </a:cubicBezTo>
                <a:lnTo>
                  <a:pt x="503943" y="697178"/>
                </a:lnTo>
                <a:cubicBezTo>
                  <a:pt x="507519" y="697178"/>
                  <a:pt x="507183" y="696674"/>
                  <a:pt x="507183" y="700346"/>
                </a:cubicBezTo>
                <a:close/>
                <a:moveTo>
                  <a:pt x="414748" y="692089"/>
                </a:moveTo>
                <a:lnTo>
                  <a:pt x="414748" y="606014"/>
                </a:lnTo>
                <a:cubicBezTo>
                  <a:pt x="414748" y="602894"/>
                  <a:pt x="414532" y="603086"/>
                  <a:pt x="417652" y="603086"/>
                </a:cubicBezTo>
                <a:lnTo>
                  <a:pt x="505959" y="603086"/>
                </a:lnTo>
                <a:cubicBezTo>
                  <a:pt x="506799" y="603086"/>
                  <a:pt x="507255" y="603398"/>
                  <a:pt x="507255" y="604286"/>
                </a:cubicBezTo>
                <a:cubicBezTo>
                  <a:pt x="507255" y="605174"/>
                  <a:pt x="507255" y="605702"/>
                  <a:pt x="507255" y="606398"/>
                </a:cubicBezTo>
                <a:lnTo>
                  <a:pt x="507255" y="692449"/>
                </a:lnTo>
                <a:cubicBezTo>
                  <a:pt x="507255" y="695762"/>
                  <a:pt x="507447" y="695378"/>
                  <a:pt x="504375" y="695378"/>
                </a:cubicBezTo>
                <a:lnTo>
                  <a:pt x="417964" y="695378"/>
                </a:lnTo>
                <a:cubicBezTo>
                  <a:pt x="417563" y="695354"/>
                  <a:pt x="417165" y="695354"/>
                  <a:pt x="416764" y="695378"/>
                </a:cubicBezTo>
                <a:cubicBezTo>
                  <a:pt x="415108" y="695594"/>
                  <a:pt x="414652" y="694754"/>
                  <a:pt x="414820" y="693289"/>
                </a:cubicBezTo>
                <a:cubicBezTo>
                  <a:pt x="414820" y="692889"/>
                  <a:pt x="414796" y="692488"/>
                  <a:pt x="414748" y="692089"/>
                </a:cubicBezTo>
                <a:close/>
                <a:moveTo>
                  <a:pt x="507135" y="416055"/>
                </a:moveTo>
                <a:cubicBezTo>
                  <a:pt x="507135" y="416751"/>
                  <a:pt x="507135" y="417447"/>
                  <a:pt x="507135" y="418143"/>
                </a:cubicBezTo>
                <a:lnTo>
                  <a:pt x="507135" y="503498"/>
                </a:lnTo>
                <a:cubicBezTo>
                  <a:pt x="507135" y="504290"/>
                  <a:pt x="507135" y="505106"/>
                  <a:pt x="507135" y="505898"/>
                </a:cubicBezTo>
                <a:cubicBezTo>
                  <a:pt x="507135" y="506690"/>
                  <a:pt x="506727" y="507146"/>
                  <a:pt x="505863" y="507122"/>
                </a:cubicBezTo>
                <a:cubicBezTo>
                  <a:pt x="504999" y="507098"/>
                  <a:pt x="504663" y="507122"/>
                  <a:pt x="504063" y="507122"/>
                </a:cubicBezTo>
                <a:lnTo>
                  <a:pt x="418060" y="507122"/>
                </a:lnTo>
                <a:cubicBezTo>
                  <a:pt x="414460" y="507122"/>
                  <a:pt x="414796" y="507434"/>
                  <a:pt x="414796" y="503954"/>
                </a:cubicBezTo>
                <a:lnTo>
                  <a:pt x="414796" y="417783"/>
                </a:lnTo>
                <a:cubicBezTo>
                  <a:pt x="414820" y="417382"/>
                  <a:pt x="414820" y="416984"/>
                  <a:pt x="414796" y="416583"/>
                </a:cubicBezTo>
                <a:cubicBezTo>
                  <a:pt x="414556" y="414951"/>
                  <a:pt x="415372" y="414446"/>
                  <a:pt x="416860" y="414615"/>
                </a:cubicBezTo>
                <a:cubicBezTo>
                  <a:pt x="417460" y="414615"/>
                  <a:pt x="418060" y="414615"/>
                  <a:pt x="418660" y="414615"/>
                </a:cubicBezTo>
                <a:lnTo>
                  <a:pt x="503559" y="414615"/>
                </a:lnTo>
                <a:cubicBezTo>
                  <a:pt x="504255" y="414615"/>
                  <a:pt x="504951" y="414615"/>
                  <a:pt x="505647" y="414615"/>
                </a:cubicBezTo>
                <a:cubicBezTo>
                  <a:pt x="506751" y="414518"/>
                  <a:pt x="507279" y="414951"/>
                  <a:pt x="507183" y="416127"/>
                </a:cubicBezTo>
                <a:close/>
                <a:moveTo>
                  <a:pt x="503055" y="412742"/>
                </a:moveTo>
                <a:cubicBezTo>
                  <a:pt x="474460" y="412742"/>
                  <a:pt x="445863" y="412742"/>
                  <a:pt x="417268" y="412742"/>
                </a:cubicBezTo>
                <a:cubicBezTo>
                  <a:pt x="415295" y="412860"/>
                  <a:pt x="413377" y="412053"/>
                  <a:pt x="412084" y="410558"/>
                </a:cubicBezTo>
                <a:cubicBezTo>
                  <a:pt x="409155" y="407414"/>
                  <a:pt x="406035" y="404461"/>
                  <a:pt x="402986" y="401413"/>
                </a:cubicBezTo>
                <a:lnTo>
                  <a:pt x="401258" y="399565"/>
                </a:lnTo>
                <a:cubicBezTo>
                  <a:pt x="402290" y="399202"/>
                  <a:pt x="403390" y="399080"/>
                  <a:pt x="404475" y="399205"/>
                </a:cubicBezTo>
                <a:cubicBezTo>
                  <a:pt x="435246" y="399205"/>
                  <a:pt x="466035" y="399205"/>
                  <a:pt x="496838" y="399205"/>
                </a:cubicBezTo>
                <a:cubicBezTo>
                  <a:pt x="498730" y="398905"/>
                  <a:pt x="500563" y="400009"/>
                  <a:pt x="501183" y="401821"/>
                </a:cubicBezTo>
                <a:cubicBezTo>
                  <a:pt x="502719" y="405373"/>
                  <a:pt x="504591" y="408782"/>
                  <a:pt x="506559" y="412742"/>
                </a:cubicBezTo>
                <a:close/>
                <a:moveTo>
                  <a:pt x="412948" y="418143"/>
                </a:moveTo>
                <a:lnTo>
                  <a:pt x="412948" y="503282"/>
                </a:lnTo>
                <a:cubicBezTo>
                  <a:pt x="412948" y="503978"/>
                  <a:pt x="412948" y="504698"/>
                  <a:pt x="412948" y="505370"/>
                </a:cubicBezTo>
                <a:cubicBezTo>
                  <a:pt x="412948" y="506546"/>
                  <a:pt x="412564" y="507050"/>
                  <a:pt x="411387" y="506930"/>
                </a:cubicBezTo>
                <a:cubicBezTo>
                  <a:pt x="410907" y="506930"/>
                  <a:pt x="410403" y="506930"/>
                  <a:pt x="409899" y="506930"/>
                </a:cubicBezTo>
                <a:lnTo>
                  <a:pt x="323896" y="506930"/>
                </a:lnTo>
                <a:cubicBezTo>
                  <a:pt x="320272" y="506930"/>
                  <a:pt x="320608" y="507242"/>
                  <a:pt x="320608" y="503786"/>
                </a:cubicBezTo>
                <a:lnTo>
                  <a:pt x="320608" y="417375"/>
                </a:lnTo>
                <a:cubicBezTo>
                  <a:pt x="320608" y="414302"/>
                  <a:pt x="320368" y="414494"/>
                  <a:pt x="323560" y="414494"/>
                </a:cubicBezTo>
                <a:lnTo>
                  <a:pt x="404811" y="414494"/>
                </a:lnTo>
                <a:cubicBezTo>
                  <a:pt x="406995" y="414494"/>
                  <a:pt x="409203" y="414494"/>
                  <a:pt x="411387" y="414494"/>
                </a:cubicBezTo>
                <a:cubicBezTo>
                  <a:pt x="412516" y="414494"/>
                  <a:pt x="413092" y="414807"/>
                  <a:pt x="412996" y="416007"/>
                </a:cubicBezTo>
                <a:cubicBezTo>
                  <a:pt x="412948" y="416799"/>
                  <a:pt x="412996" y="417495"/>
                  <a:pt x="412996" y="418215"/>
                </a:cubicBezTo>
                <a:close/>
                <a:moveTo>
                  <a:pt x="159428" y="657453"/>
                </a:moveTo>
                <a:lnTo>
                  <a:pt x="159428" y="607047"/>
                </a:lnTo>
                <a:cubicBezTo>
                  <a:pt x="159428" y="606350"/>
                  <a:pt x="159428" y="605630"/>
                  <a:pt x="159428" y="604934"/>
                </a:cubicBezTo>
                <a:cubicBezTo>
                  <a:pt x="159428" y="603590"/>
                  <a:pt x="159788" y="602990"/>
                  <a:pt x="161276" y="602990"/>
                </a:cubicBezTo>
                <a:cubicBezTo>
                  <a:pt x="171566" y="602990"/>
                  <a:pt x="181855" y="602990"/>
                  <a:pt x="192144" y="602990"/>
                </a:cubicBezTo>
                <a:cubicBezTo>
                  <a:pt x="193392" y="602990"/>
                  <a:pt x="194064" y="603302"/>
                  <a:pt x="193944" y="604670"/>
                </a:cubicBezTo>
                <a:cubicBezTo>
                  <a:pt x="193908" y="605270"/>
                  <a:pt x="193908" y="605870"/>
                  <a:pt x="193944" y="606470"/>
                </a:cubicBezTo>
                <a:lnTo>
                  <a:pt x="193944" y="700082"/>
                </a:lnTo>
                <a:cubicBezTo>
                  <a:pt x="193908" y="700577"/>
                  <a:pt x="193908" y="701076"/>
                  <a:pt x="193944" y="701570"/>
                </a:cubicBezTo>
                <a:cubicBezTo>
                  <a:pt x="194136" y="702987"/>
                  <a:pt x="193392" y="703467"/>
                  <a:pt x="192144" y="703779"/>
                </a:cubicBezTo>
                <a:lnTo>
                  <a:pt x="161660" y="711388"/>
                </a:lnTo>
                <a:cubicBezTo>
                  <a:pt x="159572" y="711916"/>
                  <a:pt x="159452" y="711820"/>
                  <a:pt x="159452" y="709635"/>
                </a:cubicBezTo>
                <a:cubicBezTo>
                  <a:pt x="159452" y="702242"/>
                  <a:pt x="159452" y="694850"/>
                  <a:pt x="159452" y="687457"/>
                </a:cubicBezTo>
                <a:close/>
                <a:moveTo>
                  <a:pt x="193920" y="497377"/>
                </a:moveTo>
                <a:cubicBezTo>
                  <a:pt x="193920" y="497881"/>
                  <a:pt x="193920" y="498361"/>
                  <a:pt x="193776" y="499129"/>
                </a:cubicBezTo>
                <a:lnTo>
                  <a:pt x="182687" y="496297"/>
                </a:lnTo>
                <a:lnTo>
                  <a:pt x="161780" y="491088"/>
                </a:lnTo>
                <a:cubicBezTo>
                  <a:pt x="159380" y="490512"/>
                  <a:pt x="159380" y="490488"/>
                  <a:pt x="159380" y="488136"/>
                </a:cubicBezTo>
                <a:cubicBezTo>
                  <a:pt x="159380" y="453459"/>
                  <a:pt x="159380" y="418774"/>
                  <a:pt x="159380" y="384083"/>
                </a:cubicBezTo>
                <a:cubicBezTo>
                  <a:pt x="159288" y="383485"/>
                  <a:pt x="159380" y="382875"/>
                  <a:pt x="159644" y="382330"/>
                </a:cubicBezTo>
                <a:cubicBezTo>
                  <a:pt x="160508" y="381994"/>
                  <a:pt x="161156" y="382619"/>
                  <a:pt x="161828" y="382955"/>
                </a:cubicBezTo>
                <a:cubicBezTo>
                  <a:pt x="171933" y="387995"/>
                  <a:pt x="181919" y="393084"/>
                  <a:pt x="191928" y="397884"/>
                </a:cubicBezTo>
                <a:cubicBezTo>
                  <a:pt x="193254" y="398333"/>
                  <a:pt x="194098" y="399634"/>
                  <a:pt x="193968" y="401029"/>
                </a:cubicBezTo>
                <a:cubicBezTo>
                  <a:pt x="193936" y="433193"/>
                  <a:pt x="193920" y="465309"/>
                  <a:pt x="193920" y="497377"/>
                </a:cubicBezTo>
                <a:close/>
                <a:moveTo>
                  <a:pt x="193632" y="396852"/>
                </a:moveTo>
                <a:cubicBezTo>
                  <a:pt x="184031" y="392052"/>
                  <a:pt x="174430" y="387251"/>
                  <a:pt x="164829" y="382451"/>
                </a:cubicBezTo>
                <a:cubicBezTo>
                  <a:pt x="164613" y="382330"/>
                  <a:pt x="164229" y="382282"/>
                  <a:pt x="164349" y="381634"/>
                </a:cubicBezTo>
                <a:cubicBezTo>
                  <a:pt x="165021" y="381375"/>
                  <a:pt x="165750" y="381301"/>
                  <a:pt x="166461" y="381418"/>
                </a:cubicBezTo>
                <a:lnTo>
                  <a:pt x="267273" y="381418"/>
                </a:lnTo>
                <a:cubicBezTo>
                  <a:pt x="268570" y="381339"/>
                  <a:pt x="269856" y="381675"/>
                  <a:pt x="270946" y="382378"/>
                </a:cubicBezTo>
                <a:cubicBezTo>
                  <a:pt x="278003" y="387179"/>
                  <a:pt x="285084" y="391788"/>
                  <a:pt x="292141" y="396492"/>
                </a:cubicBezTo>
                <a:cubicBezTo>
                  <a:pt x="292381" y="396660"/>
                  <a:pt x="292645" y="396780"/>
                  <a:pt x="292885" y="396924"/>
                </a:cubicBezTo>
                <a:cubicBezTo>
                  <a:pt x="292237" y="397908"/>
                  <a:pt x="291492" y="397620"/>
                  <a:pt x="290868" y="397620"/>
                </a:cubicBezTo>
                <a:lnTo>
                  <a:pt x="197257" y="397620"/>
                </a:lnTo>
                <a:cubicBezTo>
                  <a:pt x="196004" y="397666"/>
                  <a:pt x="194759" y="397402"/>
                  <a:pt x="193632" y="396852"/>
                </a:cubicBezTo>
                <a:close/>
                <a:moveTo>
                  <a:pt x="318736" y="417591"/>
                </a:moveTo>
                <a:lnTo>
                  <a:pt x="318736" y="504002"/>
                </a:lnTo>
                <a:cubicBezTo>
                  <a:pt x="318736" y="504506"/>
                  <a:pt x="318736" y="505010"/>
                  <a:pt x="318736" y="505490"/>
                </a:cubicBezTo>
                <a:cubicBezTo>
                  <a:pt x="318736" y="506618"/>
                  <a:pt x="318400" y="507194"/>
                  <a:pt x="317224" y="507074"/>
                </a:cubicBezTo>
                <a:cubicBezTo>
                  <a:pt x="316720" y="507074"/>
                  <a:pt x="316216" y="507074"/>
                  <a:pt x="315711" y="507074"/>
                </a:cubicBezTo>
                <a:lnTo>
                  <a:pt x="229733" y="507074"/>
                </a:lnTo>
                <a:cubicBezTo>
                  <a:pt x="225988" y="507074"/>
                  <a:pt x="226420" y="507386"/>
                  <a:pt x="226420" y="503642"/>
                </a:cubicBezTo>
                <a:lnTo>
                  <a:pt x="226420" y="417231"/>
                </a:lnTo>
                <a:cubicBezTo>
                  <a:pt x="226420" y="414638"/>
                  <a:pt x="226420" y="414615"/>
                  <a:pt x="229037" y="414615"/>
                </a:cubicBezTo>
                <a:lnTo>
                  <a:pt x="315087" y="414615"/>
                </a:lnTo>
                <a:cubicBezTo>
                  <a:pt x="315687" y="414615"/>
                  <a:pt x="316288" y="414615"/>
                  <a:pt x="316888" y="414615"/>
                </a:cubicBezTo>
                <a:cubicBezTo>
                  <a:pt x="318232" y="414470"/>
                  <a:pt x="319024" y="414855"/>
                  <a:pt x="318808" y="416391"/>
                </a:cubicBezTo>
                <a:cubicBezTo>
                  <a:pt x="318760" y="416789"/>
                  <a:pt x="318736" y="417190"/>
                  <a:pt x="318736" y="417591"/>
                </a:cubicBezTo>
                <a:close/>
                <a:moveTo>
                  <a:pt x="318736" y="786733"/>
                </a:moveTo>
                <a:cubicBezTo>
                  <a:pt x="318736" y="787333"/>
                  <a:pt x="318736" y="787933"/>
                  <a:pt x="318736" y="788533"/>
                </a:cubicBezTo>
                <a:cubicBezTo>
                  <a:pt x="318736" y="789133"/>
                  <a:pt x="318400" y="789805"/>
                  <a:pt x="317512" y="789781"/>
                </a:cubicBezTo>
                <a:cubicBezTo>
                  <a:pt x="316624" y="789757"/>
                  <a:pt x="316120" y="789781"/>
                  <a:pt x="315423" y="789781"/>
                </a:cubicBezTo>
                <a:lnTo>
                  <a:pt x="229757" y="789781"/>
                </a:lnTo>
                <a:cubicBezTo>
                  <a:pt x="225892" y="789781"/>
                  <a:pt x="226444" y="790093"/>
                  <a:pt x="226420" y="786397"/>
                </a:cubicBezTo>
                <a:lnTo>
                  <a:pt x="226420" y="700946"/>
                </a:lnTo>
                <a:cubicBezTo>
                  <a:pt x="226420" y="700250"/>
                  <a:pt x="226420" y="699554"/>
                  <a:pt x="226420" y="698858"/>
                </a:cubicBezTo>
                <a:cubicBezTo>
                  <a:pt x="226420" y="697682"/>
                  <a:pt x="226852" y="697202"/>
                  <a:pt x="228004" y="697298"/>
                </a:cubicBezTo>
                <a:lnTo>
                  <a:pt x="315519" y="697298"/>
                </a:lnTo>
                <a:cubicBezTo>
                  <a:pt x="319144" y="697298"/>
                  <a:pt x="318808" y="696794"/>
                  <a:pt x="318808" y="700394"/>
                </a:cubicBezTo>
                <a:close/>
                <a:moveTo>
                  <a:pt x="318736" y="606518"/>
                </a:moveTo>
                <a:lnTo>
                  <a:pt x="318736" y="692929"/>
                </a:lnTo>
                <a:cubicBezTo>
                  <a:pt x="318736" y="695762"/>
                  <a:pt x="318736" y="695522"/>
                  <a:pt x="316144" y="695522"/>
                </a:cubicBezTo>
                <a:lnTo>
                  <a:pt x="228053" y="695522"/>
                </a:lnTo>
                <a:cubicBezTo>
                  <a:pt x="226948" y="695522"/>
                  <a:pt x="226324" y="695234"/>
                  <a:pt x="226420" y="694009"/>
                </a:cubicBezTo>
                <a:cubicBezTo>
                  <a:pt x="226420" y="693313"/>
                  <a:pt x="226420" y="692617"/>
                  <a:pt x="226420" y="691921"/>
                </a:cubicBezTo>
                <a:lnTo>
                  <a:pt x="226420" y="606711"/>
                </a:lnTo>
                <a:cubicBezTo>
                  <a:pt x="226420" y="605918"/>
                  <a:pt x="226420" y="605126"/>
                  <a:pt x="226420" y="604310"/>
                </a:cubicBezTo>
                <a:cubicBezTo>
                  <a:pt x="226347" y="603785"/>
                  <a:pt x="226714" y="603300"/>
                  <a:pt x="227239" y="603228"/>
                </a:cubicBezTo>
                <a:cubicBezTo>
                  <a:pt x="227334" y="603213"/>
                  <a:pt x="227430" y="603216"/>
                  <a:pt x="227524" y="603230"/>
                </a:cubicBezTo>
                <a:lnTo>
                  <a:pt x="315687" y="603230"/>
                </a:lnTo>
                <a:cubicBezTo>
                  <a:pt x="316192" y="603230"/>
                  <a:pt x="316696" y="603230"/>
                  <a:pt x="317200" y="603230"/>
                </a:cubicBezTo>
                <a:cubicBezTo>
                  <a:pt x="318328" y="603230"/>
                  <a:pt x="318880" y="603566"/>
                  <a:pt x="318784" y="604766"/>
                </a:cubicBezTo>
                <a:cubicBezTo>
                  <a:pt x="318736" y="605198"/>
                  <a:pt x="318736" y="605798"/>
                  <a:pt x="318736" y="606398"/>
                </a:cubicBezTo>
                <a:close/>
                <a:moveTo>
                  <a:pt x="318736" y="600302"/>
                </a:moveTo>
                <a:cubicBezTo>
                  <a:pt x="318736" y="601046"/>
                  <a:pt x="318424" y="601406"/>
                  <a:pt x="317656" y="601406"/>
                </a:cubicBezTo>
                <a:cubicBezTo>
                  <a:pt x="316888" y="601406"/>
                  <a:pt x="316480" y="601406"/>
                  <a:pt x="315879" y="601406"/>
                </a:cubicBezTo>
                <a:lnTo>
                  <a:pt x="229013" y="601406"/>
                </a:lnTo>
                <a:cubicBezTo>
                  <a:pt x="226444" y="601406"/>
                  <a:pt x="226420" y="601406"/>
                  <a:pt x="226420" y="598766"/>
                </a:cubicBezTo>
                <a:lnTo>
                  <a:pt x="226420" y="511707"/>
                </a:lnTo>
                <a:cubicBezTo>
                  <a:pt x="226420" y="508634"/>
                  <a:pt x="226156" y="508802"/>
                  <a:pt x="229325" y="508802"/>
                </a:cubicBezTo>
                <a:lnTo>
                  <a:pt x="316336" y="508802"/>
                </a:lnTo>
                <a:cubicBezTo>
                  <a:pt x="318856" y="508802"/>
                  <a:pt x="318880" y="508802"/>
                  <a:pt x="318880" y="511443"/>
                </a:cubicBezTo>
                <a:lnTo>
                  <a:pt x="318880" y="598093"/>
                </a:lnTo>
                <a:cubicBezTo>
                  <a:pt x="318736" y="598790"/>
                  <a:pt x="318736" y="599510"/>
                  <a:pt x="318736" y="600182"/>
                </a:cubicBezTo>
                <a:close/>
                <a:moveTo>
                  <a:pt x="313263" y="412910"/>
                </a:moveTo>
                <a:lnTo>
                  <a:pt x="227884" y="412910"/>
                </a:lnTo>
                <a:cubicBezTo>
                  <a:pt x="226691" y="412989"/>
                  <a:pt x="225496" y="412773"/>
                  <a:pt x="224404" y="412286"/>
                </a:cubicBezTo>
                <a:cubicBezTo>
                  <a:pt x="216579" y="408302"/>
                  <a:pt x="208706" y="404389"/>
                  <a:pt x="200857" y="400453"/>
                </a:cubicBezTo>
                <a:cubicBezTo>
                  <a:pt x="200617" y="400333"/>
                  <a:pt x="200281" y="400285"/>
                  <a:pt x="200281" y="399637"/>
                </a:cubicBezTo>
                <a:cubicBezTo>
                  <a:pt x="201266" y="399375"/>
                  <a:pt x="202293" y="399301"/>
                  <a:pt x="203305" y="399421"/>
                </a:cubicBezTo>
                <a:cubicBezTo>
                  <a:pt x="233293" y="399421"/>
                  <a:pt x="263272" y="399421"/>
                  <a:pt x="293245" y="399421"/>
                </a:cubicBezTo>
                <a:cubicBezTo>
                  <a:pt x="295326" y="399375"/>
                  <a:pt x="297364" y="400006"/>
                  <a:pt x="299053" y="401221"/>
                </a:cubicBezTo>
                <a:cubicBezTo>
                  <a:pt x="303854" y="404461"/>
                  <a:pt x="308655" y="407534"/>
                  <a:pt x="313239" y="410822"/>
                </a:cubicBezTo>
                <a:cubicBezTo>
                  <a:pt x="314185" y="411220"/>
                  <a:pt x="315013" y="411857"/>
                  <a:pt x="315639" y="412670"/>
                </a:cubicBezTo>
                <a:cubicBezTo>
                  <a:pt x="314895" y="413102"/>
                  <a:pt x="314055" y="412790"/>
                  <a:pt x="313335" y="412790"/>
                </a:cubicBezTo>
                <a:close/>
                <a:moveTo>
                  <a:pt x="195648" y="401701"/>
                </a:moveTo>
                <a:cubicBezTo>
                  <a:pt x="195624" y="401326"/>
                  <a:pt x="195624" y="400947"/>
                  <a:pt x="195648" y="400573"/>
                </a:cubicBezTo>
                <a:cubicBezTo>
                  <a:pt x="196609" y="400261"/>
                  <a:pt x="197233" y="400909"/>
                  <a:pt x="197905" y="401245"/>
                </a:cubicBezTo>
                <a:cubicBezTo>
                  <a:pt x="206042" y="405277"/>
                  <a:pt x="214131" y="409406"/>
                  <a:pt x="222316" y="413366"/>
                </a:cubicBezTo>
                <a:cubicBezTo>
                  <a:pt x="223807" y="413935"/>
                  <a:pt x="224704" y="415459"/>
                  <a:pt x="224476" y="417039"/>
                </a:cubicBezTo>
                <a:cubicBezTo>
                  <a:pt x="224476" y="434513"/>
                  <a:pt x="224476" y="451987"/>
                  <a:pt x="224476" y="469485"/>
                </a:cubicBezTo>
                <a:lnTo>
                  <a:pt x="224476" y="503498"/>
                </a:lnTo>
                <a:cubicBezTo>
                  <a:pt x="224624" y="504496"/>
                  <a:pt x="224542" y="505514"/>
                  <a:pt x="224236" y="506474"/>
                </a:cubicBezTo>
                <a:cubicBezTo>
                  <a:pt x="222954" y="506493"/>
                  <a:pt x="221681" y="506258"/>
                  <a:pt x="220492" y="505778"/>
                </a:cubicBezTo>
                <a:lnTo>
                  <a:pt x="197833" y="500185"/>
                </a:lnTo>
                <a:cubicBezTo>
                  <a:pt x="196297" y="499825"/>
                  <a:pt x="195432" y="499345"/>
                  <a:pt x="195432" y="497473"/>
                </a:cubicBezTo>
                <a:cubicBezTo>
                  <a:pt x="195672" y="465518"/>
                  <a:pt x="195776" y="433553"/>
                  <a:pt x="195744" y="401581"/>
                </a:cubicBezTo>
                <a:close/>
                <a:moveTo>
                  <a:pt x="195648" y="606687"/>
                </a:moveTo>
                <a:lnTo>
                  <a:pt x="195648" y="605486"/>
                </a:lnTo>
                <a:cubicBezTo>
                  <a:pt x="195648" y="603254"/>
                  <a:pt x="195648" y="603206"/>
                  <a:pt x="198049" y="603206"/>
                </a:cubicBezTo>
                <a:lnTo>
                  <a:pt x="222340" y="603206"/>
                </a:lnTo>
                <a:cubicBezTo>
                  <a:pt x="224572" y="603206"/>
                  <a:pt x="224740" y="603206"/>
                  <a:pt x="224740" y="605606"/>
                </a:cubicBezTo>
                <a:cubicBezTo>
                  <a:pt x="224740" y="634986"/>
                  <a:pt x="224740" y="664349"/>
                  <a:pt x="224740" y="693697"/>
                </a:cubicBezTo>
                <a:cubicBezTo>
                  <a:pt x="224740" y="695018"/>
                  <a:pt x="224740" y="695858"/>
                  <a:pt x="222988" y="696242"/>
                </a:cubicBezTo>
                <a:cubicBezTo>
                  <a:pt x="214251" y="698330"/>
                  <a:pt x="205562" y="700562"/>
                  <a:pt x="196873" y="702723"/>
                </a:cubicBezTo>
                <a:cubicBezTo>
                  <a:pt x="196601" y="702751"/>
                  <a:pt x="196328" y="702751"/>
                  <a:pt x="196057" y="702723"/>
                </a:cubicBezTo>
                <a:cubicBezTo>
                  <a:pt x="195785" y="701705"/>
                  <a:pt x="195712" y="700646"/>
                  <a:pt x="195840" y="699602"/>
                </a:cubicBezTo>
                <a:cubicBezTo>
                  <a:pt x="195761" y="668559"/>
                  <a:pt x="195720" y="637547"/>
                  <a:pt x="195720" y="606567"/>
                </a:cubicBezTo>
                <a:close/>
                <a:moveTo>
                  <a:pt x="224452" y="512115"/>
                </a:moveTo>
                <a:lnTo>
                  <a:pt x="224452" y="598165"/>
                </a:lnTo>
                <a:cubicBezTo>
                  <a:pt x="224452" y="601862"/>
                  <a:pt x="224908" y="601382"/>
                  <a:pt x="221332" y="601406"/>
                </a:cubicBezTo>
                <a:lnTo>
                  <a:pt x="198409" y="601406"/>
                </a:lnTo>
                <a:cubicBezTo>
                  <a:pt x="195744" y="601406"/>
                  <a:pt x="195720" y="601406"/>
                  <a:pt x="195720" y="598886"/>
                </a:cubicBezTo>
                <a:lnTo>
                  <a:pt x="195720" y="503834"/>
                </a:lnTo>
                <a:cubicBezTo>
                  <a:pt x="195720" y="503234"/>
                  <a:pt x="195720" y="502634"/>
                  <a:pt x="195720" y="501697"/>
                </a:cubicBezTo>
                <a:lnTo>
                  <a:pt x="223180" y="508298"/>
                </a:lnTo>
                <a:cubicBezTo>
                  <a:pt x="224188" y="508538"/>
                  <a:pt x="224740" y="509042"/>
                  <a:pt x="224644" y="510170"/>
                </a:cubicBezTo>
                <a:cubicBezTo>
                  <a:pt x="224599" y="510778"/>
                  <a:pt x="224591" y="511387"/>
                  <a:pt x="224620" y="511995"/>
                </a:cubicBezTo>
                <a:close/>
                <a:moveTo>
                  <a:pt x="195648" y="802167"/>
                </a:moveTo>
                <a:cubicBezTo>
                  <a:pt x="195648" y="770610"/>
                  <a:pt x="195648" y="739039"/>
                  <a:pt x="195648" y="707451"/>
                </a:cubicBezTo>
                <a:cubicBezTo>
                  <a:pt x="195648" y="704883"/>
                  <a:pt x="195648" y="704859"/>
                  <a:pt x="198049" y="704259"/>
                </a:cubicBezTo>
                <a:lnTo>
                  <a:pt x="223036" y="697922"/>
                </a:lnTo>
                <a:cubicBezTo>
                  <a:pt x="223472" y="697843"/>
                  <a:pt x="223913" y="697795"/>
                  <a:pt x="224356" y="697778"/>
                </a:cubicBezTo>
                <a:cubicBezTo>
                  <a:pt x="224649" y="698815"/>
                  <a:pt x="224738" y="699900"/>
                  <a:pt x="224620" y="700970"/>
                </a:cubicBezTo>
                <a:cubicBezTo>
                  <a:pt x="224620" y="729647"/>
                  <a:pt x="224620" y="758321"/>
                  <a:pt x="224620" y="786997"/>
                </a:cubicBezTo>
                <a:cubicBezTo>
                  <a:pt x="224910" y="788963"/>
                  <a:pt x="223775" y="790859"/>
                  <a:pt x="221908" y="791534"/>
                </a:cubicBezTo>
                <a:cubicBezTo>
                  <a:pt x="214155" y="795206"/>
                  <a:pt x="206546" y="799143"/>
                  <a:pt x="198865" y="802959"/>
                </a:cubicBezTo>
                <a:cubicBezTo>
                  <a:pt x="198057" y="803557"/>
                  <a:pt x="197104" y="803931"/>
                  <a:pt x="196105" y="804039"/>
                </a:cubicBezTo>
                <a:cubicBezTo>
                  <a:pt x="195480" y="803535"/>
                  <a:pt x="195744" y="802671"/>
                  <a:pt x="195744" y="802047"/>
                </a:cubicBezTo>
                <a:close/>
                <a:moveTo>
                  <a:pt x="202489" y="803223"/>
                </a:moveTo>
                <a:cubicBezTo>
                  <a:pt x="209354" y="799767"/>
                  <a:pt x="216243" y="796358"/>
                  <a:pt x="223084" y="792854"/>
                </a:cubicBezTo>
                <a:cubicBezTo>
                  <a:pt x="224759" y="791985"/>
                  <a:pt x="226621" y="791538"/>
                  <a:pt x="228509" y="791558"/>
                </a:cubicBezTo>
                <a:cubicBezTo>
                  <a:pt x="256592" y="791558"/>
                  <a:pt x="284683" y="791558"/>
                  <a:pt x="312783" y="791558"/>
                </a:cubicBezTo>
                <a:lnTo>
                  <a:pt x="315471" y="791558"/>
                </a:lnTo>
                <a:cubicBezTo>
                  <a:pt x="315783" y="792638"/>
                  <a:pt x="314847" y="792758"/>
                  <a:pt x="314343" y="793070"/>
                </a:cubicBezTo>
                <a:cubicBezTo>
                  <a:pt x="308895" y="796766"/>
                  <a:pt x="303374" y="800271"/>
                  <a:pt x="297901" y="804063"/>
                </a:cubicBezTo>
                <a:cubicBezTo>
                  <a:pt x="296946" y="804786"/>
                  <a:pt x="295787" y="805182"/>
                  <a:pt x="294589" y="805191"/>
                </a:cubicBezTo>
                <a:cubicBezTo>
                  <a:pt x="263306" y="805191"/>
                  <a:pt x="232021" y="805191"/>
                  <a:pt x="200737" y="805191"/>
                </a:cubicBezTo>
                <a:cubicBezTo>
                  <a:pt x="200221" y="805141"/>
                  <a:pt x="199708" y="805059"/>
                  <a:pt x="199201" y="804951"/>
                </a:cubicBezTo>
                <a:cubicBezTo>
                  <a:pt x="200833" y="804015"/>
                  <a:pt x="201697" y="803535"/>
                  <a:pt x="202585" y="803103"/>
                </a:cubicBezTo>
                <a:close/>
                <a:moveTo>
                  <a:pt x="295141" y="808168"/>
                </a:moveTo>
                <a:cubicBezTo>
                  <a:pt x="296271" y="807354"/>
                  <a:pt x="297637" y="806932"/>
                  <a:pt x="299029" y="806968"/>
                </a:cubicBezTo>
                <a:lnTo>
                  <a:pt x="393505" y="806968"/>
                </a:lnTo>
                <a:cubicBezTo>
                  <a:pt x="394153" y="806968"/>
                  <a:pt x="394897" y="806680"/>
                  <a:pt x="395641" y="807472"/>
                </a:cubicBezTo>
                <a:lnTo>
                  <a:pt x="379799" y="823290"/>
                </a:lnTo>
                <a:cubicBezTo>
                  <a:pt x="378983" y="824082"/>
                  <a:pt x="377927" y="823866"/>
                  <a:pt x="376943" y="823866"/>
                </a:cubicBezTo>
                <a:lnTo>
                  <a:pt x="275530" y="823866"/>
                </a:lnTo>
                <a:cubicBezTo>
                  <a:pt x="274722" y="823904"/>
                  <a:pt x="273913" y="823815"/>
                  <a:pt x="273130" y="823602"/>
                </a:cubicBezTo>
                <a:cubicBezTo>
                  <a:pt x="272722" y="823482"/>
                  <a:pt x="272866" y="822978"/>
                  <a:pt x="273274" y="822714"/>
                </a:cubicBezTo>
                <a:cubicBezTo>
                  <a:pt x="280595" y="817769"/>
                  <a:pt x="287940" y="812920"/>
                  <a:pt x="295237" y="808048"/>
                </a:cubicBezTo>
                <a:close/>
                <a:moveTo>
                  <a:pt x="300806" y="805167"/>
                </a:moveTo>
                <a:cubicBezTo>
                  <a:pt x="300518" y="804087"/>
                  <a:pt x="301454" y="803991"/>
                  <a:pt x="301958" y="803655"/>
                </a:cubicBezTo>
                <a:cubicBezTo>
                  <a:pt x="307406" y="799983"/>
                  <a:pt x="312903" y="796454"/>
                  <a:pt x="318376" y="792686"/>
                </a:cubicBezTo>
                <a:cubicBezTo>
                  <a:pt x="319331" y="791963"/>
                  <a:pt x="320490" y="791567"/>
                  <a:pt x="321688" y="791558"/>
                </a:cubicBezTo>
                <a:lnTo>
                  <a:pt x="410067" y="791558"/>
                </a:lnTo>
                <a:cubicBezTo>
                  <a:pt x="410235" y="791558"/>
                  <a:pt x="410427" y="791558"/>
                  <a:pt x="410739" y="791558"/>
                </a:cubicBezTo>
                <a:cubicBezTo>
                  <a:pt x="410785" y="792134"/>
                  <a:pt x="410507" y="792688"/>
                  <a:pt x="410019" y="792998"/>
                </a:cubicBezTo>
                <a:cubicBezTo>
                  <a:pt x="406419" y="796598"/>
                  <a:pt x="402818" y="800199"/>
                  <a:pt x="399218" y="803823"/>
                </a:cubicBezTo>
                <a:cubicBezTo>
                  <a:pt x="398495" y="804637"/>
                  <a:pt x="397451" y="805093"/>
                  <a:pt x="396362" y="805071"/>
                </a:cubicBezTo>
                <a:cubicBezTo>
                  <a:pt x="364582" y="805040"/>
                  <a:pt x="332761" y="805030"/>
                  <a:pt x="300902" y="805047"/>
                </a:cubicBezTo>
                <a:close/>
                <a:moveTo>
                  <a:pt x="410427" y="789781"/>
                </a:moveTo>
                <a:lnTo>
                  <a:pt x="323296" y="789781"/>
                </a:lnTo>
                <a:cubicBezTo>
                  <a:pt x="320632" y="789781"/>
                  <a:pt x="320608" y="789781"/>
                  <a:pt x="320608" y="786949"/>
                </a:cubicBezTo>
                <a:lnTo>
                  <a:pt x="320608" y="700298"/>
                </a:lnTo>
                <a:cubicBezTo>
                  <a:pt x="320608" y="699698"/>
                  <a:pt x="320608" y="699098"/>
                  <a:pt x="320608" y="698498"/>
                </a:cubicBezTo>
                <a:cubicBezTo>
                  <a:pt x="320608" y="697898"/>
                  <a:pt x="321088" y="697274"/>
                  <a:pt x="321928" y="697298"/>
                </a:cubicBezTo>
                <a:lnTo>
                  <a:pt x="410355" y="697298"/>
                </a:lnTo>
                <a:cubicBezTo>
                  <a:pt x="413140" y="697298"/>
                  <a:pt x="412996" y="697058"/>
                  <a:pt x="412996" y="699842"/>
                </a:cubicBezTo>
                <a:lnTo>
                  <a:pt x="412996" y="787381"/>
                </a:lnTo>
                <a:cubicBezTo>
                  <a:pt x="412996" y="789637"/>
                  <a:pt x="412972" y="789661"/>
                  <a:pt x="410523" y="789661"/>
                </a:cubicBezTo>
                <a:close/>
                <a:moveTo>
                  <a:pt x="412828" y="691897"/>
                </a:moveTo>
                <a:cubicBezTo>
                  <a:pt x="412828" y="692689"/>
                  <a:pt x="412828" y="693481"/>
                  <a:pt x="412828" y="694297"/>
                </a:cubicBezTo>
                <a:cubicBezTo>
                  <a:pt x="412828" y="695114"/>
                  <a:pt x="412396" y="695522"/>
                  <a:pt x="411531" y="695498"/>
                </a:cubicBezTo>
                <a:lnTo>
                  <a:pt x="323680" y="695498"/>
                </a:lnTo>
                <a:cubicBezTo>
                  <a:pt x="320056" y="695498"/>
                  <a:pt x="320440" y="695786"/>
                  <a:pt x="320440" y="692305"/>
                </a:cubicBezTo>
                <a:lnTo>
                  <a:pt x="320440" y="606398"/>
                </a:lnTo>
                <a:cubicBezTo>
                  <a:pt x="320440" y="602678"/>
                  <a:pt x="320104" y="603086"/>
                  <a:pt x="323872" y="603086"/>
                </a:cubicBezTo>
                <a:lnTo>
                  <a:pt x="410283" y="603086"/>
                </a:lnTo>
                <a:cubicBezTo>
                  <a:pt x="412852" y="603086"/>
                  <a:pt x="412876" y="603086"/>
                  <a:pt x="412876" y="605702"/>
                </a:cubicBezTo>
                <a:lnTo>
                  <a:pt x="412876" y="691777"/>
                </a:lnTo>
                <a:close/>
                <a:moveTo>
                  <a:pt x="410259" y="601406"/>
                </a:moveTo>
                <a:lnTo>
                  <a:pt x="321448" y="601406"/>
                </a:lnTo>
                <a:cubicBezTo>
                  <a:pt x="320908" y="601466"/>
                  <a:pt x="320421" y="601075"/>
                  <a:pt x="320363" y="600535"/>
                </a:cubicBezTo>
                <a:cubicBezTo>
                  <a:pt x="320354" y="600451"/>
                  <a:pt x="320356" y="600362"/>
                  <a:pt x="320368" y="600278"/>
                </a:cubicBezTo>
                <a:cubicBezTo>
                  <a:pt x="320368" y="599582"/>
                  <a:pt x="320368" y="598886"/>
                  <a:pt x="320368" y="598189"/>
                </a:cubicBezTo>
                <a:lnTo>
                  <a:pt x="320368" y="511539"/>
                </a:lnTo>
                <a:cubicBezTo>
                  <a:pt x="320368" y="508970"/>
                  <a:pt x="320368" y="508946"/>
                  <a:pt x="322984" y="508946"/>
                </a:cubicBezTo>
                <a:lnTo>
                  <a:pt x="410235" y="508946"/>
                </a:lnTo>
                <a:cubicBezTo>
                  <a:pt x="412636" y="508946"/>
                  <a:pt x="412756" y="508946"/>
                  <a:pt x="412756" y="511611"/>
                </a:cubicBezTo>
                <a:lnTo>
                  <a:pt x="412756" y="598838"/>
                </a:lnTo>
                <a:cubicBezTo>
                  <a:pt x="412996" y="601502"/>
                  <a:pt x="413236" y="601286"/>
                  <a:pt x="410427" y="601286"/>
                </a:cubicBezTo>
                <a:close/>
                <a:moveTo>
                  <a:pt x="410883" y="412358"/>
                </a:moveTo>
                <a:lnTo>
                  <a:pt x="410595" y="412934"/>
                </a:lnTo>
                <a:lnTo>
                  <a:pt x="407955" y="412934"/>
                </a:lnTo>
                <a:cubicBezTo>
                  <a:pt x="379487" y="412934"/>
                  <a:pt x="351027" y="412934"/>
                  <a:pt x="322576" y="412934"/>
                </a:cubicBezTo>
                <a:cubicBezTo>
                  <a:pt x="320788" y="412994"/>
                  <a:pt x="319026" y="412471"/>
                  <a:pt x="317560" y="411446"/>
                </a:cubicBezTo>
                <a:cubicBezTo>
                  <a:pt x="311967" y="407630"/>
                  <a:pt x="306302" y="403909"/>
                  <a:pt x="300518" y="400045"/>
                </a:cubicBezTo>
                <a:cubicBezTo>
                  <a:pt x="301430" y="399037"/>
                  <a:pt x="302582" y="399445"/>
                  <a:pt x="303566" y="399445"/>
                </a:cubicBezTo>
                <a:cubicBezTo>
                  <a:pt x="317968" y="399445"/>
                  <a:pt x="332370" y="399445"/>
                  <a:pt x="346771" y="399445"/>
                </a:cubicBezTo>
                <a:cubicBezTo>
                  <a:pt x="362949" y="399445"/>
                  <a:pt x="379127" y="399445"/>
                  <a:pt x="395305" y="399445"/>
                </a:cubicBezTo>
                <a:cubicBezTo>
                  <a:pt x="397125" y="399322"/>
                  <a:pt x="398896" y="400047"/>
                  <a:pt x="400106" y="401413"/>
                </a:cubicBezTo>
                <a:cubicBezTo>
                  <a:pt x="403658" y="405085"/>
                  <a:pt x="407379" y="408590"/>
                  <a:pt x="411051" y="412286"/>
                </a:cubicBezTo>
                <a:close/>
                <a:moveTo>
                  <a:pt x="392017" y="397620"/>
                </a:moveTo>
                <a:lnTo>
                  <a:pt x="298933" y="397620"/>
                </a:lnTo>
                <a:cubicBezTo>
                  <a:pt x="297839" y="397702"/>
                  <a:pt x="296747" y="397433"/>
                  <a:pt x="295813" y="396852"/>
                </a:cubicBezTo>
                <a:cubicBezTo>
                  <a:pt x="288612" y="392052"/>
                  <a:pt x="281411" y="387251"/>
                  <a:pt x="274210" y="382330"/>
                </a:cubicBezTo>
                <a:cubicBezTo>
                  <a:pt x="274210" y="382330"/>
                  <a:pt x="274042" y="382042"/>
                  <a:pt x="273730" y="381418"/>
                </a:cubicBezTo>
                <a:lnTo>
                  <a:pt x="277019" y="381418"/>
                </a:lnTo>
                <a:cubicBezTo>
                  <a:pt x="310400" y="381418"/>
                  <a:pt x="343788" y="381418"/>
                  <a:pt x="377183" y="381418"/>
                </a:cubicBezTo>
                <a:cubicBezTo>
                  <a:pt x="379166" y="381325"/>
                  <a:pt x="381086" y="382126"/>
                  <a:pt x="382416" y="383603"/>
                </a:cubicBezTo>
                <a:cubicBezTo>
                  <a:pt x="386760" y="388115"/>
                  <a:pt x="391273" y="392484"/>
                  <a:pt x="395905" y="397068"/>
                </a:cubicBezTo>
                <a:cubicBezTo>
                  <a:pt x="394753" y="397642"/>
                  <a:pt x="393438" y="397793"/>
                  <a:pt x="392185" y="397500"/>
                </a:cubicBezTo>
                <a:close/>
                <a:moveTo>
                  <a:pt x="374015" y="379618"/>
                </a:moveTo>
                <a:lnTo>
                  <a:pt x="304022" y="379618"/>
                </a:lnTo>
                <a:cubicBezTo>
                  <a:pt x="293533" y="379618"/>
                  <a:pt x="283019" y="379618"/>
                  <a:pt x="272530" y="379618"/>
                </a:cubicBezTo>
                <a:cubicBezTo>
                  <a:pt x="270816" y="379666"/>
                  <a:pt x="269134" y="379162"/>
                  <a:pt x="267729" y="378178"/>
                </a:cubicBezTo>
                <a:cubicBezTo>
                  <a:pt x="259688" y="372753"/>
                  <a:pt x="251599" y="367425"/>
                  <a:pt x="243534" y="362048"/>
                </a:cubicBezTo>
                <a:cubicBezTo>
                  <a:pt x="242610" y="361570"/>
                  <a:pt x="241792" y="360910"/>
                  <a:pt x="241134" y="360104"/>
                </a:cubicBezTo>
                <a:cubicBezTo>
                  <a:pt x="242106" y="359772"/>
                  <a:pt x="243141" y="359664"/>
                  <a:pt x="244159" y="359792"/>
                </a:cubicBezTo>
                <a:cubicBezTo>
                  <a:pt x="281346" y="359792"/>
                  <a:pt x="318537" y="359792"/>
                  <a:pt x="355724" y="359792"/>
                </a:cubicBezTo>
                <a:cubicBezTo>
                  <a:pt x="357539" y="359691"/>
                  <a:pt x="359303" y="360413"/>
                  <a:pt x="360525" y="361760"/>
                </a:cubicBezTo>
                <a:cubicBezTo>
                  <a:pt x="365542" y="366921"/>
                  <a:pt x="370678" y="371961"/>
                  <a:pt x="375767" y="377050"/>
                </a:cubicBezTo>
                <a:cubicBezTo>
                  <a:pt x="376391" y="377674"/>
                  <a:pt x="376967" y="378322"/>
                  <a:pt x="377711" y="379114"/>
                </a:cubicBezTo>
                <a:cubicBezTo>
                  <a:pt x="376617" y="379652"/>
                  <a:pt x="375369" y="379786"/>
                  <a:pt x="374183" y="379498"/>
                </a:cubicBezTo>
                <a:close/>
                <a:moveTo>
                  <a:pt x="159716" y="492840"/>
                </a:moveTo>
                <a:cubicBezTo>
                  <a:pt x="160508" y="492480"/>
                  <a:pt x="161132" y="492840"/>
                  <a:pt x="161780" y="493080"/>
                </a:cubicBezTo>
                <a:cubicBezTo>
                  <a:pt x="171765" y="495481"/>
                  <a:pt x="181727" y="498001"/>
                  <a:pt x="191688" y="500497"/>
                </a:cubicBezTo>
                <a:cubicBezTo>
                  <a:pt x="193920" y="501097"/>
                  <a:pt x="193920" y="501097"/>
                  <a:pt x="193920" y="503498"/>
                </a:cubicBezTo>
                <a:lnTo>
                  <a:pt x="193920" y="598790"/>
                </a:lnTo>
                <a:cubicBezTo>
                  <a:pt x="193920" y="601190"/>
                  <a:pt x="193920" y="601190"/>
                  <a:pt x="191520" y="601190"/>
                </a:cubicBezTo>
                <a:lnTo>
                  <a:pt x="161852" y="601190"/>
                </a:lnTo>
                <a:cubicBezTo>
                  <a:pt x="159308" y="601190"/>
                  <a:pt x="159452" y="601190"/>
                  <a:pt x="159452" y="598790"/>
                </a:cubicBezTo>
                <a:lnTo>
                  <a:pt x="159452" y="557168"/>
                </a:lnTo>
                <a:cubicBezTo>
                  <a:pt x="159452" y="536879"/>
                  <a:pt x="159452" y="516596"/>
                  <a:pt x="159452" y="496321"/>
                </a:cubicBezTo>
                <a:cubicBezTo>
                  <a:pt x="159263" y="495157"/>
                  <a:pt x="159353" y="493964"/>
                  <a:pt x="159716" y="492840"/>
                </a:cubicBezTo>
                <a:close/>
                <a:moveTo>
                  <a:pt x="159428" y="716980"/>
                </a:moveTo>
                <a:cubicBezTo>
                  <a:pt x="159452" y="716685"/>
                  <a:pt x="159452" y="716387"/>
                  <a:pt x="159428" y="716092"/>
                </a:cubicBezTo>
                <a:cubicBezTo>
                  <a:pt x="159212" y="714412"/>
                  <a:pt x="159836" y="713692"/>
                  <a:pt x="161612" y="713236"/>
                </a:cubicBezTo>
                <a:cubicBezTo>
                  <a:pt x="167061" y="712036"/>
                  <a:pt x="172462" y="710571"/>
                  <a:pt x="177862" y="709203"/>
                </a:cubicBezTo>
                <a:lnTo>
                  <a:pt x="190944" y="705915"/>
                </a:lnTo>
                <a:cubicBezTo>
                  <a:pt x="191898" y="705579"/>
                  <a:pt x="192915" y="705464"/>
                  <a:pt x="193920" y="705579"/>
                </a:cubicBezTo>
                <a:lnTo>
                  <a:pt x="193920" y="708699"/>
                </a:lnTo>
                <a:cubicBezTo>
                  <a:pt x="193920" y="739886"/>
                  <a:pt x="193920" y="771090"/>
                  <a:pt x="193920" y="802311"/>
                </a:cubicBezTo>
                <a:cubicBezTo>
                  <a:pt x="194178" y="804277"/>
                  <a:pt x="193043" y="806159"/>
                  <a:pt x="191184" y="806848"/>
                </a:cubicBezTo>
                <a:cubicBezTo>
                  <a:pt x="181583" y="811504"/>
                  <a:pt x="171982" y="816449"/>
                  <a:pt x="162380" y="821105"/>
                </a:cubicBezTo>
                <a:cubicBezTo>
                  <a:pt x="161543" y="821631"/>
                  <a:pt x="160627" y="822020"/>
                  <a:pt x="159668" y="822257"/>
                </a:cubicBezTo>
                <a:cubicBezTo>
                  <a:pt x="159202" y="821338"/>
                  <a:pt x="159067" y="820287"/>
                  <a:pt x="159284" y="819281"/>
                </a:cubicBezTo>
                <a:cubicBezTo>
                  <a:pt x="159380" y="785166"/>
                  <a:pt x="159428" y="751065"/>
                  <a:pt x="159428" y="716980"/>
                </a:cubicBezTo>
                <a:close/>
                <a:moveTo>
                  <a:pt x="165453" y="821753"/>
                </a:moveTo>
                <a:lnTo>
                  <a:pt x="192984" y="807880"/>
                </a:lnTo>
                <a:cubicBezTo>
                  <a:pt x="194208" y="807215"/>
                  <a:pt x="195576" y="806860"/>
                  <a:pt x="196969" y="806848"/>
                </a:cubicBezTo>
                <a:lnTo>
                  <a:pt x="291084" y="806848"/>
                </a:lnTo>
                <a:cubicBezTo>
                  <a:pt x="291564" y="806848"/>
                  <a:pt x="292045" y="806848"/>
                  <a:pt x="293293" y="806968"/>
                </a:cubicBezTo>
                <a:lnTo>
                  <a:pt x="291564" y="808216"/>
                </a:lnTo>
                <a:cubicBezTo>
                  <a:pt x="284916" y="812656"/>
                  <a:pt x="278267" y="817073"/>
                  <a:pt x="271666" y="821561"/>
                </a:cubicBezTo>
                <a:cubicBezTo>
                  <a:pt x="270137" y="822661"/>
                  <a:pt x="268291" y="823225"/>
                  <a:pt x="266409" y="823170"/>
                </a:cubicBezTo>
                <a:cubicBezTo>
                  <a:pt x="252007" y="823170"/>
                  <a:pt x="237822" y="823170"/>
                  <a:pt x="223540" y="823170"/>
                </a:cubicBezTo>
                <a:lnTo>
                  <a:pt x="163892" y="823170"/>
                </a:lnTo>
                <a:cubicBezTo>
                  <a:pt x="164109" y="822113"/>
                  <a:pt x="164877" y="822041"/>
                  <a:pt x="165453" y="821753"/>
                </a:cubicBezTo>
                <a:close/>
                <a:moveTo>
                  <a:pt x="269554" y="825138"/>
                </a:moveTo>
                <a:cubicBezTo>
                  <a:pt x="270322" y="824250"/>
                  <a:pt x="271354" y="824466"/>
                  <a:pt x="272338" y="824466"/>
                </a:cubicBezTo>
                <a:lnTo>
                  <a:pt x="375551" y="824466"/>
                </a:lnTo>
                <a:cubicBezTo>
                  <a:pt x="376245" y="824451"/>
                  <a:pt x="376938" y="824523"/>
                  <a:pt x="377615" y="824682"/>
                </a:cubicBezTo>
                <a:cubicBezTo>
                  <a:pt x="378047" y="824802"/>
                  <a:pt x="378071" y="825258"/>
                  <a:pt x="377807" y="825666"/>
                </a:cubicBezTo>
                <a:lnTo>
                  <a:pt x="358413" y="844868"/>
                </a:lnTo>
                <a:cubicBezTo>
                  <a:pt x="357597" y="845636"/>
                  <a:pt x="356541" y="845420"/>
                  <a:pt x="355580" y="845420"/>
                </a:cubicBezTo>
                <a:lnTo>
                  <a:pt x="243102" y="845420"/>
                </a:lnTo>
                <a:cubicBezTo>
                  <a:pt x="242293" y="845466"/>
                  <a:pt x="241485" y="845387"/>
                  <a:pt x="240702" y="845180"/>
                </a:cubicBezTo>
                <a:cubicBezTo>
                  <a:pt x="240270" y="845060"/>
                  <a:pt x="240414" y="844532"/>
                  <a:pt x="240702" y="844292"/>
                </a:cubicBezTo>
                <a:cubicBezTo>
                  <a:pt x="250495" y="837907"/>
                  <a:pt x="260121" y="831619"/>
                  <a:pt x="269554" y="825138"/>
                </a:cubicBezTo>
                <a:close/>
                <a:moveTo>
                  <a:pt x="362253" y="843164"/>
                </a:moveTo>
                <a:lnTo>
                  <a:pt x="380496" y="825066"/>
                </a:lnTo>
                <a:lnTo>
                  <a:pt x="380496" y="825066"/>
                </a:lnTo>
                <a:cubicBezTo>
                  <a:pt x="381336" y="824274"/>
                  <a:pt x="382368" y="824466"/>
                  <a:pt x="383352" y="824466"/>
                </a:cubicBezTo>
                <a:lnTo>
                  <a:pt x="486877" y="824466"/>
                </a:lnTo>
                <a:cubicBezTo>
                  <a:pt x="487837" y="824466"/>
                  <a:pt x="488917" y="824226"/>
                  <a:pt x="489661" y="825162"/>
                </a:cubicBezTo>
                <a:cubicBezTo>
                  <a:pt x="487981" y="829506"/>
                  <a:pt x="485605" y="833491"/>
                  <a:pt x="483612" y="837667"/>
                </a:cubicBezTo>
                <a:cubicBezTo>
                  <a:pt x="482484" y="840068"/>
                  <a:pt x="481212" y="842468"/>
                  <a:pt x="480060" y="844868"/>
                </a:cubicBezTo>
                <a:cubicBezTo>
                  <a:pt x="479196" y="845852"/>
                  <a:pt x="478020" y="845516"/>
                  <a:pt x="476964" y="845516"/>
                </a:cubicBezTo>
                <a:lnTo>
                  <a:pt x="364342" y="845516"/>
                </a:lnTo>
                <a:cubicBezTo>
                  <a:pt x="363309" y="845516"/>
                  <a:pt x="362109" y="845900"/>
                  <a:pt x="361365" y="844700"/>
                </a:cubicBezTo>
                <a:cubicBezTo>
                  <a:pt x="361447" y="844057"/>
                  <a:pt x="361761" y="843466"/>
                  <a:pt x="362253" y="843044"/>
                </a:cubicBezTo>
                <a:close/>
                <a:moveTo>
                  <a:pt x="490861" y="823218"/>
                </a:moveTo>
                <a:lnTo>
                  <a:pt x="490861" y="823218"/>
                </a:lnTo>
                <a:cubicBezTo>
                  <a:pt x="489997" y="824202"/>
                  <a:pt x="488821" y="823866"/>
                  <a:pt x="487765" y="823866"/>
                </a:cubicBezTo>
                <a:lnTo>
                  <a:pt x="385944" y="823866"/>
                </a:lnTo>
                <a:cubicBezTo>
                  <a:pt x="384912" y="823866"/>
                  <a:pt x="383688" y="824274"/>
                  <a:pt x="382968" y="823074"/>
                </a:cubicBezTo>
                <a:cubicBezTo>
                  <a:pt x="383112" y="821969"/>
                  <a:pt x="384000" y="821417"/>
                  <a:pt x="384672" y="820673"/>
                </a:cubicBezTo>
                <a:cubicBezTo>
                  <a:pt x="388057" y="817265"/>
                  <a:pt x="391441" y="813856"/>
                  <a:pt x="394849" y="810520"/>
                </a:cubicBezTo>
                <a:cubicBezTo>
                  <a:pt x="395977" y="809416"/>
                  <a:pt x="397250" y="808480"/>
                  <a:pt x="398450" y="807448"/>
                </a:cubicBezTo>
                <a:cubicBezTo>
                  <a:pt x="398824" y="807109"/>
                  <a:pt x="399314" y="806927"/>
                  <a:pt x="399818" y="806944"/>
                </a:cubicBezTo>
                <a:lnTo>
                  <a:pt x="498878" y="806944"/>
                </a:lnTo>
                <a:close/>
                <a:moveTo>
                  <a:pt x="494774" y="805287"/>
                </a:moveTo>
                <a:cubicBezTo>
                  <a:pt x="464794" y="805095"/>
                  <a:pt x="434766" y="805167"/>
                  <a:pt x="404811" y="805167"/>
                </a:cubicBezTo>
                <a:lnTo>
                  <a:pt x="401738" y="805167"/>
                </a:lnTo>
                <a:cubicBezTo>
                  <a:pt x="401474" y="804231"/>
                  <a:pt x="402002" y="803967"/>
                  <a:pt x="402314" y="803655"/>
                </a:cubicBezTo>
                <a:cubicBezTo>
                  <a:pt x="405915" y="800031"/>
                  <a:pt x="409515" y="796454"/>
                  <a:pt x="413116" y="792806"/>
                </a:cubicBezTo>
                <a:cubicBezTo>
                  <a:pt x="413838" y="791992"/>
                  <a:pt x="414882" y="791536"/>
                  <a:pt x="415972" y="791558"/>
                </a:cubicBezTo>
                <a:lnTo>
                  <a:pt x="505359" y="791558"/>
                </a:lnTo>
                <a:cubicBezTo>
                  <a:pt x="505741" y="791601"/>
                  <a:pt x="506118" y="791673"/>
                  <a:pt x="506487" y="791774"/>
                </a:cubicBezTo>
                <a:cubicBezTo>
                  <a:pt x="504894" y="794673"/>
                  <a:pt x="503451" y="797652"/>
                  <a:pt x="502167" y="800703"/>
                </a:cubicBezTo>
                <a:cubicBezTo>
                  <a:pt x="500823" y="804279"/>
                  <a:pt x="498758" y="805191"/>
                  <a:pt x="494774" y="805167"/>
                </a:cubicBezTo>
                <a:close/>
                <a:moveTo>
                  <a:pt x="505287" y="798398"/>
                </a:moveTo>
                <a:cubicBezTo>
                  <a:pt x="506127" y="796598"/>
                  <a:pt x="507111" y="794846"/>
                  <a:pt x="507928" y="793046"/>
                </a:cubicBezTo>
                <a:cubicBezTo>
                  <a:pt x="508220" y="792004"/>
                  <a:pt x="509267" y="791366"/>
                  <a:pt x="510328" y="791582"/>
                </a:cubicBezTo>
                <a:cubicBezTo>
                  <a:pt x="510808" y="791582"/>
                  <a:pt x="511312" y="791582"/>
                  <a:pt x="511816" y="791582"/>
                </a:cubicBezTo>
                <a:lnTo>
                  <a:pt x="598227" y="791582"/>
                </a:lnTo>
                <a:cubicBezTo>
                  <a:pt x="601875" y="791582"/>
                  <a:pt x="601515" y="791054"/>
                  <a:pt x="601539" y="794990"/>
                </a:cubicBezTo>
                <a:cubicBezTo>
                  <a:pt x="601539" y="797582"/>
                  <a:pt x="601539" y="800199"/>
                  <a:pt x="601539" y="802791"/>
                </a:cubicBezTo>
                <a:cubicBezTo>
                  <a:pt x="601539" y="805383"/>
                  <a:pt x="601539" y="805191"/>
                  <a:pt x="599019" y="805191"/>
                </a:cubicBezTo>
                <a:lnTo>
                  <a:pt x="502143" y="805191"/>
                </a:lnTo>
                <a:cubicBezTo>
                  <a:pt x="503021" y="802815"/>
                  <a:pt x="504073" y="800504"/>
                  <a:pt x="505287" y="798278"/>
                </a:cubicBezTo>
                <a:close/>
                <a:moveTo>
                  <a:pt x="508984" y="666718"/>
                </a:moveTo>
                <a:lnTo>
                  <a:pt x="508984" y="606014"/>
                </a:lnTo>
                <a:cubicBezTo>
                  <a:pt x="508984" y="602894"/>
                  <a:pt x="508768" y="603086"/>
                  <a:pt x="511888" y="603086"/>
                </a:cubicBezTo>
                <a:lnTo>
                  <a:pt x="600051" y="603086"/>
                </a:lnTo>
                <a:cubicBezTo>
                  <a:pt x="600915" y="603086"/>
                  <a:pt x="601371" y="603398"/>
                  <a:pt x="601371" y="604286"/>
                </a:cubicBezTo>
                <a:cubicBezTo>
                  <a:pt x="601371" y="605174"/>
                  <a:pt x="601371" y="605678"/>
                  <a:pt x="601371" y="606398"/>
                </a:cubicBezTo>
                <a:lnTo>
                  <a:pt x="601371" y="692161"/>
                </a:lnTo>
                <a:cubicBezTo>
                  <a:pt x="601371" y="695858"/>
                  <a:pt x="601707" y="695354"/>
                  <a:pt x="598203" y="695354"/>
                </a:cubicBezTo>
                <a:lnTo>
                  <a:pt x="512440" y="695354"/>
                </a:lnTo>
                <a:cubicBezTo>
                  <a:pt x="511936" y="695318"/>
                  <a:pt x="511432" y="695318"/>
                  <a:pt x="510928" y="695354"/>
                </a:cubicBezTo>
                <a:cubicBezTo>
                  <a:pt x="509272" y="695570"/>
                  <a:pt x="508960" y="694730"/>
                  <a:pt x="508960" y="693265"/>
                </a:cubicBezTo>
                <a:cubicBezTo>
                  <a:pt x="509008" y="684384"/>
                  <a:pt x="508984" y="675503"/>
                  <a:pt x="508984" y="666718"/>
                </a:cubicBezTo>
                <a:close/>
                <a:moveTo>
                  <a:pt x="601371" y="788581"/>
                </a:moveTo>
                <a:cubicBezTo>
                  <a:pt x="601371" y="789493"/>
                  <a:pt x="600963" y="789829"/>
                  <a:pt x="600099" y="789781"/>
                </a:cubicBezTo>
                <a:cubicBezTo>
                  <a:pt x="599235" y="789733"/>
                  <a:pt x="598899" y="789781"/>
                  <a:pt x="598299" y="789781"/>
                </a:cubicBezTo>
                <a:lnTo>
                  <a:pt x="512272" y="789781"/>
                </a:lnTo>
                <a:cubicBezTo>
                  <a:pt x="508432" y="789781"/>
                  <a:pt x="508984" y="790069"/>
                  <a:pt x="508984" y="786349"/>
                </a:cubicBezTo>
                <a:lnTo>
                  <a:pt x="508984" y="700490"/>
                </a:lnTo>
                <a:cubicBezTo>
                  <a:pt x="508984" y="696770"/>
                  <a:pt x="508576" y="697178"/>
                  <a:pt x="512392" y="697178"/>
                </a:cubicBezTo>
                <a:lnTo>
                  <a:pt x="598131" y="697178"/>
                </a:lnTo>
                <a:cubicBezTo>
                  <a:pt x="601731" y="697178"/>
                  <a:pt x="601371" y="696674"/>
                  <a:pt x="601371" y="700322"/>
                </a:cubicBezTo>
                <a:lnTo>
                  <a:pt x="601371" y="786373"/>
                </a:lnTo>
                <a:cubicBezTo>
                  <a:pt x="601371" y="787069"/>
                  <a:pt x="601347" y="787765"/>
                  <a:pt x="601371" y="788461"/>
                </a:cubicBezTo>
                <a:close/>
                <a:moveTo>
                  <a:pt x="601371" y="512547"/>
                </a:moveTo>
                <a:lnTo>
                  <a:pt x="601371" y="599030"/>
                </a:lnTo>
                <a:cubicBezTo>
                  <a:pt x="601371" y="601430"/>
                  <a:pt x="601371" y="601286"/>
                  <a:pt x="598971" y="601286"/>
                </a:cubicBezTo>
                <a:lnTo>
                  <a:pt x="512416" y="601286"/>
                </a:lnTo>
                <a:cubicBezTo>
                  <a:pt x="511720" y="601286"/>
                  <a:pt x="511024" y="601286"/>
                  <a:pt x="510328" y="601286"/>
                </a:cubicBezTo>
                <a:cubicBezTo>
                  <a:pt x="509248" y="601286"/>
                  <a:pt x="508912" y="600782"/>
                  <a:pt x="508984" y="599798"/>
                </a:cubicBezTo>
                <a:cubicBezTo>
                  <a:pt x="508984" y="599294"/>
                  <a:pt x="508984" y="598814"/>
                  <a:pt x="508984" y="598309"/>
                </a:cubicBezTo>
                <a:lnTo>
                  <a:pt x="508984" y="511899"/>
                </a:lnTo>
                <a:cubicBezTo>
                  <a:pt x="509008" y="511498"/>
                  <a:pt x="509008" y="511099"/>
                  <a:pt x="508984" y="510699"/>
                </a:cubicBezTo>
                <a:cubicBezTo>
                  <a:pt x="508744" y="509042"/>
                  <a:pt x="509560" y="508682"/>
                  <a:pt x="511048" y="508706"/>
                </a:cubicBezTo>
                <a:cubicBezTo>
                  <a:pt x="515848" y="508706"/>
                  <a:pt x="520649" y="508706"/>
                  <a:pt x="525450" y="508706"/>
                </a:cubicBezTo>
                <a:lnTo>
                  <a:pt x="597675" y="508706"/>
                </a:lnTo>
                <a:cubicBezTo>
                  <a:pt x="598395" y="508706"/>
                  <a:pt x="599091" y="508706"/>
                  <a:pt x="599787" y="508706"/>
                </a:cubicBezTo>
                <a:cubicBezTo>
                  <a:pt x="600915" y="508706"/>
                  <a:pt x="601467" y="509018"/>
                  <a:pt x="601371" y="510218"/>
                </a:cubicBezTo>
                <a:cubicBezTo>
                  <a:pt x="601323" y="511011"/>
                  <a:pt x="601371" y="511707"/>
                  <a:pt x="601371" y="512403"/>
                </a:cubicBezTo>
                <a:close/>
                <a:moveTo>
                  <a:pt x="601371" y="411470"/>
                </a:moveTo>
                <a:cubicBezTo>
                  <a:pt x="601371" y="412670"/>
                  <a:pt x="600867" y="413054"/>
                  <a:pt x="599739" y="412958"/>
                </a:cubicBezTo>
                <a:cubicBezTo>
                  <a:pt x="599163" y="412958"/>
                  <a:pt x="598539" y="412958"/>
                  <a:pt x="597963" y="412958"/>
                </a:cubicBezTo>
                <a:cubicBezTo>
                  <a:pt x="569159" y="412958"/>
                  <a:pt x="540572" y="412958"/>
                  <a:pt x="511888" y="412958"/>
                </a:cubicBezTo>
                <a:cubicBezTo>
                  <a:pt x="509771" y="413261"/>
                  <a:pt x="507743" y="411993"/>
                  <a:pt x="507087" y="409958"/>
                </a:cubicBezTo>
                <a:cubicBezTo>
                  <a:pt x="505863" y="407126"/>
                  <a:pt x="504303" y="404437"/>
                  <a:pt x="502935" y="401653"/>
                </a:cubicBezTo>
                <a:cubicBezTo>
                  <a:pt x="502647" y="401077"/>
                  <a:pt x="502095" y="400525"/>
                  <a:pt x="502335" y="399709"/>
                </a:cubicBezTo>
                <a:cubicBezTo>
                  <a:pt x="503242" y="399317"/>
                  <a:pt x="504245" y="399209"/>
                  <a:pt x="505215" y="399397"/>
                </a:cubicBezTo>
                <a:lnTo>
                  <a:pt x="598155" y="399397"/>
                </a:lnTo>
                <a:cubicBezTo>
                  <a:pt x="598659" y="399397"/>
                  <a:pt x="599163" y="399397"/>
                  <a:pt x="599667" y="399397"/>
                </a:cubicBezTo>
                <a:cubicBezTo>
                  <a:pt x="600747" y="399397"/>
                  <a:pt x="601299" y="399661"/>
                  <a:pt x="601275" y="400885"/>
                </a:cubicBezTo>
                <a:cubicBezTo>
                  <a:pt x="601323" y="404317"/>
                  <a:pt x="601347" y="407822"/>
                  <a:pt x="601395" y="411326"/>
                </a:cubicBezTo>
                <a:close/>
                <a:moveTo>
                  <a:pt x="497846" y="395436"/>
                </a:moveTo>
                <a:cubicBezTo>
                  <a:pt x="498245" y="395993"/>
                  <a:pt x="498478" y="396651"/>
                  <a:pt x="498518" y="397332"/>
                </a:cubicBezTo>
                <a:cubicBezTo>
                  <a:pt x="497565" y="397707"/>
                  <a:pt x="496528" y="397815"/>
                  <a:pt x="495518" y="397644"/>
                </a:cubicBezTo>
                <a:cubicBezTo>
                  <a:pt x="464331" y="397644"/>
                  <a:pt x="433127" y="397644"/>
                  <a:pt x="401906" y="397644"/>
                </a:cubicBezTo>
                <a:cubicBezTo>
                  <a:pt x="399924" y="397719"/>
                  <a:pt x="398013" y="396898"/>
                  <a:pt x="396698" y="395412"/>
                </a:cubicBezTo>
                <a:cubicBezTo>
                  <a:pt x="392329" y="390900"/>
                  <a:pt x="387816" y="386531"/>
                  <a:pt x="383424" y="382162"/>
                </a:cubicBezTo>
                <a:cubicBezTo>
                  <a:pt x="383928" y="381058"/>
                  <a:pt x="384720" y="381418"/>
                  <a:pt x="385344" y="381418"/>
                </a:cubicBezTo>
                <a:lnTo>
                  <a:pt x="488557" y="381418"/>
                </a:lnTo>
                <a:cubicBezTo>
                  <a:pt x="489959" y="381229"/>
                  <a:pt x="491305" y="382035"/>
                  <a:pt x="491797" y="383363"/>
                </a:cubicBezTo>
                <a:cubicBezTo>
                  <a:pt x="493742" y="387299"/>
                  <a:pt x="495854" y="391260"/>
                  <a:pt x="497870" y="395292"/>
                </a:cubicBezTo>
                <a:close/>
                <a:moveTo>
                  <a:pt x="487165" y="379642"/>
                </a:moveTo>
                <a:cubicBezTo>
                  <a:pt x="452569" y="379642"/>
                  <a:pt x="417995" y="379642"/>
                  <a:pt x="383448" y="379642"/>
                </a:cubicBezTo>
                <a:cubicBezTo>
                  <a:pt x="381857" y="379719"/>
                  <a:pt x="380313" y="379076"/>
                  <a:pt x="379247" y="377890"/>
                </a:cubicBezTo>
                <a:cubicBezTo>
                  <a:pt x="374111" y="372705"/>
                  <a:pt x="368902" y="367617"/>
                  <a:pt x="363717" y="362480"/>
                </a:cubicBezTo>
                <a:cubicBezTo>
                  <a:pt x="363045" y="361808"/>
                  <a:pt x="362397" y="361112"/>
                  <a:pt x="361557" y="360224"/>
                </a:cubicBezTo>
                <a:cubicBezTo>
                  <a:pt x="362580" y="359823"/>
                  <a:pt x="363684" y="359684"/>
                  <a:pt x="364774" y="359816"/>
                </a:cubicBezTo>
                <a:cubicBezTo>
                  <a:pt x="402139" y="359816"/>
                  <a:pt x="439512" y="359816"/>
                  <a:pt x="476892" y="359816"/>
                </a:cubicBezTo>
                <a:cubicBezTo>
                  <a:pt x="478877" y="359535"/>
                  <a:pt x="480780" y="360704"/>
                  <a:pt x="481428" y="362600"/>
                </a:cubicBezTo>
                <a:cubicBezTo>
                  <a:pt x="483540" y="367401"/>
                  <a:pt x="486037" y="371913"/>
                  <a:pt x="488317" y="376546"/>
                </a:cubicBezTo>
                <a:cubicBezTo>
                  <a:pt x="488872" y="377374"/>
                  <a:pt x="489256" y="378303"/>
                  <a:pt x="489445" y="379282"/>
                </a:cubicBezTo>
                <a:cubicBezTo>
                  <a:pt x="488773" y="379762"/>
                  <a:pt x="487933" y="379498"/>
                  <a:pt x="487189" y="379498"/>
                </a:cubicBezTo>
                <a:close/>
                <a:moveTo>
                  <a:pt x="476124" y="358039"/>
                </a:moveTo>
                <a:cubicBezTo>
                  <a:pt x="437976" y="358039"/>
                  <a:pt x="399835" y="358039"/>
                  <a:pt x="361701" y="358039"/>
                </a:cubicBezTo>
                <a:cubicBezTo>
                  <a:pt x="360117" y="358102"/>
                  <a:pt x="358583" y="357471"/>
                  <a:pt x="357501" y="356311"/>
                </a:cubicBezTo>
                <a:cubicBezTo>
                  <a:pt x="350300" y="348942"/>
                  <a:pt x="342811" y="341645"/>
                  <a:pt x="335466" y="334324"/>
                </a:cubicBezTo>
                <a:cubicBezTo>
                  <a:pt x="335034" y="333820"/>
                  <a:pt x="335106" y="333340"/>
                  <a:pt x="335754" y="333244"/>
                </a:cubicBezTo>
                <a:cubicBezTo>
                  <a:pt x="336644" y="333124"/>
                  <a:pt x="337545" y="333076"/>
                  <a:pt x="338442" y="333100"/>
                </a:cubicBezTo>
                <a:lnTo>
                  <a:pt x="463474" y="333100"/>
                </a:lnTo>
                <a:cubicBezTo>
                  <a:pt x="464626" y="333100"/>
                  <a:pt x="465874" y="332716"/>
                  <a:pt x="466882" y="333724"/>
                </a:cubicBezTo>
                <a:cubicBezTo>
                  <a:pt x="470867" y="341645"/>
                  <a:pt x="474868" y="349550"/>
                  <a:pt x="478884" y="357439"/>
                </a:cubicBezTo>
                <a:cubicBezTo>
                  <a:pt x="478070" y="357953"/>
                  <a:pt x="477084" y="358119"/>
                  <a:pt x="476148" y="357895"/>
                </a:cubicBezTo>
                <a:close/>
                <a:moveTo>
                  <a:pt x="300902" y="302448"/>
                </a:moveTo>
                <a:cubicBezTo>
                  <a:pt x="310239" y="311906"/>
                  <a:pt x="319648" y="321267"/>
                  <a:pt x="329033" y="330676"/>
                </a:cubicBezTo>
                <a:cubicBezTo>
                  <a:pt x="329364" y="331046"/>
                  <a:pt x="329669" y="331439"/>
                  <a:pt x="329945" y="331852"/>
                </a:cubicBezTo>
                <a:cubicBezTo>
                  <a:pt x="328913" y="333052"/>
                  <a:pt x="327545" y="332548"/>
                  <a:pt x="326297" y="332548"/>
                </a:cubicBezTo>
                <a:lnTo>
                  <a:pt x="232997" y="332548"/>
                </a:lnTo>
                <a:cubicBezTo>
                  <a:pt x="222508" y="332548"/>
                  <a:pt x="212043" y="332548"/>
                  <a:pt x="201553" y="332548"/>
                </a:cubicBezTo>
                <a:cubicBezTo>
                  <a:pt x="200401" y="332548"/>
                  <a:pt x="199153" y="332884"/>
                  <a:pt x="198121" y="331948"/>
                </a:cubicBezTo>
                <a:lnTo>
                  <a:pt x="166269" y="310658"/>
                </a:lnTo>
                <a:lnTo>
                  <a:pt x="153115" y="301680"/>
                </a:lnTo>
                <a:cubicBezTo>
                  <a:pt x="153691" y="300744"/>
                  <a:pt x="154555" y="301152"/>
                  <a:pt x="155251" y="301152"/>
                </a:cubicBezTo>
                <a:lnTo>
                  <a:pt x="297613" y="301152"/>
                </a:lnTo>
                <a:cubicBezTo>
                  <a:pt x="298864" y="301020"/>
                  <a:pt x="300110" y="301440"/>
                  <a:pt x="301022" y="302304"/>
                </a:cubicBezTo>
                <a:close/>
                <a:moveTo>
                  <a:pt x="116439" y="840740"/>
                </a:moveTo>
                <a:lnTo>
                  <a:pt x="116439" y="727782"/>
                </a:lnTo>
                <a:cubicBezTo>
                  <a:pt x="116439" y="727278"/>
                  <a:pt x="116439" y="726774"/>
                  <a:pt x="116439" y="726269"/>
                </a:cubicBezTo>
                <a:cubicBezTo>
                  <a:pt x="116271" y="724901"/>
                  <a:pt x="116943" y="724421"/>
                  <a:pt x="118239" y="724109"/>
                </a:cubicBezTo>
                <a:cubicBezTo>
                  <a:pt x="130624" y="721061"/>
                  <a:pt x="143010" y="717916"/>
                  <a:pt x="155395" y="714820"/>
                </a:cubicBezTo>
                <a:cubicBezTo>
                  <a:pt x="157508" y="714292"/>
                  <a:pt x="157604" y="714364"/>
                  <a:pt x="157628" y="716524"/>
                </a:cubicBezTo>
                <a:cubicBezTo>
                  <a:pt x="157628" y="720533"/>
                  <a:pt x="157628" y="724517"/>
                  <a:pt x="157628" y="728526"/>
                </a:cubicBezTo>
                <a:cubicBezTo>
                  <a:pt x="157628" y="759089"/>
                  <a:pt x="157628" y="789654"/>
                  <a:pt x="157628" y="820217"/>
                </a:cubicBezTo>
                <a:cubicBezTo>
                  <a:pt x="157899" y="822286"/>
                  <a:pt x="156718" y="824269"/>
                  <a:pt x="154771" y="825018"/>
                </a:cubicBezTo>
                <a:cubicBezTo>
                  <a:pt x="142914" y="830755"/>
                  <a:pt x="131176" y="836731"/>
                  <a:pt x="119391" y="842612"/>
                </a:cubicBezTo>
                <a:cubicBezTo>
                  <a:pt x="118595" y="843212"/>
                  <a:pt x="117648" y="843579"/>
                  <a:pt x="116655" y="843668"/>
                </a:cubicBezTo>
                <a:cubicBezTo>
                  <a:pt x="116332" y="842727"/>
                  <a:pt x="116258" y="841719"/>
                  <a:pt x="116439" y="840740"/>
                </a:cubicBezTo>
                <a:close/>
                <a:moveTo>
                  <a:pt x="122487" y="843140"/>
                </a:moveTo>
                <a:lnTo>
                  <a:pt x="157052" y="825858"/>
                </a:lnTo>
                <a:cubicBezTo>
                  <a:pt x="158184" y="825231"/>
                  <a:pt x="159454" y="824893"/>
                  <a:pt x="160748" y="824874"/>
                </a:cubicBezTo>
                <a:lnTo>
                  <a:pt x="264513" y="824874"/>
                </a:lnTo>
                <a:cubicBezTo>
                  <a:pt x="264825" y="824874"/>
                  <a:pt x="265113" y="824874"/>
                  <a:pt x="265401" y="824874"/>
                </a:cubicBezTo>
                <a:cubicBezTo>
                  <a:pt x="265737" y="825738"/>
                  <a:pt x="264945" y="825858"/>
                  <a:pt x="264513" y="826146"/>
                </a:cubicBezTo>
                <a:lnTo>
                  <a:pt x="238350" y="843620"/>
                </a:lnTo>
                <a:cubicBezTo>
                  <a:pt x="237466" y="844268"/>
                  <a:pt x="236397" y="844614"/>
                  <a:pt x="235301" y="844604"/>
                </a:cubicBezTo>
                <a:lnTo>
                  <a:pt x="121335" y="844604"/>
                </a:lnTo>
                <a:cubicBezTo>
                  <a:pt x="121072" y="844561"/>
                  <a:pt x="120814" y="844489"/>
                  <a:pt x="120567" y="844388"/>
                </a:cubicBezTo>
                <a:cubicBezTo>
                  <a:pt x="121084" y="843824"/>
                  <a:pt x="121750" y="843416"/>
                  <a:pt x="122487" y="843212"/>
                </a:cubicBezTo>
                <a:close/>
                <a:moveTo>
                  <a:pt x="237126" y="846741"/>
                </a:moveTo>
                <a:cubicBezTo>
                  <a:pt x="238182" y="845588"/>
                  <a:pt x="239526" y="846068"/>
                  <a:pt x="240822" y="846068"/>
                </a:cubicBezTo>
                <a:lnTo>
                  <a:pt x="342427" y="846068"/>
                </a:lnTo>
                <a:cubicBezTo>
                  <a:pt x="346507" y="846068"/>
                  <a:pt x="350612" y="846068"/>
                  <a:pt x="354716" y="846068"/>
                </a:cubicBezTo>
                <a:cubicBezTo>
                  <a:pt x="355388" y="846068"/>
                  <a:pt x="356493" y="845828"/>
                  <a:pt x="356061" y="847221"/>
                </a:cubicBezTo>
                <a:cubicBezTo>
                  <a:pt x="348644" y="854638"/>
                  <a:pt x="341203" y="862030"/>
                  <a:pt x="333834" y="869519"/>
                </a:cubicBezTo>
                <a:cubicBezTo>
                  <a:pt x="332850" y="870624"/>
                  <a:pt x="331424" y="871231"/>
                  <a:pt x="329945" y="871176"/>
                </a:cubicBezTo>
                <a:cubicBezTo>
                  <a:pt x="287669" y="871176"/>
                  <a:pt x="245399" y="871176"/>
                  <a:pt x="203137" y="871176"/>
                </a:cubicBezTo>
                <a:lnTo>
                  <a:pt x="201841" y="871176"/>
                </a:lnTo>
                <a:cubicBezTo>
                  <a:pt x="201841" y="869951"/>
                  <a:pt x="202945" y="869783"/>
                  <a:pt x="203617" y="869327"/>
                </a:cubicBezTo>
                <a:cubicBezTo>
                  <a:pt x="213971" y="862398"/>
                  <a:pt x="224372" y="855470"/>
                  <a:pt x="234821" y="848541"/>
                </a:cubicBezTo>
                <a:cubicBezTo>
                  <a:pt x="235589" y="847869"/>
                  <a:pt x="236358" y="847245"/>
                  <a:pt x="237126" y="846741"/>
                </a:cubicBezTo>
                <a:close/>
                <a:moveTo>
                  <a:pt x="464842" y="871152"/>
                </a:moveTo>
                <a:cubicBezTo>
                  <a:pt x="464338" y="871116"/>
                  <a:pt x="463834" y="871116"/>
                  <a:pt x="463330" y="871152"/>
                </a:cubicBezTo>
                <a:lnTo>
                  <a:pt x="335010" y="871152"/>
                </a:lnTo>
                <a:cubicBezTo>
                  <a:pt x="336354" y="868751"/>
                  <a:pt x="350924" y="853917"/>
                  <a:pt x="359013" y="846621"/>
                </a:cubicBezTo>
                <a:lnTo>
                  <a:pt x="359013" y="846621"/>
                </a:lnTo>
                <a:cubicBezTo>
                  <a:pt x="359829" y="845852"/>
                  <a:pt x="360861" y="846044"/>
                  <a:pt x="361845" y="846044"/>
                </a:cubicBezTo>
                <a:lnTo>
                  <a:pt x="476172" y="846044"/>
                </a:lnTo>
                <a:cubicBezTo>
                  <a:pt x="477156" y="846044"/>
                  <a:pt x="478212" y="845780"/>
                  <a:pt x="478956" y="846741"/>
                </a:cubicBezTo>
                <a:cubicBezTo>
                  <a:pt x="477746" y="849698"/>
                  <a:pt x="476368" y="852583"/>
                  <a:pt x="474827" y="855382"/>
                </a:cubicBezTo>
                <a:cubicBezTo>
                  <a:pt x="472427" y="860038"/>
                  <a:pt x="470027" y="864647"/>
                  <a:pt x="467914" y="869327"/>
                </a:cubicBezTo>
                <a:cubicBezTo>
                  <a:pt x="467170" y="870575"/>
                  <a:pt x="466378" y="871296"/>
                  <a:pt x="464866" y="871056"/>
                </a:cubicBezTo>
                <a:close/>
                <a:moveTo>
                  <a:pt x="470027" y="868751"/>
                </a:moveTo>
                <a:cubicBezTo>
                  <a:pt x="473339" y="862054"/>
                  <a:pt x="476748" y="855382"/>
                  <a:pt x="480012" y="848661"/>
                </a:cubicBezTo>
                <a:cubicBezTo>
                  <a:pt x="480499" y="847233"/>
                  <a:pt x="481923" y="846342"/>
                  <a:pt x="483420" y="846525"/>
                </a:cubicBezTo>
                <a:cubicBezTo>
                  <a:pt x="521825" y="846525"/>
                  <a:pt x="560302" y="846525"/>
                  <a:pt x="598851" y="846525"/>
                </a:cubicBezTo>
                <a:cubicBezTo>
                  <a:pt x="601251" y="846525"/>
                  <a:pt x="601251" y="846525"/>
                  <a:pt x="601251" y="848925"/>
                </a:cubicBezTo>
                <a:cubicBezTo>
                  <a:pt x="601251" y="855622"/>
                  <a:pt x="601251" y="862318"/>
                  <a:pt x="601251" y="869015"/>
                </a:cubicBezTo>
                <a:cubicBezTo>
                  <a:pt x="601251" y="870552"/>
                  <a:pt x="600819" y="871272"/>
                  <a:pt x="599211" y="871032"/>
                </a:cubicBezTo>
                <a:cubicBezTo>
                  <a:pt x="598810" y="871008"/>
                  <a:pt x="598412" y="871008"/>
                  <a:pt x="598011" y="871032"/>
                </a:cubicBezTo>
                <a:lnTo>
                  <a:pt x="469523" y="871032"/>
                </a:lnTo>
                <a:cubicBezTo>
                  <a:pt x="469295" y="870247"/>
                  <a:pt x="469456" y="869399"/>
                  <a:pt x="469955" y="868751"/>
                </a:cubicBezTo>
                <a:close/>
                <a:moveTo>
                  <a:pt x="601371" y="821513"/>
                </a:moveTo>
                <a:cubicBezTo>
                  <a:pt x="601371" y="822882"/>
                  <a:pt x="600843" y="823290"/>
                  <a:pt x="599595" y="823170"/>
                </a:cubicBezTo>
                <a:cubicBezTo>
                  <a:pt x="599194" y="823146"/>
                  <a:pt x="598796" y="823146"/>
                  <a:pt x="598395" y="823170"/>
                </a:cubicBezTo>
                <a:lnTo>
                  <a:pt x="492782" y="823170"/>
                </a:lnTo>
                <a:lnTo>
                  <a:pt x="497270" y="814168"/>
                </a:lnTo>
                <a:cubicBezTo>
                  <a:pt x="498158" y="812368"/>
                  <a:pt x="499118" y="810616"/>
                  <a:pt x="499886" y="808792"/>
                </a:cubicBezTo>
                <a:cubicBezTo>
                  <a:pt x="500340" y="807433"/>
                  <a:pt x="501716" y="806608"/>
                  <a:pt x="503127" y="806848"/>
                </a:cubicBezTo>
                <a:cubicBezTo>
                  <a:pt x="513616" y="806848"/>
                  <a:pt x="524106" y="806848"/>
                  <a:pt x="534595" y="806848"/>
                </a:cubicBezTo>
                <a:lnTo>
                  <a:pt x="597579" y="806848"/>
                </a:lnTo>
                <a:cubicBezTo>
                  <a:pt x="598179" y="806884"/>
                  <a:pt x="598779" y="806884"/>
                  <a:pt x="599379" y="806848"/>
                </a:cubicBezTo>
                <a:cubicBezTo>
                  <a:pt x="600723" y="806704"/>
                  <a:pt x="601347" y="807064"/>
                  <a:pt x="601299" y="808624"/>
                </a:cubicBezTo>
                <a:cubicBezTo>
                  <a:pt x="601299" y="812920"/>
                  <a:pt x="601323" y="817217"/>
                  <a:pt x="601395" y="821513"/>
                </a:cubicBezTo>
                <a:close/>
                <a:moveTo>
                  <a:pt x="601371" y="377698"/>
                </a:moveTo>
                <a:cubicBezTo>
                  <a:pt x="601371" y="379186"/>
                  <a:pt x="600867" y="379666"/>
                  <a:pt x="599475" y="379522"/>
                </a:cubicBezTo>
                <a:cubicBezTo>
                  <a:pt x="598875" y="379486"/>
                  <a:pt x="598275" y="379486"/>
                  <a:pt x="597675" y="379522"/>
                </a:cubicBezTo>
                <a:lnTo>
                  <a:pt x="493022" y="379522"/>
                </a:lnTo>
                <a:cubicBezTo>
                  <a:pt x="492407" y="379565"/>
                  <a:pt x="491829" y="379234"/>
                  <a:pt x="491557" y="378682"/>
                </a:cubicBezTo>
                <a:cubicBezTo>
                  <a:pt x="488485" y="372537"/>
                  <a:pt x="485437" y="366392"/>
                  <a:pt x="482364" y="360272"/>
                </a:cubicBezTo>
                <a:cubicBezTo>
                  <a:pt x="483298" y="359727"/>
                  <a:pt x="484402" y="359547"/>
                  <a:pt x="485461" y="359768"/>
                </a:cubicBezTo>
                <a:lnTo>
                  <a:pt x="598275" y="359768"/>
                </a:lnTo>
                <a:cubicBezTo>
                  <a:pt x="598676" y="359792"/>
                  <a:pt x="599074" y="359792"/>
                  <a:pt x="599475" y="359768"/>
                </a:cubicBezTo>
                <a:cubicBezTo>
                  <a:pt x="600795" y="359624"/>
                  <a:pt x="601467" y="359984"/>
                  <a:pt x="601419" y="361544"/>
                </a:cubicBezTo>
                <a:cubicBezTo>
                  <a:pt x="601323" y="366921"/>
                  <a:pt x="601316" y="372304"/>
                  <a:pt x="601395" y="377698"/>
                </a:cubicBezTo>
                <a:close/>
                <a:moveTo>
                  <a:pt x="599715" y="357919"/>
                </a:moveTo>
                <a:cubicBezTo>
                  <a:pt x="599115" y="357919"/>
                  <a:pt x="598515" y="357919"/>
                  <a:pt x="597915" y="357919"/>
                </a:cubicBezTo>
                <a:cubicBezTo>
                  <a:pt x="560038" y="357919"/>
                  <a:pt x="522168" y="357919"/>
                  <a:pt x="484309" y="357919"/>
                </a:cubicBezTo>
                <a:cubicBezTo>
                  <a:pt x="482208" y="358176"/>
                  <a:pt x="480214" y="356938"/>
                  <a:pt x="479508" y="354943"/>
                </a:cubicBezTo>
                <a:cubicBezTo>
                  <a:pt x="476051" y="347886"/>
                  <a:pt x="472715" y="340733"/>
                  <a:pt x="468875" y="333868"/>
                </a:cubicBezTo>
                <a:cubicBezTo>
                  <a:pt x="468875" y="333868"/>
                  <a:pt x="469091" y="333604"/>
                  <a:pt x="469187" y="333460"/>
                </a:cubicBezTo>
                <a:cubicBezTo>
                  <a:pt x="470156" y="332915"/>
                  <a:pt x="471289" y="332735"/>
                  <a:pt x="472379" y="332956"/>
                </a:cubicBezTo>
                <a:lnTo>
                  <a:pt x="598059" y="332956"/>
                </a:lnTo>
                <a:cubicBezTo>
                  <a:pt x="599115" y="332956"/>
                  <a:pt x="600291" y="332644"/>
                  <a:pt x="601155" y="333604"/>
                </a:cubicBezTo>
                <a:cubicBezTo>
                  <a:pt x="601155" y="341093"/>
                  <a:pt x="601155" y="348582"/>
                  <a:pt x="601299" y="356071"/>
                </a:cubicBezTo>
                <a:cubicBezTo>
                  <a:pt x="601395" y="357367"/>
                  <a:pt x="601107" y="358063"/>
                  <a:pt x="599739" y="357919"/>
                </a:cubicBezTo>
                <a:close/>
                <a:moveTo>
                  <a:pt x="599187" y="257947"/>
                </a:moveTo>
                <a:cubicBezTo>
                  <a:pt x="598692" y="257911"/>
                  <a:pt x="598193" y="257911"/>
                  <a:pt x="597699" y="257947"/>
                </a:cubicBezTo>
                <a:cubicBezTo>
                  <a:pt x="543195" y="257947"/>
                  <a:pt x="488701" y="257947"/>
                  <a:pt x="434214" y="257947"/>
                </a:cubicBezTo>
                <a:cubicBezTo>
                  <a:pt x="432131" y="258221"/>
                  <a:pt x="430136" y="257016"/>
                  <a:pt x="429414" y="255043"/>
                </a:cubicBezTo>
                <a:cubicBezTo>
                  <a:pt x="421685" y="239369"/>
                  <a:pt x="413812" y="223839"/>
                  <a:pt x="405987" y="208141"/>
                </a:cubicBezTo>
                <a:cubicBezTo>
                  <a:pt x="405341" y="207243"/>
                  <a:pt x="404945" y="206192"/>
                  <a:pt x="404835" y="205092"/>
                </a:cubicBezTo>
                <a:lnTo>
                  <a:pt x="597603" y="205092"/>
                </a:lnTo>
                <a:cubicBezTo>
                  <a:pt x="601755" y="205092"/>
                  <a:pt x="601155" y="204636"/>
                  <a:pt x="601179" y="208525"/>
                </a:cubicBezTo>
                <a:lnTo>
                  <a:pt x="601179" y="254418"/>
                </a:lnTo>
                <a:cubicBezTo>
                  <a:pt x="601179" y="254923"/>
                  <a:pt x="601179" y="255427"/>
                  <a:pt x="601179" y="255907"/>
                </a:cubicBezTo>
                <a:cubicBezTo>
                  <a:pt x="601491" y="257587"/>
                  <a:pt x="600723" y="258115"/>
                  <a:pt x="599211" y="257947"/>
                </a:cubicBezTo>
                <a:close/>
                <a:moveTo>
                  <a:pt x="601251" y="199284"/>
                </a:moveTo>
                <a:cubicBezTo>
                  <a:pt x="601215" y="199987"/>
                  <a:pt x="601215" y="200692"/>
                  <a:pt x="601251" y="201396"/>
                </a:cubicBezTo>
                <a:cubicBezTo>
                  <a:pt x="601467" y="203052"/>
                  <a:pt x="600651" y="203508"/>
                  <a:pt x="599163" y="203340"/>
                </a:cubicBezTo>
                <a:cubicBezTo>
                  <a:pt x="598563" y="203340"/>
                  <a:pt x="597963" y="203340"/>
                  <a:pt x="597363" y="203340"/>
                </a:cubicBezTo>
                <a:lnTo>
                  <a:pt x="407019" y="203340"/>
                </a:lnTo>
                <a:cubicBezTo>
                  <a:pt x="406299" y="203340"/>
                  <a:pt x="405603" y="203340"/>
                  <a:pt x="404907" y="203340"/>
                </a:cubicBezTo>
                <a:cubicBezTo>
                  <a:pt x="404088" y="203472"/>
                  <a:pt x="403301" y="202980"/>
                  <a:pt x="403058" y="202188"/>
                </a:cubicBezTo>
                <a:cubicBezTo>
                  <a:pt x="402866" y="201732"/>
                  <a:pt x="402602" y="201300"/>
                  <a:pt x="402386" y="200844"/>
                </a:cubicBezTo>
                <a:cubicBezTo>
                  <a:pt x="391040" y="178185"/>
                  <a:pt x="379687" y="155518"/>
                  <a:pt x="368326" y="132843"/>
                </a:cubicBezTo>
                <a:cubicBezTo>
                  <a:pt x="367709" y="131911"/>
                  <a:pt x="367308" y="130853"/>
                  <a:pt x="367150" y="129747"/>
                </a:cubicBezTo>
                <a:lnTo>
                  <a:pt x="597411" y="129747"/>
                </a:lnTo>
                <a:cubicBezTo>
                  <a:pt x="601731" y="129747"/>
                  <a:pt x="601155" y="129195"/>
                  <a:pt x="601155" y="133635"/>
                </a:cubicBezTo>
                <a:cubicBezTo>
                  <a:pt x="601203" y="155526"/>
                  <a:pt x="601244" y="177409"/>
                  <a:pt x="601275" y="199284"/>
                </a:cubicBezTo>
                <a:close/>
                <a:moveTo>
                  <a:pt x="314943" y="19357"/>
                </a:moveTo>
                <a:lnTo>
                  <a:pt x="597507" y="19357"/>
                </a:lnTo>
                <a:cubicBezTo>
                  <a:pt x="601659" y="19357"/>
                  <a:pt x="601155" y="18853"/>
                  <a:pt x="601155" y="23030"/>
                </a:cubicBezTo>
                <a:cubicBezTo>
                  <a:pt x="601155" y="56826"/>
                  <a:pt x="601155" y="90622"/>
                  <a:pt x="601155" y="124418"/>
                </a:cubicBezTo>
                <a:lnTo>
                  <a:pt x="601155" y="125018"/>
                </a:lnTo>
                <a:cubicBezTo>
                  <a:pt x="601155" y="127995"/>
                  <a:pt x="601563" y="127923"/>
                  <a:pt x="598251" y="127923"/>
                </a:cubicBezTo>
                <a:cubicBezTo>
                  <a:pt x="521664" y="127923"/>
                  <a:pt x="445071" y="127923"/>
                  <a:pt x="368470" y="127923"/>
                </a:cubicBezTo>
                <a:cubicBezTo>
                  <a:pt x="366785" y="128129"/>
                  <a:pt x="365184" y="127128"/>
                  <a:pt x="364630" y="125522"/>
                </a:cubicBezTo>
                <a:cubicBezTo>
                  <a:pt x="354812" y="105744"/>
                  <a:pt x="344875" y="86037"/>
                  <a:pt x="334986" y="66307"/>
                </a:cubicBezTo>
                <a:cubicBezTo>
                  <a:pt x="327641" y="51665"/>
                  <a:pt x="320303" y="37031"/>
                  <a:pt x="312975" y="22405"/>
                </a:cubicBezTo>
                <a:cubicBezTo>
                  <a:pt x="312519" y="21517"/>
                  <a:pt x="312135" y="20605"/>
                  <a:pt x="311487" y="19237"/>
                </a:cubicBezTo>
                <a:close/>
                <a:moveTo>
                  <a:pt x="126928" y="126074"/>
                </a:moveTo>
                <a:cubicBezTo>
                  <a:pt x="105677" y="104792"/>
                  <a:pt x="84395" y="83533"/>
                  <a:pt x="63080" y="62298"/>
                </a:cubicBezTo>
                <a:lnTo>
                  <a:pt x="25539" y="24758"/>
                </a:lnTo>
                <a:cubicBezTo>
                  <a:pt x="23773" y="23223"/>
                  <a:pt x="22120" y="21563"/>
                  <a:pt x="20595" y="19789"/>
                </a:cubicBezTo>
                <a:cubicBezTo>
                  <a:pt x="21627" y="19045"/>
                  <a:pt x="22731" y="19381"/>
                  <a:pt x="23739" y="19381"/>
                </a:cubicBezTo>
                <a:lnTo>
                  <a:pt x="305606" y="19381"/>
                </a:lnTo>
                <a:cubicBezTo>
                  <a:pt x="306398" y="19381"/>
                  <a:pt x="307190" y="19381"/>
                  <a:pt x="308007" y="19381"/>
                </a:cubicBezTo>
                <a:cubicBezTo>
                  <a:pt x="308830" y="19247"/>
                  <a:pt x="309627" y="19738"/>
                  <a:pt x="309879" y="20533"/>
                </a:cubicBezTo>
                <a:cubicBezTo>
                  <a:pt x="310095" y="21085"/>
                  <a:pt x="310431" y="21589"/>
                  <a:pt x="310695" y="22117"/>
                </a:cubicBezTo>
                <a:lnTo>
                  <a:pt x="345139" y="90646"/>
                </a:lnTo>
                <a:cubicBezTo>
                  <a:pt x="350852" y="102071"/>
                  <a:pt x="356613" y="113497"/>
                  <a:pt x="362325" y="124922"/>
                </a:cubicBezTo>
                <a:cubicBezTo>
                  <a:pt x="362757" y="125786"/>
                  <a:pt x="363165" y="126674"/>
                  <a:pt x="363573" y="127587"/>
                </a:cubicBezTo>
                <a:cubicBezTo>
                  <a:pt x="362613" y="127999"/>
                  <a:pt x="361552" y="128116"/>
                  <a:pt x="360525" y="127923"/>
                </a:cubicBezTo>
                <a:lnTo>
                  <a:pt x="131728" y="127923"/>
                </a:lnTo>
                <a:cubicBezTo>
                  <a:pt x="129931" y="128065"/>
                  <a:pt x="128165" y="127386"/>
                  <a:pt x="126928" y="126074"/>
                </a:cubicBezTo>
                <a:close/>
                <a:moveTo>
                  <a:pt x="168309" y="167264"/>
                </a:moveTo>
                <a:cubicBezTo>
                  <a:pt x="156579" y="155598"/>
                  <a:pt x="144898" y="143949"/>
                  <a:pt x="133265" y="132315"/>
                </a:cubicBezTo>
                <a:cubicBezTo>
                  <a:pt x="132593" y="131643"/>
                  <a:pt x="131680" y="131115"/>
                  <a:pt x="131392" y="129915"/>
                </a:cubicBezTo>
                <a:cubicBezTo>
                  <a:pt x="132161" y="129387"/>
                  <a:pt x="132977" y="129651"/>
                  <a:pt x="133793" y="129651"/>
                </a:cubicBezTo>
                <a:cubicBezTo>
                  <a:pt x="209882" y="129651"/>
                  <a:pt x="285972" y="129651"/>
                  <a:pt x="362061" y="129651"/>
                </a:cubicBezTo>
                <a:cubicBezTo>
                  <a:pt x="363837" y="129484"/>
                  <a:pt x="365491" y="130571"/>
                  <a:pt x="366046" y="132267"/>
                </a:cubicBezTo>
                <a:cubicBezTo>
                  <a:pt x="375455" y="151117"/>
                  <a:pt x="384888" y="169960"/>
                  <a:pt x="394345" y="188794"/>
                </a:cubicBezTo>
                <a:cubicBezTo>
                  <a:pt x="396266" y="192635"/>
                  <a:pt x="398234" y="196451"/>
                  <a:pt x="400178" y="200268"/>
                </a:cubicBezTo>
                <a:cubicBezTo>
                  <a:pt x="400610" y="201132"/>
                  <a:pt x="400946" y="202044"/>
                  <a:pt x="401378" y="203004"/>
                </a:cubicBezTo>
                <a:cubicBezTo>
                  <a:pt x="400370" y="203318"/>
                  <a:pt x="399307" y="203416"/>
                  <a:pt x="398258" y="203292"/>
                </a:cubicBezTo>
                <a:cubicBezTo>
                  <a:pt x="334681" y="203292"/>
                  <a:pt x="271097" y="203292"/>
                  <a:pt x="207506" y="203292"/>
                </a:cubicBezTo>
                <a:cubicBezTo>
                  <a:pt x="205527" y="203388"/>
                  <a:pt x="203609" y="202596"/>
                  <a:pt x="202273" y="201132"/>
                </a:cubicBezTo>
                <a:cubicBezTo>
                  <a:pt x="190992" y="189882"/>
                  <a:pt x="179670" y="178593"/>
                  <a:pt x="168309" y="167264"/>
                </a:cubicBezTo>
                <a:close/>
                <a:moveTo>
                  <a:pt x="84875" y="256387"/>
                </a:moveTo>
                <a:cubicBezTo>
                  <a:pt x="60519" y="240145"/>
                  <a:pt x="36149" y="223927"/>
                  <a:pt x="11761" y="207733"/>
                </a:cubicBezTo>
                <a:lnTo>
                  <a:pt x="8521" y="205524"/>
                </a:lnTo>
                <a:cubicBezTo>
                  <a:pt x="9586" y="205128"/>
                  <a:pt x="10733" y="205004"/>
                  <a:pt x="11857" y="205164"/>
                </a:cubicBezTo>
                <a:cubicBezTo>
                  <a:pt x="74841" y="205164"/>
                  <a:pt x="137825" y="205164"/>
                  <a:pt x="200809" y="205164"/>
                </a:cubicBezTo>
                <a:cubicBezTo>
                  <a:pt x="202687" y="205087"/>
                  <a:pt x="204500" y="205853"/>
                  <a:pt x="205754" y="207253"/>
                </a:cubicBezTo>
                <a:cubicBezTo>
                  <a:pt x="221756" y="223367"/>
                  <a:pt x="237758" y="239425"/>
                  <a:pt x="253760" y="255427"/>
                </a:cubicBezTo>
                <a:cubicBezTo>
                  <a:pt x="254641" y="256079"/>
                  <a:pt x="255315" y="256970"/>
                  <a:pt x="255704" y="257995"/>
                </a:cubicBezTo>
                <a:lnTo>
                  <a:pt x="252608" y="257995"/>
                </a:lnTo>
                <a:cubicBezTo>
                  <a:pt x="198409" y="257995"/>
                  <a:pt x="144226" y="257995"/>
                  <a:pt x="90059" y="257995"/>
                </a:cubicBezTo>
                <a:cubicBezTo>
                  <a:pt x="88205" y="258017"/>
                  <a:pt x="86391" y="257455"/>
                  <a:pt x="84875" y="256387"/>
                </a:cubicBezTo>
                <a:close/>
                <a:moveTo>
                  <a:pt x="93420" y="262075"/>
                </a:moveTo>
                <a:cubicBezTo>
                  <a:pt x="92459" y="261454"/>
                  <a:pt x="91641" y="260635"/>
                  <a:pt x="91019" y="259675"/>
                </a:cubicBezTo>
                <a:lnTo>
                  <a:pt x="93876" y="259675"/>
                </a:lnTo>
                <a:cubicBezTo>
                  <a:pt x="147738" y="259675"/>
                  <a:pt x="201593" y="259675"/>
                  <a:pt x="255440" y="259675"/>
                </a:cubicBezTo>
                <a:cubicBezTo>
                  <a:pt x="257319" y="259574"/>
                  <a:pt x="259144" y="260323"/>
                  <a:pt x="260409" y="261715"/>
                </a:cubicBezTo>
                <a:cubicBezTo>
                  <a:pt x="271954" y="273333"/>
                  <a:pt x="283595" y="284878"/>
                  <a:pt x="295189" y="296448"/>
                </a:cubicBezTo>
                <a:cubicBezTo>
                  <a:pt x="296216" y="297182"/>
                  <a:pt x="297042" y="298164"/>
                  <a:pt x="297589" y="299304"/>
                </a:cubicBezTo>
                <a:lnTo>
                  <a:pt x="294301" y="299304"/>
                </a:lnTo>
                <a:cubicBezTo>
                  <a:pt x="247142" y="299304"/>
                  <a:pt x="199977" y="299304"/>
                  <a:pt x="152803" y="299304"/>
                </a:cubicBezTo>
                <a:cubicBezTo>
                  <a:pt x="150731" y="299345"/>
                  <a:pt x="148699" y="298733"/>
                  <a:pt x="146994" y="297552"/>
                </a:cubicBezTo>
                <a:cubicBezTo>
                  <a:pt x="129104" y="285694"/>
                  <a:pt x="111246" y="273868"/>
                  <a:pt x="93420" y="262075"/>
                </a:cubicBezTo>
                <a:close/>
                <a:moveTo>
                  <a:pt x="60007" y="330100"/>
                </a:moveTo>
                <a:lnTo>
                  <a:pt x="5593" y="302977"/>
                </a:lnTo>
                <a:cubicBezTo>
                  <a:pt x="4655" y="302564"/>
                  <a:pt x="3832" y="301928"/>
                  <a:pt x="3192" y="301128"/>
                </a:cubicBezTo>
                <a:lnTo>
                  <a:pt x="6025" y="301128"/>
                </a:lnTo>
                <a:cubicBezTo>
                  <a:pt x="52623" y="301128"/>
                  <a:pt x="99212" y="301128"/>
                  <a:pt x="145794" y="301128"/>
                </a:cubicBezTo>
                <a:cubicBezTo>
                  <a:pt x="147775" y="301102"/>
                  <a:pt x="149715" y="301697"/>
                  <a:pt x="151339" y="302833"/>
                </a:cubicBezTo>
                <a:cubicBezTo>
                  <a:pt x="165613" y="312434"/>
                  <a:pt x="179919" y="321946"/>
                  <a:pt x="194256" y="331372"/>
                </a:cubicBezTo>
                <a:cubicBezTo>
                  <a:pt x="194712" y="331564"/>
                  <a:pt x="194904" y="331996"/>
                  <a:pt x="194472" y="332236"/>
                </a:cubicBezTo>
                <a:cubicBezTo>
                  <a:pt x="193628" y="332546"/>
                  <a:pt x="192718" y="332627"/>
                  <a:pt x="191832" y="332476"/>
                </a:cubicBezTo>
                <a:lnTo>
                  <a:pt x="66272" y="332476"/>
                </a:lnTo>
                <a:cubicBezTo>
                  <a:pt x="65216" y="332476"/>
                  <a:pt x="64064" y="332764"/>
                  <a:pt x="63152" y="331876"/>
                </a:cubicBezTo>
                <a:cubicBezTo>
                  <a:pt x="62240" y="330988"/>
                  <a:pt x="61064" y="330676"/>
                  <a:pt x="60007" y="330100"/>
                </a:cubicBezTo>
                <a:close/>
                <a:moveTo>
                  <a:pt x="64064" y="732534"/>
                </a:moveTo>
                <a:cubicBezTo>
                  <a:pt x="64064" y="690450"/>
                  <a:pt x="64064" y="648380"/>
                  <a:pt x="64064" y="606326"/>
                </a:cubicBezTo>
                <a:lnTo>
                  <a:pt x="64064" y="606014"/>
                </a:lnTo>
                <a:cubicBezTo>
                  <a:pt x="64064" y="603110"/>
                  <a:pt x="64064" y="603086"/>
                  <a:pt x="67016" y="603086"/>
                </a:cubicBezTo>
                <a:lnTo>
                  <a:pt x="111950" y="603086"/>
                </a:lnTo>
                <a:cubicBezTo>
                  <a:pt x="114614" y="603086"/>
                  <a:pt x="114638" y="603086"/>
                  <a:pt x="114638" y="605654"/>
                </a:cubicBezTo>
                <a:lnTo>
                  <a:pt x="114638" y="720869"/>
                </a:lnTo>
                <a:cubicBezTo>
                  <a:pt x="114638" y="723269"/>
                  <a:pt x="114638" y="723269"/>
                  <a:pt x="112238" y="723797"/>
                </a:cubicBezTo>
                <a:lnTo>
                  <a:pt x="65816" y="735511"/>
                </a:lnTo>
                <a:cubicBezTo>
                  <a:pt x="65328" y="735691"/>
                  <a:pt x="64792" y="735691"/>
                  <a:pt x="64304" y="735511"/>
                </a:cubicBezTo>
                <a:cubicBezTo>
                  <a:pt x="63910" y="734570"/>
                  <a:pt x="63826" y="733526"/>
                  <a:pt x="64064" y="732534"/>
                </a:cubicBezTo>
                <a:close/>
                <a:moveTo>
                  <a:pt x="64304" y="869879"/>
                </a:moveTo>
                <a:cubicBezTo>
                  <a:pt x="63931" y="868917"/>
                  <a:pt x="63823" y="867873"/>
                  <a:pt x="63992" y="866855"/>
                </a:cubicBezTo>
                <a:cubicBezTo>
                  <a:pt x="63992" y="824867"/>
                  <a:pt x="63992" y="782885"/>
                  <a:pt x="63992" y="740911"/>
                </a:cubicBezTo>
                <a:cubicBezTo>
                  <a:pt x="64016" y="740510"/>
                  <a:pt x="64016" y="740112"/>
                  <a:pt x="63992" y="739711"/>
                </a:cubicBezTo>
                <a:cubicBezTo>
                  <a:pt x="63776" y="738079"/>
                  <a:pt x="64568" y="737551"/>
                  <a:pt x="66104" y="737167"/>
                </a:cubicBezTo>
                <a:cubicBezTo>
                  <a:pt x="80338" y="733662"/>
                  <a:pt x="94572" y="729966"/>
                  <a:pt x="108806" y="726534"/>
                </a:cubicBezTo>
                <a:cubicBezTo>
                  <a:pt x="110576" y="725897"/>
                  <a:pt x="112426" y="725511"/>
                  <a:pt x="114302" y="725381"/>
                </a:cubicBezTo>
                <a:cubicBezTo>
                  <a:pt x="114638" y="726344"/>
                  <a:pt x="114729" y="727376"/>
                  <a:pt x="114566" y="728382"/>
                </a:cubicBezTo>
                <a:cubicBezTo>
                  <a:pt x="114566" y="766258"/>
                  <a:pt x="114566" y="804135"/>
                  <a:pt x="114566" y="842012"/>
                </a:cubicBezTo>
                <a:cubicBezTo>
                  <a:pt x="114825" y="843882"/>
                  <a:pt x="113761" y="845682"/>
                  <a:pt x="111998" y="846356"/>
                </a:cubicBezTo>
                <a:cubicBezTo>
                  <a:pt x="96852" y="853797"/>
                  <a:pt x="81778" y="861382"/>
                  <a:pt x="66680" y="868919"/>
                </a:cubicBezTo>
                <a:cubicBezTo>
                  <a:pt x="65981" y="869433"/>
                  <a:pt x="65164" y="869762"/>
                  <a:pt x="64304" y="869879"/>
                </a:cubicBezTo>
                <a:close/>
                <a:moveTo>
                  <a:pt x="70041" y="871032"/>
                </a:moveTo>
                <a:cubicBezTo>
                  <a:pt x="69393" y="871032"/>
                  <a:pt x="68697" y="871272"/>
                  <a:pt x="68025" y="870816"/>
                </a:cubicBezTo>
                <a:cubicBezTo>
                  <a:pt x="68457" y="869879"/>
                  <a:pt x="69417" y="869735"/>
                  <a:pt x="70161" y="869351"/>
                </a:cubicBezTo>
                <a:lnTo>
                  <a:pt x="113798" y="847509"/>
                </a:lnTo>
                <a:cubicBezTo>
                  <a:pt x="115027" y="846863"/>
                  <a:pt x="116395" y="846527"/>
                  <a:pt x="117783" y="846525"/>
                </a:cubicBezTo>
                <a:cubicBezTo>
                  <a:pt x="155563" y="846525"/>
                  <a:pt x="193336" y="846525"/>
                  <a:pt x="231101" y="846525"/>
                </a:cubicBezTo>
                <a:cubicBezTo>
                  <a:pt x="231749" y="846525"/>
                  <a:pt x="232469" y="846260"/>
                  <a:pt x="233093" y="846837"/>
                </a:cubicBezTo>
                <a:cubicBezTo>
                  <a:pt x="232685" y="847725"/>
                  <a:pt x="231797" y="848037"/>
                  <a:pt x="231101" y="848493"/>
                </a:cubicBezTo>
                <a:cubicBezTo>
                  <a:pt x="220564" y="855550"/>
                  <a:pt x="209978" y="862558"/>
                  <a:pt x="199465" y="869639"/>
                </a:cubicBezTo>
                <a:cubicBezTo>
                  <a:pt x="198170" y="870561"/>
                  <a:pt x="196615" y="871048"/>
                  <a:pt x="195024" y="871032"/>
                </a:cubicBezTo>
                <a:cubicBezTo>
                  <a:pt x="153403" y="871015"/>
                  <a:pt x="111766" y="871015"/>
                  <a:pt x="70113" y="871032"/>
                </a:cubicBezTo>
                <a:close/>
                <a:moveTo>
                  <a:pt x="152659" y="903028"/>
                </a:moveTo>
                <a:lnTo>
                  <a:pt x="179518" y="885313"/>
                </a:lnTo>
                <a:cubicBezTo>
                  <a:pt x="185183" y="881569"/>
                  <a:pt x="190848" y="877824"/>
                  <a:pt x="196465" y="874008"/>
                </a:cubicBezTo>
                <a:cubicBezTo>
                  <a:pt x="197600" y="873209"/>
                  <a:pt x="198964" y="872796"/>
                  <a:pt x="200353" y="872832"/>
                </a:cubicBezTo>
                <a:lnTo>
                  <a:pt x="327761" y="872832"/>
                </a:lnTo>
                <a:cubicBezTo>
                  <a:pt x="328541" y="872673"/>
                  <a:pt x="329352" y="872829"/>
                  <a:pt x="330017" y="873264"/>
                </a:cubicBezTo>
                <a:lnTo>
                  <a:pt x="328433" y="874872"/>
                </a:lnTo>
                <a:lnTo>
                  <a:pt x="302030" y="901155"/>
                </a:lnTo>
                <a:cubicBezTo>
                  <a:pt x="301334" y="901875"/>
                  <a:pt x="300686" y="902620"/>
                  <a:pt x="300014" y="903364"/>
                </a:cubicBezTo>
                <a:lnTo>
                  <a:pt x="300014" y="903364"/>
                </a:lnTo>
                <a:cubicBezTo>
                  <a:pt x="299029" y="904636"/>
                  <a:pt x="297613" y="904108"/>
                  <a:pt x="296389" y="904108"/>
                </a:cubicBezTo>
                <a:cubicBezTo>
                  <a:pt x="279203" y="904108"/>
                  <a:pt x="262017" y="904108"/>
                  <a:pt x="244831" y="904108"/>
                </a:cubicBezTo>
                <a:lnTo>
                  <a:pt x="155851" y="904108"/>
                </a:lnTo>
                <a:cubicBezTo>
                  <a:pt x="154850" y="904141"/>
                  <a:pt x="153847" y="904101"/>
                  <a:pt x="152851" y="903988"/>
                </a:cubicBezTo>
                <a:cubicBezTo>
                  <a:pt x="152203" y="903916"/>
                  <a:pt x="152155" y="903436"/>
                  <a:pt x="152731" y="903028"/>
                </a:cubicBezTo>
                <a:close/>
                <a:moveTo>
                  <a:pt x="149467" y="905284"/>
                </a:moveTo>
                <a:cubicBezTo>
                  <a:pt x="150311" y="904734"/>
                  <a:pt x="151335" y="904537"/>
                  <a:pt x="152323" y="904732"/>
                </a:cubicBezTo>
                <a:lnTo>
                  <a:pt x="294733" y="904732"/>
                </a:lnTo>
                <a:cubicBezTo>
                  <a:pt x="295789" y="904732"/>
                  <a:pt x="296989" y="904324"/>
                  <a:pt x="297733" y="905524"/>
                </a:cubicBezTo>
                <a:cubicBezTo>
                  <a:pt x="284932" y="918325"/>
                  <a:pt x="272129" y="931128"/>
                  <a:pt x="259328" y="943929"/>
                </a:cubicBezTo>
                <a:cubicBezTo>
                  <a:pt x="258666" y="944685"/>
                  <a:pt x="257689" y="945083"/>
                  <a:pt x="256688" y="945009"/>
                </a:cubicBezTo>
                <a:cubicBezTo>
                  <a:pt x="256088" y="945009"/>
                  <a:pt x="255488" y="945009"/>
                  <a:pt x="254888" y="945009"/>
                </a:cubicBezTo>
                <a:lnTo>
                  <a:pt x="90947" y="945009"/>
                </a:lnTo>
                <a:lnTo>
                  <a:pt x="90827" y="944433"/>
                </a:lnTo>
                <a:close/>
                <a:moveTo>
                  <a:pt x="200737" y="999856"/>
                </a:moveTo>
                <a:lnTo>
                  <a:pt x="11497" y="999856"/>
                </a:lnTo>
                <a:cubicBezTo>
                  <a:pt x="10446" y="999968"/>
                  <a:pt x="9382" y="999820"/>
                  <a:pt x="8401" y="999424"/>
                </a:cubicBezTo>
                <a:lnTo>
                  <a:pt x="16034" y="994311"/>
                </a:lnTo>
                <a:cubicBezTo>
                  <a:pt x="38981" y="979014"/>
                  <a:pt x="61920" y="963700"/>
                  <a:pt x="84851" y="948369"/>
                </a:cubicBezTo>
                <a:cubicBezTo>
                  <a:pt x="86306" y="947351"/>
                  <a:pt x="88043" y="946814"/>
                  <a:pt x="89819" y="946833"/>
                </a:cubicBezTo>
                <a:cubicBezTo>
                  <a:pt x="144114" y="946833"/>
                  <a:pt x="198401" y="946833"/>
                  <a:pt x="252680" y="946833"/>
                </a:cubicBezTo>
                <a:lnTo>
                  <a:pt x="255608" y="946833"/>
                </a:lnTo>
                <a:cubicBezTo>
                  <a:pt x="255382" y="947815"/>
                  <a:pt x="254792" y="948674"/>
                  <a:pt x="253952" y="949233"/>
                </a:cubicBezTo>
                <a:cubicBezTo>
                  <a:pt x="237758" y="965507"/>
                  <a:pt x="221540" y="981750"/>
                  <a:pt x="205298" y="997959"/>
                </a:cubicBezTo>
                <a:cubicBezTo>
                  <a:pt x="204160" y="999229"/>
                  <a:pt x="202513" y="999925"/>
                  <a:pt x="200809" y="999856"/>
                </a:cubicBezTo>
                <a:close/>
                <a:moveTo>
                  <a:pt x="133409" y="1072609"/>
                </a:moveTo>
                <a:cubicBezTo>
                  <a:pt x="147298" y="1058656"/>
                  <a:pt x="161220" y="1044724"/>
                  <a:pt x="175174" y="1030820"/>
                </a:cubicBezTo>
                <a:cubicBezTo>
                  <a:pt x="184199" y="1021746"/>
                  <a:pt x="193248" y="1012697"/>
                  <a:pt x="202225" y="1003576"/>
                </a:cubicBezTo>
                <a:cubicBezTo>
                  <a:pt x="203442" y="1002222"/>
                  <a:pt x="205210" y="1001500"/>
                  <a:pt x="207026" y="1001608"/>
                </a:cubicBezTo>
                <a:cubicBezTo>
                  <a:pt x="270795" y="1001608"/>
                  <a:pt x="334578" y="1001608"/>
                  <a:pt x="398378" y="1001608"/>
                </a:cubicBezTo>
                <a:cubicBezTo>
                  <a:pt x="399259" y="1001440"/>
                  <a:pt x="400171" y="1001538"/>
                  <a:pt x="400994" y="1001896"/>
                </a:cubicBezTo>
                <a:cubicBezTo>
                  <a:pt x="401282" y="1002904"/>
                  <a:pt x="400562" y="1003624"/>
                  <a:pt x="400178" y="1004296"/>
                </a:cubicBezTo>
                <a:cubicBezTo>
                  <a:pt x="388784" y="1027178"/>
                  <a:pt x="377368" y="1050046"/>
                  <a:pt x="365926" y="1072897"/>
                </a:cubicBezTo>
                <a:cubicBezTo>
                  <a:pt x="365381" y="1074390"/>
                  <a:pt x="363881" y="1075314"/>
                  <a:pt x="362301" y="1075129"/>
                </a:cubicBezTo>
                <a:cubicBezTo>
                  <a:pt x="286020" y="1075129"/>
                  <a:pt x="209730" y="1075129"/>
                  <a:pt x="133433" y="1075129"/>
                </a:cubicBezTo>
                <a:lnTo>
                  <a:pt x="131344" y="1075129"/>
                </a:lnTo>
                <a:cubicBezTo>
                  <a:pt x="131845" y="1074152"/>
                  <a:pt x="132549" y="1073293"/>
                  <a:pt x="133409" y="1072609"/>
                </a:cubicBezTo>
                <a:close/>
                <a:moveTo>
                  <a:pt x="309735" y="1185183"/>
                </a:moveTo>
                <a:cubicBezTo>
                  <a:pt x="309545" y="1185529"/>
                  <a:pt x="309336" y="1185867"/>
                  <a:pt x="309111" y="1186191"/>
                </a:cubicBezTo>
                <a:cubicBezTo>
                  <a:pt x="308662" y="1186587"/>
                  <a:pt x="308079" y="1186803"/>
                  <a:pt x="307478" y="1186791"/>
                </a:cubicBezTo>
                <a:lnTo>
                  <a:pt x="23811" y="1186791"/>
                </a:lnTo>
                <a:cubicBezTo>
                  <a:pt x="22817" y="1186810"/>
                  <a:pt x="21823" y="1186772"/>
                  <a:pt x="20835" y="1186671"/>
                </a:cubicBezTo>
                <a:cubicBezTo>
                  <a:pt x="20235" y="1186671"/>
                  <a:pt x="20043" y="1186167"/>
                  <a:pt x="20379" y="1185615"/>
                </a:cubicBezTo>
                <a:lnTo>
                  <a:pt x="22539" y="1183527"/>
                </a:lnTo>
                <a:cubicBezTo>
                  <a:pt x="57231" y="1148770"/>
                  <a:pt x="91955" y="1114031"/>
                  <a:pt x="126712" y="1079306"/>
                </a:cubicBezTo>
                <a:cubicBezTo>
                  <a:pt x="128162" y="1077678"/>
                  <a:pt x="130271" y="1076795"/>
                  <a:pt x="132449" y="1076905"/>
                </a:cubicBezTo>
                <a:cubicBezTo>
                  <a:pt x="208298" y="1076905"/>
                  <a:pt x="284155" y="1076905"/>
                  <a:pt x="360021" y="1076905"/>
                </a:cubicBezTo>
                <a:lnTo>
                  <a:pt x="363237" y="1076905"/>
                </a:lnTo>
                <a:cubicBezTo>
                  <a:pt x="363741" y="1077649"/>
                  <a:pt x="363237" y="1078153"/>
                  <a:pt x="363045" y="1078658"/>
                </a:cubicBezTo>
                <a:cubicBezTo>
                  <a:pt x="345252" y="1114199"/>
                  <a:pt x="327480" y="1149706"/>
                  <a:pt x="309735" y="1185183"/>
                </a:cubicBezTo>
                <a:close/>
                <a:moveTo>
                  <a:pt x="601203" y="1185975"/>
                </a:moveTo>
                <a:cubicBezTo>
                  <a:pt x="600896" y="1186510"/>
                  <a:pt x="600305" y="1186820"/>
                  <a:pt x="599691" y="1186767"/>
                </a:cubicBezTo>
                <a:lnTo>
                  <a:pt x="315519" y="1186767"/>
                </a:lnTo>
                <a:cubicBezTo>
                  <a:pt x="314199" y="1186767"/>
                  <a:pt x="312687" y="1187295"/>
                  <a:pt x="311559" y="1186071"/>
                </a:cubicBezTo>
                <a:cubicBezTo>
                  <a:pt x="311787" y="1185101"/>
                  <a:pt x="312176" y="1184175"/>
                  <a:pt x="312711" y="1183335"/>
                </a:cubicBezTo>
                <a:lnTo>
                  <a:pt x="358533" y="1091571"/>
                </a:lnTo>
                <a:cubicBezTo>
                  <a:pt x="360621" y="1087395"/>
                  <a:pt x="362853" y="1083242"/>
                  <a:pt x="364846" y="1078994"/>
                </a:cubicBezTo>
                <a:cubicBezTo>
                  <a:pt x="365287" y="1077517"/>
                  <a:pt x="366799" y="1076634"/>
                  <a:pt x="368302" y="1076977"/>
                </a:cubicBezTo>
                <a:cubicBezTo>
                  <a:pt x="368703" y="1077001"/>
                  <a:pt x="369101" y="1077001"/>
                  <a:pt x="369502" y="1076977"/>
                </a:cubicBezTo>
                <a:lnTo>
                  <a:pt x="597531" y="1076977"/>
                </a:lnTo>
                <a:cubicBezTo>
                  <a:pt x="601731" y="1076977"/>
                  <a:pt x="601251" y="1076449"/>
                  <a:pt x="601251" y="1080578"/>
                </a:cubicBezTo>
                <a:cubicBezTo>
                  <a:pt x="601251" y="1115670"/>
                  <a:pt x="601251" y="1150763"/>
                  <a:pt x="601251" y="1185855"/>
                </a:cubicBezTo>
                <a:close/>
                <a:moveTo>
                  <a:pt x="601203" y="1073017"/>
                </a:moveTo>
                <a:cubicBezTo>
                  <a:pt x="601203" y="1075249"/>
                  <a:pt x="601203" y="1075249"/>
                  <a:pt x="598803" y="1075297"/>
                </a:cubicBezTo>
                <a:lnTo>
                  <a:pt x="367270" y="1075297"/>
                </a:lnTo>
                <a:cubicBezTo>
                  <a:pt x="367344" y="1074258"/>
                  <a:pt x="367692" y="1073254"/>
                  <a:pt x="368278" y="1072393"/>
                </a:cubicBezTo>
                <a:cubicBezTo>
                  <a:pt x="379607" y="1049703"/>
                  <a:pt x="390920" y="1027020"/>
                  <a:pt x="402218" y="1004344"/>
                </a:cubicBezTo>
                <a:cubicBezTo>
                  <a:pt x="402866" y="1002570"/>
                  <a:pt x="404635" y="1001464"/>
                  <a:pt x="406515" y="1001656"/>
                </a:cubicBezTo>
                <a:cubicBezTo>
                  <a:pt x="470394" y="1001656"/>
                  <a:pt x="534259" y="1001656"/>
                  <a:pt x="598107" y="1001656"/>
                </a:cubicBezTo>
                <a:lnTo>
                  <a:pt x="598995" y="1001656"/>
                </a:lnTo>
                <a:cubicBezTo>
                  <a:pt x="601227" y="1001656"/>
                  <a:pt x="601395" y="1001656"/>
                  <a:pt x="601395" y="1004056"/>
                </a:cubicBezTo>
                <a:cubicBezTo>
                  <a:pt x="601299" y="1027003"/>
                  <a:pt x="601220" y="1049967"/>
                  <a:pt x="601155" y="1072945"/>
                </a:cubicBezTo>
                <a:close/>
                <a:moveTo>
                  <a:pt x="599811" y="999904"/>
                </a:moveTo>
                <a:cubicBezTo>
                  <a:pt x="598995" y="999904"/>
                  <a:pt x="598203" y="999904"/>
                  <a:pt x="597411" y="999904"/>
                </a:cubicBezTo>
                <a:lnTo>
                  <a:pt x="408507" y="999904"/>
                </a:lnTo>
                <a:cubicBezTo>
                  <a:pt x="407365" y="1000028"/>
                  <a:pt x="406208" y="999937"/>
                  <a:pt x="405099" y="999640"/>
                </a:cubicBezTo>
                <a:cubicBezTo>
                  <a:pt x="405132" y="998670"/>
                  <a:pt x="405459" y="997731"/>
                  <a:pt x="406035" y="996951"/>
                </a:cubicBezTo>
                <a:cubicBezTo>
                  <a:pt x="413932" y="981157"/>
                  <a:pt x="421877" y="965363"/>
                  <a:pt x="429678" y="949521"/>
                </a:cubicBezTo>
                <a:cubicBezTo>
                  <a:pt x="430328" y="947752"/>
                  <a:pt x="432100" y="946653"/>
                  <a:pt x="433974" y="946857"/>
                </a:cubicBezTo>
                <a:cubicBezTo>
                  <a:pt x="488622" y="946857"/>
                  <a:pt x="543291" y="946857"/>
                  <a:pt x="597987" y="946857"/>
                </a:cubicBezTo>
                <a:cubicBezTo>
                  <a:pt x="601707" y="946857"/>
                  <a:pt x="601323" y="946449"/>
                  <a:pt x="601323" y="950241"/>
                </a:cubicBezTo>
                <a:lnTo>
                  <a:pt x="601323" y="996423"/>
                </a:lnTo>
                <a:cubicBezTo>
                  <a:pt x="601323" y="997023"/>
                  <a:pt x="601323" y="997623"/>
                  <a:pt x="601323" y="998199"/>
                </a:cubicBezTo>
                <a:cubicBezTo>
                  <a:pt x="601395" y="999352"/>
                  <a:pt x="600915" y="999880"/>
                  <a:pt x="599763" y="999832"/>
                </a:cubicBezTo>
                <a:close/>
                <a:moveTo>
                  <a:pt x="601923" y="942296"/>
                </a:moveTo>
                <a:cubicBezTo>
                  <a:pt x="601923" y="943257"/>
                  <a:pt x="602163" y="944313"/>
                  <a:pt x="601275" y="945081"/>
                </a:cubicBezTo>
                <a:lnTo>
                  <a:pt x="601275" y="945081"/>
                </a:lnTo>
                <a:cubicBezTo>
                  <a:pt x="600075" y="945081"/>
                  <a:pt x="598875" y="945201"/>
                  <a:pt x="597675" y="945201"/>
                </a:cubicBezTo>
                <a:lnTo>
                  <a:pt x="435558" y="945201"/>
                </a:lnTo>
                <a:cubicBezTo>
                  <a:pt x="434474" y="945345"/>
                  <a:pt x="433374" y="945270"/>
                  <a:pt x="432318" y="944985"/>
                </a:cubicBezTo>
                <a:cubicBezTo>
                  <a:pt x="432469" y="943902"/>
                  <a:pt x="432882" y="942873"/>
                  <a:pt x="433518" y="941984"/>
                </a:cubicBezTo>
                <a:cubicBezTo>
                  <a:pt x="439039" y="930895"/>
                  <a:pt x="444567" y="919830"/>
                  <a:pt x="450104" y="908788"/>
                </a:cubicBezTo>
                <a:cubicBezTo>
                  <a:pt x="450680" y="907660"/>
                  <a:pt x="451304" y="906556"/>
                  <a:pt x="451904" y="905428"/>
                </a:cubicBezTo>
                <a:lnTo>
                  <a:pt x="451904" y="905428"/>
                </a:lnTo>
                <a:cubicBezTo>
                  <a:pt x="452745" y="904708"/>
                  <a:pt x="453777" y="904924"/>
                  <a:pt x="454761" y="904924"/>
                </a:cubicBezTo>
                <a:lnTo>
                  <a:pt x="598155" y="904924"/>
                </a:lnTo>
                <a:cubicBezTo>
                  <a:pt x="599211" y="904924"/>
                  <a:pt x="600363" y="904588"/>
                  <a:pt x="601203" y="905596"/>
                </a:cubicBezTo>
                <a:cubicBezTo>
                  <a:pt x="602043" y="906604"/>
                  <a:pt x="601875" y="907372"/>
                  <a:pt x="601875" y="908308"/>
                </a:cubicBezTo>
                <a:cubicBezTo>
                  <a:pt x="601971" y="919470"/>
                  <a:pt x="601971" y="930751"/>
                  <a:pt x="601971" y="942128"/>
                </a:cubicBezTo>
                <a:close/>
                <a:moveTo>
                  <a:pt x="601923" y="900627"/>
                </a:moveTo>
                <a:cubicBezTo>
                  <a:pt x="601923" y="901659"/>
                  <a:pt x="602259" y="902836"/>
                  <a:pt x="601227" y="903652"/>
                </a:cubicBezTo>
                <a:cubicBezTo>
                  <a:pt x="600195" y="904468"/>
                  <a:pt x="598827" y="904300"/>
                  <a:pt x="597603" y="904300"/>
                </a:cubicBezTo>
                <a:lnTo>
                  <a:pt x="456225" y="904300"/>
                </a:lnTo>
                <a:cubicBezTo>
                  <a:pt x="455330" y="904384"/>
                  <a:pt x="454432" y="904384"/>
                  <a:pt x="453537" y="904300"/>
                </a:cubicBezTo>
                <a:cubicBezTo>
                  <a:pt x="452433" y="904084"/>
                  <a:pt x="452337" y="903388"/>
                  <a:pt x="453081" y="902572"/>
                </a:cubicBezTo>
                <a:lnTo>
                  <a:pt x="453081" y="902572"/>
                </a:lnTo>
                <a:cubicBezTo>
                  <a:pt x="456057" y="896715"/>
                  <a:pt x="459057" y="890882"/>
                  <a:pt x="462034" y="885001"/>
                </a:cubicBezTo>
                <a:cubicBezTo>
                  <a:pt x="463738" y="881641"/>
                  <a:pt x="465466" y="878256"/>
                  <a:pt x="467074" y="874824"/>
                </a:cubicBezTo>
                <a:cubicBezTo>
                  <a:pt x="467674" y="873600"/>
                  <a:pt x="468371" y="872856"/>
                  <a:pt x="469811" y="873096"/>
                </a:cubicBezTo>
                <a:cubicBezTo>
                  <a:pt x="470106" y="873120"/>
                  <a:pt x="470404" y="873120"/>
                  <a:pt x="470699" y="873096"/>
                </a:cubicBezTo>
                <a:lnTo>
                  <a:pt x="599187" y="873096"/>
                </a:lnTo>
                <a:cubicBezTo>
                  <a:pt x="599883" y="873096"/>
                  <a:pt x="600603" y="873096"/>
                  <a:pt x="601299" y="873096"/>
                </a:cubicBezTo>
                <a:cubicBezTo>
                  <a:pt x="602139" y="873888"/>
                  <a:pt x="601899" y="874920"/>
                  <a:pt x="601899" y="875880"/>
                </a:cubicBezTo>
                <a:cubicBezTo>
                  <a:pt x="601947" y="884041"/>
                  <a:pt x="601971" y="892233"/>
                  <a:pt x="601971" y="900459"/>
                </a:cubicBezTo>
                <a:close/>
                <a:moveTo>
                  <a:pt x="602523" y="942296"/>
                </a:moveTo>
                <a:cubicBezTo>
                  <a:pt x="602523" y="930967"/>
                  <a:pt x="602523" y="919638"/>
                  <a:pt x="602523" y="908308"/>
                </a:cubicBezTo>
                <a:cubicBezTo>
                  <a:pt x="602523" y="907348"/>
                  <a:pt x="602259" y="906292"/>
                  <a:pt x="603219" y="905572"/>
                </a:cubicBezTo>
                <a:cubicBezTo>
                  <a:pt x="604252" y="904444"/>
                  <a:pt x="605620" y="904924"/>
                  <a:pt x="606820" y="904924"/>
                </a:cubicBezTo>
                <a:lnTo>
                  <a:pt x="748750" y="904924"/>
                </a:lnTo>
                <a:cubicBezTo>
                  <a:pt x="750022" y="904924"/>
                  <a:pt x="751366" y="904540"/>
                  <a:pt x="752494" y="905476"/>
                </a:cubicBezTo>
                <a:cubicBezTo>
                  <a:pt x="752893" y="906047"/>
                  <a:pt x="753262" y="906640"/>
                  <a:pt x="753598" y="907252"/>
                </a:cubicBezTo>
                <a:cubicBezTo>
                  <a:pt x="759599" y="919206"/>
                  <a:pt x="765583" y="931207"/>
                  <a:pt x="771552" y="943257"/>
                </a:cubicBezTo>
                <a:cubicBezTo>
                  <a:pt x="771817" y="943761"/>
                  <a:pt x="772033" y="944313"/>
                  <a:pt x="772273" y="944817"/>
                </a:cubicBezTo>
                <a:cubicBezTo>
                  <a:pt x="771601" y="945537"/>
                  <a:pt x="770880" y="945297"/>
                  <a:pt x="770232" y="945297"/>
                </a:cubicBezTo>
                <a:lnTo>
                  <a:pt x="605212" y="945297"/>
                </a:lnTo>
                <a:cubicBezTo>
                  <a:pt x="604516" y="945297"/>
                  <a:pt x="603820" y="945297"/>
                  <a:pt x="603123" y="945177"/>
                </a:cubicBezTo>
                <a:cubicBezTo>
                  <a:pt x="602235" y="944145"/>
                  <a:pt x="602475" y="943089"/>
                  <a:pt x="602475" y="942128"/>
                </a:cubicBezTo>
                <a:close/>
                <a:moveTo>
                  <a:pt x="891783" y="1186599"/>
                </a:moveTo>
                <a:cubicBezTo>
                  <a:pt x="890797" y="1186736"/>
                  <a:pt x="889801" y="1186774"/>
                  <a:pt x="888807" y="1186719"/>
                </a:cubicBezTo>
                <a:lnTo>
                  <a:pt x="606772" y="1186719"/>
                </a:lnTo>
                <a:cubicBezTo>
                  <a:pt x="605524" y="1186719"/>
                  <a:pt x="604156" y="1187175"/>
                  <a:pt x="603075" y="1186095"/>
                </a:cubicBezTo>
                <a:cubicBezTo>
                  <a:pt x="603075" y="1184991"/>
                  <a:pt x="602955" y="1183887"/>
                  <a:pt x="602955" y="1182783"/>
                </a:cubicBezTo>
                <a:lnTo>
                  <a:pt x="602955" y="1080530"/>
                </a:lnTo>
                <a:cubicBezTo>
                  <a:pt x="602955" y="1080122"/>
                  <a:pt x="602955" y="1079714"/>
                  <a:pt x="602955" y="1079330"/>
                </a:cubicBezTo>
                <a:cubicBezTo>
                  <a:pt x="602955" y="1077097"/>
                  <a:pt x="602955" y="1077097"/>
                  <a:pt x="605356" y="1077049"/>
                </a:cubicBezTo>
                <a:lnTo>
                  <a:pt x="834488" y="1077049"/>
                </a:lnTo>
                <a:cubicBezTo>
                  <a:pt x="835088" y="1077097"/>
                  <a:pt x="835688" y="1077097"/>
                  <a:pt x="836289" y="1077049"/>
                </a:cubicBezTo>
                <a:cubicBezTo>
                  <a:pt x="837606" y="1076807"/>
                  <a:pt x="838898" y="1077592"/>
                  <a:pt x="839289" y="1078874"/>
                </a:cubicBezTo>
                <a:cubicBezTo>
                  <a:pt x="841689" y="1083674"/>
                  <a:pt x="844090" y="1088475"/>
                  <a:pt x="846490" y="1093275"/>
                </a:cubicBezTo>
                <a:lnTo>
                  <a:pt x="891639" y="1183887"/>
                </a:lnTo>
                <a:cubicBezTo>
                  <a:pt x="891836" y="1184228"/>
                  <a:pt x="892052" y="1184556"/>
                  <a:pt x="892288" y="1184871"/>
                </a:cubicBezTo>
                <a:cubicBezTo>
                  <a:pt x="892984" y="1185711"/>
                  <a:pt x="892912" y="1186407"/>
                  <a:pt x="891783" y="1186599"/>
                </a:cubicBezTo>
                <a:close/>
                <a:moveTo>
                  <a:pt x="1182220" y="1186599"/>
                </a:moveTo>
                <a:lnTo>
                  <a:pt x="898648" y="1186599"/>
                </a:lnTo>
                <a:cubicBezTo>
                  <a:pt x="897304" y="1186599"/>
                  <a:pt x="895840" y="1187103"/>
                  <a:pt x="894664" y="1185951"/>
                </a:cubicBezTo>
                <a:lnTo>
                  <a:pt x="840537" y="1077265"/>
                </a:lnTo>
                <a:cubicBezTo>
                  <a:pt x="841401" y="1076905"/>
                  <a:pt x="842347" y="1076788"/>
                  <a:pt x="843273" y="1076929"/>
                </a:cubicBezTo>
                <a:cubicBezTo>
                  <a:pt x="919747" y="1076929"/>
                  <a:pt x="996213" y="1076929"/>
                  <a:pt x="1072670" y="1076929"/>
                </a:cubicBezTo>
                <a:cubicBezTo>
                  <a:pt x="1074355" y="1076857"/>
                  <a:pt x="1075985" y="1077544"/>
                  <a:pt x="1077111" y="1078802"/>
                </a:cubicBezTo>
                <a:cubicBezTo>
                  <a:pt x="1088728" y="1090515"/>
                  <a:pt x="1100418" y="1102132"/>
                  <a:pt x="1112059" y="1113822"/>
                </a:cubicBezTo>
                <a:cubicBezTo>
                  <a:pt x="1135037" y="1136817"/>
                  <a:pt x="1157984" y="1159812"/>
                  <a:pt x="1180900" y="1182807"/>
                </a:cubicBezTo>
                <a:cubicBezTo>
                  <a:pt x="1181884" y="1183791"/>
                  <a:pt x="1182796" y="1184871"/>
                  <a:pt x="1183732" y="1185903"/>
                </a:cubicBezTo>
                <a:cubicBezTo>
                  <a:pt x="1183413" y="1186438"/>
                  <a:pt x="1182818" y="1186745"/>
                  <a:pt x="1182196" y="1186695"/>
                </a:cubicBezTo>
                <a:close/>
              </a:path>
            </a:pathLst>
          </a:custGeom>
          <a:solidFill>
            <a:srgbClr val="FFFFFF">
              <a:alpha val="10000"/>
            </a:srgb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grpSp>
        <p:nvGrpSpPr>
          <p:cNvPr id="30" name="组合 29"/>
          <p:cNvGrpSpPr/>
          <p:nvPr userDrawn="1"/>
        </p:nvGrpSpPr>
        <p:grpSpPr>
          <a:xfrm>
            <a:off x="8710613" y="617577"/>
            <a:ext cx="3276402" cy="368221"/>
            <a:chOff x="8501063" y="2658348"/>
            <a:chExt cx="3276402" cy="368221"/>
          </a:xfrm>
        </p:grpSpPr>
        <p:cxnSp>
          <p:nvCxnSpPr>
            <p:cNvPr id="31" name="直接连接符 30"/>
            <p:cNvCxnSpPr/>
            <p:nvPr/>
          </p:nvCxnSpPr>
          <p:spPr>
            <a:xfrm>
              <a:off x="8501063" y="2843212"/>
              <a:ext cx="3133725" cy="0"/>
            </a:xfrm>
            <a:prstGeom prst="line">
              <a:avLst/>
            </a:prstGeom>
            <a:ln w="12700">
              <a:solidFill>
                <a:schemeClr val="bg1"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图形 136"/>
            <p:cNvSpPr/>
            <p:nvPr/>
          </p:nvSpPr>
          <p:spPr>
            <a:xfrm>
              <a:off x="11401424" y="2658348"/>
              <a:ext cx="376041" cy="368221"/>
            </a:xfrm>
            <a:custGeom>
              <a:avLst/>
              <a:gdLst>
                <a:gd name="connsiteX0" fmla="*/ 471965 w 941119"/>
                <a:gd name="connsiteY0" fmla="*/ 921371 h 921549"/>
                <a:gd name="connsiteX1" fmla="*/ 470026 w 941119"/>
                <a:gd name="connsiteY1" fmla="*/ 907245 h 921549"/>
                <a:gd name="connsiteX2" fmla="*/ 470026 w 941119"/>
                <a:gd name="connsiteY2" fmla="*/ 886680 h 921549"/>
                <a:gd name="connsiteX3" fmla="*/ 469296 w 941119"/>
                <a:gd name="connsiteY3" fmla="*/ 873871 h 921549"/>
                <a:gd name="connsiteX4" fmla="*/ 469012 w 941119"/>
                <a:gd name="connsiteY4" fmla="*/ 862574 h 921549"/>
                <a:gd name="connsiteX5" fmla="*/ 468211 w 941119"/>
                <a:gd name="connsiteY5" fmla="*/ 849266 h 921549"/>
                <a:gd name="connsiteX6" fmla="*/ 468016 w 941119"/>
                <a:gd name="connsiteY6" fmla="*/ 845157 h 921549"/>
                <a:gd name="connsiteX7" fmla="*/ 467144 w 941119"/>
                <a:gd name="connsiteY7" fmla="*/ 830301 h 921549"/>
                <a:gd name="connsiteX8" fmla="*/ 466966 w 941119"/>
                <a:gd name="connsiteY8" fmla="*/ 824662 h 921549"/>
                <a:gd name="connsiteX9" fmla="*/ 466201 w 941119"/>
                <a:gd name="connsiteY9" fmla="*/ 815980 h 921549"/>
                <a:gd name="connsiteX10" fmla="*/ 466041 w 941119"/>
                <a:gd name="connsiteY10" fmla="*/ 814468 h 921549"/>
                <a:gd name="connsiteX11" fmla="*/ 464813 w 941119"/>
                <a:gd name="connsiteY11" fmla="*/ 796037 h 921549"/>
                <a:gd name="connsiteX12" fmla="*/ 463176 w 941119"/>
                <a:gd name="connsiteY12" fmla="*/ 781271 h 921549"/>
                <a:gd name="connsiteX13" fmla="*/ 462892 w 941119"/>
                <a:gd name="connsiteY13" fmla="*/ 778727 h 921549"/>
                <a:gd name="connsiteX14" fmla="*/ 461113 w 941119"/>
                <a:gd name="connsiteY14" fmla="*/ 762431 h 921549"/>
                <a:gd name="connsiteX15" fmla="*/ 459992 w 941119"/>
                <a:gd name="connsiteY15" fmla="*/ 753286 h 921549"/>
                <a:gd name="connsiteX16" fmla="*/ 454904 w 941119"/>
                <a:gd name="connsiteY16" fmla="*/ 720890 h 921549"/>
                <a:gd name="connsiteX17" fmla="*/ 445137 w 941119"/>
                <a:gd name="connsiteY17" fmla="*/ 676307 h 921549"/>
                <a:gd name="connsiteX18" fmla="*/ 427524 w 941119"/>
                <a:gd name="connsiteY18" fmla="*/ 625888 h 921549"/>
                <a:gd name="connsiteX19" fmla="*/ 401924 w 941119"/>
                <a:gd name="connsiteY19" fmla="*/ 580256 h 921549"/>
                <a:gd name="connsiteX20" fmla="*/ 385378 w 941119"/>
                <a:gd name="connsiteY20" fmla="*/ 559992 h 921549"/>
                <a:gd name="connsiteX21" fmla="*/ 382372 w 941119"/>
                <a:gd name="connsiteY21" fmla="*/ 556434 h 921549"/>
                <a:gd name="connsiteX22" fmla="*/ 376554 w 941119"/>
                <a:gd name="connsiteY22" fmla="*/ 550635 h 921549"/>
                <a:gd name="connsiteX23" fmla="*/ 374170 w 941119"/>
                <a:gd name="connsiteY23" fmla="*/ 548695 h 921549"/>
                <a:gd name="connsiteX24" fmla="*/ 359404 w 941119"/>
                <a:gd name="connsiteY24" fmla="*/ 535940 h 921549"/>
                <a:gd name="connsiteX25" fmla="*/ 336526 w 941119"/>
                <a:gd name="connsiteY25" fmla="*/ 520302 h 921549"/>
                <a:gd name="connsiteX26" fmla="*/ 281909 w 941119"/>
                <a:gd name="connsiteY26" fmla="*/ 495395 h 921549"/>
                <a:gd name="connsiteX27" fmla="*/ 237966 w 941119"/>
                <a:gd name="connsiteY27" fmla="*/ 482942 h 921549"/>
                <a:gd name="connsiteX28" fmla="*/ 203239 w 941119"/>
                <a:gd name="connsiteY28" fmla="*/ 476199 h 921549"/>
                <a:gd name="connsiteX29" fmla="*/ 171839 w 941119"/>
                <a:gd name="connsiteY29" fmla="*/ 471449 h 921549"/>
                <a:gd name="connsiteX30" fmla="*/ 158585 w 941119"/>
                <a:gd name="connsiteY30" fmla="*/ 470043 h 921549"/>
                <a:gd name="connsiteX31" fmla="*/ 145349 w 941119"/>
                <a:gd name="connsiteY31" fmla="*/ 468496 h 921549"/>
                <a:gd name="connsiteX32" fmla="*/ 142306 w 941119"/>
                <a:gd name="connsiteY32" fmla="*/ 468140 h 921549"/>
                <a:gd name="connsiteX33" fmla="*/ 132611 w 941119"/>
                <a:gd name="connsiteY33" fmla="*/ 467339 h 921549"/>
                <a:gd name="connsiteX34" fmla="*/ 114180 w 941119"/>
                <a:gd name="connsiteY34" fmla="*/ 466023 h 921549"/>
                <a:gd name="connsiteX35" fmla="*/ 107063 w 941119"/>
                <a:gd name="connsiteY35" fmla="*/ 465364 h 921549"/>
                <a:gd name="connsiteX36" fmla="*/ 105533 w 941119"/>
                <a:gd name="connsiteY36" fmla="*/ 465133 h 921549"/>
                <a:gd name="connsiteX37" fmla="*/ 82975 w 941119"/>
                <a:gd name="connsiteY37" fmla="*/ 463977 h 921549"/>
                <a:gd name="connsiteX38" fmla="*/ 67604 w 941119"/>
                <a:gd name="connsiteY38" fmla="*/ 463176 h 921549"/>
                <a:gd name="connsiteX39" fmla="*/ 58887 w 941119"/>
                <a:gd name="connsiteY39" fmla="*/ 462963 h 921549"/>
                <a:gd name="connsiteX40" fmla="*/ 38374 w 941119"/>
                <a:gd name="connsiteY40" fmla="*/ 462073 h 921549"/>
                <a:gd name="connsiteX41" fmla="*/ 34265 w 941119"/>
                <a:gd name="connsiteY41" fmla="*/ 461984 h 921549"/>
                <a:gd name="connsiteX42" fmla="*/ 4892 w 941119"/>
                <a:gd name="connsiteY42" fmla="*/ 461931 h 921549"/>
                <a:gd name="connsiteX43" fmla="*/ 1334 w 941119"/>
                <a:gd name="connsiteY43" fmla="*/ 461344 h 921549"/>
                <a:gd name="connsiteX44" fmla="*/ 4394 w 941119"/>
                <a:gd name="connsiteY44" fmla="*/ 461077 h 921549"/>
                <a:gd name="connsiteX45" fmla="*/ 22416 w 941119"/>
                <a:gd name="connsiteY45" fmla="*/ 460952 h 921549"/>
                <a:gd name="connsiteX46" fmla="*/ 33090 w 941119"/>
                <a:gd name="connsiteY46" fmla="*/ 460205 h 921549"/>
                <a:gd name="connsiteX47" fmla="*/ 37200 w 941119"/>
                <a:gd name="connsiteY47" fmla="*/ 460027 h 921549"/>
                <a:gd name="connsiteX48" fmla="*/ 54688 w 941119"/>
                <a:gd name="connsiteY48" fmla="*/ 460027 h 921549"/>
                <a:gd name="connsiteX49" fmla="*/ 64918 w 941119"/>
                <a:gd name="connsiteY49" fmla="*/ 459334 h 921549"/>
                <a:gd name="connsiteX50" fmla="*/ 74151 w 941119"/>
                <a:gd name="connsiteY50" fmla="*/ 459031 h 921549"/>
                <a:gd name="connsiteX51" fmla="*/ 87992 w 941119"/>
                <a:gd name="connsiteY51" fmla="*/ 458195 h 921549"/>
                <a:gd name="connsiteX52" fmla="*/ 93116 w 941119"/>
                <a:gd name="connsiteY52" fmla="*/ 457999 h 921549"/>
                <a:gd name="connsiteX53" fmla="*/ 105391 w 941119"/>
                <a:gd name="connsiteY53" fmla="*/ 457163 h 921549"/>
                <a:gd name="connsiteX54" fmla="*/ 109501 w 941119"/>
                <a:gd name="connsiteY54" fmla="*/ 456985 h 921549"/>
                <a:gd name="connsiteX55" fmla="*/ 120744 w 941119"/>
                <a:gd name="connsiteY55" fmla="*/ 456131 h 921549"/>
                <a:gd name="connsiteX56" fmla="*/ 124302 w 941119"/>
                <a:gd name="connsiteY56" fmla="*/ 455953 h 921549"/>
                <a:gd name="connsiteX57" fmla="*/ 132468 w 941119"/>
                <a:gd name="connsiteY57" fmla="*/ 455171 h 921549"/>
                <a:gd name="connsiteX58" fmla="*/ 133998 w 941119"/>
                <a:gd name="connsiteY58" fmla="*/ 454993 h 921549"/>
                <a:gd name="connsiteX59" fmla="*/ 149850 w 941119"/>
                <a:gd name="connsiteY59" fmla="*/ 453747 h 921549"/>
                <a:gd name="connsiteX60" fmla="*/ 163050 w 941119"/>
                <a:gd name="connsiteY60" fmla="*/ 452128 h 921549"/>
                <a:gd name="connsiteX61" fmla="*/ 174774 w 941119"/>
                <a:gd name="connsiteY61" fmla="*/ 450794 h 921549"/>
                <a:gd name="connsiteX62" fmla="*/ 193543 w 941119"/>
                <a:gd name="connsiteY62" fmla="*/ 448125 h 921549"/>
                <a:gd name="connsiteX63" fmla="*/ 214251 w 941119"/>
                <a:gd name="connsiteY63" fmla="*/ 444656 h 921549"/>
                <a:gd name="connsiteX64" fmla="*/ 226367 w 941119"/>
                <a:gd name="connsiteY64" fmla="*/ 442450 h 921549"/>
                <a:gd name="connsiteX65" fmla="*/ 281357 w 941119"/>
                <a:gd name="connsiteY65" fmla="*/ 427649 h 921549"/>
                <a:gd name="connsiteX66" fmla="*/ 326634 w 941119"/>
                <a:gd name="connsiteY66" fmla="*/ 408079 h 921549"/>
                <a:gd name="connsiteX67" fmla="*/ 363425 w 941119"/>
                <a:gd name="connsiteY67" fmla="*/ 383724 h 921549"/>
                <a:gd name="connsiteX68" fmla="*/ 387834 w 941119"/>
                <a:gd name="connsiteY68" fmla="*/ 360205 h 921549"/>
                <a:gd name="connsiteX69" fmla="*/ 411708 w 941119"/>
                <a:gd name="connsiteY69" fmla="*/ 327470 h 921549"/>
                <a:gd name="connsiteX70" fmla="*/ 423681 w 941119"/>
                <a:gd name="connsiteY70" fmla="*/ 305321 h 921549"/>
                <a:gd name="connsiteX71" fmla="*/ 440138 w 941119"/>
                <a:gd name="connsiteY71" fmla="*/ 262624 h 921549"/>
                <a:gd name="connsiteX72" fmla="*/ 450527 w 941119"/>
                <a:gd name="connsiteY72" fmla="*/ 222915 h 921549"/>
                <a:gd name="connsiteX73" fmla="*/ 455082 w 941119"/>
                <a:gd name="connsiteY73" fmla="*/ 200286 h 921549"/>
                <a:gd name="connsiteX74" fmla="*/ 458640 w 941119"/>
                <a:gd name="connsiteY74" fmla="*/ 177514 h 921549"/>
                <a:gd name="connsiteX75" fmla="*/ 460419 w 941119"/>
                <a:gd name="connsiteY75" fmla="*/ 166840 h 921549"/>
                <a:gd name="connsiteX76" fmla="*/ 461415 w 941119"/>
                <a:gd name="connsiteY76" fmla="*/ 158176 h 921549"/>
                <a:gd name="connsiteX77" fmla="*/ 462803 w 941119"/>
                <a:gd name="connsiteY77" fmla="*/ 144922 h 921549"/>
                <a:gd name="connsiteX78" fmla="*/ 464422 w 941119"/>
                <a:gd name="connsiteY78" fmla="*/ 130155 h 921549"/>
                <a:gd name="connsiteX79" fmla="*/ 464689 w 941119"/>
                <a:gd name="connsiteY79" fmla="*/ 128643 h 921549"/>
                <a:gd name="connsiteX80" fmla="*/ 465881 w 941119"/>
                <a:gd name="connsiteY80" fmla="*/ 110728 h 921549"/>
                <a:gd name="connsiteX81" fmla="*/ 466557 w 941119"/>
                <a:gd name="connsiteY81" fmla="*/ 104110 h 921549"/>
                <a:gd name="connsiteX82" fmla="*/ 466788 w 941119"/>
                <a:gd name="connsiteY82" fmla="*/ 102580 h 921549"/>
                <a:gd name="connsiteX83" fmla="*/ 467944 w 941119"/>
                <a:gd name="connsiteY83" fmla="*/ 80538 h 921549"/>
                <a:gd name="connsiteX84" fmla="*/ 468674 w 941119"/>
                <a:gd name="connsiteY84" fmla="*/ 69294 h 921549"/>
                <a:gd name="connsiteX85" fmla="*/ 468958 w 941119"/>
                <a:gd name="connsiteY85" fmla="*/ 61075 h 921549"/>
                <a:gd name="connsiteX86" fmla="*/ 469795 w 941119"/>
                <a:gd name="connsiteY86" fmla="*/ 45188 h 921549"/>
                <a:gd name="connsiteX87" fmla="*/ 469919 w 941119"/>
                <a:gd name="connsiteY87" fmla="*/ 41096 h 921549"/>
                <a:gd name="connsiteX88" fmla="*/ 470026 w 941119"/>
                <a:gd name="connsiteY88" fmla="*/ 10230 h 921549"/>
                <a:gd name="connsiteX89" fmla="*/ 471947 w 941119"/>
                <a:gd name="connsiteY89" fmla="*/ 1334 h 921549"/>
                <a:gd name="connsiteX90" fmla="*/ 471947 w 941119"/>
                <a:gd name="connsiteY90" fmla="*/ 5462 h 921549"/>
                <a:gd name="connsiteX91" fmla="*/ 472054 w 941119"/>
                <a:gd name="connsiteY91" fmla="*/ 28589 h 921549"/>
                <a:gd name="connsiteX92" fmla="*/ 472783 w 941119"/>
                <a:gd name="connsiteY92" fmla="*/ 40883 h 921549"/>
                <a:gd name="connsiteX93" fmla="*/ 473068 w 941119"/>
                <a:gd name="connsiteY93" fmla="*/ 51664 h 921549"/>
                <a:gd name="connsiteX94" fmla="*/ 473904 w 941119"/>
                <a:gd name="connsiteY94" fmla="*/ 68067 h 921549"/>
                <a:gd name="connsiteX95" fmla="*/ 474100 w 941119"/>
                <a:gd name="connsiteY95" fmla="*/ 75183 h 921549"/>
                <a:gd name="connsiteX96" fmla="*/ 474900 w 941119"/>
                <a:gd name="connsiteY96" fmla="*/ 86942 h 921549"/>
                <a:gd name="connsiteX97" fmla="*/ 475096 w 941119"/>
                <a:gd name="connsiteY97" fmla="*/ 90500 h 921549"/>
                <a:gd name="connsiteX98" fmla="*/ 475986 w 941119"/>
                <a:gd name="connsiteY98" fmla="*/ 103808 h 921549"/>
                <a:gd name="connsiteX99" fmla="*/ 476146 w 941119"/>
                <a:gd name="connsiteY99" fmla="*/ 108415 h 921549"/>
                <a:gd name="connsiteX100" fmla="*/ 476893 w 941119"/>
                <a:gd name="connsiteY100" fmla="*/ 116065 h 921549"/>
                <a:gd name="connsiteX101" fmla="*/ 477071 w 941119"/>
                <a:gd name="connsiteY101" fmla="*/ 117595 h 921549"/>
                <a:gd name="connsiteX102" fmla="*/ 478316 w 941119"/>
                <a:gd name="connsiteY102" fmla="*/ 134479 h 921549"/>
                <a:gd name="connsiteX103" fmla="*/ 480095 w 941119"/>
                <a:gd name="connsiteY103" fmla="*/ 149227 h 921549"/>
                <a:gd name="connsiteX104" fmla="*/ 481163 w 941119"/>
                <a:gd name="connsiteY104" fmla="*/ 159421 h 921549"/>
                <a:gd name="connsiteX105" fmla="*/ 491339 w 941119"/>
                <a:gd name="connsiteY105" fmla="*/ 221083 h 921549"/>
                <a:gd name="connsiteX106" fmla="*/ 508204 w 941119"/>
                <a:gd name="connsiteY106" fmla="*/ 280290 h 921549"/>
                <a:gd name="connsiteX107" fmla="*/ 538448 w 941119"/>
                <a:gd name="connsiteY107" fmla="*/ 339639 h 921549"/>
                <a:gd name="connsiteX108" fmla="*/ 552556 w 941119"/>
                <a:gd name="connsiteY108" fmla="*/ 357928 h 921549"/>
                <a:gd name="connsiteX109" fmla="*/ 567073 w 941119"/>
                <a:gd name="connsiteY109" fmla="*/ 373210 h 921549"/>
                <a:gd name="connsiteX110" fmla="*/ 587550 w 941119"/>
                <a:gd name="connsiteY110" fmla="*/ 390289 h 921549"/>
                <a:gd name="connsiteX111" fmla="*/ 609077 w 941119"/>
                <a:gd name="connsiteY111" fmla="*/ 404325 h 921549"/>
                <a:gd name="connsiteX112" fmla="*/ 644249 w 941119"/>
                <a:gd name="connsiteY112" fmla="*/ 421297 h 921549"/>
                <a:gd name="connsiteX113" fmla="*/ 694062 w 941119"/>
                <a:gd name="connsiteY113" fmla="*/ 437202 h 921549"/>
                <a:gd name="connsiteX114" fmla="*/ 725106 w 941119"/>
                <a:gd name="connsiteY114" fmla="*/ 444087 h 921549"/>
                <a:gd name="connsiteX115" fmla="*/ 746846 w 941119"/>
                <a:gd name="connsiteY115" fmla="*/ 447645 h 921549"/>
                <a:gd name="connsiteX116" fmla="*/ 771664 w 941119"/>
                <a:gd name="connsiteY116" fmla="*/ 451328 h 921549"/>
                <a:gd name="connsiteX117" fmla="*/ 784936 w 941119"/>
                <a:gd name="connsiteY117" fmla="*/ 452644 h 921549"/>
                <a:gd name="connsiteX118" fmla="*/ 800200 w 941119"/>
                <a:gd name="connsiteY118" fmla="*/ 454423 h 921549"/>
                <a:gd name="connsiteX119" fmla="*/ 804292 w 941119"/>
                <a:gd name="connsiteY119" fmla="*/ 454672 h 921549"/>
                <a:gd name="connsiteX120" fmla="*/ 811408 w 941119"/>
                <a:gd name="connsiteY120" fmla="*/ 455420 h 921549"/>
                <a:gd name="connsiteX121" fmla="*/ 812422 w 941119"/>
                <a:gd name="connsiteY121" fmla="*/ 455580 h 921549"/>
                <a:gd name="connsiteX122" fmla="*/ 830337 w 941119"/>
                <a:gd name="connsiteY122" fmla="*/ 456754 h 921549"/>
                <a:gd name="connsiteX123" fmla="*/ 839535 w 941119"/>
                <a:gd name="connsiteY123" fmla="*/ 457519 h 921549"/>
                <a:gd name="connsiteX124" fmla="*/ 841065 w 941119"/>
                <a:gd name="connsiteY124" fmla="*/ 457697 h 921549"/>
                <a:gd name="connsiteX125" fmla="*/ 870829 w 941119"/>
                <a:gd name="connsiteY125" fmla="*/ 458871 h 921549"/>
                <a:gd name="connsiteX126" fmla="*/ 879510 w 941119"/>
                <a:gd name="connsiteY126" fmla="*/ 459529 h 921549"/>
                <a:gd name="connsiteX127" fmla="*/ 883602 w 941119"/>
                <a:gd name="connsiteY127" fmla="*/ 459778 h 921549"/>
                <a:gd name="connsiteX128" fmla="*/ 900059 w 941119"/>
                <a:gd name="connsiteY128" fmla="*/ 459885 h 921549"/>
                <a:gd name="connsiteX129" fmla="*/ 913384 w 941119"/>
                <a:gd name="connsiteY129" fmla="*/ 460632 h 921549"/>
                <a:gd name="connsiteX130" fmla="*/ 923133 w 941119"/>
                <a:gd name="connsiteY130" fmla="*/ 460846 h 921549"/>
                <a:gd name="connsiteX131" fmla="*/ 940621 w 941119"/>
                <a:gd name="connsiteY131" fmla="*/ 461522 h 921549"/>
                <a:gd name="connsiteX132" fmla="*/ 937561 w 941119"/>
                <a:gd name="connsiteY132" fmla="*/ 461806 h 921549"/>
                <a:gd name="connsiteX133" fmla="*/ 906694 w 941119"/>
                <a:gd name="connsiteY133" fmla="*/ 461949 h 921549"/>
                <a:gd name="connsiteX134" fmla="*/ 900557 w 941119"/>
                <a:gd name="connsiteY134" fmla="*/ 462482 h 921549"/>
                <a:gd name="connsiteX135" fmla="*/ 895967 w 941119"/>
                <a:gd name="connsiteY135" fmla="*/ 462838 h 921549"/>
                <a:gd name="connsiteX136" fmla="*/ 881040 w 941119"/>
                <a:gd name="connsiteY136" fmla="*/ 462945 h 921549"/>
                <a:gd name="connsiteX137" fmla="*/ 870811 w 941119"/>
                <a:gd name="connsiteY137" fmla="*/ 463639 h 921549"/>
                <a:gd name="connsiteX138" fmla="*/ 860546 w 941119"/>
                <a:gd name="connsiteY138" fmla="*/ 463959 h 921549"/>
                <a:gd name="connsiteX139" fmla="*/ 850316 w 941119"/>
                <a:gd name="connsiteY139" fmla="*/ 464688 h 921549"/>
                <a:gd name="connsiteX140" fmla="*/ 844677 w 941119"/>
                <a:gd name="connsiteY140" fmla="*/ 464955 h 921549"/>
                <a:gd name="connsiteX141" fmla="*/ 832401 w 941119"/>
                <a:gd name="connsiteY141" fmla="*/ 465809 h 921549"/>
                <a:gd name="connsiteX142" fmla="*/ 827793 w 941119"/>
                <a:gd name="connsiteY142" fmla="*/ 466005 h 921549"/>
                <a:gd name="connsiteX143" fmla="*/ 818596 w 941119"/>
                <a:gd name="connsiteY143" fmla="*/ 466788 h 921549"/>
                <a:gd name="connsiteX144" fmla="*/ 817066 w 941119"/>
                <a:gd name="connsiteY144" fmla="*/ 466966 h 921549"/>
                <a:gd name="connsiteX145" fmla="*/ 800200 w 941119"/>
                <a:gd name="connsiteY145" fmla="*/ 468264 h 921549"/>
                <a:gd name="connsiteX146" fmla="*/ 785416 w 941119"/>
                <a:gd name="connsiteY146" fmla="*/ 469777 h 921549"/>
                <a:gd name="connsiteX147" fmla="*/ 773194 w 941119"/>
                <a:gd name="connsiteY147" fmla="*/ 471182 h 921549"/>
                <a:gd name="connsiteX148" fmla="*/ 762004 w 941119"/>
                <a:gd name="connsiteY148" fmla="*/ 472481 h 921549"/>
                <a:gd name="connsiteX149" fmla="*/ 751881 w 941119"/>
                <a:gd name="connsiteY149" fmla="*/ 474117 h 921549"/>
                <a:gd name="connsiteX150" fmla="*/ 724075 w 941119"/>
                <a:gd name="connsiteY150" fmla="*/ 478654 h 921549"/>
                <a:gd name="connsiteX151" fmla="*/ 689063 w 941119"/>
                <a:gd name="connsiteY151" fmla="*/ 486606 h 921549"/>
                <a:gd name="connsiteX152" fmla="*/ 637061 w 941119"/>
                <a:gd name="connsiteY152" fmla="*/ 504272 h 921549"/>
                <a:gd name="connsiteX153" fmla="*/ 592069 w 941119"/>
                <a:gd name="connsiteY153" fmla="*/ 528948 h 921549"/>
                <a:gd name="connsiteX154" fmla="*/ 567073 w 941119"/>
                <a:gd name="connsiteY154" fmla="*/ 549531 h 921549"/>
                <a:gd name="connsiteX155" fmla="*/ 560153 w 941119"/>
                <a:gd name="connsiteY155" fmla="*/ 556434 h 921549"/>
                <a:gd name="connsiteX156" fmla="*/ 541312 w 941119"/>
                <a:gd name="connsiteY156" fmla="*/ 578797 h 921549"/>
                <a:gd name="connsiteX157" fmla="*/ 520355 w 941119"/>
                <a:gd name="connsiteY157" fmla="*/ 613524 h 921549"/>
                <a:gd name="connsiteX158" fmla="*/ 507350 w 941119"/>
                <a:gd name="connsiteY158" fmla="*/ 644266 h 921549"/>
                <a:gd name="connsiteX159" fmla="*/ 493314 w 941119"/>
                <a:gd name="connsiteY159" fmla="*/ 692034 h 921549"/>
                <a:gd name="connsiteX160" fmla="*/ 487514 w 941119"/>
                <a:gd name="connsiteY160" fmla="*/ 720143 h 921549"/>
                <a:gd name="connsiteX161" fmla="*/ 483137 w 941119"/>
                <a:gd name="connsiteY161" fmla="*/ 747985 h 921549"/>
                <a:gd name="connsiteX162" fmla="*/ 479971 w 941119"/>
                <a:gd name="connsiteY162" fmla="*/ 771860 h 921549"/>
                <a:gd name="connsiteX163" fmla="*/ 478281 w 941119"/>
                <a:gd name="connsiteY163" fmla="*/ 786092 h 921549"/>
                <a:gd name="connsiteX164" fmla="*/ 476929 w 941119"/>
                <a:gd name="connsiteY164" fmla="*/ 802442 h 921549"/>
                <a:gd name="connsiteX165" fmla="*/ 475310 w 941119"/>
                <a:gd name="connsiteY165" fmla="*/ 822367 h 921549"/>
                <a:gd name="connsiteX166" fmla="*/ 475185 w 941119"/>
                <a:gd name="connsiteY166" fmla="*/ 823381 h 921549"/>
                <a:gd name="connsiteX167" fmla="*/ 474064 w 941119"/>
                <a:gd name="connsiteY167" fmla="*/ 844392 h 921549"/>
                <a:gd name="connsiteX168" fmla="*/ 473246 w 941119"/>
                <a:gd name="connsiteY168" fmla="*/ 859264 h 921549"/>
                <a:gd name="connsiteX169" fmla="*/ 473015 w 941119"/>
                <a:gd name="connsiteY169" fmla="*/ 869014 h 921549"/>
                <a:gd name="connsiteX170" fmla="*/ 472178 w 941119"/>
                <a:gd name="connsiteY170" fmla="*/ 884883 h 921549"/>
                <a:gd name="connsiteX171" fmla="*/ 472036 w 941119"/>
                <a:gd name="connsiteY171" fmla="*/ 888992 h 921549"/>
                <a:gd name="connsiteX172" fmla="*/ 471912 w 941119"/>
                <a:gd name="connsiteY172" fmla="*/ 916265 h 921549"/>
                <a:gd name="connsiteX173" fmla="*/ 471965 w 941119"/>
                <a:gd name="connsiteY173" fmla="*/ 921371 h 921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</a:cxnLst>
              <a:rect l="l" t="t" r="r" b="b"/>
              <a:pathLst>
                <a:path w="941119" h="921549">
                  <a:moveTo>
                    <a:pt x="471965" y="921371"/>
                  </a:moveTo>
                  <a:cubicBezTo>
                    <a:pt x="470378" y="916840"/>
                    <a:pt x="469718" y="912036"/>
                    <a:pt x="470026" y="907245"/>
                  </a:cubicBezTo>
                  <a:cubicBezTo>
                    <a:pt x="470026" y="900396"/>
                    <a:pt x="470026" y="893529"/>
                    <a:pt x="470026" y="886680"/>
                  </a:cubicBezTo>
                  <a:cubicBezTo>
                    <a:pt x="470102" y="882398"/>
                    <a:pt x="469859" y="878115"/>
                    <a:pt x="469296" y="873871"/>
                  </a:cubicBezTo>
                  <a:cubicBezTo>
                    <a:pt x="468951" y="870115"/>
                    <a:pt x="468857" y="866342"/>
                    <a:pt x="469012" y="862574"/>
                  </a:cubicBezTo>
                  <a:cubicBezTo>
                    <a:pt x="469012" y="858126"/>
                    <a:pt x="469279" y="853678"/>
                    <a:pt x="468211" y="849266"/>
                  </a:cubicBezTo>
                  <a:cubicBezTo>
                    <a:pt x="468003" y="847907"/>
                    <a:pt x="467937" y="846530"/>
                    <a:pt x="468016" y="845157"/>
                  </a:cubicBezTo>
                  <a:cubicBezTo>
                    <a:pt x="467891" y="840211"/>
                    <a:pt x="468229" y="835229"/>
                    <a:pt x="467144" y="830301"/>
                  </a:cubicBezTo>
                  <a:cubicBezTo>
                    <a:pt x="466896" y="828432"/>
                    <a:pt x="466838" y="826542"/>
                    <a:pt x="466966" y="824662"/>
                  </a:cubicBezTo>
                  <a:cubicBezTo>
                    <a:pt x="467130" y="821746"/>
                    <a:pt x="466872" y="818823"/>
                    <a:pt x="466201" y="815980"/>
                  </a:cubicBezTo>
                  <a:cubicBezTo>
                    <a:pt x="466059" y="815489"/>
                    <a:pt x="466005" y="814977"/>
                    <a:pt x="466041" y="814468"/>
                  </a:cubicBezTo>
                  <a:cubicBezTo>
                    <a:pt x="466414" y="808277"/>
                    <a:pt x="465027" y="802192"/>
                    <a:pt x="464813" y="796037"/>
                  </a:cubicBezTo>
                  <a:cubicBezTo>
                    <a:pt x="464635" y="791091"/>
                    <a:pt x="463746" y="786199"/>
                    <a:pt x="463176" y="781271"/>
                  </a:cubicBezTo>
                  <a:cubicBezTo>
                    <a:pt x="463038" y="780428"/>
                    <a:pt x="462943" y="779579"/>
                    <a:pt x="462892" y="778727"/>
                  </a:cubicBezTo>
                  <a:cubicBezTo>
                    <a:pt x="462629" y="773263"/>
                    <a:pt x="462034" y="767821"/>
                    <a:pt x="461113" y="762431"/>
                  </a:cubicBezTo>
                  <a:cubicBezTo>
                    <a:pt x="460686" y="759388"/>
                    <a:pt x="460401" y="756329"/>
                    <a:pt x="459992" y="753286"/>
                  </a:cubicBezTo>
                  <a:cubicBezTo>
                    <a:pt x="458498" y="742452"/>
                    <a:pt x="456754" y="731671"/>
                    <a:pt x="454904" y="720890"/>
                  </a:cubicBezTo>
                  <a:cubicBezTo>
                    <a:pt x="452420" y="705871"/>
                    <a:pt x="449159" y="690989"/>
                    <a:pt x="445137" y="676307"/>
                  </a:cubicBezTo>
                  <a:cubicBezTo>
                    <a:pt x="440458" y="659107"/>
                    <a:pt x="434573" y="642259"/>
                    <a:pt x="427524" y="625888"/>
                  </a:cubicBezTo>
                  <a:cubicBezTo>
                    <a:pt x="420559" y="609848"/>
                    <a:pt x="411982" y="594559"/>
                    <a:pt x="401924" y="580256"/>
                  </a:cubicBezTo>
                  <a:cubicBezTo>
                    <a:pt x="396960" y="573068"/>
                    <a:pt x="391427" y="566292"/>
                    <a:pt x="385378" y="559992"/>
                  </a:cubicBezTo>
                  <a:cubicBezTo>
                    <a:pt x="384293" y="558889"/>
                    <a:pt x="383333" y="557680"/>
                    <a:pt x="382372" y="556434"/>
                  </a:cubicBezTo>
                  <a:cubicBezTo>
                    <a:pt x="380666" y="554280"/>
                    <a:pt x="378714" y="552333"/>
                    <a:pt x="376554" y="550635"/>
                  </a:cubicBezTo>
                  <a:cubicBezTo>
                    <a:pt x="375722" y="550037"/>
                    <a:pt x="374925" y="549389"/>
                    <a:pt x="374170" y="548695"/>
                  </a:cubicBezTo>
                  <a:cubicBezTo>
                    <a:pt x="369525" y="544134"/>
                    <a:pt x="364594" y="539873"/>
                    <a:pt x="359404" y="535940"/>
                  </a:cubicBezTo>
                  <a:cubicBezTo>
                    <a:pt x="352144" y="530209"/>
                    <a:pt x="344501" y="524984"/>
                    <a:pt x="336526" y="520302"/>
                  </a:cubicBezTo>
                  <a:cubicBezTo>
                    <a:pt x="319182" y="510227"/>
                    <a:pt x="300888" y="501885"/>
                    <a:pt x="281909" y="495395"/>
                  </a:cubicBezTo>
                  <a:cubicBezTo>
                    <a:pt x="267490" y="490476"/>
                    <a:pt x="252821" y="486320"/>
                    <a:pt x="237966" y="482942"/>
                  </a:cubicBezTo>
                  <a:cubicBezTo>
                    <a:pt x="226473" y="480291"/>
                    <a:pt x="214927" y="477853"/>
                    <a:pt x="203239" y="476199"/>
                  </a:cubicBezTo>
                  <a:cubicBezTo>
                    <a:pt x="192760" y="474722"/>
                    <a:pt x="182335" y="472641"/>
                    <a:pt x="171839" y="471449"/>
                  </a:cubicBezTo>
                  <a:cubicBezTo>
                    <a:pt x="167444" y="470933"/>
                    <a:pt x="162943" y="470239"/>
                    <a:pt x="158585" y="470043"/>
                  </a:cubicBezTo>
                  <a:cubicBezTo>
                    <a:pt x="154226" y="469848"/>
                    <a:pt x="149690" y="469047"/>
                    <a:pt x="145349" y="468496"/>
                  </a:cubicBezTo>
                  <a:cubicBezTo>
                    <a:pt x="144341" y="468325"/>
                    <a:pt x="143326" y="468206"/>
                    <a:pt x="142306" y="468140"/>
                  </a:cubicBezTo>
                  <a:cubicBezTo>
                    <a:pt x="139033" y="468140"/>
                    <a:pt x="135795" y="467410"/>
                    <a:pt x="132611" y="467339"/>
                  </a:cubicBezTo>
                  <a:cubicBezTo>
                    <a:pt x="126420" y="467197"/>
                    <a:pt x="120353" y="465863"/>
                    <a:pt x="114180" y="466023"/>
                  </a:cubicBezTo>
                  <a:cubicBezTo>
                    <a:pt x="111788" y="466194"/>
                    <a:pt x="109383" y="465971"/>
                    <a:pt x="107063" y="465364"/>
                  </a:cubicBezTo>
                  <a:cubicBezTo>
                    <a:pt x="106570" y="465201"/>
                    <a:pt x="106053" y="465123"/>
                    <a:pt x="105533" y="465133"/>
                  </a:cubicBezTo>
                  <a:cubicBezTo>
                    <a:pt x="97972" y="465489"/>
                    <a:pt x="90518" y="464101"/>
                    <a:pt x="82975" y="463977"/>
                  </a:cubicBezTo>
                  <a:cubicBezTo>
                    <a:pt x="77838" y="464155"/>
                    <a:pt x="72695" y="463886"/>
                    <a:pt x="67604" y="463176"/>
                  </a:cubicBezTo>
                  <a:cubicBezTo>
                    <a:pt x="64708" y="462883"/>
                    <a:pt x="61794" y="462812"/>
                    <a:pt x="58887" y="462963"/>
                  </a:cubicBezTo>
                  <a:cubicBezTo>
                    <a:pt x="52037" y="462767"/>
                    <a:pt x="45170" y="463425"/>
                    <a:pt x="38374" y="462073"/>
                  </a:cubicBezTo>
                  <a:cubicBezTo>
                    <a:pt x="37010" y="461918"/>
                    <a:pt x="35634" y="461888"/>
                    <a:pt x="34265" y="461984"/>
                  </a:cubicBezTo>
                  <a:lnTo>
                    <a:pt x="4892" y="461931"/>
                  </a:lnTo>
                  <a:cubicBezTo>
                    <a:pt x="3677" y="462016"/>
                    <a:pt x="2458" y="461815"/>
                    <a:pt x="1334" y="461344"/>
                  </a:cubicBezTo>
                  <a:cubicBezTo>
                    <a:pt x="2348" y="461255"/>
                    <a:pt x="3380" y="461095"/>
                    <a:pt x="4394" y="461077"/>
                  </a:cubicBezTo>
                  <a:lnTo>
                    <a:pt x="22416" y="460952"/>
                  </a:lnTo>
                  <a:cubicBezTo>
                    <a:pt x="25991" y="461127"/>
                    <a:pt x="29574" y="460876"/>
                    <a:pt x="33090" y="460205"/>
                  </a:cubicBezTo>
                  <a:cubicBezTo>
                    <a:pt x="34449" y="459994"/>
                    <a:pt x="35828" y="459935"/>
                    <a:pt x="37200" y="460027"/>
                  </a:cubicBezTo>
                  <a:cubicBezTo>
                    <a:pt x="43035" y="460027"/>
                    <a:pt x="48853" y="460027"/>
                    <a:pt x="54688" y="460027"/>
                  </a:cubicBezTo>
                  <a:cubicBezTo>
                    <a:pt x="58111" y="460079"/>
                    <a:pt x="61533" y="459848"/>
                    <a:pt x="64918" y="459334"/>
                  </a:cubicBezTo>
                  <a:cubicBezTo>
                    <a:pt x="67984" y="459010"/>
                    <a:pt x="71070" y="458908"/>
                    <a:pt x="74151" y="459031"/>
                  </a:cubicBezTo>
                  <a:cubicBezTo>
                    <a:pt x="78781" y="459232"/>
                    <a:pt x="83420" y="458953"/>
                    <a:pt x="87992" y="458195"/>
                  </a:cubicBezTo>
                  <a:cubicBezTo>
                    <a:pt x="89689" y="457960"/>
                    <a:pt x="91405" y="457894"/>
                    <a:pt x="93116" y="457999"/>
                  </a:cubicBezTo>
                  <a:cubicBezTo>
                    <a:pt x="97226" y="458202"/>
                    <a:pt x="101346" y="457921"/>
                    <a:pt x="105391" y="457163"/>
                  </a:cubicBezTo>
                  <a:cubicBezTo>
                    <a:pt x="106750" y="456951"/>
                    <a:pt x="108129" y="456891"/>
                    <a:pt x="109501" y="456985"/>
                  </a:cubicBezTo>
                  <a:cubicBezTo>
                    <a:pt x="113269" y="457163"/>
                    <a:pt x="117046" y="456877"/>
                    <a:pt x="120744" y="456131"/>
                  </a:cubicBezTo>
                  <a:cubicBezTo>
                    <a:pt x="121919" y="455930"/>
                    <a:pt x="123113" y="455870"/>
                    <a:pt x="124302" y="455953"/>
                  </a:cubicBezTo>
                  <a:cubicBezTo>
                    <a:pt x="127048" y="456103"/>
                    <a:pt x="129801" y="455839"/>
                    <a:pt x="132468" y="455171"/>
                  </a:cubicBezTo>
                  <a:cubicBezTo>
                    <a:pt x="132964" y="455021"/>
                    <a:pt x="133482" y="454962"/>
                    <a:pt x="133998" y="454993"/>
                  </a:cubicBezTo>
                  <a:cubicBezTo>
                    <a:pt x="139335" y="455384"/>
                    <a:pt x="144530" y="453907"/>
                    <a:pt x="149850" y="453747"/>
                  </a:cubicBezTo>
                  <a:cubicBezTo>
                    <a:pt x="154262" y="453623"/>
                    <a:pt x="158745" y="452680"/>
                    <a:pt x="163050" y="452128"/>
                  </a:cubicBezTo>
                  <a:cubicBezTo>
                    <a:pt x="166964" y="451648"/>
                    <a:pt x="170878" y="451310"/>
                    <a:pt x="174774" y="450794"/>
                  </a:cubicBezTo>
                  <a:cubicBezTo>
                    <a:pt x="181036" y="449940"/>
                    <a:pt x="187228" y="448926"/>
                    <a:pt x="193543" y="448125"/>
                  </a:cubicBezTo>
                  <a:cubicBezTo>
                    <a:pt x="200499" y="447254"/>
                    <a:pt x="207384" y="445973"/>
                    <a:pt x="214251" y="444656"/>
                  </a:cubicBezTo>
                  <a:cubicBezTo>
                    <a:pt x="218290" y="443874"/>
                    <a:pt x="222364" y="443322"/>
                    <a:pt x="226367" y="442450"/>
                  </a:cubicBezTo>
                  <a:cubicBezTo>
                    <a:pt x="244963" y="438563"/>
                    <a:pt x="263323" y="433621"/>
                    <a:pt x="281357" y="427649"/>
                  </a:cubicBezTo>
                  <a:cubicBezTo>
                    <a:pt x="296960" y="422374"/>
                    <a:pt x="312103" y="415829"/>
                    <a:pt x="326634" y="408079"/>
                  </a:cubicBezTo>
                  <a:cubicBezTo>
                    <a:pt x="339643" y="401148"/>
                    <a:pt x="351963" y="392993"/>
                    <a:pt x="363425" y="383724"/>
                  </a:cubicBezTo>
                  <a:cubicBezTo>
                    <a:pt x="372173" y="376544"/>
                    <a:pt x="380335" y="368680"/>
                    <a:pt x="387834" y="360205"/>
                  </a:cubicBezTo>
                  <a:cubicBezTo>
                    <a:pt x="396875" y="350126"/>
                    <a:pt x="404875" y="339159"/>
                    <a:pt x="411708" y="327470"/>
                  </a:cubicBezTo>
                  <a:cubicBezTo>
                    <a:pt x="415925" y="320212"/>
                    <a:pt x="420195" y="312971"/>
                    <a:pt x="423681" y="305321"/>
                  </a:cubicBezTo>
                  <a:cubicBezTo>
                    <a:pt x="430088" y="291460"/>
                    <a:pt x="435585" y="277198"/>
                    <a:pt x="440138" y="262624"/>
                  </a:cubicBezTo>
                  <a:cubicBezTo>
                    <a:pt x="444158" y="249530"/>
                    <a:pt x="447699" y="236329"/>
                    <a:pt x="450527" y="222915"/>
                  </a:cubicBezTo>
                  <a:cubicBezTo>
                    <a:pt x="452129" y="215390"/>
                    <a:pt x="453801" y="207882"/>
                    <a:pt x="455082" y="200286"/>
                  </a:cubicBezTo>
                  <a:cubicBezTo>
                    <a:pt x="456363" y="192689"/>
                    <a:pt x="457448" y="185110"/>
                    <a:pt x="458640" y="177514"/>
                  </a:cubicBezTo>
                  <a:cubicBezTo>
                    <a:pt x="459191" y="173956"/>
                    <a:pt x="459743" y="170398"/>
                    <a:pt x="460419" y="166840"/>
                  </a:cubicBezTo>
                  <a:cubicBezTo>
                    <a:pt x="460917" y="163975"/>
                    <a:pt x="460881" y="161058"/>
                    <a:pt x="461415" y="158176"/>
                  </a:cubicBezTo>
                  <a:cubicBezTo>
                    <a:pt x="462234" y="153817"/>
                    <a:pt x="462340" y="149280"/>
                    <a:pt x="462803" y="144922"/>
                  </a:cubicBezTo>
                  <a:cubicBezTo>
                    <a:pt x="463319" y="139994"/>
                    <a:pt x="463870" y="135083"/>
                    <a:pt x="464422" y="130155"/>
                  </a:cubicBezTo>
                  <a:cubicBezTo>
                    <a:pt x="464562" y="129662"/>
                    <a:pt x="464651" y="129155"/>
                    <a:pt x="464689" y="128643"/>
                  </a:cubicBezTo>
                  <a:cubicBezTo>
                    <a:pt x="464368" y="122630"/>
                    <a:pt x="466005" y="116741"/>
                    <a:pt x="465881" y="110728"/>
                  </a:cubicBezTo>
                  <a:cubicBezTo>
                    <a:pt x="465758" y="108500"/>
                    <a:pt x="465987" y="106267"/>
                    <a:pt x="466557" y="104110"/>
                  </a:cubicBezTo>
                  <a:cubicBezTo>
                    <a:pt x="466720" y="103617"/>
                    <a:pt x="466799" y="103100"/>
                    <a:pt x="466788" y="102580"/>
                  </a:cubicBezTo>
                  <a:cubicBezTo>
                    <a:pt x="466397" y="95197"/>
                    <a:pt x="467998" y="87921"/>
                    <a:pt x="467944" y="80538"/>
                  </a:cubicBezTo>
                  <a:cubicBezTo>
                    <a:pt x="467823" y="76775"/>
                    <a:pt x="468069" y="73010"/>
                    <a:pt x="468674" y="69294"/>
                  </a:cubicBezTo>
                  <a:cubicBezTo>
                    <a:pt x="468983" y="66566"/>
                    <a:pt x="469078" y="63818"/>
                    <a:pt x="468958" y="61075"/>
                  </a:cubicBezTo>
                  <a:cubicBezTo>
                    <a:pt x="469101" y="55738"/>
                    <a:pt x="468585" y="50401"/>
                    <a:pt x="469795" y="45188"/>
                  </a:cubicBezTo>
                  <a:cubicBezTo>
                    <a:pt x="469988" y="43833"/>
                    <a:pt x="470029" y="42460"/>
                    <a:pt x="469919" y="41096"/>
                  </a:cubicBezTo>
                  <a:cubicBezTo>
                    <a:pt x="469919" y="30795"/>
                    <a:pt x="470079" y="20512"/>
                    <a:pt x="470026" y="10230"/>
                  </a:cubicBezTo>
                  <a:cubicBezTo>
                    <a:pt x="470088" y="7168"/>
                    <a:pt x="470741" y="4148"/>
                    <a:pt x="471947" y="1334"/>
                  </a:cubicBezTo>
                  <a:lnTo>
                    <a:pt x="471947" y="5462"/>
                  </a:lnTo>
                  <a:cubicBezTo>
                    <a:pt x="471947" y="13183"/>
                    <a:pt x="471947" y="20886"/>
                    <a:pt x="472054" y="28589"/>
                  </a:cubicBezTo>
                  <a:cubicBezTo>
                    <a:pt x="471995" y="32700"/>
                    <a:pt x="472239" y="36808"/>
                    <a:pt x="472783" y="40883"/>
                  </a:cubicBezTo>
                  <a:cubicBezTo>
                    <a:pt x="473128" y="44465"/>
                    <a:pt x="473223" y="48068"/>
                    <a:pt x="473068" y="51664"/>
                  </a:cubicBezTo>
                  <a:cubicBezTo>
                    <a:pt x="473193" y="57143"/>
                    <a:pt x="472819" y="62605"/>
                    <a:pt x="473904" y="68067"/>
                  </a:cubicBezTo>
                  <a:cubicBezTo>
                    <a:pt x="474171" y="70429"/>
                    <a:pt x="474237" y="72809"/>
                    <a:pt x="474100" y="75183"/>
                  </a:cubicBezTo>
                  <a:cubicBezTo>
                    <a:pt x="473904" y="79121"/>
                    <a:pt x="474173" y="83068"/>
                    <a:pt x="474900" y="86942"/>
                  </a:cubicBezTo>
                  <a:cubicBezTo>
                    <a:pt x="475098" y="88117"/>
                    <a:pt x="475164" y="89311"/>
                    <a:pt x="475096" y="90500"/>
                  </a:cubicBezTo>
                  <a:cubicBezTo>
                    <a:pt x="474922" y="94955"/>
                    <a:pt x="475219" y="99416"/>
                    <a:pt x="475986" y="103808"/>
                  </a:cubicBezTo>
                  <a:cubicBezTo>
                    <a:pt x="476210" y="105333"/>
                    <a:pt x="476263" y="106878"/>
                    <a:pt x="476146" y="108415"/>
                  </a:cubicBezTo>
                  <a:cubicBezTo>
                    <a:pt x="476012" y="110988"/>
                    <a:pt x="476263" y="113567"/>
                    <a:pt x="476893" y="116065"/>
                  </a:cubicBezTo>
                  <a:cubicBezTo>
                    <a:pt x="477041" y="116561"/>
                    <a:pt x="477101" y="117079"/>
                    <a:pt x="477071" y="117595"/>
                  </a:cubicBezTo>
                  <a:cubicBezTo>
                    <a:pt x="476715" y="123271"/>
                    <a:pt x="478085" y="128821"/>
                    <a:pt x="478316" y="134479"/>
                  </a:cubicBezTo>
                  <a:cubicBezTo>
                    <a:pt x="478530" y="139407"/>
                    <a:pt x="479455" y="144299"/>
                    <a:pt x="480095" y="149227"/>
                  </a:cubicBezTo>
                  <a:cubicBezTo>
                    <a:pt x="480487" y="152607"/>
                    <a:pt x="480771" y="156023"/>
                    <a:pt x="481163" y="159421"/>
                  </a:cubicBezTo>
                  <a:cubicBezTo>
                    <a:pt x="483600" y="180129"/>
                    <a:pt x="487123" y="200659"/>
                    <a:pt x="491339" y="221083"/>
                  </a:cubicBezTo>
                  <a:cubicBezTo>
                    <a:pt x="495486" y="241209"/>
                    <a:pt x="501124" y="260999"/>
                    <a:pt x="508204" y="280290"/>
                  </a:cubicBezTo>
                  <a:cubicBezTo>
                    <a:pt x="515675" y="301299"/>
                    <a:pt x="525842" y="321247"/>
                    <a:pt x="538448" y="339639"/>
                  </a:cubicBezTo>
                  <a:cubicBezTo>
                    <a:pt x="542878" y="345955"/>
                    <a:pt x="547521" y="352092"/>
                    <a:pt x="552556" y="357928"/>
                  </a:cubicBezTo>
                  <a:cubicBezTo>
                    <a:pt x="557146" y="363265"/>
                    <a:pt x="562092" y="368246"/>
                    <a:pt x="567073" y="373210"/>
                  </a:cubicBezTo>
                  <a:cubicBezTo>
                    <a:pt x="573448" y="379424"/>
                    <a:pt x="580293" y="385133"/>
                    <a:pt x="587550" y="390289"/>
                  </a:cubicBezTo>
                  <a:cubicBezTo>
                    <a:pt x="594471" y="395341"/>
                    <a:pt x="601694" y="399949"/>
                    <a:pt x="609077" y="404325"/>
                  </a:cubicBezTo>
                  <a:cubicBezTo>
                    <a:pt x="620349" y="410876"/>
                    <a:pt x="632106" y="416549"/>
                    <a:pt x="644249" y="421297"/>
                  </a:cubicBezTo>
                  <a:cubicBezTo>
                    <a:pt x="660441" y="427810"/>
                    <a:pt x="677090" y="433128"/>
                    <a:pt x="694062" y="437202"/>
                  </a:cubicBezTo>
                  <a:cubicBezTo>
                    <a:pt x="704363" y="439657"/>
                    <a:pt x="714681" y="442148"/>
                    <a:pt x="725106" y="444087"/>
                  </a:cubicBezTo>
                  <a:cubicBezTo>
                    <a:pt x="732312" y="445439"/>
                    <a:pt x="739517" y="446898"/>
                    <a:pt x="746846" y="447645"/>
                  </a:cubicBezTo>
                  <a:cubicBezTo>
                    <a:pt x="755155" y="448570"/>
                    <a:pt x="763392" y="450171"/>
                    <a:pt x="771664" y="451328"/>
                  </a:cubicBezTo>
                  <a:cubicBezTo>
                    <a:pt x="776076" y="451933"/>
                    <a:pt x="780560" y="452164"/>
                    <a:pt x="784936" y="452644"/>
                  </a:cubicBezTo>
                  <a:cubicBezTo>
                    <a:pt x="790024" y="453178"/>
                    <a:pt x="795112" y="453836"/>
                    <a:pt x="800200" y="454423"/>
                  </a:cubicBezTo>
                  <a:cubicBezTo>
                    <a:pt x="801552" y="454566"/>
                    <a:pt x="802922" y="454655"/>
                    <a:pt x="804292" y="454672"/>
                  </a:cubicBezTo>
                  <a:cubicBezTo>
                    <a:pt x="806689" y="454575"/>
                    <a:pt x="809085" y="454827"/>
                    <a:pt x="811408" y="455420"/>
                  </a:cubicBezTo>
                  <a:cubicBezTo>
                    <a:pt x="811734" y="455535"/>
                    <a:pt x="812077" y="455589"/>
                    <a:pt x="812422" y="455580"/>
                  </a:cubicBezTo>
                  <a:cubicBezTo>
                    <a:pt x="818453" y="455242"/>
                    <a:pt x="824342" y="456683"/>
                    <a:pt x="830337" y="456754"/>
                  </a:cubicBezTo>
                  <a:cubicBezTo>
                    <a:pt x="833424" y="456581"/>
                    <a:pt x="836520" y="456838"/>
                    <a:pt x="839535" y="457519"/>
                  </a:cubicBezTo>
                  <a:cubicBezTo>
                    <a:pt x="840031" y="457667"/>
                    <a:pt x="840549" y="457727"/>
                    <a:pt x="841065" y="457697"/>
                  </a:cubicBezTo>
                  <a:cubicBezTo>
                    <a:pt x="851010" y="457305"/>
                    <a:pt x="860866" y="459280"/>
                    <a:pt x="870829" y="458871"/>
                  </a:cubicBezTo>
                  <a:cubicBezTo>
                    <a:pt x="873739" y="458656"/>
                    <a:pt x="876666" y="458876"/>
                    <a:pt x="879510" y="459529"/>
                  </a:cubicBezTo>
                  <a:cubicBezTo>
                    <a:pt x="880859" y="459773"/>
                    <a:pt x="882232" y="459857"/>
                    <a:pt x="883602" y="459778"/>
                  </a:cubicBezTo>
                  <a:cubicBezTo>
                    <a:pt x="889082" y="459778"/>
                    <a:pt x="894579" y="459778"/>
                    <a:pt x="900059" y="459885"/>
                  </a:cubicBezTo>
                  <a:cubicBezTo>
                    <a:pt x="904513" y="459778"/>
                    <a:pt x="908970" y="460029"/>
                    <a:pt x="913384" y="460632"/>
                  </a:cubicBezTo>
                  <a:cubicBezTo>
                    <a:pt x="916621" y="460979"/>
                    <a:pt x="919883" y="461052"/>
                    <a:pt x="923133" y="460846"/>
                  </a:cubicBezTo>
                  <a:cubicBezTo>
                    <a:pt x="928970" y="460760"/>
                    <a:pt x="934807" y="460986"/>
                    <a:pt x="940621" y="461522"/>
                  </a:cubicBezTo>
                  <a:cubicBezTo>
                    <a:pt x="939589" y="461629"/>
                    <a:pt x="938575" y="461789"/>
                    <a:pt x="937561" y="461806"/>
                  </a:cubicBezTo>
                  <a:lnTo>
                    <a:pt x="906694" y="461949"/>
                  </a:lnTo>
                  <a:cubicBezTo>
                    <a:pt x="904636" y="461913"/>
                    <a:pt x="902578" y="462093"/>
                    <a:pt x="900557" y="462482"/>
                  </a:cubicBezTo>
                  <a:cubicBezTo>
                    <a:pt x="899043" y="462762"/>
                    <a:pt x="897506" y="462881"/>
                    <a:pt x="895967" y="462838"/>
                  </a:cubicBezTo>
                  <a:cubicBezTo>
                    <a:pt x="890985" y="462838"/>
                    <a:pt x="886022" y="462838"/>
                    <a:pt x="881040" y="462945"/>
                  </a:cubicBezTo>
                  <a:cubicBezTo>
                    <a:pt x="877618" y="462927"/>
                    <a:pt x="874200" y="463160"/>
                    <a:pt x="870811" y="463639"/>
                  </a:cubicBezTo>
                  <a:cubicBezTo>
                    <a:pt x="867400" y="463968"/>
                    <a:pt x="863970" y="464076"/>
                    <a:pt x="860546" y="463959"/>
                  </a:cubicBezTo>
                  <a:cubicBezTo>
                    <a:pt x="857119" y="463838"/>
                    <a:pt x="853691" y="464082"/>
                    <a:pt x="850316" y="464688"/>
                  </a:cubicBezTo>
                  <a:cubicBezTo>
                    <a:pt x="848450" y="464966"/>
                    <a:pt x="846561" y="465055"/>
                    <a:pt x="844677" y="464955"/>
                  </a:cubicBezTo>
                  <a:cubicBezTo>
                    <a:pt x="840565" y="464795"/>
                    <a:pt x="836450" y="465082"/>
                    <a:pt x="832401" y="465809"/>
                  </a:cubicBezTo>
                  <a:cubicBezTo>
                    <a:pt x="830876" y="466035"/>
                    <a:pt x="829332" y="466101"/>
                    <a:pt x="827793" y="466005"/>
                  </a:cubicBezTo>
                  <a:cubicBezTo>
                    <a:pt x="824707" y="465829"/>
                    <a:pt x="821609" y="466092"/>
                    <a:pt x="818596" y="466788"/>
                  </a:cubicBezTo>
                  <a:cubicBezTo>
                    <a:pt x="818101" y="466944"/>
                    <a:pt x="817582" y="467005"/>
                    <a:pt x="817066" y="466966"/>
                  </a:cubicBezTo>
                  <a:cubicBezTo>
                    <a:pt x="811391" y="466539"/>
                    <a:pt x="805787" y="467695"/>
                    <a:pt x="800200" y="468264"/>
                  </a:cubicBezTo>
                  <a:cubicBezTo>
                    <a:pt x="795290" y="468762"/>
                    <a:pt x="790327" y="469065"/>
                    <a:pt x="785416" y="469777"/>
                  </a:cubicBezTo>
                  <a:cubicBezTo>
                    <a:pt x="781378" y="470364"/>
                    <a:pt x="777286" y="470862"/>
                    <a:pt x="773194" y="471182"/>
                  </a:cubicBezTo>
                  <a:cubicBezTo>
                    <a:pt x="769458" y="471484"/>
                    <a:pt x="765722" y="471965"/>
                    <a:pt x="762004" y="472481"/>
                  </a:cubicBezTo>
                  <a:cubicBezTo>
                    <a:pt x="758624" y="472943"/>
                    <a:pt x="755279" y="473762"/>
                    <a:pt x="751881" y="474117"/>
                  </a:cubicBezTo>
                  <a:cubicBezTo>
                    <a:pt x="742541" y="475149"/>
                    <a:pt x="733308" y="476928"/>
                    <a:pt x="724075" y="478654"/>
                  </a:cubicBezTo>
                  <a:cubicBezTo>
                    <a:pt x="712315" y="480860"/>
                    <a:pt x="700609" y="483493"/>
                    <a:pt x="689063" y="486606"/>
                  </a:cubicBezTo>
                  <a:cubicBezTo>
                    <a:pt x="671320" y="491214"/>
                    <a:pt x="653939" y="497119"/>
                    <a:pt x="637061" y="504272"/>
                  </a:cubicBezTo>
                  <a:cubicBezTo>
                    <a:pt x="621276" y="510972"/>
                    <a:pt x="606203" y="519240"/>
                    <a:pt x="592069" y="528948"/>
                  </a:cubicBezTo>
                  <a:cubicBezTo>
                    <a:pt x="583147" y="535061"/>
                    <a:pt x="574784" y="541947"/>
                    <a:pt x="567073" y="549531"/>
                  </a:cubicBezTo>
                  <a:cubicBezTo>
                    <a:pt x="564778" y="551844"/>
                    <a:pt x="562483" y="554157"/>
                    <a:pt x="560153" y="556434"/>
                  </a:cubicBezTo>
                  <a:cubicBezTo>
                    <a:pt x="553214" y="563307"/>
                    <a:pt x="546908" y="570791"/>
                    <a:pt x="541312" y="578797"/>
                  </a:cubicBezTo>
                  <a:cubicBezTo>
                    <a:pt x="533346" y="589752"/>
                    <a:pt x="526335" y="601369"/>
                    <a:pt x="520355" y="613524"/>
                  </a:cubicBezTo>
                  <a:cubicBezTo>
                    <a:pt x="515516" y="623558"/>
                    <a:pt x="511181" y="633805"/>
                    <a:pt x="507350" y="644266"/>
                  </a:cubicBezTo>
                  <a:cubicBezTo>
                    <a:pt x="501720" y="659893"/>
                    <a:pt x="497032" y="675844"/>
                    <a:pt x="493314" y="692034"/>
                  </a:cubicBezTo>
                  <a:cubicBezTo>
                    <a:pt x="491143" y="701356"/>
                    <a:pt x="489275" y="710749"/>
                    <a:pt x="487514" y="720143"/>
                  </a:cubicBezTo>
                  <a:cubicBezTo>
                    <a:pt x="485753" y="729536"/>
                    <a:pt x="484383" y="738663"/>
                    <a:pt x="483137" y="747985"/>
                  </a:cubicBezTo>
                  <a:cubicBezTo>
                    <a:pt x="482088" y="755937"/>
                    <a:pt x="481163" y="763996"/>
                    <a:pt x="479971" y="771860"/>
                  </a:cubicBezTo>
                  <a:cubicBezTo>
                    <a:pt x="479259" y="776592"/>
                    <a:pt x="479811" y="781467"/>
                    <a:pt x="478281" y="786092"/>
                  </a:cubicBezTo>
                  <a:cubicBezTo>
                    <a:pt x="478241" y="791568"/>
                    <a:pt x="477788" y="797033"/>
                    <a:pt x="476929" y="802442"/>
                  </a:cubicBezTo>
                  <a:cubicBezTo>
                    <a:pt x="476253" y="809077"/>
                    <a:pt x="476733" y="815802"/>
                    <a:pt x="475310" y="822367"/>
                  </a:cubicBezTo>
                  <a:cubicBezTo>
                    <a:pt x="475233" y="822700"/>
                    <a:pt x="475192" y="823039"/>
                    <a:pt x="475185" y="823381"/>
                  </a:cubicBezTo>
                  <a:cubicBezTo>
                    <a:pt x="475452" y="830497"/>
                    <a:pt x="474349" y="837400"/>
                    <a:pt x="474064" y="844392"/>
                  </a:cubicBezTo>
                  <a:cubicBezTo>
                    <a:pt x="474128" y="849362"/>
                    <a:pt x="473856" y="854331"/>
                    <a:pt x="473246" y="859264"/>
                  </a:cubicBezTo>
                  <a:cubicBezTo>
                    <a:pt x="472927" y="862504"/>
                    <a:pt x="472851" y="865763"/>
                    <a:pt x="473015" y="869014"/>
                  </a:cubicBezTo>
                  <a:cubicBezTo>
                    <a:pt x="472872" y="874351"/>
                    <a:pt x="473370" y="879688"/>
                    <a:pt x="472178" y="884883"/>
                  </a:cubicBezTo>
                  <a:cubicBezTo>
                    <a:pt x="471988" y="886244"/>
                    <a:pt x="471940" y="887621"/>
                    <a:pt x="472036" y="888992"/>
                  </a:cubicBezTo>
                  <a:cubicBezTo>
                    <a:pt x="472036" y="898089"/>
                    <a:pt x="471995" y="907180"/>
                    <a:pt x="471912" y="916265"/>
                  </a:cubicBezTo>
                  <a:cubicBezTo>
                    <a:pt x="471947" y="917955"/>
                    <a:pt x="471965" y="919663"/>
                    <a:pt x="471965" y="921371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</p:grpSp>
      <p:sp>
        <p:nvSpPr>
          <p:cNvPr id="33" name="矩形 32"/>
          <p:cNvSpPr/>
          <p:nvPr userDrawn="1"/>
        </p:nvSpPr>
        <p:spPr>
          <a:xfrm>
            <a:off x="407988" y="561975"/>
            <a:ext cx="4430712" cy="4667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4" name="图形 26"/>
          <p:cNvGrpSpPr/>
          <p:nvPr userDrawn="1"/>
        </p:nvGrpSpPr>
        <p:grpSpPr>
          <a:xfrm flipH="1">
            <a:off x="608013" y="384662"/>
            <a:ext cx="520344" cy="329225"/>
            <a:chOff x="4884162" y="337915"/>
            <a:chExt cx="1004592" cy="635612"/>
          </a:xfrm>
        </p:grpSpPr>
        <p:sp>
          <p:nvSpPr>
            <p:cNvPr id="35" name="任意多边形: 形状 34"/>
            <p:cNvSpPr/>
            <p:nvPr/>
          </p:nvSpPr>
          <p:spPr>
            <a:xfrm>
              <a:off x="5222222" y="335895"/>
              <a:ext cx="328580" cy="638305"/>
            </a:xfrm>
            <a:custGeom>
              <a:avLst/>
              <a:gdLst>
                <a:gd name="connsiteX0" fmla="*/ 326667 w 328579"/>
                <a:gd name="connsiteY0" fmla="*/ 2020 h 638305"/>
                <a:gd name="connsiteX1" fmla="*/ 325294 w 328579"/>
                <a:gd name="connsiteY1" fmla="*/ 8942 h 638305"/>
                <a:gd name="connsiteX2" fmla="*/ 324405 w 328579"/>
                <a:gd name="connsiteY2" fmla="*/ 19553 h 638305"/>
                <a:gd name="connsiteX3" fmla="*/ 321092 w 328579"/>
                <a:gd name="connsiteY3" fmla="*/ 41611 h 638305"/>
                <a:gd name="connsiteX4" fmla="*/ 310804 w 328579"/>
                <a:gd name="connsiteY4" fmla="*/ 82980 h 638305"/>
                <a:gd name="connsiteX5" fmla="*/ 287965 w 328579"/>
                <a:gd name="connsiteY5" fmla="*/ 137869 h 638305"/>
                <a:gd name="connsiteX6" fmla="*/ 279697 w 328579"/>
                <a:gd name="connsiteY6" fmla="*/ 152466 h 638305"/>
                <a:gd name="connsiteX7" fmla="*/ 264587 w 328579"/>
                <a:gd name="connsiteY7" fmla="*/ 176005 h 638305"/>
                <a:gd name="connsiteX8" fmla="*/ 249748 w 328579"/>
                <a:gd name="connsiteY8" fmla="*/ 195370 h 638305"/>
                <a:gd name="connsiteX9" fmla="*/ 236793 w 328579"/>
                <a:gd name="connsiteY9" fmla="*/ 210371 h 638305"/>
                <a:gd name="connsiteX10" fmla="*/ 213119 w 328579"/>
                <a:gd name="connsiteY10" fmla="*/ 233453 h 638305"/>
                <a:gd name="connsiteX11" fmla="*/ 193566 w 328579"/>
                <a:gd name="connsiteY11" fmla="*/ 249612 h 638305"/>
                <a:gd name="connsiteX12" fmla="*/ 140751 w 328579"/>
                <a:gd name="connsiteY12" fmla="*/ 283009 h 638305"/>
                <a:gd name="connsiteX13" fmla="*/ 104849 w 328579"/>
                <a:gd name="connsiteY13" fmla="*/ 298603 h 638305"/>
                <a:gd name="connsiteX14" fmla="*/ 53677 w 328579"/>
                <a:gd name="connsiteY14" fmla="*/ 313093 h 638305"/>
                <a:gd name="connsiteX15" fmla="*/ 30649 w 328579"/>
                <a:gd name="connsiteY15" fmla="*/ 316944 h 638305"/>
                <a:gd name="connsiteX16" fmla="*/ 18530 w 328579"/>
                <a:gd name="connsiteY16" fmla="*/ 318129 h 638305"/>
                <a:gd name="connsiteX17" fmla="*/ 2020 w 328579"/>
                <a:gd name="connsiteY17" fmla="*/ 320095 h 638305"/>
                <a:gd name="connsiteX18" fmla="*/ 12658 w 328579"/>
                <a:gd name="connsiteY18" fmla="*/ 320472 h 638305"/>
                <a:gd name="connsiteX19" fmla="*/ 28306 w 328579"/>
                <a:gd name="connsiteY19" fmla="*/ 322061 h 638305"/>
                <a:gd name="connsiteX20" fmla="*/ 51846 w 328579"/>
                <a:gd name="connsiteY20" fmla="*/ 325805 h 638305"/>
                <a:gd name="connsiteX21" fmla="*/ 85377 w 328579"/>
                <a:gd name="connsiteY21" fmla="*/ 334019 h 638305"/>
                <a:gd name="connsiteX22" fmla="*/ 127715 w 328579"/>
                <a:gd name="connsiteY22" fmla="*/ 349937 h 638305"/>
                <a:gd name="connsiteX23" fmla="*/ 186967 w 328579"/>
                <a:gd name="connsiteY23" fmla="*/ 384518 h 638305"/>
                <a:gd name="connsiteX24" fmla="*/ 214600 w 328579"/>
                <a:gd name="connsiteY24" fmla="*/ 406873 h 638305"/>
                <a:gd name="connsiteX25" fmla="*/ 243445 w 328579"/>
                <a:gd name="connsiteY25" fmla="*/ 436310 h 638305"/>
                <a:gd name="connsiteX26" fmla="*/ 265126 w 328579"/>
                <a:gd name="connsiteY26" fmla="*/ 463862 h 638305"/>
                <a:gd name="connsiteX27" fmla="*/ 317376 w 328579"/>
                <a:gd name="connsiteY27" fmla="*/ 578973 h 638305"/>
                <a:gd name="connsiteX28" fmla="*/ 323139 w 328579"/>
                <a:gd name="connsiteY28" fmla="*/ 608356 h 638305"/>
                <a:gd name="connsiteX29" fmla="*/ 325429 w 328579"/>
                <a:gd name="connsiteY29" fmla="*/ 631060 h 638305"/>
                <a:gd name="connsiteX30" fmla="*/ 327179 w 328579"/>
                <a:gd name="connsiteY30" fmla="*/ 637632 h 638305"/>
                <a:gd name="connsiteX31" fmla="*/ 327179 w 328579"/>
                <a:gd name="connsiteY31" fmla="*/ 42769 h 638305"/>
                <a:gd name="connsiteX32" fmla="*/ 327179 w 328579"/>
                <a:gd name="connsiteY32" fmla="*/ 21869 h 638305"/>
                <a:gd name="connsiteX33" fmla="*/ 326667 w 328579"/>
                <a:gd name="connsiteY33" fmla="*/ 2020 h 638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328579" h="638305">
                  <a:moveTo>
                    <a:pt x="326667" y="2020"/>
                  </a:moveTo>
                  <a:cubicBezTo>
                    <a:pt x="325959" y="4270"/>
                    <a:pt x="325499" y="6591"/>
                    <a:pt x="325294" y="8942"/>
                  </a:cubicBezTo>
                  <a:cubicBezTo>
                    <a:pt x="325105" y="12470"/>
                    <a:pt x="324782" y="15998"/>
                    <a:pt x="324405" y="19553"/>
                  </a:cubicBezTo>
                  <a:cubicBezTo>
                    <a:pt x="323597" y="26960"/>
                    <a:pt x="322439" y="34285"/>
                    <a:pt x="321092" y="41611"/>
                  </a:cubicBezTo>
                  <a:cubicBezTo>
                    <a:pt x="318569" y="55610"/>
                    <a:pt x="315132" y="69430"/>
                    <a:pt x="310804" y="82980"/>
                  </a:cubicBezTo>
                  <a:cubicBezTo>
                    <a:pt x="304787" y="101900"/>
                    <a:pt x="297146" y="120265"/>
                    <a:pt x="287965" y="137869"/>
                  </a:cubicBezTo>
                  <a:cubicBezTo>
                    <a:pt x="285272" y="142824"/>
                    <a:pt x="282579" y="147672"/>
                    <a:pt x="279697" y="152466"/>
                  </a:cubicBezTo>
                  <a:cubicBezTo>
                    <a:pt x="274903" y="160546"/>
                    <a:pt x="270001" y="168383"/>
                    <a:pt x="264587" y="176005"/>
                  </a:cubicBezTo>
                  <a:cubicBezTo>
                    <a:pt x="259847" y="182631"/>
                    <a:pt x="254811" y="189014"/>
                    <a:pt x="249748" y="195370"/>
                  </a:cubicBezTo>
                  <a:cubicBezTo>
                    <a:pt x="245686" y="200586"/>
                    <a:pt x="241361" y="205593"/>
                    <a:pt x="236793" y="210371"/>
                  </a:cubicBezTo>
                  <a:cubicBezTo>
                    <a:pt x="229090" y="218263"/>
                    <a:pt x="221441" y="226181"/>
                    <a:pt x="213119" y="233453"/>
                  </a:cubicBezTo>
                  <a:cubicBezTo>
                    <a:pt x="206736" y="239055"/>
                    <a:pt x="200272" y="244495"/>
                    <a:pt x="193566" y="249612"/>
                  </a:cubicBezTo>
                  <a:cubicBezTo>
                    <a:pt x="177021" y="262338"/>
                    <a:pt x="159340" y="273518"/>
                    <a:pt x="140751" y="283009"/>
                  </a:cubicBezTo>
                  <a:cubicBezTo>
                    <a:pt x="129099" y="288905"/>
                    <a:pt x="117112" y="294111"/>
                    <a:pt x="104849" y="298603"/>
                  </a:cubicBezTo>
                  <a:cubicBezTo>
                    <a:pt x="88199" y="304773"/>
                    <a:pt x="71089" y="309618"/>
                    <a:pt x="53677" y="313093"/>
                  </a:cubicBezTo>
                  <a:cubicBezTo>
                    <a:pt x="46055" y="314601"/>
                    <a:pt x="38352" y="315786"/>
                    <a:pt x="30649" y="316944"/>
                  </a:cubicBezTo>
                  <a:cubicBezTo>
                    <a:pt x="26639" y="317609"/>
                    <a:pt x="22591" y="318005"/>
                    <a:pt x="18530" y="318129"/>
                  </a:cubicBezTo>
                  <a:cubicBezTo>
                    <a:pt x="12955" y="318129"/>
                    <a:pt x="7514" y="319718"/>
                    <a:pt x="2020" y="320095"/>
                  </a:cubicBezTo>
                  <a:cubicBezTo>
                    <a:pt x="5570" y="319923"/>
                    <a:pt x="9130" y="320050"/>
                    <a:pt x="12658" y="320472"/>
                  </a:cubicBezTo>
                  <a:cubicBezTo>
                    <a:pt x="17856" y="321496"/>
                    <a:pt x="23108" y="321388"/>
                    <a:pt x="28306" y="322061"/>
                  </a:cubicBezTo>
                  <a:cubicBezTo>
                    <a:pt x="36198" y="323112"/>
                    <a:pt x="44062" y="324324"/>
                    <a:pt x="51846" y="325805"/>
                  </a:cubicBezTo>
                  <a:cubicBezTo>
                    <a:pt x="63160" y="327952"/>
                    <a:pt x="74353" y="330693"/>
                    <a:pt x="85377" y="334019"/>
                  </a:cubicBezTo>
                  <a:cubicBezTo>
                    <a:pt x="99837" y="338353"/>
                    <a:pt x="113982" y="343672"/>
                    <a:pt x="127715" y="349937"/>
                  </a:cubicBezTo>
                  <a:cubicBezTo>
                    <a:pt x="148596" y="359406"/>
                    <a:pt x="168451" y="370993"/>
                    <a:pt x="186967" y="384518"/>
                  </a:cubicBezTo>
                  <a:cubicBezTo>
                    <a:pt x="196620" y="391408"/>
                    <a:pt x="205847" y="398871"/>
                    <a:pt x="214600" y="406873"/>
                  </a:cubicBezTo>
                  <a:cubicBezTo>
                    <a:pt x="224732" y="416164"/>
                    <a:pt x="234361" y="425992"/>
                    <a:pt x="243445" y="436310"/>
                  </a:cubicBezTo>
                  <a:cubicBezTo>
                    <a:pt x="251094" y="445198"/>
                    <a:pt x="258393" y="454301"/>
                    <a:pt x="265126" y="463862"/>
                  </a:cubicBezTo>
                  <a:cubicBezTo>
                    <a:pt x="289605" y="498619"/>
                    <a:pt x="307330" y="537666"/>
                    <a:pt x="317376" y="578973"/>
                  </a:cubicBezTo>
                  <a:cubicBezTo>
                    <a:pt x="319746" y="588687"/>
                    <a:pt x="321666" y="598480"/>
                    <a:pt x="323139" y="608356"/>
                  </a:cubicBezTo>
                  <a:cubicBezTo>
                    <a:pt x="324602" y="615838"/>
                    <a:pt x="325369" y="623438"/>
                    <a:pt x="325429" y="631060"/>
                  </a:cubicBezTo>
                  <a:cubicBezTo>
                    <a:pt x="325450" y="633363"/>
                    <a:pt x="326051" y="635623"/>
                    <a:pt x="327179" y="637632"/>
                  </a:cubicBezTo>
                  <a:lnTo>
                    <a:pt x="327179" y="42769"/>
                  </a:lnTo>
                  <a:cubicBezTo>
                    <a:pt x="327179" y="35794"/>
                    <a:pt x="327179" y="28845"/>
                    <a:pt x="327179" y="21869"/>
                  </a:cubicBezTo>
                  <a:cubicBezTo>
                    <a:pt x="327179" y="14894"/>
                    <a:pt x="327314" y="8645"/>
                    <a:pt x="326667" y="2020"/>
                  </a:cubicBezTo>
                  <a:close/>
                </a:path>
              </a:pathLst>
            </a:custGeom>
            <a:solidFill>
              <a:srgbClr val="FFFFFF"/>
            </a:solidFill>
            <a:ln w="190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36" name="任意多边形: 形状 35"/>
            <p:cNvSpPr/>
            <p:nvPr/>
          </p:nvSpPr>
          <p:spPr>
            <a:xfrm>
              <a:off x="5562006" y="336757"/>
              <a:ext cx="328580" cy="635612"/>
            </a:xfrm>
            <a:custGeom>
              <a:avLst/>
              <a:gdLst>
                <a:gd name="connsiteX0" fmla="*/ 326533 w 328579"/>
                <a:gd name="connsiteY0" fmla="*/ 2720 h 635612"/>
                <a:gd name="connsiteX1" fmla="*/ 326344 w 328579"/>
                <a:gd name="connsiteY1" fmla="*/ 2262 h 635612"/>
                <a:gd name="connsiteX2" fmla="*/ 325779 w 328579"/>
                <a:gd name="connsiteY2" fmla="*/ 2020 h 635612"/>
                <a:gd name="connsiteX3" fmla="*/ 323624 w 328579"/>
                <a:gd name="connsiteY3" fmla="*/ 24778 h 635612"/>
                <a:gd name="connsiteX4" fmla="*/ 321146 w 328579"/>
                <a:gd name="connsiteY4" fmla="*/ 40938 h 635612"/>
                <a:gd name="connsiteX5" fmla="*/ 312743 w 328579"/>
                <a:gd name="connsiteY5" fmla="*/ 75950 h 635612"/>
                <a:gd name="connsiteX6" fmla="*/ 294267 w 328579"/>
                <a:gd name="connsiteY6" fmla="*/ 124429 h 635612"/>
                <a:gd name="connsiteX7" fmla="*/ 283279 w 328579"/>
                <a:gd name="connsiteY7" fmla="*/ 145679 h 635612"/>
                <a:gd name="connsiteX8" fmla="*/ 258824 w 328579"/>
                <a:gd name="connsiteY8" fmla="*/ 183142 h 635612"/>
                <a:gd name="connsiteX9" fmla="*/ 244038 w 328579"/>
                <a:gd name="connsiteY9" fmla="*/ 201241 h 635612"/>
                <a:gd name="connsiteX10" fmla="*/ 227878 w 328579"/>
                <a:gd name="connsiteY10" fmla="*/ 218936 h 635612"/>
                <a:gd name="connsiteX11" fmla="*/ 218209 w 328579"/>
                <a:gd name="connsiteY11" fmla="*/ 227958 h 635612"/>
                <a:gd name="connsiteX12" fmla="*/ 194239 w 328579"/>
                <a:gd name="connsiteY12" fmla="*/ 248400 h 635612"/>
                <a:gd name="connsiteX13" fmla="*/ 150608 w 328579"/>
                <a:gd name="connsiteY13" fmla="*/ 276949 h 635612"/>
                <a:gd name="connsiteX14" fmla="*/ 113818 w 328579"/>
                <a:gd name="connsiteY14" fmla="*/ 294375 h 635612"/>
                <a:gd name="connsiteX15" fmla="*/ 73769 w 328579"/>
                <a:gd name="connsiteY15" fmla="*/ 307518 h 635612"/>
                <a:gd name="connsiteX16" fmla="*/ 39483 w 328579"/>
                <a:gd name="connsiteY16" fmla="*/ 314628 h 635612"/>
                <a:gd name="connsiteX17" fmla="*/ 14301 w 328579"/>
                <a:gd name="connsiteY17" fmla="*/ 317321 h 635612"/>
                <a:gd name="connsiteX18" fmla="*/ 11770 w 328579"/>
                <a:gd name="connsiteY18" fmla="*/ 317564 h 635612"/>
                <a:gd name="connsiteX19" fmla="*/ 4713 w 328579"/>
                <a:gd name="connsiteY19" fmla="*/ 318345 h 635612"/>
                <a:gd name="connsiteX20" fmla="*/ 2020 w 328579"/>
                <a:gd name="connsiteY20" fmla="*/ 318937 h 635612"/>
                <a:gd name="connsiteX21" fmla="*/ 275980 w 328579"/>
                <a:gd name="connsiteY21" fmla="*/ 479806 h 635612"/>
                <a:gd name="connsiteX22" fmla="*/ 326748 w 328579"/>
                <a:gd name="connsiteY22" fmla="*/ 635666 h 635612"/>
                <a:gd name="connsiteX23" fmla="*/ 326748 w 328579"/>
                <a:gd name="connsiteY23" fmla="*/ 633188 h 635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28579" h="635612">
                  <a:moveTo>
                    <a:pt x="326533" y="2720"/>
                  </a:moveTo>
                  <a:cubicBezTo>
                    <a:pt x="326511" y="2554"/>
                    <a:pt x="326447" y="2396"/>
                    <a:pt x="326344" y="2262"/>
                  </a:cubicBezTo>
                  <a:cubicBezTo>
                    <a:pt x="326164" y="2166"/>
                    <a:pt x="325973" y="2085"/>
                    <a:pt x="325779" y="2020"/>
                  </a:cubicBezTo>
                  <a:cubicBezTo>
                    <a:pt x="325539" y="9644"/>
                    <a:pt x="324820" y="17245"/>
                    <a:pt x="323624" y="24778"/>
                  </a:cubicBezTo>
                  <a:cubicBezTo>
                    <a:pt x="322843" y="30165"/>
                    <a:pt x="322224" y="35551"/>
                    <a:pt x="321146" y="40938"/>
                  </a:cubicBezTo>
                  <a:cubicBezTo>
                    <a:pt x="318776" y="52734"/>
                    <a:pt x="316191" y="64450"/>
                    <a:pt x="312743" y="75950"/>
                  </a:cubicBezTo>
                  <a:cubicBezTo>
                    <a:pt x="307763" y="92535"/>
                    <a:pt x="301590" y="108737"/>
                    <a:pt x="294267" y="124429"/>
                  </a:cubicBezTo>
                  <a:cubicBezTo>
                    <a:pt x="290901" y="131674"/>
                    <a:pt x="287211" y="138730"/>
                    <a:pt x="283279" y="145679"/>
                  </a:cubicBezTo>
                  <a:cubicBezTo>
                    <a:pt x="275926" y="158671"/>
                    <a:pt x="267757" y="171184"/>
                    <a:pt x="258824" y="183142"/>
                  </a:cubicBezTo>
                  <a:cubicBezTo>
                    <a:pt x="254202" y="189420"/>
                    <a:pt x="249268" y="195461"/>
                    <a:pt x="244038" y="201241"/>
                  </a:cubicBezTo>
                  <a:cubicBezTo>
                    <a:pt x="238651" y="207086"/>
                    <a:pt x="233426" y="213092"/>
                    <a:pt x="227878" y="218936"/>
                  </a:cubicBezTo>
                  <a:cubicBezTo>
                    <a:pt x="224889" y="222195"/>
                    <a:pt x="221360" y="224888"/>
                    <a:pt x="218209" y="227958"/>
                  </a:cubicBezTo>
                  <a:cubicBezTo>
                    <a:pt x="210622" y="235232"/>
                    <a:pt x="202621" y="242058"/>
                    <a:pt x="194239" y="248400"/>
                  </a:cubicBezTo>
                  <a:cubicBezTo>
                    <a:pt x="180487" y="259074"/>
                    <a:pt x="165895" y="268621"/>
                    <a:pt x="150608" y="276949"/>
                  </a:cubicBezTo>
                  <a:cubicBezTo>
                    <a:pt x="138712" y="283502"/>
                    <a:pt x="126425" y="289322"/>
                    <a:pt x="113818" y="294375"/>
                  </a:cubicBezTo>
                  <a:cubicBezTo>
                    <a:pt x="100766" y="299616"/>
                    <a:pt x="87389" y="304008"/>
                    <a:pt x="73769" y="307518"/>
                  </a:cubicBezTo>
                  <a:cubicBezTo>
                    <a:pt x="62481" y="310521"/>
                    <a:pt x="51035" y="312893"/>
                    <a:pt x="39483" y="314628"/>
                  </a:cubicBezTo>
                  <a:cubicBezTo>
                    <a:pt x="31153" y="316037"/>
                    <a:pt x="22742" y="316936"/>
                    <a:pt x="14301" y="317321"/>
                  </a:cubicBezTo>
                  <a:cubicBezTo>
                    <a:pt x="13450" y="317294"/>
                    <a:pt x="12599" y="317375"/>
                    <a:pt x="11770" y="317564"/>
                  </a:cubicBezTo>
                  <a:cubicBezTo>
                    <a:pt x="9461" y="318132"/>
                    <a:pt x="7089" y="318393"/>
                    <a:pt x="4713" y="318345"/>
                  </a:cubicBezTo>
                  <a:cubicBezTo>
                    <a:pt x="3905" y="318345"/>
                    <a:pt x="2936" y="318048"/>
                    <a:pt x="2020" y="318937"/>
                  </a:cubicBezTo>
                  <a:cubicBezTo>
                    <a:pt x="114335" y="323920"/>
                    <a:pt x="216908" y="384149"/>
                    <a:pt x="275980" y="479806"/>
                  </a:cubicBezTo>
                  <a:cubicBezTo>
                    <a:pt x="305194" y="526920"/>
                    <a:pt x="322609" y="580387"/>
                    <a:pt x="326748" y="635666"/>
                  </a:cubicBezTo>
                  <a:lnTo>
                    <a:pt x="326748" y="633188"/>
                  </a:lnTo>
                  <a:close/>
                </a:path>
              </a:pathLst>
            </a:custGeom>
            <a:solidFill>
              <a:srgbClr val="FFFFFF"/>
            </a:solidFill>
            <a:ln w="190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37" name="任意多边形: 形状 36"/>
            <p:cNvSpPr/>
            <p:nvPr/>
          </p:nvSpPr>
          <p:spPr>
            <a:xfrm>
              <a:off x="4882142" y="340824"/>
              <a:ext cx="328580" cy="627532"/>
            </a:xfrm>
            <a:custGeom>
              <a:avLst/>
              <a:gdLst>
                <a:gd name="connsiteX0" fmla="*/ 326506 w 328579"/>
                <a:gd name="connsiteY0" fmla="*/ 2020 h 627532"/>
                <a:gd name="connsiteX1" fmla="*/ 223677 w 328579"/>
                <a:gd name="connsiteY1" fmla="*/ 219259 h 627532"/>
                <a:gd name="connsiteX2" fmla="*/ 2020 w 328579"/>
                <a:gd name="connsiteY2" fmla="*/ 314628 h 627532"/>
                <a:gd name="connsiteX3" fmla="*/ 3070 w 328579"/>
                <a:gd name="connsiteY3" fmla="*/ 315220 h 627532"/>
                <a:gd name="connsiteX4" fmla="*/ 27848 w 328579"/>
                <a:gd name="connsiteY4" fmla="*/ 317240 h 627532"/>
                <a:gd name="connsiteX5" fmla="*/ 52088 w 328579"/>
                <a:gd name="connsiteY5" fmla="*/ 320769 h 627532"/>
                <a:gd name="connsiteX6" fmla="*/ 95342 w 328579"/>
                <a:gd name="connsiteY6" fmla="*/ 332026 h 627532"/>
                <a:gd name="connsiteX7" fmla="*/ 130355 w 328579"/>
                <a:gd name="connsiteY7" fmla="*/ 345897 h 627532"/>
                <a:gd name="connsiteX8" fmla="*/ 173447 w 328579"/>
                <a:gd name="connsiteY8" fmla="*/ 369840 h 627532"/>
                <a:gd name="connsiteX9" fmla="*/ 199006 w 328579"/>
                <a:gd name="connsiteY9" fmla="*/ 388262 h 627532"/>
                <a:gd name="connsiteX10" fmla="*/ 217859 w 328579"/>
                <a:gd name="connsiteY10" fmla="*/ 404422 h 627532"/>
                <a:gd name="connsiteX11" fmla="*/ 247916 w 328579"/>
                <a:gd name="connsiteY11" fmla="*/ 436094 h 627532"/>
                <a:gd name="connsiteX12" fmla="*/ 264426 w 328579"/>
                <a:gd name="connsiteY12" fmla="*/ 457371 h 627532"/>
                <a:gd name="connsiteX13" fmla="*/ 296503 w 328579"/>
                <a:gd name="connsiteY13" fmla="*/ 512772 h 627532"/>
                <a:gd name="connsiteX14" fmla="*/ 313443 w 328579"/>
                <a:gd name="connsiteY14" fmla="*/ 557965 h 627532"/>
                <a:gd name="connsiteX15" fmla="*/ 325213 w 328579"/>
                <a:gd name="connsiteY15" fmla="*/ 616544 h 627532"/>
                <a:gd name="connsiteX16" fmla="*/ 326075 w 328579"/>
                <a:gd name="connsiteY16" fmla="*/ 622065 h 627532"/>
                <a:gd name="connsiteX17" fmla="*/ 326290 w 328579"/>
                <a:gd name="connsiteY17" fmla="*/ 627775 h 627532"/>
                <a:gd name="connsiteX18" fmla="*/ 326910 w 328579"/>
                <a:gd name="connsiteY18" fmla="*/ 627317 h 627532"/>
                <a:gd name="connsiteX19" fmla="*/ 327206 w 328579"/>
                <a:gd name="connsiteY19" fmla="*/ 618698 h 627532"/>
                <a:gd name="connsiteX20" fmla="*/ 327206 w 328579"/>
                <a:gd name="connsiteY20" fmla="*/ 21331 h 627532"/>
                <a:gd name="connsiteX21" fmla="*/ 327206 w 328579"/>
                <a:gd name="connsiteY21" fmla="*/ 4525 h 627532"/>
                <a:gd name="connsiteX22" fmla="*/ 326506 w 328579"/>
                <a:gd name="connsiteY22" fmla="*/ 2020 h 627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28579" h="627532">
                  <a:moveTo>
                    <a:pt x="326506" y="2020"/>
                  </a:moveTo>
                  <a:cubicBezTo>
                    <a:pt x="318642" y="87100"/>
                    <a:pt x="285002" y="160007"/>
                    <a:pt x="223677" y="219259"/>
                  </a:cubicBezTo>
                  <a:cubicBezTo>
                    <a:pt x="162351" y="278511"/>
                    <a:pt x="87962" y="309699"/>
                    <a:pt x="2020" y="314628"/>
                  </a:cubicBezTo>
                  <a:cubicBezTo>
                    <a:pt x="2774" y="315059"/>
                    <a:pt x="2936" y="315220"/>
                    <a:pt x="3070" y="315220"/>
                  </a:cubicBezTo>
                  <a:cubicBezTo>
                    <a:pt x="11393" y="315220"/>
                    <a:pt x="19607" y="316379"/>
                    <a:pt x="27848" y="317240"/>
                  </a:cubicBezTo>
                  <a:cubicBezTo>
                    <a:pt x="36090" y="318102"/>
                    <a:pt x="44008" y="319287"/>
                    <a:pt x="52088" y="320769"/>
                  </a:cubicBezTo>
                  <a:cubicBezTo>
                    <a:pt x="66744" y="323537"/>
                    <a:pt x="81196" y="327300"/>
                    <a:pt x="95342" y="332026"/>
                  </a:cubicBezTo>
                  <a:cubicBezTo>
                    <a:pt x="107265" y="335986"/>
                    <a:pt x="118954" y="340618"/>
                    <a:pt x="130355" y="345897"/>
                  </a:cubicBezTo>
                  <a:cubicBezTo>
                    <a:pt x="145282" y="352819"/>
                    <a:pt x="159684" y="360823"/>
                    <a:pt x="173447" y="369840"/>
                  </a:cubicBezTo>
                  <a:cubicBezTo>
                    <a:pt x="182254" y="375604"/>
                    <a:pt x="190711" y="381798"/>
                    <a:pt x="199006" y="388262"/>
                  </a:cubicBezTo>
                  <a:cubicBezTo>
                    <a:pt x="205551" y="393406"/>
                    <a:pt x="211907" y="398766"/>
                    <a:pt x="217859" y="404422"/>
                  </a:cubicBezTo>
                  <a:cubicBezTo>
                    <a:pt x="228536" y="414336"/>
                    <a:pt x="238575" y="424912"/>
                    <a:pt x="247916" y="436094"/>
                  </a:cubicBezTo>
                  <a:cubicBezTo>
                    <a:pt x="253599" y="443070"/>
                    <a:pt x="259282" y="450019"/>
                    <a:pt x="264426" y="457371"/>
                  </a:cubicBezTo>
                  <a:cubicBezTo>
                    <a:pt x="276880" y="474762"/>
                    <a:pt x="287623" y="493313"/>
                    <a:pt x="296503" y="512772"/>
                  </a:cubicBezTo>
                  <a:cubicBezTo>
                    <a:pt x="303163" y="527437"/>
                    <a:pt x="308825" y="542535"/>
                    <a:pt x="313443" y="557965"/>
                  </a:cubicBezTo>
                  <a:cubicBezTo>
                    <a:pt x="319250" y="577066"/>
                    <a:pt x="323190" y="596684"/>
                    <a:pt x="325213" y="616544"/>
                  </a:cubicBezTo>
                  <a:cubicBezTo>
                    <a:pt x="325375" y="618402"/>
                    <a:pt x="325886" y="620207"/>
                    <a:pt x="326075" y="622065"/>
                  </a:cubicBezTo>
                  <a:cubicBezTo>
                    <a:pt x="326263" y="623923"/>
                    <a:pt x="326237" y="625728"/>
                    <a:pt x="326290" y="627775"/>
                  </a:cubicBezTo>
                  <a:cubicBezTo>
                    <a:pt x="326721" y="627451"/>
                    <a:pt x="326910" y="627398"/>
                    <a:pt x="326910" y="627317"/>
                  </a:cubicBezTo>
                  <a:cubicBezTo>
                    <a:pt x="326910" y="624435"/>
                    <a:pt x="327206" y="621580"/>
                    <a:pt x="327206" y="618698"/>
                  </a:cubicBezTo>
                  <a:lnTo>
                    <a:pt x="327206" y="21331"/>
                  </a:lnTo>
                  <a:cubicBezTo>
                    <a:pt x="327206" y="15729"/>
                    <a:pt x="327206" y="10127"/>
                    <a:pt x="327206" y="4525"/>
                  </a:cubicBezTo>
                  <a:cubicBezTo>
                    <a:pt x="327045" y="3771"/>
                    <a:pt x="327368" y="2801"/>
                    <a:pt x="326506" y="2020"/>
                  </a:cubicBezTo>
                  <a:close/>
                </a:path>
              </a:pathLst>
            </a:custGeom>
            <a:solidFill>
              <a:srgbClr val="FFFFFF"/>
            </a:solidFill>
            <a:ln w="190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</p:grpSp>
      <p:grpSp>
        <p:nvGrpSpPr>
          <p:cNvPr id="40" name="组合 39"/>
          <p:cNvGrpSpPr/>
          <p:nvPr userDrawn="1"/>
        </p:nvGrpSpPr>
        <p:grpSpPr>
          <a:xfrm rot="3839564">
            <a:off x="8342983" y="637328"/>
            <a:ext cx="582412" cy="243326"/>
            <a:chOff x="4119562" y="362351"/>
            <a:chExt cx="1866900" cy="779972"/>
          </a:xfrm>
        </p:grpSpPr>
        <p:sp>
          <p:nvSpPr>
            <p:cNvPr id="41" name="椭圆 40"/>
            <p:cNvSpPr/>
            <p:nvPr/>
          </p:nvSpPr>
          <p:spPr>
            <a:xfrm rot="19039575">
              <a:off x="4119562" y="579752"/>
              <a:ext cx="1866900" cy="40005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bg1">
                  <a:alpha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42" name="椭圆 41"/>
            <p:cNvSpPr/>
            <p:nvPr/>
          </p:nvSpPr>
          <p:spPr>
            <a:xfrm rot="21362372">
              <a:off x="4364663" y="595872"/>
              <a:ext cx="1403212" cy="310207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bg1">
                  <a:alpha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43" name="椭圆 42"/>
            <p:cNvSpPr/>
            <p:nvPr/>
          </p:nvSpPr>
          <p:spPr>
            <a:xfrm rot="3454291">
              <a:off x="4733069" y="602145"/>
              <a:ext cx="779972" cy="300384"/>
            </a:xfrm>
            <a:prstGeom prst="ellipse">
              <a:avLst/>
            </a:prstGeom>
            <a:noFill/>
            <a:ln w="12700">
              <a:solidFill>
                <a:schemeClr val="bg1">
                  <a:alpha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44" name="弧形 43"/>
          <p:cNvSpPr/>
          <p:nvPr userDrawn="1"/>
        </p:nvSpPr>
        <p:spPr>
          <a:xfrm rot="19551073">
            <a:off x="1977665" y="649586"/>
            <a:ext cx="1760202" cy="263108"/>
          </a:xfrm>
          <a:prstGeom prst="arc">
            <a:avLst>
              <a:gd name="adj1" fmla="val 19650619"/>
              <a:gd name="adj2" fmla="val 11320015"/>
            </a:avLst>
          </a:prstGeom>
          <a:ln w="12700">
            <a:solidFill>
              <a:schemeClr val="bg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45" name="组合 44"/>
          <p:cNvGrpSpPr/>
          <p:nvPr userDrawn="1"/>
        </p:nvGrpSpPr>
        <p:grpSpPr>
          <a:xfrm rot="1101310">
            <a:off x="1733609" y="731072"/>
            <a:ext cx="1958858" cy="305910"/>
            <a:chOff x="2991219" y="3863403"/>
            <a:chExt cx="6468483" cy="1010169"/>
          </a:xfrm>
        </p:grpSpPr>
        <p:sp>
          <p:nvSpPr>
            <p:cNvPr id="46" name="弧形 45"/>
            <p:cNvSpPr/>
            <p:nvPr/>
          </p:nvSpPr>
          <p:spPr>
            <a:xfrm rot="1030387">
              <a:off x="2991219" y="4097303"/>
              <a:ext cx="6468483" cy="776269"/>
            </a:xfrm>
            <a:prstGeom prst="arc">
              <a:avLst>
                <a:gd name="adj1" fmla="val 20560449"/>
                <a:gd name="adj2" fmla="val 11536946"/>
              </a:avLst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grpSp>
          <p:nvGrpSpPr>
            <p:cNvPr id="47" name="组合 46"/>
            <p:cNvGrpSpPr/>
            <p:nvPr/>
          </p:nvGrpSpPr>
          <p:grpSpPr>
            <a:xfrm>
              <a:off x="3715326" y="3863403"/>
              <a:ext cx="716552" cy="487862"/>
              <a:chOff x="3715326" y="3863403"/>
              <a:chExt cx="716552" cy="487862"/>
            </a:xfrm>
          </p:grpSpPr>
          <p:sp>
            <p:nvSpPr>
              <p:cNvPr id="48" name="图形 136"/>
              <p:cNvSpPr/>
              <p:nvPr/>
            </p:nvSpPr>
            <p:spPr>
              <a:xfrm rot="1491968">
                <a:off x="3715326" y="3863403"/>
                <a:ext cx="335510" cy="328535"/>
              </a:xfrm>
              <a:custGeom>
                <a:avLst/>
                <a:gdLst>
                  <a:gd name="connsiteX0" fmla="*/ 471965 w 941119"/>
                  <a:gd name="connsiteY0" fmla="*/ 921371 h 921549"/>
                  <a:gd name="connsiteX1" fmla="*/ 470026 w 941119"/>
                  <a:gd name="connsiteY1" fmla="*/ 907245 h 921549"/>
                  <a:gd name="connsiteX2" fmla="*/ 470026 w 941119"/>
                  <a:gd name="connsiteY2" fmla="*/ 886680 h 921549"/>
                  <a:gd name="connsiteX3" fmla="*/ 469296 w 941119"/>
                  <a:gd name="connsiteY3" fmla="*/ 873871 h 921549"/>
                  <a:gd name="connsiteX4" fmla="*/ 469012 w 941119"/>
                  <a:gd name="connsiteY4" fmla="*/ 862574 h 921549"/>
                  <a:gd name="connsiteX5" fmla="*/ 468211 w 941119"/>
                  <a:gd name="connsiteY5" fmla="*/ 849266 h 921549"/>
                  <a:gd name="connsiteX6" fmla="*/ 468016 w 941119"/>
                  <a:gd name="connsiteY6" fmla="*/ 845157 h 921549"/>
                  <a:gd name="connsiteX7" fmla="*/ 467144 w 941119"/>
                  <a:gd name="connsiteY7" fmla="*/ 830301 h 921549"/>
                  <a:gd name="connsiteX8" fmla="*/ 466966 w 941119"/>
                  <a:gd name="connsiteY8" fmla="*/ 824662 h 921549"/>
                  <a:gd name="connsiteX9" fmla="*/ 466201 w 941119"/>
                  <a:gd name="connsiteY9" fmla="*/ 815980 h 921549"/>
                  <a:gd name="connsiteX10" fmla="*/ 466041 w 941119"/>
                  <a:gd name="connsiteY10" fmla="*/ 814468 h 921549"/>
                  <a:gd name="connsiteX11" fmla="*/ 464813 w 941119"/>
                  <a:gd name="connsiteY11" fmla="*/ 796037 h 921549"/>
                  <a:gd name="connsiteX12" fmla="*/ 463176 w 941119"/>
                  <a:gd name="connsiteY12" fmla="*/ 781271 h 921549"/>
                  <a:gd name="connsiteX13" fmla="*/ 462892 w 941119"/>
                  <a:gd name="connsiteY13" fmla="*/ 778727 h 921549"/>
                  <a:gd name="connsiteX14" fmla="*/ 461113 w 941119"/>
                  <a:gd name="connsiteY14" fmla="*/ 762431 h 921549"/>
                  <a:gd name="connsiteX15" fmla="*/ 459992 w 941119"/>
                  <a:gd name="connsiteY15" fmla="*/ 753286 h 921549"/>
                  <a:gd name="connsiteX16" fmla="*/ 454904 w 941119"/>
                  <a:gd name="connsiteY16" fmla="*/ 720890 h 921549"/>
                  <a:gd name="connsiteX17" fmla="*/ 445137 w 941119"/>
                  <a:gd name="connsiteY17" fmla="*/ 676307 h 921549"/>
                  <a:gd name="connsiteX18" fmla="*/ 427524 w 941119"/>
                  <a:gd name="connsiteY18" fmla="*/ 625888 h 921549"/>
                  <a:gd name="connsiteX19" fmla="*/ 401924 w 941119"/>
                  <a:gd name="connsiteY19" fmla="*/ 580256 h 921549"/>
                  <a:gd name="connsiteX20" fmla="*/ 385378 w 941119"/>
                  <a:gd name="connsiteY20" fmla="*/ 559992 h 921549"/>
                  <a:gd name="connsiteX21" fmla="*/ 382372 w 941119"/>
                  <a:gd name="connsiteY21" fmla="*/ 556434 h 921549"/>
                  <a:gd name="connsiteX22" fmla="*/ 376554 w 941119"/>
                  <a:gd name="connsiteY22" fmla="*/ 550635 h 921549"/>
                  <a:gd name="connsiteX23" fmla="*/ 374170 w 941119"/>
                  <a:gd name="connsiteY23" fmla="*/ 548695 h 921549"/>
                  <a:gd name="connsiteX24" fmla="*/ 359404 w 941119"/>
                  <a:gd name="connsiteY24" fmla="*/ 535940 h 921549"/>
                  <a:gd name="connsiteX25" fmla="*/ 336526 w 941119"/>
                  <a:gd name="connsiteY25" fmla="*/ 520302 h 921549"/>
                  <a:gd name="connsiteX26" fmla="*/ 281909 w 941119"/>
                  <a:gd name="connsiteY26" fmla="*/ 495395 h 921549"/>
                  <a:gd name="connsiteX27" fmla="*/ 237966 w 941119"/>
                  <a:gd name="connsiteY27" fmla="*/ 482942 h 921549"/>
                  <a:gd name="connsiteX28" fmla="*/ 203239 w 941119"/>
                  <a:gd name="connsiteY28" fmla="*/ 476199 h 921549"/>
                  <a:gd name="connsiteX29" fmla="*/ 171839 w 941119"/>
                  <a:gd name="connsiteY29" fmla="*/ 471449 h 921549"/>
                  <a:gd name="connsiteX30" fmla="*/ 158585 w 941119"/>
                  <a:gd name="connsiteY30" fmla="*/ 470043 h 921549"/>
                  <a:gd name="connsiteX31" fmla="*/ 145349 w 941119"/>
                  <a:gd name="connsiteY31" fmla="*/ 468496 h 921549"/>
                  <a:gd name="connsiteX32" fmla="*/ 142306 w 941119"/>
                  <a:gd name="connsiteY32" fmla="*/ 468140 h 921549"/>
                  <a:gd name="connsiteX33" fmla="*/ 132611 w 941119"/>
                  <a:gd name="connsiteY33" fmla="*/ 467339 h 921549"/>
                  <a:gd name="connsiteX34" fmla="*/ 114180 w 941119"/>
                  <a:gd name="connsiteY34" fmla="*/ 466023 h 921549"/>
                  <a:gd name="connsiteX35" fmla="*/ 107063 w 941119"/>
                  <a:gd name="connsiteY35" fmla="*/ 465364 h 921549"/>
                  <a:gd name="connsiteX36" fmla="*/ 105533 w 941119"/>
                  <a:gd name="connsiteY36" fmla="*/ 465133 h 921549"/>
                  <a:gd name="connsiteX37" fmla="*/ 82975 w 941119"/>
                  <a:gd name="connsiteY37" fmla="*/ 463977 h 921549"/>
                  <a:gd name="connsiteX38" fmla="*/ 67604 w 941119"/>
                  <a:gd name="connsiteY38" fmla="*/ 463176 h 921549"/>
                  <a:gd name="connsiteX39" fmla="*/ 58887 w 941119"/>
                  <a:gd name="connsiteY39" fmla="*/ 462963 h 921549"/>
                  <a:gd name="connsiteX40" fmla="*/ 38374 w 941119"/>
                  <a:gd name="connsiteY40" fmla="*/ 462073 h 921549"/>
                  <a:gd name="connsiteX41" fmla="*/ 34265 w 941119"/>
                  <a:gd name="connsiteY41" fmla="*/ 461984 h 921549"/>
                  <a:gd name="connsiteX42" fmla="*/ 4892 w 941119"/>
                  <a:gd name="connsiteY42" fmla="*/ 461931 h 921549"/>
                  <a:gd name="connsiteX43" fmla="*/ 1334 w 941119"/>
                  <a:gd name="connsiteY43" fmla="*/ 461344 h 921549"/>
                  <a:gd name="connsiteX44" fmla="*/ 4394 w 941119"/>
                  <a:gd name="connsiteY44" fmla="*/ 461077 h 921549"/>
                  <a:gd name="connsiteX45" fmla="*/ 22416 w 941119"/>
                  <a:gd name="connsiteY45" fmla="*/ 460952 h 921549"/>
                  <a:gd name="connsiteX46" fmla="*/ 33090 w 941119"/>
                  <a:gd name="connsiteY46" fmla="*/ 460205 h 921549"/>
                  <a:gd name="connsiteX47" fmla="*/ 37200 w 941119"/>
                  <a:gd name="connsiteY47" fmla="*/ 460027 h 921549"/>
                  <a:gd name="connsiteX48" fmla="*/ 54688 w 941119"/>
                  <a:gd name="connsiteY48" fmla="*/ 460027 h 921549"/>
                  <a:gd name="connsiteX49" fmla="*/ 64918 w 941119"/>
                  <a:gd name="connsiteY49" fmla="*/ 459334 h 921549"/>
                  <a:gd name="connsiteX50" fmla="*/ 74151 w 941119"/>
                  <a:gd name="connsiteY50" fmla="*/ 459031 h 921549"/>
                  <a:gd name="connsiteX51" fmla="*/ 87992 w 941119"/>
                  <a:gd name="connsiteY51" fmla="*/ 458195 h 921549"/>
                  <a:gd name="connsiteX52" fmla="*/ 93116 w 941119"/>
                  <a:gd name="connsiteY52" fmla="*/ 457999 h 921549"/>
                  <a:gd name="connsiteX53" fmla="*/ 105391 w 941119"/>
                  <a:gd name="connsiteY53" fmla="*/ 457163 h 921549"/>
                  <a:gd name="connsiteX54" fmla="*/ 109501 w 941119"/>
                  <a:gd name="connsiteY54" fmla="*/ 456985 h 921549"/>
                  <a:gd name="connsiteX55" fmla="*/ 120744 w 941119"/>
                  <a:gd name="connsiteY55" fmla="*/ 456131 h 921549"/>
                  <a:gd name="connsiteX56" fmla="*/ 124302 w 941119"/>
                  <a:gd name="connsiteY56" fmla="*/ 455953 h 921549"/>
                  <a:gd name="connsiteX57" fmla="*/ 132468 w 941119"/>
                  <a:gd name="connsiteY57" fmla="*/ 455171 h 921549"/>
                  <a:gd name="connsiteX58" fmla="*/ 133998 w 941119"/>
                  <a:gd name="connsiteY58" fmla="*/ 454993 h 921549"/>
                  <a:gd name="connsiteX59" fmla="*/ 149850 w 941119"/>
                  <a:gd name="connsiteY59" fmla="*/ 453747 h 921549"/>
                  <a:gd name="connsiteX60" fmla="*/ 163050 w 941119"/>
                  <a:gd name="connsiteY60" fmla="*/ 452128 h 921549"/>
                  <a:gd name="connsiteX61" fmla="*/ 174774 w 941119"/>
                  <a:gd name="connsiteY61" fmla="*/ 450794 h 921549"/>
                  <a:gd name="connsiteX62" fmla="*/ 193543 w 941119"/>
                  <a:gd name="connsiteY62" fmla="*/ 448125 h 921549"/>
                  <a:gd name="connsiteX63" fmla="*/ 214251 w 941119"/>
                  <a:gd name="connsiteY63" fmla="*/ 444656 h 921549"/>
                  <a:gd name="connsiteX64" fmla="*/ 226367 w 941119"/>
                  <a:gd name="connsiteY64" fmla="*/ 442450 h 921549"/>
                  <a:gd name="connsiteX65" fmla="*/ 281357 w 941119"/>
                  <a:gd name="connsiteY65" fmla="*/ 427649 h 921549"/>
                  <a:gd name="connsiteX66" fmla="*/ 326634 w 941119"/>
                  <a:gd name="connsiteY66" fmla="*/ 408079 h 921549"/>
                  <a:gd name="connsiteX67" fmla="*/ 363425 w 941119"/>
                  <a:gd name="connsiteY67" fmla="*/ 383724 h 921549"/>
                  <a:gd name="connsiteX68" fmla="*/ 387834 w 941119"/>
                  <a:gd name="connsiteY68" fmla="*/ 360205 h 921549"/>
                  <a:gd name="connsiteX69" fmla="*/ 411708 w 941119"/>
                  <a:gd name="connsiteY69" fmla="*/ 327470 h 921549"/>
                  <a:gd name="connsiteX70" fmla="*/ 423681 w 941119"/>
                  <a:gd name="connsiteY70" fmla="*/ 305321 h 921549"/>
                  <a:gd name="connsiteX71" fmla="*/ 440138 w 941119"/>
                  <a:gd name="connsiteY71" fmla="*/ 262624 h 921549"/>
                  <a:gd name="connsiteX72" fmla="*/ 450527 w 941119"/>
                  <a:gd name="connsiteY72" fmla="*/ 222915 h 921549"/>
                  <a:gd name="connsiteX73" fmla="*/ 455082 w 941119"/>
                  <a:gd name="connsiteY73" fmla="*/ 200286 h 921549"/>
                  <a:gd name="connsiteX74" fmla="*/ 458640 w 941119"/>
                  <a:gd name="connsiteY74" fmla="*/ 177514 h 921549"/>
                  <a:gd name="connsiteX75" fmla="*/ 460419 w 941119"/>
                  <a:gd name="connsiteY75" fmla="*/ 166840 h 921549"/>
                  <a:gd name="connsiteX76" fmla="*/ 461415 w 941119"/>
                  <a:gd name="connsiteY76" fmla="*/ 158176 h 921549"/>
                  <a:gd name="connsiteX77" fmla="*/ 462803 w 941119"/>
                  <a:gd name="connsiteY77" fmla="*/ 144922 h 921549"/>
                  <a:gd name="connsiteX78" fmla="*/ 464422 w 941119"/>
                  <a:gd name="connsiteY78" fmla="*/ 130155 h 921549"/>
                  <a:gd name="connsiteX79" fmla="*/ 464689 w 941119"/>
                  <a:gd name="connsiteY79" fmla="*/ 128643 h 921549"/>
                  <a:gd name="connsiteX80" fmla="*/ 465881 w 941119"/>
                  <a:gd name="connsiteY80" fmla="*/ 110728 h 921549"/>
                  <a:gd name="connsiteX81" fmla="*/ 466557 w 941119"/>
                  <a:gd name="connsiteY81" fmla="*/ 104110 h 921549"/>
                  <a:gd name="connsiteX82" fmla="*/ 466788 w 941119"/>
                  <a:gd name="connsiteY82" fmla="*/ 102580 h 921549"/>
                  <a:gd name="connsiteX83" fmla="*/ 467944 w 941119"/>
                  <a:gd name="connsiteY83" fmla="*/ 80538 h 921549"/>
                  <a:gd name="connsiteX84" fmla="*/ 468674 w 941119"/>
                  <a:gd name="connsiteY84" fmla="*/ 69294 h 921549"/>
                  <a:gd name="connsiteX85" fmla="*/ 468958 w 941119"/>
                  <a:gd name="connsiteY85" fmla="*/ 61075 h 921549"/>
                  <a:gd name="connsiteX86" fmla="*/ 469795 w 941119"/>
                  <a:gd name="connsiteY86" fmla="*/ 45188 h 921549"/>
                  <a:gd name="connsiteX87" fmla="*/ 469919 w 941119"/>
                  <a:gd name="connsiteY87" fmla="*/ 41096 h 921549"/>
                  <a:gd name="connsiteX88" fmla="*/ 470026 w 941119"/>
                  <a:gd name="connsiteY88" fmla="*/ 10230 h 921549"/>
                  <a:gd name="connsiteX89" fmla="*/ 471947 w 941119"/>
                  <a:gd name="connsiteY89" fmla="*/ 1334 h 921549"/>
                  <a:gd name="connsiteX90" fmla="*/ 471947 w 941119"/>
                  <a:gd name="connsiteY90" fmla="*/ 5462 h 921549"/>
                  <a:gd name="connsiteX91" fmla="*/ 472054 w 941119"/>
                  <a:gd name="connsiteY91" fmla="*/ 28589 h 921549"/>
                  <a:gd name="connsiteX92" fmla="*/ 472783 w 941119"/>
                  <a:gd name="connsiteY92" fmla="*/ 40883 h 921549"/>
                  <a:gd name="connsiteX93" fmla="*/ 473068 w 941119"/>
                  <a:gd name="connsiteY93" fmla="*/ 51664 h 921549"/>
                  <a:gd name="connsiteX94" fmla="*/ 473904 w 941119"/>
                  <a:gd name="connsiteY94" fmla="*/ 68067 h 921549"/>
                  <a:gd name="connsiteX95" fmla="*/ 474100 w 941119"/>
                  <a:gd name="connsiteY95" fmla="*/ 75183 h 921549"/>
                  <a:gd name="connsiteX96" fmla="*/ 474900 w 941119"/>
                  <a:gd name="connsiteY96" fmla="*/ 86942 h 921549"/>
                  <a:gd name="connsiteX97" fmla="*/ 475096 w 941119"/>
                  <a:gd name="connsiteY97" fmla="*/ 90500 h 921549"/>
                  <a:gd name="connsiteX98" fmla="*/ 475986 w 941119"/>
                  <a:gd name="connsiteY98" fmla="*/ 103808 h 921549"/>
                  <a:gd name="connsiteX99" fmla="*/ 476146 w 941119"/>
                  <a:gd name="connsiteY99" fmla="*/ 108415 h 921549"/>
                  <a:gd name="connsiteX100" fmla="*/ 476893 w 941119"/>
                  <a:gd name="connsiteY100" fmla="*/ 116065 h 921549"/>
                  <a:gd name="connsiteX101" fmla="*/ 477071 w 941119"/>
                  <a:gd name="connsiteY101" fmla="*/ 117595 h 921549"/>
                  <a:gd name="connsiteX102" fmla="*/ 478316 w 941119"/>
                  <a:gd name="connsiteY102" fmla="*/ 134479 h 921549"/>
                  <a:gd name="connsiteX103" fmla="*/ 480095 w 941119"/>
                  <a:gd name="connsiteY103" fmla="*/ 149227 h 921549"/>
                  <a:gd name="connsiteX104" fmla="*/ 481163 w 941119"/>
                  <a:gd name="connsiteY104" fmla="*/ 159421 h 921549"/>
                  <a:gd name="connsiteX105" fmla="*/ 491339 w 941119"/>
                  <a:gd name="connsiteY105" fmla="*/ 221083 h 921549"/>
                  <a:gd name="connsiteX106" fmla="*/ 508204 w 941119"/>
                  <a:gd name="connsiteY106" fmla="*/ 280290 h 921549"/>
                  <a:gd name="connsiteX107" fmla="*/ 538448 w 941119"/>
                  <a:gd name="connsiteY107" fmla="*/ 339639 h 921549"/>
                  <a:gd name="connsiteX108" fmla="*/ 552556 w 941119"/>
                  <a:gd name="connsiteY108" fmla="*/ 357928 h 921549"/>
                  <a:gd name="connsiteX109" fmla="*/ 567073 w 941119"/>
                  <a:gd name="connsiteY109" fmla="*/ 373210 h 921549"/>
                  <a:gd name="connsiteX110" fmla="*/ 587550 w 941119"/>
                  <a:gd name="connsiteY110" fmla="*/ 390289 h 921549"/>
                  <a:gd name="connsiteX111" fmla="*/ 609077 w 941119"/>
                  <a:gd name="connsiteY111" fmla="*/ 404325 h 921549"/>
                  <a:gd name="connsiteX112" fmla="*/ 644249 w 941119"/>
                  <a:gd name="connsiteY112" fmla="*/ 421297 h 921549"/>
                  <a:gd name="connsiteX113" fmla="*/ 694062 w 941119"/>
                  <a:gd name="connsiteY113" fmla="*/ 437202 h 921549"/>
                  <a:gd name="connsiteX114" fmla="*/ 725106 w 941119"/>
                  <a:gd name="connsiteY114" fmla="*/ 444087 h 921549"/>
                  <a:gd name="connsiteX115" fmla="*/ 746846 w 941119"/>
                  <a:gd name="connsiteY115" fmla="*/ 447645 h 921549"/>
                  <a:gd name="connsiteX116" fmla="*/ 771664 w 941119"/>
                  <a:gd name="connsiteY116" fmla="*/ 451328 h 921549"/>
                  <a:gd name="connsiteX117" fmla="*/ 784936 w 941119"/>
                  <a:gd name="connsiteY117" fmla="*/ 452644 h 921549"/>
                  <a:gd name="connsiteX118" fmla="*/ 800200 w 941119"/>
                  <a:gd name="connsiteY118" fmla="*/ 454423 h 921549"/>
                  <a:gd name="connsiteX119" fmla="*/ 804292 w 941119"/>
                  <a:gd name="connsiteY119" fmla="*/ 454672 h 921549"/>
                  <a:gd name="connsiteX120" fmla="*/ 811408 w 941119"/>
                  <a:gd name="connsiteY120" fmla="*/ 455420 h 921549"/>
                  <a:gd name="connsiteX121" fmla="*/ 812422 w 941119"/>
                  <a:gd name="connsiteY121" fmla="*/ 455580 h 921549"/>
                  <a:gd name="connsiteX122" fmla="*/ 830337 w 941119"/>
                  <a:gd name="connsiteY122" fmla="*/ 456754 h 921549"/>
                  <a:gd name="connsiteX123" fmla="*/ 839535 w 941119"/>
                  <a:gd name="connsiteY123" fmla="*/ 457519 h 921549"/>
                  <a:gd name="connsiteX124" fmla="*/ 841065 w 941119"/>
                  <a:gd name="connsiteY124" fmla="*/ 457697 h 921549"/>
                  <a:gd name="connsiteX125" fmla="*/ 870829 w 941119"/>
                  <a:gd name="connsiteY125" fmla="*/ 458871 h 921549"/>
                  <a:gd name="connsiteX126" fmla="*/ 879510 w 941119"/>
                  <a:gd name="connsiteY126" fmla="*/ 459529 h 921549"/>
                  <a:gd name="connsiteX127" fmla="*/ 883602 w 941119"/>
                  <a:gd name="connsiteY127" fmla="*/ 459778 h 921549"/>
                  <a:gd name="connsiteX128" fmla="*/ 900059 w 941119"/>
                  <a:gd name="connsiteY128" fmla="*/ 459885 h 921549"/>
                  <a:gd name="connsiteX129" fmla="*/ 913384 w 941119"/>
                  <a:gd name="connsiteY129" fmla="*/ 460632 h 921549"/>
                  <a:gd name="connsiteX130" fmla="*/ 923133 w 941119"/>
                  <a:gd name="connsiteY130" fmla="*/ 460846 h 921549"/>
                  <a:gd name="connsiteX131" fmla="*/ 940621 w 941119"/>
                  <a:gd name="connsiteY131" fmla="*/ 461522 h 921549"/>
                  <a:gd name="connsiteX132" fmla="*/ 937561 w 941119"/>
                  <a:gd name="connsiteY132" fmla="*/ 461806 h 921549"/>
                  <a:gd name="connsiteX133" fmla="*/ 906694 w 941119"/>
                  <a:gd name="connsiteY133" fmla="*/ 461949 h 921549"/>
                  <a:gd name="connsiteX134" fmla="*/ 900557 w 941119"/>
                  <a:gd name="connsiteY134" fmla="*/ 462482 h 921549"/>
                  <a:gd name="connsiteX135" fmla="*/ 895967 w 941119"/>
                  <a:gd name="connsiteY135" fmla="*/ 462838 h 921549"/>
                  <a:gd name="connsiteX136" fmla="*/ 881040 w 941119"/>
                  <a:gd name="connsiteY136" fmla="*/ 462945 h 921549"/>
                  <a:gd name="connsiteX137" fmla="*/ 870811 w 941119"/>
                  <a:gd name="connsiteY137" fmla="*/ 463639 h 921549"/>
                  <a:gd name="connsiteX138" fmla="*/ 860546 w 941119"/>
                  <a:gd name="connsiteY138" fmla="*/ 463959 h 921549"/>
                  <a:gd name="connsiteX139" fmla="*/ 850316 w 941119"/>
                  <a:gd name="connsiteY139" fmla="*/ 464688 h 921549"/>
                  <a:gd name="connsiteX140" fmla="*/ 844677 w 941119"/>
                  <a:gd name="connsiteY140" fmla="*/ 464955 h 921549"/>
                  <a:gd name="connsiteX141" fmla="*/ 832401 w 941119"/>
                  <a:gd name="connsiteY141" fmla="*/ 465809 h 921549"/>
                  <a:gd name="connsiteX142" fmla="*/ 827793 w 941119"/>
                  <a:gd name="connsiteY142" fmla="*/ 466005 h 921549"/>
                  <a:gd name="connsiteX143" fmla="*/ 818596 w 941119"/>
                  <a:gd name="connsiteY143" fmla="*/ 466788 h 921549"/>
                  <a:gd name="connsiteX144" fmla="*/ 817066 w 941119"/>
                  <a:gd name="connsiteY144" fmla="*/ 466966 h 921549"/>
                  <a:gd name="connsiteX145" fmla="*/ 800200 w 941119"/>
                  <a:gd name="connsiteY145" fmla="*/ 468264 h 921549"/>
                  <a:gd name="connsiteX146" fmla="*/ 785416 w 941119"/>
                  <a:gd name="connsiteY146" fmla="*/ 469777 h 921549"/>
                  <a:gd name="connsiteX147" fmla="*/ 773194 w 941119"/>
                  <a:gd name="connsiteY147" fmla="*/ 471182 h 921549"/>
                  <a:gd name="connsiteX148" fmla="*/ 762004 w 941119"/>
                  <a:gd name="connsiteY148" fmla="*/ 472481 h 921549"/>
                  <a:gd name="connsiteX149" fmla="*/ 751881 w 941119"/>
                  <a:gd name="connsiteY149" fmla="*/ 474117 h 921549"/>
                  <a:gd name="connsiteX150" fmla="*/ 724075 w 941119"/>
                  <a:gd name="connsiteY150" fmla="*/ 478654 h 921549"/>
                  <a:gd name="connsiteX151" fmla="*/ 689063 w 941119"/>
                  <a:gd name="connsiteY151" fmla="*/ 486606 h 921549"/>
                  <a:gd name="connsiteX152" fmla="*/ 637061 w 941119"/>
                  <a:gd name="connsiteY152" fmla="*/ 504272 h 921549"/>
                  <a:gd name="connsiteX153" fmla="*/ 592069 w 941119"/>
                  <a:gd name="connsiteY153" fmla="*/ 528948 h 921549"/>
                  <a:gd name="connsiteX154" fmla="*/ 567073 w 941119"/>
                  <a:gd name="connsiteY154" fmla="*/ 549531 h 921549"/>
                  <a:gd name="connsiteX155" fmla="*/ 560153 w 941119"/>
                  <a:gd name="connsiteY155" fmla="*/ 556434 h 921549"/>
                  <a:gd name="connsiteX156" fmla="*/ 541312 w 941119"/>
                  <a:gd name="connsiteY156" fmla="*/ 578797 h 921549"/>
                  <a:gd name="connsiteX157" fmla="*/ 520355 w 941119"/>
                  <a:gd name="connsiteY157" fmla="*/ 613524 h 921549"/>
                  <a:gd name="connsiteX158" fmla="*/ 507350 w 941119"/>
                  <a:gd name="connsiteY158" fmla="*/ 644266 h 921549"/>
                  <a:gd name="connsiteX159" fmla="*/ 493314 w 941119"/>
                  <a:gd name="connsiteY159" fmla="*/ 692034 h 921549"/>
                  <a:gd name="connsiteX160" fmla="*/ 487514 w 941119"/>
                  <a:gd name="connsiteY160" fmla="*/ 720143 h 921549"/>
                  <a:gd name="connsiteX161" fmla="*/ 483137 w 941119"/>
                  <a:gd name="connsiteY161" fmla="*/ 747985 h 921549"/>
                  <a:gd name="connsiteX162" fmla="*/ 479971 w 941119"/>
                  <a:gd name="connsiteY162" fmla="*/ 771860 h 921549"/>
                  <a:gd name="connsiteX163" fmla="*/ 478281 w 941119"/>
                  <a:gd name="connsiteY163" fmla="*/ 786092 h 921549"/>
                  <a:gd name="connsiteX164" fmla="*/ 476929 w 941119"/>
                  <a:gd name="connsiteY164" fmla="*/ 802442 h 921549"/>
                  <a:gd name="connsiteX165" fmla="*/ 475310 w 941119"/>
                  <a:gd name="connsiteY165" fmla="*/ 822367 h 921549"/>
                  <a:gd name="connsiteX166" fmla="*/ 475185 w 941119"/>
                  <a:gd name="connsiteY166" fmla="*/ 823381 h 921549"/>
                  <a:gd name="connsiteX167" fmla="*/ 474064 w 941119"/>
                  <a:gd name="connsiteY167" fmla="*/ 844392 h 921549"/>
                  <a:gd name="connsiteX168" fmla="*/ 473246 w 941119"/>
                  <a:gd name="connsiteY168" fmla="*/ 859264 h 921549"/>
                  <a:gd name="connsiteX169" fmla="*/ 473015 w 941119"/>
                  <a:gd name="connsiteY169" fmla="*/ 869014 h 921549"/>
                  <a:gd name="connsiteX170" fmla="*/ 472178 w 941119"/>
                  <a:gd name="connsiteY170" fmla="*/ 884883 h 921549"/>
                  <a:gd name="connsiteX171" fmla="*/ 472036 w 941119"/>
                  <a:gd name="connsiteY171" fmla="*/ 888992 h 921549"/>
                  <a:gd name="connsiteX172" fmla="*/ 471912 w 941119"/>
                  <a:gd name="connsiteY172" fmla="*/ 916265 h 921549"/>
                  <a:gd name="connsiteX173" fmla="*/ 471965 w 941119"/>
                  <a:gd name="connsiteY173" fmla="*/ 921371 h 921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</a:cxnLst>
                <a:rect l="l" t="t" r="r" b="b"/>
                <a:pathLst>
                  <a:path w="941119" h="921549">
                    <a:moveTo>
                      <a:pt x="471965" y="921371"/>
                    </a:moveTo>
                    <a:cubicBezTo>
                      <a:pt x="470378" y="916840"/>
                      <a:pt x="469718" y="912036"/>
                      <a:pt x="470026" y="907245"/>
                    </a:cubicBezTo>
                    <a:cubicBezTo>
                      <a:pt x="470026" y="900396"/>
                      <a:pt x="470026" y="893529"/>
                      <a:pt x="470026" y="886680"/>
                    </a:cubicBezTo>
                    <a:cubicBezTo>
                      <a:pt x="470102" y="882398"/>
                      <a:pt x="469859" y="878115"/>
                      <a:pt x="469296" y="873871"/>
                    </a:cubicBezTo>
                    <a:cubicBezTo>
                      <a:pt x="468951" y="870115"/>
                      <a:pt x="468857" y="866342"/>
                      <a:pt x="469012" y="862574"/>
                    </a:cubicBezTo>
                    <a:cubicBezTo>
                      <a:pt x="469012" y="858126"/>
                      <a:pt x="469279" y="853678"/>
                      <a:pt x="468211" y="849266"/>
                    </a:cubicBezTo>
                    <a:cubicBezTo>
                      <a:pt x="468003" y="847907"/>
                      <a:pt x="467937" y="846530"/>
                      <a:pt x="468016" y="845157"/>
                    </a:cubicBezTo>
                    <a:cubicBezTo>
                      <a:pt x="467891" y="840211"/>
                      <a:pt x="468229" y="835229"/>
                      <a:pt x="467144" y="830301"/>
                    </a:cubicBezTo>
                    <a:cubicBezTo>
                      <a:pt x="466896" y="828432"/>
                      <a:pt x="466838" y="826542"/>
                      <a:pt x="466966" y="824662"/>
                    </a:cubicBezTo>
                    <a:cubicBezTo>
                      <a:pt x="467130" y="821746"/>
                      <a:pt x="466872" y="818823"/>
                      <a:pt x="466201" y="815980"/>
                    </a:cubicBezTo>
                    <a:cubicBezTo>
                      <a:pt x="466059" y="815489"/>
                      <a:pt x="466005" y="814977"/>
                      <a:pt x="466041" y="814468"/>
                    </a:cubicBezTo>
                    <a:cubicBezTo>
                      <a:pt x="466414" y="808277"/>
                      <a:pt x="465027" y="802192"/>
                      <a:pt x="464813" y="796037"/>
                    </a:cubicBezTo>
                    <a:cubicBezTo>
                      <a:pt x="464635" y="791091"/>
                      <a:pt x="463746" y="786199"/>
                      <a:pt x="463176" y="781271"/>
                    </a:cubicBezTo>
                    <a:cubicBezTo>
                      <a:pt x="463038" y="780428"/>
                      <a:pt x="462943" y="779579"/>
                      <a:pt x="462892" y="778727"/>
                    </a:cubicBezTo>
                    <a:cubicBezTo>
                      <a:pt x="462629" y="773263"/>
                      <a:pt x="462034" y="767821"/>
                      <a:pt x="461113" y="762431"/>
                    </a:cubicBezTo>
                    <a:cubicBezTo>
                      <a:pt x="460686" y="759388"/>
                      <a:pt x="460401" y="756329"/>
                      <a:pt x="459992" y="753286"/>
                    </a:cubicBezTo>
                    <a:cubicBezTo>
                      <a:pt x="458498" y="742452"/>
                      <a:pt x="456754" y="731671"/>
                      <a:pt x="454904" y="720890"/>
                    </a:cubicBezTo>
                    <a:cubicBezTo>
                      <a:pt x="452420" y="705871"/>
                      <a:pt x="449159" y="690989"/>
                      <a:pt x="445137" y="676307"/>
                    </a:cubicBezTo>
                    <a:cubicBezTo>
                      <a:pt x="440458" y="659107"/>
                      <a:pt x="434573" y="642259"/>
                      <a:pt x="427524" y="625888"/>
                    </a:cubicBezTo>
                    <a:cubicBezTo>
                      <a:pt x="420559" y="609848"/>
                      <a:pt x="411982" y="594559"/>
                      <a:pt x="401924" y="580256"/>
                    </a:cubicBezTo>
                    <a:cubicBezTo>
                      <a:pt x="396960" y="573068"/>
                      <a:pt x="391427" y="566292"/>
                      <a:pt x="385378" y="559992"/>
                    </a:cubicBezTo>
                    <a:cubicBezTo>
                      <a:pt x="384293" y="558889"/>
                      <a:pt x="383333" y="557680"/>
                      <a:pt x="382372" y="556434"/>
                    </a:cubicBezTo>
                    <a:cubicBezTo>
                      <a:pt x="380666" y="554280"/>
                      <a:pt x="378714" y="552333"/>
                      <a:pt x="376554" y="550635"/>
                    </a:cubicBezTo>
                    <a:cubicBezTo>
                      <a:pt x="375722" y="550037"/>
                      <a:pt x="374925" y="549389"/>
                      <a:pt x="374170" y="548695"/>
                    </a:cubicBezTo>
                    <a:cubicBezTo>
                      <a:pt x="369525" y="544134"/>
                      <a:pt x="364594" y="539873"/>
                      <a:pt x="359404" y="535940"/>
                    </a:cubicBezTo>
                    <a:cubicBezTo>
                      <a:pt x="352144" y="530209"/>
                      <a:pt x="344501" y="524984"/>
                      <a:pt x="336526" y="520302"/>
                    </a:cubicBezTo>
                    <a:cubicBezTo>
                      <a:pt x="319182" y="510227"/>
                      <a:pt x="300888" y="501885"/>
                      <a:pt x="281909" y="495395"/>
                    </a:cubicBezTo>
                    <a:cubicBezTo>
                      <a:pt x="267490" y="490476"/>
                      <a:pt x="252821" y="486320"/>
                      <a:pt x="237966" y="482942"/>
                    </a:cubicBezTo>
                    <a:cubicBezTo>
                      <a:pt x="226473" y="480291"/>
                      <a:pt x="214927" y="477853"/>
                      <a:pt x="203239" y="476199"/>
                    </a:cubicBezTo>
                    <a:cubicBezTo>
                      <a:pt x="192760" y="474722"/>
                      <a:pt x="182335" y="472641"/>
                      <a:pt x="171839" y="471449"/>
                    </a:cubicBezTo>
                    <a:cubicBezTo>
                      <a:pt x="167444" y="470933"/>
                      <a:pt x="162943" y="470239"/>
                      <a:pt x="158585" y="470043"/>
                    </a:cubicBezTo>
                    <a:cubicBezTo>
                      <a:pt x="154226" y="469848"/>
                      <a:pt x="149690" y="469047"/>
                      <a:pt x="145349" y="468496"/>
                    </a:cubicBezTo>
                    <a:cubicBezTo>
                      <a:pt x="144341" y="468325"/>
                      <a:pt x="143326" y="468206"/>
                      <a:pt x="142306" y="468140"/>
                    </a:cubicBezTo>
                    <a:cubicBezTo>
                      <a:pt x="139033" y="468140"/>
                      <a:pt x="135795" y="467410"/>
                      <a:pt x="132611" y="467339"/>
                    </a:cubicBezTo>
                    <a:cubicBezTo>
                      <a:pt x="126420" y="467197"/>
                      <a:pt x="120353" y="465863"/>
                      <a:pt x="114180" y="466023"/>
                    </a:cubicBezTo>
                    <a:cubicBezTo>
                      <a:pt x="111788" y="466194"/>
                      <a:pt x="109383" y="465971"/>
                      <a:pt x="107063" y="465364"/>
                    </a:cubicBezTo>
                    <a:cubicBezTo>
                      <a:pt x="106570" y="465201"/>
                      <a:pt x="106053" y="465123"/>
                      <a:pt x="105533" y="465133"/>
                    </a:cubicBezTo>
                    <a:cubicBezTo>
                      <a:pt x="97972" y="465489"/>
                      <a:pt x="90518" y="464101"/>
                      <a:pt x="82975" y="463977"/>
                    </a:cubicBezTo>
                    <a:cubicBezTo>
                      <a:pt x="77838" y="464155"/>
                      <a:pt x="72695" y="463886"/>
                      <a:pt x="67604" y="463176"/>
                    </a:cubicBezTo>
                    <a:cubicBezTo>
                      <a:pt x="64708" y="462883"/>
                      <a:pt x="61794" y="462812"/>
                      <a:pt x="58887" y="462963"/>
                    </a:cubicBezTo>
                    <a:cubicBezTo>
                      <a:pt x="52037" y="462767"/>
                      <a:pt x="45170" y="463425"/>
                      <a:pt x="38374" y="462073"/>
                    </a:cubicBezTo>
                    <a:cubicBezTo>
                      <a:pt x="37010" y="461918"/>
                      <a:pt x="35634" y="461888"/>
                      <a:pt x="34265" y="461984"/>
                    </a:cubicBezTo>
                    <a:lnTo>
                      <a:pt x="4892" y="461931"/>
                    </a:lnTo>
                    <a:cubicBezTo>
                      <a:pt x="3677" y="462016"/>
                      <a:pt x="2458" y="461815"/>
                      <a:pt x="1334" y="461344"/>
                    </a:cubicBezTo>
                    <a:cubicBezTo>
                      <a:pt x="2348" y="461255"/>
                      <a:pt x="3380" y="461095"/>
                      <a:pt x="4394" y="461077"/>
                    </a:cubicBezTo>
                    <a:lnTo>
                      <a:pt x="22416" y="460952"/>
                    </a:lnTo>
                    <a:cubicBezTo>
                      <a:pt x="25991" y="461127"/>
                      <a:pt x="29574" y="460876"/>
                      <a:pt x="33090" y="460205"/>
                    </a:cubicBezTo>
                    <a:cubicBezTo>
                      <a:pt x="34449" y="459994"/>
                      <a:pt x="35828" y="459935"/>
                      <a:pt x="37200" y="460027"/>
                    </a:cubicBezTo>
                    <a:cubicBezTo>
                      <a:pt x="43035" y="460027"/>
                      <a:pt x="48853" y="460027"/>
                      <a:pt x="54688" y="460027"/>
                    </a:cubicBezTo>
                    <a:cubicBezTo>
                      <a:pt x="58111" y="460079"/>
                      <a:pt x="61533" y="459848"/>
                      <a:pt x="64918" y="459334"/>
                    </a:cubicBezTo>
                    <a:cubicBezTo>
                      <a:pt x="67984" y="459010"/>
                      <a:pt x="71070" y="458908"/>
                      <a:pt x="74151" y="459031"/>
                    </a:cubicBezTo>
                    <a:cubicBezTo>
                      <a:pt x="78781" y="459232"/>
                      <a:pt x="83420" y="458953"/>
                      <a:pt x="87992" y="458195"/>
                    </a:cubicBezTo>
                    <a:cubicBezTo>
                      <a:pt x="89689" y="457960"/>
                      <a:pt x="91405" y="457894"/>
                      <a:pt x="93116" y="457999"/>
                    </a:cubicBezTo>
                    <a:cubicBezTo>
                      <a:pt x="97226" y="458202"/>
                      <a:pt x="101346" y="457921"/>
                      <a:pt x="105391" y="457163"/>
                    </a:cubicBezTo>
                    <a:cubicBezTo>
                      <a:pt x="106750" y="456951"/>
                      <a:pt x="108129" y="456891"/>
                      <a:pt x="109501" y="456985"/>
                    </a:cubicBezTo>
                    <a:cubicBezTo>
                      <a:pt x="113269" y="457163"/>
                      <a:pt x="117046" y="456877"/>
                      <a:pt x="120744" y="456131"/>
                    </a:cubicBezTo>
                    <a:cubicBezTo>
                      <a:pt x="121919" y="455930"/>
                      <a:pt x="123113" y="455870"/>
                      <a:pt x="124302" y="455953"/>
                    </a:cubicBezTo>
                    <a:cubicBezTo>
                      <a:pt x="127048" y="456103"/>
                      <a:pt x="129801" y="455839"/>
                      <a:pt x="132468" y="455171"/>
                    </a:cubicBezTo>
                    <a:cubicBezTo>
                      <a:pt x="132964" y="455021"/>
                      <a:pt x="133482" y="454962"/>
                      <a:pt x="133998" y="454993"/>
                    </a:cubicBezTo>
                    <a:cubicBezTo>
                      <a:pt x="139335" y="455384"/>
                      <a:pt x="144530" y="453907"/>
                      <a:pt x="149850" y="453747"/>
                    </a:cubicBezTo>
                    <a:cubicBezTo>
                      <a:pt x="154262" y="453623"/>
                      <a:pt x="158745" y="452680"/>
                      <a:pt x="163050" y="452128"/>
                    </a:cubicBezTo>
                    <a:cubicBezTo>
                      <a:pt x="166964" y="451648"/>
                      <a:pt x="170878" y="451310"/>
                      <a:pt x="174774" y="450794"/>
                    </a:cubicBezTo>
                    <a:cubicBezTo>
                      <a:pt x="181036" y="449940"/>
                      <a:pt x="187228" y="448926"/>
                      <a:pt x="193543" y="448125"/>
                    </a:cubicBezTo>
                    <a:cubicBezTo>
                      <a:pt x="200499" y="447254"/>
                      <a:pt x="207384" y="445973"/>
                      <a:pt x="214251" y="444656"/>
                    </a:cubicBezTo>
                    <a:cubicBezTo>
                      <a:pt x="218290" y="443874"/>
                      <a:pt x="222364" y="443322"/>
                      <a:pt x="226367" y="442450"/>
                    </a:cubicBezTo>
                    <a:cubicBezTo>
                      <a:pt x="244963" y="438563"/>
                      <a:pt x="263323" y="433621"/>
                      <a:pt x="281357" y="427649"/>
                    </a:cubicBezTo>
                    <a:cubicBezTo>
                      <a:pt x="296960" y="422374"/>
                      <a:pt x="312103" y="415829"/>
                      <a:pt x="326634" y="408079"/>
                    </a:cubicBezTo>
                    <a:cubicBezTo>
                      <a:pt x="339643" y="401148"/>
                      <a:pt x="351963" y="392993"/>
                      <a:pt x="363425" y="383724"/>
                    </a:cubicBezTo>
                    <a:cubicBezTo>
                      <a:pt x="372173" y="376544"/>
                      <a:pt x="380335" y="368680"/>
                      <a:pt x="387834" y="360205"/>
                    </a:cubicBezTo>
                    <a:cubicBezTo>
                      <a:pt x="396875" y="350126"/>
                      <a:pt x="404875" y="339159"/>
                      <a:pt x="411708" y="327470"/>
                    </a:cubicBezTo>
                    <a:cubicBezTo>
                      <a:pt x="415925" y="320212"/>
                      <a:pt x="420195" y="312971"/>
                      <a:pt x="423681" y="305321"/>
                    </a:cubicBezTo>
                    <a:cubicBezTo>
                      <a:pt x="430088" y="291460"/>
                      <a:pt x="435585" y="277198"/>
                      <a:pt x="440138" y="262624"/>
                    </a:cubicBezTo>
                    <a:cubicBezTo>
                      <a:pt x="444158" y="249530"/>
                      <a:pt x="447699" y="236329"/>
                      <a:pt x="450527" y="222915"/>
                    </a:cubicBezTo>
                    <a:cubicBezTo>
                      <a:pt x="452129" y="215390"/>
                      <a:pt x="453801" y="207882"/>
                      <a:pt x="455082" y="200286"/>
                    </a:cubicBezTo>
                    <a:cubicBezTo>
                      <a:pt x="456363" y="192689"/>
                      <a:pt x="457448" y="185110"/>
                      <a:pt x="458640" y="177514"/>
                    </a:cubicBezTo>
                    <a:cubicBezTo>
                      <a:pt x="459191" y="173956"/>
                      <a:pt x="459743" y="170398"/>
                      <a:pt x="460419" y="166840"/>
                    </a:cubicBezTo>
                    <a:cubicBezTo>
                      <a:pt x="460917" y="163975"/>
                      <a:pt x="460881" y="161058"/>
                      <a:pt x="461415" y="158176"/>
                    </a:cubicBezTo>
                    <a:cubicBezTo>
                      <a:pt x="462234" y="153817"/>
                      <a:pt x="462340" y="149280"/>
                      <a:pt x="462803" y="144922"/>
                    </a:cubicBezTo>
                    <a:cubicBezTo>
                      <a:pt x="463319" y="139994"/>
                      <a:pt x="463870" y="135083"/>
                      <a:pt x="464422" y="130155"/>
                    </a:cubicBezTo>
                    <a:cubicBezTo>
                      <a:pt x="464562" y="129662"/>
                      <a:pt x="464651" y="129155"/>
                      <a:pt x="464689" y="128643"/>
                    </a:cubicBezTo>
                    <a:cubicBezTo>
                      <a:pt x="464368" y="122630"/>
                      <a:pt x="466005" y="116741"/>
                      <a:pt x="465881" y="110728"/>
                    </a:cubicBezTo>
                    <a:cubicBezTo>
                      <a:pt x="465758" y="108500"/>
                      <a:pt x="465987" y="106267"/>
                      <a:pt x="466557" y="104110"/>
                    </a:cubicBezTo>
                    <a:cubicBezTo>
                      <a:pt x="466720" y="103617"/>
                      <a:pt x="466799" y="103100"/>
                      <a:pt x="466788" y="102580"/>
                    </a:cubicBezTo>
                    <a:cubicBezTo>
                      <a:pt x="466397" y="95197"/>
                      <a:pt x="467998" y="87921"/>
                      <a:pt x="467944" y="80538"/>
                    </a:cubicBezTo>
                    <a:cubicBezTo>
                      <a:pt x="467823" y="76775"/>
                      <a:pt x="468069" y="73010"/>
                      <a:pt x="468674" y="69294"/>
                    </a:cubicBezTo>
                    <a:cubicBezTo>
                      <a:pt x="468983" y="66566"/>
                      <a:pt x="469078" y="63818"/>
                      <a:pt x="468958" y="61075"/>
                    </a:cubicBezTo>
                    <a:cubicBezTo>
                      <a:pt x="469101" y="55738"/>
                      <a:pt x="468585" y="50401"/>
                      <a:pt x="469795" y="45188"/>
                    </a:cubicBezTo>
                    <a:cubicBezTo>
                      <a:pt x="469988" y="43833"/>
                      <a:pt x="470029" y="42460"/>
                      <a:pt x="469919" y="41096"/>
                    </a:cubicBezTo>
                    <a:cubicBezTo>
                      <a:pt x="469919" y="30795"/>
                      <a:pt x="470079" y="20512"/>
                      <a:pt x="470026" y="10230"/>
                    </a:cubicBezTo>
                    <a:cubicBezTo>
                      <a:pt x="470088" y="7168"/>
                      <a:pt x="470741" y="4148"/>
                      <a:pt x="471947" y="1334"/>
                    </a:cubicBezTo>
                    <a:lnTo>
                      <a:pt x="471947" y="5462"/>
                    </a:lnTo>
                    <a:cubicBezTo>
                      <a:pt x="471947" y="13183"/>
                      <a:pt x="471947" y="20886"/>
                      <a:pt x="472054" y="28589"/>
                    </a:cubicBezTo>
                    <a:cubicBezTo>
                      <a:pt x="471995" y="32700"/>
                      <a:pt x="472239" y="36808"/>
                      <a:pt x="472783" y="40883"/>
                    </a:cubicBezTo>
                    <a:cubicBezTo>
                      <a:pt x="473128" y="44465"/>
                      <a:pt x="473223" y="48068"/>
                      <a:pt x="473068" y="51664"/>
                    </a:cubicBezTo>
                    <a:cubicBezTo>
                      <a:pt x="473193" y="57143"/>
                      <a:pt x="472819" y="62605"/>
                      <a:pt x="473904" y="68067"/>
                    </a:cubicBezTo>
                    <a:cubicBezTo>
                      <a:pt x="474171" y="70429"/>
                      <a:pt x="474237" y="72809"/>
                      <a:pt x="474100" y="75183"/>
                    </a:cubicBezTo>
                    <a:cubicBezTo>
                      <a:pt x="473904" y="79121"/>
                      <a:pt x="474173" y="83068"/>
                      <a:pt x="474900" y="86942"/>
                    </a:cubicBezTo>
                    <a:cubicBezTo>
                      <a:pt x="475098" y="88117"/>
                      <a:pt x="475164" y="89311"/>
                      <a:pt x="475096" y="90500"/>
                    </a:cubicBezTo>
                    <a:cubicBezTo>
                      <a:pt x="474922" y="94955"/>
                      <a:pt x="475219" y="99416"/>
                      <a:pt x="475986" y="103808"/>
                    </a:cubicBezTo>
                    <a:cubicBezTo>
                      <a:pt x="476210" y="105333"/>
                      <a:pt x="476263" y="106878"/>
                      <a:pt x="476146" y="108415"/>
                    </a:cubicBezTo>
                    <a:cubicBezTo>
                      <a:pt x="476012" y="110988"/>
                      <a:pt x="476263" y="113567"/>
                      <a:pt x="476893" y="116065"/>
                    </a:cubicBezTo>
                    <a:cubicBezTo>
                      <a:pt x="477041" y="116561"/>
                      <a:pt x="477101" y="117079"/>
                      <a:pt x="477071" y="117595"/>
                    </a:cubicBezTo>
                    <a:cubicBezTo>
                      <a:pt x="476715" y="123271"/>
                      <a:pt x="478085" y="128821"/>
                      <a:pt x="478316" y="134479"/>
                    </a:cubicBezTo>
                    <a:cubicBezTo>
                      <a:pt x="478530" y="139407"/>
                      <a:pt x="479455" y="144299"/>
                      <a:pt x="480095" y="149227"/>
                    </a:cubicBezTo>
                    <a:cubicBezTo>
                      <a:pt x="480487" y="152607"/>
                      <a:pt x="480771" y="156023"/>
                      <a:pt x="481163" y="159421"/>
                    </a:cubicBezTo>
                    <a:cubicBezTo>
                      <a:pt x="483600" y="180129"/>
                      <a:pt x="487123" y="200659"/>
                      <a:pt x="491339" y="221083"/>
                    </a:cubicBezTo>
                    <a:cubicBezTo>
                      <a:pt x="495486" y="241209"/>
                      <a:pt x="501124" y="260999"/>
                      <a:pt x="508204" y="280290"/>
                    </a:cubicBezTo>
                    <a:cubicBezTo>
                      <a:pt x="515675" y="301299"/>
                      <a:pt x="525842" y="321247"/>
                      <a:pt x="538448" y="339639"/>
                    </a:cubicBezTo>
                    <a:cubicBezTo>
                      <a:pt x="542878" y="345955"/>
                      <a:pt x="547521" y="352092"/>
                      <a:pt x="552556" y="357928"/>
                    </a:cubicBezTo>
                    <a:cubicBezTo>
                      <a:pt x="557146" y="363265"/>
                      <a:pt x="562092" y="368246"/>
                      <a:pt x="567073" y="373210"/>
                    </a:cubicBezTo>
                    <a:cubicBezTo>
                      <a:pt x="573448" y="379424"/>
                      <a:pt x="580293" y="385133"/>
                      <a:pt x="587550" y="390289"/>
                    </a:cubicBezTo>
                    <a:cubicBezTo>
                      <a:pt x="594471" y="395341"/>
                      <a:pt x="601694" y="399949"/>
                      <a:pt x="609077" y="404325"/>
                    </a:cubicBezTo>
                    <a:cubicBezTo>
                      <a:pt x="620349" y="410876"/>
                      <a:pt x="632106" y="416549"/>
                      <a:pt x="644249" y="421297"/>
                    </a:cubicBezTo>
                    <a:cubicBezTo>
                      <a:pt x="660441" y="427810"/>
                      <a:pt x="677090" y="433128"/>
                      <a:pt x="694062" y="437202"/>
                    </a:cubicBezTo>
                    <a:cubicBezTo>
                      <a:pt x="704363" y="439657"/>
                      <a:pt x="714681" y="442148"/>
                      <a:pt x="725106" y="444087"/>
                    </a:cubicBezTo>
                    <a:cubicBezTo>
                      <a:pt x="732312" y="445439"/>
                      <a:pt x="739517" y="446898"/>
                      <a:pt x="746846" y="447645"/>
                    </a:cubicBezTo>
                    <a:cubicBezTo>
                      <a:pt x="755155" y="448570"/>
                      <a:pt x="763392" y="450171"/>
                      <a:pt x="771664" y="451328"/>
                    </a:cubicBezTo>
                    <a:cubicBezTo>
                      <a:pt x="776076" y="451933"/>
                      <a:pt x="780560" y="452164"/>
                      <a:pt x="784936" y="452644"/>
                    </a:cubicBezTo>
                    <a:cubicBezTo>
                      <a:pt x="790024" y="453178"/>
                      <a:pt x="795112" y="453836"/>
                      <a:pt x="800200" y="454423"/>
                    </a:cubicBezTo>
                    <a:cubicBezTo>
                      <a:pt x="801552" y="454566"/>
                      <a:pt x="802922" y="454655"/>
                      <a:pt x="804292" y="454672"/>
                    </a:cubicBezTo>
                    <a:cubicBezTo>
                      <a:pt x="806689" y="454575"/>
                      <a:pt x="809085" y="454827"/>
                      <a:pt x="811408" y="455420"/>
                    </a:cubicBezTo>
                    <a:cubicBezTo>
                      <a:pt x="811734" y="455535"/>
                      <a:pt x="812077" y="455589"/>
                      <a:pt x="812422" y="455580"/>
                    </a:cubicBezTo>
                    <a:cubicBezTo>
                      <a:pt x="818453" y="455242"/>
                      <a:pt x="824342" y="456683"/>
                      <a:pt x="830337" y="456754"/>
                    </a:cubicBezTo>
                    <a:cubicBezTo>
                      <a:pt x="833424" y="456581"/>
                      <a:pt x="836520" y="456838"/>
                      <a:pt x="839535" y="457519"/>
                    </a:cubicBezTo>
                    <a:cubicBezTo>
                      <a:pt x="840031" y="457667"/>
                      <a:pt x="840549" y="457727"/>
                      <a:pt x="841065" y="457697"/>
                    </a:cubicBezTo>
                    <a:cubicBezTo>
                      <a:pt x="851010" y="457305"/>
                      <a:pt x="860866" y="459280"/>
                      <a:pt x="870829" y="458871"/>
                    </a:cubicBezTo>
                    <a:cubicBezTo>
                      <a:pt x="873739" y="458656"/>
                      <a:pt x="876666" y="458876"/>
                      <a:pt x="879510" y="459529"/>
                    </a:cubicBezTo>
                    <a:cubicBezTo>
                      <a:pt x="880859" y="459773"/>
                      <a:pt x="882232" y="459857"/>
                      <a:pt x="883602" y="459778"/>
                    </a:cubicBezTo>
                    <a:cubicBezTo>
                      <a:pt x="889082" y="459778"/>
                      <a:pt x="894579" y="459778"/>
                      <a:pt x="900059" y="459885"/>
                    </a:cubicBezTo>
                    <a:cubicBezTo>
                      <a:pt x="904513" y="459778"/>
                      <a:pt x="908970" y="460029"/>
                      <a:pt x="913384" y="460632"/>
                    </a:cubicBezTo>
                    <a:cubicBezTo>
                      <a:pt x="916621" y="460979"/>
                      <a:pt x="919883" y="461052"/>
                      <a:pt x="923133" y="460846"/>
                    </a:cubicBezTo>
                    <a:cubicBezTo>
                      <a:pt x="928970" y="460760"/>
                      <a:pt x="934807" y="460986"/>
                      <a:pt x="940621" y="461522"/>
                    </a:cubicBezTo>
                    <a:cubicBezTo>
                      <a:pt x="939589" y="461629"/>
                      <a:pt x="938575" y="461789"/>
                      <a:pt x="937561" y="461806"/>
                    </a:cubicBezTo>
                    <a:lnTo>
                      <a:pt x="906694" y="461949"/>
                    </a:lnTo>
                    <a:cubicBezTo>
                      <a:pt x="904636" y="461913"/>
                      <a:pt x="902578" y="462093"/>
                      <a:pt x="900557" y="462482"/>
                    </a:cubicBezTo>
                    <a:cubicBezTo>
                      <a:pt x="899043" y="462762"/>
                      <a:pt x="897506" y="462881"/>
                      <a:pt x="895967" y="462838"/>
                    </a:cubicBezTo>
                    <a:cubicBezTo>
                      <a:pt x="890985" y="462838"/>
                      <a:pt x="886022" y="462838"/>
                      <a:pt x="881040" y="462945"/>
                    </a:cubicBezTo>
                    <a:cubicBezTo>
                      <a:pt x="877618" y="462927"/>
                      <a:pt x="874200" y="463160"/>
                      <a:pt x="870811" y="463639"/>
                    </a:cubicBezTo>
                    <a:cubicBezTo>
                      <a:pt x="867400" y="463968"/>
                      <a:pt x="863970" y="464076"/>
                      <a:pt x="860546" y="463959"/>
                    </a:cubicBezTo>
                    <a:cubicBezTo>
                      <a:pt x="857119" y="463838"/>
                      <a:pt x="853691" y="464082"/>
                      <a:pt x="850316" y="464688"/>
                    </a:cubicBezTo>
                    <a:cubicBezTo>
                      <a:pt x="848450" y="464966"/>
                      <a:pt x="846561" y="465055"/>
                      <a:pt x="844677" y="464955"/>
                    </a:cubicBezTo>
                    <a:cubicBezTo>
                      <a:pt x="840565" y="464795"/>
                      <a:pt x="836450" y="465082"/>
                      <a:pt x="832401" y="465809"/>
                    </a:cubicBezTo>
                    <a:cubicBezTo>
                      <a:pt x="830876" y="466035"/>
                      <a:pt x="829332" y="466101"/>
                      <a:pt x="827793" y="466005"/>
                    </a:cubicBezTo>
                    <a:cubicBezTo>
                      <a:pt x="824707" y="465829"/>
                      <a:pt x="821609" y="466092"/>
                      <a:pt x="818596" y="466788"/>
                    </a:cubicBezTo>
                    <a:cubicBezTo>
                      <a:pt x="818101" y="466944"/>
                      <a:pt x="817582" y="467005"/>
                      <a:pt x="817066" y="466966"/>
                    </a:cubicBezTo>
                    <a:cubicBezTo>
                      <a:pt x="811391" y="466539"/>
                      <a:pt x="805787" y="467695"/>
                      <a:pt x="800200" y="468264"/>
                    </a:cubicBezTo>
                    <a:cubicBezTo>
                      <a:pt x="795290" y="468762"/>
                      <a:pt x="790327" y="469065"/>
                      <a:pt x="785416" y="469777"/>
                    </a:cubicBezTo>
                    <a:cubicBezTo>
                      <a:pt x="781378" y="470364"/>
                      <a:pt x="777286" y="470862"/>
                      <a:pt x="773194" y="471182"/>
                    </a:cubicBezTo>
                    <a:cubicBezTo>
                      <a:pt x="769458" y="471484"/>
                      <a:pt x="765722" y="471965"/>
                      <a:pt x="762004" y="472481"/>
                    </a:cubicBezTo>
                    <a:cubicBezTo>
                      <a:pt x="758624" y="472943"/>
                      <a:pt x="755279" y="473762"/>
                      <a:pt x="751881" y="474117"/>
                    </a:cubicBezTo>
                    <a:cubicBezTo>
                      <a:pt x="742541" y="475149"/>
                      <a:pt x="733308" y="476928"/>
                      <a:pt x="724075" y="478654"/>
                    </a:cubicBezTo>
                    <a:cubicBezTo>
                      <a:pt x="712315" y="480860"/>
                      <a:pt x="700609" y="483493"/>
                      <a:pt x="689063" y="486606"/>
                    </a:cubicBezTo>
                    <a:cubicBezTo>
                      <a:pt x="671320" y="491214"/>
                      <a:pt x="653939" y="497119"/>
                      <a:pt x="637061" y="504272"/>
                    </a:cubicBezTo>
                    <a:cubicBezTo>
                      <a:pt x="621276" y="510972"/>
                      <a:pt x="606203" y="519240"/>
                      <a:pt x="592069" y="528948"/>
                    </a:cubicBezTo>
                    <a:cubicBezTo>
                      <a:pt x="583147" y="535061"/>
                      <a:pt x="574784" y="541947"/>
                      <a:pt x="567073" y="549531"/>
                    </a:cubicBezTo>
                    <a:cubicBezTo>
                      <a:pt x="564778" y="551844"/>
                      <a:pt x="562483" y="554157"/>
                      <a:pt x="560153" y="556434"/>
                    </a:cubicBezTo>
                    <a:cubicBezTo>
                      <a:pt x="553214" y="563307"/>
                      <a:pt x="546908" y="570791"/>
                      <a:pt x="541312" y="578797"/>
                    </a:cubicBezTo>
                    <a:cubicBezTo>
                      <a:pt x="533346" y="589752"/>
                      <a:pt x="526335" y="601369"/>
                      <a:pt x="520355" y="613524"/>
                    </a:cubicBezTo>
                    <a:cubicBezTo>
                      <a:pt x="515516" y="623558"/>
                      <a:pt x="511181" y="633805"/>
                      <a:pt x="507350" y="644266"/>
                    </a:cubicBezTo>
                    <a:cubicBezTo>
                      <a:pt x="501720" y="659893"/>
                      <a:pt x="497032" y="675844"/>
                      <a:pt x="493314" y="692034"/>
                    </a:cubicBezTo>
                    <a:cubicBezTo>
                      <a:pt x="491143" y="701356"/>
                      <a:pt x="489275" y="710749"/>
                      <a:pt x="487514" y="720143"/>
                    </a:cubicBezTo>
                    <a:cubicBezTo>
                      <a:pt x="485753" y="729536"/>
                      <a:pt x="484383" y="738663"/>
                      <a:pt x="483137" y="747985"/>
                    </a:cubicBezTo>
                    <a:cubicBezTo>
                      <a:pt x="482088" y="755937"/>
                      <a:pt x="481163" y="763996"/>
                      <a:pt x="479971" y="771860"/>
                    </a:cubicBezTo>
                    <a:cubicBezTo>
                      <a:pt x="479259" y="776592"/>
                      <a:pt x="479811" y="781467"/>
                      <a:pt x="478281" y="786092"/>
                    </a:cubicBezTo>
                    <a:cubicBezTo>
                      <a:pt x="478241" y="791568"/>
                      <a:pt x="477788" y="797033"/>
                      <a:pt x="476929" y="802442"/>
                    </a:cubicBezTo>
                    <a:cubicBezTo>
                      <a:pt x="476253" y="809077"/>
                      <a:pt x="476733" y="815802"/>
                      <a:pt x="475310" y="822367"/>
                    </a:cubicBezTo>
                    <a:cubicBezTo>
                      <a:pt x="475233" y="822700"/>
                      <a:pt x="475192" y="823039"/>
                      <a:pt x="475185" y="823381"/>
                    </a:cubicBezTo>
                    <a:cubicBezTo>
                      <a:pt x="475452" y="830497"/>
                      <a:pt x="474349" y="837400"/>
                      <a:pt x="474064" y="844392"/>
                    </a:cubicBezTo>
                    <a:cubicBezTo>
                      <a:pt x="474128" y="849362"/>
                      <a:pt x="473856" y="854331"/>
                      <a:pt x="473246" y="859264"/>
                    </a:cubicBezTo>
                    <a:cubicBezTo>
                      <a:pt x="472927" y="862504"/>
                      <a:pt x="472851" y="865763"/>
                      <a:pt x="473015" y="869014"/>
                    </a:cubicBezTo>
                    <a:cubicBezTo>
                      <a:pt x="472872" y="874351"/>
                      <a:pt x="473370" y="879688"/>
                      <a:pt x="472178" y="884883"/>
                    </a:cubicBezTo>
                    <a:cubicBezTo>
                      <a:pt x="471988" y="886244"/>
                      <a:pt x="471940" y="887621"/>
                      <a:pt x="472036" y="888992"/>
                    </a:cubicBezTo>
                    <a:cubicBezTo>
                      <a:pt x="472036" y="898089"/>
                      <a:pt x="471995" y="907180"/>
                      <a:pt x="471912" y="916265"/>
                    </a:cubicBezTo>
                    <a:cubicBezTo>
                      <a:pt x="471947" y="917955"/>
                      <a:pt x="471965" y="919663"/>
                      <a:pt x="471965" y="92137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9" name="图形 136"/>
              <p:cNvSpPr/>
              <p:nvPr/>
            </p:nvSpPr>
            <p:spPr>
              <a:xfrm rot="1396695">
                <a:off x="3886644" y="3958837"/>
                <a:ext cx="335511" cy="328539"/>
              </a:xfrm>
              <a:custGeom>
                <a:avLst/>
                <a:gdLst>
                  <a:gd name="connsiteX0" fmla="*/ 471965 w 941119"/>
                  <a:gd name="connsiteY0" fmla="*/ 921371 h 921549"/>
                  <a:gd name="connsiteX1" fmla="*/ 470026 w 941119"/>
                  <a:gd name="connsiteY1" fmla="*/ 907245 h 921549"/>
                  <a:gd name="connsiteX2" fmla="*/ 470026 w 941119"/>
                  <a:gd name="connsiteY2" fmla="*/ 886680 h 921549"/>
                  <a:gd name="connsiteX3" fmla="*/ 469296 w 941119"/>
                  <a:gd name="connsiteY3" fmla="*/ 873871 h 921549"/>
                  <a:gd name="connsiteX4" fmla="*/ 469012 w 941119"/>
                  <a:gd name="connsiteY4" fmla="*/ 862574 h 921549"/>
                  <a:gd name="connsiteX5" fmla="*/ 468211 w 941119"/>
                  <a:gd name="connsiteY5" fmla="*/ 849266 h 921549"/>
                  <a:gd name="connsiteX6" fmla="*/ 468016 w 941119"/>
                  <a:gd name="connsiteY6" fmla="*/ 845157 h 921549"/>
                  <a:gd name="connsiteX7" fmla="*/ 467144 w 941119"/>
                  <a:gd name="connsiteY7" fmla="*/ 830301 h 921549"/>
                  <a:gd name="connsiteX8" fmla="*/ 466966 w 941119"/>
                  <a:gd name="connsiteY8" fmla="*/ 824662 h 921549"/>
                  <a:gd name="connsiteX9" fmla="*/ 466201 w 941119"/>
                  <a:gd name="connsiteY9" fmla="*/ 815980 h 921549"/>
                  <a:gd name="connsiteX10" fmla="*/ 466041 w 941119"/>
                  <a:gd name="connsiteY10" fmla="*/ 814468 h 921549"/>
                  <a:gd name="connsiteX11" fmla="*/ 464813 w 941119"/>
                  <a:gd name="connsiteY11" fmla="*/ 796037 h 921549"/>
                  <a:gd name="connsiteX12" fmla="*/ 463176 w 941119"/>
                  <a:gd name="connsiteY12" fmla="*/ 781271 h 921549"/>
                  <a:gd name="connsiteX13" fmla="*/ 462892 w 941119"/>
                  <a:gd name="connsiteY13" fmla="*/ 778727 h 921549"/>
                  <a:gd name="connsiteX14" fmla="*/ 461113 w 941119"/>
                  <a:gd name="connsiteY14" fmla="*/ 762431 h 921549"/>
                  <a:gd name="connsiteX15" fmla="*/ 459992 w 941119"/>
                  <a:gd name="connsiteY15" fmla="*/ 753286 h 921549"/>
                  <a:gd name="connsiteX16" fmla="*/ 454904 w 941119"/>
                  <a:gd name="connsiteY16" fmla="*/ 720890 h 921549"/>
                  <a:gd name="connsiteX17" fmla="*/ 445137 w 941119"/>
                  <a:gd name="connsiteY17" fmla="*/ 676307 h 921549"/>
                  <a:gd name="connsiteX18" fmla="*/ 427524 w 941119"/>
                  <a:gd name="connsiteY18" fmla="*/ 625888 h 921549"/>
                  <a:gd name="connsiteX19" fmla="*/ 401924 w 941119"/>
                  <a:gd name="connsiteY19" fmla="*/ 580256 h 921549"/>
                  <a:gd name="connsiteX20" fmla="*/ 385378 w 941119"/>
                  <a:gd name="connsiteY20" fmla="*/ 559992 h 921549"/>
                  <a:gd name="connsiteX21" fmla="*/ 382372 w 941119"/>
                  <a:gd name="connsiteY21" fmla="*/ 556434 h 921549"/>
                  <a:gd name="connsiteX22" fmla="*/ 376554 w 941119"/>
                  <a:gd name="connsiteY22" fmla="*/ 550635 h 921549"/>
                  <a:gd name="connsiteX23" fmla="*/ 374170 w 941119"/>
                  <a:gd name="connsiteY23" fmla="*/ 548695 h 921549"/>
                  <a:gd name="connsiteX24" fmla="*/ 359404 w 941119"/>
                  <a:gd name="connsiteY24" fmla="*/ 535940 h 921549"/>
                  <a:gd name="connsiteX25" fmla="*/ 336526 w 941119"/>
                  <a:gd name="connsiteY25" fmla="*/ 520302 h 921549"/>
                  <a:gd name="connsiteX26" fmla="*/ 281909 w 941119"/>
                  <a:gd name="connsiteY26" fmla="*/ 495395 h 921549"/>
                  <a:gd name="connsiteX27" fmla="*/ 237966 w 941119"/>
                  <a:gd name="connsiteY27" fmla="*/ 482942 h 921549"/>
                  <a:gd name="connsiteX28" fmla="*/ 203239 w 941119"/>
                  <a:gd name="connsiteY28" fmla="*/ 476199 h 921549"/>
                  <a:gd name="connsiteX29" fmla="*/ 171839 w 941119"/>
                  <a:gd name="connsiteY29" fmla="*/ 471449 h 921549"/>
                  <a:gd name="connsiteX30" fmla="*/ 158585 w 941119"/>
                  <a:gd name="connsiteY30" fmla="*/ 470043 h 921549"/>
                  <a:gd name="connsiteX31" fmla="*/ 145349 w 941119"/>
                  <a:gd name="connsiteY31" fmla="*/ 468496 h 921549"/>
                  <a:gd name="connsiteX32" fmla="*/ 142306 w 941119"/>
                  <a:gd name="connsiteY32" fmla="*/ 468140 h 921549"/>
                  <a:gd name="connsiteX33" fmla="*/ 132611 w 941119"/>
                  <a:gd name="connsiteY33" fmla="*/ 467339 h 921549"/>
                  <a:gd name="connsiteX34" fmla="*/ 114180 w 941119"/>
                  <a:gd name="connsiteY34" fmla="*/ 466023 h 921549"/>
                  <a:gd name="connsiteX35" fmla="*/ 107063 w 941119"/>
                  <a:gd name="connsiteY35" fmla="*/ 465364 h 921549"/>
                  <a:gd name="connsiteX36" fmla="*/ 105533 w 941119"/>
                  <a:gd name="connsiteY36" fmla="*/ 465133 h 921549"/>
                  <a:gd name="connsiteX37" fmla="*/ 82975 w 941119"/>
                  <a:gd name="connsiteY37" fmla="*/ 463977 h 921549"/>
                  <a:gd name="connsiteX38" fmla="*/ 67604 w 941119"/>
                  <a:gd name="connsiteY38" fmla="*/ 463176 h 921549"/>
                  <a:gd name="connsiteX39" fmla="*/ 58887 w 941119"/>
                  <a:gd name="connsiteY39" fmla="*/ 462963 h 921549"/>
                  <a:gd name="connsiteX40" fmla="*/ 38374 w 941119"/>
                  <a:gd name="connsiteY40" fmla="*/ 462073 h 921549"/>
                  <a:gd name="connsiteX41" fmla="*/ 34265 w 941119"/>
                  <a:gd name="connsiteY41" fmla="*/ 461984 h 921549"/>
                  <a:gd name="connsiteX42" fmla="*/ 4892 w 941119"/>
                  <a:gd name="connsiteY42" fmla="*/ 461931 h 921549"/>
                  <a:gd name="connsiteX43" fmla="*/ 1334 w 941119"/>
                  <a:gd name="connsiteY43" fmla="*/ 461344 h 921549"/>
                  <a:gd name="connsiteX44" fmla="*/ 4394 w 941119"/>
                  <a:gd name="connsiteY44" fmla="*/ 461077 h 921549"/>
                  <a:gd name="connsiteX45" fmla="*/ 22416 w 941119"/>
                  <a:gd name="connsiteY45" fmla="*/ 460952 h 921549"/>
                  <a:gd name="connsiteX46" fmla="*/ 33090 w 941119"/>
                  <a:gd name="connsiteY46" fmla="*/ 460205 h 921549"/>
                  <a:gd name="connsiteX47" fmla="*/ 37200 w 941119"/>
                  <a:gd name="connsiteY47" fmla="*/ 460027 h 921549"/>
                  <a:gd name="connsiteX48" fmla="*/ 54688 w 941119"/>
                  <a:gd name="connsiteY48" fmla="*/ 460027 h 921549"/>
                  <a:gd name="connsiteX49" fmla="*/ 64918 w 941119"/>
                  <a:gd name="connsiteY49" fmla="*/ 459334 h 921549"/>
                  <a:gd name="connsiteX50" fmla="*/ 74151 w 941119"/>
                  <a:gd name="connsiteY50" fmla="*/ 459031 h 921549"/>
                  <a:gd name="connsiteX51" fmla="*/ 87992 w 941119"/>
                  <a:gd name="connsiteY51" fmla="*/ 458195 h 921549"/>
                  <a:gd name="connsiteX52" fmla="*/ 93116 w 941119"/>
                  <a:gd name="connsiteY52" fmla="*/ 457999 h 921549"/>
                  <a:gd name="connsiteX53" fmla="*/ 105391 w 941119"/>
                  <a:gd name="connsiteY53" fmla="*/ 457163 h 921549"/>
                  <a:gd name="connsiteX54" fmla="*/ 109501 w 941119"/>
                  <a:gd name="connsiteY54" fmla="*/ 456985 h 921549"/>
                  <a:gd name="connsiteX55" fmla="*/ 120744 w 941119"/>
                  <a:gd name="connsiteY55" fmla="*/ 456131 h 921549"/>
                  <a:gd name="connsiteX56" fmla="*/ 124302 w 941119"/>
                  <a:gd name="connsiteY56" fmla="*/ 455953 h 921549"/>
                  <a:gd name="connsiteX57" fmla="*/ 132468 w 941119"/>
                  <a:gd name="connsiteY57" fmla="*/ 455171 h 921549"/>
                  <a:gd name="connsiteX58" fmla="*/ 133998 w 941119"/>
                  <a:gd name="connsiteY58" fmla="*/ 454993 h 921549"/>
                  <a:gd name="connsiteX59" fmla="*/ 149850 w 941119"/>
                  <a:gd name="connsiteY59" fmla="*/ 453747 h 921549"/>
                  <a:gd name="connsiteX60" fmla="*/ 163050 w 941119"/>
                  <a:gd name="connsiteY60" fmla="*/ 452128 h 921549"/>
                  <a:gd name="connsiteX61" fmla="*/ 174774 w 941119"/>
                  <a:gd name="connsiteY61" fmla="*/ 450794 h 921549"/>
                  <a:gd name="connsiteX62" fmla="*/ 193543 w 941119"/>
                  <a:gd name="connsiteY62" fmla="*/ 448125 h 921549"/>
                  <a:gd name="connsiteX63" fmla="*/ 214251 w 941119"/>
                  <a:gd name="connsiteY63" fmla="*/ 444656 h 921549"/>
                  <a:gd name="connsiteX64" fmla="*/ 226367 w 941119"/>
                  <a:gd name="connsiteY64" fmla="*/ 442450 h 921549"/>
                  <a:gd name="connsiteX65" fmla="*/ 281357 w 941119"/>
                  <a:gd name="connsiteY65" fmla="*/ 427649 h 921549"/>
                  <a:gd name="connsiteX66" fmla="*/ 326634 w 941119"/>
                  <a:gd name="connsiteY66" fmla="*/ 408079 h 921549"/>
                  <a:gd name="connsiteX67" fmla="*/ 363425 w 941119"/>
                  <a:gd name="connsiteY67" fmla="*/ 383724 h 921549"/>
                  <a:gd name="connsiteX68" fmla="*/ 387834 w 941119"/>
                  <a:gd name="connsiteY68" fmla="*/ 360205 h 921549"/>
                  <a:gd name="connsiteX69" fmla="*/ 411708 w 941119"/>
                  <a:gd name="connsiteY69" fmla="*/ 327470 h 921549"/>
                  <a:gd name="connsiteX70" fmla="*/ 423681 w 941119"/>
                  <a:gd name="connsiteY70" fmla="*/ 305321 h 921549"/>
                  <a:gd name="connsiteX71" fmla="*/ 440138 w 941119"/>
                  <a:gd name="connsiteY71" fmla="*/ 262624 h 921549"/>
                  <a:gd name="connsiteX72" fmla="*/ 450527 w 941119"/>
                  <a:gd name="connsiteY72" fmla="*/ 222915 h 921549"/>
                  <a:gd name="connsiteX73" fmla="*/ 455082 w 941119"/>
                  <a:gd name="connsiteY73" fmla="*/ 200286 h 921549"/>
                  <a:gd name="connsiteX74" fmla="*/ 458640 w 941119"/>
                  <a:gd name="connsiteY74" fmla="*/ 177514 h 921549"/>
                  <a:gd name="connsiteX75" fmla="*/ 460419 w 941119"/>
                  <a:gd name="connsiteY75" fmla="*/ 166840 h 921549"/>
                  <a:gd name="connsiteX76" fmla="*/ 461415 w 941119"/>
                  <a:gd name="connsiteY76" fmla="*/ 158176 h 921549"/>
                  <a:gd name="connsiteX77" fmla="*/ 462803 w 941119"/>
                  <a:gd name="connsiteY77" fmla="*/ 144922 h 921549"/>
                  <a:gd name="connsiteX78" fmla="*/ 464422 w 941119"/>
                  <a:gd name="connsiteY78" fmla="*/ 130155 h 921549"/>
                  <a:gd name="connsiteX79" fmla="*/ 464689 w 941119"/>
                  <a:gd name="connsiteY79" fmla="*/ 128643 h 921549"/>
                  <a:gd name="connsiteX80" fmla="*/ 465881 w 941119"/>
                  <a:gd name="connsiteY80" fmla="*/ 110728 h 921549"/>
                  <a:gd name="connsiteX81" fmla="*/ 466557 w 941119"/>
                  <a:gd name="connsiteY81" fmla="*/ 104110 h 921549"/>
                  <a:gd name="connsiteX82" fmla="*/ 466788 w 941119"/>
                  <a:gd name="connsiteY82" fmla="*/ 102580 h 921549"/>
                  <a:gd name="connsiteX83" fmla="*/ 467944 w 941119"/>
                  <a:gd name="connsiteY83" fmla="*/ 80538 h 921549"/>
                  <a:gd name="connsiteX84" fmla="*/ 468674 w 941119"/>
                  <a:gd name="connsiteY84" fmla="*/ 69294 h 921549"/>
                  <a:gd name="connsiteX85" fmla="*/ 468958 w 941119"/>
                  <a:gd name="connsiteY85" fmla="*/ 61075 h 921549"/>
                  <a:gd name="connsiteX86" fmla="*/ 469795 w 941119"/>
                  <a:gd name="connsiteY86" fmla="*/ 45188 h 921549"/>
                  <a:gd name="connsiteX87" fmla="*/ 469919 w 941119"/>
                  <a:gd name="connsiteY87" fmla="*/ 41096 h 921549"/>
                  <a:gd name="connsiteX88" fmla="*/ 470026 w 941119"/>
                  <a:gd name="connsiteY88" fmla="*/ 10230 h 921549"/>
                  <a:gd name="connsiteX89" fmla="*/ 471947 w 941119"/>
                  <a:gd name="connsiteY89" fmla="*/ 1334 h 921549"/>
                  <a:gd name="connsiteX90" fmla="*/ 471947 w 941119"/>
                  <a:gd name="connsiteY90" fmla="*/ 5462 h 921549"/>
                  <a:gd name="connsiteX91" fmla="*/ 472054 w 941119"/>
                  <a:gd name="connsiteY91" fmla="*/ 28589 h 921549"/>
                  <a:gd name="connsiteX92" fmla="*/ 472783 w 941119"/>
                  <a:gd name="connsiteY92" fmla="*/ 40883 h 921549"/>
                  <a:gd name="connsiteX93" fmla="*/ 473068 w 941119"/>
                  <a:gd name="connsiteY93" fmla="*/ 51664 h 921549"/>
                  <a:gd name="connsiteX94" fmla="*/ 473904 w 941119"/>
                  <a:gd name="connsiteY94" fmla="*/ 68067 h 921549"/>
                  <a:gd name="connsiteX95" fmla="*/ 474100 w 941119"/>
                  <a:gd name="connsiteY95" fmla="*/ 75183 h 921549"/>
                  <a:gd name="connsiteX96" fmla="*/ 474900 w 941119"/>
                  <a:gd name="connsiteY96" fmla="*/ 86942 h 921549"/>
                  <a:gd name="connsiteX97" fmla="*/ 475096 w 941119"/>
                  <a:gd name="connsiteY97" fmla="*/ 90500 h 921549"/>
                  <a:gd name="connsiteX98" fmla="*/ 475986 w 941119"/>
                  <a:gd name="connsiteY98" fmla="*/ 103808 h 921549"/>
                  <a:gd name="connsiteX99" fmla="*/ 476146 w 941119"/>
                  <a:gd name="connsiteY99" fmla="*/ 108415 h 921549"/>
                  <a:gd name="connsiteX100" fmla="*/ 476893 w 941119"/>
                  <a:gd name="connsiteY100" fmla="*/ 116065 h 921549"/>
                  <a:gd name="connsiteX101" fmla="*/ 477071 w 941119"/>
                  <a:gd name="connsiteY101" fmla="*/ 117595 h 921549"/>
                  <a:gd name="connsiteX102" fmla="*/ 478316 w 941119"/>
                  <a:gd name="connsiteY102" fmla="*/ 134479 h 921549"/>
                  <a:gd name="connsiteX103" fmla="*/ 480095 w 941119"/>
                  <a:gd name="connsiteY103" fmla="*/ 149227 h 921549"/>
                  <a:gd name="connsiteX104" fmla="*/ 481163 w 941119"/>
                  <a:gd name="connsiteY104" fmla="*/ 159421 h 921549"/>
                  <a:gd name="connsiteX105" fmla="*/ 491339 w 941119"/>
                  <a:gd name="connsiteY105" fmla="*/ 221083 h 921549"/>
                  <a:gd name="connsiteX106" fmla="*/ 508204 w 941119"/>
                  <a:gd name="connsiteY106" fmla="*/ 280290 h 921549"/>
                  <a:gd name="connsiteX107" fmla="*/ 538448 w 941119"/>
                  <a:gd name="connsiteY107" fmla="*/ 339639 h 921549"/>
                  <a:gd name="connsiteX108" fmla="*/ 552556 w 941119"/>
                  <a:gd name="connsiteY108" fmla="*/ 357928 h 921549"/>
                  <a:gd name="connsiteX109" fmla="*/ 567073 w 941119"/>
                  <a:gd name="connsiteY109" fmla="*/ 373210 h 921549"/>
                  <a:gd name="connsiteX110" fmla="*/ 587550 w 941119"/>
                  <a:gd name="connsiteY110" fmla="*/ 390289 h 921549"/>
                  <a:gd name="connsiteX111" fmla="*/ 609077 w 941119"/>
                  <a:gd name="connsiteY111" fmla="*/ 404325 h 921549"/>
                  <a:gd name="connsiteX112" fmla="*/ 644249 w 941119"/>
                  <a:gd name="connsiteY112" fmla="*/ 421297 h 921549"/>
                  <a:gd name="connsiteX113" fmla="*/ 694062 w 941119"/>
                  <a:gd name="connsiteY113" fmla="*/ 437202 h 921549"/>
                  <a:gd name="connsiteX114" fmla="*/ 725106 w 941119"/>
                  <a:gd name="connsiteY114" fmla="*/ 444087 h 921549"/>
                  <a:gd name="connsiteX115" fmla="*/ 746846 w 941119"/>
                  <a:gd name="connsiteY115" fmla="*/ 447645 h 921549"/>
                  <a:gd name="connsiteX116" fmla="*/ 771664 w 941119"/>
                  <a:gd name="connsiteY116" fmla="*/ 451328 h 921549"/>
                  <a:gd name="connsiteX117" fmla="*/ 784936 w 941119"/>
                  <a:gd name="connsiteY117" fmla="*/ 452644 h 921549"/>
                  <a:gd name="connsiteX118" fmla="*/ 800200 w 941119"/>
                  <a:gd name="connsiteY118" fmla="*/ 454423 h 921549"/>
                  <a:gd name="connsiteX119" fmla="*/ 804292 w 941119"/>
                  <a:gd name="connsiteY119" fmla="*/ 454672 h 921549"/>
                  <a:gd name="connsiteX120" fmla="*/ 811408 w 941119"/>
                  <a:gd name="connsiteY120" fmla="*/ 455420 h 921549"/>
                  <a:gd name="connsiteX121" fmla="*/ 812422 w 941119"/>
                  <a:gd name="connsiteY121" fmla="*/ 455580 h 921549"/>
                  <a:gd name="connsiteX122" fmla="*/ 830337 w 941119"/>
                  <a:gd name="connsiteY122" fmla="*/ 456754 h 921549"/>
                  <a:gd name="connsiteX123" fmla="*/ 839535 w 941119"/>
                  <a:gd name="connsiteY123" fmla="*/ 457519 h 921549"/>
                  <a:gd name="connsiteX124" fmla="*/ 841065 w 941119"/>
                  <a:gd name="connsiteY124" fmla="*/ 457697 h 921549"/>
                  <a:gd name="connsiteX125" fmla="*/ 870829 w 941119"/>
                  <a:gd name="connsiteY125" fmla="*/ 458871 h 921549"/>
                  <a:gd name="connsiteX126" fmla="*/ 879510 w 941119"/>
                  <a:gd name="connsiteY126" fmla="*/ 459529 h 921549"/>
                  <a:gd name="connsiteX127" fmla="*/ 883602 w 941119"/>
                  <a:gd name="connsiteY127" fmla="*/ 459778 h 921549"/>
                  <a:gd name="connsiteX128" fmla="*/ 900059 w 941119"/>
                  <a:gd name="connsiteY128" fmla="*/ 459885 h 921549"/>
                  <a:gd name="connsiteX129" fmla="*/ 913384 w 941119"/>
                  <a:gd name="connsiteY129" fmla="*/ 460632 h 921549"/>
                  <a:gd name="connsiteX130" fmla="*/ 923133 w 941119"/>
                  <a:gd name="connsiteY130" fmla="*/ 460846 h 921549"/>
                  <a:gd name="connsiteX131" fmla="*/ 940621 w 941119"/>
                  <a:gd name="connsiteY131" fmla="*/ 461522 h 921549"/>
                  <a:gd name="connsiteX132" fmla="*/ 937561 w 941119"/>
                  <a:gd name="connsiteY132" fmla="*/ 461806 h 921549"/>
                  <a:gd name="connsiteX133" fmla="*/ 906694 w 941119"/>
                  <a:gd name="connsiteY133" fmla="*/ 461949 h 921549"/>
                  <a:gd name="connsiteX134" fmla="*/ 900557 w 941119"/>
                  <a:gd name="connsiteY134" fmla="*/ 462482 h 921549"/>
                  <a:gd name="connsiteX135" fmla="*/ 895967 w 941119"/>
                  <a:gd name="connsiteY135" fmla="*/ 462838 h 921549"/>
                  <a:gd name="connsiteX136" fmla="*/ 881040 w 941119"/>
                  <a:gd name="connsiteY136" fmla="*/ 462945 h 921549"/>
                  <a:gd name="connsiteX137" fmla="*/ 870811 w 941119"/>
                  <a:gd name="connsiteY137" fmla="*/ 463639 h 921549"/>
                  <a:gd name="connsiteX138" fmla="*/ 860546 w 941119"/>
                  <a:gd name="connsiteY138" fmla="*/ 463959 h 921549"/>
                  <a:gd name="connsiteX139" fmla="*/ 850316 w 941119"/>
                  <a:gd name="connsiteY139" fmla="*/ 464688 h 921549"/>
                  <a:gd name="connsiteX140" fmla="*/ 844677 w 941119"/>
                  <a:gd name="connsiteY140" fmla="*/ 464955 h 921549"/>
                  <a:gd name="connsiteX141" fmla="*/ 832401 w 941119"/>
                  <a:gd name="connsiteY141" fmla="*/ 465809 h 921549"/>
                  <a:gd name="connsiteX142" fmla="*/ 827793 w 941119"/>
                  <a:gd name="connsiteY142" fmla="*/ 466005 h 921549"/>
                  <a:gd name="connsiteX143" fmla="*/ 818596 w 941119"/>
                  <a:gd name="connsiteY143" fmla="*/ 466788 h 921549"/>
                  <a:gd name="connsiteX144" fmla="*/ 817066 w 941119"/>
                  <a:gd name="connsiteY144" fmla="*/ 466966 h 921549"/>
                  <a:gd name="connsiteX145" fmla="*/ 800200 w 941119"/>
                  <a:gd name="connsiteY145" fmla="*/ 468264 h 921549"/>
                  <a:gd name="connsiteX146" fmla="*/ 785416 w 941119"/>
                  <a:gd name="connsiteY146" fmla="*/ 469777 h 921549"/>
                  <a:gd name="connsiteX147" fmla="*/ 773194 w 941119"/>
                  <a:gd name="connsiteY147" fmla="*/ 471182 h 921549"/>
                  <a:gd name="connsiteX148" fmla="*/ 762004 w 941119"/>
                  <a:gd name="connsiteY148" fmla="*/ 472481 h 921549"/>
                  <a:gd name="connsiteX149" fmla="*/ 751881 w 941119"/>
                  <a:gd name="connsiteY149" fmla="*/ 474117 h 921549"/>
                  <a:gd name="connsiteX150" fmla="*/ 724075 w 941119"/>
                  <a:gd name="connsiteY150" fmla="*/ 478654 h 921549"/>
                  <a:gd name="connsiteX151" fmla="*/ 689063 w 941119"/>
                  <a:gd name="connsiteY151" fmla="*/ 486606 h 921549"/>
                  <a:gd name="connsiteX152" fmla="*/ 637061 w 941119"/>
                  <a:gd name="connsiteY152" fmla="*/ 504272 h 921549"/>
                  <a:gd name="connsiteX153" fmla="*/ 592069 w 941119"/>
                  <a:gd name="connsiteY153" fmla="*/ 528948 h 921549"/>
                  <a:gd name="connsiteX154" fmla="*/ 567073 w 941119"/>
                  <a:gd name="connsiteY154" fmla="*/ 549531 h 921549"/>
                  <a:gd name="connsiteX155" fmla="*/ 560153 w 941119"/>
                  <a:gd name="connsiteY155" fmla="*/ 556434 h 921549"/>
                  <a:gd name="connsiteX156" fmla="*/ 541312 w 941119"/>
                  <a:gd name="connsiteY156" fmla="*/ 578797 h 921549"/>
                  <a:gd name="connsiteX157" fmla="*/ 520355 w 941119"/>
                  <a:gd name="connsiteY157" fmla="*/ 613524 h 921549"/>
                  <a:gd name="connsiteX158" fmla="*/ 507350 w 941119"/>
                  <a:gd name="connsiteY158" fmla="*/ 644266 h 921549"/>
                  <a:gd name="connsiteX159" fmla="*/ 493314 w 941119"/>
                  <a:gd name="connsiteY159" fmla="*/ 692034 h 921549"/>
                  <a:gd name="connsiteX160" fmla="*/ 487514 w 941119"/>
                  <a:gd name="connsiteY160" fmla="*/ 720143 h 921549"/>
                  <a:gd name="connsiteX161" fmla="*/ 483137 w 941119"/>
                  <a:gd name="connsiteY161" fmla="*/ 747985 h 921549"/>
                  <a:gd name="connsiteX162" fmla="*/ 479971 w 941119"/>
                  <a:gd name="connsiteY162" fmla="*/ 771860 h 921549"/>
                  <a:gd name="connsiteX163" fmla="*/ 478281 w 941119"/>
                  <a:gd name="connsiteY163" fmla="*/ 786092 h 921549"/>
                  <a:gd name="connsiteX164" fmla="*/ 476929 w 941119"/>
                  <a:gd name="connsiteY164" fmla="*/ 802442 h 921549"/>
                  <a:gd name="connsiteX165" fmla="*/ 475310 w 941119"/>
                  <a:gd name="connsiteY165" fmla="*/ 822367 h 921549"/>
                  <a:gd name="connsiteX166" fmla="*/ 475185 w 941119"/>
                  <a:gd name="connsiteY166" fmla="*/ 823381 h 921549"/>
                  <a:gd name="connsiteX167" fmla="*/ 474064 w 941119"/>
                  <a:gd name="connsiteY167" fmla="*/ 844392 h 921549"/>
                  <a:gd name="connsiteX168" fmla="*/ 473246 w 941119"/>
                  <a:gd name="connsiteY168" fmla="*/ 859264 h 921549"/>
                  <a:gd name="connsiteX169" fmla="*/ 473015 w 941119"/>
                  <a:gd name="connsiteY169" fmla="*/ 869014 h 921549"/>
                  <a:gd name="connsiteX170" fmla="*/ 472178 w 941119"/>
                  <a:gd name="connsiteY170" fmla="*/ 884883 h 921549"/>
                  <a:gd name="connsiteX171" fmla="*/ 472036 w 941119"/>
                  <a:gd name="connsiteY171" fmla="*/ 888992 h 921549"/>
                  <a:gd name="connsiteX172" fmla="*/ 471912 w 941119"/>
                  <a:gd name="connsiteY172" fmla="*/ 916265 h 921549"/>
                  <a:gd name="connsiteX173" fmla="*/ 471965 w 941119"/>
                  <a:gd name="connsiteY173" fmla="*/ 921371 h 921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</a:cxnLst>
                <a:rect l="l" t="t" r="r" b="b"/>
                <a:pathLst>
                  <a:path w="941119" h="921549">
                    <a:moveTo>
                      <a:pt x="471965" y="921371"/>
                    </a:moveTo>
                    <a:cubicBezTo>
                      <a:pt x="470378" y="916840"/>
                      <a:pt x="469718" y="912036"/>
                      <a:pt x="470026" y="907245"/>
                    </a:cubicBezTo>
                    <a:cubicBezTo>
                      <a:pt x="470026" y="900396"/>
                      <a:pt x="470026" y="893529"/>
                      <a:pt x="470026" y="886680"/>
                    </a:cubicBezTo>
                    <a:cubicBezTo>
                      <a:pt x="470102" y="882398"/>
                      <a:pt x="469859" y="878115"/>
                      <a:pt x="469296" y="873871"/>
                    </a:cubicBezTo>
                    <a:cubicBezTo>
                      <a:pt x="468951" y="870115"/>
                      <a:pt x="468857" y="866342"/>
                      <a:pt x="469012" y="862574"/>
                    </a:cubicBezTo>
                    <a:cubicBezTo>
                      <a:pt x="469012" y="858126"/>
                      <a:pt x="469279" y="853678"/>
                      <a:pt x="468211" y="849266"/>
                    </a:cubicBezTo>
                    <a:cubicBezTo>
                      <a:pt x="468003" y="847907"/>
                      <a:pt x="467937" y="846530"/>
                      <a:pt x="468016" y="845157"/>
                    </a:cubicBezTo>
                    <a:cubicBezTo>
                      <a:pt x="467891" y="840211"/>
                      <a:pt x="468229" y="835229"/>
                      <a:pt x="467144" y="830301"/>
                    </a:cubicBezTo>
                    <a:cubicBezTo>
                      <a:pt x="466896" y="828432"/>
                      <a:pt x="466838" y="826542"/>
                      <a:pt x="466966" y="824662"/>
                    </a:cubicBezTo>
                    <a:cubicBezTo>
                      <a:pt x="467130" y="821746"/>
                      <a:pt x="466872" y="818823"/>
                      <a:pt x="466201" y="815980"/>
                    </a:cubicBezTo>
                    <a:cubicBezTo>
                      <a:pt x="466059" y="815489"/>
                      <a:pt x="466005" y="814977"/>
                      <a:pt x="466041" y="814468"/>
                    </a:cubicBezTo>
                    <a:cubicBezTo>
                      <a:pt x="466414" y="808277"/>
                      <a:pt x="465027" y="802192"/>
                      <a:pt x="464813" y="796037"/>
                    </a:cubicBezTo>
                    <a:cubicBezTo>
                      <a:pt x="464635" y="791091"/>
                      <a:pt x="463746" y="786199"/>
                      <a:pt x="463176" y="781271"/>
                    </a:cubicBezTo>
                    <a:cubicBezTo>
                      <a:pt x="463038" y="780428"/>
                      <a:pt x="462943" y="779579"/>
                      <a:pt x="462892" y="778727"/>
                    </a:cubicBezTo>
                    <a:cubicBezTo>
                      <a:pt x="462629" y="773263"/>
                      <a:pt x="462034" y="767821"/>
                      <a:pt x="461113" y="762431"/>
                    </a:cubicBezTo>
                    <a:cubicBezTo>
                      <a:pt x="460686" y="759388"/>
                      <a:pt x="460401" y="756329"/>
                      <a:pt x="459992" y="753286"/>
                    </a:cubicBezTo>
                    <a:cubicBezTo>
                      <a:pt x="458498" y="742452"/>
                      <a:pt x="456754" y="731671"/>
                      <a:pt x="454904" y="720890"/>
                    </a:cubicBezTo>
                    <a:cubicBezTo>
                      <a:pt x="452420" y="705871"/>
                      <a:pt x="449159" y="690989"/>
                      <a:pt x="445137" y="676307"/>
                    </a:cubicBezTo>
                    <a:cubicBezTo>
                      <a:pt x="440458" y="659107"/>
                      <a:pt x="434573" y="642259"/>
                      <a:pt x="427524" y="625888"/>
                    </a:cubicBezTo>
                    <a:cubicBezTo>
                      <a:pt x="420559" y="609848"/>
                      <a:pt x="411982" y="594559"/>
                      <a:pt x="401924" y="580256"/>
                    </a:cubicBezTo>
                    <a:cubicBezTo>
                      <a:pt x="396960" y="573068"/>
                      <a:pt x="391427" y="566292"/>
                      <a:pt x="385378" y="559992"/>
                    </a:cubicBezTo>
                    <a:cubicBezTo>
                      <a:pt x="384293" y="558889"/>
                      <a:pt x="383333" y="557680"/>
                      <a:pt x="382372" y="556434"/>
                    </a:cubicBezTo>
                    <a:cubicBezTo>
                      <a:pt x="380666" y="554280"/>
                      <a:pt x="378714" y="552333"/>
                      <a:pt x="376554" y="550635"/>
                    </a:cubicBezTo>
                    <a:cubicBezTo>
                      <a:pt x="375722" y="550037"/>
                      <a:pt x="374925" y="549389"/>
                      <a:pt x="374170" y="548695"/>
                    </a:cubicBezTo>
                    <a:cubicBezTo>
                      <a:pt x="369525" y="544134"/>
                      <a:pt x="364594" y="539873"/>
                      <a:pt x="359404" y="535940"/>
                    </a:cubicBezTo>
                    <a:cubicBezTo>
                      <a:pt x="352144" y="530209"/>
                      <a:pt x="344501" y="524984"/>
                      <a:pt x="336526" y="520302"/>
                    </a:cubicBezTo>
                    <a:cubicBezTo>
                      <a:pt x="319182" y="510227"/>
                      <a:pt x="300888" y="501885"/>
                      <a:pt x="281909" y="495395"/>
                    </a:cubicBezTo>
                    <a:cubicBezTo>
                      <a:pt x="267490" y="490476"/>
                      <a:pt x="252821" y="486320"/>
                      <a:pt x="237966" y="482942"/>
                    </a:cubicBezTo>
                    <a:cubicBezTo>
                      <a:pt x="226473" y="480291"/>
                      <a:pt x="214927" y="477853"/>
                      <a:pt x="203239" y="476199"/>
                    </a:cubicBezTo>
                    <a:cubicBezTo>
                      <a:pt x="192760" y="474722"/>
                      <a:pt x="182335" y="472641"/>
                      <a:pt x="171839" y="471449"/>
                    </a:cubicBezTo>
                    <a:cubicBezTo>
                      <a:pt x="167444" y="470933"/>
                      <a:pt x="162943" y="470239"/>
                      <a:pt x="158585" y="470043"/>
                    </a:cubicBezTo>
                    <a:cubicBezTo>
                      <a:pt x="154226" y="469848"/>
                      <a:pt x="149690" y="469047"/>
                      <a:pt x="145349" y="468496"/>
                    </a:cubicBezTo>
                    <a:cubicBezTo>
                      <a:pt x="144341" y="468325"/>
                      <a:pt x="143326" y="468206"/>
                      <a:pt x="142306" y="468140"/>
                    </a:cubicBezTo>
                    <a:cubicBezTo>
                      <a:pt x="139033" y="468140"/>
                      <a:pt x="135795" y="467410"/>
                      <a:pt x="132611" y="467339"/>
                    </a:cubicBezTo>
                    <a:cubicBezTo>
                      <a:pt x="126420" y="467197"/>
                      <a:pt x="120353" y="465863"/>
                      <a:pt x="114180" y="466023"/>
                    </a:cubicBezTo>
                    <a:cubicBezTo>
                      <a:pt x="111788" y="466194"/>
                      <a:pt x="109383" y="465971"/>
                      <a:pt x="107063" y="465364"/>
                    </a:cubicBezTo>
                    <a:cubicBezTo>
                      <a:pt x="106570" y="465201"/>
                      <a:pt x="106053" y="465123"/>
                      <a:pt x="105533" y="465133"/>
                    </a:cubicBezTo>
                    <a:cubicBezTo>
                      <a:pt x="97972" y="465489"/>
                      <a:pt x="90518" y="464101"/>
                      <a:pt x="82975" y="463977"/>
                    </a:cubicBezTo>
                    <a:cubicBezTo>
                      <a:pt x="77838" y="464155"/>
                      <a:pt x="72695" y="463886"/>
                      <a:pt x="67604" y="463176"/>
                    </a:cubicBezTo>
                    <a:cubicBezTo>
                      <a:pt x="64708" y="462883"/>
                      <a:pt x="61794" y="462812"/>
                      <a:pt x="58887" y="462963"/>
                    </a:cubicBezTo>
                    <a:cubicBezTo>
                      <a:pt x="52037" y="462767"/>
                      <a:pt x="45170" y="463425"/>
                      <a:pt x="38374" y="462073"/>
                    </a:cubicBezTo>
                    <a:cubicBezTo>
                      <a:pt x="37010" y="461918"/>
                      <a:pt x="35634" y="461888"/>
                      <a:pt x="34265" y="461984"/>
                    </a:cubicBezTo>
                    <a:lnTo>
                      <a:pt x="4892" y="461931"/>
                    </a:lnTo>
                    <a:cubicBezTo>
                      <a:pt x="3677" y="462016"/>
                      <a:pt x="2458" y="461815"/>
                      <a:pt x="1334" y="461344"/>
                    </a:cubicBezTo>
                    <a:cubicBezTo>
                      <a:pt x="2348" y="461255"/>
                      <a:pt x="3380" y="461095"/>
                      <a:pt x="4394" y="461077"/>
                    </a:cubicBezTo>
                    <a:lnTo>
                      <a:pt x="22416" y="460952"/>
                    </a:lnTo>
                    <a:cubicBezTo>
                      <a:pt x="25991" y="461127"/>
                      <a:pt x="29574" y="460876"/>
                      <a:pt x="33090" y="460205"/>
                    </a:cubicBezTo>
                    <a:cubicBezTo>
                      <a:pt x="34449" y="459994"/>
                      <a:pt x="35828" y="459935"/>
                      <a:pt x="37200" y="460027"/>
                    </a:cubicBezTo>
                    <a:cubicBezTo>
                      <a:pt x="43035" y="460027"/>
                      <a:pt x="48853" y="460027"/>
                      <a:pt x="54688" y="460027"/>
                    </a:cubicBezTo>
                    <a:cubicBezTo>
                      <a:pt x="58111" y="460079"/>
                      <a:pt x="61533" y="459848"/>
                      <a:pt x="64918" y="459334"/>
                    </a:cubicBezTo>
                    <a:cubicBezTo>
                      <a:pt x="67984" y="459010"/>
                      <a:pt x="71070" y="458908"/>
                      <a:pt x="74151" y="459031"/>
                    </a:cubicBezTo>
                    <a:cubicBezTo>
                      <a:pt x="78781" y="459232"/>
                      <a:pt x="83420" y="458953"/>
                      <a:pt x="87992" y="458195"/>
                    </a:cubicBezTo>
                    <a:cubicBezTo>
                      <a:pt x="89689" y="457960"/>
                      <a:pt x="91405" y="457894"/>
                      <a:pt x="93116" y="457999"/>
                    </a:cubicBezTo>
                    <a:cubicBezTo>
                      <a:pt x="97226" y="458202"/>
                      <a:pt x="101346" y="457921"/>
                      <a:pt x="105391" y="457163"/>
                    </a:cubicBezTo>
                    <a:cubicBezTo>
                      <a:pt x="106750" y="456951"/>
                      <a:pt x="108129" y="456891"/>
                      <a:pt x="109501" y="456985"/>
                    </a:cubicBezTo>
                    <a:cubicBezTo>
                      <a:pt x="113269" y="457163"/>
                      <a:pt x="117046" y="456877"/>
                      <a:pt x="120744" y="456131"/>
                    </a:cubicBezTo>
                    <a:cubicBezTo>
                      <a:pt x="121919" y="455930"/>
                      <a:pt x="123113" y="455870"/>
                      <a:pt x="124302" y="455953"/>
                    </a:cubicBezTo>
                    <a:cubicBezTo>
                      <a:pt x="127048" y="456103"/>
                      <a:pt x="129801" y="455839"/>
                      <a:pt x="132468" y="455171"/>
                    </a:cubicBezTo>
                    <a:cubicBezTo>
                      <a:pt x="132964" y="455021"/>
                      <a:pt x="133482" y="454962"/>
                      <a:pt x="133998" y="454993"/>
                    </a:cubicBezTo>
                    <a:cubicBezTo>
                      <a:pt x="139335" y="455384"/>
                      <a:pt x="144530" y="453907"/>
                      <a:pt x="149850" y="453747"/>
                    </a:cubicBezTo>
                    <a:cubicBezTo>
                      <a:pt x="154262" y="453623"/>
                      <a:pt x="158745" y="452680"/>
                      <a:pt x="163050" y="452128"/>
                    </a:cubicBezTo>
                    <a:cubicBezTo>
                      <a:pt x="166964" y="451648"/>
                      <a:pt x="170878" y="451310"/>
                      <a:pt x="174774" y="450794"/>
                    </a:cubicBezTo>
                    <a:cubicBezTo>
                      <a:pt x="181036" y="449940"/>
                      <a:pt x="187228" y="448926"/>
                      <a:pt x="193543" y="448125"/>
                    </a:cubicBezTo>
                    <a:cubicBezTo>
                      <a:pt x="200499" y="447254"/>
                      <a:pt x="207384" y="445973"/>
                      <a:pt x="214251" y="444656"/>
                    </a:cubicBezTo>
                    <a:cubicBezTo>
                      <a:pt x="218290" y="443874"/>
                      <a:pt x="222364" y="443322"/>
                      <a:pt x="226367" y="442450"/>
                    </a:cubicBezTo>
                    <a:cubicBezTo>
                      <a:pt x="244963" y="438563"/>
                      <a:pt x="263323" y="433621"/>
                      <a:pt x="281357" y="427649"/>
                    </a:cubicBezTo>
                    <a:cubicBezTo>
                      <a:pt x="296960" y="422374"/>
                      <a:pt x="312103" y="415829"/>
                      <a:pt x="326634" y="408079"/>
                    </a:cubicBezTo>
                    <a:cubicBezTo>
                      <a:pt x="339643" y="401148"/>
                      <a:pt x="351963" y="392993"/>
                      <a:pt x="363425" y="383724"/>
                    </a:cubicBezTo>
                    <a:cubicBezTo>
                      <a:pt x="372173" y="376544"/>
                      <a:pt x="380335" y="368680"/>
                      <a:pt x="387834" y="360205"/>
                    </a:cubicBezTo>
                    <a:cubicBezTo>
                      <a:pt x="396875" y="350126"/>
                      <a:pt x="404875" y="339159"/>
                      <a:pt x="411708" y="327470"/>
                    </a:cubicBezTo>
                    <a:cubicBezTo>
                      <a:pt x="415925" y="320212"/>
                      <a:pt x="420195" y="312971"/>
                      <a:pt x="423681" y="305321"/>
                    </a:cubicBezTo>
                    <a:cubicBezTo>
                      <a:pt x="430088" y="291460"/>
                      <a:pt x="435585" y="277198"/>
                      <a:pt x="440138" y="262624"/>
                    </a:cubicBezTo>
                    <a:cubicBezTo>
                      <a:pt x="444158" y="249530"/>
                      <a:pt x="447699" y="236329"/>
                      <a:pt x="450527" y="222915"/>
                    </a:cubicBezTo>
                    <a:cubicBezTo>
                      <a:pt x="452129" y="215390"/>
                      <a:pt x="453801" y="207882"/>
                      <a:pt x="455082" y="200286"/>
                    </a:cubicBezTo>
                    <a:cubicBezTo>
                      <a:pt x="456363" y="192689"/>
                      <a:pt x="457448" y="185110"/>
                      <a:pt x="458640" y="177514"/>
                    </a:cubicBezTo>
                    <a:cubicBezTo>
                      <a:pt x="459191" y="173956"/>
                      <a:pt x="459743" y="170398"/>
                      <a:pt x="460419" y="166840"/>
                    </a:cubicBezTo>
                    <a:cubicBezTo>
                      <a:pt x="460917" y="163975"/>
                      <a:pt x="460881" y="161058"/>
                      <a:pt x="461415" y="158176"/>
                    </a:cubicBezTo>
                    <a:cubicBezTo>
                      <a:pt x="462234" y="153817"/>
                      <a:pt x="462340" y="149280"/>
                      <a:pt x="462803" y="144922"/>
                    </a:cubicBezTo>
                    <a:cubicBezTo>
                      <a:pt x="463319" y="139994"/>
                      <a:pt x="463870" y="135083"/>
                      <a:pt x="464422" y="130155"/>
                    </a:cubicBezTo>
                    <a:cubicBezTo>
                      <a:pt x="464562" y="129662"/>
                      <a:pt x="464651" y="129155"/>
                      <a:pt x="464689" y="128643"/>
                    </a:cubicBezTo>
                    <a:cubicBezTo>
                      <a:pt x="464368" y="122630"/>
                      <a:pt x="466005" y="116741"/>
                      <a:pt x="465881" y="110728"/>
                    </a:cubicBezTo>
                    <a:cubicBezTo>
                      <a:pt x="465758" y="108500"/>
                      <a:pt x="465987" y="106267"/>
                      <a:pt x="466557" y="104110"/>
                    </a:cubicBezTo>
                    <a:cubicBezTo>
                      <a:pt x="466720" y="103617"/>
                      <a:pt x="466799" y="103100"/>
                      <a:pt x="466788" y="102580"/>
                    </a:cubicBezTo>
                    <a:cubicBezTo>
                      <a:pt x="466397" y="95197"/>
                      <a:pt x="467998" y="87921"/>
                      <a:pt x="467944" y="80538"/>
                    </a:cubicBezTo>
                    <a:cubicBezTo>
                      <a:pt x="467823" y="76775"/>
                      <a:pt x="468069" y="73010"/>
                      <a:pt x="468674" y="69294"/>
                    </a:cubicBezTo>
                    <a:cubicBezTo>
                      <a:pt x="468983" y="66566"/>
                      <a:pt x="469078" y="63818"/>
                      <a:pt x="468958" y="61075"/>
                    </a:cubicBezTo>
                    <a:cubicBezTo>
                      <a:pt x="469101" y="55738"/>
                      <a:pt x="468585" y="50401"/>
                      <a:pt x="469795" y="45188"/>
                    </a:cubicBezTo>
                    <a:cubicBezTo>
                      <a:pt x="469988" y="43833"/>
                      <a:pt x="470029" y="42460"/>
                      <a:pt x="469919" y="41096"/>
                    </a:cubicBezTo>
                    <a:cubicBezTo>
                      <a:pt x="469919" y="30795"/>
                      <a:pt x="470079" y="20512"/>
                      <a:pt x="470026" y="10230"/>
                    </a:cubicBezTo>
                    <a:cubicBezTo>
                      <a:pt x="470088" y="7168"/>
                      <a:pt x="470741" y="4148"/>
                      <a:pt x="471947" y="1334"/>
                    </a:cubicBezTo>
                    <a:lnTo>
                      <a:pt x="471947" y="5462"/>
                    </a:lnTo>
                    <a:cubicBezTo>
                      <a:pt x="471947" y="13183"/>
                      <a:pt x="471947" y="20886"/>
                      <a:pt x="472054" y="28589"/>
                    </a:cubicBezTo>
                    <a:cubicBezTo>
                      <a:pt x="471995" y="32700"/>
                      <a:pt x="472239" y="36808"/>
                      <a:pt x="472783" y="40883"/>
                    </a:cubicBezTo>
                    <a:cubicBezTo>
                      <a:pt x="473128" y="44465"/>
                      <a:pt x="473223" y="48068"/>
                      <a:pt x="473068" y="51664"/>
                    </a:cubicBezTo>
                    <a:cubicBezTo>
                      <a:pt x="473193" y="57143"/>
                      <a:pt x="472819" y="62605"/>
                      <a:pt x="473904" y="68067"/>
                    </a:cubicBezTo>
                    <a:cubicBezTo>
                      <a:pt x="474171" y="70429"/>
                      <a:pt x="474237" y="72809"/>
                      <a:pt x="474100" y="75183"/>
                    </a:cubicBezTo>
                    <a:cubicBezTo>
                      <a:pt x="473904" y="79121"/>
                      <a:pt x="474173" y="83068"/>
                      <a:pt x="474900" y="86942"/>
                    </a:cubicBezTo>
                    <a:cubicBezTo>
                      <a:pt x="475098" y="88117"/>
                      <a:pt x="475164" y="89311"/>
                      <a:pt x="475096" y="90500"/>
                    </a:cubicBezTo>
                    <a:cubicBezTo>
                      <a:pt x="474922" y="94955"/>
                      <a:pt x="475219" y="99416"/>
                      <a:pt x="475986" y="103808"/>
                    </a:cubicBezTo>
                    <a:cubicBezTo>
                      <a:pt x="476210" y="105333"/>
                      <a:pt x="476263" y="106878"/>
                      <a:pt x="476146" y="108415"/>
                    </a:cubicBezTo>
                    <a:cubicBezTo>
                      <a:pt x="476012" y="110988"/>
                      <a:pt x="476263" y="113567"/>
                      <a:pt x="476893" y="116065"/>
                    </a:cubicBezTo>
                    <a:cubicBezTo>
                      <a:pt x="477041" y="116561"/>
                      <a:pt x="477101" y="117079"/>
                      <a:pt x="477071" y="117595"/>
                    </a:cubicBezTo>
                    <a:cubicBezTo>
                      <a:pt x="476715" y="123271"/>
                      <a:pt x="478085" y="128821"/>
                      <a:pt x="478316" y="134479"/>
                    </a:cubicBezTo>
                    <a:cubicBezTo>
                      <a:pt x="478530" y="139407"/>
                      <a:pt x="479455" y="144299"/>
                      <a:pt x="480095" y="149227"/>
                    </a:cubicBezTo>
                    <a:cubicBezTo>
                      <a:pt x="480487" y="152607"/>
                      <a:pt x="480771" y="156023"/>
                      <a:pt x="481163" y="159421"/>
                    </a:cubicBezTo>
                    <a:cubicBezTo>
                      <a:pt x="483600" y="180129"/>
                      <a:pt x="487123" y="200659"/>
                      <a:pt x="491339" y="221083"/>
                    </a:cubicBezTo>
                    <a:cubicBezTo>
                      <a:pt x="495486" y="241209"/>
                      <a:pt x="501124" y="260999"/>
                      <a:pt x="508204" y="280290"/>
                    </a:cubicBezTo>
                    <a:cubicBezTo>
                      <a:pt x="515675" y="301299"/>
                      <a:pt x="525842" y="321247"/>
                      <a:pt x="538448" y="339639"/>
                    </a:cubicBezTo>
                    <a:cubicBezTo>
                      <a:pt x="542878" y="345955"/>
                      <a:pt x="547521" y="352092"/>
                      <a:pt x="552556" y="357928"/>
                    </a:cubicBezTo>
                    <a:cubicBezTo>
                      <a:pt x="557146" y="363265"/>
                      <a:pt x="562092" y="368246"/>
                      <a:pt x="567073" y="373210"/>
                    </a:cubicBezTo>
                    <a:cubicBezTo>
                      <a:pt x="573448" y="379424"/>
                      <a:pt x="580293" y="385133"/>
                      <a:pt x="587550" y="390289"/>
                    </a:cubicBezTo>
                    <a:cubicBezTo>
                      <a:pt x="594471" y="395341"/>
                      <a:pt x="601694" y="399949"/>
                      <a:pt x="609077" y="404325"/>
                    </a:cubicBezTo>
                    <a:cubicBezTo>
                      <a:pt x="620349" y="410876"/>
                      <a:pt x="632106" y="416549"/>
                      <a:pt x="644249" y="421297"/>
                    </a:cubicBezTo>
                    <a:cubicBezTo>
                      <a:pt x="660441" y="427810"/>
                      <a:pt x="677090" y="433128"/>
                      <a:pt x="694062" y="437202"/>
                    </a:cubicBezTo>
                    <a:cubicBezTo>
                      <a:pt x="704363" y="439657"/>
                      <a:pt x="714681" y="442148"/>
                      <a:pt x="725106" y="444087"/>
                    </a:cubicBezTo>
                    <a:cubicBezTo>
                      <a:pt x="732312" y="445439"/>
                      <a:pt x="739517" y="446898"/>
                      <a:pt x="746846" y="447645"/>
                    </a:cubicBezTo>
                    <a:cubicBezTo>
                      <a:pt x="755155" y="448570"/>
                      <a:pt x="763392" y="450171"/>
                      <a:pt x="771664" y="451328"/>
                    </a:cubicBezTo>
                    <a:cubicBezTo>
                      <a:pt x="776076" y="451933"/>
                      <a:pt x="780560" y="452164"/>
                      <a:pt x="784936" y="452644"/>
                    </a:cubicBezTo>
                    <a:cubicBezTo>
                      <a:pt x="790024" y="453178"/>
                      <a:pt x="795112" y="453836"/>
                      <a:pt x="800200" y="454423"/>
                    </a:cubicBezTo>
                    <a:cubicBezTo>
                      <a:pt x="801552" y="454566"/>
                      <a:pt x="802922" y="454655"/>
                      <a:pt x="804292" y="454672"/>
                    </a:cubicBezTo>
                    <a:cubicBezTo>
                      <a:pt x="806689" y="454575"/>
                      <a:pt x="809085" y="454827"/>
                      <a:pt x="811408" y="455420"/>
                    </a:cubicBezTo>
                    <a:cubicBezTo>
                      <a:pt x="811734" y="455535"/>
                      <a:pt x="812077" y="455589"/>
                      <a:pt x="812422" y="455580"/>
                    </a:cubicBezTo>
                    <a:cubicBezTo>
                      <a:pt x="818453" y="455242"/>
                      <a:pt x="824342" y="456683"/>
                      <a:pt x="830337" y="456754"/>
                    </a:cubicBezTo>
                    <a:cubicBezTo>
                      <a:pt x="833424" y="456581"/>
                      <a:pt x="836520" y="456838"/>
                      <a:pt x="839535" y="457519"/>
                    </a:cubicBezTo>
                    <a:cubicBezTo>
                      <a:pt x="840031" y="457667"/>
                      <a:pt x="840549" y="457727"/>
                      <a:pt x="841065" y="457697"/>
                    </a:cubicBezTo>
                    <a:cubicBezTo>
                      <a:pt x="851010" y="457305"/>
                      <a:pt x="860866" y="459280"/>
                      <a:pt x="870829" y="458871"/>
                    </a:cubicBezTo>
                    <a:cubicBezTo>
                      <a:pt x="873739" y="458656"/>
                      <a:pt x="876666" y="458876"/>
                      <a:pt x="879510" y="459529"/>
                    </a:cubicBezTo>
                    <a:cubicBezTo>
                      <a:pt x="880859" y="459773"/>
                      <a:pt x="882232" y="459857"/>
                      <a:pt x="883602" y="459778"/>
                    </a:cubicBezTo>
                    <a:cubicBezTo>
                      <a:pt x="889082" y="459778"/>
                      <a:pt x="894579" y="459778"/>
                      <a:pt x="900059" y="459885"/>
                    </a:cubicBezTo>
                    <a:cubicBezTo>
                      <a:pt x="904513" y="459778"/>
                      <a:pt x="908970" y="460029"/>
                      <a:pt x="913384" y="460632"/>
                    </a:cubicBezTo>
                    <a:cubicBezTo>
                      <a:pt x="916621" y="460979"/>
                      <a:pt x="919883" y="461052"/>
                      <a:pt x="923133" y="460846"/>
                    </a:cubicBezTo>
                    <a:cubicBezTo>
                      <a:pt x="928970" y="460760"/>
                      <a:pt x="934807" y="460986"/>
                      <a:pt x="940621" y="461522"/>
                    </a:cubicBezTo>
                    <a:cubicBezTo>
                      <a:pt x="939589" y="461629"/>
                      <a:pt x="938575" y="461789"/>
                      <a:pt x="937561" y="461806"/>
                    </a:cubicBezTo>
                    <a:lnTo>
                      <a:pt x="906694" y="461949"/>
                    </a:lnTo>
                    <a:cubicBezTo>
                      <a:pt x="904636" y="461913"/>
                      <a:pt x="902578" y="462093"/>
                      <a:pt x="900557" y="462482"/>
                    </a:cubicBezTo>
                    <a:cubicBezTo>
                      <a:pt x="899043" y="462762"/>
                      <a:pt x="897506" y="462881"/>
                      <a:pt x="895967" y="462838"/>
                    </a:cubicBezTo>
                    <a:cubicBezTo>
                      <a:pt x="890985" y="462838"/>
                      <a:pt x="886022" y="462838"/>
                      <a:pt x="881040" y="462945"/>
                    </a:cubicBezTo>
                    <a:cubicBezTo>
                      <a:pt x="877618" y="462927"/>
                      <a:pt x="874200" y="463160"/>
                      <a:pt x="870811" y="463639"/>
                    </a:cubicBezTo>
                    <a:cubicBezTo>
                      <a:pt x="867400" y="463968"/>
                      <a:pt x="863970" y="464076"/>
                      <a:pt x="860546" y="463959"/>
                    </a:cubicBezTo>
                    <a:cubicBezTo>
                      <a:pt x="857119" y="463838"/>
                      <a:pt x="853691" y="464082"/>
                      <a:pt x="850316" y="464688"/>
                    </a:cubicBezTo>
                    <a:cubicBezTo>
                      <a:pt x="848450" y="464966"/>
                      <a:pt x="846561" y="465055"/>
                      <a:pt x="844677" y="464955"/>
                    </a:cubicBezTo>
                    <a:cubicBezTo>
                      <a:pt x="840565" y="464795"/>
                      <a:pt x="836450" y="465082"/>
                      <a:pt x="832401" y="465809"/>
                    </a:cubicBezTo>
                    <a:cubicBezTo>
                      <a:pt x="830876" y="466035"/>
                      <a:pt x="829332" y="466101"/>
                      <a:pt x="827793" y="466005"/>
                    </a:cubicBezTo>
                    <a:cubicBezTo>
                      <a:pt x="824707" y="465829"/>
                      <a:pt x="821609" y="466092"/>
                      <a:pt x="818596" y="466788"/>
                    </a:cubicBezTo>
                    <a:cubicBezTo>
                      <a:pt x="818101" y="466944"/>
                      <a:pt x="817582" y="467005"/>
                      <a:pt x="817066" y="466966"/>
                    </a:cubicBezTo>
                    <a:cubicBezTo>
                      <a:pt x="811391" y="466539"/>
                      <a:pt x="805787" y="467695"/>
                      <a:pt x="800200" y="468264"/>
                    </a:cubicBezTo>
                    <a:cubicBezTo>
                      <a:pt x="795290" y="468762"/>
                      <a:pt x="790327" y="469065"/>
                      <a:pt x="785416" y="469777"/>
                    </a:cubicBezTo>
                    <a:cubicBezTo>
                      <a:pt x="781378" y="470364"/>
                      <a:pt x="777286" y="470862"/>
                      <a:pt x="773194" y="471182"/>
                    </a:cubicBezTo>
                    <a:cubicBezTo>
                      <a:pt x="769458" y="471484"/>
                      <a:pt x="765722" y="471965"/>
                      <a:pt x="762004" y="472481"/>
                    </a:cubicBezTo>
                    <a:cubicBezTo>
                      <a:pt x="758624" y="472943"/>
                      <a:pt x="755279" y="473762"/>
                      <a:pt x="751881" y="474117"/>
                    </a:cubicBezTo>
                    <a:cubicBezTo>
                      <a:pt x="742541" y="475149"/>
                      <a:pt x="733308" y="476928"/>
                      <a:pt x="724075" y="478654"/>
                    </a:cubicBezTo>
                    <a:cubicBezTo>
                      <a:pt x="712315" y="480860"/>
                      <a:pt x="700609" y="483493"/>
                      <a:pt x="689063" y="486606"/>
                    </a:cubicBezTo>
                    <a:cubicBezTo>
                      <a:pt x="671320" y="491214"/>
                      <a:pt x="653939" y="497119"/>
                      <a:pt x="637061" y="504272"/>
                    </a:cubicBezTo>
                    <a:cubicBezTo>
                      <a:pt x="621276" y="510972"/>
                      <a:pt x="606203" y="519240"/>
                      <a:pt x="592069" y="528948"/>
                    </a:cubicBezTo>
                    <a:cubicBezTo>
                      <a:pt x="583147" y="535061"/>
                      <a:pt x="574784" y="541947"/>
                      <a:pt x="567073" y="549531"/>
                    </a:cubicBezTo>
                    <a:cubicBezTo>
                      <a:pt x="564778" y="551844"/>
                      <a:pt x="562483" y="554157"/>
                      <a:pt x="560153" y="556434"/>
                    </a:cubicBezTo>
                    <a:cubicBezTo>
                      <a:pt x="553214" y="563307"/>
                      <a:pt x="546908" y="570791"/>
                      <a:pt x="541312" y="578797"/>
                    </a:cubicBezTo>
                    <a:cubicBezTo>
                      <a:pt x="533346" y="589752"/>
                      <a:pt x="526335" y="601369"/>
                      <a:pt x="520355" y="613524"/>
                    </a:cubicBezTo>
                    <a:cubicBezTo>
                      <a:pt x="515516" y="623558"/>
                      <a:pt x="511181" y="633805"/>
                      <a:pt x="507350" y="644266"/>
                    </a:cubicBezTo>
                    <a:cubicBezTo>
                      <a:pt x="501720" y="659893"/>
                      <a:pt x="497032" y="675844"/>
                      <a:pt x="493314" y="692034"/>
                    </a:cubicBezTo>
                    <a:cubicBezTo>
                      <a:pt x="491143" y="701356"/>
                      <a:pt x="489275" y="710749"/>
                      <a:pt x="487514" y="720143"/>
                    </a:cubicBezTo>
                    <a:cubicBezTo>
                      <a:pt x="485753" y="729536"/>
                      <a:pt x="484383" y="738663"/>
                      <a:pt x="483137" y="747985"/>
                    </a:cubicBezTo>
                    <a:cubicBezTo>
                      <a:pt x="482088" y="755937"/>
                      <a:pt x="481163" y="763996"/>
                      <a:pt x="479971" y="771860"/>
                    </a:cubicBezTo>
                    <a:cubicBezTo>
                      <a:pt x="479259" y="776592"/>
                      <a:pt x="479811" y="781467"/>
                      <a:pt x="478281" y="786092"/>
                    </a:cubicBezTo>
                    <a:cubicBezTo>
                      <a:pt x="478241" y="791568"/>
                      <a:pt x="477788" y="797033"/>
                      <a:pt x="476929" y="802442"/>
                    </a:cubicBezTo>
                    <a:cubicBezTo>
                      <a:pt x="476253" y="809077"/>
                      <a:pt x="476733" y="815802"/>
                      <a:pt x="475310" y="822367"/>
                    </a:cubicBezTo>
                    <a:cubicBezTo>
                      <a:pt x="475233" y="822700"/>
                      <a:pt x="475192" y="823039"/>
                      <a:pt x="475185" y="823381"/>
                    </a:cubicBezTo>
                    <a:cubicBezTo>
                      <a:pt x="475452" y="830497"/>
                      <a:pt x="474349" y="837400"/>
                      <a:pt x="474064" y="844392"/>
                    </a:cubicBezTo>
                    <a:cubicBezTo>
                      <a:pt x="474128" y="849362"/>
                      <a:pt x="473856" y="854331"/>
                      <a:pt x="473246" y="859264"/>
                    </a:cubicBezTo>
                    <a:cubicBezTo>
                      <a:pt x="472927" y="862504"/>
                      <a:pt x="472851" y="865763"/>
                      <a:pt x="473015" y="869014"/>
                    </a:cubicBezTo>
                    <a:cubicBezTo>
                      <a:pt x="472872" y="874351"/>
                      <a:pt x="473370" y="879688"/>
                      <a:pt x="472178" y="884883"/>
                    </a:cubicBezTo>
                    <a:cubicBezTo>
                      <a:pt x="471988" y="886244"/>
                      <a:pt x="471940" y="887621"/>
                      <a:pt x="472036" y="888992"/>
                    </a:cubicBezTo>
                    <a:cubicBezTo>
                      <a:pt x="472036" y="898089"/>
                      <a:pt x="471995" y="907180"/>
                      <a:pt x="471912" y="916265"/>
                    </a:cubicBezTo>
                    <a:cubicBezTo>
                      <a:pt x="471947" y="917955"/>
                      <a:pt x="471965" y="919663"/>
                      <a:pt x="471965" y="92137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0" name="图形 136"/>
              <p:cNvSpPr/>
              <p:nvPr/>
            </p:nvSpPr>
            <p:spPr>
              <a:xfrm rot="1396695">
                <a:off x="4096368" y="4022724"/>
                <a:ext cx="335510" cy="328541"/>
              </a:xfrm>
              <a:custGeom>
                <a:avLst/>
                <a:gdLst>
                  <a:gd name="connsiteX0" fmla="*/ 471965 w 941119"/>
                  <a:gd name="connsiteY0" fmla="*/ 921371 h 921549"/>
                  <a:gd name="connsiteX1" fmla="*/ 470026 w 941119"/>
                  <a:gd name="connsiteY1" fmla="*/ 907245 h 921549"/>
                  <a:gd name="connsiteX2" fmla="*/ 470026 w 941119"/>
                  <a:gd name="connsiteY2" fmla="*/ 886680 h 921549"/>
                  <a:gd name="connsiteX3" fmla="*/ 469296 w 941119"/>
                  <a:gd name="connsiteY3" fmla="*/ 873871 h 921549"/>
                  <a:gd name="connsiteX4" fmla="*/ 469012 w 941119"/>
                  <a:gd name="connsiteY4" fmla="*/ 862574 h 921549"/>
                  <a:gd name="connsiteX5" fmla="*/ 468211 w 941119"/>
                  <a:gd name="connsiteY5" fmla="*/ 849266 h 921549"/>
                  <a:gd name="connsiteX6" fmla="*/ 468016 w 941119"/>
                  <a:gd name="connsiteY6" fmla="*/ 845157 h 921549"/>
                  <a:gd name="connsiteX7" fmla="*/ 467144 w 941119"/>
                  <a:gd name="connsiteY7" fmla="*/ 830301 h 921549"/>
                  <a:gd name="connsiteX8" fmla="*/ 466966 w 941119"/>
                  <a:gd name="connsiteY8" fmla="*/ 824662 h 921549"/>
                  <a:gd name="connsiteX9" fmla="*/ 466201 w 941119"/>
                  <a:gd name="connsiteY9" fmla="*/ 815980 h 921549"/>
                  <a:gd name="connsiteX10" fmla="*/ 466041 w 941119"/>
                  <a:gd name="connsiteY10" fmla="*/ 814468 h 921549"/>
                  <a:gd name="connsiteX11" fmla="*/ 464813 w 941119"/>
                  <a:gd name="connsiteY11" fmla="*/ 796037 h 921549"/>
                  <a:gd name="connsiteX12" fmla="*/ 463176 w 941119"/>
                  <a:gd name="connsiteY12" fmla="*/ 781271 h 921549"/>
                  <a:gd name="connsiteX13" fmla="*/ 462892 w 941119"/>
                  <a:gd name="connsiteY13" fmla="*/ 778727 h 921549"/>
                  <a:gd name="connsiteX14" fmla="*/ 461113 w 941119"/>
                  <a:gd name="connsiteY14" fmla="*/ 762431 h 921549"/>
                  <a:gd name="connsiteX15" fmla="*/ 459992 w 941119"/>
                  <a:gd name="connsiteY15" fmla="*/ 753286 h 921549"/>
                  <a:gd name="connsiteX16" fmla="*/ 454904 w 941119"/>
                  <a:gd name="connsiteY16" fmla="*/ 720890 h 921549"/>
                  <a:gd name="connsiteX17" fmla="*/ 445137 w 941119"/>
                  <a:gd name="connsiteY17" fmla="*/ 676307 h 921549"/>
                  <a:gd name="connsiteX18" fmla="*/ 427524 w 941119"/>
                  <a:gd name="connsiteY18" fmla="*/ 625888 h 921549"/>
                  <a:gd name="connsiteX19" fmla="*/ 401924 w 941119"/>
                  <a:gd name="connsiteY19" fmla="*/ 580256 h 921549"/>
                  <a:gd name="connsiteX20" fmla="*/ 385378 w 941119"/>
                  <a:gd name="connsiteY20" fmla="*/ 559992 h 921549"/>
                  <a:gd name="connsiteX21" fmla="*/ 382372 w 941119"/>
                  <a:gd name="connsiteY21" fmla="*/ 556434 h 921549"/>
                  <a:gd name="connsiteX22" fmla="*/ 376554 w 941119"/>
                  <a:gd name="connsiteY22" fmla="*/ 550635 h 921549"/>
                  <a:gd name="connsiteX23" fmla="*/ 374170 w 941119"/>
                  <a:gd name="connsiteY23" fmla="*/ 548695 h 921549"/>
                  <a:gd name="connsiteX24" fmla="*/ 359404 w 941119"/>
                  <a:gd name="connsiteY24" fmla="*/ 535940 h 921549"/>
                  <a:gd name="connsiteX25" fmla="*/ 336526 w 941119"/>
                  <a:gd name="connsiteY25" fmla="*/ 520302 h 921549"/>
                  <a:gd name="connsiteX26" fmla="*/ 281909 w 941119"/>
                  <a:gd name="connsiteY26" fmla="*/ 495395 h 921549"/>
                  <a:gd name="connsiteX27" fmla="*/ 237966 w 941119"/>
                  <a:gd name="connsiteY27" fmla="*/ 482942 h 921549"/>
                  <a:gd name="connsiteX28" fmla="*/ 203239 w 941119"/>
                  <a:gd name="connsiteY28" fmla="*/ 476199 h 921549"/>
                  <a:gd name="connsiteX29" fmla="*/ 171839 w 941119"/>
                  <a:gd name="connsiteY29" fmla="*/ 471449 h 921549"/>
                  <a:gd name="connsiteX30" fmla="*/ 158585 w 941119"/>
                  <a:gd name="connsiteY30" fmla="*/ 470043 h 921549"/>
                  <a:gd name="connsiteX31" fmla="*/ 145349 w 941119"/>
                  <a:gd name="connsiteY31" fmla="*/ 468496 h 921549"/>
                  <a:gd name="connsiteX32" fmla="*/ 142306 w 941119"/>
                  <a:gd name="connsiteY32" fmla="*/ 468140 h 921549"/>
                  <a:gd name="connsiteX33" fmla="*/ 132611 w 941119"/>
                  <a:gd name="connsiteY33" fmla="*/ 467339 h 921549"/>
                  <a:gd name="connsiteX34" fmla="*/ 114180 w 941119"/>
                  <a:gd name="connsiteY34" fmla="*/ 466023 h 921549"/>
                  <a:gd name="connsiteX35" fmla="*/ 107063 w 941119"/>
                  <a:gd name="connsiteY35" fmla="*/ 465364 h 921549"/>
                  <a:gd name="connsiteX36" fmla="*/ 105533 w 941119"/>
                  <a:gd name="connsiteY36" fmla="*/ 465133 h 921549"/>
                  <a:gd name="connsiteX37" fmla="*/ 82975 w 941119"/>
                  <a:gd name="connsiteY37" fmla="*/ 463977 h 921549"/>
                  <a:gd name="connsiteX38" fmla="*/ 67604 w 941119"/>
                  <a:gd name="connsiteY38" fmla="*/ 463176 h 921549"/>
                  <a:gd name="connsiteX39" fmla="*/ 58887 w 941119"/>
                  <a:gd name="connsiteY39" fmla="*/ 462963 h 921549"/>
                  <a:gd name="connsiteX40" fmla="*/ 38374 w 941119"/>
                  <a:gd name="connsiteY40" fmla="*/ 462073 h 921549"/>
                  <a:gd name="connsiteX41" fmla="*/ 34265 w 941119"/>
                  <a:gd name="connsiteY41" fmla="*/ 461984 h 921549"/>
                  <a:gd name="connsiteX42" fmla="*/ 4892 w 941119"/>
                  <a:gd name="connsiteY42" fmla="*/ 461931 h 921549"/>
                  <a:gd name="connsiteX43" fmla="*/ 1334 w 941119"/>
                  <a:gd name="connsiteY43" fmla="*/ 461344 h 921549"/>
                  <a:gd name="connsiteX44" fmla="*/ 4394 w 941119"/>
                  <a:gd name="connsiteY44" fmla="*/ 461077 h 921549"/>
                  <a:gd name="connsiteX45" fmla="*/ 22416 w 941119"/>
                  <a:gd name="connsiteY45" fmla="*/ 460952 h 921549"/>
                  <a:gd name="connsiteX46" fmla="*/ 33090 w 941119"/>
                  <a:gd name="connsiteY46" fmla="*/ 460205 h 921549"/>
                  <a:gd name="connsiteX47" fmla="*/ 37200 w 941119"/>
                  <a:gd name="connsiteY47" fmla="*/ 460027 h 921549"/>
                  <a:gd name="connsiteX48" fmla="*/ 54688 w 941119"/>
                  <a:gd name="connsiteY48" fmla="*/ 460027 h 921549"/>
                  <a:gd name="connsiteX49" fmla="*/ 64918 w 941119"/>
                  <a:gd name="connsiteY49" fmla="*/ 459334 h 921549"/>
                  <a:gd name="connsiteX50" fmla="*/ 74151 w 941119"/>
                  <a:gd name="connsiteY50" fmla="*/ 459031 h 921549"/>
                  <a:gd name="connsiteX51" fmla="*/ 87992 w 941119"/>
                  <a:gd name="connsiteY51" fmla="*/ 458195 h 921549"/>
                  <a:gd name="connsiteX52" fmla="*/ 93116 w 941119"/>
                  <a:gd name="connsiteY52" fmla="*/ 457999 h 921549"/>
                  <a:gd name="connsiteX53" fmla="*/ 105391 w 941119"/>
                  <a:gd name="connsiteY53" fmla="*/ 457163 h 921549"/>
                  <a:gd name="connsiteX54" fmla="*/ 109501 w 941119"/>
                  <a:gd name="connsiteY54" fmla="*/ 456985 h 921549"/>
                  <a:gd name="connsiteX55" fmla="*/ 120744 w 941119"/>
                  <a:gd name="connsiteY55" fmla="*/ 456131 h 921549"/>
                  <a:gd name="connsiteX56" fmla="*/ 124302 w 941119"/>
                  <a:gd name="connsiteY56" fmla="*/ 455953 h 921549"/>
                  <a:gd name="connsiteX57" fmla="*/ 132468 w 941119"/>
                  <a:gd name="connsiteY57" fmla="*/ 455171 h 921549"/>
                  <a:gd name="connsiteX58" fmla="*/ 133998 w 941119"/>
                  <a:gd name="connsiteY58" fmla="*/ 454993 h 921549"/>
                  <a:gd name="connsiteX59" fmla="*/ 149850 w 941119"/>
                  <a:gd name="connsiteY59" fmla="*/ 453747 h 921549"/>
                  <a:gd name="connsiteX60" fmla="*/ 163050 w 941119"/>
                  <a:gd name="connsiteY60" fmla="*/ 452128 h 921549"/>
                  <a:gd name="connsiteX61" fmla="*/ 174774 w 941119"/>
                  <a:gd name="connsiteY61" fmla="*/ 450794 h 921549"/>
                  <a:gd name="connsiteX62" fmla="*/ 193543 w 941119"/>
                  <a:gd name="connsiteY62" fmla="*/ 448125 h 921549"/>
                  <a:gd name="connsiteX63" fmla="*/ 214251 w 941119"/>
                  <a:gd name="connsiteY63" fmla="*/ 444656 h 921549"/>
                  <a:gd name="connsiteX64" fmla="*/ 226367 w 941119"/>
                  <a:gd name="connsiteY64" fmla="*/ 442450 h 921549"/>
                  <a:gd name="connsiteX65" fmla="*/ 281357 w 941119"/>
                  <a:gd name="connsiteY65" fmla="*/ 427649 h 921549"/>
                  <a:gd name="connsiteX66" fmla="*/ 326634 w 941119"/>
                  <a:gd name="connsiteY66" fmla="*/ 408079 h 921549"/>
                  <a:gd name="connsiteX67" fmla="*/ 363425 w 941119"/>
                  <a:gd name="connsiteY67" fmla="*/ 383724 h 921549"/>
                  <a:gd name="connsiteX68" fmla="*/ 387834 w 941119"/>
                  <a:gd name="connsiteY68" fmla="*/ 360205 h 921549"/>
                  <a:gd name="connsiteX69" fmla="*/ 411708 w 941119"/>
                  <a:gd name="connsiteY69" fmla="*/ 327470 h 921549"/>
                  <a:gd name="connsiteX70" fmla="*/ 423681 w 941119"/>
                  <a:gd name="connsiteY70" fmla="*/ 305321 h 921549"/>
                  <a:gd name="connsiteX71" fmla="*/ 440138 w 941119"/>
                  <a:gd name="connsiteY71" fmla="*/ 262624 h 921549"/>
                  <a:gd name="connsiteX72" fmla="*/ 450527 w 941119"/>
                  <a:gd name="connsiteY72" fmla="*/ 222915 h 921549"/>
                  <a:gd name="connsiteX73" fmla="*/ 455082 w 941119"/>
                  <a:gd name="connsiteY73" fmla="*/ 200286 h 921549"/>
                  <a:gd name="connsiteX74" fmla="*/ 458640 w 941119"/>
                  <a:gd name="connsiteY74" fmla="*/ 177514 h 921549"/>
                  <a:gd name="connsiteX75" fmla="*/ 460419 w 941119"/>
                  <a:gd name="connsiteY75" fmla="*/ 166840 h 921549"/>
                  <a:gd name="connsiteX76" fmla="*/ 461415 w 941119"/>
                  <a:gd name="connsiteY76" fmla="*/ 158176 h 921549"/>
                  <a:gd name="connsiteX77" fmla="*/ 462803 w 941119"/>
                  <a:gd name="connsiteY77" fmla="*/ 144922 h 921549"/>
                  <a:gd name="connsiteX78" fmla="*/ 464422 w 941119"/>
                  <a:gd name="connsiteY78" fmla="*/ 130155 h 921549"/>
                  <a:gd name="connsiteX79" fmla="*/ 464689 w 941119"/>
                  <a:gd name="connsiteY79" fmla="*/ 128643 h 921549"/>
                  <a:gd name="connsiteX80" fmla="*/ 465881 w 941119"/>
                  <a:gd name="connsiteY80" fmla="*/ 110728 h 921549"/>
                  <a:gd name="connsiteX81" fmla="*/ 466557 w 941119"/>
                  <a:gd name="connsiteY81" fmla="*/ 104110 h 921549"/>
                  <a:gd name="connsiteX82" fmla="*/ 466788 w 941119"/>
                  <a:gd name="connsiteY82" fmla="*/ 102580 h 921549"/>
                  <a:gd name="connsiteX83" fmla="*/ 467944 w 941119"/>
                  <a:gd name="connsiteY83" fmla="*/ 80538 h 921549"/>
                  <a:gd name="connsiteX84" fmla="*/ 468674 w 941119"/>
                  <a:gd name="connsiteY84" fmla="*/ 69294 h 921549"/>
                  <a:gd name="connsiteX85" fmla="*/ 468958 w 941119"/>
                  <a:gd name="connsiteY85" fmla="*/ 61075 h 921549"/>
                  <a:gd name="connsiteX86" fmla="*/ 469795 w 941119"/>
                  <a:gd name="connsiteY86" fmla="*/ 45188 h 921549"/>
                  <a:gd name="connsiteX87" fmla="*/ 469919 w 941119"/>
                  <a:gd name="connsiteY87" fmla="*/ 41096 h 921549"/>
                  <a:gd name="connsiteX88" fmla="*/ 470026 w 941119"/>
                  <a:gd name="connsiteY88" fmla="*/ 10230 h 921549"/>
                  <a:gd name="connsiteX89" fmla="*/ 471947 w 941119"/>
                  <a:gd name="connsiteY89" fmla="*/ 1334 h 921549"/>
                  <a:gd name="connsiteX90" fmla="*/ 471947 w 941119"/>
                  <a:gd name="connsiteY90" fmla="*/ 5462 h 921549"/>
                  <a:gd name="connsiteX91" fmla="*/ 472054 w 941119"/>
                  <a:gd name="connsiteY91" fmla="*/ 28589 h 921549"/>
                  <a:gd name="connsiteX92" fmla="*/ 472783 w 941119"/>
                  <a:gd name="connsiteY92" fmla="*/ 40883 h 921549"/>
                  <a:gd name="connsiteX93" fmla="*/ 473068 w 941119"/>
                  <a:gd name="connsiteY93" fmla="*/ 51664 h 921549"/>
                  <a:gd name="connsiteX94" fmla="*/ 473904 w 941119"/>
                  <a:gd name="connsiteY94" fmla="*/ 68067 h 921549"/>
                  <a:gd name="connsiteX95" fmla="*/ 474100 w 941119"/>
                  <a:gd name="connsiteY95" fmla="*/ 75183 h 921549"/>
                  <a:gd name="connsiteX96" fmla="*/ 474900 w 941119"/>
                  <a:gd name="connsiteY96" fmla="*/ 86942 h 921549"/>
                  <a:gd name="connsiteX97" fmla="*/ 475096 w 941119"/>
                  <a:gd name="connsiteY97" fmla="*/ 90500 h 921549"/>
                  <a:gd name="connsiteX98" fmla="*/ 475986 w 941119"/>
                  <a:gd name="connsiteY98" fmla="*/ 103808 h 921549"/>
                  <a:gd name="connsiteX99" fmla="*/ 476146 w 941119"/>
                  <a:gd name="connsiteY99" fmla="*/ 108415 h 921549"/>
                  <a:gd name="connsiteX100" fmla="*/ 476893 w 941119"/>
                  <a:gd name="connsiteY100" fmla="*/ 116065 h 921549"/>
                  <a:gd name="connsiteX101" fmla="*/ 477071 w 941119"/>
                  <a:gd name="connsiteY101" fmla="*/ 117595 h 921549"/>
                  <a:gd name="connsiteX102" fmla="*/ 478316 w 941119"/>
                  <a:gd name="connsiteY102" fmla="*/ 134479 h 921549"/>
                  <a:gd name="connsiteX103" fmla="*/ 480095 w 941119"/>
                  <a:gd name="connsiteY103" fmla="*/ 149227 h 921549"/>
                  <a:gd name="connsiteX104" fmla="*/ 481163 w 941119"/>
                  <a:gd name="connsiteY104" fmla="*/ 159421 h 921549"/>
                  <a:gd name="connsiteX105" fmla="*/ 491339 w 941119"/>
                  <a:gd name="connsiteY105" fmla="*/ 221083 h 921549"/>
                  <a:gd name="connsiteX106" fmla="*/ 508204 w 941119"/>
                  <a:gd name="connsiteY106" fmla="*/ 280290 h 921549"/>
                  <a:gd name="connsiteX107" fmla="*/ 538448 w 941119"/>
                  <a:gd name="connsiteY107" fmla="*/ 339639 h 921549"/>
                  <a:gd name="connsiteX108" fmla="*/ 552556 w 941119"/>
                  <a:gd name="connsiteY108" fmla="*/ 357928 h 921549"/>
                  <a:gd name="connsiteX109" fmla="*/ 567073 w 941119"/>
                  <a:gd name="connsiteY109" fmla="*/ 373210 h 921549"/>
                  <a:gd name="connsiteX110" fmla="*/ 587550 w 941119"/>
                  <a:gd name="connsiteY110" fmla="*/ 390289 h 921549"/>
                  <a:gd name="connsiteX111" fmla="*/ 609077 w 941119"/>
                  <a:gd name="connsiteY111" fmla="*/ 404325 h 921549"/>
                  <a:gd name="connsiteX112" fmla="*/ 644249 w 941119"/>
                  <a:gd name="connsiteY112" fmla="*/ 421297 h 921549"/>
                  <a:gd name="connsiteX113" fmla="*/ 694062 w 941119"/>
                  <a:gd name="connsiteY113" fmla="*/ 437202 h 921549"/>
                  <a:gd name="connsiteX114" fmla="*/ 725106 w 941119"/>
                  <a:gd name="connsiteY114" fmla="*/ 444087 h 921549"/>
                  <a:gd name="connsiteX115" fmla="*/ 746846 w 941119"/>
                  <a:gd name="connsiteY115" fmla="*/ 447645 h 921549"/>
                  <a:gd name="connsiteX116" fmla="*/ 771664 w 941119"/>
                  <a:gd name="connsiteY116" fmla="*/ 451328 h 921549"/>
                  <a:gd name="connsiteX117" fmla="*/ 784936 w 941119"/>
                  <a:gd name="connsiteY117" fmla="*/ 452644 h 921549"/>
                  <a:gd name="connsiteX118" fmla="*/ 800200 w 941119"/>
                  <a:gd name="connsiteY118" fmla="*/ 454423 h 921549"/>
                  <a:gd name="connsiteX119" fmla="*/ 804292 w 941119"/>
                  <a:gd name="connsiteY119" fmla="*/ 454672 h 921549"/>
                  <a:gd name="connsiteX120" fmla="*/ 811408 w 941119"/>
                  <a:gd name="connsiteY120" fmla="*/ 455420 h 921549"/>
                  <a:gd name="connsiteX121" fmla="*/ 812422 w 941119"/>
                  <a:gd name="connsiteY121" fmla="*/ 455580 h 921549"/>
                  <a:gd name="connsiteX122" fmla="*/ 830337 w 941119"/>
                  <a:gd name="connsiteY122" fmla="*/ 456754 h 921549"/>
                  <a:gd name="connsiteX123" fmla="*/ 839535 w 941119"/>
                  <a:gd name="connsiteY123" fmla="*/ 457519 h 921549"/>
                  <a:gd name="connsiteX124" fmla="*/ 841065 w 941119"/>
                  <a:gd name="connsiteY124" fmla="*/ 457697 h 921549"/>
                  <a:gd name="connsiteX125" fmla="*/ 870829 w 941119"/>
                  <a:gd name="connsiteY125" fmla="*/ 458871 h 921549"/>
                  <a:gd name="connsiteX126" fmla="*/ 879510 w 941119"/>
                  <a:gd name="connsiteY126" fmla="*/ 459529 h 921549"/>
                  <a:gd name="connsiteX127" fmla="*/ 883602 w 941119"/>
                  <a:gd name="connsiteY127" fmla="*/ 459778 h 921549"/>
                  <a:gd name="connsiteX128" fmla="*/ 900059 w 941119"/>
                  <a:gd name="connsiteY128" fmla="*/ 459885 h 921549"/>
                  <a:gd name="connsiteX129" fmla="*/ 913384 w 941119"/>
                  <a:gd name="connsiteY129" fmla="*/ 460632 h 921549"/>
                  <a:gd name="connsiteX130" fmla="*/ 923133 w 941119"/>
                  <a:gd name="connsiteY130" fmla="*/ 460846 h 921549"/>
                  <a:gd name="connsiteX131" fmla="*/ 940621 w 941119"/>
                  <a:gd name="connsiteY131" fmla="*/ 461522 h 921549"/>
                  <a:gd name="connsiteX132" fmla="*/ 937561 w 941119"/>
                  <a:gd name="connsiteY132" fmla="*/ 461806 h 921549"/>
                  <a:gd name="connsiteX133" fmla="*/ 906694 w 941119"/>
                  <a:gd name="connsiteY133" fmla="*/ 461949 h 921549"/>
                  <a:gd name="connsiteX134" fmla="*/ 900557 w 941119"/>
                  <a:gd name="connsiteY134" fmla="*/ 462482 h 921549"/>
                  <a:gd name="connsiteX135" fmla="*/ 895967 w 941119"/>
                  <a:gd name="connsiteY135" fmla="*/ 462838 h 921549"/>
                  <a:gd name="connsiteX136" fmla="*/ 881040 w 941119"/>
                  <a:gd name="connsiteY136" fmla="*/ 462945 h 921549"/>
                  <a:gd name="connsiteX137" fmla="*/ 870811 w 941119"/>
                  <a:gd name="connsiteY137" fmla="*/ 463639 h 921549"/>
                  <a:gd name="connsiteX138" fmla="*/ 860546 w 941119"/>
                  <a:gd name="connsiteY138" fmla="*/ 463959 h 921549"/>
                  <a:gd name="connsiteX139" fmla="*/ 850316 w 941119"/>
                  <a:gd name="connsiteY139" fmla="*/ 464688 h 921549"/>
                  <a:gd name="connsiteX140" fmla="*/ 844677 w 941119"/>
                  <a:gd name="connsiteY140" fmla="*/ 464955 h 921549"/>
                  <a:gd name="connsiteX141" fmla="*/ 832401 w 941119"/>
                  <a:gd name="connsiteY141" fmla="*/ 465809 h 921549"/>
                  <a:gd name="connsiteX142" fmla="*/ 827793 w 941119"/>
                  <a:gd name="connsiteY142" fmla="*/ 466005 h 921549"/>
                  <a:gd name="connsiteX143" fmla="*/ 818596 w 941119"/>
                  <a:gd name="connsiteY143" fmla="*/ 466788 h 921549"/>
                  <a:gd name="connsiteX144" fmla="*/ 817066 w 941119"/>
                  <a:gd name="connsiteY144" fmla="*/ 466966 h 921549"/>
                  <a:gd name="connsiteX145" fmla="*/ 800200 w 941119"/>
                  <a:gd name="connsiteY145" fmla="*/ 468264 h 921549"/>
                  <a:gd name="connsiteX146" fmla="*/ 785416 w 941119"/>
                  <a:gd name="connsiteY146" fmla="*/ 469777 h 921549"/>
                  <a:gd name="connsiteX147" fmla="*/ 773194 w 941119"/>
                  <a:gd name="connsiteY147" fmla="*/ 471182 h 921549"/>
                  <a:gd name="connsiteX148" fmla="*/ 762004 w 941119"/>
                  <a:gd name="connsiteY148" fmla="*/ 472481 h 921549"/>
                  <a:gd name="connsiteX149" fmla="*/ 751881 w 941119"/>
                  <a:gd name="connsiteY149" fmla="*/ 474117 h 921549"/>
                  <a:gd name="connsiteX150" fmla="*/ 724075 w 941119"/>
                  <a:gd name="connsiteY150" fmla="*/ 478654 h 921549"/>
                  <a:gd name="connsiteX151" fmla="*/ 689063 w 941119"/>
                  <a:gd name="connsiteY151" fmla="*/ 486606 h 921549"/>
                  <a:gd name="connsiteX152" fmla="*/ 637061 w 941119"/>
                  <a:gd name="connsiteY152" fmla="*/ 504272 h 921549"/>
                  <a:gd name="connsiteX153" fmla="*/ 592069 w 941119"/>
                  <a:gd name="connsiteY153" fmla="*/ 528948 h 921549"/>
                  <a:gd name="connsiteX154" fmla="*/ 567073 w 941119"/>
                  <a:gd name="connsiteY154" fmla="*/ 549531 h 921549"/>
                  <a:gd name="connsiteX155" fmla="*/ 560153 w 941119"/>
                  <a:gd name="connsiteY155" fmla="*/ 556434 h 921549"/>
                  <a:gd name="connsiteX156" fmla="*/ 541312 w 941119"/>
                  <a:gd name="connsiteY156" fmla="*/ 578797 h 921549"/>
                  <a:gd name="connsiteX157" fmla="*/ 520355 w 941119"/>
                  <a:gd name="connsiteY157" fmla="*/ 613524 h 921549"/>
                  <a:gd name="connsiteX158" fmla="*/ 507350 w 941119"/>
                  <a:gd name="connsiteY158" fmla="*/ 644266 h 921549"/>
                  <a:gd name="connsiteX159" fmla="*/ 493314 w 941119"/>
                  <a:gd name="connsiteY159" fmla="*/ 692034 h 921549"/>
                  <a:gd name="connsiteX160" fmla="*/ 487514 w 941119"/>
                  <a:gd name="connsiteY160" fmla="*/ 720143 h 921549"/>
                  <a:gd name="connsiteX161" fmla="*/ 483137 w 941119"/>
                  <a:gd name="connsiteY161" fmla="*/ 747985 h 921549"/>
                  <a:gd name="connsiteX162" fmla="*/ 479971 w 941119"/>
                  <a:gd name="connsiteY162" fmla="*/ 771860 h 921549"/>
                  <a:gd name="connsiteX163" fmla="*/ 478281 w 941119"/>
                  <a:gd name="connsiteY163" fmla="*/ 786092 h 921549"/>
                  <a:gd name="connsiteX164" fmla="*/ 476929 w 941119"/>
                  <a:gd name="connsiteY164" fmla="*/ 802442 h 921549"/>
                  <a:gd name="connsiteX165" fmla="*/ 475310 w 941119"/>
                  <a:gd name="connsiteY165" fmla="*/ 822367 h 921549"/>
                  <a:gd name="connsiteX166" fmla="*/ 475185 w 941119"/>
                  <a:gd name="connsiteY166" fmla="*/ 823381 h 921549"/>
                  <a:gd name="connsiteX167" fmla="*/ 474064 w 941119"/>
                  <a:gd name="connsiteY167" fmla="*/ 844392 h 921549"/>
                  <a:gd name="connsiteX168" fmla="*/ 473246 w 941119"/>
                  <a:gd name="connsiteY168" fmla="*/ 859264 h 921549"/>
                  <a:gd name="connsiteX169" fmla="*/ 473015 w 941119"/>
                  <a:gd name="connsiteY169" fmla="*/ 869014 h 921549"/>
                  <a:gd name="connsiteX170" fmla="*/ 472178 w 941119"/>
                  <a:gd name="connsiteY170" fmla="*/ 884883 h 921549"/>
                  <a:gd name="connsiteX171" fmla="*/ 472036 w 941119"/>
                  <a:gd name="connsiteY171" fmla="*/ 888992 h 921549"/>
                  <a:gd name="connsiteX172" fmla="*/ 471912 w 941119"/>
                  <a:gd name="connsiteY172" fmla="*/ 916265 h 921549"/>
                  <a:gd name="connsiteX173" fmla="*/ 471965 w 941119"/>
                  <a:gd name="connsiteY173" fmla="*/ 921371 h 921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</a:cxnLst>
                <a:rect l="l" t="t" r="r" b="b"/>
                <a:pathLst>
                  <a:path w="941119" h="921549">
                    <a:moveTo>
                      <a:pt x="471965" y="921371"/>
                    </a:moveTo>
                    <a:cubicBezTo>
                      <a:pt x="470378" y="916840"/>
                      <a:pt x="469718" y="912036"/>
                      <a:pt x="470026" y="907245"/>
                    </a:cubicBezTo>
                    <a:cubicBezTo>
                      <a:pt x="470026" y="900396"/>
                      <a:pt x="470026" y="893529"/>
                      <a:pt x="470026" y="886680"/>
                    </a:cubicBezTo>
                    <a:cubicBezTo>
                      <a:pt x="470102" y="882398"/>
                      <a:pt x="469859" y="878115"/>
                      <a:pt x="469296" y="873871"/>
                    </a:cubicBezTo>
                    <a:cubicBezTo>
                      <a:pt x="468951" y="870115"/>
                      <a:pt x="468857" y="866342"/>
                      <a:pt x="469012" y="862574"/>
                    </a:cubicBezTo>
                    <a:cubicBezTo>
                      <a:pt x="469012" y="858126"/>
                      <a:pt x="469279" y="853678"/>
                      <a:pt x="468211" y="849266"/>
                    </a:cubicBezTo>
                    <a:cubicBezTo>
                      <a:pt x="468003" y="847907"/>
                      <a:pt x="467937" y="846530"/>
                      <a:pt x="468016" y="845157"/>
                    </a:cubicBezTo>
                    <a:cubicBezTo>
                      <a:pt x="467891" y="840211"/>
                      <a:pt x="468229" y="835229"/>
                      <a:pt x="467144" y="830301"/>
                    </a:cubicBezTo>
                    <a:cubicBezTo>
                      <a:pt x="466896" y="828432"/>
                      <a:pt x="466838" y="826542"/>
                      <a:pt x="466966" y="824662"/>
                    </a:cubicBezTo>
                    <a:cubicBezTo>
                      <a:pt x="467130" y="821746"/>
                      <a:pt x="466872" y="818823"/>
                      <a:pt x="466201" y="815980"/>
                    </a:cubicBezTo>
                    <a:cubicBezTo>
                      <a:pt x="466059" y="815489"/>
                      <a:pt x="466005" y="814977"/>
                      <a:pt x="466041" y="814468"/>
                    </a:cubicBezTo>
                    <a:cubicBezTo>
                      <a:pt x="466414" y="808277"/>
                      <a:pt x="465027" y="802192"/>
                      <a:pt x="464813" y="796037"/>
                    </a:cubicBezTo>
                    <a:cubicBezTo>
                      <a:pt x="464635" y="791091"/>
                      <a:pt x="463746" y="786199"/>
                      <a:pt x="463176" y="781271"/>
                    </a:cubicBezTo>
                    <a:cubicBezTo>
                      <a:pt x="463038" y="780428"/>
                      <a:pt x="462943" y="779579"/>
                      <a:pt x="462892" y="778727"/>
                    </a:cubicBezTo>
                    <a:cubicBezTo>
                      <a:pt x="462629" y="773263"/>
                      <a:pt x="462034" y="767821"/>
                      <a:pt x="461113" y="762431"/>
                    </a:cubicBezTo>
                    <a:cubicBezTo>
                      <a:pt x="460686" y="759388"/>
                      <a:pt x="460401" y="756329"/>
                      <a:pt x="459992" y="753286"/>
                    </a:cubicBezTo>
                    <a:cubicBezTo>
                      <a:pt x="458498" y="742452"/>
                      <a:pt x="456754" y="731671"/>
                      <a:pt x="454904" y="720890"/>
                    </a:cubicBezTo>
                    <a:cubicBezTo>
                      <a:pt x="452420" y="705871"/>
                      <a:pt x="449159" y="690989"/>
                      <a:pt x="445137" y="676307"/>
                    </a:cubicBezTo>
                    <a:cubicBezTo>
                      <a:pt x="440458" y="659107"/>
                      <a:pt x="434573" y="642259"/>
                      <a:pt x="427524" y="625888"/>
                    </a:cubicBezTo>
                    <a:cubicBezTo>
                      <a:pt x="420559" y="609848"/>
                      <a:pt x="411982" y="594559"/>
                      <a:pt x="401924" y="580256"/>
                    </a:cubicBezTo>
                    <a:cubicBezTo>
                      <a:pt x="396960" y="573068"/>
                      <a:pt x="391427" y="566292"/>
                      <a:pt x="385378" y="559992"/>
                    </a:cubicBezTo>
                    <a:cubicBezTo>
                      <a:pt x="384293" y="558889"/>
                      <a:pt x="383333" y="557680"/>
                      <a:pt x="382372" y="556434"/>
                    </a:cubicBezTo>
                    <a:cubicBezTo>
                      <a:pt x="380666" y="554280"/>
                      <a:pt x="378714" y="552333"/>
                      <a:pt x="376554" y="550635"/>
                    </a:cubicBezTo>
                    <a:cubicBezTo>
                      <a:pt x="375722" y="550037"/>
                      <a:pt x="374925" y="549389"/>
                      <a:pt x="374170" y="548695"/>
                    </a:cubicBezTo>
                    <a:cubicBezTo>
                      <a:pt x="369525" y="544134"/>
                      <a:pt x="364594" y="539873"/>
                      <a:pt x="359404" y="535940"/>
                    </a:cubicBezTo>
                    <a:cubicBezTo>
                      <a:pt x="352144" y="530209"/>
                      <a:pt x="344501" y="524984"/>
                      <a:pt x="336526" y="520302"/>
                    </a:cubicBezTo>
                    <a:cubicBezTo>
                      <a:pt x="319182" y="510227"/>
                      <a:pt x="300888" y="501885"/>
                      <a:pt x="281909" y="495395"/>
                    </a:cubicBezTo>
                    <a:cubicBezTo>
                      <a:pt x="267490" y="490476"/>
                      <a:pt x="252821" y="486320"/>
                      <a:pt x="237966" y="482942"/>
                    </a:cubicBezTo>
                    <a:cubicBezTo>
                      <a:pt x="226473" y="480291"/>
                      <a:pt x="214927" y="477853"/>
                      <a:pt x="203239" y="476199"/>
                    </a:cubicBezTo>
                    <a:cubicBezTo>
                      <a:pt x="192760" y="474722"/>
                      <a:pt x="182335" y="472641"/>
                      <a:pt x="171839" y="471449"/>
                    </a:cubicBezTo>
                    <a:cubicBezTo>
                      <a:pt x="167444" y="470933"/>
                      <a:pt x="162943" y="470239"/>
                      <a:pt x="158585" y="470043"/>
                    </a:cubicBezTo>
                    <a:cubicBezTo>
                      <a:pt x="154226" y="469848"/>
                      <a:pt x="149690" y="469047"/>
                      <a:pt x="145349" y="468496"/>
                    </a:cubicBezTo>
                    <a:cubicBezTo>
                      <a:pt x="144341" y="468325"/>
                      <a:pt x="143326" y="468206"/>
                      <a:pt x="142306" y="468140"/>
                    </a:cubicBezTo>
                    <a:cubicBezTo>
                      <a:pt x="139033" y="468140"/>
                      <a:pt x="135795" y="467410"/>
                      <a:pt x="132611" y="467339"/>
                    </a:cubicBezTo>
                    <a:cubicBezTo>
                      <a:pt x="126420" y="467197"/>
                      <a:pt x="120353" y="465863"/>
                      <a:pt x="114180" y="466023"/>
                    </a:cubicBezTo>
                    <a:cubicBezTo>
                      <a:pt x="111788" y="466194"/>
                      <a:pt x="109383" y="465971"/>
                      <a:pt x="107063" y="465364"/>
                    </a:cubicBezTo>
                    <a:cubicBezTo>
                      <a:pt x="106570" y="465201"/>
                      <a:pt x="106053" y="465123"/>
                      <a:pt x="105533" y="465133"/>
                    </a:cubicBezTo>
                    <a:cubicBezTo>
                      <a:pt x="97972" y="465489"/>
                      <a:pt x="90518" y="464101"/>
                      <a:pt x="82975" y="463977"/>
                    </a:cubicBezTo>
                    <a:cubicBezTo>
                      <a:pt x="77838" y="464155"/>
                      <a:pt x="72695" y="463886"/>
                      <a:pt x="67604" y="463176"/>
                    </a:cubicBezTo>
                    <a:cubicBezTo>
                      <a:pt x="64708" y="462883"/>
                      <a:pt x="61794" y="462812"/>
                      <a:pt x="58887" y="462963"/>
                    </a:cubicBezTo>
                    <a:cubicBezTo>
                      <a:pt x="52037" y="462767"/>
                      <a:pt x="45170" y="463425"/>
                      <a:pt x="38374" y="462073"/>
                    </a:cubicBezTo>
                    <a:cubicBezTo>
                      <a:pt x="37010" y="461918"/>
                      <a:pt x="35634" y="461888"/>
                      <a:pt x="34265" y="461984"/>
                    </a:cubicBezTo>
                    <a:lnTo>
                      <a:pt x="4892" y="461931"/>
                    </a:lnTo>
                    <a:cubicBezTo>
                      <a:pt x="3677" y="462016"/>
                      <a:pt x="2458" y="461815"/>
                      <a:pt x="1334" y="461344"/>
                    </a:cubicBezTo>
                    <a:cubicBezTo>
                      <a:pt x="2348" y="461255"/>
                      <a:pt x="3380" y="461095"/>
                      <a:pt x="4394" y="461077"/>
                    </a:cubicBezTo>
                    <a:lnTo>
                      <a:pt x="22416" y="460952"/>
                    </a:lnTo>
                    <a:cubicBezTo>
                      <a:pt x="25991" y="461127"/>
                      <a:pt x="29574" y="460876"/>
                      <a:pt x="33090" y="460205"/>
                    </a:cubicBezTo>
                    <a:cubicBezTo>
                      <a:pt x="34449" y="459994"/>
                      <a:pt x="35828" y="459935"/>
                      <a:pt x="37200" y="460027"/>
                    </a:cubicBezTo>
                    <a:cubicBezTo>
                      <a:pt x="43035" y="460027"/>
                      <a:pt x="48853" y="460027"/>
                      <a:pt x="54688" y="460027"/>
                    </a:cubicBezTo>
                    <a:cubicBezTo>
                      <a:pt x="58111" y="460079"/>
                      <a:pt x="61533" y="459848"/>
                      <a:pt x="64918" y="459334"/>
                    </a:cubicBezTo>
                    <a:cubicBezTo>
                      <a:pt x="67984" y="459010"/>
                      <a:pt x="71070" y="458908"/>
                      <a:pt x="74151" y="459031"/>
                    </a:cubicBezTo>
                    <a:cubicBezTo>
                      <a:pt x="78781" y="459232"/>
                      <a:pt x="83420" y="458953"/>
                      <a:pt x="87992" y="458195"/>
                    </a:cubicBezTo>
                    <a:cubicBezTo>
                      <a:pt x="89689" y="457960"/>
                      <a:pt x="91405" y="457894"/>
                      <a:pt x="93116" y="457999"/>
                    </a:cubicBezTo>
                    <a:cubicBezTo>
                      <a:pt x="97226" y="458202"/>
                      <a:pt x="101346" y="457921"/>
                      <a:pt x="105391" y="457163"/>
                    </a:cubicBezTo>
                    <a:cubicBezTo>
                      <a:pt x="106750" y="456951"/>
                      <a:pt x="108129" y="456891"/>
                      <a:pt x="109501" y="456985"/>
                    </a:cubicBezTo>
                    <a:cubicBezTo>
                      <a:pt x="113269" y="457163"/>
                      <a:pt x="117046" y="456877"/>
                      <a:pt x="120744" y="456131"/>
                    </a:cubicBezTo>
                    <a:cubicBezTo>
                      <a:pt x="121919" y="455930"/>
                      <a:pt x="123113" y="455870"/>
                      <a:pt x="124302" y="455953"/>
                    </a:cubicBezTo>
                    <a:cubicBezTo>
                      <a:pt x="127048" y="456103"/>
                      <a:pt x="129801" y="455839"/>
                      <a:pt x="132468" y="455171"/>
                    </a:cubicBezTo>
                    <a:cubicBezTo>
                      <a:pt x="132964" y="455021"/>
                      <a:pt x="133482" y="454962"/>
                      <a:pt x="133998" y="454993"/>
                    </a:cubicBezTo>
                    <a:cubicBezTo>
                      <a:pt x="139335" y="455384"/>
                      <a:pt x="144530" y="453907"/>
                      <a:pt x="149850" y="453747"/>
                    </a:cubicBezTo>
                    <a:cubicBezTo>
                      <a:pt x="154262" y="453623"/>
                      <a:pt x="158745" y="452680"/>
                      <a:pt x="163050" y="452128"/>
                    </a:cubicBezTo>
                    <a:cubicBezTo>
                      <a:pt x="166964" y="451648"/>
                      <a:pt x="170878" y="451310"/>
                      <a:pt x="174774" y="450794"/>
                    </a:cubicBezTo>
                    <a:cubicBezTo>
                      <a:pt x="181036" y="449940"/>
                      <a:pt x="187228" y="448926"/>
                      <a:pt x="193543" y="448125"/>
                    </a:cubicBezTo>
                    <a:cubicBezTo>
                      <a:pt x="200499" y="447254"/>
                      <a:pt x="207384" y="445973"/>
                      <a:pt x="214251" y="444656"/>
                    </a:cubicBezTo>
                    <a:cubicBezTo>
                      <a:pt x="218290" y="443874"/>
                      <a:pt x="222364" y="443322"/>
                      <a:pt x="226367" y="442450"/>
                    </a:cubicBezTo>
                    <a:cubicBezTo>
                      <a:pt x="244963" y="438563"/>
                      <a:pt x="263323" y="433621"/>
                      <a:pt x="281357" y="427649"/>
                    </a:cubicBezTo>
                    <a:cubicBezTo>
                      <a:pt x="296960" y="422374"/>
                      <a:pt x="312103" y="415829"/>
                      <a:pt x="326634" y="408079"/>
                    </a:cubicBezTo>
                    <a:cubicBezTo>
                      <a:pt x="339643" y="401148"/>
                      <a:pt x="351963" y="392993"/>
                      <a:pt x="363425" y="383724"/>
                    </a:cubicBezTo>
                    <a:cubicBezTo>
                      <a:pt x="372173" y="376544"/>
                      <a:pt x="380335" y="368680"/>
                      <a:pt x="387834" y="360205"/>
                    </a:cubicBezTo>
                    <a:cubicBezTo>
                      <a:pt x="396875" y="350126"/>
                      <a:pt x="404875" y="339159"/>
                      <a:pt x="411708" y="327470"/>
                    </a:cubicBezTo>
                    <a:cubicBezTo>
                      <a:pt x="415925" y="320212"/>
                      <a:pt x="420195" y="312971"/>
                      <a:pt x="423681" y="305321"/>
                    </a:cubicBezTo>
                    <a:cubicBezTo>
                      <a:pt x="430088" y="291460"/>
                      <a:pt x="435585" y="277198"/>
                      <a:pt x="440138" y="262624"/>
                    </a:cubicBezTo>
                    <a:cubicBezTo>
                      <a:pt x="444158" y="249530"/>
                      <a:pt x="447699" y="236329"/>
                      <a:pt x="450527" y="222915"/>
                    </a:cubicBezTo>
                    <a:cubicBezTo>
                      <a:pt x="452129" y="215390"/>
                      <a:pt x="453801" y="207882"/>
                      <a:pt x="455082" y="200286"/>
                    </a:cubicBezTo>
                    <a:cubicBezTo>
                      <a:pt x="456363" y="192689"/>
                      <a:pt x="457448" y="185110"/>
                      <a:pt x="458640" y="177514"/>
                    </a:cubicBezTo>
                    <a:cubicBezTo>
                      <a:pt x="459191" y="173956"/>
                      <a:pt x="459743" y="170398"/>
                      <a:pt x="460419" y="166840"/>
                    </a:cubicBezTo>
                    <a:cubicBezTo>
                      <a:pt x="460917" y="163975"/>
                      <a:pt x="460881" y="161058"/>
                      <a:pt x="461415" y="158176"/>
                    </a:cubicBezTo>
                    <a:cubicBezTo>
                      <a:pt x="462234" y="153817"/>
                      <a:pt x="462340" y="149280"/>
                      <a:pt x="462803" y="144922"/>
                    </a:cubicBezTo>
                    <a:cubicBezTo>
                      <a:pt x="463319" y="139994"/>
                      <a:pt x="463870" y="135083"/>
                      <a:pt x="464422" y="130155"/>
                    </a:cubicBezTo>
                    <a:cubicBezTo>
                      <a:pt x="464562" y="129662"/>
                      <a:pt x="464651" y="129155"/>
                      <a:pt x="464689" y="128643"/>
                    </a:cubicBezTo>
                    <a:cubicBezTo>
                      <a:pt x="464368" y="122630"/>
                      <a:pt x="466005" y="116741"/>
                      <a:pt x="465881" y="110728"/>
                    </a:cubicBezTo>
                    <a:cubicBezTo>
                      <a:pt x="465758" y="108500"/>
                      <a:pt x="465987" y="106267"/>
                      <a:pt x="466557" y="104110"/>
                    </a:cubicBezTo>
                    <a:cubicBezTo>
                      <a:pt x="466720" y="103617"/>
                      <a:pt x="466799" y="103100"/>
                      <a:pt x="466788" y="102580"/>
                    </a:cubicBezTo>
                    <a:cubicBezTo>
                      <a:pt x="466397" y="95197"/>
                      <a:pt x="467998" y="87921"/>
                      <a:pt x="467944" y="80538"/>
                    </a:cubicBezTo>
                    <a:cubicBezTo>
                      <a:pt x="467823" y="76775"/>
                      <a:pt x="468069" y="73010"/>
                      <a:pt x="468674" y="69294"/>
                    </a:cubicBezTo>
                    <a:cubicBezTo>
                      <a:pt x="468983" y="66566"/>
                      <a:pt x="469078" y="63818"/>
                      <a:pt x="468958" y="61075"/>
                    </a:cubicBezTo>
                    <a:cubicBezTo>
                      <a:pt x="469101" y="55738"/>
                      <a:pt x="468585" y="50401"/>
                      <a:pt x="469795" y="45188"/>
                    </a:cubicBezTo>
                    <a:cubicBezTo>
                      <a:pt x="469988" y="43833"/>
                      <a:pt x="470029" y="42460"/>
                      <a:pt x="469919" y="41096"/>
                    </a:cubicBezTo>
                    <a:cubicBezTo>
                      <a:pt x="469919" y="30795"/>
                      <a:pt x="470079" y="20512"/>
                      <a:pt x="470026" y="10230"/>
                    </a:cubicBezTo>
                    <a:cubicBezTo>
                      <a:pt x="470088" y="7168"/>
                      <a:pt x="470741" y="4148"/>
                      <a:pt x="471947" y="1334"/>
                    </a:cubicBezTo>
                    <a:lnTo>
                      <a:pt x="471947" y="5462"/>
                    </a:lnTo>
                    <a:cubicBezTo>
                      <a:pt x="471947" y="13183"/>
                      <a:pt x="471947" y="20886"/>
                      <a:pt x="472054" y="28589"/>
                    </a:cubicBezTo>
                    <a:cubicBezTo>
                      <a:pt x="471995" y="32700"/>
                      <a:pt x="472239" y="36808"/>
                      <a:pt x="472783" y="40883"/>
                    </a:cubicBezTo>
                    <a:cubicBezTo>
                      <a:pt x="473128" y="44465"/>
                      <a:pt x="473223" y="48068"/>
                      <a:pt x="473068" y="51664"/>
                    </a:cubicBezTo>
                    <a:cubicBezTo>
                      <a:pt x="473193" y="57143"/>
                      <a:pt x="472819" y="62605"/>
                      <a:pt x="473904" y="68067"/>
                    </a:cubicBezTo>
                    <a:cubicBezTo>
                      <a:pt x="474171" y="70429"/>
                      <a:pt x="474237" y="72809"/>
                      <a:pt x="474100" y="75183"/>
                    </a:cubicBezTo>
                    <a:cubicBezTo>
                      <a:pt x="473904" y="79121"/>
                      <a:pt x="474173" y="83068"/>
                      <a:pt x="474900" y="86942"/>
                    </a:cubicBezTo>
                    <a:cubicBezTo>
                      <a:pt x="475098" y="88117"/>
                      <a:pt x="475164" y="89311"/>
                      <a:pt x="475096" y="90500"/>
                    </a:cubicBezTo>
                    <a:cubicBezTo>
                      <a:pt x="474922" y="94955"/>
                      <a:pt x="475219" y="99416"/>
                      <a:pt x="475986" y="103808"/>
                    </a:cubicBezTo>
                    <a:cubicBezTo>
                      <a:pt x="476210" y="105333"/>
                      <a:pt x="476263" y="106878"/>
                      <a:pt x="476146" y="108415"/>
                    </a:cubicBezTo>
                    <a:cubicBezTo>
                      <a:pt x="476012" y="110988"/>
                      <a:pt x="476263" y="113567"/>
                      <a:pt x="476893" y="116065"/>
                    </a:cubicBezTo>
                    <a:cubicBezTo>
                      <a:pt x="477041" y="116561"/>
                      <a:pt x="477101" y="117079"/>
                      <a:pt x="477071" y="117595"/>
                    </a:cubicBezTo>
                    <a:cubicBezTo>
                      <a:pt x="476715" y="123271"/>
                      <a:pt x="478085" y="128821"/>
                      <a:pt x="478316" y="134479"/>
                    </a:cubicBezTo>
                    <a:cubicBezTo>
                      <a:pt x="478530" y="139407"/>
                      <a:pt x="479455" y="144299"/>
                      <a:pt x="480095" y="149227"/>
                    </a:cubicBezTo>
                    <a:cubicBezTo>
                      <a:pt x="480487" y="152607"/>
                      <a:pt x="480771" y="156023"/>
                      <a:pt x="481163" y="159421"/>
                    </a:cubicBezTo>
                    <a:cubicBezTo>
                      <a:pt x="483600" y="180129"/>
                      <a:pt x="487123" y="200659"/>
                      <a:pt x="491339" y="221083"/>
                    </a:cubicBezTo>
                    <a:cubicBezTo>
                      <a:pt x="495486" y="241209"/>
                      <a:pt x="501124" y="260999"/>
                      <a:pt x="508204" y="280290"/>
                    </a:cubicBezTo>
                    <a:cubicBezTo>
                      <a:pt x="515675" y="301299"/>
                      <a:pt x="525842" y="321247"/>
                      <a:pt x="538448" y="339639"/>
                    </a:cubicBezTo>
                    <a:cubicBezTo>
                      <a:pt x="542878" y="345955"/>
                      <a:pt x="547521" y="352092"/>
                      <a:pt x="552556" y="357928"/>
                    </a:cubicBezTo>
                    <a:cubicBezTo>
                      <a:pt x="557146" y="363265"/>
                      <a:pt x="562092" y="368246"/>
                      <a:pt x="567073" y="373210"/>
                    </a:cubicBezTo>
                    <a:cubicBezTo>
                      <a:pt x="573448" y="379424"/>
                      <a:pt x="580293" y="385133"/>
                      <a:pt x="587550" y="390289"/>
                    </a:cubicBezTo>
                    <a:cubicBezTo>
                      <a:pt x="594471" y="395341"/>
                      <a:pt x="601694" y="399949"/>
                      <a:pt x="609077" y="404325"/>
                    </a:cubicBezTo>
                    <a:cubicBezTo>
                      <a:pt x="620349" y="410876"/>
                      <a:pt x="632106" y="416549"/>
                      <a:pt x="644249" y="421297"/>
                    </a:cubicBezTo>
                    <a:cubicBezTo>
                      <a:pt x="660441" y="427810"/>
                      <a:pt x="677090" y="433128"/>
                      <a:pt x="694062" y="437202"/>
                    </a:cubicBezTo>
                    <a:cubicBezTo>
                      <a:pt x="704363" y="439657"/>
                      <a:pt x="714681" y="442148"/>
                      <a:pt x="725106" y="444087"/>
                    </a:cubicBezTo>
                    <a:cubicBezTo>
                      <a:pt x="732312" y="445439"/>
                      <a:pt x="739517" y="446898"/>
                      <a:pt x="746846" y="447645"/>
                    </a:cubicBezTo>
                    <a:cubicBezTo>
                      <a:pt x="755155" y="448570"/>
                      <a:pt x="763392" y="450171"/>
                      <a:pt x="771664" y="451328"/>
                    </a:cubicBezTo>
                    <a:cubicBezTo>
                      <a:pt x="776076" y="451933"/>
                      <a:pt x="780560" y="452164"/>
                      <a:pt x="784936" y="452644"/>
                    </a:cubicBezTo>
                    <a:cubicBezTo>
                      <a:pt x="790024" y="453178"/>
                      <a:pt x="795112" y="453836"/>
                      <a:pt x="800200" y="454423"/>
                    </a:cubicBezTo>
                    <a:cubicBezTo>
                      <a:pt x="801552" y="454566"/>
                      <a:pt x="802922" y="454655"/>
                      <a:pt x="804292" y="454672"/>
                    </a:cubicBezTo>
                    <a:cubicBezTo>
                      <a:pt x="806689" y="454575"/>
                      <a:pt x="809085" y="454827"/>
                      <a:pt x="811408" y="455420"/>
                    </a:cubicBezTo>
                    <a:cubicBezTo>
                      <a:pt x="811734" y="455535"/>
                      <a:pt x="812077" y="455589"/>
                      <a:pt x="812422" y="455580"/>
                    </a:cubicBezTo>
                    <a:cubicBezTo>
                      <a:pt x="818453" y="455242"/>
                      <a:pt x="824342" y="456683"/>
                      <a:pt x="830337" y="456754"/>
                    </a:cubicBezTo>
                    <a:cubicBezTo>
                      <a:pt x="833424" y="456581"/>
                      <a:pt x="836520" y="456838"/>
                      <a:pt x="839535" y="457519"/>
                    </a:cubicBezTo>
                    <a:cubicBezTo>
                      <a:pt x="840031" y="457667"/>
                      <a:pt x="840549" y="457727"/>
                      <a:pt x="841065" y="457697"/>
                    </a:cubicBezTo>
                    <a:cubicBezTo>
                      <a:pt x="851010" y="457305"/>
                      <a:pt x="860866" y="459280"/>
                      <a:pt x="870829" y="458871"/>
                    </a:cubicBezTo>
                    <a:cubicBezTo>
                      <a:pt x="873739" y="458656"/>
                      <a:pt x="876666" y="458876"/>
                      <a:pt x="879510" y="459529"/>
                    </a:cubicBezTo>
                    <a:cubicBezTo>
                      <a:pt x="880859" y="459773"/>
                      <a:pt x="882232" y="459857"/>
                      <a:pt x="883602" y="459778"/>
                    </a:cubicBezTo>
                    <a:cubicBezTo>
                      <a:pt x="889082" y="459778"/>
                      <a:pt x="894579" y="459778"/>
                      <a:pt x="900059" y="459885"/>
                    </a:cubicBezTo>
                    <a:cubicBezTo>
                      <a:pt x="904513" y="459778"/>
                      <a:pt x="908970" y="460029"/>
                      <a:pt x="913384" y="460632"/>
                    </a:cubicBezTo>
                    <a:cubicBezTo>
                      <a:pt x="916621" y="460979"/>
                      <a:pt x="919883" y="461052"/>
                      <a:pt x="923133" y="460846"/>
                    </a:cubicBezTo>
                    <a:cubicBezTo>
                      <a:pt x="928970" y="460760"/>
                      <a:pt x="934807" y="460986"/>
                      <a:pt x="940621" y="461522"/>
                    </a:cubicBezTo>
                    <a:cubicBezTo>
                      <a:pt x="939589" y="461629"/>
                      <a:pt x="938575" y="461789"/>
                      <a:pt x="937561" y="461806"/>
                    </a:cubicBezTo>
                    <a:lnTo>
                      <a:pt x="906694" y="461949"/>
                    </a:lnTo>
                    <a:cubicBezTo>
                      <a:pt x="904636" y="461913"/>
                      <a:pt x="902578" y="462093"/>
                      <a:pt x="900557" y="462482"/>
                    </a:cubicBezTo>
                    <a:cubicBezTo>
                      <a:pt x="899043" y="462762"/>
                      <a:pt x="897506" y="462881"/>
                      <a:pt x="895967" y="462838"/>
                    </a:cubicBezTo>
                    <a:cubicBezTo>
                      <a:pt x="890985" y="462838"/>
                      <a:pt x="886022" y="462838"/>
                      <a:pt x="881040" y="462945"/>
                    </a:cubicBezTo>
                    <a:cubicBezTo>
                      <a:pt x="877618" y="462927"/>
                      <a:pt x="874200" y="463160"/>
                      <a:pt x="870811" y="463639"/>
                    </a:cubicBezTo>
                    <a:cubicBezTo>
                      <a:pt x="867400" y="463968"/>
                      <a:pt x="863970" y="464076"/>
                      <a:pt x="860546" y="463959"/>
                    </a:cubicBezTo>
                    <a:cubicBezTo>
                      <a:pt x="857119" y="463838"/>
                      <a:pt x="853691" y="464082"/>
                      <a:pt x="850316" y="464688"/>
                    </a:cubicBezTo>
                    <a:cubicBezTo>
                      <a:pt x="848450" y="464966"/>
                      <a:pt x="846561" y="465055"/>
                      <a:pt x="844677" y="464955"/>
                    </a:cubicBezTo>
                    <a:cubicBezTo>
                      <a:pt x="840565" y="464795"/>
                      <a:pt x="836450" y="465082"/>
                      <a:pt x="832401" y="465809"/>
                    </a:cubicBezTo>
                    <a:cubicBezTo>
                      <a:pt x="830876" y="466035"/>
                      <a:pt x="829332" y="466101"/>
                      <a:pt x="827793" y="466005"/>
                    </a:cubicBezTo>
                    <a:cubicBezTo>
                      <a:pt x="824707" y="465829"/>
                      <a:pt x="821609" y="466092"/>
                      <a:pt x="818596" y="466788"/>
                    </a:cubicBezTo>
                    <a:cubicBezTo>
                      <a:pt x="818101" y="466944"/>
                      <a:pt x="817582" y="467005"/>
                      <a:pt x="817066" y="466966"/>
                    </a:cubicBezTo>
                    <a:cubicBezTo>
                      <a:pt x="811391" y="466539"/>
                      <a:pt x="805787" y="467695"/>
                      <a:pt x="800200" y="468264"/>
                    </a:cubicBezTo>
                    <a:cubicBezTo>
                      <a:pt x="795290" y="468762"/>
                      <a:pt x="790327" y="469065"/>
                      <a:pt x="785416" y="469777"/>
                    </a:cubicBezTo>
                    <a:cubicBezTo>
                      <a:pt x="781378" y="470364"/>
                      <a:pt x="777286" y="470862"/>
                      <a:pt x="773194" y="471182"/>
                    </a:cubicBezTo>
                    <a:cubicBezTo>
                      <a:pt x="769458" y="471484"/>
                      <a:pt x="765722" y="471965"/>
                      <a:pt x="762004" y="472481"/>
                    </a:cubicBezTo>
                    <a:cubicBezTo>
                      <a:pt x="758624" y="472943"/>
                      <a:pt x="755279" y="473762"/>
                      <a:pt x="751881" y="474117"/>
                    </a:cubicBezTo>
                    <a:cubicBezTo>
                      <a:pt x="742541" y="475149"/>
                      <a:pt x="733308" y="476928"/>
                      <a:pt x="724075" y="478654"/>
                    </a:cubicBezTo>
                    <a:cubicBezTo>
                      <a:pt x="712315" y="480860"/>
                      <a:pt x="700609" y="483493"/>
                      <a:pt x="689063" y="486606"/>
                    </a:cubicBezTo>
                    <a:cubicBezTo>
                      <a:pt x="671320" y="491214"/>
                      <a:pt x="653939" y="497119"/>
                      <a:pt x="637061" y="504272"/>
                    </a:cubicBezTo>
                    <a:cubicBezTo>
                      <a:pt x="621276" y="510972"/>
                      <a:pt x="606203" y="519240"/>
                      <a:pt x="592069" y="528948"/>
                    </a:cubicBezTo>
                    <a:cubicBezTo>
                      <a:pt x="583147" y="535061"/>
                      <a:pt x="574784" y="541947"/>
                      <a:pt x="567073" y="549531"/>
                    </a:cubicBezTo>
                    <a:cubicBezTo>
                      <a:pt x="564778" y="551844"/>
                      <a:pt x="562483" y="554157"/>
                      <a:pt x="560153" y="556434"/>
                    </a:cubicBezTo>
                    <a:cubicBezTo>
                      <a:pt x="553214" y="563307"/>
                      <a:pt x="546908" y="570791"/>
                      <a:pt x="541312" y="578797"/>
                    </a:cubicBezTo>
                    <a:cubicBezTo>
                      <a:pt x="533346" y="589752"/>
                      <a:pt x="526335" y="601369"/>
                      <a:pt x="520355" y="613524"/>
                    </a:cubicBezTo>
                    <a:cubicBezTo>
                      <a:pt x="515516" y="623558"/>
                      <a:pt x="511181" y="633805"/>
                      <a:pt x="507350" y="644266"/>
                    </a:cubicBezTo>
                    <a:cubicBezTo>
                      <a:pt x="501720" y="659893"/>
                      <a:pt x="497032" y="675844"/>
                      <a:pt x="493314" y="692034"/>
                    </a:cubicBezTo>
                    <a:cubicBezTo>
                      <a:pt x="491143" y="701356"/>
                      <a:pt x="489275" y="710749"/>
                      <a:pt x="487514" y="720143"/>
                    </a:cubicBezTo>
                    <a:cubicBezTo>
                      <a:pt x="485753" y="729536"/>
                      <a:pt x="484383" y="738663"/>
                      <a:pt x="483137" y="747985"/>
                    </a:cubicBezTo>
                    <a:cubicBezTo>
                      <a:pt x="482088" y="755937"/>
                      <a:pt x="481163" y="763996"/>
                      <a:pt x="479971" y="771860"/>
                    </a:cubicBezTo>
                    <a:cubicBezTo>
                      <a:pt x="479259" y="776592"/>
                      <a:pt x="479811" y="781467"/>
                      <a:pt x="478281" y="786092"/>
                    </a:cubicBezTo>
                    <a:cubicBezTo>
                      <a:pt x="478241" y="791568"/>
                      <a:pt x="477788" y="797033"/>
                      <a:pt x="476929" y="802442"/>
                    </a:cubicBezTo>
                    <a:cubicBezTo>
                      <a:pt x="476253" y="809077"/>
                      <a:pt x="476733" y="815802"/>
                      <a:pt x="475310" y="822367"/>
                    </a:cubicBezTo>
                    <a:cubicBezTo>
                      <a:pt x="475233" y="822700"/>
                      <a:pt x="475192" y="823039"/>
                      <a:pt x="475185" y="823381"/>
                    </a:cubicBezTo>
                    <a:cubicBezTo>
                      <a:pt x="475452" y="830497"/>
                      <a:pt x="474349" y="837400"/>
                      <a:pt x="474064" y="844392"/>
                    </a:cubicBezTo>
                    <a:cubicBezTo>
                      <a:pt x="474128" y="849362"/>
                      <a:pt x="473856" y="854331"/>
                      <a:pt x="473246" y="859264"/>
                    </a:cubicBezTo>
                    <a:cubicBezTo>
                      <a:pt x="472927" y="862504"/>
                      <a:pt x="472851" y="865763"/>
                      <a:pt x="473015" y="869014"/>
                    </a:cubicBezTo>
                    <a:cubicBezTo>
                      <a:pt x="472872" y="874351"/>
                      <a:pt x="473370" y="879688"/>
                      <a:pt x="472178" y="884883"/>
                    </a:cubicBezTo>
                    <a:cubicBezTo>
                      <a:pt x="471988" y="886244"/>
                      <a:pt x="471940" y="887621"/>
                      <a:pt x="472036" y="888992"/>
                    </a:cubicBezTo>
                    <a:cubicBezTo>
                      <a:pt x="472036" y="898089"/>
                      <a:pt x="471995" y="907180"/>
                      <a:pt x="471912" y="916265"/>
                    </a:cubicBezTo>
                    <a:cubicBezTo>
                      <a:pt x="471947" y="917955"/>
                      <a:pt x="471965" y="919663"/>
                      <a:pt x="471965" y="92137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</p:grpSp>
      </p:grpSp>
      <p:sp>
        <p:nvSpPr>
          <p:cNvPr id="51" name="矩形 50"/>
          <p:cNvSpPr/>
          <p:nvPr userDrawn="1"/>
        </p:nvSpPr>
        <p:spPr>
          <a:xfrm rot="5400000" flipV="1">
            <a:off x="11219261" y="6383740"/>
            <a:ext cx="673104" cy="2754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2" name="组合 51"/>
          <p:cNvGrpSpPr/>
          <p:nvPr userDrawn="1"/>
        </p:nvGrpSpPr>
        <p:grpSpPr>
          <a:xfrm>
            <a:off x="11379873" y="6367463"/>
            <a:ext cx="468435" cy="244475"/>
            <a:chOff x="1727200" y="1843554"/>
            <a:chExt cx="1009650" cy="526933"/>
          </a:xfrm>
        </p:grpSpPr>
        <p:sp>
          <p:nvSpPr>
            <p:cNvPr id="53" name="椭圆 52"/>
            <p:cNvSpPr/>
            <p:nvPr/>
          </p:nvSpPr>
          <p:spPr>
            <a:xfrm>
              <a:off x="1727200" y="1843554"/>
              <a:ext cx="1009650" cy="526933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54" name="等腰三角形 53"/>
            <p:cNvSpPr/>
            <p:nvPr/>
          </p:nvSpPr>
          <p:spPr>
            <a:xfrm rot="5400000">
              <a:off x="2376600" y="2034327"/>
              <a:ext cx="273887" cy="145386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页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图形 26"/>
          <p:cNvSpPr/>
          <p:nvPr userDrawn="1"/>
        </p:nvSpPr>
        <p:spPr>
          <a:xfrm>
            <a:off x="-1" y="-2647335"/>
            <a:ext cx="12192001" cy="12152671"/>
          </a:xfrm>
          <a:custGeom>
            <a:avLst/>
            <a:gdLst>
              <a:gd name="connsiteX0" fmla="*/ 1200054 w 1202550"/>
              <a:gd name="connsiteY0" fmla="*/ 1199585 h 1202550"/>
              <a:gd name="connsiteX1" fmla="*/ 1189013 w 1202550"/>
              <a:gd name="connsiteY1" fmla="*/ 1188615 h 1202550"/>
              <a:gd name="connsiteX2" fmla="*/ 1190309 w 1202550"/>
              <a:gd name="connsiteY2" fmla="*/ 1187439 h 1202550"/>
              <a:gd name="connsiteX3" fmla="*/ 1201782 w 1202550"/>
              <a:gd name="connsiteY3" fmla="*/ 1187439 h 1202550"/>
              <a:gd name="connsiteX4" fmla="*/ 1201782 w 1202550"/>
              <a:gd name="connsiteY4" fmla="*/ 1186839 h 1202550"/>
              <a:gd name="connsiteX5" fmla="*/ 1189613 w 1202550"/>
              <a:gd name="connsiteY5" fmla="*/ 1186839 h 1202550"/>
              <a:gd name="connsiteX6" fmla="*/ 1186804 w 1202550"/>
              <a:gd name="connsiteY6" fmla="*/ 1186263 h 1202550"/>
              <a:gd name="connsiteX7" fmla="*/ 1186804 w 1202550"/>
              <a:gd name="connsiteY7" fmla="*/ 1186263 h 1202550"/>
              <a:gd name="connsiteX8" fmla="*/ 1113931 w 1202550"/>
              <a:gd name="connsiteY8" fmla="*/ 1113174 h 1202550"/>
              <a:gd name="connsiteX9" fmla="*/ 1080327 w 1202550"/>
              <a:gd name="connsiteY9" fmla="*/ 1079378 h 1202550"/>
              <a:gd name="connsiteX10" fmla="*/ 1078671 w 1202550"/>
              <a:gd name="connsiteY10" fmla="*/ 1076977 h 1202550"/>
              <a:gd name="connsiteX11" fmla="*/ 1198206 w 1202550"/>
              <a:gd name="connsiteY11" fmla="*/ 1076977 h 1202550"/>
              <a:gd name="connsiteX12" fmla="*/ 1201782 w 1202550"/>
              <a:gd name="connsiteY12" fmla="*/ 1076977 h 1202550"/>
              <a:gd name="connsiteX13" fmla="*/ 1201782 w 1202550"/>
              <a:gd name="connsiteY13" fmla="*/ 1075177 h 1202550"/>
              <a:gd name="connsiteX14" fmla="*/ 1198806 w 1202550"/>
              <a:gd name="connsiteY14" fmla="*/ 1075177 h 1202550"/>
              <a:gd name="connsiteX15" fmla="*/ 1079127 w 1202550"/>
              <a:gd name="connsiteY15" fmla="*/ 1075177 h 1202550"/>
              <a:gd name="connsiteX16" fmla="*/ 1073918 w 1202550"/>
              <a:gd name="connsiteY16" fmla="*/ 1072993 h 1202550"/>
              <a:gd name="connsiteX17" fmla="*/ 1016311 w 1202550"/>
              <a:gd name="connsiteY17" fmla="*/ 1015266 h 1202550"/>
              <a:gd name="connsiteX18" fmla="*/ 1004502 w 1202550"/>
              <a:gd name="connsiteY18" fmla="*/ 1003264 h 1202550"/>
              <a:gd name="connsiteX19" fmla="*/ 1003517 w 1202550"/>
              <a:gd name="connsiteY19" fmla="*/ 1001704 h 1202550"/>
              <a:gd name="connsiteX20" fmla="*/ 1006374 w 1202550"/>
              <a:gd name="connsiteY20" fmla="*/ 1001512 h 1202550"/>
              <a:gd name="connsiteX21" fmla="*/ 1196214 w 1202550"/>
              <a:gd name="connsiteY21" fmla="*/ 1001512 h 1202550"/>
              <a:gd name="connsiteX22" fmla="*/ 1201806 w 1202550"/>
              <a:gd name="connsiteY22" fmla="*/ 1003072 h 1202550"/>
              <a:gd name="connsiteX23" fmla="*/ 1201806 w 1202550"/>
              <a:gd name="connsiteY23" fmla="*/ 999472 h 1202550"/>
              <a:gd name="connsiteX24" fmla="*/ 1197774 w 1202550"/>
              <a:gd name="connsiteY24" fmla="*/ 998343 h 1202550"/>
              <a:gd name="connsiteX25" fmla="*/ 1154040 w 1202550"/>
              <a:gd name="connsiteY25" fmla="*/ 969300 h 1202550"/>
              <a:gd name="connsiteX26" fmla="*/ 1123652 w 1202550"/>
              <a:gd name="connsiteY26" fmla="*/ 948969 h 1202550"/>
              <a:gd name="connsiteX27" fmla="*/ 1121252 w 1202550"/>
              <a:gd name="connsiteY27" fmla="*/ 946833 h 1202550"/>
              <a:gd name="connsiteX28" fmla="*/ 1198494 w 1202550"/>
              <a:gd name="connsiteY28" fmla="*/ 946833 h 1202550"/>
              <a:gd name="connsiteX29" fmla="*/ 1201782 w 1202550"/>
              <a:gd name="connsiteY29" fmla="*/ 946833 h 1202550"/>
              <a:gd name="connsiteX30" fmla="*/ 1201782 w 1202550"/>
              <a:gd name="connsiteY30" fmla="*/ 945033 h 1202550"/>
              <a:gd name="connsiteX31" fmla="*/ 1199094 w 1202550"/>
              <a:gd name="connsiteY31" fmla="*/ 945033 h 1202550"/>
              <a:gd name="connsiteX32" fmla="*/ 1120628 w 1202550"/>
              <a:gd name="connsiteY32" fmla="*/ 945033 h 1202550"/>
              <a:gd name="connsiteX33" fmla="*/ 1115372 w 1202550"/>
              <a:gd name="connsiteY33" fmla="*/ 943425 h 1202550"/>
              <a:gd name="connsiteX34" fmla="*/ 1059108 w 1202550"/>
              <a:gd name="connsiteY34" fmla="*/ 905860 h 1202550"/>
              <a:gd name="connsiteX35" fmla="*/ 1059108 w 1202550"/>
              <a:gd name="connsiteY35" fmla="*/ 904924 h 1202550"/>
              <a:gd name="connsiteX36" fmla="*/ 1061773 w 1202550"/>
              <a:gd name="connsiteY36" fmla="*/ 904684 h 1202550"/>
              <a:gd name="connsiteX37" fmla="*/ 1201878 w 1202550"/>
              <a:gd name="connsiteY37" fmla="*/ 904684 h 1202550"/>
              <a:gd name="connsiteX38" fmla="*/ 1201878 w 1202550"/>
              <a:gd name="connsiteY38" fmla="*/ 904084 h 1202550"/>
              <a:gd name="connsiteX39" fmla="*/ 1058844 w 1202550"/>
              <a:gd name="connsiteY39" fmla="*/ 904084 h 1202550"/>
              <a:gd name="connsiteX40" fmla="*/ 1055412 w 1202550"/>
              <a:gd name="connsiteY40" fmla="*/ 903460 h 1202550"/>
              <a:gd name="connsiteX41" fmla="*/ 1043290 w 1202550"/>
              <a:gd name="connsiteY41" fmla="*/ 895227 h 1202550"/>
              <a:gd name="connsiteX42" fmla="*/ 1012639 w 1202550"/>
              <a:gd name="connsiteY42" fmla="*/ 874728 h 1202550"/>
              <a:gd name="connsiteX43" fmla="*/ 1010694 w 1202550"/>
              <a:gd name="connsiteY43" fmla="*/ 873360 h 1202550"/>
              <a:gd name="connsiteX44" fmla="*/ 1012543 w 1202550"/>
              <a:gd name="connsiteY44" fmla="*/ 872832 h 1202550"/>
              <a:gd name="connsiteX45" fmla="*/ 1139398 w 1202550"/>
              <a:gd name="connsiteY45" fmla="*/ 872832 h 1202550"/>
              <a:gd name="connsiteX46" fmla="*/ 1143383 w 1202550"/>
              <a:gd name="connsiteY46" fmla="*/ 873888 h 1202550"/>
              <a:gd name="connsiteX47" fmla="*/ 1201230 w 1202550"/>
              <a:gd name="connsiteY47" fmla="*/ 902884 h 1202550"/>
              <a:gd name="connsiteX48" fmla="*/ 1201782 w 1202550"/>
              <a:gd name="connsiteY48" fmla="*/ 902884 h 1202550"/>
              <a:gd name="connsiteX49" fmla="*/ 1201782 w 1202550"/>
              <a:gd name="connsiteY49" fmla="*/ 901083 h 1202550"/>
              <a:gd name="connsiteX50" fmla="*/ 1159009 w 1202550"/>
              <a:gd name="connsiteY50" fmla="*/ 879481 h 1202550"/>
              <a:gd name="connsiteX51" fmla="*/ 1144775 w 1202550"/>
              <a:gd name="connsiteY51" fmla="*/ 872424 h 1202550"/>
              <a:gd name="connsiteX52" fmla="*/ 1142255 w 1202550"/>
              <a:gd name="connsiteY52" fmla="*/ 868343 h 1202550"/>
              <a:gd name="connsiteX53" fmla="*/ 1142255 w 1202550"/>
              <a:gd name="connsiteY53" fmla="*/ 780780 h 1202550"/>
              <a:gd name="connsiteX54" fmla="*/ 1142255 w 1202550"/>
              <a:gd name="connsiteY54" fmla="*/ 738439 h 1202550"/>
              <a:gd name="connsiteX55" fmla="*/ 1152072 w 1202550"/>
              <a:gd name="connsiteY55" fmla="*/ 740719 h 1202550"/>
              <a:gd name="connsiteX56" fmla="*/ 1200558 w 1202550"/>
              <a:gd name="connsiteY56" fmla="*/ 752865 h 1202550"/>
              <a:gd name="connsiteX57" fmla="*/ 1201734 w 1202550"/>
              <a:gd name="connsiteY57" fmla="*/ 752865 h 1202550"/>
              <a:gd name="connsiteX58" fmla="*/ 1201734 w 1202550"/>
              <a:gd name="connsiteY58" fmla="*/ 751065 h 1202550"/>
              <a:gd name="connsiteX59" fmla="*/ 1175043 w 1202550"/>
              <a:gd name="connsiteY59" fmla="*/ 744488 h 1202550"/>
              <a:gd name="connsiteX60" fmla="*/ 1144271 w 1202550"/>
              <a:gd name="connsiteY60" fmla="*/ 736807 h 1202550"/>
              <a:gd name="connsiteX61" fmla="*/ 1142255 w 1202550"/>
              <a:gd name="connsiteY61" fmla="*/ 734190 h 1202550"/>
              <a:gd name="connsiteX62" fmla="*/ 1142255 w 1202550"/>
              <a:gd name="connsiteY62" fmla="*/ 732990 h 1202550"/>
              <a:gd name="connsiteX63" fmla="*/ 1142255 w 1202550"/>
              <a:gd name="connsiteY63" fmla="*/ 606711 h 1202550"/>
              <a:gd name="connsiteX64" fmla="*/ 1145711 w 1202550"/>
              <a:gd name="connsiteY64" fmla="*/ 603158 h 1202550"/>
              <a:gd name="connsiteX65" fmla="*/ 1198518 w 1202550"/>
              <a:gd name="connsiteY65" fmla="*/ 603158 h 1202550"/>
              <a:gd name="connsiteX66" fmla="*/ 1201806 w 1202550"/>
              <a:gd name="connsiteY66" fmla="*/ 603158 h 1202550"/>
              <a:gd name="connsiteX67" fmla="*/ 1201806 w 1202550"/>
              <a:gd name="connsiteY67" fmla="*/ 601358 h 1202550"/>
              <a:gd name="connsiteX68" fmla="*/ 1199718 w 1202550"/>
              <a:gd name="connsiteY68" fmla="*/ 601358 h 1202550"/>
              <a:gd name="connsiteX69" fmla="*/ 1145111 w 1202550"/>
              <a:gd name="connsiteY69" fmla="*/ 601358 h 1202550"/>
              <a:gd name="connsiteX70" fmla="*/ 1142303 w 1202550"/>
              <a:gd name="connsiteY70" fmla="*/ 598718 h 1202550"/>
              <a:gd name="connsiteX71" fmla="*/ 1142303 w 1202550"/>
              <a:gd name="connsiteY71" fmla="*/ 470878 h 1202550"/>
              <a:gd name="connsiteX72" fmla="*/ 1144823 w 1202550"/>
              <a:gd name="connsiteY72" fmla="*/ 467517 h 1202550"/>
              <a:gd name="connsiteX73" fmla="*/ 1199742 w 1202550"/>
              <a:gd name="connsiteY73" fmla="*/ 453811 h 1202550"/>
              <a:gd name="connsiteX74" fmla="*/ 1201782 w 1202550"/>
              <a:gd name="connsiteY74" fmla="*/ 453595 h 1202550"/>
              <a:gd name="connsiteX75" fmla="*/ 1201782 w 1202550"/>
              <a:gd name="connsiteY75" fmla="*/ 451195 h 1202550"/>
              <a:gd name="connsiteX76" fmla="*/ 1184740 w 1202550"/>
              <a:gd name="connsiteY76" fmla="*/ 455636 h 1202550"/>
              <a:gd name="connsiteX77" fmla="*/ 1143815 w 1202550"/>
              <a:gd name="connsiteY77" fmla="*/ 465885 h 1202550"/>
              <a:gd name="connsiteX78" fmla="*/ 1142687 w 1202550"/>
              <a:gd name="connsiteY78" fmla="*/ 466101 h 1202550"/>
              <a:gd name="connsiteX79" fmla="*/ 1142303 w 1202550"/>
              <a:gd name="connsiteY79" fmla="*/ 463701 h 1202550"/>
              <a:gd name="connsiteX80" fmla="*/ 1142303 w 1202550"/>
              <a:gd name="connsiteY80" fmla="*/ 335765 h 1202550"/>
              <a:gd name="connsiteX81" fmla="*/ 1144823 w 1202550"/>
              <a:gd name="connsiteY81" fmla="*/ 332020 h 1202550"/>
              <a:gd name="connsiteX82" fmla="*/ 1198134 w 1202550"/>
              <a:gd name="connsiteY82" fmla="*/ 305473 h 1202550"/>
              <a:gd name="connsiteX83" fmla="*/ 1201854 w 1202550"/>
              <a:gd name="connsiteY83" fmla="*/ 303601 h 1202550"/>
              <a:gd name="connsiteX84" fmla="*/ 1201854 w 1202550"/>
              <a:gd name="connsiteY84" fmla="*/ 301872 h 1202550"/>
              <a:gd name="connsiteX85" fmla="*/ 1201542 w 1202550"/>
              <a:gd name="connsiteY85" fmla="*/ 301872 h 1202550"/>
              <a:gd name="connsiteX86" fmla="*/ 1200222 w 1202550"/>
              <a:gd name="connsiteY86" fmla="*/ 302448 h 1202550"/>
              <a:gd name="connsiteX87" fmla="*/ 1142759 w 1202550"/>
              <a:gd name="connsiteY87" fmla="*/ 330988 h 1202550"/>
              <a:gd name="connsiteX88" fmla="*/ 1141199 w 1202550"/>
              <a:gd name="connsiteY88" fmla="*/ 331852 h 1202550"/>
              <a:gd name="connsiteX89" fmla="*/ 1138342 w 1202550"/>
              <a:gd name="connsiteY89" fmla="*/ 332428 h 1202550"/>
              <a:gd name="connsiteX90" fmla="*/ 1012735 w 1202550"/>
              <a:gd name="connsiteY90" fmla="*/ 332428 h 1202550"/>
              <a:gd name="connsiteX91" fmla="*/ 1010334 w 1202550"/>
              <a:gd name="connsiteY91" fmla="*/ 332188 h 1202550"/>
              <a:gd name="connsiteX92" fmla="*/ 1010334 w 1202550"/>
              <a:gd name="connsiteY92" fmla="*/ 331204 h 1202550"/>
              <a:gd name="connsiteX93" fmla="*/ 1010334 w 1202550"/>
              <a:gd name="connsiteY93" fmla="*/ 331204 h 1202550"/>
              <a:gd name="connsiteX94" fmla="*/ 1052964 w 1202550"/>
              <a:gd name="connsiteY94" fmla="*/ 302833 h 1202550"/>
              <a:gd name="connsiteX95" fmla="*/ 1058772 w 1202550"/>
              <a:gd name="connsiteY95" fmla="*/ 301080 h 1202550"/>
              <a:gd name="connsiteX96" fmla="*/ 1197846 w 1202550"/>
              <a:gd name="connsiteY96" fmla="*/ 301080 h 1202550"/>
              <a:gd name="connsiteX97" fmla="*/ 1201734 w 1202550"/>
              <a:gd name="connsiteY97" fmla="*/ 301080 h 1202550"/>
              <a:gd name="connsiteX98" fmla="*/ 1201734 w 1202550"/>
              <a:gd name="connsiteY98" fmla="*/ 299472 h 1202550"/>
              <a:gd name="connsiteX99" fmla="*/ 1198158 w 1202550"/>
              <a:gd name="connsiteY99" fmla="*/ 299472 h 1202550"/>
              <a:gd name="connsiteX100" fmla="*/ 1059228 w 1202550"/>
              <a:gd name="connsiteY100" fmla="*/ 299472 h 1202550"/>
              <a:gd name="connsiteX101" fmla="*/ 1060981 w 1202550"/>
              <a:gd name="connsiteY101" fmla="*/ 297720 h 1202550"/>
              <a:gd name="connsiteX102" fmla="*/ 1116188 w 1202550"/>
              <a:gd name="connsiteY102" fmla="*/ 261019 h 1202550"/>
              <a:gd name="connsiteX103" fmla="*/ 1119764 w 1202550"/>
              <a:gd name="connsiteY103" fmla="*/ 259843 h 1202550"/>
              <a:gd name="connsiteX104" fmla="*/ 1200990 w 1202550"/>
              <a:gd name="connsiteY104" fmla="*/ 259843 h 1202550"/>
              <a:gd name="connsiteX105" fmla="*/ 1201878 w 1202550"/>
              <a:gd name="connsiteY105" fmla="*/ 259843 h 1202550"/>
              <a:gd name="connsiteX106" fmla="*/ 1201878 w 1202550"/>
              <a:gd name="connsiteY106" fmla="*/ 258043 h 1202550"/>
              <a:gd name="connsiteX107" fmla="*/ 1198590 w 1202550"/>
              <a:gd name="connsiteY107" fmla="*/ 258043 h 1202550"/>
              <a:gd name="connsiteX108" fmla="*/ 1121372 w 1202550"/>
              <a:gd name="connsiteY108" fmla="*/ 258043 h 1202550"/>
              <a:gd name="connsiteX109" fmla="*/ 1123436 w 1202550"/>
              <a:gd name="connsiteY109" fmla="*/ 256123 h 1202550"/>
              <a:gd name="connsiteX110" fmla="*/ 1197678 w 1202550"/>
              <a:gd name="connsiteY110" fmla="*/ 206604 h 1202550"/>
              <a:gd name="connsiteX111" fmla="*/ 1201782 w 1202550"/>
              <a:gd name="connsiteY111" fmla="*/ 205356 h 1202550"/>
              <a:gd name="connsiteX112" fmla="*/ 1201782 w 1202550"/>
              <a:gd name="connsiteY112" fmla="*/ 201756 h 1202550"/>
              <a:gd name="connsiteX113" fmla="*/ 1195397 w 1202550"/>
              <a:gd name="connsiteY113" fmla="*/ 203484 h 1202550"/>
              <a:gd name="connsiteX114" fmla="*/ 1003373 w 1202550"/>
              <a:gd name="connsiteY114" fmla="*/ 203484 h 1202550"/>
              <a:gd name="connsiteX115" fmla="*/ 1004694 w 1202550"/>
              <a:gd name="connsiteY115" fmla="*/ 201324 h 1202550"/>
              <a:gd name="connsiteX116" fmla="*/ 1074302 w 1202550"/>
              <a:gd name="connsiteY116" fmla="*/ 131523 h 1202550"/>
              <a:gd name="connsiteX117" fmla="*/ 1078815 w 1202550"/>
              <a:gd name="connsiteY117" fmla="*/ 129867 h 1202550"/>
              <a:gd name="connsiteX118" fmla="*/ 1198206 w 1202550"/>
              <a:gd name="connsiteY118" fmla="*/ 129867 h 1202550"/>
              <a:gd name="connsiteX119" fmla="*/ 1201782 w 1202550"/>
              <a:gd name="connsiteY119" fmla="*/ 129867 h 1202550"/>
              <a:gd name="connsiteX120" fmla="*/ 1201782 w 1202550"/>
              <a:gd name="connsiteY120" fmla="*/ 127851 h 1202550"/>
              <a:gd name="connsiteX121" fmla="*/ 1198806 w 1202550"/>
              <a:gd name="connsiteY121" fmla="*/ 127851 h 1202550"/>
              <a:gd name="connsiteX122" fmla="*/ 1077951 w 1202550"/>
              <a:gd name="connsiteY122" fmla="*/ 127851 h 1202550"/>
              <a:gd name="connsiteX123" fmla="*/ 1080183 w 1202550"/>
              <a:gd name="connsiteY123" fmla="*/ 125450 h 1202550"/>
              <a:gd name="connsiteX124" fmla="*/ 1184500 w 1202550"/>
              <a:gd name="connsiteY124" fmla="*/ 21253 h 1202550"/>
              <a:gd name="connsiteX125" fmla="*/ 1189301 w 1202550"/>
              <a:gd name="connsiteY125" fmla="*/ 19333 h 1202550"/>
              <a:gd name="connsiteX126" fmla="*/ 1201878 w 1202550"/>
              <a:gd name="connsiteY126" fmla="*/ 19333 h 1202550"/>
              <a:gd name="connsiteX127" fmla="*/ 1201878 w 1202550"/>
              <a:gd name="connsiteY127" fmla="*/ 17461 h 1202550"/>
              <a:gd name="connsiteX128" fmla="*/ 1188365 w 1202550"/>
              <a:gd name="connsiteY128" fmla="*/ 17461 h 1202550"/>
              <a:gd name="connsiteX129" fmla="*/ 1201782 w 1202550"/>
              <a:gd name="connsiteY129" fmla="*/ 4259 h 1202550"/>
              <a:gd name="connsiteX130" fmla="*/ 1201782 w 1202550"/>
              <a:gd name="connsiteY130" fmla="*/ 2171 h 1202550"/>
              <a:gd name="connsiteX131" fmla="*/ 1201158 w 1202550"/>
              <a:gd name="connsiteY131" fmla="*/ 1859 h 1202550"/>
              <a:gd name="connsiteX132" fmla="*/ 1186468 w 1202550"/>
              <a:gd name="connsiteY132" fmla="*/ 16813 h 1202550"/>
              <a:gd name="connsiteX133" fmla="*/ 1184596 w 1202550"/>
              <a:gd name="connsiteY133" fmla="*/ 17557 h 1202550"/>
              <a:gd name="connsiteX134" fmla="*/ 895528 w 1202550"/>
              <a:gd name="connsiteY134" fmla="*/ 17557 h 1202550"/>
              <a:gd name="connsiteX135" fmla="*/ 899656 w 1202550"/>
              <a:gd name="connsiteY135" fmla="*/ 9156 h 1202550"/>
              <a:gd name="connsiteX136" fmla="*/ 903041 w 1202550"/>
              <a:gd name="connsiteY136" fmla="*/ 1955 h 1202550"/>
              <a:gd name="connsiteX137" fmla="*/ 901241 w 1202550"/>
              <a:gd name="connsiteY137" fmla="*/ 1955 h 1202550"/>
              <a:gd name="connsiteX138" fmla="*/ 894352 w 1202550"/>
              <a:gd name="connsiteY138" fmla="*/ 15925 h 1202550"/>
              <a:gd name="connsiteX139" fmla="*/ 891639 w 1202550"/>
              <a:gd name="connsiteY139" fmla="*/ 17677 h 1202550"/>
              <a:gd name="connsiteX140" fmla="*/ 889527 w 1202550"/>
              <a:gd name="connsiteY140" fmla="*/ 17677 h 1202550"/>
              <a:gd name="connsiteX141" fmla="*/ 606772 w 1202550"/>
              <a:gd name="connsiteY141" fmla="*/ 17677 h 1202550"/>
              <a:gd name="connsiteX142" fmla="*/ 602931 w 1202550"/>
              <a:gd name="connsiteY142" fmla="*/ 13980 h 1202550"/>
              <a:gd name="connsiteX143" fmla="*/ 602931 w 1202550"/>
              <a:gd name="connsiteY143" fmla="*/ 1979 h 1202550"/>
              <a:gd name="connsiteX144" fmla="*/ 601131 w 1202550"/>
              <a:gd name="connsiteY144" fmla="*/ 1979 h 1202550"/>
              <a:gd name="connsiteX145" fmla="*/ 601131 w 1202550"/>
              <a:gd name="connsiteY145" fmla="*/ 15469 h 1202550"/>
              <a:gd name="connsiteX146" fmla="*/ 599019 w 1202550"/>
              <a:gd name="connsiteY146" fmla="*/ 17677 h 1202550"/>
              <a:gd name="connsiteX147" fmla="*/ 597171 w 1202550"/>
              <a:gd name="connsiteY147" fmla="*/ 17677 h 1202550"/>
              <a:gd name="connsiteX148" fmla="*/ 313935 w 1202550"/>
              <a:gd name="connsiteY148" fmla="*/ 17677 h 1202550"/>
              <a:gd name="connsiteX149" fmla="*/ 308919 w 1202550"/>
              <a:gd name="connsiteY149" fmla="*/ 14725 h 1202550"/>
              <a:gd name="connsiteX150" fmla="*/ 302438 w 1202550"/>
              <a:gd name="connsiteY150" fmla="*/ 1907 h 1202550"/>
              <a:gd name="connsiteX151" fmla="*/ 300638 w 1202550"/>
              <a:gd name="connsiteY151" fmla="*/ 1907 h 1202550"/>
              <a:gd name="connsiteX152" fmla="*/ 308103 w 1202550"/>
              <a:gd name="connsiteY152" fmla="*/ 17317 h 1202550"/>
              <a:gd name="connsiteX153" fmla="*/ 304958 w 1202550"/>
              <a:gd name="connsiteY153" fmla="*/ 17605 h 1202550"/>
              <a:gd name="connsiteX154" fmla="*/ 20811 w 1202550"/>
              <a:gd name="connsiteY154" fmla="*/ 17605 h 1202550"/>
              <a:gd name="connsiteX155" fmla="*/ 16298 w 1202550"/>
              <a:gd name="connsiteY155" fmla="*/ 15637 h 1202550"/>
              <a:gd name="connsiteX156" fmla="*/ 4585 w 1202550"/>
              <a:gd name="connsiteY156" fmla="*/ 3947 h 1202550"/>
              <a:gd name="connsiteX157" fmla="*/ 3144 w 1202550"/>
              <a:gd name="connsiteY157" fmla="*/ 1835 h 1202550"/>
              <a:gd name="connsiteX158" fmla="*/ 1896 w 1202550"/>
              <a:gd name="connsiteY158" fmla="*/ 2771 h 1202550"/>
              <a:gd name="connsiteX159" fmla="*/ 1896 w 1202550"/>
              <a:gd name="connsiteY159" fmla="*/ 4859 h 1202550"/>
              <a:gd name="connsiteX160" fmla="*/ 3000 w 1202550"/>
              <a:gd name="connsiteY160" fmla="*/ 5003 h 1202550"/>
              <a:gd name="connsiteX161" fmla="*/ 15650 w 1202550"/>
              <a:gd name="connsiteY161" fmla="*/ 17461 h 1202550"/>
              <a:gd name="connsiteX162" fmla="*/ 1896 w 1202550"/>
              <a:gd name="connsiteY162" fmla="*/ 17461 h 1202550"/>
              <a:gd name="connsiteX163" fmla="*/ 1896 w 1202550"/>
              <a:gd name="connsiteY163" fmla="*/ 19261 h 1202550"/>
              <a:gd name="connsiteX164" fmla="*/ 15386 w 1202550"/>
              <a:gd name="connsiteY164" fmla="*/ 19261 h 1202550"/>
              <a:gd name="connsiteX165" fmla="*/ 18770 w 1202550"/>
              <a:gd name="connsiteY165" fmla="*/ 20701 h 1202550"/>
              <a:gd name="connsiteX166" fmla="*/ 19202 w 1202550"/>
              <a:gd name="connsiteY166" fmla="*/ 21109 h 1202550"/>
              <a:gd name="connsiteX167" fmla="*/ 123855 w 1202550"/>
              <a:gd name="connsiteY167" fmla="*/ 125642 h 1202550"/>
              <a:gd name="connsiteX168" fmla="*/ 125584 w 1202550"/>
              <a:gd name="connsiteY168" fmla="*/ 127035 h 1202550"/>
              <a:gd name="connsiteX169" fmla="*/ 123976 w 1202550"/>
              <a:gd name="connsiteY169" fmla="*/ 127923 h 1202550"/>
              <a:gd name="connsiteX170" fmla="*/ 2856 w 1202550"/>
              <a:gd name="connsiteY170" fmla="*/ 127923 h 1202550"/>
              <a:gd name="connsiteX171" fmla="*/ 1944 w 1202550"/>
              <a:gd name="connsiteY171" fmla="*/ 127923 h 1202550"/>
              <a:gd name="connsiteX172" fmla="*/ 1944 w 1202550"/>
              <a:gd name="connsiteY172" fmla="*/ 129723 h 1202550"/>
              <a:gd name="connsiteX173" fmla="*/ 5545 w 1202550"/>
              <a:gd name="connsiteY173" fmla="*/ 129723 h 1202550"/>
              <a:gd name="connsiteX174" fmla="*/ 124552 w 1202550"/>
              <a:gd name="connsiteY174" fmla="*/ 129723 h 1202550"/>
              <a:gd name="connsiteX175" fmla="*/ 130312 w 1202550"/>
              <a:gd name="connsiteY175" fmla="*/ 132123 h 1202550"/>
              <a:gd name="connsiteX176" fmla="*/ 199657 w 1202550"/>
              <a:gd name="connsiteY176" fmla="*/ 201300 h 1202550"/>
              <a:gd name="connsiteX177" fmla="*/ 200953 w 1202550"/>
              <a:gd name="connsiteY177" fmla="*/ 202932 h 1202550"/>
              <a:gd name="connsiteX178" fmla="*/ 198769 w 1202550"/>
              <a:gd name="connsiteY178" fmla="*/ 203316 h 1202550"/>
              <a:gd name="connsiteX179" fmla="*/ 7489 w 1202550"/>
              <a:gd name="connsiteY179" fmla="*/ 203460 h 1202550"/>
              <a:gd name="connsiteX180" fmla="*/ 1896 w 1202550"/>
              <a:gd name="connsiteY180" fmla="*/ 201636 h 1202550"/>
              <a:gd name="connsiteX181" fmla="*/ 1896 w 1202550"/>
              <a:gd name="connsiteY181" fmla="*/ 205236 h 1202550"/>
              <a:gd name="connsiteX182" fmla="*/ 6121 w 1202550"/>
              <a:gd name="connsiteY182" fmla="*/ 206172 h 1202550"/>
              <a:gd name="connsiteX183" fmla="*/ 81874 w 1202550"/>
              <a:gd name="connsiteY183" fmla="*/ 256579 h 1202550"/>
              <a:gd name="connsiteX184" fmla="*/ 83074 w 1202550"/>
              <a:gd name="connsiteY184" fmla="*/ 257443 h 1202550"/>
              <a:gd name="connsiteX185" fmla="*/ 79810 w 1202550"/>
              <a:gd name="connsiteY185" fmla="*/ 257827 h 1202550"/>
              <a:gd name="connsiteX186" fmla="*/ 5233 w 1202550"/>
              <a:gd name="connsiteY186" fmla="*/ 257827 h 1202550"/>
              <a:gd name="connsiteX187" fmla="*/ 1944 w 1202550"/>
              <a:gd name="connsiteY187" fmla="*/ 257827 h 1202550"/>
              <a:gd name="connsiteX188" fmla="*/ 1944 w 1202550"/>
              <a:gd name="connsiteY188" fmla="*/ 259627 h 1202550"/>
              <a:gd name="connsiteX189" fmla="*/ 4345 w 1202550"/>
              <a:gd name="connsiteY189" fmla="*/ 259627 h 1202550"/>
              <a:gd name="connsiteX190" fmla="*/ 84107 w 1202550"/>
              <a:gd name="connsiteY190" fmla="*/ 259627 h 1202550"/>
              <a:gd name="connsiteX191" fmla="*/ 88571 w 1202550"/>
              <a:gd name="connsiteY191" fmla="*/ 260923 h 1202550"/>
              <a:gd name="connsiteX192" fmla="*/ 143178 w 1202550"/>
              <a:gd name="connsiteY192" fmla="*/ 297336 h 1202550"/>
              <a:gd name="connsiteX193" fmla="*/ 145122 w 1202550"/>
              <a:gd name="connsiteY193" fmla="*/ 298944 h 1202550"/>
              <a:gd name="connsiteX194" fmla="*/ 141978 w 1202550"/>
              <a:gd name="connsiteY194" fmla="*/ 299232 h 1202550"/>
              <a:gd name="connsiteX195" fmla="*/ 5545 w 1202550"/>
              <a:gd name="connsiteY195" fmla="*/ 299232 h 1202550"/>
              <a:gd name="connsiteX196" fmla="*/ 1944 w 1202550"/>
              <a:gd name="connsiteY196" fmla="*/ 299232 h 1202550"/>
              <a:gd name="connsiteX197" fmla="*/ 1944 w 1202550"/>
              <a:gd name="connsiteY197" fmla="*/ 303433 h 1202550"/>
              <a:gd name="connsiteX198" fmla="*/ 4729 w 1202550"/>
              <a:gd name="connsiteY198" fmla="*/ 304393 h 1202550"/>
              <a:gd name="connsiteX199" fmla="*/ 59671 w 1202550"/>
              <a:gd name="connsiteY199" fmla="*/ 331780 h 1202550"/>
              <a:gd name="connsiteX200" fmla="*/ 62288 w 1202550"/>
              <a:gd name="connsiteY200" fmla="*/ 336125 h 1202550"/>
              <a:gd name="connsiteX201" fmla="*/ 62288 w 1202550"/>
              <a:gd name="connsiteY201" fmla="*/ 462693 h 1202550"/>
              <a:gd name="connsiteX202" fmla="*/ 62288 w 1202550"/>
              <a:gd name="connsiteY202" fmla="*/ 465765 h 1202550"/>
              <a:gd name="connsiteX203" fmla="*/ 58639 w 1202550"/>
              <a:gd name="connsiteY203" fmla="*/ 465237 h 1202550"/>
              <a:gd name="connsiteX204" fmla="*/ 4849 w 1202550"/>
              <a:gd name="connsiteY204" fmla="*/ 452035 h 1202550"/>
              <a:gd name="connsiteX205" fmla="*/ 1944 w 1202550"/>
              <a:gd name="connsiteY205" fmla="*/ 451795 h 1202550"/>
              <a:gd name="connsiteX206" fmla="*/ 1944 w 1202550"/>
              <a:gd name="connsiteY206" fmla="*/ 453595 h 1202550"/>
              <a:gd name="connsiteX207" fmla="*/ 4585 w 1202550"/>
              <a:gd name="connsiteY207" fmla="*/ 453883 h 1202550"/>
              <a:gd name="connsiteX208" fmla="*/ 59503 w 1202550"/>
              <a:gd name="connsiteY208" fmla="*/ 467493 h 1202550"/>
              <a:gd name="connsiteX209" fmla="*/ 62240 w 1202550"/>
              <a:gd name="connsiteY209" fmla="*/ 471022 h 1202550"/>
              <a:gd name="connsiteX210" fmla="*/ 62240 w 1202550"/>
              <a:gd name="connsiteY210" fmla="*/ 598453 h 1202550"/>
              <a:gd name="connsiteX211" fmla="*/ 62240 w 1202550"/>
              <a:gd name="connsiteY211" fmla="*/ 599654 h 1202550"/>
              <a:gd name="connsiteX212" fmla="*/ 60704 w 1202550"/>
              <a:gd name="connsiteY212" fmla="*/ 601214 h 1202550"/>
              <a:gd name="connsiteX213" fmla="*/ 59503 w 1202550"/>
              <a:gd name="connsiteY213" fmla="*/ 601214 h 1202550"/>
              <a:gd name="connsiteX214" fmla="*/ 3744 w 1202550"/>
              <a:gd name="connsiteY214" fmla="*/ 601214 h 1202550"/>
              <a:gd name="connsiteX215" fmla="*/ 1944 w 1202550"/>
              <a:gd name="connsiteY215" fmla="*/ 601214 h 1202550"/>
              <a:gd name="connsiteX216" fmla="*/ 1944 w 1202550"/>
              <a:gd name="connsiteY216" fmla="*/ 603014 h 1202550"/>
              <a:gd name="connsiteX217" fmla="*/ 13946 w 1202550"/>
              <a:gd name="connsiteY217" fmla="*/ 603014 h 1202550"/>
              <a:gd name="connsiteX218" fmla="*/ 60728 w 1202550"/>
              <a:gd name="connsiteY218" fmla="*/ 603014 h 1202550"/>
              <a:gd name="connsiteX219" fmla="*/ 62240 w 1202550"/>
              <a:gd name="connsiteY219" fmla="*/ 604382 h 1202550"/>
              <a:gd name="connsiteX220" fmla="*/ 62240 w 1202550"/>
              <a:gd name="connsiteY220" fmla="*/ 606470 h 1202550"/>
              <a:gd name="connsiteX221" fmla="*/ 62240 w 1202550"/>
              <a:gd name="connsiteY221" fmla="*/ 733038 h 1202550"/>
              <a:gd name="connsiteX222" fmla="*/ 62240 w 1202550"/>
              <a:gd name="connsiteY222" fmla="*/ 733950 h 1202550"/>
              <a:gd name="connsiteX223" fmla="*/ 60080 w 1202550"/>
              <a:gd name="connsiteY223" fmla="*/ 736783 h 1202550"/>
              <a:gd name="connsiteX224" fmla="*/ 46710 w 1202550"/>
              <a:gd name="connsiteY224" fmla="*/ 740119 h 1202550"/>
              <a:gd name="connsiteX225" fmla="*/ 4297 w 1202550"/>
              <a:gd name="connsiteY225" fmla="*/ 750729 h 1202550"/>
              <a:gd name="connsiteX226" fmla="*/ 1896 w 1202550"/>
              <a:gd name="connsiteY226" fmla="*/ 751089 h 1202550"/>
              <a:gd name="connsiteX227" fmla="*/ 1896 w 1202550"/>
              <a:gd name="connsiteY227" fmla="*/ 752889 h 1202550"/>
              <a:gd name="connsiteX228" fmla="*/ 4537 w 1202550"/>
              <a:gd name="connsiteY228" fmla="*/ 752529 h 1202550"/>
              <a:gd name="connsiteX229" fmla="*/ 59167 w 1202550"/>
              <a:gd name="connsiteY229" fmla="*/ 738847 h 1202550"/>
              <a:gd name="connsiteX230" fmla="*/ 61808 w 1202550"/>
              <a:gd name="connsiteY230" fmla="*/ 738463 h 1202550"/>
              <a:gd name="connsiteX231" fmla="*/ 62168 w 1202550"/>
              <a:gd name="connsiteY231" fmla="*/ 741055 h 1202550"/>
              <a:gd name="connsiteX232" fmla="*/ 62168 w 1202550"/>
              <a:gd name="connsiteY232" fmla="*/ 868511 h 1202550"/>
              <a:gd name="connsiteX233" fmla="*/ 59767 w 1202550"/>
              <a:gd name="connsiteY233" fmla="*/ 872376 h 1202550"/>
              <a:gd name="connsiteX234" fmla="*/ 4561 w 1202550"/>
              <a:gd name="connsiteY234" fmla="*/ 899979 h 1202550"/>
              <a:gd name="connsiteX235" fmla="*/ 1800 w 1202550"/>
              <a:gd name="connsiteY235" fmla="*/ 901083 h 1202550"/>
              <a:gd name="connsiteX236" fmla="*/ 1800 w 1202550"/>
              <a:gd name="connsiteY236" fmla="*/ 902884 h 1202550"/>
              <a:gd name="connsiteX237" fmla="*/ 4537 w 1202550"/>
              <a:gd name="connsiteY237" fmla="*/ 902019 h 1202550"/>
              <a:gd name="connsiteX238" fmla="*/ 60536 w 1202550"/>
              <a:gd name="connsiteY238" fmla="*/ 874032 h 1202550"/>
              <a:gd name="connsiteX239" fmla="*/ 65648 w 1202550"/>
              <a:gd name="connsiteY239" fmla="*/ 872760 h 1202550"/>
              <a:gd name="connsiteX240" fmla="*/ 193704 w 1202550"/>
              <a:gd name="connsiteY240" fmla="*/ 872760 h 1202550"/>
              <a:gd name="connsiteX241" fmla="*/ 193704 w 1202550"/>
              <a:gd name="connsiteY241" fmla="*/ 873312 h 1202550"/>
              <a:gd name="connsiteX242" fmla="*/ 191304 w 1202550"/>
              <a:gd name="connsiteY242" fmla="*/ 874920 h 1202550"/>
              <a:gd name="connsiteX243" fmla="*/ 151123 w 1202550"/>
              <a:gd name="connsiteY243" fmla="*/ 901947 h 1202550"/>
              <a:gd name="connsiteX244" fmla="*/ 148939 w 1202550"/>
              <a:gd name="connsiteY244" fmla="*/ 903508 h 1202550"/>
              <a:gd name="connsiteX245" fmla="*/ 145794 w 1202550"/>
              <a:gd name="connsiteY245" fmla="*/ 904108 h 1202550"/>
              <a:gd name="connsiteX246" fmla="*/ 1896 w 1202550"/>
              <a:gd name="connsiteY246" fmla="*/ 904108 h 1202550"/>
              <a:gd name="connsiteX247" fmla="*/ 1896 w 1202550"/>
              <a:gd name="connsiteY247" fmla="*/ 904708 h 1202550"/>
              <a:gd name="connsiteX248" fmla="*/ 142698 w 1202550"/>
              <a:gd name="connsiteY248" fmla="*/ 904708 h 1202550"/>
              <a:gd name="connsiteX249" fmla="*/ 145098 w 1202550"/>
              <a:gd name="connsiteY249" fmla="*/ 904852 h 1202550"/>
              <a:gd name="connsiteX250" fmla="*/ 145314 w 1202550"/>
              <a:gd name="connsiteY250" fmla="*/ 905908 h 1202550"/>
              <a:gd name="connsiteX251" fmla="*/ 145314 w 1202550"/>
              <a:gd name="connsiteY251" fmla="*/ 905908 h 1202550"/>
              <a:gd name="connsiteX252" fmla="*/ 92772 w 1202550"/>
              <a:gd name="connsiteY252" fmla="*/ 940976 h 1202550"/>
              <a:gd name="connsiteX253" fmla="*/ 79258 w 1202550"/>
              <a:gd name="connsiteY253" fmla="*/ 945153 h 1202550"/>
              <a:gd name="connsiteX254" fmla="*/ 5233 w 1202550"/>
              <a:gd name="connsiteY254" fmla="*/ 945153 h 1202550"/>
              <a:gd name="connsiteX255" fmla="*/ 1944 w 1202550"/>
              <a:gd name="connsiteY255" fmla="*/ 945153 h 1202550"/>
              <a:gd name="connsiteX256" fmla="*/ 1944 w 1202550"/>
              <a:gd name="connsiteY256" fmla="*/ 946953 h 1202550"/>
              <a:gd name="connsiteX257" fmla="*/ 5233 w 1202550"/>
              <a:gd name="connsiteY257" fmla="*/ 946953 h 1202550"/>
              <a:gd name="connsiteX258" fmla="*/ 82858 w 1202550"/>
              <a:gd name="connsiteY258" fmla="*/ 946953 h 1202550"/>
              <a:gd name="connsiteX259" fmla="*/ 81106 w 1202550"/>
              <a:gd name="connsiteY259" fmla="*/ 948753 h 1202550"/>
              <a:gd name="connsiteX260" fmla="*/ 6361 w 1202550"/>
              <a:gd name="connsiteY260" fmla="*/ 998560 h 1202550"/>
              <a:gd name="connsiteX261" fmla="*/ 1944 w 1202550"/>
              <a:gd name="connsiteY261" fmla="*/ 999544 h 1202550"/>
              <a:gd name="connsiteX262" fmla="*/ 1944 w 1202550"/>
              <a:gd name="connsiteY262" fmla="*/ 1003144 h 1202550"/>
              <a:gd name="connsiteX263" fmla="*/ 2256 w 1202550"/>
              <a:gd name="connsiteY263" fmla="*/ 1003144 h 1202550"/>
              <a:gd name="connsiteX264" fmla="*/ 11449 w 1202550"/>
              <a:gd name="connsiteY264" fmla="*/ 1001608 h 1202550"/>
              <a:gd name="connsiteX265" fmla="*/ 197377 w 1202550"/>
              <a:gd name="connsiteY265" fmla="*/ 1001608 h 1202550"/>
              <a:gd name="connsiteX266" fmla="*/ 201241 w 1202550"/>
              <a:gd name="connsiteY266" fmla="*/ 1001920 h 1202550"/>
              <a:gd name="connsiteX267" fmla="*/ 199249 w 1202550"/>
              <a:gd name="connsiteY267" fmla="*/ 1003984 h 1202550"/>
              <a:gd name="connsiteX268" fmla="*/ 129928 w 1202550"/>
              <a:gd name="connsiteY268" fmla="*/ 1073401 h 1202550"/>
              <a:gd name="connsiteX269" fmla="*/ 125512 w 1202550"/>
              <a:gd name="connsiteY269" fmla="*/ 1075273 h 1202550"/>
              <a:gd name="connsiteX270" fmla="*/ 4345 w 1202550"/>
              <a:gd name="connsiteY270" fmla="*/ 1075273 h 1202550"/>
              <a:gd name="connsiteX271" fmla="*/ 1944 w 1202550"/>
              <a:gd name="connsiteY271" fmla="*/ 1075273 h 1202550"/>
              <a:gd name="connsiteX272" fmla="*/ 1944 w 1202550"/>
              <a:gd name="connsiteY272" fmla="*/ 1077073 h 1202550"/>
              <a:gd name="connsiteX273" fmla="*/ 5545 w 1202550"/>
              <a:gd name="connsiteY273" fmla="*/ 1077073 h 1202550"/>
              <a:gd name="connsiteX274" fmla="*/ 125560 w 1202550"/>
              <a:gd name="connsiteY274" fmla="*/ 1077073 h 1202550"/>
              <a:gd name="connsiteX275" fmla="*/ 123423 w 1202550"/>
              <a:gd name="connsiteY275" fmla="*/ 1079762 h 1202550"/>
              <a:gd name="connsiteX276" fmla="*/ 20115 w 1202550"/>
              <a:gd name="connsiteY276" fmla="*/ 1183119 h 1202550"/>
              <a:gd name="connsiteX277" fmla="*/ 17474 w 1202550"/>
              <a:gd name="connsiteY277" fmla="*/ 1185951 h 1202550"/>
              <a:gd name="connsiteX278" fmla="*/ 17474 w 1202550"/>
              <a:gd name="connsiteY278" fmla="*/ 1185951 h 1202550"/>
              <a:gd name="connsiteX279" fmla="*/ 14474 w 1202550"/>
              <a:gd name="connsiteY279" fmla="*/ 1186695 h 1202550"/>
              <a:gd name="connsiteX280" fmla="*/ 1944 w 1202550"/>
              <a:gd name="connsiteY280" fmla="*/ 1186695 h 1202550"/>
              <a:gd name="connsiteX281" fmla="*/ 1944 w 1202550"/>
              <a:gd name="connsiteY281" fmla="*/ 1187295 h 1202550"/>
              <a:gd name="connsiteX282" fmla="*/ 12386 w 1202550"/>
              <a:gd name="connsiteY282" fmla="*/ 1187295 h 1202550"/>
              <a:gd name="connsiteX283" fmla="*/ 15074 w 1202550"/>
              <a:gd name="connsiteY283" fmla="*/ 1188087 h 1202550"/>
              <a:gd name="connsiteX284" fmla="*/ 3912 w 1202550"/>
              <a:gd name="connsiteY284" fmla="*/ 1199321 h 1202550"/>
              <a:gd name="connsiteX285" fmla="*/ 1944 w 1202550"/>
              <a:gd name="connsiteY285" fmla="*/ 1200497 h 1202550"/>
              <a:gd name="connsiteX286" fmla="*/ 2856 w 1202550"/>
              <a:gd name="connsiteY286" fmla="*/ 1201721 h 1202550"/>
              <a:gd name="connsiteX287" fmla="*/ 4345 w 1202550"/>
              <a:gd name="connsiteY287" fmla="*/ 1201721 h 1202550"/>
              <a:gd name="connsiteX288" fmla="*/ 4297 w 1202550"/>
              <a:gd name="connsiteY288" fmla="*/ 1201721 h 1202550"/>
              <a:gd name="connsiteX289" fmla="*/ 18098 w 1202550"/>
              <a:gd name="connsiteY289" fmla="*/ 1187895 h 1202550"/>
              <a:gd name="connsiteX290" fmla="*/ 18098 w 1202550"/>
              <a:gd name="connsiteY290" fmla="*/ 1187895 h 1202550"/>
              <a:gd name="connsiteX291" fmla="*/ 19754 w 1202550"/>
              <a:gd name="connsiteY291" fmla="*/ 1187319 h 1202550"/>
              <a:gd name="connsiteX292" fmla="*/ 304166 w 1202550"/>
              <a:gd name="connsiteY292" fmla="*/ 1187319 h 1202550"/>
              <a:gd name="connsiteX293" fmla="*/ 307454 w 1202550"/>
              <a:gd name="connsiteY293" fmla="*/ 1187439 h 1202550"/>
              <a:gd name="connsiteX294" fmla="*/ 307935 w 1202550"/>
              <a:gd name="connsiteY294" fmla="*/ 1189143 h 1202550"/>
              <a:gd name="connsiteX295" fmla="*/ 302894 w 1202550"/>
              <a:gd name="connsiteY295" fmla="*/ 1198889 h 1202550"/>
              <a:gd name="connsiteX296" fmla="*/ 301310 w 1202550"/>
              <a:gd name="connsiteY296" fmla="*/ 1201721 h 1202550"/>
              <a:gd name="connsiteX297" fmla="*/ 303710 w 1202550"/>
              <a:gd name="connsiteY297" fmla="*/ 1201721 h 1202550"/>
              <a:gd name="connsiteX298" fmla="*/ 310335 w 1202550"/>
              <a:gd name="connsiteY298" fmla="*/ 1187991 h 1202550"/>
              <a:gd name="connsiteX299" fmla="*/ 310335 w 1202550"/>
              <a:gd name="connsiteY299" fmla="*/ 1187991 h 1202550"/>
              <a:gd name="connsiteX300" fmla="*/ 311631 w 1202550"/>
              <a:gd name="connsiteY300" fmla="*/ 1187343 h 1202550"/>
              <a:gd name="connsiteX301" fmla="*/ 597267 w 1202550"/>
              <a:gd name="connsiteY301" fmla="*/ 1187343 h 1202550"/>
              <a:gd name="connsiteX302" fmla="*/ 601179 w 1202550"/>
              <a:gd name="connsiteY302" fmla="*/ 1188135 h 1202550"/>
              <a:gd name="connsiteX303" fmla="*/ 601179 w 1202550"/>
              <a:gd name="connsiteY303" fmla="*/ 1201721 h 1202550"/>
              <a:gd name="connsiteX304" fmla="*/ 602979 w 1202550"/>
              <a:gd name="connsiteY304" fmla="*/ 1201721 h 1202550"/>
              <a:gd name="connsiteX305" fmla="*/ 602979 w 1202550"/>
              <a:gd name="connsiteY305" fmla="*/ 1187991 h 1202550"/>
              <a:gd name="connsiteX306" fmla="*/ 604588 w 1202550"/>
              <a:gd name="connsiteY306" fmla="*/ 1187343 h 1202550"/>
              <a:gd name="connsiteX307" fmla="*/ 889407 w 1202550"/>
              <a:gd name="connsiteY307" fmla="*/ 1187343 h 1202550"/>
              <a:gd name="connsiteX308" fmla="*/ 893440 w 1202550"/>
              <a:gd name="connsiteY308" fmla="*/ 1187919 h 1202550"/>
              <a:gd name="connsiteX309" fmla="*/ 900041 w 1202550"/>
              <a:gd name="connsiteY309" fmla="*/ 1201721 h 1202550"/>
              <a:gd name="connsiteX310" fmla="*/ 902441 w 1202550"/>
              <a:gd name="connsiteY310" fmla="*/ 1201721 h 1202550"/>
              <a:gd name="connsiteX311" fmla="*/ 897040 w 1202550"/>
              <a:gd name="connsiteY311" fmla="*/ 1190752 h 1202550"/>
              <a:gd name="connsiteX312" fmla="*/ 895864 w 1202550"/>
              <a:gd name="connsiteY312" fmla="*/ 1188039 h 1202550"/>
              <a:gd name="connsiteX313" fmla="*/ 897448 w 1202550"/>
              <a:gd name="connsiteY313" fmla="*/ 1187343 h 1202550"/>
              <a:gd name="connsiteX314" fmla="*/ 1182196 w 1202550"/>
              <a:gd name="connsiteY314" fmla="*/ 1187343 h 1202550"/>
              <a:gd name="connsiteX315" fmla="*/ 1186132 w 1202550"/>
              <a:gd name="connsiteY315" fmla="*/ 1188087 h 1202550"/>
              <a:gd name="connsiteX316" fmla="*/ 1197390 w 1202550"/>
              <a:gd name="connsiteY316" fmla="*/ 1199561 h 1202550"/>
              <a:gd name="connsiteX317" fmla="*/ 1199382 w 1202550"/>
              <a:gd name="connsiteY317" fmla="*/ 1201721 h 1202550"/>
              <a:gd name="connsiteX318" fmla="*/ 1201182 w 1202550"/>
              <a:gd name="connsiteY318" fmla="*/ 1201721 h 1202550"/>
              <a:gd name="connsiteX319" fmla="*/ 1200054 w 1202550"/>
              <a:gd name="connsiteY319" fmla="*/ 1199585 h 1202550"/>
              <a:gd name="connsiteX320" fmla="*/ 1040530 w 1202550"/>
              <a:gd name="connsiteY320" fmla="*/ 1042293 h 1202550"/>
              <a:gd name="connsiteX321" fmla="*/ 1071206 w 1202550"/>
              <a:gd name="connsiteY321" fmla="*/ 1073113 h 1202550"/>
              <a:gd name="connsiteX322" fmla="*/ 1073318 w 1202550"/>
              <a:gd name="connsiteY322" fmla="*/ 1075345 h 1202550"/>
              <a:gd name="connsiteX323" fmla="*/ 1069622 w 1202550"/>
              <a:gd name="connsiteY323" fmla="*/ 1075345 h 1202550"/>
              <a:gd name="connsiteX324" fmla="*/ 842601 w 1202550"/>
              <a:gd name="connsiteY324" fmla="*/ 1075345 h 1202550"/>
              <a:gd name="connsiteX325" fmla="*/ 837945 w 1202550"/>
              <a:gd name="connsiteY325" fmla="*/ 1072369 h 1202550"/>
              <a:gd name="connsiteX326" fmla="*/ 815238 w 1202550"/>
              <a:gd name="connsiteY326" fmla="*/ 1026763 h 1202550"/>
              <a:gd name="connsiteX327" fmla="*/ 804173 w 1202550"/>
              <a:gd name="connsiteY327" fmla="*/ 1004512 h 1202550"/>
              <a:gd name="connsiteX328" fmla="*/ 803284 w 1202550"/>
              <a:gd name="connsiteY328" fmla="*/ 1002112 h 1202550"/>
              <a:gd name="connsiteX329" fmla="*/ 806213 w 1202550"/>
              <a:gd name="connsiteY329" fmla="*/ 1001824 h 1202550"/>
              <a:gd name="connsiteX330" fmla="*/ 996941 w 1202550"/>
              <a:gd name="connsiteY330" fmla="*/ 1001824 h 1202550"/>
              <a:gd name="connsiteX331" fmla="*/ 1002173 w 1202550"/>
              <a:gd name="connsiteY331" fmla="*/ 1003984 h 1202550"/>
              <a:gd name="connsiteX332" fmla="*/ 1040530 w 1202550"/>
              <a:gd name="connsiteY332" fmla="*/ 1042173 h 1202550"/>
              <a:gd name="connsiteX333" fmla="*/ 603075 w 1202550"/>
              <a:gd name="connsiteY333" fmla="*/ 1003216 h 1202550"/>
              <a:gd name="connsiteX334" fmla="*/ 604636 w 1202550"/>
              <a:gd name="connsiteY334" fmla="*/ 1001632 h 1202550"/>
              <a:gd name="connsiteX335" fmla="*/ 606724 w 1202550"/>
              <a:gd name="connsiteY335" fmla="*/ 1001632 h 1202550"/>
              <a:gd name="connsiteX336" fmla="*/ 797428 w 1202550"/>
              <a:gd name="connsiteY336" fmla="*/ 1001632 h 1202550"/>
              <a:gd name="connsiteX337" fmla="*/ 802228 w 1202550"/>
              <a:gd name="connsiteY337" fmla="*/ 1004560 h 1202550"/>
              <a:gd name="connsiteX338" fmla="*/ 835976 w 1202550"/>
              <a:gd name="connsiteY338" fmla="*/ 1072393 h 1202550"/>
              <a:gd name="connsiteX339" fmla="*/ 837081 w 1202550"/>
              <a:gd name="connsiteY339" fmla="*/ 1075273 h 1202550"/>
              <a:gd name="connsiteX340" fmla="*/ 606652 w 1202550"/>
              <a:gd name="connsiteY340" fmla="*/ 1075273 h 1202550"/>
              <a:gd name="connsiteX341" fmla="*/ 603051 w 1202550"/>
              <a:gd name="connsiteY341" fmla="*/ 1071625 h 1202550"/>
              <a:gd name="connsiteX342" fmla="*/ 603051 w 1202550"/>
              <a:gd name="connsiteY342" fmla="*/ 1004752 h 1202550"/>
              <a:gd name="connsiteX343" fmla="*/ 603075 w 1202550"/>
              <a:gd name="connsiteY343" fmla="*/ 1003216 h 1202550"/>
              <a:gd name="connsiteX344" fmla="*/ 603075 w 1202550"/>
              <a:gd name="connsiteY344" fmla="*/ 950217 h 1202550"/>
              <a:gd name="connsiteX345" fmla="*/ 603075 w 1202550"/>
              <a:gd name="connsiteY345" fmla="*/ 948417 h 1202550"/>
              <a:gd name="connsiteX346" fmla="*/ 604636 w 1202550"/>
              <a:gd name="connsiteY346" fmla="*/ 946833 h 1202550"/>
              <a:gd name="connsiteX347" fmla="*/ 606436 w 1202550"/>
              <a:gd name="connsiteY347" fmla="*/ 946833 h 1202550"/>
              <a:gd name="connsiteX348" fmla="*/ 770136 w 1202550"/>
              <a:gd name="connsiteY348" fmla="*/ 946833 h 1202550"/>
              <a:gd name="connsiteX349" fmla="*/ 774937 w 1202550"/>
              <a:gd name="connsiteY349" fmla="*/ 949761 h 1202550"/>
              <a:gd name="connsiteX350" fmla="*/ 798388 w 1202550"/>
              <a:gd name="connsiteY350" fmla="*/ 996951 h 1202550"/>
              <a:gd name="connsiteX351" fmla="*/ 799564 w 1202550"/>
              <a:gd name="connsiteY351" fmla="*/ 999520 h 1202550"/>
              <a:gd name="connsiteX352" fmla="*/ 796228 w 1202550"/>
              <a:gd name="connsiteY352" fmla="*/ 999880 h 1202550"/>
              <a:gd name="connsiteX353" fmla="*/ 606772 w 1202550"/>
              <a:gd name="connsiteY353" fmla="*/ 999880 h 1202550"/>
              <a:gd name="connsiteX354" fmla="*/ 603195 w 1202550"/>
              <a:gd name="connsiteY354" fmla="*/ 996423 h 1202550"/>
              <a:gd name="connsiteX355" fmla="*/ 603075 w 1202550"/>
              <a:gd name="connsiteY355" fmla="*/ 950217 h 1202550"/>
              <a:gd name="connsiteX356" fmla="*/ 603075 w 1202550"/>
              <a:gd name="connsiteY356" fmla="*/ 848589 h 1202550"/>
              <a:gd name="connsiteX357" fmla="*/ 605116 w 1202550"/>
              <a:gd name="connsiteY357" fmla="*/ 846549 h 1202550"/>
              <a:gd name="connsiteX358" fmla="*/ 606604 w 1202550"/>
              <a:gd name="connsiteY358" fmla="*/ 846549 h 1202550"/>
              <a:gd name="connsiteX359" fmla="*/ 722082 w 1202550"/>
              <a:gd name="connsiteY359" fmla="*/ 846549 h 1202550"/>
              <a:gd name="connsiteX360" fmla="*/ 723762 w 1202550"/>
              <a:gd name="connsiteY360" fmla="*/ 847509 h 1202550"/>
              <a:gd name="connsiteX361" fmla="*/ 735524 w 1202550"/>
              <a:gd name="connsiteY361" fmla="*/ 871056 h 1202550"/>
              <a:gd name="connsiteX362" fmla="*/ 606628 w 1202550"/>
              <a:gd name="connsiteY362" fmla="*/ 871056 h 1202550"/>
              <a:gd name="connsiteX363" fmla="*/ 605140 w 1202550"/>
              <a:gd name="connsiteY363" fmla="*/ 871056 h 1202550"/>
              <a:gd name="connsiteX364" fmla="*/ 603147 w 1202550"/>
              <a:gd name="connsiteY364" fmla="*/ 868967 h 1202550"/>
              <a:gd name="connsiteX365" fmla="*/ 603147 w 1202550"/>
              <a:gd name="connsiteY365" fmla="*/ 848589 h 1202550"/>
              <a:gd name="connsiteX366" fmla="*/ 603075 w 1202550"/>
              <a:gd name="connsiteY366" fmla="*/ 206989 h 1202550"/>
              <a:gd name="connsiteX367" fmla="*/ 604948 w 1202550"/>
              <a:gd name="connsiteY367" fmla="*/ 205140 h 1202550"/>
              <a:gd name="connsiteX368" fmla="*/ 607036 w 1202550"/>
              <a:gd name="connsiteY368" fmla="*/ 205140 h 1202550"/>
              <a:gd name="connsiteX369" fmla="*/ 795940 w 1202550"/>
              <a:gd name="connsiteY369" fmla="*/ 205140 h 1202550"/>
              <a:gd name="connsiteX370" fmla="*/ 799300 w 1202550"/>
              <a:gd name="connsiteY370" fmla="*/ 205356 h 1202550"/>
              <a:gd name="connsiteX371" fmla="*/ 798436 w 1202550"/>
              <a:gd name="connsiteY371" fmla="*/ 207757 h 1202550"/>
              <a:gd name="connsiteX372" fmla="*/ 774649 w 1202550"/>
              <a:gd name="connsiteY372" fmla="*/ 255451 h 1202550"/>
              <a:gd name="connsiteX373" fmla="*/ 770568 w 1202550"/>
              <a:gd name="connsiteY373" fmla="*/ 257851 h 1202550"/>
              <a:gd name="connsiteX374" fmla="*/ 606244 w 1202550"/>
              <a:gd name="connsiteY374" fmla="*/ 257851 h 1202550"/>
              <a:gd name="connsiteX375" fmla="*/ 605068 w 1202550"/>
              <a:gd name="connsiteY375" fmla="*/ 257851 h 1202550"/>
              <a:gd name="connsiteX376" fmla="*/ 603075 w 1202550"/>
              <a:gd name="connsiteY376" fmla="*/ 255763 h 1202550"/>
              <a:gd name="connsiteX377" fmla="*/ 603051 w 1202550"/>
              <a:gd name="connsiteY377" fmla="*/ 206989 h 1202550"/>
              <a:gd name="connsiteX378" fmla="*/ 1088320 w 1202550"/>
              <a:gd name="connsiteY378" fmla="*/ 477862 h 1202550"/>
              <a:gd name="connsiteX379" fmla="*/ 1086424 w 1202550"/>
              <a:gd name="connsiteY379" fmla="*/ 480263 h 1202550"/>
              <a:gd name="connsiteX380" fmla="*/ 1063453 w 1202550"/>
              <a:gd name="connsiteY380" fmla="*/ 485975 h 1202550"/>
              <a:gd name="connsiteX381" fmla="*/ 1050083 w 1202550"/>
              <a:gd name="connsiteY381" fmla="*/ 489288 h 1202550"/>
              <a:gd name="connsiteX382" fmla="*/ 1047227 w 1202550"/>
              <a:gd name="connsiteY382" fmla="*/ 489936 h 1202550"/>
              <a:gd name="connsiteX383" fmla="*/ 1046915 w 1202550"/>
              <a:gd name="connsiteY383" fmla="*/ 487152 h 1202550"/>
              <a:gd name="connsiteX384" fmla="*/ 1046915 w 1202550"/>
              <a:gd name="connsiteY384" fmla="*/ 383723 h 1202550"/>
              <a:gd name="connsiteX385" fmla="*/ 1049315 w 1202550"/>
              <a:gd name="connsiteY385" fmla="*/ 379666 h 1202550"/>
              <a:gd name="connsiteX386" fmla="*/ 1085320 w 1202550"/>
              <a:gd name="connsiteY386" fmla="*/ 361784 h 1202550"/>
              <a:gd name="connsiteX387" fmla="*/ 1088320 w 1202550"/>
              <a:gd name="connsiteY387" fmla="*/ 360776 h 1202550"/>
              <a:gd name="connsiteX388" fmla="*/ 1088320 w 1202550"/>
              <a:gd name="connsiteY388" fmla="*/ 476686 h 1202550"/>
              <a:gd name="connsiteX389" fmla="*/ 1088320 w 1202550"/>
              <a:gd name="connsiteY389" fmla="*/ 477862 h 1202550"/>
              <a:gd name="connsiteX390" fmla="*/ 1088320 w 1202550"/>
              <a:gd name="connsiteY390" fmla="*/ 819209 h 1202550"/>
              <a:gd name="connsiteX391" fmla="*/ 1088320 w 1202550"/>
              <a:gd name="connsiteY391" fmla="*/ 843428 h 1202550"/>
              <a:gd name="connsiteX392" fmla="*/ 1086112 w 1202550"/>
              <a:gd name="connsiteY392" fmla="*/ 843044 h 1202550"/>
              <a:gd name="connsiteX393" fmla="*/ 1048859 w 1202550"/>
              <a:gd name="connsiteY393" fmla="*/ 824466 h 1202550"/>
              <a:gd name="connsiteX394" fmla="*/ 1046915 w 1202550"/>
              <a:gd name="connsiteY394" fmla="*/ 821297 h 1202550"/>
              <a:gd name="connsiteX395" fmla="*/ 1046915 w 1202550"/>
              <a:gd name="connsiteY395" fmla="*/ 716380 h 1202550"/>
              <a:gd name="connsiteX396" fmla="*/ 1047347 w 1202550"/>
              <a:gd name="connsiteY396" fmla="*/ 714436 h 1202550"/>
              <a:gd name="connsiteX397" fmla="*/ 1059348 w 1202550"/>
              <a:gd name="connsiteY397" fmla="*/ 717484 h 1202550"/>
              <a:gd name="connsiteX398" fmla="*/ 1084912 w 1202550"/>
              <a:gd name="connsiteY398" fmla="*/ 723869 h 1202550"/>
              <a:gd name="connsiteX399" fmla="*/ 1088272 w 1202550"/>
              <a:gd name="connsiteY399" fmla="*/ 728094 h 1202550"/>
              <a:gd name="connsiteX400" fmla="*/ 1088296 w 1202550"/>
              <a:gd name="connsiteY400" fmla="*/ 819209 h 1202550"/>
              <a:gd name="connsiteX401" fmla="*/ 603195 w 1202550"/>
              <a:gd name="connsiteY401" fmla="*/ 819953 h 1202550"/>
              <a:gd name="connsiteX402" fmla="*/ 603195 w 1202550"/>
              <a:gd name="connsiteY402" fmla="*/ 808576 h 1202550"/>
              <a:gd name="connsiteX403" fmla="*/ 604924 w 1202550"/>
              <a:gd name="connsiteY403" fmla="*/ 806848 h 1202550"/>
              <a:gd name="connsiteX404" fmla="*/ 606436 w 1202550"/>
              <a:gd name="connsiteY404" fmla="*/ 806848 h 1202550"/>
              <a:gd name="connsiteX405" fmla="*/ 700600 w 1202550"/>
              <a:gd name="connsiteY405" fmla="*/ 806848 h 1202550"/>
              <a:gd name="connsiteX406" fmla="*/ 705088 w 1202550"/>
              <a:gd name="connsiteY406" fmla="*/ 809680 h 1202550"/>
              <a:gd name="connsiteX407" fmla="*/ 710249 w 1202550"/>
              <a:gd name="connsiteY407" fmla="*/ 820145 h 1202550"/>
              <a:gd name="connsiteX408" fmla="*/ 711353 w 1202550"/>
              <a:gd name="connsiteY408" fmla="*/ 823194 h 1202550"/>
              <a:gd name="connsiteX409" fmla="*/ 606460 w 1202550"/>
              <a:gd name="connsiteY409" fmla="*/ 823194 h 1202550"/>
              <a:gd name="connsiteX410" fmla="*/ 603171 w 1202550"/>
              <a:gd name="connsiteY410" fmla="*/ 819953 h 1202550"/>
              <a:gd name="connsiteX411" fmla="*/ 603195 w 1202550"/>
              <a:gd name="connsiteY411" fmla="*/ 554984 h 1202550"/>
              <a:gd name="connsiteX412" fmla="*/ 603195 w 1202550"/>
              <a:gd name="connsiteY412" fmla="*/ 512115 h 1202550"/>
              <a:gd name="connsiteX413" fmla="*/ 603195 w 1202550"/>
              <a:gd name="connsiteY413" fmla="*/ 510002 h 1202550"/>
              <a:gd name="connsiteX414" fmla="*/ 604516 w 1202550"/>
              <a:gd name="connsiteY414" fmla="*/ 508802 h 1202550"/>
              <a:gd name="connsiteX415" fmla="*/ 692343 w 1202550"/>
              <a:gd name="connsiteY415" fmla="*/ 508802 h 1202550"/>
              <a:gd name="connsiteX416" fmla="*/ 695583 w 1202550"/>
              <a:gd name="connsiteY416" fmla="*/ 511947 h 1202550"/>
              <a:gd name="connsiteX417" fmla="*/ 695583 w 1202550"/>
              <a:gd name="connsiteY417" fmla="*/ 598357 h 1202550"/>
              <a:gd name="connsiteX418" fmla="*/ 695583 w 1202550"/>
              <a:gd name="connsiteY418" fmla="*/ 600158 h 1202550"/>
              <a:gd name="connsiteX419" fmla="*/ 694311 w 1202550"/>
              <a:gd name="connsiteY419" fmla="*/ 601358 h 1202550"/>
              <a:gd name="connsiteX420" fmla="*/ 692511 w 1202550"/>
              <a:gd name="connsiteY420" fmla="*/ 601358 h 1202550"/>
              <a:gd name="connsiteX421" fmla="*/ 606460 w 1202550"/>
              <a:gd name="connsiteY421" fmla="*/ 601358 h 1202550"/>
              <a:gd name="connsiteX422" fmla="*/ 603171 w 1202550"/>
              <a:gd name="connsiteY422" fmla="*/ 597925 h 1202550"/>
              <a:gd name="connsiteX423" fmla="*/ 603195 w 1202550"/>
              <a:gd name="connsiteY423" fmla="*/ 409646 h 1202550"/>
              <a:gd name="connsiteX424" fmla="*/ 603195 w 1202550"/>
              <a:gd name="connsiteY424" fmla="*/ 400957 h 1202550"/>
              <a:gd name="connsiteX425" fmla="*/ 604732 w 1202550"/>
              <a:gd name="connsiteY425" fmla="*/ 399325 h 1202550"/>
              <a:gd name="connsiteX426" fmla="*/ 606820 w 1202550"/>
              <a:gd name="connsiteY426" fmla="*/ 399325 h 1202550"/>
              <a:gd name="connsiteX427" fmla="*/ 698847 w 1202550"/>
              <a:gd name="connsiteY427" fmla="*/ 399325 h 1202550"/>
              <a:gd name="connsiteX428" fmla="*/ 702016 w 1202550"/>
              <a:gd name="connsiteY428" fmla="*/ 399517 h 1202550"/>
              <a:gd name="connsiteX429" fmla="*/ 701416 w 1202550"/>
              <a:gd name="connsiteY429" fmla="*/ 401917 h 1202550"/>
              <a:gd name="connsiteX430" fmla="*/ 697047 w 1202550"/>
              <a:gd name="connsiteY430" fmla="*/ 410774 h 1202550"/>
              <a:gd name="connsiteX431" fmla="*/ 693687 w 1202550"/>
              <a:gd name="connsiteY431" fmla="*/ 412910 h 1202550"/>
              <a:gd name="connsiteX432" fmla="*/ 693087 w 1202550"/>
              <a:gd name="connsiteY432" fmla="*/ 412910 h 1202550"/>
              <a:gd name="connsiteX433" fmla="*/ 606436 w 1202550"/>
              <a:gd name="connsiteY433" fmla="*/ 412910 h 1202550"/>
              <a:gd name="connsiteX434" fmla="*/ 603171 w 1202550"/>
              <a:gd name="connsiteY434" fmla="*/ 409646 h 1202550"/>
              <a:gd name="connsiteX435" fmla="*/ 1045115 w 1202550"/>
              <a:gd name="connsiteY435" fmla="*/ 489096 h 1202550"/>
              <a:gd name="connsiteX436" fmla="*/ 1043602 w 1202550"/>
              <a:gd name="connsiteY436" fmla="*/ 490872 h 1202550"/>
              <a:gd name="connsiteX437" fmla="*/ 1011942 w 1202550"/>
              <a:gd name="connsiteY437" fmla="*/ 498697 h 1202550"/>
              <a:gd name="connsiteX438" fmla="*/ 1011078 w 1202550"/>
              <a:gd name="connsiteY438" fmla="*/ 498697 h 1202550"/>
              <a:gd name="connsiteX439" fmla="*/ 1010742 w 1202550"/>
              <a:gd name="connsiteY439" fmla="*/ 496081 h 1202550"/>
              <a:gd name="connsiteX440" fmla="*/ 1010742 w 1202550"/>
              <a:gd name="connsiteY440" fmla="*/ 401653 h 1202550"/>
              <a:gd name="connsiteX441" fmla="*/ 1013143 w 1202550"/>
              <a:gd name="connsiteY441" fmla="*/ 397740 h 1202550"/>
              <a:gd name="connsiteX442" fmla="*/ 1042906 w 1202550"/>
              <a:gd name="connsiteY442" fmla="*/ 382931 h 1202550"/>
              <a:gd name="connsiteX443" fmla="*/ 1045307 w 1202550"/>
              <a:gd name="connsiteY443" fmla="*/ 382306 h 1202550"/>
              <a:gd name="connsiteX444" fmla="*/ 1045307 w 1202550"/>
              <a:gd name="connsiteY444" fmla="*/ 486936 h 1202550"/>
              <a:gd name="connsiteX445" fmla="*/ 1045115 w 1202550"/>
              <a:gd name="connsiteY445" fmla="*/ 489096 h 1202550"/>
              <a:gd name="connsiteX446" fmla="*/ 1044803 w 1202550"/>
              <a:gd name="connsiteY446" fmla="*/ 822065 h 1202550"/>
              <a:gd name="connsiteX447" fmla="*/ 1042402 w 1202550"/>
              <a:gd name="connsiteY447" fmla="*/ 821177 h 1202550"/>
              <a:gd name="connsiteX448" fmla="*/ 1013191 w 1202550"/>
              <a:gd name="connsiteY448" fmla="*/ 806632 h 1202550"/>
              <a:gd name="connsiteX449" fmla="*/ 1010790 w 1202550"/>
              <a:gd name="connsiteY449" fmla="*/ 802815 h 1202550"/>
              <a:gd name="connsiteX450" fmla="*/ 1010790 w 1202550"/>
              <a:gd name="connsiteY450" fmla="*/ 708099 h 1202550"/>
              <a:gd name="connsiteX451" fmla="*/ 1010790 w 1202550"/>
              <a:gd name="connsiteY451" fmla="*/ 706611 h 1202550"/>
              <a:gd name="connsiteX452" fmla="*/ 1012159 w 1202550"/>
              <a:gd name="connsiteY452" fmla="*/ 705603 h 1202550"/>
              <a:gd name="connsiteX453" fmla="*/ 1013311 w 1202550"/>
              <a:gd name="connsiteY453" fmla="*/ 705891 h 1202550"/>
              <a:gd name="connsiteX454" fmla="*/ 1042930 w 1202550"/>
              <a:gd name="connsiteY454" fmla="*/ 713260 h 1202550"/>
              <a:gd name="connsiteX455" fmla="*/ 1045211 w 1202550"/>
              <a:gd name="connsiteY455" fmla="*/ 716020 h 1202550"/>
              <a:gd name="connsiteX456" fmla="*/ 1045211 w 1202550"/>
              <a:gd name="connsiteY456" fmla="*/ 820625 h 1202550"/>
              <a:gd name="connsiteX457" fmla="*/ 1044803 w 1202550"/>
              <a:gd name="connsiteY457" fmla="*/ 822089 h 1202550"/>
              <a:gd name="connsiteX458" fmla="*/ 697359 w 1202550"/>
              <a:gd name="connsiteY458" fmla="*/ 786733 h 1202550"/>
              <a:gd name="connsiteX459" fmla="*/ 697359 w 1202550"/>
              <a:gd name="connsiteY459" fmla="*/ 700322 h 1202550"/>
              <a:gd name="connsiteX460" fmla="*/ 697359 w 1202550"/>
              <a:gd name="connsiteY460" fmla="*/ 699122 h 1202550"/>
              <a:gd name="connsiteX461" fmla="*/ 699423 w 1202550"/>
              <a:gd name="connsiteY461" fmla="*/ 697130 h 1202550"/>
              <a:gd name="connsiteX462" fmla="*/ 714425 w 1202550"/>
              <a:gd name="connsiteY462" fmla="*/ 697130 h 1202550"/>
              <a:gd name="connsiteX463" fmla="*/ 786074 w 1202550"/>
              <a:gd name="connsiteY463" fmla="*/ 697130 h 1202550"/>
              <a:gd name="connsiteX464" fmla="*/ 788163 w 1202550"/>
              <a:gd name="connsiteY464" fmla="*/ 697130 h 1202550"/>
              <a:gd name="connsiteX465" fmla="*/ 789747 w 1202550"/>
              <a:gd name="connsiteY465" fmla="*/ 698642 h 1202550"/>
              <a:gd name="connsiteX466" fmla="*/ 789747 w 1202550"/>
              <a:gd name="connsiteY466" fmla="*/ 700730 h 1202550"/>
              <a:gd name="connsiteX467" fmla="*/ 789747 w 1202550"/>
              <a:gd name="connsiteY467" fmla="*/ 787381 h 1202550"/>
              <a:gd name="connsiteX468" fmla="*/ 787346 w 1202550"/>
              <a:gd name="connsiteY468" fmla="*/ 789613 h 1202550"/>
              <a:gd name="connsiteX469" fmla="*/ 700936 w 1202550"/>
              <a:gd name="connsiteY469" fmla="*/ 789613 h 1202550"/>
              <a:gd name="connsiteX470" fmla="*/ 698847 w 1202550"/>
              <a:gd name="connsiteY470" fmla="*/ 789613 h 1202550"/>
              <a:gd name="connsiteX471" fmla="*/ 697215 w 1202550"/>
              <a:gd name="connsiteY471" fmla="*/ 787813 h 1202550"/>
              <a:gd name="connsiteX472" fmla="*/ 697359 w 1202550"/>
              <a:gd name="connsiteY472" fmla="*/ 786733 h 1202550"/>
              <a:gd name="connsiteX473" fmla="*/ 1008918 w 1202550"/>
              <a:gd name="connsiteY473" fmla="*/ 781524 h 1202550"/>
              <a:gd name="connsiteX474" fmla="*/ 1008918 w 1202550"/>
              <a:gd name="connsiteY474" fmla="*/ 802215 h 1202550"/>
              <a:gd name="connsiteX475" fmla="*/ 1008606 w 1202550"/>
              <a:gd name="connsiteY475" fmla="*/ 803943 h 1202550"/>
              <a:gd name="connsiteX476" fmla="*/ 1006206 w 1202550"/>
              <a:gd name="connsiteY476" fmla="*/ 803127 h 1202550"/>
              <a:gd name="connsiteX477" fmla="*/ 982203 w 1202550"/>
              <a:gd name="connsiteY477" fmla="*/ 791126 h 1202550"/>
              <a:gd name="connsiteX478" fmla="*/ 980043 w 1202550"/>
              <a:gd name="connsiteY478" fmla="*/ 787429 h 1202550"/>
              <a:gd name="connsiteX479" fmla="*/ 980043 w 1202550"/>
              <a:gd name="connsiteY479" fmla="*/ 718781 h 1202550"/>
              <a:gd name="connsiteX480" fmla="*/ 980043 w 1202550"/>
              <a:gd name="connsiteY480" fmla="*/ 698210 h 1202550"/>
              <a:gd name="connsiteX481" fmla="*/ 982443 w 1202550"/>
              <a:gd name="connsiteY481" fmla="*/ 698210 h 1202550"/>
              <a:gd name="connsiteX482" fmla="*/ 1006254 w 1202550"/>
              <a:gd name="connsiteY482" fmla="*/ 704139 h 1202550"/>
              <a:gd name="connsiteX483" fmla="*/ 1008990 w 1202550"/>
              <a:gd name="connsiteY483" fmla="*/ 707739 h 1202550"/>
              <a:gd name="connsiteX484" fmla="*/ 885735 w 1202550"/>
              <a:gd name="connsiteY484" fmla="*/ 786733 h 1202550"/>
              <a:gd name="connsiteX485" fmla="*/ 885735 w 1202550"/>
              <a:gd name="connsiteY485" fmla="*/ 700322 h 1202550"/>
              <a:gd name="connsiteX486" fmla="*/ 885735 w 1202550"/>
              <a:gd name="connsiteY486" fmla="*/ 699122 h 1202550"/>
              <a:gd name="connsiteX487" fmla="*/ 887799 w 1202550"/>
              <a:gd name="connsiteY487" fmla="*/ 697130 h 1202550"/>
              <a:gd name="connsiteX488" fmla="*/ 902201 w 1202550"/>
              <a:gd name="connsiteY488" fmla="*/ 697130 h 1202550"/>
              <a:gd name="connsiteX489" fmla="*/ 974426 w 1202550"/>
              <a:gd name="connsiteY489" fmla="*/ 697130 h 1202550"/>
              <a:gd name="connsiteX490" fmla="*/ 976538 w 1202550"/>
              <a:gd name="connsiteY490" fmla="*/ 697130 h 1202550"/>
              <a:gd name="connsiteX491" fmla="*/ 978122 w 1202550"/>
              <a:gd name="connsiteY491" fmla="*/ 698642 h 1202550"/>
              <a:gd name="connsiteX492" fmla="*/ 978122 w 1202550"/>
              <a:gd name="connsiteY492" fmla="*/ 700730 h 1202550"/>
              <a:gd name="connsiteX493" fmla="*/ 978122 w 1202550"/>
              <a:gd name="connsiteY493" fmla="*/ 787357 h 1202550"/>
              <a:gd name="connsiteX494" fmla="*/ 975722 w 1202550"/>
              <a:gd name="connsiteY494" fmla="*/ 789613 h 1202550"/>
              <a:gd name="connsiteX495" fmla="*/ 889167 w 1202550"/>
              <a:gd name="connsiteY495" fmla="*/ 789613 h 1202550"/>
              <a:gd name="connsiteX496" fmla="*/ 887079 w 1202550"/>
              <a:gd name="connsiteY496" fmla="*/ 789613 h 1202550"/>
              <a:gd name="connsiteX497" fmla="*/ 885735 w 1202550"/>
              <a:gd name="connsiteY497" fmla="*/ 788125 h 1202550"/>
              <a:gd name="connsiteX498" fmla="*/ 885735 w 1202550"/>
              <a:gd name="connsiteY498" fmla="*/ 786733 h 1202550"/>
              <a:gd name="connsiteX499" fmla="*/ 883935 w 1202550"/>
              <a:gd name="connsiteY499" fmla="*/ 512451 h 1202550"/>
              <a:gd name="connsiteX500" fmla="*/ 883935 w 1202550"/>
              <a:gd name="connsiteY500" fmla="*/ 599030 h 1202550"/>
              <a:gd name="connsiteX501" fmla="*/ 881534 w 1202550"/>
              <a:gd name="connsiteY501" fmla="*/ 601286 h 1202550"/>
              <a:gd name="connsiteX502" fmla="*/ 793683 w 1202550"/>
              <a:gd name="connsiteY502" fmla="*/ 601286 h 1202550"/>
              <a:gd name="connsiteX503" fmla="*/ 791451 w 1202550"/>
              <a:gd name="connsiteY503" fmla="*/ 598886 h 1202550"/>
              <a:gd name="connsiteX504" fmla="*/ 791451 w 1202550"/>
              <a:gd name="connsiteY504" fmla="*/ 512235 h 1202550"/>
              <a:gd name="connsiteX505" fmla="*/ 791451 w 1202550"/>
              <a:gd name="connsiteY505" fmla="*/ 510146 h 1202550"/>
              <a:gd name="connsiteX506" fmla="*/ 792915 w 1202550"/>
              <a:gd name="connsiteY506" fmla="*/ 508778 h 1202550"/>
              <a:gd name="connsiteX507" fmla="*/ 880742 w 1202550"/>
              <a:gd name="connsiteY507" fmla="*/ 508778 h 1202550"/>
              <a:gd name="connsiteX508" fmla="*/ 882254 w 1202550"/>
              <a:gd name="connsiteY508" fmla="*/ 508778 h 1202550"/>
              <a:gd name="connsiteX509" fmla="*/ 883838 w 1202550"/>
              <a:gd name="connsiteY509" fmla="*/ 510266 h 1202550"/>
              <a:gd name="connsiteX510" fmla="*/ 883935 w 1202550"/>
              <a:gd name="connsiteY510" fmla="*/ 512403 h 1202550"/>
              <a:gd name="connsiteX511" fmla="*/ 883935 w 1202550"/>
              <a:gd name="connsiteY511" fmla="*/ 743744 h 1202550"/>
              <a:gd name="connsiteX512" fmla="*/ 883935 w 1202550"/>
              <a:gd name="connsiteY512" fmla="*/ 787453 h 1202550"/>
              <a:gd name="connsiteX513" fmla="*/ 881870 w 1202550"/>
              <a:gd name="connsiteY513" fmla="*/ 789661 h 1202550"/>
              <a:gd name="connsiteX514" fmla="*/ 794931 w 1202550"/>
              <a:gd name="connsiteY514" fmla="*/ 789661 h 1202550"/>
              <a:gd name="connsiteX515" fmla="*/ 791547 w 1202550"/>
              <a:gd name="connsiteY515" fmla="*/ 786349 h 1202550"/>
              <a:gd name="connsiteX516" fmla="*/ 791547 w 1202550"/>
              <a:gd name="connsiteY516" fmla="*/ 700610 h 1202550"/>
              <a:gd name="connsiteX517" fmla="*/ 791547 w 1202550"/>
              <a:gd name="connsiteY517" fmla="*/ 699098 h 1202550"/>
              <a:gd name="connsiteX518" fmla="*/ 793347 w 1202550"/>
              <a:gd name="connsiteY518" fmla="*/ 697178 h 1202550"/>
              <a:gd name="connsiteX519" fmla="*/ 795147 w 1202550"/>
              <a:gd name="connsiteY519" fmla="*/ 697178 h 1202550"/>
              <a:gd name="connsiteX520" fmla="*/ 880598 w 1202550"/>
              <a:gd name="connsiteY520" fmla="*/ 697178 h 1202550"/>
              <a:gd name="connsiteX521" fmla="*/ 883935 w 1202550"/>
              <a:gd name="connsiteY521" fmla="*/ 700514 h 1202550"/>
              <a:gd name="connsiteX522" fmla="*/ 791595 w 1202550"/>
              <a:gd name="connsiteY522" fmla="*/ 692065 h 1202550"/>
              <a:gd name="connsiteX523" fmla="*/ 791595 w 1202550"/>
              <a:gd name="connsiteY523" fmla="*/ 605654 h 1202550"/>
              <a:gd name="connsiteX524" fmla="*/ 794235 w 1202550"/>
              <a:gd name="connsiteY524" fmla="*/ 603038 h 1202550"/>
              <a:gd name="connsiteX525" fmla="*/ 882686 w 1202550"/>
              <a:gd name="connsiteY525" fmla="*/ 603038 h 1202550"/>
              <a:gd name="connsiteX526" fmla="*/ 883982 w 1202550"/>
              <a:gd name="connsiteY526" fmla="*/ 604262 h 1202550"/>
              <a:gd name="connsiteX527" fmla="*/ 883982 w 1202550"/>
              <a:gd name="connsiteY527" fmla="*/ 606350 h 1202550"/>
              <a:gd name="connsiteX528" fmla="*/ 883982 w 1202550"/>
              <a:gd name="connsiteY528" fmla="*/ 692761 h 1202550"/>
              <a:gd name="connsiteX529" fmla="*/ 881390 w 1202550"/>
              <a:gd name="connsiteY529" fmla="*/ 695354 h 1202550"/>
              <a:gd name="connsiteX530" fmla="*/ 793179 w 1202550"/>
              <a:gd name="connsiteY530" fmla="*/ 695354 h 1202550"/>
              <a:gd name="connsiteX531" fmla="*/ 791547 w 1202550"/>
              <a:gd name="connsiteY531" fmla="*/ 693841 h 1202550"/>
              <a:gd name="connsiteX532" fmla="*/ 791595 w 1202550"/>
              <a:gd name="connsiteY532" fmla="*/ 692065 h 1202550"/>
              <a:gd name="connsiteX533" fmla="*/ 882446 w 1202550"/>
              <a:gd name="connsiteY533" fmla="*/ 507002 h 1202550"/>
              <a:gd name="connsiteX534" fmla="*/ 880646 w 1202550"/>
              <a:gd name="connsiteY534" fmla="*/ 507002 h 1202550"/>
              <a:gd name="connsiteX535" fmla="*/ 795195 w 1202550"/>
              <a:gd name="connsiteY535" fmla="*/ 507002 h 1202550"/>
              <a:gd name="connsiteX536" fmla="*/ 791595 w 1202550"/>
              <a:gd name="connsiteY536" fmla="*/ 503258 h 1202550"/>
              <a:gd name="connsiteX537" fmla="*/ 791595 w 1202550"/>
              <a:gd name="connsiteY537" fmla="*/ 417207 h 1202550"/>
              <a:gd name="connsiteX538" fmla="*/ 794235 w 1202550"/>
              <a:gd name="connsiteY538" fmla="*/ 414615 h 1202550"/>
              <a:gd name="connsiteX539" fmla="*/ 881486 w 1202550"/>
              <a:gd name="connsiteY539" fmla="*/ 414615 h 1202550"/>
              <a:gd name="connsiteX540" fmla="*/ 883887 w 1202550"/>
              <a:gd name="connsiteY540" fmla="*/ 417303 h 1202550"/>
              <a:gd name="connsiteX541" fmla="*/ 883887 w 1202550"/>
              <a:gd name="connsiteY541" fmla="*/ 503354 h 1202550"/>
              <a:gd name="connsiteX542" fmla="*/ 883887 w 1202550"/>
              <a:gd name="connsiteY542" fmla="*/ 505442 h 1202550"/>
              <a:gd name="connsiteX543" fmla="*/ 882398 w 1202550"/>
              <a:gd name="connsiteY543" fmla="*/ 507002 h 1202550"/>
              <a:gd name="connsiteX544" fmla="*/ 883070 w 1202550"/>
              <a:gd name="connsiteY544" fmla="*/ 412838 h 1202550"/>
              <a:gd name="connsiteX545" fmla="*/ 794115 w 1202550"/>
              <a:gd name="connsiteY545" fmla="*/ 412838 h 1202550"/>
              <a:gd name="connsiteX546" fmla="*/ 793803 w 1202550"/>
              <a:gd name="connsiteY546" fmla="*/ 412838 h 1202550"/>
              <a:gd name="connsiteX547" fmla="*/ 794475 w 1202550"/>
              <a:gd name="connsiteY547" fmla="*/ 411398 h 1202550"/>
              <a:gd name="connsiteX548" fmla="*/ 805037 w 1202550"/>
              <a:gd name="connsiteY548" fmla="*/ 400789 h 1202550"/>
              <a:gd name="connsiteX549" fmla="*/ 808157 w 1202550"/>
              <a:gd name="connsiteY549" fmla="*/ 399421 h 1202550"/>
              <a:gd name="connsiteX550" fmla="*/ 902825 w 1202550"/>
              <a:gd name="connsiteY550" fmla="*/ 399421 h 1202550"/>
              <a:gd name="connsiteX551" fmla="*/ 903881 w 1202550"/>
              <a:gd name="connsiteY551" fmla="*/ 399589 h 1202550"/>
              <a:gd name="connsiteX552" fmla="*/ 902561 w 1202550"/>
              <a:gd name="connsiteY552" fmla="*/ 400981 h 1202550"/>
              <a:gd name="connsiteX553" fmla="*/ 886383 w 1202550"/>
              <a:gd name="connsiteY553" fmla="*/ 411806 h 1202550"/>
              <a:gd name="connsiteX554" fmla="*/ 883022 w 1202550"/>
              <a:gd name="connsiteY554" fmla="*/ 412838 h 1202550"/>
              <a:gd name="connsiteX555" fmla="*/ 889215 w 1202550"/>
              <a:gd name="connsiteY555" fmla="*/ 603086 h 1202550"/>
              <a:gd name="connsiteX556" fmla="*/ 975890 w 1202550"/>
              <a:gd name="connsiteY556" fmla="*/ 603086 h 1202550"/>
              <a:gd name="connsiteX557" fmla="*/ 978170 w 1202550"/>
              <a:gd name="connsiteY557" fmla="*/ 605486 h 1202550"/>
              <a:gd name="connsiteX558" fmla="*/ 978170 w 1202550"/>
              <a:gd name="connsiteY558" fmla="*/ 693121 h 1202550"/>
              <a:gd name="connsiteX559" fmla="*/ 975770 w 1202550"/>
              <a:gd name="connsiteY559" fmla="*/ 695522 h 1202550"/>
              <a:gd name="connsiteX560" fmla="*/ 886959 w 1202550"/>
              <a:gd name="connsiteY560" fmla="*/ 695522 h 1202550"/>
              <a:gd name="connsiteX561" fmla="*/ 885855 w 1202550"/>
              <a:gd name="connsiteY561" fmla="*/ 694619 h 1202550"/>
              <a:gd name="connsiteX562" fmla="*/ 885855 w 1202550"/>
              <a:gd name="connsiteY562" fmla="*/ 694418 h 1202550"/>
              <a:gd name="connsiteX563" fmla="*/ 885855 w 1202550"/>
              <a:gd name="connsiteY563" fmla="*/ 606374 h 1202550"/>
              <a:gd name="connsiteX564" fmla="*/ 889167 w 1202550"/>
              <a:gd name="connsiteY564" fmla="*/ 603086 h 1202550"/>
              <a:gd name="connsiteX565" fmla="*/ 975626 w 1202550"/>
              <a:gd name="connsiteY565" fmla="*/ 601286 h 1202550"/>
              <a:gd name="connsiteX566" fmla="*/ 886815 w 1202550"/>
              <a:gd name="connsiteY566" fmla="*/ 601286 h 1202550"/>
              <a:gd name="connsiteX567" fmla="*/ 885730 w 1202550"/>
              <a:gd name="connsiteY567" fmla="*/ 600415 h 1202550"/>
              <a:gd name="connsiteX568" fmla="*/ 885735 w 1202550"/>
              <a:gd name="connsiteY568" fmla="*/ 600158 h 1202550"/>
              <a:gd name="connsiteX569" fmla="*/ 885735 w 1202550"/>
              <a:gd name="connsiteY569" fmla="*/ 598069 h 1202550"/>
              <a:gd name="connsiteX570" fmla="*/ 885735 w 1202550"/>
              <a:gd name="connsiteY570" fmla="*/ 511419 h 1202550"/>
              <a:gd name="connsiteX571" fmla="*/ 888351 w 1202550"/>
              <a:gd name="connsiteY571" fmla="*/ 508826 h 1202550"/>
              <a:gd name="connsiteX572" fmla="*/ 975602 w 1202550"/>
              <a:gd name="connsiteY572" fmla="*/ 508826 h 1202550"/>
              <a:gd name="connsiteX573" fmla="*/ 978002 w 1202550"/>
              <a:gd name="connsiteY573" fmla="*/ 511491 h 1202550"/>
              <a:gd name="connsiteX574" fmla="*/ 978002 w 1202550"/>
              <a:gd name="connsiteY574" fmla="*/ 598718 h 1202550"/>
              <a:gd name="connsiteX575" fmla="*/ 975530 w 1202550"/>
              <a:gd name="connsiteY575" fmla="*/ 601286 h 1202550"/>
              <a:gd name="connsiteX576" fmla="*/ 978218 w 1202550"/>
              <a:gd name="connsiteY576" fmla="*/ 503810 h 1202550"/>
              <a:gd name="connsiteX577" fmla="*/ 978218 w 1202550"/>
              <a:gd name="connsiteY577" fmla="*/ 504722 h 1202550"/>
              <a:gd name="connsiteX578" fmla="*/ 975818 w 1202550"/>
              <a:gd name="connsiteY578" fmla="*/ 507122 h 1202550"/>
              <a:gd name="connsiteX579" fmla="*/ 888255 w 1202550"/>
              <a:gd name="connsiteY579" fmla="*/ 507122 h 1202550"/>
              <a:gd name="connsiteX580" fmla="*/ 885855 w 1202550"/>
              <a:gd name="connsiteY580" fmla="*/ 504410 h 1202550"/>
              <a:gd name="connsiteX581" fmla="*/ 885855 w 1202550"/>
              <a:gd name="connsiteY581" fmla="*/ 417999 h 1202550"/>
              <a:gd name="connsiteX582" fmla="*/ 885855 w 1202550"/>
              <a:gd name="connsiteY582" fmla="*/ 415887 h 1202550"/>
              <a:gd name="connsiteX583" fmla="*/ 887151 w 1202550"/>
              <a:gd name="connsiteY583" fmla="*/ 414663 h 1202550"/>
              <a:gd name="connsiteX584" fmla="*/ 975002 w 1202550"/>
              <a:gd name="connsiteY584" fmla="*/ 414663 h 1202550"/>
              <a:gd name="connsiteX585" fmla="*/ 978242 w 1202550"/>
              <a:gd name="connsiteY585" fmla="*/ 417807 h 1202550"/>
              <a:gd name="connsiteX586" fmla="*/ 891399 w 1202550"/>
              <a:gd name="connsiteY586" fmla="*/ 791534 h 1202550"/>
              <a:gd name="connsiteX587" fmla="*/ 976418 w 1202550"/>
              <a:gd name="connsiteY587" fmla="*/ 791534 h 1202550"/>
              <a:gd name="connsiteX588" fmla="*/ 980187 w 1202550"/>
              <a:gd name="connsiteY588" fmla="*/ 792206 h 1202550"/>
              <a:gd name="connsiteX589" fmla="*/ 1003445 w 1202550"/>
              <a:gd name="connsiteY589" fmla="*/ 803919 h 1202550"/>
              <a:gd name="connsiteX590" fmla="*/ 1004574 w 1202550"/>
              <a:gd name="connsiteY590" fmla="*/ 805119 h 1202550"/>
              <a:gd name="connsiteX591" fmla="*/ 1001645 w 1202550"/>
              <a:gd name="connsiteY591" fmla="*/ 805119 h 1202550"/>
              <a:gd name="connsiteX592" fmla="*/ 910842 w 1202550"/>
              <a:gd name="connsiteY592" fmla="*/ 805119 h 1202550"/>
              <a:gd name="connsiteX593" fmla="*/ 905849 w 1202550"/>
              <a:gd name="connsiteY593" fmla="*/ 803607 h 1202550"/>
              <a:gd name="connsiteX594" fmla="*/ 890439 w 1202550"/>
              <a:gd name="connsiteY594" fmla="*/ 793238 h 1202550"/>
              <a:gd name="connsiteX595" fmla="*/ 888807 w 1202550"/>
              <a:gd name="connsiteY595" fmla="*/ 791870 h 1202550"/>
              <a:gd name="connsiteX596" fmla="*/ 891399 w 1202550"/>
              <a:gd name="connsiteY596" fmla="*/ 791534 h 1202550"/>
              <a:gd name="connsiteX597" fmla="*/ 1009014 w 1202550"/>
              <a:gd name="connsiteY597" fmla="*/ 700730 h 1202550"/>
              <a:gd name="connsiteX598" fmla="*/ 1006614 w 1202550"/>
              <a:gd name="connsiteY598" fmla="*/ 702386 h 1202550"/>
              <a:gd name="connsiteX599" fmla="*/ 982611 w 1202550"/>
              <a:gd name="connsiteY599" fmla="*/ 696362 h 1202550"/>
              <a:gd name="connsiteX600" fmla="*/ 980019 w 1202550"/>
              <a:gd name="connsiteY600" fmla="*/ 693025 h 1202550"/>
              <a:gd name="connsiteX601" fmla="*/ 980019 w 1202550"/>
              <a:gd name="connsiteY601" fmla="*/ 605726 h 1202550"/>
              <a:gd name="connsiteX602" fmla="*/ 982611 w 1202550"/>
              <a:gd name="connsiteY602" fmla="*/ 603086 h 1202550"/>
              <a:gd name="connsiteX603" fmla="*/ 1006302 w 1202550"/>
              <a:gd name="connsiteY603" fmla="*/ 603086 h 1202550"/>
              <a:gd name="connsiteX604" fmla="*/ 1009014 w 1202550"/>
              <a:gd name="connsiteY604" fmla="*/ 605942 h 1202550"/>
              <a:gd name="connsiteX605" fmla="*/ 1009014 w 1202550"/>
              <a:gd name="connsiteY605" fmla="*/ 698882 h 1202550"/>
              <a:gd name="connsiteX606" fmla="*/ 1008918 w 1202550"/>
              <a:gd name="connsiteY606" fmla="*/ 700682 h 1202550"/>
              <a:gd name="connsiteX607" fmla="*/ 1009014 w 1202550"/>
              <a:gd name="connsiteY607" fmla="*/ 504698 h 1202550"/>
              <a:gd name="connsiteX608" fmla="*/ 1009014 w 1202550"/>
              <a:gd name="connsiteY608" fmla="*/ 598502 h 1202550"/>
              <a:gd name="connsiteX609" fmla="*/ 1009014 w 1202550"/>
              <a:gd name="connsiteY609" fmla="*/ 599990 h 1202550"/>
              <a:gd name="connsiteX610" fmla="*/ 1007550 w 1202550"/>
              <a:gd name="connsiteY610" fmla="*/ 601334 h 1202550"/>
              <a:gd name="connsiteX611" fmla="*/ 1005750 w 1202550"/>
              <a:gd name="connsiteY611" fmla="*/ 601334 h 1202550"/>
              <a:gd name="connsiteX612" fmla="*/ 983283 w 1202550"/>
              <a:gd name="connsiteY612" fmla="*/ 601334 h 1202550"/>
              <a:gd name="connsiteX613" fmla="*/ 980019 w 1202550"/>
              <a:gd name="connsiteY613" fmla="*/ 598189 h 1202550"/>
              <a:gd name="connsiteX614" fmla="*/ 980019 w 1202550"/>
              <a:gd name="connsiteY614" fmla="*/ 516915 h 1202550"/>
              <a:gd name="connsiteX615" fmla="*/ 980019 w 1202550"/>
              <a:gd name="connsiteY615" fmla="*/ 510314 h 1202550"/>
              <a:gd name="connsiteX616" fmla="*/ 981339 w 1202550"/>
              <a:gd name="connsiteY616" fmla="*/ 508346 h 1202550"/>
              <a:gd name="connsiteX617" fmla="*/ 1008558 w 1202550"/>
              <a:gd name="connsiteY617" fmla="*/ 501601 h 1202550"/>
              <a:gd name="connsiteX618" fmla="*/ 1008894 w 1202550"/>
              <a:gd name="connsiteY618" fmla="*/ 504650 h 1202550"/>
              <a:gd name="connsiteX619" fmla="*/ 1009014 w 1202550"/>
              <a:gd name="connsiteY619" fmla="*/ 496129 h 1202550"/>
              <a:gd name="connsiteX620" fmla="*/ 1009014 w 1202550"/>
              <a:gd name="connsiteY620" fmla="*/ 497929 h 1202550"/>
              <a:gd name="connsiteX621" fmla="*/ 1007692 w 1202550"/>
              <a:gd name="connsiteY621" fmla="*/ 499984 h 1202550"/>
              <a:gd name="connsiteX622" fmla="*/ 1007478 w 1202550"/>
              <a:gd name="connsiteY622" fmla="*/ 500017 h 1202550"/>
              <a:gd name="connsiteX623" fmla="*/ 981075 w 1202550"/>
              <a:gd name="connsiteY623" fmla="*/ 506546 h 1202550"/>
              <a:gd name="connsiteX624" fmla="*/ 980403 w 1202550"/>
              <a:gd name="connsiteY624" fmla="*/ 506546 h 1202550"/>
              <a:gd name="connsiteX625" fmla="*/ 980091 w 1202550"/>
              <a:gd name="connsiteY625" fmla="*/ 504362 h 1202550"/>
              <a:gd name="connsiteX626" fmla="*/ 980091 w 1202550"/>
              <a:gd name="connsiteY626" fmla="*/ 416871 h 1202550"/>
              <a:gd name="connsiteX627" fmla="*/ 981843 w 1202550"/>
              <a:gd name="connsiteY627" fmla="*/ 413534 h 1202550"/>
              <a:gd name="connsiteX628" fmla="*/ 1007574 w 1202550"/>
              <a:gd name="connsiteY628" fmla="*/ 400741 h 1202550"/>
              <a:gd name="connsiteX629" fmla="*/ 1008870 w 1202550"/>
              <a:gd name="connsiteY629" fmla="*/ 400549 h 1202550"/>
              <a:gd name="connsiteX630" fmla="*/ 1009086 w 1202550"/>
              <a:gd name="connsiteY630" fmla="*/ 403597 h 1202550"/>
              <a:gd name="connsiteX631" fmla="*/ 1008918 w 1202550"/>
              <a:gd name="connsiteY631" fmla="*/ 496081 h 1202550"/>
              <a:gd name="connsiteX632" fmla="*/ 985011 w 1202550"/>
              <a:gd name="connsiteY632" fmla="*/ 409958 h 1202550"/>
              <a:gd name="connsiteX633" fmla="*/ 972482 w 1202550"/>
              <a:gd name="connsiteY633" fmla="*/ 412934 h 1202550"/>
              <a:gd name="connsiteX634" fmla="*/ 892480 w 1202550"/>
              <a:gd name="connsiteY634" fmla="*/ 412934 h 1202550"/>
              <a:gd name="connsiteX635" fmla="*/ 889215 w 1202550"/>
              <a:gd name="connsiteY635" fmla="*/ 412934 h 1202550"/>
              <a:gd name="connsiteX636" fmla="*/ 890607 w 1202550"/>
              <a:gd name="connsiteY636" fmla="*/ 411302 h 1202550"/>
              <a:gd name="connsiteX637" fmla="*/ 906545 w 1202550"/>
              <a:gd name="connsiteY637" fmla="*/ 400645 h 1202550"/>
              <a:gd name="connsiteX638" fmla="*/ 910722 w 1202550"/>
              <a:gd name="connsiteY638" fmla="*/ 399421 h 1202550"/>
              <a:gd name="connsiteX639" fmla="*/ 1002125 w 1202550"/>
              <a:gd name="connsiteY639" fmla="*/ 399421 h 1202550"/>
              <a:gd name="connsiteX640" fmla="*/ 1004766 w 1202550"/>
              <a:gd name="connsiteY640" fmla="*/ 400045 h 1202550"/>
              <a:gd name="connsiteX641" fmla="*/ 984891 w 1202550"/>
              <a:gd name="connsiteY641" fmla="*/ 409886 h 1202550"/>
              <a:gd name="connsiteX642" fmla="*/ 909690 w 1202550"/>
              <a:gd name="connsiteY642" fmla="*/ 396276 h 1202550"/>
              <a:gd name="connsiteX643" fmla="*/ 905513 w 1202550"/>
              <a:gd name="connsiteY643" fmla="*/ 397572 h 1202550"/>
              <a:gd name="connsiteX644" fmla="*/ 811229 w 1202550"/>
              <a:gd name="connsiteY644" fmla="*/ 397572 h 1202550"/>
              <a:gd name="connsiteX645" fmla="*/ 808661 w 1202550"/>
              <a:gd name="connsiteY645" fmla="*/ 397188 h 1202550"/>
              <a:gd name="connsiteX646" fmla="*/ 810821 w 1202550"/>
              <a:gd name="connsiteY646" fmla="*/ 394932 h 1202550"/>
              <a:gd name="connsiteX647" fmla="*/ 822967 w 1202550"/>
              <a:gd name="connsiteY647" fmla="*/ 382931 h 1202550"/>
              <a:gd name="connsiteX648" fmla="*/ 826327 w 1202550"/>
              <a:gd name="connsiteY648" fmla="*/ 381394 h 1202550"/>
              <a:gd name="connsiteX649" fmla="*/ 929804 w 1202550"/>
              <a:gd name="connsiteY649" fmla="*/ 381394 h 1202550"/>
              <a:gd name="connsiteX650" fmla="*/ 930884 w 1202550"/>
              <a:gd name="connsiteY650" fmla="*/ 381586 h 1202550"/>
              <a:gd name="connsiteX651" fmla="*/ 929252 w 1202550"/>
              <a:gd name="connsiteY651" fmla="*/ 383147 h 1202550"/>
              <a:gd name="connsiteX652" fmla="*/ 909570 w 1202550"/>
              <a:gd name="connsiteY652" fmla="*/ 396228 h 1202550"/>
              <a:gd name="connsiteX653" fmla="*/ 825199 w 1202550"/>
              <a:gd name="connsiteY653" fmla="*/ 377938 h 1202550"/>
              <a:gd name="connsiteX654" fmla="*/ 821239 w 1202550"/>
              <a:gd name="connsiteY654" fmla="*/ 379546 h 1202550"/>
              <a:gd name="connsiteX655" fmla="*/ 717450 w 1202550"/>
              <a:gd name="connsiteY655" fmla="*/ 379546 h 1202550"/>
              <a:gd name="connsiteX656" fmla="*/ 715265 w 1202550"/>
              <a:gd name="connsiteY656" fmla="*/ 379330 h 1202550"/>
              <a:gd name="connsiteX657" fmla="*/ 715265 w 1202550"/>
              <a:gd name="connsiteY657" fmla="*/ 378034 h 1202550"/>
              <a:gd name="connsiteX658" fmla="*/ 723522 w 1202550"/>
              <a:gd name="connsiteY658" fmla="*/ 361400 h 1202550"/>
              <a:gd name="connsiteX659" fmla="*/ 726331 w 1202550"/>
              <a:gd name="connsiteY659" fmla="*/ 359768 h 1202550"/>
              <a:gd name="connsiteX660" fmla="*/ 727843 w 1202550"/>
              <a:gd name="connsiteY660" fmla="*/ 359768 h 1202550"/>
              <a:gd name="connsiteX661" fmla="*/ 839097 w 1202550"/>
              <a:gd name="connsiteY661" fmla="*/ 359768 h 1202550"/>
              <a:gd name="connsiteX662" fmla="*/ 842385 w 1202550"/>
              <a:gd name="connsiteY662" fmla="*/ 359960 h 1202550"/>
              <a:gd name="connsiteX663" fmla="*/ 841353 w 1202550"/>
              <a:gd name="connsiteY663" fmla="*/ 361616 h 1202550"/>
              <a:gd name="connsiteX664" fmla="*/ 825199 w 1202550"/>
              <a:gd name="connsiteY664" fmla="*/ 377938 h 1202550"/>
              <a:gd name="connsiteX665" fmla="*/ 716106 w 1202550"/>
              <a:gd name="connsiteY665" fmla="*/ 381274 h 1202550"/>
              <a:gd name="connsiteX666" fmla="*/ 755374 w 1202550"/>
              <a:gd name="connsiteY666" fmla="*/ 381274 h 1202550"/>
              <a:gd name="connsiteX667" fmla="*/ 817782 w 1202550"/>
              <a:gd name="connsiteY667" fmla="*/ 381274 h 1202550"/>
              <a:gd name="connsiteX668" fmla="*/ 821479 w 1202550"/>
              <a:gd name="connsiteY668" fmla="*/ 381754 h 1202550"/>
              <a:gd name="connsiteX669" fmla="*/ 806741 w 1202550"/>
              <a:gd name="connsiteY669" fmla="*/ 396372 h 1202550"/>
              <a:gd name="connsiteX670" fmla="*/ 804101 w 1202550"/>
              <a:gd name="connsiteY670" fmla="*/ 397476 h 1202550"/>
              <a:gd name="connsiteX671" fmla="*/ 802588 w 1202550"/>
              <a:gd name="connsiteY671" fmla="*/ 397476 h 1202550"/>
              <a:gd name="connsiteX672" fmla="*/ 706576 w 1202550"/>
              <a:gd name="connsiteY672" fmla="*/ 397476 h 1202550"/>
              <a:gd name="connsiteX673" fmla="*/ 706744 w 1202550"/>
              <a:gd name="connsiteY673" fmla="*/ 395412 h 1202550"/>
              <a:gd name="connsiteX674" fmla="*/ 712721 w 1202550"/>
              <a:gd name="connsiteY674" fmla="*/ 383411 h 1202550"/>
              <a:gd name="connsiteX675" fmla="*/ 716154 w 1202550"/>
              <a:gd name="connsiteY675" fmla="*/ 381274 h 1202550"/>
              <a:gd name="connsiteX676" fmla="*/ 706504 w 1202550"/>
              <a:gd name="connsiteY676" fmla="*/ 399301 h 1202550"/>
              <a:gd name="connsiteX677" fmla="*/ 708017 w 1202550"/>
              <a:gd name="connsiteY677" fmla="*/ 399301 h 1202550"/>
              <a:gd name="connsiteX678" fmla="*/ 799756 w 1202550"/>
              <a:gd name="connsiteY678" fmla="*/ 399301 h 1202550"/>
              <a:gd name="connsiteX679" fmla="*/ 802876 w 1202550"/>
              <a:gd name="connsiteY679" fmla="*/ 399469 h 1202550"/>
              <a:gd name="connsiteX680" fmla="*/ 802180 w 1202550"/>
              <a:gd name="connsiteY680" fmla="*/ 400837 h 1202550"/>
              <a:gd name="connsiteX681" fmla="*/ 791619 w 1202550"/>
              <a:gd name="connsiteY681" fmla="*/ 411446 h 1202550"/>
              <a:gd name="connsiteX682" fmla="*/ 788475 w 1202550"/>
              <a:gd name="connsiteY682" fmla="*/ 412814 h 1202550"/>
              <a:gd name="connsiteX683" fmla="*/ 699447 w 1202550"/>
              <a:gd name="connsiteY683" fmla="*/ 412814 h 1202550"/>
              <a:gd name="connsiteX684" fmla="*/ 698583 w 1202550"/>
              <a:gd name="connsiteY684" fmla="*/ 412814 h 1202550"/>
              <a:gd name="connsiteX685" fmla="*/ 698991 w 1202550"/>
              <a:gd name="connsiteY685" fmla="*/ 410846 h 1202550"/>
              <a:gd name="connsiteX686" fmla="*/ 703792 w 1202550"/>
              <a:gd name="connsiteY686" fmla="*/ 401245 h 1202550"/>
              <a:gd name="connsiteX687" fmla="*/ 706576 w 1202550"/>
              <a:gd name="connsiteY687" fmla="*/ 399301 h 1202550"/>
              <a:gd name="connsiteX688" fmla="*/ 697287 w 1202550"/>
              <a:gd name="connsiteY688" fmla="*/ 691993 h 1202550"/>
              <a:gd name="connsiteX689" fmla="*/ 697287 w 1202550"/>
              <a:gd name="connsiteY689" fmla="*/ 606542 h 1202550"/>
              <a:gd name="connsiteX690" fmla="*/ 697287 w 1202550"/>
              <a:gd name="connsiteY690" fmla="*/ 605030 h 1202550"/>
              <a:gd name="connsiteX691" fmla="*/ 699375 w 1202550"/>
              <a:gd name="connsiteY691" fmla="*/ 603062 h 1202550"/>
              <a:gd name="connsiteX692" fmla="*/ 718578 w 1202550"/>
              <a:gd name="connsiteY692" fmla="*/ 603062 h 1202550"/>
              <a:gd name="connsiteX693" fmla="*/ 788451 w 1202550"/>
              <a:gd name="connsiteY693" fmla="*/ 603062 h 1202550"/>
              <a:gd name="connsiteX694" fmla="*/ 789675 w 1202550"/>
              <a:gd name="connsiteY694" fmla="*/ 604358 h 1202550"/>
              <a:gd name="connsiteX695" fmla="*/ 789675 w 1202550"/>
              <a:gd name="connsiteY695" fmla="*/ 606446 h 1202550"/>
              <a:gd name="connsiteX696" fmla="*/ 789675 w 1202550"/>
              <a:gd name="connsiteY696" fmla="*/ 693121 h 1202550"/>
              <a:gd name="connsiteX697" fmla="*/ 787274 w 1202550"/>
              <a:gd name="connsiteY697" fmla="*/ 695354 h 1202550"/>
              <a:gd name="connsiteX698" fmla="*/ 700864 w 1202550"/>
              <a:gd name="connsiteY698" fmla="*/ 695354 h 1202550"/>
              <a:gd name="connsiteX699" fmla="*/ 698751 w 1202550"/>
              <a:gd name="connsiteY699" fmla="*/ 695354 h 1202550"/>
              <a:gd name="connsiteX700" fmla="*/ 697191 w 1202550"/>
              <a:gd name="connsiteY700" fmla="*/ 693769 h 1202550"/>
              <a:gd name="connsiteX701" fmla="*/ 697359 w 1202550"/>
              <a:gd name="connsiteY701" fmla="*/ 691993 h 1202550"/>
              <a:gd name="connsiteX702" fmla="*/ 788067 w 1202550"/>
              <a:gd name="connsiteY702" fmla="*/ 601286 h 1202550"/>
              <a:gd name="connsiteX703" fmla="*/ 786554 w 1202550"/>
              <a:gd name="connsiteY703" fmla="*/ 601286 h 1202550"/>
              <a:gd name="connsiteX704" fmla="*/ 700600 w 1202550"/>
              <a:gd name="connsiteY704" fmla="*/ 601286 h 1202550"/>
              <a:gd name="connsiteX705" fmla="*/ 697359 w 1202550"/>
              <a:gd name="connsiteY705" fmla="*/ 598117 h 1202550"/>
              <a:gd name="connsiteX706" fmla="*/ 697359 w 1202550"/>
              <a:gd name="connsiteY706" fmla="*/ 512067 h 1202550"/>
              <a:gd name="connsiteX707" fmla="*/ 700528 w 1202550"/>
              <a:gd name="connsiteY707" fmla="*/ 508802 h 1202550"/>
              <a:gd name="connsiteX708" fmla="*/ 788667 w 1202550"/>
              <a:gd name="connsiteY708" fmla="*/ 508802 h 1202550"/>
              <a:gd name="connsiteX709" fmla="*/ 789723 w 1202550"/>
              <a:gd name="connsiteY709" fmla="*/ 509906 h 1202550"/>
              <a:gd name="connsiteX710" fmla="*/ 789723 w 1202550"/>
              <a:gd name="connsiteY710" fmla="*/ 512307 h 1202550"/>
              <a:gd name="connsiteX711" fmla="*/ 789723 w 1202550"/>
              <a:gd name="connsiteY711" fmla="*/ 597733 h 1202550"/>
              <a:gd name="connsiteX712" fmla="*/ 789723 w 1202550"/>
              <a:gd name="connsiteY712" fmla="*/ 599534 h 1202550"/>
              <a:gd name="connsiteX713" fmla="*/ 788139 w 1202550"/>
              <a:gd name="connsiteY713" fmla="*/ 601286 h 1202550"/>
              <a:gd name="connsiteX714" fmla="*/ 699423 w 1202550"/>
              <a:gd name="connsiteY714" fmla="*/ 414687 h 1202550"/>
              <a:gd name="connsiteX715" fmla="*/ 701224 w 1202550"/>
              <a:gd name="connsiteY715" fmla="*/ 414687 h 1202550"/>
              <a:gd name="connsiteX716" fmla="*/ 786074 w 1202550"/>
              <a:gd name="connsiteY716" fmla="*/ 414687 h 1202550"/>
              <a:gd name="connsiteX717" fmla="*/ 788163 w 1202550"/>
              <a:gd name="connsiteY717" fmla="*/ 414687 h 1202550"/>
              <a:gd name="connsiteX718" fmla="*/ 789747 w 1202550"/>
              <a:gd name="connsiteY718" fmla="*/ 416199 h 1202550"/>
              <a:gd name="connsiteX719" fmla="*/ 789747 w 1202550"/>
              <a:gd name="connsiteY719" fmla="*/ 418311 h 1202550"/>
              <a:gd name="connsiteX720" fmla="*/ 789747 w 1202550"/>
              <a:gd name="connsiteY720" fmla="*/ 503498 h 1202550"/>
              <a:gd name="connsiteX721" fmla="*/ 789747 w 1202550"/>
              <a:gd name="connsiteY721" fmla="*/ 505898 h 1202550"/>
              <a:gd name="connsiteX722" fmla="*/ 788475 w 1202550"/>
              <a:gd name="connsiteY722" fmla="*/ 507122 h 1202550"/>
              <a:gd name="connsiteX723" fmla="*/ 786674 w 1202550"/>
              <a:gd name="connsiteY723" fmla="*/ 507122 h 1202550"/>
              <a:gd name="connsiteX724" fmla="*/ 700624 w 1202550"/>
              <a:gd name="connsiteY724" fmla="*/ 507122 h 1202550"/>
              <a:gd name="connsiteX725" fmla="*/ 697359 w 1202550"/>
              <a:gd name="connsiteY725" fmla="*/ 503954 h 1202550"/>
              <a:gd name="connsiteX726" fmla="*/ 697359 w 1202550"/>
              <a:gd name="connsiteY726" fmla="*/ 417783 h 1202550"/>
              <a:gd name="connsiteX727" fmla="*/ 697359 w 1202550"/>
              <a:gd name="connsiteY727" fmla="*/ 416583 h 1202550"/>
              <a:gd name="connsiteX728" fmla="*/ 699423 w 1202550"/>
              <a:gd name="connsiteY728" fmla="*/ 414687 h 1202550"/>
              <a:gd name="connsiteX729" fmla="*/ 698583 w 1202550"/>
              <a:gd name="connsiteY729" fmla="*/ 791726 h 1202550"/>
              <a:gd name="connsiteX730" fmla="*/ 701464 w 1202550"/>
              <a:gd name="connsiteY730" fmla="*/ 791534 h 1202550"/>
              <a:gd name="connsiteX731" fmla="*/ 787538 w 1202550"/>
              <a:gd name="connsiteY731" fmla="*/ 791534 h 1202550"/>
              <a:gd name="connsiteX732" fmla="*/ 792339 w 1202550"/>
              <a:gd name="connsiteY732" fmla="*/ 793502 h 1202550"/>
              <a:gd name="connsiteX733" fmla="*/ 801940 w 1202550"/>
              <a:gd name="connsiteY733" fmla="*/ 803103 h 1202550"/>
              <a:gd name="connsiteX734" fmla="*/ 803308 w 1202550"/>
              <a:gd name="connsiteY734" fmla="*/ 805191 h 1202550"/>
              <a:gd name="connsiteX735" fmla="*/ 800380 w 1202550"/>
              <a:gd name="connsiteY735" fmla="*/ 805191 h 1202550"/>
              <a:gd name="connsiteX736" fmla="*/ 707993 w 1202550"/>
              <a:gd name="connsiteY736" fmla="*/ 805191 h 1202550"/>
              <a:gd name="connsiteX737" fmla="*/ 703528 w 1202550"/>
              <a:gd name="connsiteY737" fmla="*/ 802335 h 1202550"/>
              <a:gd name="connsiteX738" fmla="*/ 699423 w 1202550"/>
              <a:gd name="connsiteY738" fmla="*/ 794006 h 1202550"/>
              <a:gd name="connsiteX739" fmla="*/ 698583 w 1202550"/>
              <a:gd name="connsiteY739" fmla="*/ 791654 h 1202550"/>
              <a:gd name="connsiteX740" fmla="*/ 793635 w 1202550"/>
              <a:gd name="connsiteY740" fmla="*/ 792110 h 1202550"/>
              <a:gd name="connsiteX741" fmla="*/ 793827 w 1202550"/>
              <a:gd name="connsiteY741" fmla="*/ 791534 h 1202550"/>
              <a:gd name="connsiteX742" fmla="*/ 796396 w 1202550"/>
              <a:gd name="connsiteY742" fmla="*/ 791534 h 1202550"/>
              <a:gd name="connsiteX743" fmla="*/ 881774 w 1202550"/>
              <a:gd name="connsiteY743" fmla="*/ 791534 h 1202550"/>
              <a:gd name="connsiteX744" fmla="*/ 886767 w 1202550"/>
              <a:gd name="connsiteY744" fmla="*/ 793046 h 1202550"/>
              <a:gd name="connsiteX745" fmla="*/ 901433 w 1202550"/>
              <a:gd name="connsiteY745" fmla="*/ 802887 h 1202550"/>
              <a:gd name="connsiteX746" fmla="*/ 903833 w 1202550"/>
              <a:gd name="connsiteY746" fmla="*/ 804567 h 1202550"/>
              <a:gd name="connsiteX747" fmla="*/ 902297 w 1202550"/>
              <a:gd name="connsiteY747" fmla="*/ 805143 h 1202550"/>
              <a:gd name="connsiteX748" fmla="*/ 808589 w 1202550"/>
              <a:gd name="connsiteY748" fmla="*/ 805143 h 1202550"/>
              <a:gd name="connsiteX749" fmla="*/ 805565 w 1202550"/>
              <a:gd name="connsiteY749" fmla="*/ 804303 h 1202550"/>
              <a:gd name="connsiteX750" fmla="*/ 793635 w 1202550"/>
              <a:gd name="connsiteY750" fmla="*/ 792038 h 1202550"/>
              <a:gd name="connsiteX751" fmla="*/ 809093 w 1202550"/>
              <a:gd name="connsiteY751" fmla="*/ 806944 h 1202550"/>
              <a:gd name="connsiteX752" fmla="*/ 812045 w 1202550"/>
              <a:gd name="connsiteY752" fmla="*/ 806944 h 1202550"/>
              <a:gd name="connsiteX753" fmla="*/ 904649 w 1202550"/>
              <a:gd name="connsiteY753" fmla="*/ 806944 h 1202550"/>
              <a:gd name="connsiteX754" fmla="*/ 910170 w 1202550"/>
              <a:gd name="connsiteY754" fmla="*/ 808648 h 1202550"/>
              <a:gd name="connsiteX755" fmla="*/ 928580 w 1202550"/>
              <a:gd name="connsiteY755" fmla="*/ 821009 h 1202550"/>
              <a:gd name="connsiteX756" fmla="*/ 930980 w 1202550"/>
              <a:gd name="connsiteY756" fmla="*/ 822834 h 1202550"/>
              <a:gd name="connsiteX757" fmla="*/ 929108 w 1202550"/>
              <a:gd name="connsiteY757" fmla="*/ 823266 h 1202550"/>
              <a:gd name="connsiteX758" fmla="*/ 826903 w 1202550"/>
              <a:gd name="connsiteY758" fmla="*/ 823266 h 1202550"/>
              <a:gd name="connsiteX759" fmla="*/ 822967 w 1202550"/>
              <a:gd name="connsiteY759" fmla="*/ 821657 h 1202550"/>
              <a:gd name="connsiteX760" fmla="*/ 808853 w 1202550"/>
              <a:gd name="connsiteY760" fmla="*/ 807496 h 1202550"/>
              <a:gd name="connsiteX761" fmla="*/ 913914 w 1202550"/>
              <a:gd name="connsiteY761" fmla="*/ 808912 h 1202550"/>
              <a:gd name="connsiteX762" fmla="*/ 911658 w 1202550"/>
              <a:gd name="connsiteY762" fmla="*/ 807064 h 1202550"/>
              <a:gd name="connsiteX763" fmla="*/ 914442 w 1202550"/>
              <a:gd name="connsiteY763" fmla="*/ 806944 h 1202550"/>
              <a:gd name="connsiteX764" fmla="*/ 1007382 w 1202550"/>
              <a:gd name="connsiteY764" fmla="*/ 806944 h 1202550"/>
              <a:gd name="connsiteX765" fmla="*/ 1011150 w 1202550"/>
              <a:gd name="connsiteY765" fmla="*/ 807688 h 1202550"/>
              <a:gd name="connsiteX766" fmla="*/ 1039474 w 1202550"/>
              <a:gd name="connsiteY766" fmla="*/ 822089 h 1202550"/>
              <a:gd name="connsiteX767" fmla="*/ 1040722 w 1202550"/>
              <a:gd name="connsiteY767" fmla="*/ 822810 h 1202550"/>
              <a:gd name="connsiteX768" fmla="*/ 1040578 w 1202550"/>
              <a:gd name="connsiteY768" fmla="*/ 823338 h 1202550"/>
              <a:gd name="connsiteX769" fmla="*/ 1037938 w 1202550"/>
              <a:gd name="connsiteY769" fmla="*/ 823338 h 1202550"/>
              <a:gd name="connsiteX770" fmla="*/ 938397 w 1202550"/>
              <a:gd name="connsiteY770" fmla="*/ 823338 h 1202550"/>
              <a:gd name="connsiteX771" fmla="*/ 932853 w 1202550"/>
              <a:gd name="connsiteY771" fmla="*/ 821657 h 1202550"/>
              <a:gd name="connsiteX772" fmla="*/ 914010 w 1202550"/>
              <a:gd name="connsiteY772" fmla="*/ 808840 h 1202550"/>
              <a:gd name="connsiteX773" fmla="*/ 1010718 w 1202550"/>
              <a:gd name="connsiteY773" fmla="*/ 592885 h 1202550"/>
              <a:gd name="connsiteX774" fmla="*/ 1010718 w 1202550"/>
              <a:gd name="connsiteY774" fmla="*/ 505130 h 1202550"/>
              <a:gd name="connsiteX775" fmla="*/ 1010718 w 1202550"/>
              <a:gd name="connsiteY775" fmla="*/ 502729 h 1202550"/>
              <a:gd name="connsiteX776" fmla="*/ 1012031 w 1202550"/>
              <a:gd name="connsiteY776" fmla="*/ 500627 h 1202550"/>
              <a:gd name="connsiteX777" fmla="*/ 1012231 w 1202550"/>
              <a:gd name="connsiteY777" fmla="*/ 500593 h 1202550"/>
              <a:gd name="connsiteX778" fmla="*/ 1044491 w 1202550"/>
              <a:gd name="connsiteY778" fmla="*/ 492672 h 1202550"/>
              <a:gd name="connsiteX779" fmla="*/ 1045115 w 1202550"/>
              <a:gd name="connsiteY779" fmla="*/ 492840 h 1202550"/>
              <a:gd name="connsiteX780" fmla="*/ 1045115 w 1202550"/>
              <a:gd name="connsiteY780" fmla="*/ 598766 h 1202550"/>
              <a:gd name="connsiteX781" fmla="*/ 1042714 w 1202550"/>
              <a:gd name="connsiteY781" fmla="*/ 601286 h 1202550"/>
              <a:gd name="connsiteX782" fmla="*/ 1030425 w 1202550"/>
              <a:gd name="connsiteY782" fmla="*/ 601286 h 1202550"/>
              <a:gd name="connsiteX783" fmla="*/ 1012735 w 1202550"/>
              <a:gd name="connsiteY783" fmla="*/ 601286 h 1202550"/>
              <a:gd name="connsiteX784" fmla="*/ 1010694 w 1202550"/>
              <a:gd name="connsiteY784" fmla="*/ 599270 h 1202550"/>
              <a:gd name="connsiteX785" fmla="*/ 1010718 w 1202550"/>
              <a:gd name="connsiteY785" fmla="*/ 592693 h 1202550"/>
              <a:gd name="connsiteX786" fmla="*/ 1045115 w 1202550"/>
              <a:gd name="connsiteY786" fmla="*/ 711676 h 1202550"/>
              <a:gd name="connsiteX787" fmla="*/ 1042450 w 1202550"/>
              <a:gd name="connsiteY787" fmla="*/ 711532 h 1202550"/>
              <a:gd name="connsiteX788" fmla="*/ 1013431 w 1202550"/>
              <a:gd name="connsiteY788" fmla="*/ 704331 h 1202550"/>
              <a:gd name="connsiteX789" fmla="*/ 1010718 w 1202550"/>
              <a:gd name="connsiteY789" fmla="*/ 700754 h 1202550"/>
              <a:gd name="connsiteX790" fmla="*/ 1010718 w 1202550"/>
              <a:gd name="connsiteY790" fmla="*/ 614439 h 1202550"/>
              <a:gd name="connsiteX791" fmla="*/ 1010718 w 1202550"/>
              <a:gd name="connsiteY791" fmla="*/ 605150 h 1202550"/>
              <a:gd name="connsiteX792" fmla="*/ 1012759 w 1202550"/>
              <a:gd name="connsiteY792" fmla="*/ 603062 h 1202550"/>
              <a:gd name="connsiteX793" fmla="*/ 1043026 w 1202550"/>
              <a:gd name="connsiteY793" fmla="*/ 603062 h 1202550"/>
              <a:gd name="connsiteX794" fmla="*/ 1045139 w 1202550"/>
              <a:gd name="connsiteY794" fmla="*/ 605294 h 1202550"/>
              <a:gd name="connsiteX795" fmla="*/ 1045139 w 1202550"/>
              <a:gd name="connsiteY795" fmla="*/ 711460 h 1202550"/>
              <a:gd name="connsiteX796" fmla="*/ 1038178 w 1202550"/>
              <a:gd name="connsiteY796" fmla="*/ 383387 h 1202550"/>
              <a:gd name="connsiteX797" fmla="*/ 1011775 w 1202550"/>
              <a:gd name="connsiteY797" fmla="*/ 396660 h 1202550"/>
              <a:gd name="connsiteX798" fmla="*/ 1007190 w 1202550"/>
              <a:gd name="connsiteY798" fmla="*/ 397716 h 1202550"/>
              <a:gd name="connsiteX799" fmla="*/ 914802 w 1202550"/>
              <a:gd name="connsiteY799" fmla="*/ 397716 h 1202550"/>
              <a:gd name="connsiteX800" fmla="*/ 911658 w 1202550"/>
              <a:gd name="connsiteY800" fmla="*/ 397284 h 1202550"/>
              <a:gd name="connsiteX801" fmla="*/ 934245 w 1202550"/>
              <a:gd name="connsiteY801" fmla="*/ 382210 h 1202550"/>
              <a:gd name="connsiteX802" fmla="*/ 937989 w 1202550"/>
              <a:gd name="connsiteY802" fmla="*/ 381538 h 1202550"/>
              <a:gd name="connsiteX803" fmla="*/ 1037194 w 1202550"/>
              <a:gd name="connsiteY803" fmla="*/ 381538 h 1202550"/>
              <a:gd name="connsiteX804" fmla="*/ 1040554 w 1202550"/>
              <a:gd name="connsiteY804" fmla="*/ 381874 h 1202550"/>
              <a:gd name="connsiteX805" fmla="*/ 1038178 w 1202550"/>
              <a:gd name="connsiteY805" fmla="*/ 383195 h 1202550"/>
              <a:gd name="connsiteX806" fmla="*/ 936597 w 1202550"/>
              <a:gd name="connsiteY806" fmla="*/ 378418 h 1202550"/>
              <a:gd name="connsiteX807" fmla="*/ 932421 w 1202550"/>
              <a:gd name="connsiteY807" fmla="*/ 379738 h 1202550"/>
              <a:gd name="connsiteX808" fmla="*/ 828944 w 1202550"/>
              <a:gd name="connsiteY808" fmla="*/ 379738 h 1202550"/>
              <a:gd name="connsiteX809" fmla="*/ 826975 w 1202550"/>
              <a:gd name="connsiteY809" fmla="*/ 379618 h 1202550"/>
              <a:gd name="connsiteX810" fmla="*/ 828392 w 1202550"/>
              <a:gd name="connsiteY810" fmla="*/ 377674 h 1202550"/>
              <a:gd name="connsiteX811" fmla="*/ 844258 w 1202550"/>
              <a:gd name="connsiteY811" fmla="*/ 361736 h 1202550"/>
              <a:gd name="connsiteX812" fmla="*/ 848746 w 1202550"/>
              <a:gd name="connsiteY812" fmla="*/ 359936 h 1202550"/>
              <a:gd name="connsiteX813" fmla="*/ 894640 w 1202550"/>
              <a:gd name="connsiteY813" fmla="*/ 359936 h 1202550"/>
              <a:gd name="connsiteX814" fmla="*/ 960024 w 1202550"/>
              <a:gd name="connsiteY814" fmla="*/ 359936 h 1202550"/>
              <a:gd name="connsiteX815" fmla="*/ 963384 w 1202550"/>
              <a:gd name="connsiteY815" fmla="*/ 360224 h 1202550"/>
              <a:gd name="connsiteX816" fmla="*/ 961536 w 1202550"/>
              <a:gd name="connsiteY816" fmla="*/ 361784 h 1202550"/>
              <a:gd name="connsiteX817" fmla="*/ 936597 w 1202550"/>
              <a:gd name="connsiteY817" fmla="*/ 378226 h 1202550"/>
              <a:gd name="connsiteX818" fmla="*/ 842121 w 1202550"/>
              <a:gd name="connsiteY818" fmla="*/ 358159 h 1202550"/>
              <a:gd name="connsiteX819" fmla="*/ 729067 w 1202550"/>
              <a:gd name="connsiteY819" fmla="*/ 358159 h 1202550"/>
              <a:gd name="connsiteX820" fmla="*/ 726211 w 1202550"/>
              <a:gd name="connsiteY820" fmla="*/ 358159 h 1202550"/>
              <a:gd name="connsiteX821" fmla="*/ 726691 w 1202550"/>
              <a:gd name="connsiteY821" fmla="*/ 355759 h 1202550"/>
              <a:gd name="connsiteX822" fmla="*/ 735284 w 1202550"/>
              <a:gd name="connsiteY822" fmla="*/ 338621 h 1202550"/>
              <a:gd name="connsiteX823" fmla="*/ 737468 w 1202550"/>
              <a:gd name="connsiteY823" fmla="*/ 333820 h 1202550"/>
              <a:gd name="connsiteX824" fmla="*/ 740325 w 1202550"/>
              <a:gd name="connsiteY824" fmla="*/ 333268 h 1202550"/>
              <a:gd name="connsiteX825" fmla="*/ 866484 w 1202550"/>
              <a:gd name="connsiteY825" fmla="*/ 333268 h 1202550"/>
              <a:gd name="connsiteX826" fmla="*/ 868885 w 1202550"/>
              <a:gd name="connsiteY826" fmla="*/ 333460 h 1202550"/>
              <a:gd name="connsiteX827" fmla="*/ 869053 w 1202550"/>
              <a:gd name="connsiteY827" fmla="*/ 334445 h 1202550"/>
              <a:gd name="connsiteX828" fmla="*/ 847450 w 1202550"/>
              <a:gd name="connsiteY828" fmla="*/ 356047 h 1202550"/>
              <a:gd name="connsiteX829" fmla="*/ 842121 w 1202550"/>
              <a:gd name="connsiteY829" fmla="*/ 357967 h 1202550"/>
              <a:gd name="connsiteX830" fmla="*/ 735068 w 1202550"/>
              <a:gd name="connsiteY830" fmla="*/ 335021 h 1202550"/>
              <a:gd name="connsiteX831" fmla="*/ 735068 w 1202550"/>
              <a:gd name="connsiteY831" fmla="*/ 335021 h 1202550"/>
              <a:gd name="connsiteX832" fmla="*/ 725035 w 1202550"/>
              <a:gd name="connsiteY832" fmla="*/ 354727 h 1202550"/>
              <a:gd name="connsiteX833" fmla="*/ 724243 w 1202550"/>
              <a:gd name="connsiteY833" fmla="*/ 356335 h 1202550"/>
              <a:gd name="connsiteX834" fmla="*/ 721530 w 1202550"/>
              <a:gd name="connsiteY834" fmla="*/ 358111 h 1202550"/>
              <a:gd name="connsiteX835" fmla="*/ 720042 w 1202550"/>
              <a:gd name="connsiteY835" fmla="*/ 358111 h 1202550"/>
              <a:gd name="connsiteX836" fmla="*/ 606772 w 1202550"/>
              <a:gd name="connsiteY836" fmla="*/ 358111 h 1202550"/>
              <a:gd name="connsiteX837" fmla="*/ 603123 w 1202550"/>
              <a:gd name="connsiteY837" fmla="*/ 354391 h 1202550"/>
              <a:gd name="connsiteX838" fmla="*/ 603123 w 1202550"/>
              <a:gd name="connsiteY838" fmla="*/ 334012 h 1202550"/>
              <a:gd name="connsiteX839" fmla="*/ 604636 w 1202550"/>
              <a:gd name="connsiteY839" fmla="*/ 333220 h 1202550"/>
              <a:gd name="connsiteX840" fmla="*/ 731587 w 1202550"/>
              <a:gd name="connsiteY840" fmla="*/ 333220 h 1202550"/>
              <a:gd name="connsiteX841" fmla="*/ 734564 w 1202550"/>
              <a:gd name="connsiteY841" fmla="*/ 333340 h 1202550"/>
              <a:gd name="connsiteX842" fmla="*/ 735068 w 1202550"/>
              <a:gd name="connsiteY842" fmla="*/ 334829 h 1202550"/>
              <a:gd name="connsiteX843" fmla="*/ 605140 w 1202550"/>
              <a:gd name="connsiteY843" fmla="*/ 359720 h 1202550"/>
              <a:gd name="connsiteX844" fmla="*/ 606652 w 1202550"/>
              <a:gd name="connsiteY844" fmla="*/ 359720 h 1202550"/>
              <a:gd name="connsiteX845" fmla="*/ 721866 w 1202550"/>
              <a:gd name="connsiteY845" fmla="*/ 359720 h 1202550"/>
              <a:gd name="connsiteX846" fmla="*/ 721242 w 1202550"/>
              <a:gd name="connsiteY846" fmla="*/ 362312 h 1202550"/>
              <a:gd name="connsiteX847" fmla="*/ 714041 w 1202550"/>
              <a:gd name="connsiteY847" fmla="*/ 377074 h 1202550"/>
              <a:gd name="connsiteX848" fmla="*/ 709913 w 1202550"/>
              <a:gd name="connsiteY848" fmla="*/ 379474 h 1202550"/>
              <a:gd name="connsiteX849" fmla="*/ 630703 w 1202550"/>
              <a:gd name="connsiteY849" fmla="*/ 379474 h 1202550"/>
              <a:gd name="connsiteX850" fmla="*/ 606028 w 1202550"/>
              <a:gd name="connsiteY850" fmla="*/ 379474 h 1202550"/>
              <a:gd name="connsiteX851" fmla="*/ 603171 w 1202550"/>
              <a:gd name="connsiteY851" fmla="*/ 376786 h 1202550"/>
              <a:gd name="connsiteX852" fmla="*/ 603171 w 1202550"/>
              <a:gd name="connsiteY852" fmla="*/ 361784 h 1202550"/>
              <a:gd name="connsiteX853" fmla="*/ 605140 w 1202550"/>
              <a:gd name="connsiteY853" fmla="*/ 359720 h 1202550"/>
              <a:gd name="connsiteX854" fmla="*/ 605140 w 1202550"/>
              <a:gd name="connsiteY854" fmla="*/ 381322 h 1202550"/>
              <a:gd name="connsiteX855" fmla="*/ 606628 w 1202550"/>
              <a:gd name="connsiteY855" fmla="*/ 381322 h 1202550"/>
              <a:gd name="connsiteX856" fmla="*/ 707993 w 1202550"/>
              <a:gd name="connsiteY856" fmla="*/ 381322 h 1202550"/>
              <a:gd name="connsiteX857" fmla="*/ 711089 w 1202550"/>
              <a:gd name="connsiteY857" fmla="*/ 381538 h 1202550"/>
              <a:gd name="connsiteX858" fmla="*/ 710537 w 1202550"/>
              <a:gd name="connsiteY858" fmla="*/ 383651 h 1202550"/>
              <a:gd name="connsiteX859" fmla="*/ 704704 w 1202550"/>
              <a:gd name="connsiteY859" fmla="*/ 395460 h 1202550"/>
              <a:gd name="connsiteX860" fmla="*/ 701248 w 1202550"/>
              <a:gd name="connsiteY860" fmla="*/ 397524 h 1202550"/>
              <a:gd name="connsiteX861" fmla="*/ 700047 w 1202550"/>
              <a:gd name="connsiteY861" fmla="*/ 397524 h 1202550"/>
              <a:gd name="connsiteX862" fmla="*/ 606436 w 1202550"/>
              <a:gd name="connsiteY862" fmla="*/ 397524 h 1202550"/>
              <a:gd name="connsiteX863" fmla="*/ 603171 w 1202550"/>
              <a:gd name="connsiteY863" fmla="*/ 394308 h 1202550"/>
              <a:gd name="connsiteX864" fmla="*/ 603171 w 1202550"/>
              <a:gd name="connsiteY864" fmla="*/ 383219 h 1202550"/>
              <a:gd name="connsiteX865" fmla="*/ 605068 w 1202550"/>
              <a:gd name="connsiteY865" fmla="*/ 381322 h 1202550"/>
              <a:gd name="connsiteX866" fmla="*/ 695583 w 1202550"/>
              <a:gd name="connsiteY866" fmla="*/ 700802 h 1202550"/>
              <a:gd name="connsiteX867" fmla="*/ 695583 w 1202550"/>
              <a:gd name="connsiteY867" fmla="*/ 785941 h 1202550"/>
              <a:gd name="connsiteX868" fmla="*/ 695583 w 1202550"/>
              <a:gd name="connsiteY868" fmla="*/ 788053 h 1202550"/>
              <a:gd name="connsiteX869" fmla="*/ 693807 w 1202550"/>
              <a:gd name="connsiteY869" fmla="*/ 789661 h 1202550"/>
              <a:gd name="connsiteX870" fmla="*/ 692319 w 1202550"/>
              <a:gd name="connsiteY870" fmla="*/ 789661 h 1202550"/>
              <a:gd name="connsiteX871" fmla="*/ 606580 w 1202550"/>
              <a:gd name="connsiteY871" fmla="*/ 789661 h 1202550"/>
              <a:gd name="connsiteX872" fmla="*/ 603171 w 1202550"/>
              <a:gd name="connsiteY872" fmla="*/ 786349 h 1202550"/>
              <a:gd name="connsiteX873" fmla="*/ 603171 w 1202550"/>
              <a:gd name="connsiteY873" fmla="*/ 700610 h 1202550"/>
              <a:gd name="connsiteX874" fmla="*/ 606460 w 1202550"/>
              <a:gd name="connsiteY874" fmla="*/ 697178 h 1202550"/>
              <a:gd name="connsiteX875" fmla="*/ 691911 w 1202550"/>
              <a:gd name="connsiteY875" fmla="*/ 697178 h 1202550"/>
              <a:gd name="connsiteX876" fmla="*/ 693999 w 1202550"/>
              <a:gd name="connsiteY876" fmla="*/ 697178 h 1202550"/>
              <a:gd name="connsiteX877" fmla="*/ 695559 w 1202550"/>
              <a:gd name="connsiteY877" fmla="*/ 698714 h 1202550"/>
              <a:gd name="connsiteX878" fmla="*/ 695583 w 1202550"/>
              <a:gd name="connsiteY878" fmla="*/ 700802 h 1202550"/>
              <a:gd name="connsiteX879" fmla="*/ 603171 w 1202550"/>
              <a:gd name="connsiteY879" fmla="*/ 606423 h 1202550"/>
              <a:gd name="connsiteX880" fmla="*/ 603171 w 1202550"/>
              <a:gd name="connsiteY880" fmla="*/ 604310 h 1202550"/>
              <a:gd name="connsiteX881" fmla="*/ 604492 w 1202550"/>
              <a:gd name="connsiteY881" fmla="*/ 603086 h 1202550"/>
              <a:gd name="connsiteX882" fmla="*/ 692943 w 1202550"/>
              <a:gd name="connsiteY882" fmla="*/ 603086 h 1202550"/>
              <a:gd name="connsiteX883" fmla="*/ 695559 w 1202550"/>
              <a:gd name="connsiteY883" fmla="*/ 605678 h 1202550"/>
              <a:gd name="connsiteX884" fmla="*/ 695559 w 1202550"/>
              <a:gd name="connsiteY884" fmla="*/ 691753 h 1202550"/>
              <a:gd name="connsiteX885" fmla="*/ 695559 w 1202550"/>
              <a:gd name="connsiteY885" fmla="*/ 694153 h 1202550"/>
              <a:gd name="connsiteX886" fmla="*/ 694287 w 1202550"/>
              <a:gd name="connsiteY886" fmla="*/ 695378 h 1202550"/>
              <a:gd name="connsiteX887" fmla="*/ 606412 w 1202550"/>
              <a:gd name="connsiteY887" fmla="*/ 695378 h 1202550"/>
              <a:gd name="connsiteX888" fmla="*/ 603171 w 1202550"/>
              <a:gd name="connsiteY888" fmla="*/ 692185 h 1202550"/>
              <a:gd name="connsiteX889" fmla="*/ 604876 w 1202550"/>
              <a:gd name="connsiteY889" fmla="*/ 791462 h 1202550"/>
              <a:gd name="connsiteX890" fmla="*/ 606676 w 1202550"/>
              <a:gd name="connsiteY890" fmla="*/ 791462 h 1202550"/>
              <a:gd name="connsiteX891" fmla="*/ 692751 w 1202550"/>
              <a:gd name="connsiteY891" fmla="*/ 791462 h 1202550"/>
              <a:gd name="connsiteX892" fmla="*/ 697551 w 1202550"/>
              <a:gd name="connsiteY892" fmla="*/ 794438 h 1202550"/>
              <a:gd name="connsiteX893" fmla="*/ 702712 w 1202550"/>
              <a:gd name="connsiteY893" fmla="*/ 805143 h 1202550"/>
              <a:gd name="connsiteX894" fmla="*/ 606772 w 1202550"/>
              <a:gd name="connsiteY894" fmla="*/ 805143 h 1202550"/>
              <a:gd name="connsiteX895" fmla="*/ 603195 w 1202550"/>
              <a:gd name="connsiteY895" fmla="*/ 801687 h 1202550"/>
              <a:gd name="connsiteX896" fmla="*/ 603195 w 1202550"/>
              <a:gd name="connsiteY896" fmla="*/ 793286 h 1202550"/>
              <a:gd name="connsiteX897" fmla="*/ 604876 w 1202550"/>
              <a:gd name="connsiteY897" fmla="*/ 791534 h 1202550"/>
              <a:gd name="connsiteX898" fmla="*/ 707032 w 1202550"/>
              <a:gd name="connsiteY898" fmla="*/ 809560 h 1202550"/>
              <a:gd name="connsiteX899" fmla="*/ 706168 w 1202550"/>
              <a:gd name="connsiteY899" fmla="*/ 807160 h 1202550"/>
              <a:gd name="connsiteX900" fmla="*/ 709121 w 1202550"/>
              <a:gd name="connsiteY900" fmla="*/ 806968 h 1202550"/>
              <a:gd name="connsiteX901" fmla="*/ 802732 w 1202550"/>
              <a:gd name="connsiteY901" fmla="*/ 806968 h 1202550"/>
              <a:gd name="connsiteX902" fmla="*/ 807725 w 1202550"/>
              <a:gd name="connsiteY902" fmla="*/ 808960 h 1202550"/>
              <a:gd name="connsiteX903" fmla="*/ 819558 w 1202550"/>
              <a:gd name="connsiteY903" fmla="*/ 820961 h 1202550"/>
              <a:gd name="connsiteX904" fmla="*/ 821287 w 1202550"/>
              <a:gd name="connsiteY904" fmla="*/ 823026 h 1202550"/>
              <a:gd name="connsiteX905" fmla="*/ 819078 w 1202550"/>
              <a:gd name="connsiteY905" fmla="*/ 823386 h 1202550"/>
              <a:gd name="connsiteX906" fmla="*/ 716490 w 1202550"/>
              <a:gd name="connsiteY906" fmla="*/ 823386 h 1202550"/>
              <a:gd name="connsiteX907" fmla="*/ 712649 w 1202550"/>
              <a:gd name="connsiteY907" fmla="*/ 820985 h 1202550"/>
              <a:gd name="connsiteX908" fmla="*/ 707032 w 1202550"/>
              <a:gd name="connsiteY908" fmla="*/ 809560 h 1202550"/>
              <a:gd name="connsiteX909" fmla="*/ 717570 w 1202550"/>
              <a:gd name="connsiteY909" fmla="*/ 824970 h 1202550"/>
              <a:gd name="connsiteX910" fmla="*/ 821263 w 1202550"/>
              <a:gd name="connsiteY910" fmla="*/ 824970 h 1202550"/>
              <a:gd name="connsiteX911" fmla="*/ 825463 w 1202550"/>
              <a:gd name="connsiteY911" fmla="*/ 826674 h 1202550"/>
              <a:gd name="connsiteX912" fmla="*/ 841689 w 1202550"/>
              <a:gd name="connsiteY912" fmla="*/ 843092 h 1202550"/>
              <a:gd name="connsiteX913" fmla="*/ 842649 w 1202550"/>
              <a:gd name="connsiteY913" fmla="*/ 844796 h 1202550"/>
              <a:gd name="connsiteX914" fmla="*/ 839793 w 1202550"/>
              <a:gd name="connsiteY914" fmla="*/ 844796 h 1202550"/>
              <a:gd name="connsiteX915" fmla="*/ 727699 w 1202550"/>
              <a:gd name="connsiteY915" fmla="*/ 844796 h 1202550"/>
              <a:gd name="connsiteX916" fmla="*/ 723138 w 1202550"/>
              <a:gd name="connsiteY916" fmla="*/ 842108 h 1202550"/>
              <a:gd name="connsiteX917" fmla="*/ 716130 w 1202550"/>
              <a:gd name="connsiteY917" fmla="*/ 827874 h 1202550"/>
              <a:gd name="connsiteX918" fmla="*/ 715097 w 1202550"/>
              <a:gd name="connsiteY918" fmla="*/ 825162 h 1202550"/>
              <a:gd name="connsiteX919" fmla="*/ 717570 w 1202550"/>
              <a:gd name="connsiteY919" fmla="*/ 824970 h 1202550"/>
              <a:gd name="connsiteX920" fmla="*/ 827383 w 1202550"/>
              <a:gd name="connsiteY920" fmla="*/ 825978 h 1202550"/>
              <a:gd name="connsiteX921" fmla="*/ 827383 w 1202550"/>
              <a:gd name="connsiteY921" fmla="*/ 824970 h 1202550"/>
              <a:gd name="connsiteX922" fmla="*/ 830000 w 1202550"/>
              <a:gd name="connsiteY922" fmla="*/ 824970 h 1202550"/>
              <a:gd name="connsiteX923" fmla="*/ 931941 w 1202550"/>
              <a:gd name="connsiteY923" fmla="*/ 824970 h 1202550"/>
              <a:gd name="connsiteX924" fmla="*/ 936933 w 1202550"/>
              <a:gd name="connsiteY924" fmla="*/ 826482 h 1202550"/>
              <a:gd name="connsiteX925" fmla="*/ 961344 w 1202550"/>
              <a:gd name="connsiteY925" fmla="*/ 842828 h 1202550"/>
              <a:gd name="connsiteX926" fmla="*/ 963264 w 1202550"/>
              <a:gd name="connsiteY926" fmla="*/ 844196 h 1202550"/>
              <a:gd name="connsiteX927" fmla="*/ 961824 w 1202550"/>
              <a:gd name="connsiteY927" fmla="*/ 844772 h 1202550"/>
              <a:gd name="connsiteX928" fmla="*/ 848170 w 1202550"/>
              <a:gd name="connsiteY928" fmla="*/ 844772 h 1202550"/>
              <a:gd name="connsiteX929" fmla="*/ 845170 w 1202550"/>
              <a:gd name="connsiteY929" fmla="*/ 843860 h 1202550"/>
              <a:gd name="connsiteX930" fmla="*/ 827383 w 1202550"/>
              <a:gd name="connsiteY930" fmla="*/ 825978 h 1202550"/>
              <a:gd name="connsiteX931" fmla="*/ 851602 w 1202550"/>
              <a:gd name="connsiteY931" fmla="*/ 846549 h 1202550"/>
              <a:gd name="connsiteX932" fmla="*/ 964417 w 1202550"/>
              <a:gd name="connsiteY932" fmla="*/ 846549 h 1202550"/>
              <a:gd name="connsiteX933" fmla="*/ 969409 w 1202550"/>
              <a:gd name="connsiteY933" fmla="*/ 848061 h 1202550"/>
              <a:gd name="connsiteX934" fmla="*/ 1000613 w 1202550"/>
              <a:gd name="connsiteY934" fmla="*/ 868895 h 1202550"/>
              <a:gd name="connsiteX935" fmla="*/ 1003013 w 1202550"/>
              <a:gd name="connsiteY935" fmla="*/ 871080 h 1202550"/>
              <a:gd name="connsiteX936" fmla="*/ 1000613 w 1202550"/>
              <a:gd name="connsiteY936" fmla="*/ 871080 h 1202550"/>
              <a:gd name="connsiteX937" fmla="*/ 875317 w 1202550"/>
              <a:gd name="connsiteY937" fmla="*/ 871080 h 1202550"/>
              <a:gd name="connsiteX938" fmla="*/ 870853 w 1202550"/>
              <a:gd name="connsiteY938" fmla="*/ 869279 h 1202550"/>
              <a:gd name="connsiteX939" fmla="*/ 850546 w 1202550"/>
              <a:gd name="connsiteY939" fmla="*/ 848901 h 1202550"/>
              <a:gd name="connsiteX940" fmla="*/ 848818 w 1202550"/>
              <a:gd name="connsiteY940" fmla="*/ 846500 h 1202550"/>
              <a:gd name="connsiteX941" fmla="*/ 965281 w 1202550"/>
              <a:gd name="connsiteY941" fmla="*/ 843164 h 1202550"/>
              <a:gd name="connsiteX942" fmla="*/ 941638 w 1202550"/>
              <a:gd name="connsiteY942" fmla="*/ 827346 h 1202550"/>
              <a:gd name="connsiteX943" fmla="*/ 938949 w 1202550"/>
              <a:gd name="connsiteY943" fmla="*/ 825258 h 1202550"/>
              <a:gd name="connsiteX944" fmla="*/ 941350 w 1202550"/>
              <a:gd name="connsiteY944" fmla="*/ 824970 h 1202550"/>
              <a:gd name="connsiteX945" fmla="*/ 1043386 w 1202550"/>
              <a:gd name="connsiteY945" fmla="*/ 824970 h 1202550"/>
              <a:gd name="connsiteX946" fmla="*/ 1047155 w 1202550"/>
              <a:gd name="connsiteY946" fmla="*/ 825690 h 1202550"/>
              <a:gd name="connsiteX947" fmla="*/ 1082463 w 1202550"/>
              <a:gd name="connsiteY947" fmla="*/ 843404 h 1202550"/>
              <a:gd name="connsiteX948" fmla="*/ 1084024 w 1202550"/>
              <a:gd name="connsiteY948" fmla="*/ 844772 h 1202550"/>
              <a:gd name="connsiteX949" fmla="*/ 1081383 w 1202550"/>
              <a:gd name="connsiteY949" fmla="*/ 844772 h 1202550"/>
              <a:gd name="connsiteX950" fmla="*/ 970513 w 1202550"/>
              <a:gd name="connsiteY950" fmla="*/ 844772 h 1202550"/>
              <a:gd name="connsiteX951" fmla="*/ 965233 w 1202550"/>
              <a:gd name="connsiteY951" fmla="*/ 843164 h 1202550"/>
              <a:gd name="connsiteX952" fmla="*/ 1088344 w 1202550"/>
              <a:gd name="connsiteY952" fmla="*/ 722789 h 1202550"/>
              <a:gd name="connsiteX953" fmla="*/ 1079511 w 1202550"/>
              <a:gd name="connsiteY953" fmla="*/ 720605 h 1202550"/>
              <a:gd name="connsiteX954" fmla="*/ 1049891 w 1202550"/>
              <a:gd name="connsiteY954" fmla="*/ 713212 h 1202550"/>
              <a:gd name="connsiteX955" fmla="*/ 1046963 w 1202550"/>
              <a:gd name="connsiteY955" fmla="*/ 709539 h 1202550"/>
              <a:gd name="connsiteX956" fmla="*/ 1046963 w 1202550"/>
              <a:gd name="connsiteY956" fmla="*/ 606326 h 1202550"/>
              <a:gd name="connsiteX957" fmla="*/ 1050347 w 1202550"/>
              <a:gd name="connsiteY957" fmla="*/ 603014 h 1202550"/>
              <a:gd name="connsiteX958" fmla="*/ 1085128 w 1202550"/>
              <a:gd name="connsiteY958" fmla="*/ 603014 h 1202550"/>
              <a:gd name="connsiteX959" fmla="*/ 1087240 w 1202550"/>
              <a:gd name="connsiteY959" fmla="*/ 603014 h 1202550"/>
              <a:gd name="connsiteX960" fmla="*/ 1088344 w 1202550"/>
              <a:gd name="connsiteY960" fmla="*/ 603917 h 1202550"/>
              <a:gd name="connsiteX961" fmla="*/ 1088344 w 1202550"/>
              <a:gd name="connsiteY961" fmla="*/ 604118 h 1202550"/>
              <a:gd name="connsiteX962" fmla="*/ 1088344 w 1202550"/>
              <a:gd name="connsiteY962" fmla="*/ 722693 h 1202550"/>
              <a:gd name="connsiteX963" fmla="*/ 1085056 w 1202550"/>
              <a:gd name="connsiteY963" fmla="*/ 601286 h 1202550"/>
              <a:gd name="connsiteX964" fmla="*/ 1049315 w 1202550"/>
              <a:gd name="connsiteY964" fmla="*/ 601286 h 1202550"/>
              <a:gd name="connsiteX965" fmla="*/ 1046915 w 1202550"/>
              <a:gd name="connsiteY965" fmla="*/ 598886 h 1202550"/>
              <a:gd name="connsiteX966" fmla="*/ 1046915 w 1202550"/>
              <a:gd name="connsiteY966" fmla="*/ 494496 h 1202550"/>
              <a:gd name="connsiteX967" fmla="*/ 1049315 w 1202550"/>
              <a:gd name="connsiteY967" fmla="*/ 491376 h 1202550"/>
              <a:gd name="connsiteX968" fmla="*/ 1086184 w 1202550"/>
              <a:gd name="connsiteY968" fmla="*/ 482159 h 1202550"/>
              <a:gd name="connsiteX969" fmla="*/ 1088224 w 1202550"/>
              <a:gd name="connsiteY969" fmla="*/ 482159 h 1202550"/>
              <a:gd name="connsiteX970" fmla="*/ 1088224 w 1202550"/>
              <a:gd name="connsiteY970" fmla="*/ 485231 h 1202550"/>
              <a:gd name="connsiteX971" fmla="*/ 1088224 w 1202550"/>
              <a:gd name="connsiteY971" fmla="*/ 598045 h 1202550"/>
              <a:gd name="connsiteX972" fmla="*/ 1085008 w 1202550"/>
              <a:gd name="connsiteY972" fmla="*/ 601286 h 1202550"/>
              <a:gd name="connsiteX973" fmla="*/ 1081263 w 1202550"/>
              <a:gd name="connsiteY973" fmla="*/ 361736 h 1202550"/>
              <a:gd name="connsiteX974" fmla="*/ 1047659 w 1202550"/>
              <a:gd name="connsiteY974" fmla="*/ 378538 h 1202550"/>
              <a:gd name="connsiteX975" fmla="*/ 1043074 w 1202550"/>
              <a:gd name="connsiteY975" fmla="*/ 379618 h 1202550"/>
              <a:gd name="connsiteX976" fmla="*/ 941830 w 1202550"/>
              <a:gd name="connsiteY976" fmla="*/ 379618 h 1202550"/>
              <a:gd name="connsiteX977" fmla="*/ 939237 w 1202550"/>
              <a:gd name="connsiteY977" fmla="*/ 379354 h 1202550"/>
              <a:gd name="connsiteX978" fmla="*/ 940294 w 1202550"/>
              <a:gd name="connsiteY978" fmla="*/ 378130 h 1202550"/>
              <a:gd name="connsiteX979" fmla="*/ 965953 w 1202550"/>
              <a:gd name="connsiteY979" fmla="*/ 360968 h 1202550"/>
              <a:gd name="connsiteX980" fmla="*/ 969865 w 1202550"/>
              <a:gd name="connsiteY980" fmla="*/ 359816 h 1202550"/>
              <a:gd name="connsiteX981" fmla="*/ 1081671 w 1202550"/>
              <a:gd name="connsiteY981" fmla="*/ 359816 h 1202550"/>
              <a:gd name="connsiteX982" fmla="*/ 1084072 w 1202550"/>
              <a:gd name="connsiteY982" fmla="*/ 360272 h 1202550"/>
              <a:gd name="connsiteX983" fmla="*/ 1081215 w 1202550"/>
              <a:gd name="connsiteY983" fmla="*/ 361736 h 1202550"/>
              <a:gd name="connsiteX984" fmla="*/ 967873 w 1202550"/>
              <a:gd name="connsiteY984" fmla="*/ 357607 h 1202550"/>
              <a:gd name="connsiteX985" fmla="*/ 964177 w 1202550"/>
              <a:gd name="connsiteY985" fmla="*/ 358279 h 1202550"/>
              <a:gd name="connsiteX986" fmla="*/ 849538 w 1202550"/>
              <a:gd name="connsiteY986" fmla="*/ 358279 h 1202550"/>
              <a:gd name="connsiteX987" fmla="*/ 848386 w 1202550"/>
              <a:gd name="connsiteY987" fmla="*/ 357031 h 1202550"/>
              <a:gd name="connsiteX988" fmla="*/ 871837 w 1202550"/>
              <a:gd name="connsiteY988" fmla="*/ 333604 h 1202550"/>
              <a:gd name="connsiteX989" fmla="*/ 874693 w 1202550"/>
              <a:gd name="connsiteY989" fmla="*/ 333028 h 1202550"/>
              <a:gd name="connsiteX990" fmla="*/ 1000421 w 1202550"/>
              <a:gd name="connsiteY990" fmla="*/ 333028 h 1202550"/>
              <a:gd name="connsiteX991" fmla="*/ 1002821 w 1202550"/>
              <a:gd name="connsiteY991" fmla="*/ 333244 h 1202550"/>
              <a:gd name="connsiteX992" fmla="*/ 1002821 w 1202550"/>
              <a:gd name="connsiteY992" fmla="*/ 334252 h 1202550"/>
              <a:gd name="connsiteX993" fmla="*/ 967825 w 1202550"/>
              <a:gd name="connsiteY993" fmla="*/ 357607 h 1202550"/>
              <a:gd name="connsiteX994" fmla="*/ 871285 w 1202550"/>
              <a:gd name="connsiteY994" fmla="*/ 331852 h 1202550"/>
              <a:gd name="connsiteX995" fmla="*/ 868429 w 1202550"/>
              <a:gd name="connsiteY995" fmla="*/ 332428 h 1202550"/>
              <a:gd name="connsiteX996" fmla="*/ 741765 w 1202550"/>
              <a:gd name="connsiteY996" fmla="*/ 332428 h 1202550"/>
              <a:gd name="connsiteX997" fmla="*/ 738692 w 1202550"/>
              <a:gd name="connsiteY997" fmla="*/ 331708 h 1202550"/>
              <a:gd name="connsiteX998" fmla="*/ 738692 w 1202550"/>
              <a:gd name="connsiteY998" fmla="*/ 331708 h 1202550"/>
              <a:gd name="connsiteX999" fmla="*/ 753094 w 1202550"/>
              <a:gd name="connsiteY999" fmla="*/ 302472 h 1202550"/>
              <a:gd name="connsiteX1000" fmla="*/ 755494 w 1202550"/>
              <a:gd name="connsiteY1000" fmla="*/ 301128 h 1202550"/>
              <a:gd name="connsiteX1001" fmla="*/ 757007 w 1202550"/>
              <a:gd name="connsiteY1001" fmla="*/ 301128 h 1202550"/>
              <a:gd name="connsiteX1002" fmla="*/ 902009 w 1202550"/>
              <a:gd name="connsiteY1002" fmla="*/ 301128 h 1202550"/>
              <a:gd name="connsiteX1003" fmla="*/ 901697 w 1202550"/>
              <a:gd name="connsiteY1003" fmla="*/ 299472 h 1202550"/>
              <a:gd name="connsiteX1004" fmla="*/ 756623 w 1202550"/>
              <a:gd name="connsiteY1004" fmla="*/ 299472 h 1202550"/>
              <a:gd name="connsiteX1005" fmla="*/ 754822 w 1202550"/>
              <a:gd name="connsiteY1005" fmla="*/ 299472 h 1202550"/>
              <a:gd name="connsiteX1006" fmla="*/ 759983 w 1202550"/>
              <a:gd name="connsiteY1006" fmla="*/ 288911 h 1202550"/>
              <a:gd name="connsiteX1007" fmla="*/ 773329 w 1202550"/>
              <a:gd name="connsiteY1007" fmla="*/ 262099 h 1202550"/>
              <a:gd name="connsiteX1008" fmla="*/ 776929 w 1202550"/>
              <a:gd name="connsiteY1008" fmla="*/ 259843 h 1202550"/>
              <a:gd name="connsiteX1009" fmla="*/ 940582 w 1202550"/>
              <a:gd name="connsiteY1009" fmla="*/ 259843 h 1202550"/>
              <a:gd name="connsiteX1010" fmla="*/ 942670 w 1202550"/>
              <a:gd name="connsiteY1010" fmla="*/ 260059 h 1202550"/>
              <a:gd name="connsiteX1011" fmla="*/ 941350 w 1202550"/>
              <a:gd name="connsiteY1011" fmla="*/ 261859 h 1202550"/>
              <a:gd name="connsiteX1012" fmla="*/ 905561 w 1202550"/>
              <a:gd name="connsiteY1012" fmla="*/ 297696 h 1202550"/>
              <a:gd name="connsiteX1013" fmla="*/ 901697 w 1202550"/>
              <a:gd name="connsiteY1013" fmla="*/ 299472 h 1202550"/>
              <a:gd name="connsiteX1014" fmla="*/ 778009 w 1202550"/>
              <a:gd name="connsiteY1014" fmla="*/ 258019 h 1202550"/>
              <a:gd name="connsiteX1015" fmla="*/ 775993 w 1202550"/>
              <a:gd name="connsiteY1015" fmla="*/ 257803 h 1202550"/>
              <a:gd name="connsiteX1016" fmla="*/ 776593 w 1202550"/>
              <a:gd name="connsiteY1016" fmla="*/ 255595 h 1202550"/>
              <a:gd name="connsiteX1017" fmla="*/ 800596 w 1202550"/>
              <a:gd name="connsiteY1017" fmla="*/ 207349 h 1202550"/>
              <a:gd name="connsiteX1018" fmla="*/ 804269 w 1202550"/>
              <a:gd name="connsiteY1018" fmla="*/ 205188 h 1202550"/>
              <a:gd name="connsiteX1019" fmla="*/ 885231 w 1202550"/>
              <a:gd name="connsiteY1019" fmla="*/ 205188 h 1202550"/>
              <a:gd name="connsiteX1020" fmla="*/ 997109 w 1202550"/>
              <a:gd name="connsiteY1020" fmla="*/ 205188 h 1202550"/>
              <a:gd name="connsiteX1021" fmla="*/ 995933 w 1202550"/>
              <a:gd name="connsiteY1021" fmla="*/ 207133 h 1202550"/>
              <a:gd name="connsiteX1022" fmla="*/ 946846 w 1202550"/>
              <a:gd name="connsiteY1022" fmla="*/ 256267 h 1202550"/>
              <a:gd name="connsiteX1023" fmla="*/ 942934 w 1202550"/>
              <a:gd name="connsiteY1023" fmla="*/ 257923 h 1202550"/>
              <a:gd name="connsiteX1024" fmla="*/ 778009 w 1202550"/>
              <a:gd name="connsiteY1024" fmla="*/ 257923 h 1202550"/>
              <a:gd name="connsiteX1025" fmla="*/ 797740 w 1202550"/>
              <a:gd name="connsiteY1025" fmla="*/ 203460 h 1202550"/>
              <a:gd name="connsiteX1026" fmla="*/ 606364 w 1202550"/>
              <a:gd name="connsiteY1026" fmla="*/ 203460 h 1202550"/>
              <a:gd name="connsiteX1027" fmla="*/ 603075 w 1202550"/>
              <a:gd name="connsiteY1027" fmla="*/ 200316 h 1202550"/>
              <a:gd name="connsiteX1028" fmla="*/ 603075 w 1202550"/>
              <a:gd name="connsiteY1028" fmla="*/ 133107 h 1202550"/>
              <a:gd name="connsiteX1029" fmla="*/ 606220 w 1202550"/>
              <a:gd name="connsiteY1029" fmla="*/ 129843 h 1202550"/>
              <a:gd name="connsiteX1030" fmla="*/ 836985 w 1202550"/>
              <a:gd name="connsiteY1030" fmla="*/ 129843 h 1202550"/>
              <a:gd name="connsiteX1031" fmla="*/ 836025 w 1202550"/>
              <a:gd name="connsiteY1031" fmla="*/ 132675 h 1202550"/>
              <a:gd name="connsiteX1032" fmla="*/ 802132 w 1202550"/>
              <a:gd name="connsiteY1032" fmla="*/ 200796 h 1202550"/>
              <a:gd name="connsiteX1033" fmla="*/ 797740 w 1202550"/>
              <a:gd name="connsiteY1033" fmla="*/ 203460 h 1202550"/>
              <a:gd name="connsiteX1034" fmla="*/ 603075 w 1202550"/>
              <a:gd name="connsiteY1034" fmla="*/ 262171 h 1202550"/>
              <a:gd name="connsiteX1035" fmla="*/ 605308 w 1202550"/>
              <a:gd name="connsiteY1035" fmla="*/ 259771 h 1202550"/>
              <a:gd name="connsiteX1036" fmla="*/ 772393 w 1202550"/>
              <a:gd name="connsiteY1036" fmla="*/ 259771 h 1202550"/>
              <a:gd name="connsiteX1037" fmla="*/ 759431 w 1202550"/>
              <a:gd name="connsiteY1037" fmla="*/ 285718 h 1202550"/>
              <a:gd name="connsiteX1038" fmla="*/ 753430 w 1202550"/>
              <a:gd name="connsiteY1038" fmla="*/ 297720 h 1202550"/>
              <a:gd name="connsiteX1039" fmla="*/ 750910 w 1202550"/>
              <a:gd name="connsiteY1039" fmla="*/ 299304 h 1202550"/>
              <a:gd name="connsiteX1040" fmla="*/ 749110 w 1202550"/>
              <a:gd name="connsiteY1040" fmla="*/ 299304 h 1202550"/>
              <a:gd name="connsiteX1041" fmla="*/ 606772 w 1202550"/>
              <a:gd name="connsiteY1041" fmla="*/ 299304 h 1202550"/>
              <a:gd name="connsiteX1042" fmla="*/ 603099 w 1202550"/>
              <a:gd name="connsiteY1042" fmla="*/ 295656 h 1202550"/>
              <a:gd name="connsiteX1043" fmla="*/ 603075 w 1202550"/>
              <a:gd name="connsiteY1043" fmla="*/ 262099 h 1202550"/>
              <a:gd name="connsiteX1044" fmla="*/ 605236 w 1202550"/>
              <a:gd name="connsiteY1044" fmla="*/ 301200 h 1202550"/>
              <a:gd name="connsiteX1045" fmla="*/ 751054 w 1202550"/>
              <a:gd name="connsiteY1045" fmla="*/ 301200 h 1202550"/>
              <a:gd name="connsiteX1046" fmla="*/ 750838 w 1202550"/>
              <a:gd name="connsiteY1046" fmla="*/ 303001 h 1202550"/>
              <a:gd name="connsiteX1047" fmla="*/ 737444 w 1202550"/>
              <a:gd name="connsiteY1047" fmla="*/ 329764 h 1202550"/>
              <a:gd name="connsiteX1048" fmla="*/ 736220 w 1202550"/>
              <a:gd name="connsiteY1048" fmla="*/ 331780 h 1202550"/>
              <a:gd name="connsiteX1049" fmla="*/ 732548 w 1202550"/>
              <a:gd name="connsiteY1049" fmla="*/ 332476 h 1202550"/>
              <a:gd name="connsiteX1050" fmla="*/ 637016 w 1202550"/>
              <a:gd name="connsiteY1050" fmla="*/ 332476 h 1202550"/>
              <a:gd name="connsiteX1051" fmla="*/ 606484 w 1202550"/>
              <a:gd name="connsiteY1051" fmla="*/ 332476 h 1202550"/>
              <a:gd name="connsiteX1052" fmla="*/ 603123 w 1202550"/>
              <a:gd name="connsiteY1052" fmla="*/ 331780 h 1202550"/>
              <a:gd name="connsiteX1053" fmla="*/ 603123 w 1202550"/>
              <a:gd name="connsiteY1053" fmla="*/ 303313 h 1202550"/>
              <a:gd name="connsiteX1054" fmla="*/ 605236 w 1202550"/>
              <a:gd name="connsiteY1054" fmla="*/ 301128 h 1202550"/>
              <a:gd name="connsiteX1055" fmla="*/ 605236 w 1202550"/>
              <a:gd name="connsiteY1055" fmla="*/ 414687 h 1202550"/>
              <a:gd name="connsiteX1056" fmla="*/ 607036 w 1202550"/>
              <a:gd name="connsiteY1056" fmla="*/ 414687 h 1202550"/>
              <a:gd name="connsiteX1057" fmla="*/ 691886 w 1202550"/>
              <a:gd name="connsiteY1057" fmla="*/ 414687 h 1202550"/>
              <a:gd name="connsiteX1058" fmla="*/ 693999 w 1202550"/>
              <a:gd name="connsiteY1058" fmla="*/ 414687 h 1202550"/>
              <a:gd name="connsiteX1059" fmla="*/ 695559 w 1202550"/>
              <a:gd name="connsiteY1059" fmla="*/ 416223 h 1202550"/>
              <a:gd name="connsiteX1060" fmla="*/ 695559 w 1202550"/>
              <a:gd name="connsiteY1060" fmla="*/ 418311 h 1202550"/>
              <a:gd name="connsiteX1061" fmla="*/ 695559 w 1202550"/>
              <a:gd name="connsiteY1061" fmla="*/ 503498 h 1202550"/>
              <a:gd name="connsiteX1062" fmla="*/ 695559 w 1202550"/>
              <a:gd name="connsiteY1062" fmla="*/ 505898 h 1202550"/>
              <a:gd name="connsiteX1063" fmla="*/ 694287 w 1202550"/>
              <a:gd name="connsiteY1063" fmla="*/ 507122 h 1202550"/>
              <a:gd name="connsiteX1064" fmla="*/ 692487 w 1202550"/>
              <a:gd name="connsiteY1064" fmla="*/ 507122 h 1202550"/>
              <a:gd name="connsiteX1065" fmla="*/ 606436 w 1202550"/>
              <a:gd name="connsiteY1065" fmla="*/ 507122 h 1202550"/>
              <a:gd name="connsiteX1066" fmla="*/ 603171 w 1202550"/>
              <a:gd name="connsiteY1066" fmla="*/ 503930 h 1202550"/>
              <a:gd name="connsiteX1067" fmla="*/ 603171 w 1202550"/>
              <a:gd name="connsiteY1067" fmla="*/ 417759 h 1202550"/>
              <a:gd name="connsiteX1068" fmla="*/ 603171 w 1202550"/>
              <a:gd name="connsiteY1068" fmla="*/ 416583 h 1202550"/>
              <a:gd name="connsiteX1069" fmla="*/ 605236 w 1202550"/>
              <a:gd name="connsiteY1069" fmla="*/ 414687 h 1202550"/>
              <a:gd name="connsiteX1070" fmla="*/ 605236 w 1202550"/>
              <a:gd name="connsiteY1070" fmla="*/ 825138 h 1202550"/>
              <a:gd name="connsiteX1071" fmla="*/ 606724 w 1202550"/>
              <a:gd name="connsiteY1071" fmla="*/ 825138 h 1202550"/>
              <a:gd name="connsiteX1072" fmla="*/ 709577 w 1202550"/>
              <a:gd name="connsiteY1072" fmla="*/ 825138 h 1202550"/>
              <a:gd name="connsiteX1073" fmla="*/ 714113 w 1202550"/>
              <a:gd name="connsiteY1073" fmla="*/ 827898 h 1202550"/>
              <a:gd name="connsiteX1074" fmla="*/ 721146 w 1202550"/>
              <a:gd name="connsiteY1074" fmla="*/ 842132 h 1202550"/>
              <a:gd name="connsiteX1075" fmla="*/ 722130 w 1202550"/>
              <a:gd name="connsiteY1075" fmla="*/ 844988 h 1202550"/>
              <a:gd name="connsiteX1076" fmla="*/ 606772 w 1202550"/>
              <a:gd name="connsiteY1076" fmla="*/ 844988 h 1202550"/>
              <a:gd name="connsiteX1077" fmla="*/ 603123 w 1202550"/>
              <a:gd name="connsiteY1077" fmla="*/ 841316 h 1202550"/>
              <a:gd name="connsiteX1078" fmla="*/ 603123 w 1202550"/>
              <a:gd name="connsiteY1078" fmla="*/ 827226 h 1202550"/>
              <a:gd name="connsiteX1079" fmla="*/ 605188 w 1202550"/>
              <a:gd name="connsiteY1079" fmla="*/ 824946 h 1202550"/>
              <a:gd name="connsiteX1080" fmla="*/ 726787 w 1202550"/>
              <a:gd name="connsiteY1080" fmla="*/ 849309 h 1202550"/>
              <a:gd name="connsiteX1081" fmla="*/ 725704 w 1202550"/>
              <a:gd name="connsiteY1081" fmla="*/ 847043 h 1202550"/>
              <a:gd name="connsiteX1082" fmla="*/ 727973 w 1202550"/>
              <a:gd name="connsiteY1082" fmla="*/ 845960 h 1202550"/>
              <a:gd name="connsiteX1083" fmla="*/ 728803 w 1202550"/>
              <a:gd name="connsiteY1083" fmla="*/ 846572 h 1202550"/>
              <a:gd name="connsiteX1084" fmla="*/ 842145 w 1202550"/>
              <a:gd name="connsiteY1084" fmla="*/ 846572 h 1202550"/>
              <a:gd name="connsiteX1085" fmla="*/ 847354 w 1202550"/>
              <a:gd name="connsiteY1085" fmla="*/ 848733 h 1202550"/>
              <a:gd name="connsiteX1086" fmla="*/ 867012 w 1202550"/>
              <a:gd name="connsiteY1086" fmla="*/ 868511 h 1202550"/>
              <a:gd name="connsiteX1087" fmla="*/ 868933 w 1202550"/>
              <a:gd name="connsiteY1087" fmla="*/ 870792 h 1202550"/>
              <a:gd name="connsiteX1088" fmla="*/ 866676 w 1202550"/>
              <a:gd name="connsiteY1088" fmla="*/ 871104 h 1202550"/>
              <a:gd name="connsiteX1089" fmla="*/ 740445 w 1202550"/>
              <a:gd name="connsiteY1089" fmla="*/ 871104 h 1202550"/>
              <a:gd name="connsiteX1090" fmla="*/ 736364 w 1202550"/>
              <a:gd name="connsiteY1090" fmla="*/ 868703 h 1202550"/>
              <a:gd name="connsiteX1091" fmla="*/ 726787 w 1202550"/>
              <a:gd name="connsiteY1091" fmla="*/ 849309 h 1202550"/>
              <a:gd name="connsiteX1092" fmla="*/ 741189 w 1202550"/>
              <a:gd name="connsiteY1092" fmla="*/ 872856 h 1202550"/>
              <a:gd name="connsiteX1093" fmla="*/ 869221 w 1202550"/>
              <a:gd name="connsiteY1093" fmla="*/ 872856 h 1202550"/>
              <a:gd name="connsiteX1094" fmla="*/ 873157 w 1202550"/>
              <a:gd name="connsiteY1094" fmla="*/ 874440 h 1202550"/>
              <a:gd name="connsiteX1095" fmla="*/ 899824 w 1202550"/>
              <a:gd name="connsiteY1095" fmla="*/ 901179 h 1202550"/>
              <a:gd name="connsiteX1096" fmla="*/ 901793 w 1202550"/>
              <a:gd name="connsiteY1096" fmla="*/ 903412 h 1202550"/>
              <a:gd name="connsiteX1097" fmla="*/ 898168 w 1202550"/>
              <a:gd name="connsiteY1097" fmla="*/ 904156 h 1202550"/>
              <a:gd name="connsiteX1098" fmla="*/ 757343 w 1202550"/>
              <a:gd name="connsiteY1098" fmla="*/ 904156 h 1202550"/>
              <a:gd name="connsiteX1099" fmla="*/ 753718 w 1202550"/>
              <a:gd name="connsiteY1099" fmla="*/ 903436 h 1202550"/>
              <a:gd name="connsiteX1100" fmla="*/ 753718 w 1202550"/>
              <a:gd name="connsiteY1100" fmla="*/ 903436 h 1202550"/>
              <a:gd name="connsiteX1101" fmla="*/ 740661 w 1202550"/>
              <a:gd name="connsiteY1101" fmla="*/ 877152 h 1202550"/>
              <a:gd name="connsiteX1102" fmla="*/ 738812 w 1202550"/>
              <a:gd name="connsiteY1102" fmla="*/ 873216 h 1202550"/>
              <a:gd name="connsiteX1103" fmla="*/ 741189 w 1202550"/>
              <a:gd name="connsiteY1103" fmla="*/ 872856 h 1202550"/>
              <a:gd name="connsiteX1104" fmla="*/ 756167 w 1202550"/>
              <a:gd name="connsiteY1104" fmla="*/ 904780 h 1202550"/>
              <a:gd name="connsiteX1105" fmla="*/ 758567 w 1202550"/>
              <a:gd name="connsiteY1105" fmla="*/ 904780 h 1202550"/>
              <a:gd name="connsiteX1106" fmla="*/ 900593 w 1202550"/>
              <a:gd name="connsiteY1106" fmla="*/ 904780 h 1202550"/>
              <a:gd name="connsiteX1107" fmla="*/ 904217 w 1202550"/>
              <a:gd name="connsiteY1107" fmla="*/ 905524 h 1202550"/>
              <a:gd name="connsiteX1108" fmla="*/ 905801 w 1202550"/>
              <a:gd name="connsiteY1108" fmla="*/ 907276 h 1202550"/>
              <a:gd name="connsiteX1109" fmla="*/ 942046 w 1202550"/>
              <a:gd name="connsiteY1109" fmla="*/ 943521 h 1202550"/>
              <a:gd name="connsiteX1110" fmla="*/ 943174 w 1202550"/>
              <a:gd name="connsiteY1110" fmla="*/ 944745 h 1202550"/>
              <a:gd name="connsiteX1111" fmla="*/ 940414 w 1202550"/>
              <a:gd name="connsiteY1111" fmla="*/ 945153 h 1202550"/>
              <a:gd name="connsiteX1112" fmla="*/ 777385 w 1202550"/>
              <a:gd name="connsiteY1112" fmla="*/ 945153 h 1202550"/>
              <a:gd name="connsiteX1113" fmla="*/ 773329 w 1202550"/>
              <a:gd name="connsiteY1113" fmla="*/ 942633 h 1202550"/>
              <a:gd name="connsiteX1114" fmla="*/ 754990 w 1202550"/>
              <a:gd name="connsiteY1114" fmla="*/ 905620 h 1202550"/>
              <a:gd name="connsiteX1115" fmla="*/ 756143 w 1202550"/>
              <a:gd name="connsiteY1115" fmla="*/ 904780 h 1202550"/>
              <a:gd name="connsiteX1116" fmla="*/ 947614 w 1202550"/>
              <a:gd name="connsiteY1116" fmla="*/ 948969 h 1202550"/>
              <a:gd name="connsiteX1117" fmla="*/ 995861 w 1202550"/>
              <a:gd name="connsiteY1117" fmla="*/ 997431 h 1202550"/>
              <a:gd name="connsiteX1118" fmla="*/ 997709 w 1202550"/>
              <a:gd name="connsiteY1118" fmla="*/ 999376 h 1202550"/>
              <a:gd name="connsiteX1119" fmla="*/ 994564 w 1202550"/>
              <a:gd name="connsiteY1119" fmla="*/ 999808 h 1202550"/>
              <a:gd name="connsiteX1120" fmla="*/ 804941 w 1202550"/>
              <a:gd name="connsiteY1120" fmla="*/ 999808 h 1202550"/>
              <a:gd name="connsiteX1121" fmla="*/ 800428 w 1202550"/>
              <a:gd name="connsiteY1121" fmla="*/ 996999 h 1202550"/>
              <a:gd name="connsiteX1122" fmla="*/ 776977 w 1202550"/>
              <a:gd name="connsiteY1122" fmla="*/ 949785 h 1202550"/>
              <a:gd name="connsiteX1123" fmla="*/ 775801 w 1202550"/>
              <a:gd name="connsiteY1123" fmla="*/ 946761 h 1202550"/>
              <a:gd name="connsiteX1124" fmla="*/ 778873 w 1202550"/>
              <a:gd name="connsiteY1124" fmla="*/ 946761 h 1202550"/>
              <a:gd name="connsiteX1125" fmla="*/ 942334 w 1202550"/>
              <a:gd name="connsiteY1125" fmla="*/ 946761 h 1202550"/>
              <a:gd name="connsiteX1126" fmla="*/ 947614 w 1202550"/>
              <a:gd name="connsiteY1126" fmla="*/ 948969 h 1202550"/>
              <a:gd name="connsiteX1127" fmla="*/ 1118732 w 1202550"/>
              <a:gd name="connsiteY1127" fmla="*/ 947841 h 1202550"/>
              <a:gd name="connsiteX1128" fmla="*/ 1194845 w 1202550"/>
              <a:gd name="connsiteY1128" fmla="*/ 998800 h 1202550"/>
              <a:gd name="connsiteX1129" fmla="*/ 1195301 w 1202550"/>
              <a:gd name="connsiteY1129" fmla="*/ 999184 h 1202550"/>
              <a:gd name="connsiteX1130" fmla="*/ 1193909 w 1202550"/>
              <a:gd name="connsiteY1130" fmla="*/ 999808 h 1202550"/>
              <a:gd name="connsiteX1131" fmla="*/ 1192109 w 1202550"/>
              <a:gd name="connsiteY1131" fmla="*/ 999808 h 1202550"/>
              <a:gd name="connsiteX1132" fmla="*/ 1004382 w 1202550"/>
              <a:gd name="connsiteY1132" fmla="*/ 999808 h 1202550"/>
              <a:gd name="connsiteX1133" fmla="*/ 998357 w 1202550"/>
              <a:gd name="connsiteY1133" fmla="*/ 997407 h 1202550"/>
              <a:gd name="connsiteX1134" fmla="*/ 950711 w 1202550"/>
              <a:gd name="connsiteY1134" fmla="*/ 949665 h 1202550"/>
              <a:gd name="connsiteX1135" fmla="*/ 948599 w 1202550"/>
              <a:gd name="connsiteY1135" fmla="*/ 947265 h 1202550"/>
              <a:gd name="connsiteX1136" fmla="*/ 950639 w 1202550"/>
              <a:gd name="connsiteY1136" fmla="*/ 946809 h 1202550"/>
              <a:gd name="connsiteX1137" fmla="*/ 1114963 w 1202550"/>
              <a:gd name="connsiteY1137" fmla="*/ 946809 h 1202550"/>
              <a:gd name="connsiteX1138" fmla="*/ 1118660 w 1202550"/>
              <a:gd name="connsiteY1138" fmla="*/ 947841 h 1202550"/>
              <a:gd name="connsiteX1139" fmla="*/ 1054884 w 1202550"/>
              <a:gd name="connsiteY1139" fmla="*/ 905260 h 1202550"/>
              <a:gd name="connsiteX1140" fmla="*/ 1098761 w 1202550"/>
              <a:gd name="connsiteY1140" fmla="*/ 934495 h 1202550"/>
              <a:gd name="connsiteX1141" fmla="*/ 1112179 w 1202550"/>
              <a:gd name="connsiteY1141" fmla="*/ 943521 h 1202550"/>
              <a:gd name="connsiteX1142" fmla="*/ 1113547 w 1202550"/>
              <a:gd name="connsiteY1142" fmla="*/ 944817 h 1202550"/>
              <a:gd name="connsiteX1143" fmla="*/ 1111291 w 1202550"/>
              <a:gd name="connsiteY1143" fmla="*/ 945033 h 1202550"/>
              <a:gd name="connsiteX1144" fmla="*/ 948527 w 1202550"/>
              <a:gd name="connsiteY1144" fmla="*/ 945033 h 1202550"/>
              <a:gd name="connsiteX1145" fmla="*/ 944374 w 1202550"/>
              <a:gd name="connsiteY1145" fmla="*/ 943233 h 1202550"/>
              <a:gd name="connsiteX1146" fmla="*/ 907121 w 1202550"/>
              <a:gd name="connsiteY1146" fmla="*/ 905884 h 1202550"/>
              <a:gd name="connsiteX1147" fmla="*/ 907121 w 1202550"/>
              <a:gd name="connsiteY1147" fmla="*/ 905884 h 1202550"/>
              <a:gd name="connsiteX1148" fmla="*/ 907577 w 1202550"/>
              <a:gd name="connsiteY1148" fmla="*/ 904804 h 1202550"/>
              <a:gd name="connsiteX1149" fmla="*/ 910266 w 1202550"/>
              <a:gd name="connsiteY1149" fmla="*/ 904804 h 1202550"/>
              <a:gd name="connsiteX1150" fmla="*/ 1051403 w 1202550"/>
              <a:gd name="connsiteY1150" fmla="*/ 904804 h 1202550"/>
              <a:gd name="connsiteX1151" fmla="*/ 1054812 w 1202550"/>
              <a:gd name="connsiteY1151" fmla="*/ 905260 h 1202550"/>
              <a:gd name="connsiteX1152" fmla="*/ 1051740 w 1202550"/>
              <a:gd name="connsiteY1152" fmla="*/ 903004 h 1202550"/>
              <a:gd name="connsiteX1153" fmla="*/ 1051740 w 1202550"/>
              <a:gd name="connsiteY1153" fmla="*/ 903916 h 1202550"/>
              <a:gd name="connsiteX1154" fmla="*/ 1049099 w 1202550"/>
              <a:gd name="connsiteY1154" fmla="*/ 904156 h 1202550"/>
              <a:gd name="connsiteX1155" fmla="*/ 907985 w 1202550"/>
              <a:gd name="connsiteY1155" fmla="*/ 904156 h 1202550"/>
              <a:gd name="connsiteX1156" fmla="*/ 904841 w 1202550"/>
              <a:gd name="connsiteY1156" fmla="*/ 903580 h 1202550"/>
              <a:gd name="connsiteX1157" fmla="*/ 904841 w 1202550"/>
              <a:gd name="connsiteY1157" fmla="*/ 903580 h 1202550"/>
              <a:gd name="connsiteX1158" fmla="*/ 874045 w 1202550"/>
              <a:gd name="connsiteY1158" fmla="*/ 872856 h 1202550"/>
              <a:gd name="connsiteX1159" fmla="*/ 1003541 w 1202550"/>
              <a:gd name="connsiteY1159" fmla="*/ 872856 h 1202550"/>
              <a:gd name="connsiteX1160" fmla="*/ 1008798 w 1202550"/>
              <a:gd name="connsiteY1160" fmla="*/ 874440 h 1202550"/>
              <a:gd name="connsiteX1161" fmla="*/ 1051668 w 1202550"/>
              <a:gd name="connsiteY1161" fmla="*/ 903004 h 1202550"/>
              <a:gd name="connsiteX1162" fmla="*/ 1133902 w 1202550"/>
              <a:gd name="connsiteY1162" fmla="*/ 871056 h 1202550"/>
              <a:gd name="connsiteX1163" fmla="*/ 1010046 w 1202550"/>
              <a:gd name="connsiteY1163" fmla="*/ 871056 h 1202550"/>
              <a:gd name="connsiteX1164" fmla="*/ 1004766 w 1202550"/>
              <a:gd name="connsiteY1164" fmla="*/ 869495 h 1202550"/>
              <a:gd name="connsiteX1165" fmla="*/ 973562 w 1202550"/>
              <a:gd name="connsiteY1165" fmla="*/ 848661 h 1202550"/>
              <a:gd name="connsiteX1166" fmla="*/ 971353 w 1202550"/>
              <a:gd name="connsiteY1166" fmla="*/ 847101 h 1202550"/>
              <a:gd name="connsiteX1167" fmla="*/ 973130 w 1202550"/>
              <a:gd name="connsiteY1167" fmla="*/ 846549 h 1202550"/>
              <a:gd name="connsiteX1168" fmla="*/ 1086832 w 1202550"/>
              <a:gd name="connsiteY1168" fmla="*/ 846549 h 1202550"/>
              <a:gd name="connsiteX1169" fmla="*/ 1090576 w 1202550"/>
              <a:gd name="connsiteY1169" fmla="*/ 847365 h 1202550"/>
              <a:gd name="connsiteX1170" fmla="*/ 1135006 w 1202550"/>
              <a:gd name="connsiteY1170" fmla="*/ 869687 h 1202550"/>
              <a:gd name="connsiteX1171" fmla="*/ 1136542 w 1202550"/>
              <a:gd name="connsiteY1171" fmla="*/ 871056 h 1202550"/>
              <a:gd name="connsiteX1172" fmla="*/ 1140575 w 1202550"/>
              <a:gd name="connsiteY1172" fmla="*/ 868655 h 1202550"/>
              <a:gd name="connsiteX1173" fmla="*/ 1140575 w 1202550"/>
              <a:gd name="connsiteY1173" fmla="*/ 869639 h 1202550"/>
              <a:gd name="connsiteX1174" fmla="*/ 1138414 w 1202550"/>
              <a:gd name="connsiteY1174" fmla="*/ 869159 h 1202550"/>
              <a:gd name="connsiteX1175" fmla="*/ 1092329 w 1202550"/>
              <a:gd name="connsiteY1175" fmla="*/ 846164 h 1202550"/>
              <a:gd name="connsiteX1176" fmla="*/ 1090216 w 1202550"/>
              <a:gd name="connsiteY1176" fmla="*/ 842756 h 1202550"/>
              <a:gd name="connsiteX1177" fmla="*/ 1090216 w 1202550"/>
              <a:gd name="connsiteY1177" fmla="*/ 727014 h 1202550"/>
              <a:gd name="connsiteX1178" fmla="*/ 1090216 w 1202550"/>
              <a:gd name="connsiteY1178" fmla="*/ 725549 h 1202550"/>
              <a:gd name="connsiteX1179" fmla="*/ 1092857 w 1202550"/>
              <a:gd name="connsiteY1179" fmla="*/ 725789 h 1202550"/>
              <a:gd name="connsiteX1180" fmla="*/ 1138150 w 1202550"/>
              <a:gd name="connsiteY1180" fmla="*/ 737167 h 1202550"/>
              <a:gd name="connsiteX1181" fmla="*/ 1140551 w 1202550"/>
              <a:gd name="connsiteY1181" fmla="*/ 740047 h 1202550"/>
              <a:gd name="connsiteX1182" fmla="*/ 1140575 w 1202550"/>
              <a:gd name="connsiteY1182" fmla="*/ 735319 h 1202550"/>
              <a:gd name="connsiteX1183" fmla="*/ 1138318 w 1202550"/>
              <a:gd name="connsiteY1183" fmla="*/ 735319 h 1202550"/>
              <a:gd name="connsiteX1184" fmla="*/ 1092449 w 1202550"/>
              <a:gd name="connsiteY1184" fmla="*/ 723797 h 1202550"/>
              <a:gd name="connsiteX1185" fmla="*/ 1090192 w 1202550"/>
              <a:gd name="connsiteY1185" fmla="*/ 720845 h 1202550"/>
              <a:gd name="connsiteX1186" fmla="*/ 1090192 w 1202550"/>
              <a:gd name="connsiteY1186" fmla="*/ 605630 h 1202550"/>
              <a:gd name="connsiteX1187" fmla="*/ 1090192 w 1202550"/>
              <a:gd name="connsiteY1187" fmla="*/ 604310 h 1202550"/>
              <a:gd name="connsiteX1188" fmla="*/ 1091488 w 1202550"/>
              <a:gd name="connsiteY1188" fmla="*/ 603110 h 1202550"/>
              <a:gd name="connsiteX1189" fmla="*/ 1139494 w 1202550"/>
              <a:gd name="connsiteY1189" fmla="*/ 603110 h 1202550"/>
              <a:gd name="connsiteX1190" fmla="*/ 1140577 w 1202550"/>
              <a:gd name="connsiteY1190" fmla="*/ 603929 h 1202550"/>
              <a:gd name="connsiteX1191" fmla="*/ 1140575 w 1202550"/>
              <a:gd name="connsiteY1191" fmla="*/ 604214 h 1202550"/>
              <a:gd name="connsiteX1192" fmla="*/ 1140575 w 1202550"/>
              <a:gd name="connsiteY1192" fmla="*/ 606014 h 1202550"/>
              <a:gd name="connsiteX1193" fmla="*/ 1140575 w 1202550"/>
              <a:gd name="connsiteY1193" fmla="*/ 735391 h 1202550"/>
              <a:gd name="connsiteX1194" fmla="*/ 1139086 w 1202550"/>
              <a:gd name="connsiteY1194" fmla="*/ 601214 h 1202550"/>
              <a:gd name="connsiteX1195" fmla="*/ 1137286 w 1202550"/>
              <a:gd name="connsiteY1195" fmla="*/ 601214 h 1202550"/>
              <a:gd name="connsiteX1196" fmla="*/ 1093145 w 1202550"/>
              <a:gd name="connsiteY1196" fmla="*/ 601214 h 1202550"/>
              <a:gd name="connsiteX1197" fmla="*/ 1091344 w 1202550"/>
              <a:gd name="connsiteY1197" fmla="*/ 601214 h 1202550"/>
              <a:gd name="connsiteX1198" fmla="*/ 1090096 w 1202550"/>
              <a:gd name="connsiteY1198" fmla="*/ 599990 h 1202550"/>
              <a:gd name="connsiteX1199" fmla="*/ 1090096 w 1202550"/>
              <a:gd name="connsiteY1199" fmla="*/ 597877 h 1202550"/>
              <a:gd name="connsiteX1200" fmla="*/ 1090096 w 1202550"/>
              <a:gd name="connsiteY1200" fmla="*/ 484583 h 1202550"/>
              <a:gd name="connsiteX1201" fmla="*/ 1093361 w 1202550"/>
              <a:gd name="connsiteY1201" fmla="*/ 480311 h 1202550"/>
              <a:gd name="connsiteX1202" fmla="*/ 1138966 w 1202550"/>
              <a:gd name="connsiteY1202" fmla="*/ 468933 h 1202550"/>
              <a:gd name="connsiteX1203" fmla="*/ 1140503 w 1202550"/>
              <a:gd name="connsiteY1203" fmla="*/ 468597 h 1202550"/>
              <a:gd name="connsiteX1204" fmla="*/ 1140503 w 1202550"/>
              <a:gd name="connsiteY1204" fmla="*/ 597805 h 1202550"/>
              <a:gd name="connsiteX1205" fmla="*/ 1140503 w 1202550"/>
              <a:gd name="connsiteY1205" fmla="*/ 599606 h 1202550"/>
              <a:gd name="connsiteX1206" fmla="*/ 1139014 w 1202550"/>
              <a:gd name="connsiteY1206" fmla="*/ 601286 h 1202550"/>
              <a:gd name="connsiteX1207" fmla="*/ 1138558 w 1202550"/>
              <a:gd name="connsiteY1207" fmla="*/ 335165 h 1202550"/>
              <a:gd name="connsiteX1208" fmla="*/ 1140575 w 1202550"/>
              <a:gd name="connsiteY1208" fmla="*/ 334324 h 1202550"/>
              <a:gd name="connsiteX1209" fmla="*/ 1140575 w 1202550"/>
              <a:gd name="connsiteY1209" fmla="*/ 463077 h 1202550"/>
              <a:gd name="connsiteX1210" fmla="*/ 1140575 w 1202550"/>
              <a:gd name="connsiteY1210" fmla="*/ 464877 h 1202550"/>
              <a:gd name="connsiteX1211" fmla="*/ 1138822 w 1202550"/>
              <a:gd name="connsiteY1211" fmla="*/ 467109 h 1202550"/>
              <a:gd name="connsiteX1212" fmla="*/ 1090624 w 1202550"/>
              <a:gd name="connsiteY1212" fmla="*/ 479111 h 1202550"/>
              <a:gd name="connsiteX1213" fmla="*/ 1090168 w 1202550"/>
              <a:gd name="connsiteY1213" fmla="*/ 476710 h 1202550"/>
              <a:gd name="connsiteX1214" fmla="*/ 1090168 w 1202550"/>
              <a:gd name="connsiteY1214" fmla="*/ 361496 h 1202550"/>
              <a:gd name="connsiteX1215" fmla="*/ 1092185 w 1202550"/>
              <a:gd name="connsiteY1215" fmla="*/ 358015 h 1202550"/>
              <a:gd name="connsiteX1216" fmla="*/ 1138486 w 1202550"/>
              <a:gd name="connsiteY1216" fmla="*/ 335237 h 1202550"/>
              <a:gd name="connsiteX1217" fmla="*/ 1134742 w 1202550"/>
              <a:gd name="connsiteY1217" fmla="*/ 332956 h 1202550"/>
              <a:gd name="connsiteX1218" fmla="*/ 1137142 w 1202550"/>
              <a:gd name="connsiteY1218" fmla="*/ 333244 h 1202550"/>
              <a:gd name="connsiteX1219" fmla="*/ 1136590 w 1202550"/>
              <a:gd name="connsiteY1219" fmla="*/ 334156 h 1202550"/>
              <a:gd name="connsiteX1220" fmla="*/ 1136590 w 1202550"/>
              <a:gd name="connsiteY1220" fmla="*/ 334156 h 1202550"/>
              <a:gd name="connsiteX1221" fmla="*/ 1094009 w 1202550"/>
              <a:gd name="connsiteY1221" fmla="*/ 355399 h 1202550"/>
              <a:gd name="connsiteX1222" fmla="*/ 1083471 w 1202550"/>
              <a:gd name="connsiteY1222" fmla="*/ 357799 h 1202550"/>
              <a:gd name="connsiteX1223" fmla="*/ 975290 w 1202550"/>
              <a:gd name="connsiteY1223" fmla="*/ 357799 h 1202550"/>
              <a:gd name="connsiteX1224" fmla="*/ 971185 w 1202550"/>
              <a:gd name="connsiteY1224" fmla="*/ 357439 h 1202550"/>
              <a:gd name="connsiteX1225" fmla="*/ 1006998 w 1202550"/>
              <a:gd name="connsiteY1225" fmla="*/ 333436 h 1202550"/>
              <a:gd name="connsiteX1226" fmla="*/ 1009830 w 1202550"/>
              <a:gd name="connsiteY1226" fmla="*/ 332860 h 1202550"/>
              <a:gd name="connsiteX1227" fmla="*/ 1006302 w 1202550"/>
              <a:gd name="connsiteY1227" fmla="*/ 331780 h 1202550"/>
              <a:gd name="connsiteX1228" fmla="*/ 1006302 w 1202550"/>
              <a:gd name="connsiteY1228" fmla="*/ 331780 h 1202550"/>
              <a:gd name="connsiteX1229" fmla="*/ 1003469 w 1202550"/>
              <a:gd name="connsiteY1229" fmla="*/ 332356 h 1202550"/>
              <a:gd name="connsiteX1230" fmla="*/ 877310 w 1202550"/>
              <a:gd name="connsiteY1230" fmla="*/ 332356 h 1202550"/>
              <a:gd name="connsiteX1231" fmla="*/ 874309 w 1202550"/>
              <a:gd name="connsiteY1231" fmla="*/ 331564 h 1202550"/>
              <a:gd name="connsiteX1232" fmla="*/ 876038 w 1202550"/>
              <a:gd name="connsiteY1232" fmla="*/ 329164 h 1202550"/>
              <a:gd name="connsiteX1233" fmla="*/ 900041 w 1202550"/>
              <a:gd name="connsiteY1233" fmla="*/ 305161 h 1202550"/>
              <a:gd name="connsiteX1234" fmla="*/ 904265 w 1202550"/>
              <a:gd name="connsiteY1234" fmla="*/ 301464 h 1202550"/>
              <a:gd name="connsiteX1235" fmla="*/ 905633 w 1202550"/>
              <a:gd name="connsiteY1235" fmla="*/ 300984 h 1202550"/>
              <a:gd name="connsiteX1236" fmla="*/ 1048427 w 1202550"/>
              <a:gd name="connsiteY1236" fmla="*/ 300984 h 1202550"/>
              <a:gd name="connsiteX1237" fmla="*/ 1051740 w 1202550"/>
              <a:gd name="connsiteY1237" fmla="*/ 301344 h 1202550"/>
              <a:gd name="connsiteX1238" fmla="*/ 1006230 w 1202550"/>
              <a:gd name="connsiteY1238" fmla="*/ 331852 h 1202550"/>
              <a:gd name="connsiteX1239" fmla="*/ 1111507 w 1202550"/>
              <a:gd name="connsiteY1239" fmla="*/ 261643 h 1202550"/>
              <a:gd name="connsiteX1240" fmla="*/ 1057164 w 1202550"/>
              <a:gd name="connsiteY1240" fmla="*/ 297864 h 1202550"/>
              <a:gd name="connsiteX1241" fmla="*/ 1052364 w 1202550"/>
              <a:gd name="connsiteY1241" fmla="*/ 299280 h 1202550"/>
              <a:gd name="connsiteX1242" fmla="*/ 907361 w 1202550"/>
              <a:gd name="connsiteY1242" fmla="*/ 299280 h 1202550"/>
              <a:gd name="connsiteX1243" fmla="*/ 908658 w 1202550"/>
              <a:gd name="connsiteY1243" fmla="*/ 297144 h 1202550"/>
              <a:gd name="connsiteX1244" fmla="*/ 944446 w 1202550"/>
              <a:gd name="connsiteY1244" fmla="*/ 261283 h 1202550"/>
              <a:gd name="connsiteX1245" fmla="*/ 948359 w 1202550"/>
              <a:gd name="connsiteY1245" fmla="*/ 259651 h 1202550"/>
              <a:gd name="connsiteX1246" fmla="*/ 1111147 w 1202550"/>
              <a:gd name="connsiteY1246" fmla="*/ 259651 h 1202550"/>
              <a:gd name="connsiteX1247" fmla="*/ 1113379 w 1202550"/>
              <a:gd name="connsiteY1247" fmla="*/ 259651 h 1202550"/>
              <a:gd name="connsiteX1248" fmla="*/ 1113523 w 1202550"/>
              <a:gd name="connsiteY1248" fmla="*/ 260203 h 1202550"/>
              <a:gd name="connsiteX1249" fmla="*/ 1111435 w 1202550"/>
              <a:gd name="connsiteY1249" fmla="*/ 261715 h 1202550"/>
              <a:gd name="connsiteX1250" fmla="*/ 1193213 w 1202550"/>
              <a:gd name="connsiteY1250" fmla="*/ 205140 h 1202550"/>
              <a:gd name="connsiteX1251" fmla="*/ 1195277 w 1202550"/>
              <a:gd name="connsiteY1251" fmla="*/ 205140 h 1202550"/>
              <a:gd name="connsiteX1252" fmla="*/ 1194341 w 1202550"/>
              <a:gd name="connsiteY1252" fmla="*/ 206484 h 1202550"/>
              <a:gd name="connsiteX1253" fmla="*/ 1118804 w 1202550"/>
              <a:gd name="connsiteY1253" fmla="*/ 256891 h 1202550"/>
              <a:gd name="connsiteX1254" fmla="*/ 1114267 w 1202550"/>
              <a:gd name="connsiteY1254" fmla="*/ 257971 h 1202550"/>
              <a:gd name="connsiteX1255" fmla="*/ 948527 w 1202550"/>
              <a:gd name="connsiteY1255" fmla="*/ 257971 h 1202550"/>
              <a:gd name="connsiteX1256" fmla="*/ 950207 w 1202550"/>
              <a:gd name="connsiteY1256" fmla="*/ 255571 h 1202550"/>
              <a:gd name="connsiteX1257" fmla="*/ 998933 w 1202550"/>
              <a:gd name="connsiteY1257" fmla="*/ 206773 h 1202550"/>
              <a:gd name="connsiteX1258" fmla="*/ 1003109 w 1202550"/>
              <a:gd name="connsiteY1258" fmla="*/ 205044 h 1202550"/>
              <a:gd name="connsiteX1259" fmla="*/ 1071374 w 1202550"/>
              <a:gd name="connsiteY1259" fmla="*/ 131907 h 1202550"/>
              <a:gd name="connsiteX1260" fmla="*/ 1001357 w 1202550"/>
              <a:gd name="connsiteY1260" fmla="*/ 201852 h 1202550"/>
              <a:gd name="connsiteX1261" fmla="*/ 997085 w 1202550"/>
              <a:gd name="connsiteY1261" fmla="*/ 203364 h 1202550"/>
              <a:gd name="connsiteX1262" fmla="*/ 803140 w 1202550"/>
              <a:gd name="connsiteY1262" fmla="*/ 203364 h 1202550"/>
              <a:gd name="connsiteX1263" fmla="*/ 804173 w 1202550"/>
              <a:gd name="connsiteY1263" fmla="*/ 200364 h 1202550"/>
              <a:gd name="connsiteX1264" fmla="*/ 838161 w 1202550"/>
              <a:gd name="connsiteY1264" fmla="*/ 132291 h 1202550"/>
              <a:gd name="connsiteX1265" fmla="*/ 842193 w 1202550"/>
              <a:gd name="connsiteY1265" fmla="*/ 129723 h 1202550"/>
              <a:gd name="connsiteX1266" fmla="*/ 1070102 w 1202550"/>
              <a:gd name="connsiteY1266" fmla="*/ 129723 h 1202550"/>
              <a:gd name="connsiteX1267" fmla="*/ 1072694 w 1202550"/>
              <a:gd name="connsiteY1267" fmla="*/ 129723 h 1202550"/>
              <a:gd name="connsiteX1268" fmla="*/ 1071374 w 1202550"/>
              <a:gd name="connsiteY1268" fmla="*/ 131907 h 1202550"/>
              <a:gd name="connsiteX1269" fmla="*/ 893224 w 1202550"/>
              <a:gd name="connsiteY1269" fmla="*/ 22141 h 1202550"/>
              <a:gd name="connsiteX1270" fmla="*/ 897712 w 1202550"/>
              <a:gd name="connsiteY1270" fmla="*/ 19309 h 1202550"/>
              <a:gd name="connsiteX1271" fmla="*/ 1180252 w 1202550"/>
              <a:gd name="connsiteY1271" fmla="*/ 19309 h 1202550"/>
              <a:gd name="connsiteX1272" fmla="*/ 1183108 w 1202550"/>
              <a:gd name="connsiteY1272" fmla="*/ 19309 h 1202550"/>
              <a:gd name="connsiteX1273" fmla="*/ 1181260 w 1202550"/>
              <a:gd name="connsiteY1273" fmla="*/ 21949 h 1202550"/>
              <a:gd name="connsiteX1274" fmla="*/ 1131646 w 1202550"/>
              <a:gd name="connsiteY1274" fmla="*/ 71636 h 1202550"/>
              <a:gd name="connsiteX1275" fmla="*/ 1077399 w 1202550"/>
              <a:gd name="connsiteY1275" fmla="*/ 125954 h 1202550"/>
              <a:gd name="connsiteX1276" fmla="*/ 1072430 w 1202550"/>
              <a:gd name="connsiteY1276" fmla="*/ 127995 h 1202550"/>
              <a:gd name="connsiteX1277" fmla="*/ 843849 w 1202550"/>
              <a:gd name="connsiteY1277" fmla="*/ 127995 h 1202550"/>
              <a:gd name="connsiteX1278" fmla="*/ 840417 w 1202550"/>
              <a:gd name="connsiteY1278" fmla="*/ 127995 h 1202550"/>
              <a:gd name="connsiteX1279" fmla="*/ 841929 w 1202550"/>
              <a:gd name="connsiteY1279" fmla="*/ 124826 h 1202550"/>
              <a:gd name="connsiteX1280" fmla="*/ 893224 w 1202550"/>
              <a:gd name="connsiteY1280" fmla="*/ 22141 h 1202550"/>
              <a:gd name="connsiteX1281" fmla="*/ 602955 w 1202550"/>
              <a:gd name="connsiteY1281" fmla="*/ 126434 h 1202550"/>
              <a:gd name="connsiteX1282" fmla="*/ 602955 w 1202550"/>
              <a:gd name="connsiteY1282" fmla="*/ 124634 h 1202550"/>
              <a:gd name="connsiteX1283" fmla="*/ 602955 w 1202550"/>
              <a:gd name="connsiteY1283" fmla="*/ 22694 h 1202550"/>
              <a:gd name="connsiteX1284" fmla="*/ 606340 w 1202550"/>
              <a:gd name="connsiteY1284" fmla="*/ 19381 h 1202550"/>
              <a:gd name="connsiteX1285" fmla="*/ 891976 w 1202550"/>
              <a:gd name="connsiteY1285" fmla="*/ 19381 h 1202550"/>
              <a:gd name="connsiteX1286" fmla="*/ 890943 w 1202550"/>
              <a:gd name="connsiteY1286" fmla="*/ 22381 h 1202550"/>
              <a:gd name="connsiteX1287" fmla="*/ 839601 w 1202550"/>
              <a:gd name="connsiteY1287" fmla="*/ 125522 h 1202550"/>
              <a:gd name="connsiteX1288" fmla="*/ 835496 w 1202550"/>
              <a:gd name="connsiteY1288" fmla="*/ 127923 h 1202550"/>
              <a:gd name="connsiteX1289" fmla="*/ 606100 w 1202550"/>
              <a:gd name="connsiteY1289" fmla="*/ 127923 h 1202550"/>
              <a:gd name="connsiteX1290" fmla="*/ 604612 w 1202550"/>
              <a:gd name="connsiteY1290" fmla="*/ 127923 h 1202550"/>
              <a:gd name="connsiteX1291" fmla="*/ 602955 w 1202550"/>
              <a:gd name="connsiteY1291" fmla="*/ 126434 h 1202550"/>
              <a:gd name="connsiteX1292" fmla="*/ 602475 w 1202550"/>
              <a:gd name="connsiteY1292" fmla="*/ 878785 h 1202550"/>
              <a:gd name="connsiteX1293" fmla="*/ 603003 w 1202550"/>
              <a:gd name="connsiteY1293" fmla="*/ 876552 h 1202550"/>
              <a:gd name="connsiteX1294" fmla="*/ 603003 w 1202550"/>
              <a:gd name="connsiteY1294" fmla="*/ 876552 h 1202550"/>
              <a:gd name="connsiteX1295" fmla="*/ 607036 w 1202550"/>
              <a:gd name="connsiteY1295" fmla="*/ 872856 h 1202550"/>
              <a:gd name="connsiteX1296" fmla="*/ 732860 w 1202550"/>
              <a:gd name="connsiteY1296" fmla="*/ 872856 h 1202550"/>
              <a:gd name="connsiteX1297" fmla="*/ 734348 w 1202550"/>
              <a:gd name="connsiteY1297" fmla="*/ 872856 h 1202550"/>
              <a:gd name="connsiteX1298" fmla="*/ 737516 w 1202550"/>
              <a:gd name="connsiteY1298" fmla="*/ 874824 h 1202550"/>
              <a:gd name="connsiteX1299" fmla="*/ 750550 w 1202550"/>
              <a:gd name="connsiteY1299" fmla="*/ 901083 h 1202550"/>
              <a:gd name="connsiteX1300" fmla="*/ 751318 w 1202550"/>
              <a:gd name="connsiteY1300" fmla="*/ 902379 h 1202550"/>
              <a:gd name="connsiteX1301" fmla="*/ 751318 w 1202550"/>
              <a:gd name="connsiteY1301" fmla="*/ 902379 h 1202550"/>
              <a:gd name="connsiteX1302" fmla="*/ 751078 w 1202550"/>
              <a:gd name="connsiteY1302" fmla="*/ 903988 h 1202550"/>
              <a:gd name="connsiteX1303" fmla="*/ 748678 w 1202550"/>
              <a:gd name="connsiteY1303" fmla="*/ 904180 h 1202550"/>
              <a:gd name="connsiteX1304" fmla="*/ 606172 w 1202550"/>
              <a:gd name="connsiteY1304" fmla="*/ 904180 h 1202550"/>
              <a:gd name="connsiteX1305" fmla="*/ 603147 w 1202550"/>
              <a:gd name="connsiteY1305" fmla="*/ 903532 h 1202550"/>
              <a:gd name="connsiteX1306" fmla="*/ 602475 w 1202550"/>
              <a:gd name="connsiteY1306" fmla="*/ 901131 h 1202550"/>
              <a:gd name="connsiteX1307" fmla="*/ 602475 w 1202550"/>
              <a:gd name="connsiteY1307" fmla="*/ 878785 h 1202550"/>
              <a:gd name="connsiteX1308" fmla="*/ 425957 w 1202550"/>
              <a:gd name="connsiteY1308" fmla="*/ 945561 h 1202550"/>
              <a:gd name="connsiteX1309" fmla="*/ 263793 w 1202550"/>
              <a:gd name="connsiteY1309" fmla="*/ 945561 h 1202550"/>
              <a:gd name="connsiteX1310" fmla="*/ 261393 w 1202550"/>
              <a:gd name="connsiteY1310" fmla="*/ 945441 h 1202550"/>
              <a:gd name="connsiteX1311" fmla="*/ 261057 w 1202550"/>
              <a:gd name="connsiteY1311" fmla="*/ 944337 h 1202550"/>
              <a:gd name="connsiteX1312" fmla="*/ 292021 w 1202550"/>
              <a:gd name="connsiteY1312" fmla="*/ 913277 h 1202550"/>
              <a:gd name="connsiteX1313" fmla="*/ 300086 w 1202550"/>
              <a:gd name="connsiteY1313" fmla="*/ 905332 h 1202550"/>
              <a:gd name="connsiteX1314" fmla="*/ 304142 w 1202550"/>
              <a:gd name="connsiteY1314" fmla="*/ 904756 h 1202550"/>
              <a:gd name="connsiteX1315" fmla="*/ 436495 w 1202550"/>
              <a:gd name="connsiteY1315" fmla="*/ 904756 h 1202550"/>
              <a:gd name="connsiteX1316" fmla="*/ 446672 w 1202550"/>
              <a:gd name="connsiteY1316" fmla="*/ 904756 h 1202550"/>
              <a:gd name="connsiteX1317" fmla="*/ 449432 w 1202550"/>
              <a:gd name="connsiteY1317" fmla="*/ 905476 h 1202550"/>
              <a:gd name="connsiteX1318" fmla="*/ 441895 w 1202550"/>
              <a:gd name="connsiteY1318" fmla="*/ 920742 h 1202550"/>
              <a:gd name="connsiteX1319" fmla="*/ 429702 w 1202550"/>
              <a:gd name="connsiteY1319" fmla="*/ 945009 h 1202550"/>
              <a:gd name="connsiteX1320" fmla="*/ 425957 w 1202550"/>
              <a:gd name="connsiteY1320" fmla="*/ 945561 h 1202550"/>
              <a:gd name="connsiteX1321" fmla="*/ 427854 w 1202550"/>
              <a:gd name="connsiteY1321" fmla="*/ 948921 h 1202550"/>
              <a:gd name="connsiteX1322" fmla="*/ 403490 w 1202550"/>
              <a:gd name="connsiteY1322" fmla="*/ 997671 h 1202550"/>
              <a:gd name="connsiteX1323" fmla="*/ 400106 w 1202550"/>
              <a:gd name="connsiteY1323" fmla="*/ 999832 h 1202550"/>
              <a:gd name="connsiteX1324" fmla="*/ 398618 w 1202550"/>
              <a:gd name="connsiteY1324" fmla="*/ 999832 h 1202550"/>
              <a:gd name="connsiteX1325" fmla="*/ 210290 w 1202550"/>
              <a:gd name="connsiteY1325" fmla="*/ 999832 h 1202550"/>
              <a:gd name="connsiteX1326" fmla="*/ 206282 w 1202550"/>
              <a:gd name="connsiteY1326" fmla="*/ 999448 h 1202550"/>
              <a:gd name="connsiteX1327" fmla="*/ 215595 w 1202550"/>
              <a:gd name="connsiteY1327" fmla="*/ 990230 h 1202550"/>
              <a:gd name="connsiteX1328" fmla="*/ 257120 w 1202550"/>
              <a:gd name="connsiteY1328" fmla="*/ 948657 h 1202550"/>
              <a:gd name="connsiteX1329" fmla="*/ 261561 w 1202550"/>
              <a:gd name="connsiteY1329" fmla="*/ 946809 h 1202550"/>
              <a:gd name="connsiteX1330" fmla="*/ 425909 w 1202550"/>
              <a:gd name="connsiteY1330" fmla="*/ 946809 h 1202550"/>
              <a:gd name="connsiteX1331" fmla="*/ 428166 w 1202550"/>
              <a:gd name="connsiteY1331" fmla="*/ 946809 h 1202550"/>
              <a:gd name="connsiteX1332" fmla="*/ 427854 w 1202550"/>
              <a:gd name="connsiteY1332" fmla="*/ 948921 h 1202550"/>
              <a:gd name="connsiteX1333" fmla="*/ 447056 w 1202550"/>
              <a:gd name="connsiteY1333" fmla="*/ 904132 h 1202550"/>
              <a:gd name="connsiteX1334" fmla="*/ 306182 w 1202550"/>
              <a:gd name="connsiteY1334" fmla="*/ 904132 h 1202550"/>
              <a:gd name="connsiteX1335" fmla="*/ 302582 w 1202550"/>
              <a:gd name="connsiteY1335" fmla="*/ 903340 h 1202550"/>
              <a:gd name="connsiteX1336" fmla="*/ 304310 w 1202550"/>
              <a:gd name="connsiteY1336" fmla="*/ 900939 h 1202550"/>
              <a:gd name="connsiteX1337" fmla="*/ 328913 w 1202550"/>
              <a:gd name="connsiteY1337" fmla="*/ 876384 h 1202550"/>
              <a:gd name="connsiteX1338" fmla="*/ 332490 w 1202550"/>
              <a:gd name="connsiteY1338" fmla="*/ 873288 h 1202550"/>
              <a:gd name="connsiteX1339" fmla="*/ 333858 w 1202550"/>
              <a:gd name="connsiteY1339" fmla="*/ 872808 h 1202550"/>
              <a:gd name="connsiteX1340" fmla="*/ 465346 w 1202550"/>
              <a:gd name="connsiteY1340" fmla="*/ 872808 h 1202550"/>
              <a:gd name="connsiteX1341" fmla="*/ 464794 w 1202550"/>
              <a:gd name="connsiteY1341" fmla="*/ 875088 h 1202550"/>
              <a:gd name="connsiteX1342" fmla="*/ 451136 w 1202550"/>
              <a:gd name="connsiteY1342" fmla="*/ 901947 h 1202550"/>
              <a:gd name="connsiteX1343" fmla="*/ 450632 w 1202550"/>
              <a:gd name="connsiteY1343" fmla="*/ 903316 h 1202550"/>
              <a:gd name="connsiteX1344" fmla="*/ 450632 w 1202550"/>
              <a:gd name="connsiteY1344" fmla="*/ 903316 h 1202550"/>
              <a:gd name="connsiteX1345" fmla="*/ 446984 w 1202550"/>
              <a:gd name="connsiteY1345" fmla="*/ 904132 h 1202550"/>
              <a:gd name="connsiteX1346" fmla="*/ 64040 w 1202550"/>
              <a:gd name="connsiteY1346" fmla="*/ 597853 h 1202550"/>
              <a:gd name="connsiteX1347" fmla="*/ 64040 w 1202550"/>
              <a:gd name="connsiteY1347" fmla="*/ 472270 h 1202550"/>
              <a:gd name="connsiteX1348" fmla="*/ 64376 w 1202550"/>
              <a:gd name="connsiteY1348" fmla="*/ 469005 h 1202550"/>
              <a:gd name="connsiteX1349" fmla="*/ 69105 w 1202550"/>
              <a:gd name="connsiteY1349" fmla="*/ 469893 h 1202550"/>
              <a:gd name="connsiteX1350" fmla="*/ 112094 w 1202550"/>
              <a:gd name="connsiteY1350" fmla="*/ 480599 h 1202550"/>
              <a:gd name="connsiteX1351" fmla="*/ 114734 w 1202550"/>
              <a:gd name="connsiteY1351" fmla="*/ 483911 h 1202550"/>
              <a:gd name="connsiteX1352" fmla="*/ 114734 w 1202550"/>
              <a:gd name="connsiteY1352" fmla="*/ 598405 h 1202550"/>
              <a:gd name="connsiteX1353" fmla="*/ 114734 w 1202550"/>
              <a:gd name="connsiteY1353" fmla="*/ 599894 h 1202550"/>
              <a:gd name="connsiteX1354" fmla="*/ 113270 w 1202550"/>
              <a:gd name="connsiteY1354" fmla="*/ 601262 h 1202550"/>
              <a:gd name="connsiteX1355" fmla="*/ 111782 w 1202550"/>
              <a:gd name="connsiteY1355" fmla="*/ 601262 h 1202550"/>
              <a:gd name="connsiteX1356" fmla="*/ 67016 w 1202550"/>
              <a:gd name="connsiteY1356" fmla="*/ 601262 h 1202550"/>
              <a:gd name="connsiteX1357" fmla="*/ 65528 w 1202550"/>
              <a:gd name="connsiteY1357" fmla="*/ 601262 h 1202550"/>
              <a:gd name="connsiteX1358" fmla="*/ 64040 w 1202550"/>
              <a:gd name="connsiteY1358" fmla="*/ 599630 h 1202550"/>
              <a:gd name="connsiteX1359" fmla="*/ 64040 w 1202550"/>
              <a:gd name="connsiteY1359" fmla="*/ 597853 h 1202550"/>
              <a:gd name="connsiteX1360" fmla="*/ 114710 w 1202550"/>
              <a:gd name="connsiteY1360" fmla="*/ 477238 h 1202550"/>
              <a:gd name="connsiteX1361" fmla="*/ 114710 w 1202550"/>
              <a:gd name="connsiteY1361" fmla="*/ 479207 h 1202550"/>
              <a:gd name="connsiteX1362" fmla="*/ 105421 w 1202550"/>
              <a:gd name="connsiteY1362" fmla="*/ 477046 h 1202550"/>
              <a:gd name="connsiteX1363" fmla="*/ 66704 w 1202550"/>
              <a:gd name="connsiteY1363" fmla="*/ 467493 h 1202550"/>
              <a:gd name="connsiteX1364" fmla="*/ 64136 w 1202550"/>
              <a:gd name="connsiteY1364" fmla="*/ 464085 h 1202550"/>
              <a:gd name="connsiteX1365" fmla="*/ 64136 w 1202550"/>
              <a:gd name="connsiteY1365" fmla="*/ 337277 h 1202550"/>
              <a:gd name="connsiteX1366" fmla="*/ 64520 w 1202550"/>
              <a:gd name="connsiteY1366" fmla="*/ 334540 h 1202550"/>
              <a:gd name="connsiteX1367" fmla="*/ 73281 w 1202550"/>
              <a:gd name="connsiteY1367" fmla="*/ 338789 h 1202550"/>
              <a:gd name="connsiteX1368" fmla="*/ 112406 w 1202550"/>
              <a:gd name="connsiteY1368" fmla="*/ 358303 h 1202550"/>
              <a:gd name="connsiteX1369" fmla="*/ 114710 w 1202550"/>
              <a:gd name="connsiteY1369" fmla="*/ 361880 h 1202550"/>
              <a:gd name="connsiteX1370" fmla="*/ 114710 w 1202550"/>
              <a:gd name="connsiteY1370" fmla="*/ 477238 h 1202550"/>
              <a:gd name="connsiteX1371" fmla="*/ 113390 w 1202550"/>
              <a:gd name="connsiteY1371" fmla="*/ 356695 h 1202550"/>
              <a:gd name="connsiteX1372" fmla="*/ 68913 w 1202550"/>
              <a:gd name="connsiteY1372" fmla="*/ 334517 h 1202550"/>
              <a:gd name="connsiteX1373" fmla="*/ 68097 w 1202550"/>
              <a:gd name="connsiteY1373" fmla="*/ 334204 h 1202550"/>
              <a:gd name="connsiteX1374" fmla="*/ 68097 w 1202550"/>
              <a:gd name="connsiteY1374" fmla="*/ 333268 h 1202550"/>
              <a:gd name="connsiteX1375" fmla="*/ 70737 w 1202550"/>
              <a:gd name="connsiteY1375" fmla="*/ 333028 h 1202550"/>
              <a:gd name="connsiteX1376" fmla="*/ 194376 w 1202550"/>
              <a:gd name="connsiteY1376" fmla="*/ 333028 h 1202550"/>
              <a:gd name="connsiteX1377" fmla="*/ 197521 w 1202550"/>
              <a:gd name="connsiteY1377" fmla="*/ 333580 h 1202550"/>
              <a:gd name="connsiteX1378" fmla="*/ 233525 w 1202550"/>
              <a:gd name="connsiteY1378" fmla="*/ 357439 h 1202550"/>
              <a:gd name="connsiteX1379" fmla="*/ 230117 w 1202550"/>
              <a:gd name="connsiteY1379" fmla="*/ 357895 h 1202550"/>
              <a:gd name="connsiteX1380" fmla="*/ 118575 w 1202550"/>
              <a:gd name="connsiteY1380" fmla="*/ 357895 h 1202550"/>
              <a:gd name="connsiteX1381" fmla="*/ 113318 w 1202550"/>
              <a:gd name="connsiteY1381" fmla="*/ 356695 h 1202550"/>
              <a:gd name="connsiteX1382" fmla="*/ 263889 w 1202550"/>
              <a:gd name="connsiteY1382" fmla="*/ 259747 h 1202550"/>
              <a:gd name="connsiteX1383" fmla="*/ 427349 w 1202550"/>
              <a:gd name="connsiteY1383" fmla="*/ 259747 h 1202550"/>
              <a:gd name="connsiteX1384" fmla="*/ 430950 w 1202550"/>
              <a:gd name="connsiteY1384" fmla="*/ 261571 h 1202550"/>
              <a:gd name="connsiteX1385" fmla="*/ 448736 w 1202550"/>
              <a:gd name="connsiteY1385" fmla="*/ 297216 h 1202550"/>
              <a:gd name="connsiteX1386" fmla="*/ 449216 w 1202550"/>
              <a:gd name="connsiteY1386" fmla="*/ 299352 h 1202550"/>
              <a:gd name="connsiteX1387" fmla="*/ 445952 w 1202550"/>
              <a:gd name="connsiteY1387" fmla="*/ 299352 h 1202550"/>
              <a:gd name="connsiteX1388" fmla="*/ 303494 w 1202550"/>
              <a:gd name="connsiteY1388" fmla="*/ 299352 h 1202550"/>
              <a:gd name="connsiteX1389" fmla="*/ 298285 w 1202550"/>
              <a:gd name="connsiteY1389" fmla="*/ 297168 h 1202550"/>
              <a:gd name="connsiteX1390" fmla="*/ 263529 w 1202550"/>
              <a:gd name="connsiteY1390" fmla="*/ 262363 h 1202550"/>
              <a:gd name="connsiteX1391" fmla="*/ 260817 w 1202550"/>
              <a:gd name="connsiteY1391" fmla="*/ 260395 h 1202550"/>
              <a:gd name="connsiteX1392" fmla="*/ 263817 w 1202550"/>
              <a:gd name="connsiteY1392" fmla="*/ 259747 h 1202550"/>
              <a:gd name="connsiteX1393" fmla="*/ 257144 w 1202550"/>
              <a:gd name="connsiteY1393" fmla="*/ 255931 h 1202550"/>
              <a:gd name="connsiteX1394" fmla="*/ 209138 w 1202550"/>
              <a:gd name="connsiteY1394" fmla="*/ 208069 h 1202550"/>
              <a:gd name="connsiteX1395" fmla="*/ 206354 w 1202550"/>
              <a:gd name="connsiteY1395" fmla="*/ 205668 h 1202550"/>
              <a:gd name="connsiteX1396" fmla="*/ 209882 w 1202550"/>
              <a:gd name="connsiteY1396" fmla="*/ 205212 h 1202550"/>
              <a:gd name="connsiteX1397" fmla="*/ 399506 w 1202550"/>
              <a:gd name="connsiteY1397" fmla="*/ 205212 h 1202550"/>
              <a:gd name="connsiteX1398" fmla="*/ 404067 w 1202550"/>
              <a:gd name="connsiteY1398" fmla="*/ 207925 h 1202550"/>
              <a:gd name="connsiteX1399" fmla="*/ 427469 w 1202550"/>
              <a:gd name="connsiteY1399" fmla="*/ 254803 h 1202550"/>
              <a:gd name="connsiteX1400" fmla="*/ 428574 w 1202550"/>
              <a:gd name="connsiteY1400" fmla="*/ 257803 h 1202550"/>
              <a:gd name="connsiteX1401" fmla="*/ 425597 w 1202550"/>
              <a:gd name="connsiteY1401" fmla="*/ 258043 h 1202550"/>
              <a:gd name="connsiteX1402" fmla="*/ 262185 w 1202550"/>
              <a:gd name="connsiteY1402" fmla="*/ 258043 h 1202550"/>
              <a:gd name="connsiteX1403" fmla="*/ 257072 w 1202550"/>
              <a:gd name="connsiteY1403" fmla="*/ 255931 h 1202550"/>
              <a:gd name="connsiteX1404" fmla="*/ 601347 w 1202550"/>
              <a:gd name="connsiteY1404" fmla="*/ 296736 h 1202550"/>
              <a:gd name="connsiteX1405" fmla="*/ 598731 w 1202550"/>
              <a:gd name="connsiteY1405" fmla="*/ 299352 h 1202550"/>
              <a:gd name="connsiteX1406" fmla="*/ 454089 w 1202550"/>
              <a:gd name="connsiteY1406" fmla="*/ 299352 h 1202550"/>
              <a:gd name="connsiteX1407" fmla="*/ 450800 w 1202550"/>
              <a:gd name="connsiteY1407" fmla="*/ 297504 h 1202550"/>
              <a:gd name="connsiteX1408" fmla="*/ 432630 w 1202550"/>
              <a:gd name="connsiteY1408" fmla="*/ 261043 h 1202550"/>
              <a:gd name="connsiteX1409" fmla="*/ 432150 w 1202550"/>
              <a:gd name="connsiteY1409" fmla="*/ 259723 h 1202550"/>
              <a:gd name="connsiteX1410" fmla="*/ 597771 w 1202550"/>
              <a:gd name="connsiteY1410" fmla="*/ 259723 h 1202550"/>
              <a:gd name="connsiteX1411" fmla="*/ 601347 w 1202550"/>
              <a:gd name="connsiteY1411" fmla="*/ 263396 h 1202550"/>
              <a:gd name="connsiteX1412" fmla="*/ 601275 w 1202550"/>
              <a:gd name="connsiteY1412" fmla="*/ 296712 h 1202550"/>
              <a:gd name="connsiteX1413" fmla="*/ 601347 w 1202550"/>
              <a:gd name="connsiteY1413" fmla="*/ 331732 h 1202550"/>
              <a:gd name="connsiteX1414" fmla="*/ 597699 w 1202550"/>
              <a:gd name="connsiteY1414" fmla="*/ 332428 h 1202550"/>
              <a:gd name="connsiteX1415" fmla="*/ 510136 w 1202550"/>
              <a:gd name="connsiteY1415" fmla="*/ 332428 h 1202550"/>
              <a:gd name="connsiteX1416" fmla="*/ 471515 w 1202550"/>
              <a:gd name="connsiteY1416" fmla="*/ 332428 h 1202550"/>
              <a:gd name="connsiteX1417" fmla="*/ 468107 w 1202550"/>
              <a:gd name="connsiteY1417" fmla="*/ 331804 h 1202550"/>
              <a:gd name="connsiteX1418" fmla="*/ 452937 w 1202550"/>
              <a:gd name="connsiteY1418" fmla="*/ 301632 h 1202550"/>
              <a:gd name="connsiteX1419" fmla="*/ 455337 w 1202550"/>
              <a:gd name="connsiteY1419" fmla="*/ 301176 h 1202550"/>
              <a:gd name="connsiteX1420" fmla="*/ 598419 w 1202550"/>
              <a:gd name="connsiteY1420" fmla="*/ 301176 h 1202550"/>
              <a:gd name="connsiteX1421" fmla="*/ 599907 w 1202550"/>
              <a:gd name="connsiteY1421" fmla="*/ 301176 h 1202550"/>
              <a:gd name="connsiteX1422" fmla="*/ 601227 w 1202550"/>
              <a:gd name="connsiteY1422" fmla="*/ 302352 h 1202550"/>
              <a:gd name="connsiteX1423" fmla="*/ 601227 w 1202550"/>
              <a:gd name="connsiteY1423" fmla="*/ 303265 h 1202550"/>
              <a:gd name="connsiteX1424" fmla="*/ 601227 w 1202550"/>
              <a:gd name="connsiteY1424" fmla="*/ 331756 h 1202550"/>
              <a:gd name="connsiteX1425" fmla="*/ 601515 w 1202550"/>
              <a:gd name="connsiteY1425" fmla="*/ 396036 h 1202550"/>
              <a:gd name="connsiteX1426" fmla="*/ 599907 w 1202550"/>
              <a:gd name="connsiteY1426" fmla="*/ 397548 h 1202550"/>
              <a:gd name="connsiteX1427" fmla="*/ 598107 w 1202550"/>
              <a:gd name="connsiteY1427" fmla="*/ 397548 h 1202550"/>
              <a:gd name="connsiteX1428" fmla="*/ 504279 w 1202550"/>
              <a:gd name="connsiteY1428" fmla="*/ 397548 h 1202550"/>
              <a:gd name="connsiteX1429" fmla="*/ 499718 w 1202550"/>
              <a:gd name="connsiteY1429" fmla="*/ 394812 h 1202550"/>
              <a:gd name="connsiteX1430" fmla="*/ 494294 w 1202550"/>
              <a:gd name="connsiteY1430" fmla="*/ 383819 h 1202550"/>
              <a:gd name="connsiteX1431" fmla="*/ 493574 w 1202550"/>
              <a:gd name="connsiteY1431" fmla="*/ 381610 h 1202550"/>
              <a:gd name="connsiteX1432" fmla="*/ 496502 w 1202550"/>
              <a:gd name="connsiteY1432" fmla="*/ 381322 h 1202550"/>
              <a:gd name="connsiteX1433" fmla="*/ 598419 w 1202550"/>
              <a:gd name="connsiteY1433" fmla="*/ 381322 h 1202550"/>
              <a:gd name="connsiteX1434" fmla="*/ 599907 w 1202550"/>
              <a:gd name="connsiteY1434" fmla="*/ 381322 h 1202550"/>
              <a:gd name="connsiteX1435" fmla="*/ 601515 w 1202550"/>
              <a:gd name="connsiteY1435" fmla="*/ 382835 h 1202550"/>
              <a:gd name="connsiteX1436" fmla="*/ 601395 w 1202550"/>
              <a:gd name="connsiteY1436" fmla="*/ 396012 h 1202550"/>
              <a:gd name="connsiteX1437" fmla="*/ 601515 w 1202550"/>
              <a:gd name="connsiteY1437" fmla="*/ 417903 h 1202550"/>
              <a:gd name="connsiteX1438" fmla="*/ 601515 w 1202550"/>
              <a:gd name="connsiteY1438" fmla="*/ 503642 h 1202550"/>
              <a:gd name="connsiteX1439" fmla="*/ 601515 w 1202550"/>
              <a:gd name="connsiteY1439" fmla="*/ 505442 h 1202550"/>
              <a:gd name="connsiteX1440" fmla="*/ 600003 w 1202550"/>
              <a:gd name="connsiteY1440" fmla="*/ 507026 h 1202550"/>
              <a:gd name="connsiteX1441" fmla="*/ 598203 w 1202550"/>
              <a:gd name="connsiteY1441" fmla="*/ 507026 h 1202550"/>
              <a:gd name="connsiteX1442" fmla="*/ 512296 w 1202550"/>
              <a:gd name="connsiteY1442" fmla="*/ 507026 h 1202550"/>
              <a:gd name="connsiteX1443" fmla="*/ 508984 w 1202550"/>
              <a:gd name="connsiteY1443" fmla="*/ 503618 h 1202550"/>
              <a:gd name="connsiteX1444" fmla="*/ 508984 w 1202550"/>
              <a:gd name="connsiteY1444" fmla="*/ 417543 h 1202550"/>
              <a:gd name="connsiteX1445" fmla="*/ 511888 w 1202550"/>
              <a:gd name="connsiteY1445" fmla="*/ 414615 h 1202550"/>
              <a:gd name="connsiteX1446" fmla="*/ 597651 w 1202550"/>
              <a:gd name="connsiteY1446" fmla="*/ 414615 h 1202550"/>
              <a:gd name="connsiteX1447" fmla="*/ 599739 w 1202550"/>
              <a:gd name="connsiteY1447" fmla="*/ 414615 h 1202550"/>
              <a:gd name="connsiteX1448" fmla="*/ 601371 w 1202550"/>
              <a:gd name="connsiteY1448" fmla="*/ 416391 h 1202550"/>
              <a:gd name="connsiteX1449" fmla="*/ 601371 w 1202550"/>
              <a:gd name="connsiteY1449" fmla="*/ 417879 h 1202550"/>
              <a:gd name="connsiteX1450" fmla="*/ 601515 w 1202550"/>
              <a:gd name="connsiteY1450" fmla="*/ 843620 h 1202550"/>
              <a:gd name="connsiteX1451" fmla="*/ 600171 w 1202550"/>
              <a:gd name="connsiteY1451" fmla="*/ 844772 h 1202550"/>
              <a:gd name="connsiteX1452" fmla="*/ 485509 w 1202550"/>
              <a:gd name="connsiteY1452" fmla="*/ 844772 h 1202550"/>
              <a:gd name="connsiteX1453" fmla="*/ 482604 w 1202550"/>
              <a:gd name="connsiteY1453" fmla="*/ 844580 h 1202550"/>
              <a:gd name="connsiteX1454" fmla="*/ 483420 w 1202550"/>
              <a:gd name="connsiteY1454" fmla="*/ 842180 h 1202550"/>
              <a:gd name="connsiteX1455" fmla="*/ 490621 w 1202550"/>
              <a:gd name="connsiteY1455" fmla="*/ 827418 h 1202550"/>
              <a:gd name="connsiteX1456" fmla="*/ 494510 w 1202550"/>
              <a:gd name="connsiteY1456" fmla="*/ 825018 h 1202550"/>
              <a:gd name="connsiteX1457" fmla="*/ 555958 w 1202550"/>
              <a:gd name="connsiteY1457" fmla="*/ 825018 h 1202550"/>
              <a:gd name="connsiteX1458" fmla="*/ 600027 w 1202550"/>
              <a:gd name="connsiteY1458" fmla="*/ 825018 h 1202550"/>
              <a:gd name="connsiteX1459" fmla="*/ 601275 w 1202550"/>
              <a:gd name="connsiteY1459" fmla="*/ 826266 h 1202550"/>
              <a:gd name="connsiteX1460" fmla="*/ 601371 w 1202550"/>
              <a:gd name="connsiteY1460" fmla="*/ 843596 h 1202550"/>
              <a:gd name="connsiteX1461" fmla="*/ 154747 w 1202550"/>
              <a:gd name="connsiteY1461" fmla="*/ 601286 h 1202550"/>
              <a:gd name="connsiteX1462" fmla="*/ 119655 w 1202550"/>
              <a:gd name="connsiteY1462" fmla="*/ 601286 h 1202550"/>
              <a:gd name="connsiteX1463" fmla="*/ 116439 w 1202550"/>
              <a:gd name="connsiteY1463" fmla="*/ 598141 h 1202550"/>
              <a:gd name="connsiteX1464" fmla="*/ 116439 w 1202550"/>
              <a:gd name="connsiteY1464" fmla="*/ 481751 h 1202550"/>
              <a:gd name="connsiteX1465" fmla="*/ 146490 w 1202550"/>
              <a:gd name="connsiteY1465" fmla="*/ 489240 h 1202550"/>
              <a:gd name="connsiteX1466" fmla="*/ 155203 w 1202550"/>
              <a:gd name="connsiteY1466" fmla="*/ 491424 h 1202550"/>
              <a:gd name="connsiteX1467" fmla="*/ 157604 w 1202550"/>
              <a:gd name="connsiteY1467" fmla="*/ 494640 h 1202550"/>
              <a:gd name="connsiteX1468" fmla="*/ 157604 w 1202550"/>
              <a:gd name="connsiteY1468" fmla="*/ 598381 h 1202550"/>
              <a:gd name="connsiteX1469" fmla="*/ 154747 w 1202550"/>
              <a:gd name="connsiteY1469" fmla="*/ 601286 h 1202550"/>
              <a:gd name="connsiteX1470" fmla="*/ 116343 w 1202550"/>
              <a:gd name="connsiteY1470" fmla="*/ 606374 h 1202550"/>
              <a:gd name="connsiteX1471" fmla="*/ 119487 w 1202550"/>
              <a:gd name="connsiteY1471" fmla="*/ 603086 h 1202550"/>
              <a:gd name="connsiteX1472" fmla="*/ 154939 w 1202550"/>
              <a:gd name="connsiteY1472" fmla="*/ 603086 h 1202550"/>
              <a:gd name="connsiteX1473" fmla="*/ 157628 w 1202550"/>
              <a:gd name="connsiteY1473" fmla="*/ 605678 h 1202550"/>
              <a:gd name="connsiteX1474" fmla="*/ 157628 w 1202550"/>
              <a:gd name="connsiteY1474" fmla="*/ 709923 h 1202550"/>
              <a:gd name="connsiteX1475" fmla="*/ 155227 w 1202550"/>
              <a:gd name="connsiteY1475" fmla="*/ 712900 h 1202550"/>
              <a:gd name="connsiteX1476" fmla="*/ 118359 w 1202550"/>
              <a:gd name="connsiteY1476" fmla="*/ 722165 h 1202550"/>
              <a:gd name="connsiteX1477" fmla="*/ 116607 w 1202550"/>
              <a:gd name="connsiteY1477" fmla="*/ 722165 h 1202550"/>
              <a:gd name="connsiteX1478" fmla="*/ 116367 w 1202550"/>
              <a:gd name="connsiteY1478" fmla="*/ 719237 h 1202550"/>
              <a:gd name="connsiteX1479" fmla="*/ 157532 w 1202550"/>
              <a:gd name="connsiteY1479" fmla="*/ 487536 h 1202550"/>
              <a:gd name="connsiteX1480" fmla="*/ 157532 w 1202550"/>
              <a:gd name="connsiteY1480" fmla="*/ 489768 h 1202550"/>
              <a:gd name="connsiteX1481" fmla="*/ 154579 w 1202550"/>
              <a:gd name="connsiteY1481" fmla="*/ 489360 h 1202550"/>
              <a:gd name="connsiteX1482" fmla="*/ 119127 w 1202550"/>
              <a:gd name="connsiteY1482" fmla="*/ 480551 h 1202550"/>
              <a:gd name="connsiteX1483" fmla="*/ 116439 w 1202550"/>
              <a:gd name="connsiteY1483" fmla="*/ 477286 h 1202550"/>
              <a:gd name="connsiteX1484" fmla="*/ 116439 w 1202550"/>
              <a:gd name="connsiteY1484" fmla="*/ 360872 h 1202550"/>
              <a:gd name="connsiteX1485" fmla="*/ 118455 w 1202550"/>
              <a:gd name="connsiteY1485" fmla="*/ 361352 h 1202550"/>
              <a:gd name="connsiteX1486" fmla="*/ 155443 w 1202550"/>
              <a:gd name="connsiteY1486" fmla="*/ 379786 h 1202550"/>
              <a:gd name="connsiteX1487" fmla="*/ 157652 w 1202550"/>
              <a:gd name="connsiteY1487" fmla="*/ 383459 h 1202550"/>
              <a:gd name="connsiteX1488" fmla="*/ 157628 w 1202550"/>
              <a:gd name="connsiteY1488" fmla="*/ 487536 h 1202550"/>
              <a:gd name="connsiteX1489" fmla="*/ 157532 w 1202550"/>
              <a:gd name="connsiteY1489" fmla="*/ 378802 h 1202550"/>
              <a:gd name="connsiteX1490" fmla="*/ 121647 w 1202550"/>
              <a:gd name="connsiteY1490" fmla="*/ 360824 h 1202550"/>
              <a:gd name="connsiteX1491" fmla="*/ 120711 w 1202550"/>
              <a:gd name="connsiteY1491" fmla="*/ 360176 h 1202550"/>
              <a:gd name="connsiteX1492" fmla="*/ 124240 w 1202550"/>
              <a:gd name="connsiteY1492" fmla="*/ 359744 h 1202550"/>
              <a:gd name="connsiteX1493" fmla="*/ 234293 w 1202550"/>
              <a:gd name="connsiteY1493" fmla="*/ 359744 h 1202550"/>
              <a:gd name="connsiteX1494" fmla="*/ 238278 w 1202550"/>
              <a:gd name="connsiteY1494" fmla="*/ 360656 h 1202550"/>
              <a:gd name="connsiteX1495" fmla="*/ 264681 w 1202550"/>
              <a:gd name="connsiteY1495" fmla="*/ 378298 h 1202550"/>
              <a:gd name="connsiteX1496" fmla="*/ 265401 w 1202550"/>
              <a:gd name="connsiteY1496" fmla="*/ 379282 h 1202550"/>
              <a:gd name="connsiteX1497" fmla="*/ 263001 w 1202550"/>
              <a:gd name="connsiteY1497" fmla="*/ 379522 h 1202550"/>
              <a:gd name="connsiteX1498" fmla="*/ 161276 w 1202550"/>
              <a:gd name="connsiteY1498" fmla="*/ 379522 h 1202550"/>
              <a:gd name="connsiteX1499" fmla="*/ 157508 w 1202550"/>
              <a:gd name="connsiteY1499" fmla="*/ 378802 h 1202550"/>
              <a:gd name="connsiteX1500" fmla="*/ 332514 w 1202550"/>
              <a:gd name="connsiteY1500" fmla="*/ 333676 h 1202550"/>
              <a:gd name="connsiteX1501" fmla="*/ 352868 w 1202550"/>
              <a:gd name="connsiteY1501" fmla="*/ 354007 h 1202550"/>
              <a:gd name="connsiteX1502" fmla="*/ 356325 w 1202550"/>
              <a:gd name="connsiteY1502" fmla="*/ 357079 h 1202550"/>
              <a:gd name="connsiteX1503" fmla="*/ 352988 w 1202550"/>
              <a:gd name="connsiteY1503" fmla="*/ 357895 h 1202550"/>
              <a:gd name="connsiteX1504" fmla="*/ 320584 w 1202550"/>
              <a:gd name="connsiteY1504" fmla="*/ 357895 h 1202550"/>
              <a:gd name="connsiteX1505" fmla="*/ 240510 w 1202550"/>
              <a:gd name="connsiteY1505" fmla="*/ 357895 h 1202550"/>
              <a:gd name="connsiteX1506" fmla="*/ 234965 w 1202550"/>
              <a:gd name="connsiteY1506" fmla="*/ 356215 h 1202550"/>
              <a:gd name="connsiteX1507" fmla="*/ 201769 w 1202550"/>
              <a:gd name="connsiteY1507" fmla="*/ 334156 h 1202550"/>
              <a:gd name="connsiteX1508" fmla="*/ 201985 w 1202550"/>
              <a:gd name="connsiteY1508" fmla="*/ 333100 h 1202550"/>
              <a:gd name="connsiteX1509" fmla="*/ 204674 w 1202550"/>
              <a:gd name="connsiteY1509" fmla="*/ 332980 h 1202550"/>
              <a:gd name="connsiteX1510" fmla="*/ 329105 w 1202550"/>
              <a:gd name="connsiteY1510" fmla="*/ 332980 h 1202550"/>
              <a:gd name="connsiteX1511" fmla="*/ 332490 w 1202550"/>
              <a:gd name="connsiteY1511" fmla="*/ 333676 h 1202550"/>
              <a:gd name="connsiteX1512" fmla="*/ 302870 w 1202550"/>
              <a:gd name="connsiteY1512" fmla="*/ 301464 h 1202550"/>
              <a:gd name="connsiteX1513" fmla="*/ 305966 w 1202550"/>
              <a:gd name="connsiteY1513" fmla="*/ 301128 h 1202550"/>
              <a:gd name="connsiteX1514" fmla="*/ 447776 w 1202550"/>
              <a:gd name="connsiteY1514" fmla="*/ 301128 h 1202550"/>
              <a:gd name="connsiteX1515" fmla="*/ 452025 w 1202550"/>
              <a:gd name="connsiteY1515" fmla="*/ 303817 h 1202550"/>
              <a:gd name="connsiteX1516" fmla="*/ 464578 w 1202550"/>
              <a:gd name="connsiteY1516" fmla="*/ 329020 h 1202550"/>
              <a:gd name="connsiteX1517" fmla="*/ 465682 w 1202550"/>
              <a:gd name="connsiteY1517" fmla="*/ 331756 h 1202550"/>
              <a:gd name="connsiteX1518" fmla="*/ 462010 w 1202550"/>
              <a:gd name="connsiteY1518" fmla="*/ 332452 h 1202550"/>
              <a:gd name="connsiteX1519" fmla="*/ 367366 w 1202550"/>
              <a:gd name="connsiteY1519" fmla="*/ 332452 h 1202550"/>
              <a:gd name="connsiteX1520" fmla="*/ 336546 w 1202550"/>
              <a:gd name="connsiteY1520" fmla="*/ 332452 h 1202550"/>
              <a:gd name="connsiteX1521" fmla="*/ 333114 w 1202550"/>
              <a:gd name="connsiteY1521" fmla="*/ 331852 h 1202550"/>
              <a:gd name="connsiteX1522" fmla="*/ 507207 w 1202550"/>
              <a:gd name="connsiteY1522" fmla="*/ 512403 h 1202550"/>
              <a:gd name="connsiteX1523" fmla="*/ 507207 w 1202550"/>
              <a:gd name="connsiteY1523" fmla="*/ 599030 h 1202550"/>
              <a:gd name="connsiteX1524" fmla="*/ 504807 w 1202550"/>
              <a:gd name="connsiteY1524" fmla="*/ 601286 h 1202550"/>
              <a:gd name="connsiteX1525" fmla="*/ 418228 w 1202550"/>
              <a:gd name="connsiteY1525" fmla="*/ 601286 h 1202550"/>
              <a:gd name="connsiteX1526" fmla="*/ 416140 w 1202550"/>
              <a:gd name="connsiteY1526" fmla="*/ 601286 h 1202550"/>
              <a:gd name="connsiteX1527" fmla="*/ 414796 w 1202550"/>
              <a:gd name="connsiteY1527" fmla="*/ 599798 h 1202550"/>
              <a:gd name="connsiteX1528" fmla="*/ 414796 w 1202550"/>
              <a:gd name="connsiteY1528" fmla="*/ 598309 h 1202550"/>
              <a:gd name="connsiteX1529" fmla="*/ 414796 w 1202550"/>
              <a:gd name="connsiteY1529" fmla="*/ 511899 h 1202550"/>
              <a:gd name="connsiteX1530" fmla="*/ 414796 w 1202550"/>
              <a:gd name="connsiteY1530" fmla="*/ 510699 h 1202550"/>
              <a:gd name="connsiteX1531" fmla="*/ 416860 w 1202550"/>
              <a:gd name="connsiteY1531" fmla="*/ 508706 h 1202550"/>
              <a:gd name="connsiteX1532" fmla="*/ 431262 w 1202550"/>
              <a:gd name="connsiteY1532" fmla="*/ 508706 h 1202550"/>
              <a:gd name="connsiteX1533" fmla="*/ 503559 w 1202550"/>
              <a:gd name="connsiteY1533" fmla="*/ 508706 h 1202550"/>
              <a:gd name="connsiteX1534" fmla="*/ 505671 w 1202550"/>
              <a:gd name="connsiteY1534" fmla="*/ 508706 h 1202550"/>
              <a:gd name="connsiteX1535" fmla="*/ 507255 w 1202550"/>
              <a:gd name="connsiteY1535" fmla="*/ 510218 h 1202550"/>
              <a:gd name="connsiteX1536" fmla="*/ 507183 w 1202550"/>
              <a:gd name="connsiteY1536" fmla="*/ 512403 h 1202550"/>
              <a:gd name="connsiteX1537" fmla="*/ 507207 w 1202550"/>
              <a:gd name="connsiteY1537" fmla="*/ 786661 h 1202550"/>
              <a:gd name="connsiteX1538" fmla="*/ 507207 w 1202550"/>
              <a:gd name="connsiteY1538" fmla="*/ 788461 h 1202550"/>
              <a:gd name="connsiteX1539" fmla="*/ 505935 w 1202550"/>
              <a:gd name="connsiteY1539" fmla="*/ 789661 h 1202550"/>
              <a:gd name="connsiteX1540" fmla="*/ 504135 w 1202550"/>
              <a:gd name="connsiteY1540" fmla="*/ 789661 h 1202550"/>
              <a:gd name="connsiteX1541" fmla="*/ 418060 w 1202550"/>
              <a:gd name="connsiteY1541" fmla="*/ 789661 h 1202550"/>
              <a:gd name="connsiteX1542" fmla="*/ 414796 w 1202550"/>
              <a:gd name="connsiteY1542" fmla="*/ 786229 h 1202550"/>
              <a:gd name="connsiteX1543" fmla="*/ 414796 w 1202550"/>
              <a:gd name="connsiteY1543" fmla="*/ 700490 h 1202550"/>
              <a:gd name="connsiteX1544" fmla="*/ 414796 w 1202550"/>
              <a:gd name="connsiteY1544" fmla="*/ 698378 h 1202550"/>
              <a:gd name="connsiteX1545" fmla="*/ 416116 w 1202550"/>
              <a:gd name="connsiteY1545" fmla="*/ 697178 h 1202550"/>
              <a:gd name="connsiteX1546" fmla="*/ 503943 w 1202550"/>
              <a:gd name="connsiteY1546" fmla="*/ 697178 h 1202550"/>
              <a:gd name="connsiteX1547" fmla="*/ 507183 w 1202550"/>
              <a:gd name="connsiteY1547" fmla="*/ 700346 h 1202550"/>
              <a:gd name="connsiteX1548" fmla="*/ 414748 w 1202550"/>
              <a:gd name="connsiteY1548" fmla="*/ 692089 h 1202550"/>
              <a:gd name="connsiteX1549" fmla="*/ 414748 w 1202550"/>
              <a:gd name="connsiteY1549" fmla="*/ 606014 h 1202550"/>
              <a:gd name="connsiteX1550" fmla="*/ 417652 w 1202550"/>
              <a:gd name="connsiteY1550" fmla="*/ 603086 h 1202550"/>
              <a:gd name="connsiteX1551" fmla="*/ 505959 w 1202550"/>
              <a:gd name="connsiteY1551" fmla="*/ 603086 h 1202550"/>
              <a:gd name="connsiteX1552" fmla="*/ 507255 w 1202550"/>
              <a:gd name="connsiteY1552" fmla="*/ 604286 h 1202550"/>
              <a:gd name="connsiteX1553" fmla="*/ 507255 w 1202550"/>
              <a:gd name="connsiteY1553" fmla="*/ 606398 h 1202550"/>
              <a:gd name="connsiteX1554" fmla="*/ 507255 w 1202550"/>
              <a:gd name="connsiteY1554" fmla="*/ 692449 h 1202550"/>
              <a:gd name="connsiteX1555" fmla="*/ 504375 w 1202550"/>
              <a:gd name="connsiteY1555" fmla="*/ 695378 h 1202550"/>
              <a:gd name="connsiteX1556" fmla="*/ 417964 w 1202550"/>
              <a:gd name="connsiteY1556" fmla="*/ 695378 h 1202550"/>
              <a:gd name="connsiteX1557" fmla="*/ 416764 w 1202550"/>
              <a:gd name="connsiteY1557" fmla="*/ 695378 h 1202550"/>
              <a:gd name="connsiteX1558" fmla="*/ 414820 w 1202550"/>
              <a:gd name="connsiteY1558" fmla="*/ 693289 h 1202550"/>
              <a:gd name="connsiteX1559" fmla="*/ 414748 w 1202550"/>
              <a:gd name="connsiteY1559" fmla="*/ 692089 h 1202550"/>
              <a:gd name="connsiteX1560" fmla="*/ 507135 w 1202550"/>
              <a:gd name="connsiteY1560" fmla="*/ 416055 h 1202550"/>
              <a:gd name="connsiteX1561" fmla="*/ 507135 w 1202550"/>
              <a:gd name="connsiteY1561" fmla="*/ 418143 h 1202550"/>
              <a:gd name="connsiteX1562" fmla="*/ 507135 w 1202550"/>
              <a:gd name="connsiteY1562" fmla="*/ 503498 h 1202550"/>
              <a:gd name="connsiteX1563" fmla="*/ 507135 w 1202550"/>
              <a:gd name="connsiteY1563" fmla="*/ 505898 h 1202550"/>
              <a:gd name="connsiteX1564" fmla="*/ 505863 w 1202550"/>
              <a:gd name="connsiteY1564" fmla="*/ 507122 h 1202550"/>
              <a:gd name="connsiteX1565" fmla="*/ 504063 w 1202550"/>
              <a:gd name="connsiteY1565" fmla="*/ 507122 h 1202550"/>
              <a:gd name="connsiteX1566" fmla="*/ 418060 w 1202550"/>
              <a:gd name="connsiteY1566" fmla="*/ 507122 h 1202550"/>
              <a:gd name="connsiteX1567" fmla="*/ 414796 w 1202550"/>
              <a:gd name="connsiteY1567" fmla="*/ 503954 h 1202550"/>
              <a:gd name="connsiteX1568" fmla="*/ 414796 w 1202550"/>
              <a:gd name="connsiteY1568" fmla="*/ 417783 h 1202550"/>
              <a:gd name="connsiteX1569" fmla="*/ 414796 w 1202550"/>
              <a:gd name="connsiteY1569" fmla="*/ 416583 h 1202550"/>
              <a:gd name="connsiteX1570" fmla="*/ 416860 w 1202550"/>
              <a:gd name="connsiteY1570" fmla="*/ 414615 h 1202550"/>
              <a:gd name="connsiteX1571" fmla="*/ 418660 w 1202550"/>
              <a:gd name="connsiteY1571" fmla="*/ 414615 h 1202550"/>
              <a:gd name="connsiteX1572" fmla="*/ 503559 w 1202550"/>
              <a:gd name="connsiteY1572" fmla="*/ 414615 h 1202550"/>
              <a:gd name="connsiteX1573" fmla="*/ 505647 w 1202550"/>
              <a:gd name="connsiteY1573" fmla="*/ 414615 h 1202550"/>
              <a:gd name="connsiteX1574" fmla="*/ 507183 w 1202550"/>
              <a:gd name="connsiteY1574" fmla="*/ 416127 h 1202550"/>
              <a:gd name="connsiteX1575" fmla="*/ 503055 w 1202550"/>
              <a:gd name="connsiteY1575" fmla="*/ 412742 h 1202550"/>
              <a:gd name="connsiteX1576" fmla="*/ 417268 w 1202550"/>
              <a:gd name="connsiteY1576" fmla="*/ 412742 h 1202550"/>
              <a:gd name="connsiteX1577" fmla="*/ 412084 w 1202550"/>
              <a:gd name="connsiteY1577" fmla="*/ 410558 h 1202550"/>
              <a:gd name="connsiteX1578" fmla="*/ 402986 w 1202550"/>
              <a:gd name="connsiteY1578" fmla="*/ 401413 h 1202550"/>
              <a:gd name="connsiteX1579" fmla="*/ 401258 w 1202550"/>
              <a:gd name="connsiteY1579" fmla="*/ 399565 h 1202550"/>
              <a:gd name="connsiteX1580" fmla="*/ 404475 w 1202550"/>
              <a:gd name="connsiteY1580" fmla="*/ 399205 h 1202550"/>
              <a:gd name="connsiteX1581" fmla="*/ 496838 w 1202550"/>
              <a:gd name="connsiteY1581" fmla="*/ 399205 h 1202550"/>
              <a:gd name="connsiteX1582" fmla="*/ 501183 w 1202550"/>
              <a:gd name="connsiteY1582" fmla="*/ 401821 h 1202550"/>
              <a:gd name="connsiteX1583" fmla="*/ 506559 w 1202550"/>
              <a:gd name="connsiteY1583" fmla="*/ 412742 h 1202550"/>
              <a:gd name="connsiteX1584" fmla="*/ 412948 w 1202550"/>
              <a:gd name="connsiteY1584" fmla="*/ 418143 h 1202550"/>
              <a:gd name="connsiteX1585" fmla="*/ 412948 w 1202550"/>
              <a:gd name="connsiteY1585" fmla="*/ 503282 h 1202550"/>
              <a:gd name="connsiteX1586" fmla="*/ 412948 w 1202550"/>
              <a:gd name="connsiteY1586" fmla="*/ 505370 h 1202550"/>
              <a:gd name="connsiteX1587" fmla="*/ 411387 w 1202550"/>
              <a:gd name="connsiteY1587" fmla="*/ 506930 h 1202550"/>
              <a:gd name="connsiteX1588" fmla="*/ 409899 w 1202550"/>
              <a:gd name="connsiteY1588" fmla="*/ 506930 h 1202550"/>
              <a:gd name="connsiteX1589" fmla="*/ 323896 w 1202550"/>
              <a:gd name="connsiteY1589" fmla="*/ 506930 h 1202550"/>
              <a:gd name="connsiteX1590" fmla="*/ 320608 w 1202550"/>
              <a:gd name="connsiteY1590" fmla="*/ 503786 h 1202550"/>
              <a:gd name="connsiteX1591" fmla="*/ 320608 w 1202550"/>
              <a:gd name="connsiteY1591" fmla="*/ 417375 h 1202550"/>
              <a:gd name="connsiteX1592" fmla="*/ 323560 w 1202550"/>
              <a:gd name="connsiteY1592" fmla="*/ 414494 h 1202550"/>
              <a:gd name="connsiteX1593" fmla="*/ 404811 w 1202550"/>
              <a:gd name="connsiteY1593" fmla="*/ 414494 h 1202550"/>
              <a:gd name="connsiteX1594" fmla="*/ 411387 w 1202550"/>
              <a:gd name="connsiteY1594" fmla="*/ 414494 h 1202550"/>
              <a:gd name="connsiteX1595" fmla="*/ 412996 w 1202550"/>
              <a:gd name="connsiteY1595" fmla="*/ 416007 h 1202550"/>
              <a:gd name="connsiteX1596" fmla="*/ 412996 w 1202550"/>
              <a:gd name="connsiteY1596" fmla="*/ 418215 h 1202550"/>
              <a:gd name="connsiteX1597" fmla="*/ 159428 w 1202550"/>
              <a:gd name="connsiteY1597" fmla="*/ 657453 h 1202550"/>
              <a:gd name="connsiteX1598" fmla="*/ 159428 w 1202550"/>
              <a:gd name="connsiteY1598" fmla="*/ 607047 h 1202550"/>
              <a:gd name="connsiteX1599" fmla="*/ 159428 w 1202550"/>
              <a:gd name="connsiteY1599" fmla="*/ 604934 h 1202550"/>
              <a:gd name="connsiteX1600" fmla="*/ 161276 w 1202550"/>
              <a:gd name="connsiteY1600" fmla="*/ 602990 h 1202550"/>
              <a:gd name="connsiteX1601" fmla="*/ 192144 w 1202550"/>
              <a:gd name="connsiteY1601" fmla="*/ 602990 h 1202550"/>
              <a:gd name="connsiteX1602" fmla="*/ 193944 w 1202550"/>
              <a:gd name="connsiteY1602" fmla="*/ 604670 h 1202550"/>
              <a:gd name="connsiteX1603" fmla="*/ 193944 w 1202550"/>
              <a:gd name="connsiteY1603" fmla="*/ 606470 h 1202550"/>
              <a:gd name="connsiteX1604" fmla="*/ 193944 w 1202550"/>
              <a:gd name="connsiteY1604" fmla="*/ 700082 h 1202550"/>
              <a:gd name="connsiteX1605" fmla="*/ 193944 w 1202550"/>
              <a:gd name="connsiteY1605" fmla="*/ 701570 h 1202550"/>
              <a:gd name="connsiteX1606" fmla="*/ 192144 w 1202550"/>
              <a:gd name="connsiteY1606" fmla="*/ 703779 h 1202550"/>
              <a:gd name="connsiteX1607" fmla="*/ 161660 w 1202550"/>
              <a:gd name="connsiteY1607" fmla="*/ 711388 h 1202550"/>
              <a:gd name="connsiteX1608" fmla="*/ 159452 w 1202550"/>
              <a:gd name="connsiteY1608" fmla="*/ 709635 h 1202550"/>
              <a:gd name="connsiteX1609" fmla="*/ 159452 w 1202550"/>
              <a:gd name="connsiteY1609" fmla="*/ 687457 h 1202550"/>
              <a:gd name="connsiteX1610" fmla="*/ 193920 w 1202550"/>
              <a:gd name="connsiteY1610" fmla="*/ 497377 h 1202550"/>
              <a:gd name="connsiteX1611" fmla="*/ 193776 w 1202550"/>
              <a:gd name="connsiteY1611" fmla="*/ 499129 h 1202550"/>
              <a:gd name="connsiteX1612" fmla="*/ 182687 w 1202550"/>
              <a:gd name="connsiteY1612" fmla="*/ 496297 h 1202550"/>
              <a:gd name="connsiteX1613" fmla="*/ 161780 w 1202550"/>
              <a:gd name="connsiteY1613" fmla="*/ 491088 h 1202550"/>
              <a:gd name="connsiteX1614" fmla="*/ 159380 w 1202550"/>
              <a:gd name="connsiteY1614" fmla="*/ 488136 h 1202550"/>
              <a:gd name="connsiteX1615" fmla="*/ 159380 w 1202550"/>
              <a:gd name="connsiteY1615" fmla="*/ 384083 h 1202550"/>
              <a:gd name="connsiteX1616" fmla="*/ 159644 w 1202550"/>
              <a:gd name="connsiteY1616" fmla="*/ 382330 h 1202550"/>
              <a:gd name="connsiteX1617" fmla="*/ 161828 w 1202550"/>
              <a:gd name="connsiteY1617" fmla="*/ 382955 h 1202550"/>
              <a:gd name="connsiteX1618" fmla="*/ 191928 w 1202550"/>
              <a:gd name="connsiteY1618" fmla="*/ 397884 h 1202550"/>
              <a:gd name="connsiteX1619" fmla="*/ 193968 w 1202550"/>
              <a:gd name="connsiteY1619" fmla="*/ 401029 h 1202550"/>
              <a:gd name="connsiteX1620" fmla="*/ 193920 w 1202550"/>
              <a:gd name="connsiteY1620" fmla="*/ 497377 h 1202550"/>
              <a:gd name="connsiteX1621" fmla="*/ 193632 w 1202550"/>
              <a:gd name="connsiteY1621" fmla="*/ 396852 h 1202550"/>
              <a:gd name="connsiteX1622" fmla="*/ 164829 w 1202550"/>
              <a:gd name="connsiteY1622" fmla="*/ 382451 h 1202550"/>
              <a:gd name="connsiteX1623" fmla="*/ 164349 w 1202550"/>
              <a:gd name="connsiteY1623" fmla="*/ 381634 h 1202550"/>
              <a:gd name="connsiteX1624" fmla="*/ 166461 w 1202550"/>
              <a:gd name="connsiteY1624" fmla="*/ 381418 h 1202550"/>
              <a:gd name="connsiteX1625" fmla="*/ 267273 w 1202550"/>
              <a:gd name="connsiteY1625" fmla="*/ 381418 h 1202550"/>
              <a:gd name="connsiteX1626" fmla="*/ 270946 w 1202550"/>
              <a:gd name="connsiteY1626" fmla="*/ 382378 h 1202550"/>
              <a:gd name="connsiteX1627" fmla="*/ 292141 w 1202550"/>
              <a:gd name="connsiteY1627" fmla="*/ 396492 h 1202550"/>
              <a:gd name="connsiteX1628" fmla="*/ 292885 w 1202550"/>
              <a:gd name="connsiteY1628" fmla="*/ 396924 h 1202550"/>
              <a:gd name="connsiteX1629" fmla="*/ 290868 w 1202550"/>
              <a:gd name="connsiteY1629" fmla="*/ 397620 h 1202550"/>
              <a:gd name="connsiteX1630" fmla="*/ 197257 w 1202550"/>
              <a:gd name="connsiteY1630" fmla="*/ 397620 h 1202550"/>
              <a:gd name="connsiteX1631" fmla="*/ 193632 w 1202550"/>
              <a:gd name="connsiteY1631" fmla="*/ 396852 h 1202550"/>
              <a:gd name="connsiteX1632" fmla="*/ 318736 w 1202550"/>
              <a:gd name="connsiteY1632" fmla="*/ 417591 h 1202550"/>
              <a:gd name="connsiteX1633" fmla="*/ 318736 w 1202550"/>
              <a:gd name="connsiteY1633" fmla="*/ 504002 h 1202550"/>
              <a:gd name="connsiteX1634" fmla="*/ 318736 w 1202550"/>
              <a:gd name="connsiteY1634" fmla="*/ 505490 h 1202550"/>
              <a:gd name="connsiteX1635" fmla="*/ 317224 w 1202550"/>
              <a:gd name="connsiteY1635" fmla="*/ 507074 h 1202550"/>
              <a:gd name="connsiteX1636" fmla="*/ 315711 w 1202550"/>
              <a:gd name="connsiteY1636" fmla="*/ 507074 h 1202550"/>
              <a:gd name="connsiteX1637" fmla="*/ 229733 w 1202550"/>
              <a:gd name="connsiteY1637" fmla="*/ 507074 h 1202550"/>
              <a:gd name="connsiteX1638" fmla="*/ 226420 w 1202550"/>
              <a:gd name="connsiteY1638" fmla="*/ 503642 h 1202550"/>
              <a:gd name="connsiteX1639" fmla="*/ 226420 w 1202550"/>
              <a:gd name="connsiteY1639" fmla="*/ 417231 h 1202550"/>
              <a:gd name="connsiteX1640" fmla="*/ 229037 w 1202550"/>
              <a:gd name="connsiteY1640" fmla="*/ 414615 h 1202550"/>
              <a:gd name="connsiteX1641" fmla="*/ 315087 w 1202550"/>
              <a:gd name="connsiteY1641" fmla="*/ 414615 h 1202550"/>
              <a:gd name="connsiteX1642" fmla="*/ 316888 w 1202550"/>
              <a:gd name="connsiteY1642" fmla="*/ 414615 h 1202550"/>
              <a:gd name="connsiteX1643" fmla="*/ 318808 w 1202550"/>
              <a:gd name="connsiteY1643" fmla="*/ 416391 h 1202550"/>
              <a:gd name="connsiteX1644" fmla="*/ 318736 w 1202550"/>
              <a:gd name="connsiteY1644" fmla="*/ 417591 h 1202550"/>
              <a:gd name="connsiteX1645" fmla="*/ 318736 w 1202550"/>
              <a:gd name="connsiteY1645" fmla="*/ 786733 h 1202550"/>
              <a:gd name="connsiteX1646" fmla="*/ 318736 w 1202550"/>
              <a:gd name="connsiteY1646" fmla="*/ 788533 h 1202550"/>
              <a:gd name="connsiteX1647" fmla="*/ 317512 w 1202550"/>
              <a:gd name="connsiteY1647" fmla="*/ 789781 h 1202550"/>
              <a:gd name="connsiteX1648" fmla="*/ 315423 w 1202550"/>
              <a:gd name="connsiteY1648" fmla="*/ 789781 h 1202550"/>
              <a:gd name="connsiteX1649" fmla="*/ 229757 w 1202550"/>
              <a:gd name="connsiteY1649" fmla="*/ 789781 h 1202550"/>
              <a:gd name="connsiteX1650" fmla="*/ 226420 w 1202550"/>
              <a:gd name="connsiteY1650" fmla="*/ 786397 h 1202550"/>
              <a:gd name="connsiteX1651" fmla="*/ 226420 w 1202550"/>
              <a:gd name="connsiteY1651" fmla="*/ 700946 h 1202550"/>
              <a:gd name="connsiteX1652" fmla="*/ 226420 w 1202550"/>
              <a:gd name="connsiteY1652" fmla="*/ 698858 h 1202550"/>
              <a:gd name="connsiteX1653" fmla="*/ 228004 w 1202550"/>
              <a:gd name="connsiteY1653" fmla="*/ 697298 h 1202550"/>
              <a:gd name="connsiteX1654" fmla="*/ 315519 w 1202550"/>
              <a:gd name="connsiteY1654" fmla="*/ 697298 h 1202550"/>
              <a:gd name="connsiteX1655" fmla="*/ 318808 w 1202550"/>
              <a:gd name="connsiteY1655" fmla="*/ 700394 h 1202550"/>
              <a:gd name="connsiteX1656" fmla="*/ 318736 w 1202550"/>
              <a:gd name="connsiteY1656" fmla="*/ 606518 h 1202550"/>
              <a:gd name="connsiteX1657" fmla="*/ 318736 w 1202550"/>
              <a:gd name="connsiteY1657" fmla="*/ 692929 h 1202550"/>
              <a:gd name="connsiteX1658" fmla="*/ 316144 w 1202550"/>
              <a:gd name="connsiteY1658" fmla="*/ 695522 h 1202550"/>
              <a:gd name="connsiteX1659" fmla="*/ 228053 w 1202550"/>
              <a:gd name="connsiteY1659" fmla="*/ 695522 h 1202550"/>
              <a:gd name="connsiteX1660" fmla="*/ 226420 w 1202550"/>
              <a:gd name="connsiteY1660" fmla="*/ 694009 h 1202550"/>
              <a:gd name="connsiteX1661" fmla="*/ 226420 w 1202550"/>
              <a:gd name="connsiteY1661" fmla="*/ 691921 h 1202550"/>
              <a:gd name="connsiteX1662" fmla="*/ 226420 w 1202550"/>
              <a:gd name="connsiteY1662" fmla="*/ 606711 h 1202550"/>
              <a:gd name="connsiteX1663" fmla="*/ 226420 w 1202550"/>
              <a:gd name="connsiteY1663" fmla="*/ 604310 h 1202550"/>
              <a:gd name="connsiteX1664" fmla="*/ 227239 w 1202550"/>
              <a:gd name="connsiteY1664" fmla="*/ 603228 h 1202550"/>
              <a:gd name="connsiteX1665" fmla="*/ 227524 w 1202550"/>
              <a:gd name="connsiteY1665" fmla="*/ 603230 h 1202550"/>
              <a:gd name="connsiteX1666" fmla="*/ 315687 w 1202550"/>
              <a:gd name="connsiteY1666" fmla="*/ 603230 h 1202550"/>
              <a:gd name="connsiteX1667" fmla="*/ 317200 w 1202550"/>
              <a:gd name="connsiteY1667" fmla="*/ 603230 h 1202550"/>
              <a:gd name="connsiteX1668" fmla="*/ 318784 w 1202550"/>
              <a:gd name="connsiteY1668" fmla="*/ 604766 h 1202550"/>
              <a:gd name="connsiteX1669" fmla="*/ 318736 w 1202550"/>
              <a:gd name="connsiteY1669" fmla="*/ 606398 h 1202550"/>
              <a:gd name="connsiteX1670" fmla="*/ 318736 w 1202550"/>
              <a:gd name="connsiteY1670" fmla="*/ 600302 h 1202550"/>
              <a:gd name="connsiteX1671" fmla="*/ 317656 w 1202550"/>
              <a:gd name="connsiteY1671" fmla="*/ 601406 h 1202550"/>
              <a:gd name="connsiteX1672" fmla="*/ 315879 w 1202550"/>
              <a:gd name="connsiteY1672" fmla="*/ 601406 h 1202550"/>
              <a:gd name="connsiteX1673" fmla="*/ 229013 w 1202550"/>
              <a:gd name="connsiteY1673" fmla="*/ 601406 h 1202550"/>
              <a:gd name="connsiteX1674" fmla="*/ 226420 w 1202550"/>
              <a:gd name="connsiteY1674" fmla="*/ 598766 h 1202550"/>
              <a:gd name="connsiteX1675" fmla="*/ 226420 w 1202550"/>
              <a:gd name="connsiteY1675" fmla="*/ 511707 h 1202550"/>
              <a:gd name="connsiteX1676" fmla="*/ 229325 w 1202550"/>
              <a:gd name="connsiteY1676" fmla="*/ 508802 h 1202550"/>
              <a:gd name="connsiteX1677" fmla="*/ 316336 w 1202550"/>
              <a:gd name="connsiteY1677" fmla="*/ 508802 h 1202550"/>
              <a:gd name="connsiteX1678" fmla="*/ 318880 w 1202550"/>
              <a:gd name="connsiteY1678" fmla="*/ 511443 h 1202550"/>
              <a:gd name="connsiteX1679" fmla="*/ 318880 w 1202550"/>
              <a:gd name="connsiteY1679" fmla="*/ 598093 h 1202550"/>
              <a:gd name="connsiteX1680" fmla="*/ 318736 w 1202550"/>
              <a:gd name="connsiteY1680" fmla="*/ 600182 h 1202550"/>
              <a:gd name="connsiteX1681" fmla="*/ 313263 w 1202550"/>
              <a:gd name="connsiteY1681" fmla="*/ 412910 h 1202550"/>
              <a:gd name="connsiteX1682" fmla="*/ 227884 w 1202550"/>
              <a:gd name="connsiteY1682" fmla="*/ 412910 h 1202550"/>
              <a:gd name="connsiteX1683" fmla="*/ 224404 w 1202550"/>
              <a:gd name="connsiteY1683" fmla="*/ 412286 h 1202550"/>
              <a:gd name="connsiteX1684" fmla="*/ 200857 w 1202550"/>
              <a:gd name="connsiteY1684" fmla="*/ 400453 h 1202550"/>
              <a:gd name="connsiteX1685" fmla="*/ 200281 w 1202550"/>
              <a:gd name="connsiteY1685" fmla="*/ 399637 h 1202550"/>
              <a:gd name="connsiteX1686" fmla="*/ 203305 w 1202550"/>
              <a:gd name="connsiteY1686" fmla="*/ 399421 h 1202550"/>
              <a:gd name="connsiteX1687" fmla="*/ 293245 w 1202550"/>
              <a:gd name="connsiteY1687" fmla="*/ 399421 h 1202550"/>
              <a:gd name="connsiteX1688" fmla="*/ 299053 w 1202550"/>
              <a:gd name="connsiteY1688" fmla="*/ 401221 h 1202550"/>
              <a:gd name="connsiteX1689" fmla="*/ 313239 w 1202550"/>
              <a:gd name="connsiteY1689" fmla="*/ 410822 h 1202550"/>
              <a:gd name="connsiteX1690" fmla="*/ 315639 w 1202550"/>
              <a:gd name="connsiteY1690" fmla="*/ 412670 h 1202550"/>
              <a:gd name="connsiteX1691" fmla="*/ 313335 w 1202550"/>
              <a:gd name="connsiteY1691" fmla="*/ 412790 h 1202550"/>
              <a:gd name="connsiteX1692" fmla="*/ 195648 w 1202550"/>
              <a:gd name="connsiteY1692" fmla="*/ 401701 h 1202550"/>
              <a:gd name="connsiteX1693" fmla="*/ 195648 w 1202550"/>
              <a:gd name="connsiteY1693" fmla="*/ 400573 h 1202550"/>
              <a:gd name="connsiteX1694" fmla="*/ 197905 w 1202550"/>
              <a:gd name="connsiteY1694" fmla="*/ 401245 h 1202550"/>
              <a:gd name="connsiteX1695" fmla="*/ 222316 w 1202550"/>
              <a:gd name="connsiteY1695" fmla="*/ 413366 h 1202550"/>
              <a:gd name="connsiteX1696" fmla="*/ 224476 w 1202550"/>
              <a:gd name="connsiteY1696" fmla="*/ 417039 h 1202550"/>
              <a:gd name="connsiteX1697" fmla="*/ 224476 w 1202550"/>
              <a:gd name="connsiteY1697" fmla="*/ 469485 h 1202550"/>
              <a:gd name="connsiteX1698" fmla="*/ 224476 w 1202550"/>
              <a:gd name="connsiteY1698" fmla="*/ 503498 h 1202550"/>
              <a:gd name="connsiteX1699" fmla="*/ 224236 w 1202550"/>
              <a:gd name="connsiteY1699" fmla="*/ 506474 h 1202550"/>
              <a:gd name="connsiteX1700" fmla="*/ 220492 w 1202550"/>
              <a:gd name="connsiteY1700" fmla="*/ 505778 h 1202550"/>
              <a:gd name="connsiteX1701" fmla="*/ 197833 w 1202550"/>
              <a:gd name="connsiteY1701" fmla="*/ 500185 h 1202550"/>
              <a:gd name="connsiteX1702" fmla="*/ 195432 w 1202550"/>
              <a:gd name="connsiteY1702" fmla="*/ 497473 h 1202550"/>
              <a:gd name="connsiteX1703" fmla="*/ 195744 w 1202550"/>
              <a:gd name="connsiteY1703" fmla="*/ 401581 h 1202550"/>
              <a:gd name="connsiteX1704" fmla="*/ 195648 w 1202550"/>
              <a:gd name="connsiteY1704" fmla="*/ 606687 h 1202550"/>
              <a:gd name="connsiteX1705" fmla="*/ 195648 w 1202550"/>
              <a:gd name="connsiteY1705" fmla="*/ 605486 h 1202550"/>
              <a:gd name="connsiteX1706" fmla="*/ 198049 w 1202550"/>
              <a:gd name="connsiteY1706" fmla="*/ 603206 h 1202550"/>
              <a:gd name="connsiteX1707" fmla="*/ 222340 w 1202550"/>
              <a:gd name="connsiteY1707" fmla="*/ 603206 h 1202550"/>
              <a:gd name="connsiteX1708" fmla="*/ 224740 w 1202550"/>
              <a:gd name="connsiteY1708" fmla="*/ 605606 h 1202550"/>
              <a:gd name="connsiteX1709" fmla="*/ 224740 w 1202550"/>
              <a:gd name="connsiteY1709" fmla="*/ 693697 h 1202550"/>
              <a:gd name="connsiteX1710" fmla="*/ 222988 w 1202550"/>
              <a:gd name="connsiteY1710" fmla="*/ 696242 h 1202550"/>
              <a:gd name="connsiteX1711" fmla="*/ 196873 w 1202550"/>
              <a:gd name="connsiteY1711" fmla="*/ 702723 h 1202550"/>
              <a:gd name="connsiteX1712" fmla="*/ 196057 w 1202550"/>
              <a:gd name="connsiteY1712" fmla="*/ 702723 h 1202550"/>
              <a:gd name="connsiteX1713" fmla="*/ 195840 w 1202550"/>
              <a:gd name="connsiteY1713" fmla="*/ 699602 h 1202550"/>
              <a:gd name="connsiteX1714" fmla="*/ 195720 w 1202550"/>
              <a:gd name="connsiteY1714" fmla="*/ 606567 h 1202550"/>
              <a:gd name="connsiteX1715" fmla="*/ 224452 w 1202550"/>
              <a:gd name="connsiteY1715" fmla="*/ 512115 h 1202550"/>
              <a:gd name="connsiteX1716" fmla="*/ 224452 w 1202550"/>
              <a:gd name="connsiteY1716" fmla="*/ 598165 h 1202550"/>
              <a:gd name="connsiteX1717" fmla="*/ 221332 w 1202550"/>
              <a:gd name="connsiteY1717" fmla="*/ 601406 h 1202550"/>
              <a:gd name="connsiteX1718" fmla="*/ 198409 w 1202550"/>
              <a:gd name="connsiteY1718" fmla="*/ 601406 h 1202550"/>
              <a:gd name="connsiteX1719" fmla="*/ 195720 w 1202550"/>
              <a:gd name="connsiteY1719" fmla="*/ 598886 h 1202550"/>
              <a:gd name="connsiteX1720" fmla="*/ 195720 w 1202550"/>
              <a:gd name="connsiteY1720" fmla="*/ 503834 h 1202550"/>
              <a:gd name="connsiteX1721" fmla="*/ 195720 w 1202550"/>
              <a:gd name="connsiteY1721" fmla="*/ 501697 h 1202550"/>
              <a:gd name="connsiteX1722" fmla="*/ 223180 w 1202550"/>
              <a:gd name="connsiteY1722" fmla="*/ 508298 h 1202550"/>
              <a:gd name="connsiteX1723" fmla="*/ 224644 w 1202550"/>
              <a:gd name="connsiteY1723" fmla="*/ 510170 h 1202550"/>
              <a:gd name="connsiteX1724" fmla="*/ 224620 w 1202550"/>
              <a:gd name="connsiteY1724" fmla="*/ 511995 h 1202550"/>
              <a:gd name="connsiteX1725" fmla="*/ 195648 w 1202550"/>
              <a:gd name="connsiteY1725" fmla="*/ 802167 h 1202550"/>
              <a:gd name="connsiteX1726" fmla="*/ 195648 w 1202550"/>
              <a:gd name="connsiteY1726" fmla="*/ 707451 h 1202550"/>
              <a:gd name="connsiteX1727" fmla="*/ 198049 w 1202550"/>
              <a:gd name="connsiteY1727" fmla="*/ 704259 h 1202550"/>
              <a:gd name="connsiteX1728" fmla="*/ 223036 w 1202550"/>
              <a:gd name="connsiteY1728" fmla="*/ 697922 h 1202550"/>
              <a:gd name="connsiteX1729" fmla="*/ 224356 w 1202550"/>
              <a:gd name="connsiteY1729" fmla="*/ 697778 h 1202550"/>
              <a:gd name="connsiteX1730" fmla="*/ 224620 w 1202550"/>
              <a:gd name="connsiteY1730" fmla="*/ 700970 h 1202550"/>
              <a:gd name="connsiteX1731" fmla="*/ 224620 w 1202550"/>
              <a:gd name="connsiteY1731" fmla="*/ 786997 h 1202550"/>
              <a:gd name="connsiteX1732" fmla="*/ 221908 w 1202550"/>
              <a:gd name="connsiteY1732" fmla="*/ 791534 h 1202550"/>
              <a:gd name="connsiteX1733" fmla="*/ 198865 w 1202550"/>
              <a:gd name="connsiteY1733" fmla="*/ 802959 h 1202550"/>
              <a:gd name="connsiteX1734" fmla="*/ 196105 w 1202550"/>
              <a:gd name="connsiteY1734" fmla="*/ 804039 h 1202550"/>
              <a:gd name="connsiteX1735" fmla="*/ 195744 w 1202550"/>
              <a:gd name="connsiteY1735" fmla="*/ 802047 h 1202550"/>
              <a:gd name="connsiteX1736" fmla="*/ 202489 w 1202550"/>
              <a:gd name="connsiteY1736" fmla="*/ 803223 h 1202550"/>
              <a:gd name="connsiteX1737" fmla="*/ 223084 w 1202550"/>
              <a:gd name="connsiteY1737" fmla="*/ 792854 h 1202550"/>
              <a:gd name="connsiteX1738" fmla="*/ 228509 w 1202550"/>
              <a:gd name="connsiteY1738" fmla="*/ 791558 h 1202550"/>
              <a:gd name="connsiteX1739" fmla="*/ 312783 w 1202550"/>
              <a:gd name="connsiteY1739" fmla="*/ 791558 h 1202550"/>
              <a:gd name="connsiteX1740" fmla="*/ 315471 w 1202550"/>
              <a:gd name="connsiteY1740" fmla="*/ 791558 h 1202550"/>
              <a:gd name="connsiteX1741" fmla="*/ 314343 w 1202550"/>
              <a:gd name="connsiteY1741" fmla="*/ 793070 h 1202550"/>
              <a:gd name="connsiteX1742" fmla="*/ 297901 w 1202550"/>
              <a:gd name="connsiteY1742" fmla="*/ 804063 h 1202550"/>
              <a:gd name="connsiteX1743" fmla="*/ 294589 w 1202550"/>
              <a:gd name="connsiteY1743" fmla="*/ 805191 h 1202550"/>
              <a:gd name="connsiteX1744" fmla="*/ 200737 w 1202550"/>
              <a:gd name="connsiteY1744" fmla="*/ 805191 h 1202550"/>
              <a:gd name="connsiteX1745" fmla="*/ 199201 w 1202550"/>
              <a:gd name="connsiteY1745" fmla="*/ 804951 h 1202550"/>
              <a:gd name="connsiteX1746" fmla="*/ 202585 w 1202550"/>
              <a:gd name="connsiteY1746" fmla="*/ 803103 h 1202550"/>
              <a:gd name="connsiteX1747" fmla="*/ 295141 w 1202550"/>
              <a:gd name="connsiteY1747" fmla="*/ 808168 h 1202550"/>
              <a:gd name="connsiteX1748" fmla="*/ 299029 w 1202550"/>
              <a:gd name="connsiteY1748" fmla="*/ 806968 h 1202550"/>
              <a:gd name="connsiteX1749" fmla="*/ 393505 w 1202550"/>
              <a:gd name="connsiteY1749" fmla="*/ 806968 h 1202550"/>
              <a:gd name="connsiteX1750" fmla="*/ 395641 w 1202550"/>
              <a:gd name="connsiteY1750" fmla="*/ 807472 h 1202550"/>
              <a:gd name="connsiteX1751" fmla="*/ 379799 w 1202550"/>
              <a:gd name="connsiteY1751" fmla="*/ 823290 h 1202550"/>
              <a:gd name="connsiteX1752" fmla="*/ 376943 w 1202550"/>
              <a:gd name="connsiteY1752" fmla="*/ 823866 h 1202550"/>
              <a:gd name="connsiteX1753" fmla="*/ 275530 w 1202550"/>
              <a:gd name="connsiteY1753" fmla="*/ 823866 h 1202550"/>
              <a:gd name="connsiteX1754" fmla="*/ 273130 w 1202550"/>
              <a:gd name="connsiteY1754" fmla="*/ 823602 h 1202550"/>
              <a:gd name="connsiteX1755" fmla="*/ 273274 w 1202550"/>
              <a:gd name="connsiteY1755" fmla="*/ 822714 h 1202550"/>
              <a:gd name="connsiteX1756" fmla="*/ 295237 w 1202550"/>
              <a:gd name="connsiteY1756" fmla="*/ 808048 h 1202550"/>
              <a:gd name="connsiteX1757" fmla="*/ 300806 w 1202550"/>
              <a:gd name="connsiteY1757" fmla="*/ 805167 h 1202550"/>
              <a:gd name="connsiteX1758" fmla="*/ 301958 w 1202550"/>
              <a:gd name="connsiteY1758" fmla="*/ 803655 h 1202550"/>
              <a:gd name="connsiteX1759" fmla="*/ 318376 w 1202550"/>
              <a:gd name="connsiteY1759" fmla="*/ 792686 h 1202550"/>
              <a:gd name="connsiteX1760" fmla="*/ 321688 w 1202550"/>
              <a:gd name="connsiteY1760" fmla="*/ 791558 h 1202550"/>
              <a:gd name="connsiteX1761" fmla="*/ 410067 w 1202550"/>
              <a:gd name="connsiteY1761" fmla="*/ 791558 h 1202550"/>
              <a:gd name="connsiteX1762" fmla="*/ 410739 w 1202550"/>
              <a:gd name="connsiteY1762" fmla="*/ 791558 h 1202550"/>
              <a:gd name="connsiteX1763" fmla="*/ 410019 w 1202550"/>
              <a:gd name="connsiteY1763" fmla="*/ 792998 h 1202550"/>
              <a:gd name="connsiteX1764" fmla="*/ 399218 w 1202550"/>
              <a:gd name="connsiteY1764" fmla="*/ 803823 h 1202550"/>
              <a:gd name="connsiteX1765" fmla="*/ 396362 w 1202550"/>
              <a:gd name="connsiteY1765" fmla="*/ 805071 h 1202550"/>
              <a:gd name="connsiteX1766" fmla="*/ 300902 w 1202550"/>
              <a:gd name="connsiteY1766" fmla="*/ 805047 h 1202550"/>
              <a:gd name="connsiteX1767" fmla="*/ 410427 w 1202550"/>
              <a:gd name="connsiteY1767" fmla="*/ 789781 h 1202550"/>
              <a:gd name="connsiteX1768" fmla="*/ 323296 w 1202550"/>
              <a:gd name="connsiteY1768" fmla="*/ 789781 h 1202550"/>
              <a:gd name="connsiteX1769" fmla="*/ 320608 w 1202550"/>
              <a:gd name="connsiteY1769" fmla="*/ 786949 h 1202550"/>
              <a:gd name="connsiteX1770" fmla="*/ 320608 w 1202550"/>
              <a:gd name="connsiteY1770" fmla="*/ 700298 h 1202550"/>
              <a:gd name="connsiteX1771" fmla="*/ 320608 w 1202550"/>
              <a:gd name="connsiteY1771" fmla="*/ 698498 h 1202550"/>
              <a:gd name="connsiteX1772" fmla="*/ 321928 w 1202550"/>
              <a:gd name="connsiteY1772" fmla="*/ 697298 h 1202550"/>
              <a:gd name="connsiteX1773" fmla="*/ 410355 w 1202550"/>
              <a:gd name="connsiteY1773" fmla="*/ 697298 h 1202550"/>
              <a:gd name="connsiteX1774" fmla="*/ 412996 w 1202550"/>
              <a:gd name="connsiteY1774" fmla="*/ 699842 h 1202550"/>
              <a:gd name="connsiteX1775" fmla="*/ 412996 w 1202550"/>
              <a:gd name="connsiteY1775" fmla="*/ 787381 h 1202550"/>
              <a:gd name="connsiteX1776" fmla="*/ 410523 w 1202550"/>
              <a:gd name="connsiteY1776" fmla="*/ 789661 h 1202550"/>
              <a:gd name="connsiteX1777" fmla="*/ 412828 w 1202550"/>
              <a:gd name="connsiteY1777" fmla="*/ 691897 h 1202550"/>
              <a:gd name="connsiteX1778" fmla="*/ 412828 w 1202550"/>
              <a:gd name="connsiteY1778" fmla="*/ 694297 h 1202550"/>
              <a:gd name="connsiteX1779" fmla="*/ 411531 w 1202550"/>
              <a:gd name="connsiteY1779" fmla="*/ 695498 h 1202550"/>
              <a:gd name="connsiteX1780" fmla="*/ 323680 w 1202550"/>
              <a:gd name="connsiteY1780" fmla="*/ 695498 h 1202550"/>
              <a:gd name="connsiteX1781" fmla="*/ 320440 w 1202550"/>
              <a:gd name="connsiteY1781" fmla="*/ 692305 h 1202550"/>
              <a:gd name="connsiteX1782" fmla="*/ 320440 w 1202550"/>
              <a:gd name="connsiteY1782" fmla="*/ 606398 h 1202550"/>
              <a:gd name="connsiteX1783" fmla="*/ 323872 w 1202550"/>
              <a:gd name="connsiteY1783" fmla="*/ 603086 h 1202550"/>
              <a:gd name="connsiteX1784" fmla="*/ 410283 w 1202550"/>
              <a:gd name="connsiteY1784" fmla="*/ 603086 h 1202550"/>
              <a:gd name="connsiteX1785" fmla="*/ 412876 w 1202550"/>
              <a:gd name="connsiteY1785" fmla="*/ 605702 h 1202550"/>
              <a:gd name="connsiteX1786" fmla="*/ 412876 w 1202550"/>
              <a:gd name="connsiteY1786" fmla="*/ 691777 h 1202550"/>
              <a:gd name="connsiteX1787" fmla="*/ 410259 w 1202550"/>
              <a:gd name="connsiteY1787" fmla="*/ 601406 h 1202550"/>
              <a:gd name="connsiteX1788" fmla="*/ 321448 w 1202550"/>
              <a:gd name="connsiteY1788" fmla="*/ 601406 h 1202550"/>
              <a:gd name="connsiteX1789" fmla="*/ 320363 w 1202550"/>
              <a:gd name="connsiteY1789" fmla="*/ 600535 h 1202550"/>
              <a:gd name="connsiteX1790" fmla="*/ 320368 w 1202550"/>
              <a:gd name="connsiteY1790" fmla="*/ 600278 h 1202550"/>
              <a:gd name="connsiteX1791" fmla="*/ 320368 w 1202550"/>
              <a:gd name="connsiteY1791" fmla="*/ 598189 h 1202550"/>
              <a:gd name="connsiteX1792" fmla="*/ 320368 w 1202550"/>
              <a:gd name="connsiteY1792" fmla="*/ 511539 h 1202550"/>
              <a:gd name="connsiteX1793" fmla="*/ 322984 w 1202550"/>
              <a:gd name="connsiteY1793" fmla="*/ 508946 h 1202550"/>
              <a:gd name="connsiteX1794" fmla="*/ 410235 w 1202550"/>
              <a:gd name="connsiteY1794" fmla="*/ 508946 h 1202550"/>
              <a:gd name="connsiteX1795" fmla="*/ 412756 w 1202550"/>
              <a:gd name="connsiteY1795" fmla="*/ 511611 h 1202550"/>
              <a:gd name="connsiteX1796" fmla="*/ 412756 w 1202550"/>
              <a:gd name="connsiteY1796" fmla="*/ 598838 h 1202550"/>
              <a:gd name="connsiteX1797" fmla="*/ 410427 w 1202550"/>
              <a:gd name="connsiteY1797" fmla="*/ 601286 h 1202550"/>
              <a:gd name="connsiteX1798" fmla="*/ 410883 w 1202550"/>
              <a:gd name="connsiteY1798" fmla="*/ 412358 h 1202550"/>
              <a:gd name="connsiteX1799" fmla="*/ 410595 w 1202550"/>
              <a:gd name="connsiteY1799" fmla="*/ 412934 h 1202550"/>
              <a:gd name="connsiteX1800" fmla="*/ 407955 w 1202550"/>
              <a:gd name="connsiteY1800" fmla="*/ 412934 h 1202550"/>
              <a:gd name="connsiteX1801" fmla="*/ 322576 w 1202550"/>
              <a:gd name="connsiteY1801" fmla="*/ 412934 h 1202550"/>
              <a:gd name="connsiteX1802" fmla="*/ 317560 w 1202550"/>
              <a:gd name="connsiteY1802" fmla="*/ 411446 h 1202550"/>
              <a:gd name="connsiteX1803" fmla="*/ 300518 w 1202550"/>
              <a:gd name="connsiteY1803" fmla="*/ 400045 h 1202550"/>
              <a:gd name="connsiteX1804" fmla="*/ 303566 w 1202550"/>
              <a:gd name="connsiteY1804" fmla="*/ 399445 h 1202550"/>
              <a:gd name="connsiteX1805" fmla="*/ 346771 w 1202550"/>
              <a:gd name="connsiteY1805" fmla="*/ 399445 h 1202550"/>
              <a:gd name="connsiteX1806" fmla="*/ 395305 w 1202550"/>
              <a:gd name="connsiteY1806" fmla="*/ 399445 h 1202550"/>
              <a:gd name="connsiteX1807" fmla="*/ 400106 w 1202550"/>
              <a:gd name="connsiteY1807" fmla="*/ 401413 h 1202550"/>
              <a:gd name="connsiteX1808" fmla="*/ 411051 w 1202550"/>
              <a:gd name="connsiteY1808" fmla="*/ 412286 h 1202550"/>
              <a:gd name="connsiteX1809" fmla="*/ 392017 w 1202550"/>
              <a:gd name="connsiteY1809" fmla="*/ 397620 h 1202550"/>
              <a:gd name="connsiteX1810" fmla="*/ 298933 w 1202550"/>
              <a:gd name="connsiteY1810" fmla="*/ 397620 h 1202550"/>
              <a:gd name="connsiteX1811" fmla="*/ 295813 w 1202550"/>
              <a:gd name="connsiteY1811" fmla="*/ 396852 h 1202550"/>
              <a:gd name="connsiteX1812" fmla="*/ 274210 w 1202550"/>
              <a:gd name="connsiteY1812" fmla="*/ 382330 h 1202550"/>
              <a:gd name="connsiteX1813" fmla="*/ 273730 w 1202550"/>
              <a:gd name="connsiteY1813" fmla="*/ 381418 h 1202550"/>
              <a:gd name="connsiteX1814" fmla="*/ 277019 w 1202550"/>
              <a:gd name="connsiteY1814" fmla="*/ 381418 h 1202550"/>
              <a:gd name="connsiteX1815" fmla="*/ 377183 w 1202550"/>
              <a:gd name="connsiteY1815" fmla="*/ 381418 h 1202550"/>
              <a:gd name="connsiteX1816" fmla="*/ 382416 w 1202550"/>
              <a:gd name="connsiteY1816" fmla="*/ 383603 h 1202550"/>
              <a:gd name="connsiteX1817" fmla="*/ 395905 w 1202550"/>
              <a:gd name="connsiteY1817" fmla="*/ 397068 h 1202550"/>
              <a:gd name="connsiteX1818" fmla="*/ 392185 w 1202550"/>
              <a:gd name="connsiteY1818" fmla="*/ 397500 h 1202550"/>
              <a:gd name="connsiteX1819" fmla="*/ 374015 w 1202550"/>
              <a:gd name="connsiteY1819" fmla="*/ 379618 h 1202550"/>
              <a:gd name="connsiteX1820" fmla="*/ 304022 w 1202550"/>
              <a:gd name="connsiteY1820" fmla="*/ 379618 h 1202550"/>
              <a:gd name="connsiteX1821" fmla="*/ 272530 w 1202550"/>
              <a:gd name="connsiteY1821" fmla="*/ 379618 h 1202550"/>
              <a:gd name="connsiteX1822" fmla="*/ 267729 w 1202550"/>
              <a:gd name="connsiteY1822" fmla="*/ 378178 h 1202550"/>
              <a:gd name="connsiteX1823" fmla="*/ 243534 w 1202550"/>
              <a:gd name="connsiteY1823" fmla="*/ 362048 h 1202550"/>
              <a:gd name="connsiteX1824" fmla="*/ 241134 w 1202550"/>
              <a:gd name="connsiteY1824" fmla="*/ 360104 h 1202550"/>
              <a:gd name="connsiteX1825" fmla="*/ 244159 w 1202550"/>
              <a:gd name="connsiteY1825" fmla="*/ 359792 h 1202550"/>
              <a:gd name="connsiteX1826" fmla="*/ 355724 w 1202550"/>
              <a:gd name="connsiteY1826" fmla="*/ 359792 h 1202550"/>
              <a:gd name="connsiteX1827" fmla="*/ 360525 w 1202550"/>
              <a:gd name="connsiteY1827" fmla="*/ 361760 h 1202550"/>
              <a:gd name="connsiteX1828" fmla="*/ 375767 w 1202550"/>
              <a:gd name="connsiteY1828" fmla="*/ 377050 h 1202550"/>
              <a:gd name="connsiteX1829" fmla="*/ 377711 w 1202550"/>
              <a:gd name="connsiteY1829" fmla="*/ 379114 h 1202550"/>
              <a:gd name="connsiteX1830" fmla="*/ 374183 w 1202550"/>
              <a:gd name="connsiteY1830" fmla="*/ 379498 h 1202550"/>
              <a:gd name="connsiteX1831" fmla="*/ 159716 w 1202550"/>
              <a:gd name="connsiteY1831" fmla="*/ 492840 h 1202550"/>
              <a:gd name="connsiteX1832" fmla="*/ 161780 w 1202550"/>
              <a:gd name="connsiteY1832" fmla="*/ 493080 h 1202550"/>
              <a:gd name="connsiteX1833" fmla="*/ 191688 w 1202550"/>
              <a:gd name="connsiteY1833" fmla="*/ 500497 h 1202550"/>
              <a:gd name="connsiteX1834" fmla="*/ 193920 w 1202550"/>
              <a:gd name="connsiteY1834" fmla="*/ 503498 h 1202550"/>
              <a:gd name="connsiteX1835" fmla="*/ 193920 w 1202550"/>
              <a:gd name="connsiteY1835" fmla="*/ 598790 h 1202550"/>
              <a:gd name="connsiteX1836" fmla="*/ 191520 w 1202550"/>
              <a:gd name="connsiteY1836" fmla="*/ 601190 h 1202550"/>
              <a:gd name="connsiteX1837" fmla="*/ 161852 w 1202550"/>
              <a:gd name="connsiteY1837" fmla="*/ 601190 h 1202550"/>
              <a:gd name="connsiteX1838" fmla="*/ 159452 w 1202550"/>
              <a:gd name="connsiteY1838" fmla="*/ 598790 h 1202550"/>
              <a:gd name="connsiteX1839" fmla="*/ 159452 w 1202550"/>
              <a:gd name="connsiteY1839" fmla="*/ 557168 h 1202550"/>
              <a:gd name="connsiteX1840" fmla="*/ 159452 w 1202550"/>
              <a:gd name="connsiteY1840" fmla="*/ 496321 h 1202550"/>
              <a:gd name="connsiteX1841" fmla="*/ 159716 w 1202550"/>
              <a:gd name="connsiteY1841" fmla="*/ 492840 h 1202550"/>
              <a:gd name="connsiteX1842" fmla="*/ 159428 w 1202550"/>
              <a:gd name="connsiteY1842" fmla="*/ 716980 h 1202550"/>
              <a:gd name="connsiteX1843" fmla="*/ 159428 w 1202550"/>
              <a:gd name="connsiteY1843" fmla="*/ 716092 h 1202550"/>
              <a:gd name="connsiteX1844" fmla="*/ 161612 w 1202550"/>
              <a:gd name="connsiteY1844" fmla="*/ 713236 h 1202550"/>
              <a:gd name="connsiteX1845" fmla="*/ 177862 w 1202550"/>
              <a:gd name="connsiteY1845" fmla="*/ 709203 h 1202550"/>
              <a:gd name="connsiteX1846" fmla="*/ 190944 w 1202550"/>
              <a:gd name="connsiteY1846" fmla="*/ 705915 h 1202550"/>
              <a:gd name="connsiteX1847" fmla="*/ 193920 w 1202550"/>
              <a:gd name="connsiteY1847" fmla="*/ 705579 h 1202550"/>
              <a:gd name="connsiteX1848" fmla="*/ 193920 w 1202550"/>
              <a:gd name="connsiteY1848" fmla="*/ 708699 h 1202550"/>
              <a:gd name="connsiteX1849" fmla="*/ 193920 w 1202550"/>
              <a:gd name="connsiteY1849" fmla="*/ 802311 h 1202550"/>
              <a:gd name="connsiteX1850" fmla="*/ 191184 w 1202550"/>
              <a:gd name="connsiteY1850" fmla="*/ 806848 h 1202550"/>
              <a:gd name="connsiteX1851" fmla="*/ 162380 w 1202550"/>
              <a:gd name="connsiteY1851" fmla="*/ 821105 h 1202550"/>
              <a:gd name="connsiteX1852" fmla="*/ 159668 w 1202550"/>
              <a:gd name="connsiteY1852" fmla="*/ 822257 h 1202550"/>
              <a:gd name="connsiteX1853" fmla="*/ 159284 w 1202550"/>
              <a:gd name="connsiteY1853" fmla="*/ 819281 h 1202550"/>
              <a:gd name="connsiteX1854" fmla="*/ 159428 w 1202550"/>
              <a:gd name="connsiteY1854" fmla="*/ 716980 h 1202550"/>
              <a:gd name="connsiteX1855" fmla="*/ 165453 w 1202550"/>
              <a:gd name="connsiteY1855" fmla="*/ 821753 h 1202550"/>
              <a:gd name="connsiteX1856" fmla="*/ 192984 w 1202550"/>
              <a:gd name="connsiteY1856" fmla="*/ 807880 h 1202550"/>
              <a:gd name="connsiteX1857" fmla="*/ 196969 w 1202550"/>
              <a:gd name="connsiteY1857" fmla="*/ 806848 h 1202550"/>
              <a:gd name="connsiteX1858" fmla="*/ 291084 w 1202550"/>
              <a:gd name="connsiteY1858" fmla="*/ 806848 h 1202550"/>
              <a:gd name="connsiteX1859" fmla="*/ 293293 w 1202550"/>
              <a:gd name="connsiteY1859" fmla="*/ 806968 h 1202550"/>
              <a:gd name="connsiteX1860" fmla="*/ 291564 w 1202550"/>
              <a:gd name="connsiteY1860" fmla="*/ 808216 h 1202550"/>
              <a:gd name="connsiteX1861" fmla="*/ 271666 w 1202550"/>
              <a:gd name="connsiteY1861" fmla="*/ 821561 h 1202550"/>
              <a:gd name="connsiteX1862" fmla="*/ 266409 w 1202550"/>
              <a:gd name="connsiteY1862" fmla="*/ 823170 h 1202550"/>
              <a:gd name="connsiteX1863" fmla="*/ 223540 w 1202550"/>
              <a:gd name="connsiteY1863" fmla="*/ 823170 h 1202550"/>
              <a:gd name="connsiteX1864" fmla="*/ 163892 w 1202550"/>
              <a:gd name="connsiteY1864" fmla="*/ 823170 h 1202550"/>
              <a:gd name="connsiteX1865" fmla="*/ 165453 w 1202550"/>
              <a:gd name="connsiteY1865" fmla="*/ 821753 h 1202550"/>
              <a:gd name="connsiteX1866" fmla="*/ 269554 w 1202550"/>
              <a:gd name="connsiteY1866" fmla="*/ 825138 h 1202550"/>
              <a:gd name="connsiteX1867" fmla="*/ 272338 w 1202550"/>
              <a:gd name="connsiteY1867" fmla="*/ 824466 h 1202550"/>
              <a:gd name="connsiteX1868" fmla="*/ 375551 w 1202550"/>
              <a:gd name="connsiteY1868" fmla="*/ 824466 h 1202550"/>
              <a:gd name="connsiteX1869" fmla="*/ 377615 w 1202550"/>
              <a:gd name="connsiteY1869" fmla="*/ 824682 h 1202550"/>
              <a:gd name="connsiteX1870" fmla="*/ 377807 w 1202550"/>
              <a:gd name="connsiteY1870" fmla="*/ 825666 h 1202550"/>
              <a:gd name="connsiteX1871" fmla="*/ 358413 w 1202550"/>
              <a:gd name="connsiteY1871" fmla="*/ 844868 h 1202550"/>
              <a:gd name="connsiteX1872" fmla="*/ 355580 w 1202550"/>
              <a:gd name="connsiteY1872" fmla="*/ 845420 h 1202550"/>
              <a:gd name="connsiteX1873" fmla="*/ 243102 w 1202550"/>
              <a:gd name="connsiteY1873" fmla="*/ 845420 h 1202550"/>
              <a:gd name="connsiteX1874" fmla="*/ 240702 w 1202550"/>
              <a:gd name="connsiteY1874" fmla="*/ 845180 h 1202550"/>
              <a:gd name="connsiteX1875" fmla="*/ 240702 w 1202550"/>
              <a:gd name="connsiteY1875" fmla="*/ 844292 h 1202550"/>
              <a:gd name="connsiteX1876" fmla="*/ 269554 w 1202550"/>
              <a:gd name="connsiteY1876" fmla="*/ 825138 h 1202550"/>
              <a:gd name="connsiteX1877" fmla="*/ 362253 w 1202550"/>
              <a:gd name="connsiteY1877" fmla="*/ 843164 h 1202550"/>
              <a:gd name="connsiteX1878" fmla="*/ 380496 w 1202550"/>
              <a:gd name="connsiteY1878" fmla="*/ 825066 h 1202550"/>
              <a:gd name="connsiteX1879" fmla="*/ 380496 w 1202550"/>
              <a:gd name="connsiteY1879" fmla="*/ 825066 h 1202550"/>
              <a:gd name="connsiteX1880" fmla="*/ 383352 w 1202550"/>
              <a:gd name="connsiteY1880" fmla="*/ 824466 h 1202550"/>
              <a:gd name="connsiteX1881" fmla="*/ 486877 w 1202550"/>
              <a:gd name="connsiteY1881" fmla="*/ 824466 h 1202550"/>
              <a:gd name="connsiteX1882" fmla="*/ 489661 w 1202550"/>
              <a:gd name="connsiteY1882" fmla="*/ 825162 h 1202550"/>
              <a:gd name="connsiteX1883" fmla="*/ 483612 w 1202550"/>
              <a:gd name="connsiteY1883" fmla="*/ 837667 h 1202550"/>
              <a:gd name="connsiteX1884" fmla="*/ 480060 w 1202550"/>
              <a:gd name="connsiteY1884" fmla="*/ 844868 h 1202550"/>
              <a:gd name="connsiteX1885" fmla="*/ 476964 w 1202550"/>
              <a:gd name="connsiteY1885" fmla="*/ 845516 h 1202550"/>
              <a:gd name="connsiteX1886" fmla="*/ 364342 w 1202550"/>
              <a:gd name="connsiteY1886" fmla="*/ 845516 h 1202550"/>
              <a:gd name="connsiteX1887" fmla="*/ 361365 w 1202550"/>
              <a:gd name="connsiteY1887" fmla="*/ 844700 h 1202550"/>
              <a:gd name="connsiteX1888" fmla="*/ 362253 w 1202550"/>
              <a:gd name="connsiteY1888" fmla="*/ 843044 h 1202550"/>
              <a:gd name="connsiteX1889" fmla="*/ 490861 w 1202550"/>
              <a:gd name="connsiteY1889" fmla="*/ 823218 h 1202550"/>
              <a:gd name="connsiteX1890" fmla="*/ 490861 w 1202550"/>
              <a:gd name="connsiteY1890" fmla="*/ 823218 h 1202550"/>
              <a:gd name="connsiteX1891" fmla="*/ 487765 w 1202550"/>
              <a:gd name="connsiteY1891" fmla="*/ 823866 h 1202550"/>
              <a:gd name="connsiteX1892" fmla="*/ 385944 w 1202550"/>
              <a:gd name="connsiteY1892" fmla="*/ 823866 h 1202550"/>
              <a:gd name="connsiteX1893" fmla="*/ 382968 w 1202550"/>
              <a:gd name="connsiteY1893" fmla="*/ 823074 h 1202550"/>
              <a:gd name="connsiteX1894" fmla="*/ 384672 w 1202550"/>
              <a:gd name="connsiteY1894" fmla="*/ 820673 h 1202550"/>
              <a:gd name="connsiteX1895" fmla="*/ 394849 w 1202550"/>
              <a:gd name="connsiteY1895" fmla="*/ 810520 h 1202550"/>
              <a:gd name="connsiteX1896" fmla="*/ 398450 w 1202550"/>
              <a:gd name="connsiteY1896" fmla="*/ 807448 h 1202550"/>
              <a:gd name="connsiteX1897" fmla="*/ 399818 w 1202550"/>
              <a:gd name="connsiteY1897" fmla="*/ 806944 h 1202550"/>
              <a:gd name="connsiteX1898" fmla="*/ 498878 w 1202550"/>
              <a:gd name="connsiteY1898" fmla="*/ 806944 h 1202550"/>
              <a:gd name="connsiteX1899" fmla="*/ 494774 w 1202550"/>
              <a:gd name="connsiteY1899" fmla="*/ 805287 h 1202550"/>
              <a:gd name="connsiteX1900" fmla="*/ 404811 w 1202550"/>
              <a:gd name="connsiteY1900" fmla="*/ 805167 h 1202550"/>
              <a:gd name="connsiteX1901" fmla="*/ 401738 w 1202550"/>
              <a:gd name="connsiteY1901" fmla="*/ 805167 h 1202550"/>
              <a:gd name="connsiteX1902" fmla="*/ 402314 w 1202550"/>
              <a:gd name="connsiteY1902" fmla="*/ 803655 h 1202550"/>
              <a:gd name="connsiteX1903" fmla="*/ 413116 w 1202550"/>
              <a:gd name="connsiteY1903" fmla="*/ 792806 h 1202550"/>
              <a:gd name="connsiteX1904" fmla="*/ 415972 w 1202550"/>
              <a:gd name="connsiteY1904" fmla="*/ 791558 h 1202550"/>
              <a:gd name="connsiteX1905" fmla="*/ 505359 w 1202550"/>
              <a:gd name="connsiteY1905" fmla="*/ 791558 h 1202550"/>
              <a:gd name="connsiteX1906" fmla="*/ 506487 w 1202550"/>
              <a:gd name="connsiteY1906" fmla="*/ 791774 h 1202550"/>
              <a:gd name="connsiteX1907" fmla="*/ 502167 w 1202550"/>
              <a:gd name="connsiteY1907" fmla="*/ 800703 h 1202550"/>
              <a:gd name="connsiteX1908" fmla="*/ 494774 w 1202550"/>
              <a:gd name="connsiteY1908" fmla="*/ 805167 h 1202550"/>
              <a:gd name="connsiteX1909" fmla="*/ 505287 w 1202550"/>
              <a:gd name="connsiteY1909" fmla="*/ 798398 h 1202550"/>
              <a:gd name="connsiteX1910" fmla="*/ 507928 w 1202550"/>
              <a:gd name="connsiteY1910" fmla="*/ 793046 h 1202550"/>
              <a:gd name="connsiteX1911" fmla="*/ 510328 w 1202550"/>
              <a:gd name="connsiteY1911" fmla="*/ 791582 h 1202550"/>
              <a:gd name="connsiteX1912" fmla="*/ 511816 w 1202550"/>
              <a:gd name="connsiteY1912" fmla="*/ 791582 h 1202550"/>
              <a:gd name="connsiteX1913" fmla="*/ 598227 w 1202550"/>
              <a:gd name="connsiteY1913" fmla="*/ 791582 h 1202550"/>
              <a:gd name="connsiteX1914" fmla="*/ 601539 w 1202550"/>
              <a:gd name="connsiteY1914" fmla="*/ 794990 h 1202550"/>
              <a:gd name="connsiteX1915" fmla="*/ 601539 w 1202550"/>
              <a:gd name="connsiteY1915" fmla="*/ 802791 h 1202550"/>
              <a:gd name="connsiteX1916" fmla="*/ 599019 w 1202550"/>
              <a:gd name="connsiteY1916" fmla="*/ 805191 h 1202550"/>
              <a:gd name="connsiteX1917" fmla="*/ 502143 w 1202550"/>
              <a:gd name="connsiteY1917" fmla="*/ 805191 h 1202550"/>
              <a:gd name="connsiteX1918" fmla="*/ 505287 w 1202550"/>
              <a:gd name="connsiteY1918" fmla="*/ 798278 h 1202550"/>
              <a:gd name="connsiteX1919" fmla="*/ 508984 w 1202550"/>
              <a:gd name="connsiteY1919" fmla="*/ 666718 h 1202550"/>
              <a:gd name="connsiteX1920" fmla="*/ 508984 w 1202550"/>
              <a:gd name="connsiteY1920" fmla="*/ 606014 h 1202550"/>
              <a:gd name="connsiteX1921" fmla="*/ 511888 w 1202550"/>
              <a:gd name="connsiteY1921" fmla="*/ 603086 h 1202550"/>
              <a:gd name="connsiteX1922" fmla="*/ 600051 w 1202550"/>
              <a:gd name="connsiteY1922" fmla="*/ 603086 h 1202550"/>
              <a:gd name="connsiteX1923" fmla="*/ 601371 w 1202550"/>
              <a:gd name="connsiteY1923" fmla="*/ 604286 h 1202550"/>
              <a:gd name="connsiteX1924" fmla="*/ 601371 w 1202550"/>
              <a:gd name="connsiteY1924" fmla="*/ 606398 h 1202550"/>
              <a:gd name="connsiteX1925" fmla="*/ 601371 w 1202550"/>
              <a:gd name="connsiteY1925" fmla="*/ 692161 h 1202550"/>
              <a:gd name="connsiteX1926" fmla="*/ 598203 w 1202550"/>
              <a:gd name="connsiteY1926" fmla="*/ 695354 h 1202550"/>
              <a:gd name="connsiteX1927" fmla="*/ 512440 w 1202550"/>
              <a:gd name="connsiteY1927" fmla="*/ 695354 h 1202550"/>
              <a:gd name="connsiteX1928" fmla="*/ 510928 w 1202550"/>
              <a:gd name="connsiteY1928" fmla="*/ 695354 h 1202550"/>
              <a:gd name="connsiteX1929" fmla="*/ 508960 w 1202550"/>
              <a:gd name="connsiteY1929" fmla="*/ 693265 h 1202550"/>
              <a:gd name="connsiteX1930" fmla="*/ 508984 w 1202550"/>
              <a:gd name="connsiteY1930" fmla="*/ 666718 h 1202550"/>
              <a:gd name="connsiteX1931" fmla="*/ 601371 w 1202550"/>
              <a:gd name="connsiteY1931" fmla="*/ 788581 h 1202550"/>
              <a:gd name="connsiteX1932" fmla="*/ 600099 w 1202550"/>
              <a:gd name="connsiteY1932" fmla="*/ 789781 h 1202550"/>
              <a:gd name="connsiteX1933" fmla="*/ 598299 w 1202550"/>
              <a:gd name="connsiteY1933" fmla="*/ 789781 h 1202550"/>
              <a:gd name="connsiteX1934" fmla="*/ 512272 w 1202550"/>
              <a:gd name="connsiteY1934" fmla="*/ 789781 h 1202550"/>
              <a:gd name="connsiteX1935" fmla="*/ 508984 w 1202550"/>
              <a:gd name="connsiteY1935" fmla="*/ 786349 h 1202550"/>
              <a:gd name="connsiteX1936" fmla="*/ 508984 w 1202550"/>
              <a:gd name="connsiteY1936" fmla="*/ 700490 h 1202550"/>
              <a:gd name="connsiteX1937" fmla="*/ 512392 w 1202550"/>
              <a:gd name="connsiteY1937" fmla="*/ 697178 h 1202550"/>
              <a:gd name="connsiteX1938" fmla="*/ 598131 w 1202550"/>
              <a:gd name="connsiteY1938" fmla="*/ 697178 h 1202550"/>
              <a:gd name="connsiteX1939" fmla="*/ 601371 w 1202550"/>
              <a:gd name="connsiteY1939" fmla="*/ 700322 h 1202550"/>
              <a:gd name="connsiteX1940" fmla="*/ 601371 w 1202550"/>
              <a:gd name="connsiteY1940" fmla="*/ 786373 h 1202550"/>
              <a:gd name="connsiteX1941" fmla="*/ 601371 w 1202550"/>
              <a:gd name="connsiteY1941" fmla="*/ 788461 h 1202550"/>
              <a:gd name="connsiteX1942" fmla="*/ 601371 w 1202550"/>
              <a:gd name="connsiteY1942" fmla="*/ 512547 h 1202550"/>
              <a:gd name="connsiteX1943" fmla="*/ 601371 w 1202550"/>
              <a:gd name="connsiteY1943" fmla="*/ 599030 h 1202550"/>
              <a:gd name="connsiteX1944" fmla="*/ 598971 w 1202550"/>
              <a:gd name="connsiteY1944" fmla="*/ 601286 h 1202550"/>
              <a:gd name="connsiteX1945" fmla="*/ 512416 w 1202550"/>
              <a:gd name="connsiteY1945" fmla="*/ 601286 h 1202550"/>
              <a:gd name="connsiteX1946" fmla="*/ 510328 w 1202550"/>
              <a:gd name="connsiteY1946" fmla="*/ 601286 h 1202550"/>
              <a:gd name="connsiteX1947" fmla="*/ 508984 w 1202550"/>
              <a:gd name="connsiteY1947" fmla="*/ 599798 h 1202550"/>
              <a:gd name="connsiteX1948" fmla="*/ 508984 w 1202550"/>
              <a:gd name="connsiteY1948" fmla="*/ 598309 h 1202550"/>
              <a:gd name="connsiteX1949" fmla="*/ 508984 w 1202550"/>
              <a:gd name="connsiteY1949" fmla="*/ 511899 h 1202550"/>
              <a:gd name="connsiteX1950" fmla="*/ 508984 w 1202550"/>
              <a:gd name="connsiteY1950" fmla="*/ 510699 h 1202550"/>
              <a:gd name="connsiteX1951" fmla="*/ 511048 w 1202550"/>
              <a:gd name="connsiteY1951" fmla="*/ 508706 h 1202550"/>
              <a:gd name="connsiteX1952" fmla="*/ 525450 w 1202550"/>
              <a:gd name="connsiteY1952" fmla="*/ 508706 h 1202550"/>
              <a:gd name="connsiteX1953" fmla="*/ 597675 w 1202550"/>
              <a:gd name="connsiteY1953" fmla="*/ 508706 h 1202550"/>
              <a:gd name="connsiteX1954" fmla="*/ 599787 w 1202550"/>
              <a:gd name="connsiteY1954" fmla="*/ 508706 h 1202550"/>
              <a:gd name="connsiteX1955" fmla="*/ 601371 w 1202550"/>
              <a:gd name="connsiteY1955" fmla="*/ 510218 h 1202550"/>
              <a:gd name="connsiteX1956" fmla="*/ 601371 w 1202550"/>
              <a:gd name="connsiteY1956" fmla="*/ 512403 h 1202550"/>
              <a:gd name="connsiteX1957" fmla="*/ 601371 w 1202550"/>
              <a:gd name="connsiteY1957" fmla="*/ 411470 h 1202550"/>
              <a:gd name="connsiteX1958" fmla="*/ 599739 w 1202550"/>
              <a:gd name="connsiteY1958" fmla="*/ 412958 h 1202550"/>
              <a:gd name="connsiteX1959" fmla="*/ 597963 w 1202550"/>
              <a:gd name="connsiteY1959" fmla="*/ 412958 h 1202550"/>
              <a:gd name="connsiteX1960" fmla="*/ 511888 w 1202550"/>
              <a:gd name="connsiteY1960" fmla="*/ 412958 h 1202550"/>
              <a:gd name="connsiteX1961" fmla="*/ 507087 w 1202550"/>
              <a:gd name="connsiteY1961" fmla="*/ 409958 h 1202550"/>
              <a:gd name="connsiteX1962" fmla="*/ 502935 w 1202550"/>
              <a:gd name="connsiteY1962" fmla="*/ 401653 h 1202550"/>
              <a:gd name="connsiteX1963" fmla="*/ 502335 w 1202550"/>
              <a:gd name="connsiteY1963" fmla="*/ 399709 h 1202550"/>
              <a:gd name="connsiteX1964" fmla="*/ 505215 w 1202550"/>
              <a:gd name="connsiteY1964" fmla="*/ 399397 h 1202550"/>
              <a:gd name="connsiteX1965" fmla="*/ 598155 w 1202550"/>
              <a:gd name="connsiteY1965" fmla="*/ 399397 h 1202550"/>
              <a:gd name="connsiteX1966" fmla="*/ 599667 w 1202550"/>
              <a:gd name="connsiteY1966" fmla="*/ 399397 h 1202550"/>
              <a:gd name="connsiteX1967" fmla="*/ 601275 w 1202550"/>
              <a:gd name="connsiteY1967" fmla="*/ 400885 h 1202550"/>
              <a:gd name="connsiteX1968" fmla="*/ 601395 w 1202550"/>
              <a:gd name="connsiteY1968" fmla="*/ 411326 h 1202550"/>
              <a:gd name="connsiteX1969" fmla="*/ 497846 w 1202550"/>
              <a:gd name="connsiteY1969" fmla="*/ 395436 h 1202550"/>
              <a:gd name="connsiteX1970" fmla="*/ 498518 w 1202550"/>
              <a:gd name="connsiteY1970" fmla="*/ 397332 h 1202550"/>
              <a:gd name="connsiteX1971" fmla="*/ 495518 w 1202550"/>
              <a:gd name="connsiteY1971" fmla="*/ 397644 h 1202550"/>
              <a:gd name="connsiteX1972" fmla="*/ 401906 w 1202550"/>
              <a:gd name="connsiteY1972" fmla="*/ 397644 h 1202550"/>
              <a:gd name="connsiteX1973" fmla="*/ 396698 w 1202550"/>
              <a:gd name="connsiteY1973" fmla="*/ 395412 h 1202550"/>
              <a:gd name="connsiteX1974" fmla="*/ 383424 w 1202550"/>
              <a:gd name="connsiteY1974" fmla="*/ 382162 h 1202550"/>
              <a:gd name="connsiteX1975" fmla="*/ 385344 w 1202550"/>
              <a:gd name="connsiteY1975" fmla="*/ 381418 h 1202550"/>
              <a:gd name="connsiteX1976" fmla="*/ 488557 w 1202550"/>
              <a:gd name="connsiteY1976" fmla="*/ 381418 h 1202550"/>
              <a:gd name="connsiteX1977" fmla="*/ 491797 w 1202550"/>
              <a:gd name="connsiteY1977" fmla="*/ 383363 h 1202550"/>
              <a:gd name="connsiteX1978" fmla="*/ 497870 w 1202550"/>
              <a:gd name="connsiteY1978" fmla="*/ 395292 h 1202550"/>
              <a:gd name="connsiteX1979" fmla="*/ 487165 w 1202550"/>
              <a:gd name="connsiteY1979" fmla="*/ 379642 h 1202550"/>
              <a:gd name="connsiteX1980" fmla="*/ 383448 w 1202550"/>
              <a:gd name="connsiteY1980" fmla="*/ 379642 h 1202550"/>
              <a:gd name="connsiteX1981" fmla="*/ 379247 w 1202550"/>
              <a:gd name="connsiteY1981" fmla="*/ 377890 h 1202550"/>
              <a:gd name="connsiteX1982" fmla="*/ 363717 w 1202550"/>
              <a:gd name="connsiteY1982" fmla="*/ 362480 h 1202550"/>
              <a:gd name="connsiteX1983" fmla="*/ 361557 w 1202550"/>
              <a:gd name="connsiteY1983" fmla="*/ 360224 h 1202550"/>
              <a:gd name="connsiteX1984" fmla="*/ 364774 w 1202550"/>
              <a:gd name="connsiteY1984" fmla="*/ 359816 h 1202550"/>
              <a:gd name="connsiteX1985" fmla="*/ 476892 w 1202550"/>
              <a:gd name="connsiteY1985" fmla="*/ 359816 h 1202550"/>
              <a:gd name="connsiteX1986" fmla="*/ 481428 w 1202550"/>
              <a:gd name="connsiteY1986" fmla="*/ 362600 h 1202550"/>
              <a:gd name="connsiteX1987" fmla="*/ 488317 w 1202550"/>
              <a:gd name="connsiteY1987" fmla="*/ 376546 h 1202550"/>
              <a:gd name="connsiteX1988" fmla="*/ 489445 w 1202550"/>
              <a:gd name="connsiteY1988" fmla="*/ 379282 h 1202550"/>
              <a:gd name="connsiteX1989" fmla="*/ 487189 w 1202550"/>
              <a:gd name="connsiteY1989" fmla="*/ 379498 h 1202550"/>
              <a:gd name="connsiteX1990" fmla="*/ 476124 w 1202550"/>
              <a:gd name="connsiteY1990" fmla="*/ 358039 h 1202550"/>
              <a:gd name="connsiteX1991" fmla="*/ 361701 w 1202550"/>
              <a:gd name="connsiteY1991" fmla="*/ 358039 h 1202550"/>
              <a:gd name="connsiteX1992" fmla="*/ 357501 w 1202550"/>
              <a:gd name="connsiteY1992" fmla="*/ 356311 h 1202550"/>
              <a:gd name="connsiteX1993" fmla="*/ 335466 w 1202550"/>
              <a:gd name="connsiteY1993" fmla="*/ 334324 h 1202550"/>
              <a:gd name="connsiteX1994" fmla="*/ 335754 w 1202550"/>
              <a:gd name="connsiteY1994" fmla="*/ 333244 h 1202550"/>
              <a:gd name="connsiteX1995" fmla="*/ 338442 w 1202550"/>
              <a:gd name="connsiteY1995" fmla="*/ 333100 h 1202550"/>
              <a:gd name="connsiteX1996" fmla="*/ 463474 w 1202550"/>
              <a:gd name="connsiteY1996" fmla="*/ 333100 h 1202550"/>
              <a:gd name="connsiteX1997" fmla="*/ 466882 w 1202550"/>
              <a:gd name="connsiteY1997" fmla="*/ 333724 h 1202550"/>
              <a:gd name="connsiteX1998" fmla="*/ 478884 w 1202550"/>
              <a:gd name="connsiteY1998" fmla="*/ 357439 h 1202550"/>
              <a:gd name="connsiteX1999" fmla="*/ 476148 w 1202550"/>
              <a:gd name="connsiteY1999" fmla="*/ 357895 h 1202550"/>
              <a:gd name="connsiteX2000" fmla="*/ 300902 w 1202550"/>
              <a:gd name="connsiteY2000" fmla="*/ 302448 h 1202550"/>
              <a:gd name="connsiteX2001" fmla="*/ 329033 w 1202550"/>
              <a:gd name="connsiteY2001" fmla="*/ 330676 h 1202550"/>
              <a:gd name="connsiteX2002" fmla="*/ 329945 w 1202550"/>
              <a:gd name="connsiteY2002" fmla="*/ 331852 h 1202550"/>
              <a:gd name="connsiteX2003" fmla="*/ 326297 w 1202550"/>
              <a:gd name="connsiteY2003" fmla="*/ 332548 h 1202550"/>
              <a:gd name="connsiteX2004" fmla="*/ 232997 w 1202550"/>
              <a:gd name="connsiteY2004" fmla="*/ 332548 h 1202550"/>
              <a:gd name="connsiteX2005" fmla="*/ 201553 w 1202550"/>
              <a:gd name="connsiteY2005" fmla="*/ 332548 h 1202550"/>
              <a:gd name="connsiteX2006" fmla="*/ 198121 w 1202550"/>
              <a:gd name="connsiteY2006" fmla="*/ 331948 h 1202550"/>
              <a:gd name="connsiteX2007" fmla="*/ 166269 w 1202550"/>
              <a:gd name="connsiteY2007" fmla="*/ 310658 h 1202550"/>
              <a:gd name="connsiteX2008" fmla="*/ 153115 w 1202550"/>
              <a:gd name="connsiteY2008" fmla="*/ 301680 h 1202550"/>
              <a:gd name="connsiteX2009" fmla="*/ 155251 w 1202550"/>
              <a:gd name="connsiteY2009" fmla="*/ 301152 h 1202550"/>
              <a:gd name="connsiteX2010" fmla="*/ 297613 w 1202550"/>
              <a:gd name="connsiteY2010" fmla="*/ 301152 h 1202550"/>
              <a:gd name="connsiteX2011" fmla="*/ 301022 w 1202550"/>
              <a:gd name="connsiteY2011" fmla="*/ 302304 h 1202550"/>
              <a:gd name="connsiteX2012" fmla="*/ 116439 w 1202550"/>
              <a:gd name="connsiteY2012" fmla="*/ 840740 h 1202550"/>
              <a:gd name="connsiteX2013" fmla="*/ 116439 w 1202550"/>
              <a:gd name="connsiteY2013" fmla="*/ 727782 h 1202550"/>
              <a:gd name="connsiteX2014" fmla="*/ 116439 w 1202550"/>
              <a:gd name="connsiteY2014" fmla="*/ 726269 h 1202550"/>
              <a:gd name="connsiteX2015" fmla="*/ 118239 w 1202550"/>
              <a:gd name="connsiteY2015" fmla="*/ 724109 h 1202550"/>
              <a:gd name="connsiteX2016" fmla="*/ 155395 w 1202550"/>
              <a:gd name="connsiteY2016" fmla="*/ 714820 h 1202550"/>
              <a:gd name="connsiteX2017" fmla="*/ 157628 w 1202550"/>
              <a:gd name="connsiteY2017" fmla="*/ 716524 h 1202550"/>
              <a:gd name="connsiteX2018" fmla="*/ 157628 w 1202550"/>
              <a:gd name="connsiteY2018" fmla="*/ 728526 h 1202550"/>
              <a:gd name="connsiteX2019" fmla="*/ 157628 w 1202550"/>
              <a:gd name="connsiteY2019" fmla="*/ 820217 h 1202550"/>
              <a:gd name="connsiteX2020" fmla="*/ 154771 w 1202550"/>
              <a:gd name="connsiteY2020" fmla="*/ 825018 h 1202550"/>
              <a:gd name="connsiteX2021" fmla="*/ 119391 w 1202550"/>
              <a:gd name="connsiteY2021" fmla="*/ 842612 h 1202550"/>
              <a:gd name="connsiteX2022" fmla="*/ 116655 w 1202550"/>
              <a:gd name="connsiteY2022" fmla="*/ 843668 h 1202550"/>
              <a:gd name="connsiteX2023" fmla="*/ 116439 w 1202550"/>
              <a:gd name="connsiteY2023" fmla="*/ 840740 h 1202550"/>
              <a:gd name="connsiteX2024" fmla="*/ 122487 w 1202550"/>
              <a:gd name="connsiteY2024" fmla="*/ 843140 h 1202550"/>
              <a:gd name="connsiteX2025" fmla="*/ 157052 w 1202550"/>
              <a:gd name="connsiteY2025" fmla="*/ 825858 h 1202550"/>
              <a:gd name="connsiteX2026" fmla="*/ 160748 w 1202550"/>
              <a:gd name="connsiteY2026" fmla="*/ 824874 h 1202550"/>
              <a:gd name="connsiteX2027" fmla="*/ 264513 w 1202550"/>
              <a:gd name="connsiteY2027" fmla="*/ 824874 h 1202550"/>
              <a:gd name="connsiteX2028" fmla="*/ 265401 w 1202550"/>
              <a:gd name="connsiteY2028" fmla="*/ 824874 h 1202550"/>
              <a:gd name="connsiteX2029" fmla="*/ 264513 w 1202550"/>
              <a:gd name="connsiteY2029" fmla="*/ 826146 h 1202550"/>
              <a:gd name="connsiteX2030" fmla="*/ 238350 w 1202550"/>
              <a:gd name="connsiteY2030" fmla="*/ 843620 h 1202550"/>
              <a:gd name="connsiteX2031" fmla="*/ 235301 w 1202550"/>
              <a:gd name="connsiteY2031" fmla="*/ 844604 h 1202550"/>
              <a:gd name="connsiteX2032" fmla="*/ 121335 w 1202550"/>
              <a:gd name="connsiteY2032" fmla="*/ 844604 h 1202550"/>
              <a:gd name="connsiteX2033" fmla="*/ 120567 w 1202550"/>
              <a:gd name="connsiteY2033" fmla="*/ 844388 h 1202550"/>
              <a:gd name="connsiteX2034" fmla="*/ 122487 w 1202550"/>
              <a:gd name="connsiteY2034" fmla="*/ 843212 h 1202550"/>
              <a:gd name="connsiteX2035" fmla="*/ 237126 w 1202550"/>
              <a:gd name="connsiteY2035" fmla="*/ 846741 h 1202550"/>
              <a:gd name="connsiteX2036" fmla="*/ 240822 w 1202550"/>
              <a:gd name="connsiteY2036" fmla="*/ 846068 h 1202550"/>
              <a:gd name="connsiteX2037" fmla="*/ 342427 w 1202550"/>
              <a:gd name="connsiteY2037" fmla="*/ 846068 h 1202550"/>
              <a:gd name="connsiteX2038" fmla="*/ 354716 w 1202550"/>
              <a:gd name="connsiteY2038" fmla="*/ 846068 h 1202550"/>
              <a:gd name="connsiteX2039" fmla="*/ 356061 w 1202550"/>
              <a:gd name="connsiteY2039" fmla="*/ 847221 h 1202550"/>
              <a:gd name="connsiteX2040" fmla="*/ 333834 w 1202550"/>
              <a:gd name="connsiteY2040" fmla="*/ 869519 h 1202550"/>
              <a:gd name="connsiteX2041" fmla="*/ 329945 w 1202550"/>
              <a:gd name="connsiteY2041" fmla="*/ 871176 h 1202550"/>
              <a:gd name="connsiteX2042" fmla="*/ 203137 w 1202550"/>
              <a:gd name="connsiteY2042" fmla="*/ 871176 h 1202550"/>
              <a:gd name="connsiteX2043" fmla="*/ 201841 w 1202550"/>
              <a:gd name="connsiteY2043" fmla="*/ 871176 h 1202550"/>
              <a:gd name="connsiteX2044" fmla="*/ 203617 w 1202550"/>
              <a:gd name="connsiteY2044" fmla="*/ 869327 h 1202550"/>
              <a:gd name="connsiteX2045" fmla="*/ 234821 w 1202550"/>
              <a:gd name="connsiteY2045" fmla="*/ 848541 h 1202550"/>
              <a:gd name="connsiteX2046" fmla="*/ 237126 w 1202550"/>
              <a:gd name="connsiteY2046" fmla="*/ 846741 h 1202550"/>
              <a:gd name="connsiteX2047" fmla="*/ 464842 w 1202550"/>
              <a:gd name="connsiteY2047" fmla="*/ 871152 h 1202550"/>
              <a:gd name="connsiteX2048" fmla="*/ 463330 w 1202550"/>
              <a:gd name="connsiteY2048" fmla="*/ 871152 h 1202550"/>
              <a:gd name="connsiteX2049" fmla="*/ 335010 w 1202550"/>
              <a:gd name="connsiteY2049" fmla="*/ 871152 h 1202550"/>
              <a:gd name="connsiteX2050" fmla="*/ 359013 w 1202550"/>
              <a:gd name="connsiteY2050" fmla="*/ 846621 h 1202550"/>
              <a:gd name="connsiteX2051" fmla="*/ 359013 w 1202550"/>
              <a:gd name="connsiteY2051" fmla="*/ 846621 h 1202550"/>
              <a:gd name="connsiteX2052" fmla="*/ 361845 w 1202550"/>
              <a:gd name="connsiteY2052" fmla="*/ 846044 h 1202550"/>
              <a:gd name="connsiteX2053" fmla="*/ 476172 w 1202550"/>
              <a:gd name="connsiteY2053" fmla="*/ 846044 h 1202550"/>
              <a:gd name="connsiteX2054" fmla="*/ 478956 w 1202550"/>
              <a:gd name="connsiteY2054" fmla="*/ 846741 h 1202550"/>
              <a:gd name="connsiteX2055" fmla="*/ 474827 w 1202550"/>
              <a:gd name="connsiteY2055" fmla="*/ 855382 h 1202550"/>
              <a:gd name="connsiteX2056" fmla="*/ 467914 w 1202550"/>
              <a:gd name="connsiteY2056" fmla="*/ 869327 h 1202550"/>
              <a:gd name="connsiteX2057" fmla="*/ 464866 w 1202550"/>
              <a:gd name="connsiteY2057" fmla="*/ 871056 h 1202550"/>
              <a:gd name="connsiteX2058" fmla="*/ 470027 w 1202550"/>
              <a:gd name="connsiteY2058" fmla="*/ 868751 h 1202550"/>
              <a:gd name="connsiteX2059" fmla="*/ 480012 w 1202550"/>
              <a:gd name="connsiteY2059" fmla="*/ 848661 h 1202550"/>
              <a:gd name="connsiteX2060" fmla="*/ 483420 w 1202550"/>
              <a:gd name="connsiteY2060" fmla="*/ 846525 h 1202550"/>
              <a:gd name="connsiteX2061" fmla="*/ 598851 w 1202550"/>
              <a:gd name="connsiteY2061" fmla="*/ 846525 h 1202550"/>
              <a:gd name="connsiteX2062" fmla="*/ 601251 w 1202550"/>
              <a:gd name="connsiteY2062" fmla="*/ 848925 h 1202550"/>
              <a:gd name="connsiteX2063" fmla="*/ 601251 w 1202550"/>
              <a:gd name="connsiteY2063" fmla="*/ 869015 h 1202550"/>
              <a:gd name="connsiteX2064" fmla="*/ 599211 w 1202550"/>
              <a:gd name="connsiteY2064" fmla="*/ 871032 h 1202550"/>
              <a:gd name="connsiteX2065" fmla="*/ 598011 w 1202550"/>
              <a:gd name="connsiteY2065" fmla="*/ 871032 h 1202550"/>
              <a:gd name="connsiteX2066" fmla="*/ 469523 w 1202550"/>
              <a:gd name="connsiteY2066" fmla="*/ 871032 h 1202550"/>
              <a:gd name="connsiteX2067" fmla="*/ 469955 w 1202550"/>
              <a:gd name="connsiteY2067" fmla="*/ 868751 h 1202550"/>
              <a:gd name="connsiteX2068" fmla="*/ 601371 w 1202550"/>
              <a:gd name="connsiteY2068" fmla="*/ 821513 h 1202550"/>
              <a:gd name="connsiteX2069" fmla="*/ 599595 w 1202550"/>
              <a:gd name="connsiteY2069" fmla="*/ 823170 h 1202550"/>
              <a:gd name="connsiteX2070" fmla="*/ 598395 w 1202550"/>
              <a:gd name="connsiteY2070" fmla="*/ 823170 h 1202550"/>
              <a:gd name="connsiteX2071" fmla="*/ 492782 w 1202550"/>
              <a:gd name="connsiteY2071" fmla="*/ 823170 h 1202550"/>
              <a:gd name="connsiteX2072" fmla="*/ 497270 w 1202550"/>
              <a:gd name="connsiteY2072" fmla="*/ 814168 h 1202550"/>
              <a:gd name="connsiteX2073" fmla="*/ 499886 w 1202550"/>
              <a:gd name="connsiteY2073" fmla="*/ 808792 h 1202550"/>
              <a:gd name="connsiteX2074" fmla="*/ 503127 w 1202550"/>
              <a:gd name="connsiteY2074" fmla="*/ 806848 h 1202550"/>
              <a:gd name="connsiteX2075" fmla="*/ 534595 w 1202550"/>
              <a:gd name="connsiteY2075" fmla="*/ 806848 h 1202550"/>
              <a:gd name="connsiteX2076" fmla="*/ 597579 w 1202550"/>
              <a:gd name="connsiteY2076" fmla="*/ 806848 h 1202550"/>
              <a:gd name="connsiteX2077" fmla="*/ 599379 w 1202550"/>
              <a:gd name="connsiteY2077" fmla="*/ 806848 h 1202550"/>
              <a:gd name="connsiteX2078" fmla="*/ 601299 w 1202550"/>
              <a:gd name="connsiteY2078" fmla="*/ 808624 h 1202550"/>
              <a:gd name="connsiteX2079" fmla="*/ 601395 w 1202550"/>
              <a:gd name="connsiteY2079" fmla="*/ 821513 h 1202550"/>
              <a:gd name="connsiteX2080" fmla="*/ 601371 w 1202550"/>
              <a:gd name="connsiteY2080" fmla="*/ 377698 h 1202550"/>
              <a:gd name="connsiteX2081" fmla="*/ 599475 w 1202550"/>
              <a:gd name="connsiteY2081" fmla="*/ 379522 h 1202550"/>
              <a:gd name="connsiteX2082" fmla="*/ 597675 w 1202550"/>
              <a:gd name="connsiteY2082" fmla="*/ 379522 h 1202550"/>
              <a:gd name="connsiteX2083" fmla="*/ 493022 w 1202550"/>
              <a:gd name="connsiteY2083" fmla="*/ 379522 h 1202550"/>
              <a:gd name="connsiteX2084" fmla="*/ 491557 w 1202550"/>
              <a:gd name="connsiteY2084" fmla="*/ 378682 h 1202550"/>
              <a:gd name="connsiteX2085" fmla="*/ 482364 w 1202550"/>
              <a:gd name="connsiteY2085" fmla="*/ 360272 h 1202550"/>
              <a:gd name="connsiteX2086" fmla="*/ 485461 w 1202550"/>
              <a:gd name="connsiteY2086" fmla="*/ 359768 h 1202550"/>
              <a:gd name="connsiteX2087" fmla="*/ 598275 w 1202550"/>
              <a:gd name="connsiteY2087" fmla="*/ 359768 h 1202550"/>
              <a:gd name="connsiteX2088" fmla="*/ 599475 w 1202550"/>
              <a:gd name="connsiteY2088" fmla="*/ 359768 h 1202550"/>
              <a:gd name="connsiteX2089" fmla="*/ 601419 w 1202550"/>
              <a:gd name="connsiteY2089" fmla="*/ 361544 h 1202550"/>
              <a:gd name="connsiteX2090" fmla="*/ 601395 w 1202550"/>
              <a:gd name="connsiteY2090" fmla="*/ 377698 h 1202550"/>
              <a:gd name="connsiteX2091" fmla="*/ 599715 w 1202550"/>
              <a:gd name="connsiteY2091" fmla="*/ 357919 h 1202550"/>
              <a:gd name="connsiteX2092" fmla="*/ 597915 w 1202550"/>
              <a:gd name="connsiteY2092" fmla="*/ 357919 h 1202550"/>
              <a:gd name="connsiteX2093" fmla="*/ 484309 w 1202550"/>
              <a:gd name="connsiteY2093" fmla="*/ 357919 h 1202550"/>
              <a:gd name="connsiteX2094" fmla="*/ 479508 w 1202550"/>
              <a:gd name="connsiteY2094" fmla="*/ 354943 h 1202550"/>
              <a:gd name="connsiteX2095" fmla="*/ 468875 w 1202550"/>
              <a:gd name="connsiteY2095" fmla="*/ 333868 h 1202550"/>
              <a:gd name="connsiteX2096" fmla="*/ 469187 w 1202550"/>
              <a:gd name="connsiteY2096" fmla="*/ 333460 h 1202550"/>
              <a:gd name="connsiteX2097" fmla="*/ 472379 w 1202550"/>
              <a:gd name="connsiteY2097" fmla="*/ 332956 h 1202550"/>
              <a:gd name="connsiteX2098" fmla="*/ 598059 w 1202550"/>
              <a:gd name="connsiteY2098" fmla="*/ 332956 h 1202550"/>
              <a:gd name="connsiteX2099" fmla="*/ 601155 w 1202550"/>
              <a:gd name="connsiteY2099" fmla="*/ 333604 h 1202550"/>
              <a:gd name="connsiteX2100" fmla="*/ 601299 w 1202550"/>
              <a:gd name="connsiteY2100" fmla="*/ 356071 h 1202550"/>
              <a:gd name="connsiteX2101" fmla="*/ 599739 w 1202550"/>
              <a:gd name="connsiteY2101" fmla="*/ 357919 h 1202550"/>
              <a:gd name="connsiteX2102" fmla="*/ 599187 w 1202550"/>
              <a:gd name="connsiteY2102" fmla="*/ 257947 h 1202550"/>
              <a:gd name="connsiteX2103" fmla="*/ 597699 w 1202550"/>
              <a:gd name="connsiteY2103" fmla="*/ 257947 h 1202550"/>
              <a:gd name="connsiteX2104" fmla="*/ 434214 w 1202550"/>
              <a:gd name="connsiteY2104" fmla="*/ 257947 h 1202550"/>
              <a:gd name="connsiteX2105" fmla="*/ 429414 w 1202550"/>
              <a:gd name="connsiteY2105" fmla="*/ 255043 h 1202550"/>
              <a:gd name="connsiteX2106" fmla="*/ 405987 w 1202550"/>
              <a:gd name="connsiteY2106" fmla="*/ 208141 h 1202550"/>
              <a:gd name="connsiteX2107" fmla="*/ 404835 w 1202550"/>
              <a:gd name="connsiteY2107" fmla="*/ 205092 h 1202550"/>
              <a:gd name="connsiteX2108" fmla="*/ 597603 w 1202550"/>
              <a:gd name="connsiteY2108" fmla="*/ 205092 h 1202550"/>
              <a:gd name="connsiteX2109" fmla="*/ 601179 w 1202550"/>
              <a:gd name="connsiteY2109" fmla="*/ 208525 h 1202550"/>
              <a:gd name="connsiteX2110" fmla="*/ 601179 w 1202550"/>
              <a:gd name="connsiteY2110" fmla="*/ 254418 h 1202550"/>
              <a:gd name="connsiteX2111" fmla="*/ 601179 w 1202550"/>
              <a:gd name="connsiteY2111" fmla="*/ 255907 h 1202550"/>
              <a:gd name="connsiteX2112" fmla="*/ 599211 w 1202550"/>
              <a:gd name="connsiteY2112" fmla="*/ 257947 h 1202550"/>
              <a:gd name="connsiteX2113" fmla="*/ 601251 w 1202550"/>
              <a:gd name="connsiteY2113" fmla="*/ 199284 h 1202550"/>
              <a:gd name="connsiteX2114" fmla="*/ 601251 w 1202550"/>
              <a:gd name="connsiteY2114" fmla="*/ 201396 h 1202550"/>
              <a:gd name="connsiteX2115" fmla="*/ 599163 w 1202550"/>
              <a:gd name="connsiteY2115" fmla="*/ 203340 h 1202550"/>
              <a:gd name="connsiteX2116" fmla="*/ 597363 w 1202550"/>
              <a:gd name="connsiteY2116" fmla="*/ 203340 h 1202550"/>
              <a:gd name="connsiteX2117" fmla="*/ 407019 w 1202550"/>
              <a:gd name="connsiteY2117" fmla="*/ 203340 h 1202550"/>
              <a:gd name="connsiteX2118" fmla="*/ 404907 w 1202550"/>
              <a:gd name="connsiteY2118" fmla="*/ 203340 h 1202550"/>
              <a:gd name="connsiteX2119" fmla="*/ 403058 w 1202550"/>
              <a:gd name="connsiteY2119" fmla="*/ 202188 h 1202550"/>
              <a:gd name="connsiteX2120" fmla="*/ 402386 w 1202550"/>
              <a:gd name="connsiteY2120" fmla="*/ 200844 h 1202550"/>
              <a:gd name="connsiteX2121" fmla="*/ 368326 w 1202550"/>
              <a:gd name="connsiteY2121" fmla="*/ 132843 h 1202550"/>
              <a:gd name="connsiteX2122" fmla="*/ 367150 w 1202550"/>
              <a:gd name="connsiteY2122" fmla="*/ 129747 h 1202550"/>
              <a:gd name="connsiteX2123" fmla="*/ 597411 w 1202550"/>
              <a:gd name="connsiteY2123" fmla="*/ 129747 h 1202550"/>
              <a:gd name="connsiteX2124" fmla="*/ 601155 w 1202550"/>
              <a:gd name="connsiteY2124" fmla="*/ 133635 h 1202550"/>
              <a:gd name="connsiteX2125" fmla="*/ 601275 w 1202550"/>
              <a:gd name="connsiteY2125" fmla="*/ 199284 h 1202550"/>
              <a:gd name="connsiteX2126" fmla="*/ 314943 w 1202550"/>
              <a:gd name="connsiteY2126" fmla="*/ 19357 h 1202550"/>
              <a:gd name="connsiteX2127" fmla="*/ 597507 w 1202550"/>
              <a:gd name="connsiteY2127" fmla="*/ 19357 h 1202550"/>
              <a:gd name="connsiteX2128" fmla="*/ 601155 w 1202550"/>
              <a:gd name="connsiteY2128" fmla="*/ 23030 h 1202550"/>
              <a:gd name="connsiteX2129" fmla="*/ 601155 w 1202550"/>
              <a:gd name="connsiteY2129" fmla="*/ 124418 h 1202550"/>
              <a:gd name="connsiteX2130" fmla="*/ 601155 w 1202550"/>
              <a:gd name="connsiteY2130" fmla="*/ 125018 h 1202550"/>
              <a:gd name="connsiteX2131" fmla="*/ 598251 w 1202550"/>
              <a:gd name="connsiteY2131" fmla="*/ 127923 h 1202550"/>
              <a:gd name="connsiteX2132" fmla="*/ 368470 w 1202550"/>
              <a:gd name="connsiteY2132" fmla="*/ 127923 h 1202550"/>
              <a:gd name="connsiteX2133" fmla="*/ 364630 w 1202550"/>
              <a:gd name="connsiteY2133" fmla="*/ 125522 h 1202550"/>
              <a:gd name="connsiteX2134" fmla="*/ 334986 w 1202550"/>
              <a:gd name="connsiteY2134" fmla="*/ 66307 h 1202550"/>
              <a:gd name="connsiteX2135" fmla="*/ 312975 w 1202550"/>
              <a:gd name="connsiteY2135" fmla="*/ 22405 h 1202550"/>
              <a:gd name="connsiteX2136" fmla="*/ 311487 w 1202550"/>
              <a:gd name="connsiteY2136" fmla="*/ 19237 h 1202550"/>
              <a:gd name="connsiteX2137" fmla="*/ 126928 w 1202550"/>
              <a:gd name="connsiteY2137" fmla="*/ 126074 h 1202550"/>
              <a:gd name="connsiteX2138" fmla="*/ 63080 w 1202550"/>
              <a:gd name="connsiteY2138" fmla="*/ 62298 h 1202550"/>
              <a:gd name="connsiteX2139" fmla="*/ 25539 w 1202550"/>
              <a:gd name="connsiteY2139" fmla="*/ 24758 h 1202550"/>
              <a:gd name="connsiteX2140" fmla="*/ 20595 w 1202550"/>
              <a:gd name="connsiteY2140" fmla="*/ 19789 h 1202550"/>
              <a:gd name="connsiteX2141" fmla="*/ 23739 w 1202550"/>
              <a:gd name="connsiteY2141" fmla="*/ 19381 h 1202550"/>
              <a:gd name="connsiteX2142" fmla="*/ 305606 w 1202550"/>
              <a:gd name="connsiteY2142" fmla="*/ 19381 h 1202550"/>
              <a:gd name="connsiteX2143" fmla="*/ 308007 w 1202550"/>
              <a:gd name="connsiteY2143" fmla="*/ 19381 h 1202550"/>
              <a:gd name="connsiteX2144" fmla="*/ 309879 w 1202550"/>
              <a:gd name="connsiteY2144" fmla="*/ 20533 h 1202550"/>
              <a:gd name="connsiteX2145" fmla="*/ 310695 w 1202550"/>
              <a:gd name="connsiteY2145" fmla="*/ 22117 h 1202550"/>
              <a:gd name="connsiteX2146" fmla="*/ 345139 w 1202550"/>
              <a:gd name="connsiteY2146" fmla="*/ 90646 h 1202550"/>
              <a:gd name="connsiteX2147" fmla="*/ 362325 w 1202550"/>
              <a:gd name="connsiteY2147" fmla="*/ 124922 h 1202550"/>
              <a:gd name="connsiteX2148" fmla="*/ 363573 w 1202550"/>
              <a:gd name="connsiteY2148" fmla="*/ 127587 h 1202550"/>
              <a:gd name="connsiteX2149" fmla="*/ 360525 w 1202550"/>
              <a:gd name="connsiteY2149" fmla="*/ 127923 h 1202550"/>
              <a:gd name="connsiteX2150" fmla="*/ 131728 w 1202550"/>
              <a:gd name="connsiteY2150" fmla="*/ 127923 h 1202550"/>
              <a:gd name="connsiteX2151" fmla="*/ 126928 w 1202550"/>
              <a:gd name="connsiteY2151" fmla="*/ 126074 h 1202550"/>
              <a:gd name="connsiteX2152" fmla="*/ 168309 w 1202550"/>
              <a:gd name="connsiteY2152" fmla="*/ 167264 h 1202550"/>
              <a:gd name="connsiteX2153" fmla="*/ 133265 w 1202550"/>
              <a:gd name="connsiteY2153" fmla="*/ 132315 h 1202550"/>
              <a:gd name="connsiteX2154" fmla="*/ 131392 w 1202550"/>
              <a:gd name="connsiteY2154" fmla="*/ 129915 h 1202550"/>
              <a:gd name="connsiteX2155" fmla="*/ 133793 w 1202550"/>
              <a:gd name="connsiteY2155" fmla="*/ 129651 h 1202550"/>
              <a:gd name="connsiteX2156" fmla="*/ 362061 w 1202550"/>
              <a:gd name="connsiteY2156" fmla="*/ 129651 h 1202550"/>
              <a:gd name="connsiteX2157" fmla="*/ 366046 w 1202550"/>
              <a:gd name="connsiteY2157" fmla="*/ 132267 h 1202550"/>
              <a:gd name="connsiteX2158" fmla="*/ 394345 w 1202550"/>
              <a:gd name="connsiteY2158" fmla="*/ 188794 h 1202550"/>
              <a:gd name="connsiteX2159" fmla="*/ 400178 w 1202550"/>
              <a:gd name="connsiteY2159" fmla="*/ 200268 h 1202550"/>
              <a:gd name="connsiteX2160" fmla="*/ 401378 w 1202550"/>
              <a:gd name="connsiteY2160" fmla="*/ 203004 h 1202550"/>
              <a:gd name="connsiteX2161" fmla="*/ 398258 w 1202550"/>
              <a:gd name="connsiteY2161" fmla="*/ 203292 h 1202550"/>
              <a:gd name="connsiteX2162" fmla="*/ 207506 w 1202550"/>
              <a:gd name="connsiteY2162" fmla="*/ 203292 h 1202550"/>
              <a:gd name="connsiteX2163" fmla="*/ 202273 w 1202550"/>
              <a:gd name="connsiteY2163" fmla="*/ 201132 h 1202550"/>
              <a:gd name="connsiteX2164" fmla="*/ 168309 w 1202550"/>
              <a:gd name="connsiteY2164" fmla="*/ 167264 h 1202550"/>
              <a:gd name="connsiteX2165" fmla="*/ 84875 w 1202550"/>
              <a:gd name="connsiteY2165" fmla="*/ 256387 h 1202550"/>
              <a:gd name="connsiteX2166" fmla="*/ 11761 w 1202550"/>
              <a:gd name="connsiteY2166" fmla="*/ 207733 h 1202550"/>
              <a:gd name="connsiteX2167" fmla="*/ 8521 w 1202550"/>
              <a:gd name="connsiteY2167" fmla="*/ 205524 h 1202550"/>
              <a:gd name="connsiteX2168" fmla="*/ 11857 w 1202550"/>
              <a:gd name="connsiteY2168" fmla="*/ 205164 h 1202550"/>
              <a:gd name="connsiteX2169" fmla="*/ 200809 w 1202550"/>
              <a:gd name="connsiteY2169" fmla="*/ 205164 h 1202550"/>
              <a:gd name="connsiteX2170" fmla="*/ 205754 w 1202550"/>
              <a:gd name="connsiteY2170" fmla="*/ 207253 h 1202550"/>
              <a:gd name="connsiteX2171" fmla="*/ 253760 w 1202550"/>
              <a:gd name="connsiteY2171" fmla="*/ 255427 h 1202550"/>
              <a:gd name="connsiteX2172" fmla="*/ 255704 w 1202550"/>
              <a:gd name="connsiteY2172" fmla="*/ 257995 h 1202550"/>
              <a:gd name="connsiteX2173" fmla="*/ 252608 w 1202550"/>
              <a:gd name="connsiteY2173" fmla="*/ 257995 h 1202550"/>
              <a:gd name="connsiteX2174" fmla="*/ 90059 w 1202550"/>
              <a:gd name="connsiteY2174" fmla="*/ 257995 h 1202550"/>
              <a:gd name="connsiteX2175" fmla="*/ 84875 w 1202550"/>
              <a:gd name="connsiteY2175" fmla="*/ 256387 h 1202550"/>
              <a:gd name="connsiteX2176" fmla="*/ 93420 w 1202550"/>
              <a:gd name="connsiteY2176" fmla="*/ 262075 h 1202550"/>
              <a:gd name="connsiteX2177" fmla="*/ 91019 w 1202550"/>
              <a:gd name="connsiteY2177" fmla="*/ 259675 h 1202550"/>
              <a:gd name="connsiteX2178" fmla="*/ 93876 w 1202550"/>
              <a:gd name="connsiteY2178" fmla="*/ 259675 h 1202550"/>
              <a:gd name="connsiteX2179" fmla="*/ 255440 w 1202550"/>
              <a:gd name="connsiteY2179" fmla="*/ 259675 h 1202550"/>
              <a:gd name="connsiteX2180" fmla="*/ 260409 w 1202550"/>
              <a:gd name="connsiteY2180" fmla="*/ 261715 h 1202550"/>
              <a:gd name="connsiteX2181" fmla="*/ 295189 w 1202550"/>
              <a:gd name="connsiteY2181" fmla="*/ 296448 h 1202550"/>
              <a:gd name="connsiteX2182" fmla="*/ 297589 w 1202550"/>
              <a:gd name="connsiteY2182" fmla="*/ 299304 h 1202550"/>
              <a:gd name="connsiteX2183" fmla="*/ 294301 w 1202550"/>
              <a:gd name="connsiteY2183" fmla="*/ 299304 h 1202550"/>
              <a:gd name="connsiteX2184" fmla="*/ 152803 w 1202550"/>
              <a:gd name="connsiteY2184" fmla="*/ 299304 h 1202550"/>
              <a:gd name="connsiteX2185" fmla="*/ 146994 w 1202550"/>
              <a:gd name="connsiteY2185" fmla="*/ 297552 h 1202550"/>
              <a:gd name="connsiteX2186" fmla="*/ 93420 w 1202550"/>
              <a:gd name="connsiteY2186" fmla="*/ 262075 h 1202550"/>
              <a:gd name="connsiteX2187" fmla="*/ 60007 w 1202550"/>
              <a:gd name="connsiteY2187" fmla="*/ 330100 h 1202550"/>
              <a:gd name="connsiteX2188" fmla="*/ 5593 w 1202550"/>
              <a:gd name="connsiteY2188" fmla="*/ 302977 h 1202550"/>
              <a:gd name="connsiteX2189" fmla="*/ 3192 w 1202550"/>
              <a:gd name="connsiteY2189" fmla="*/ 301128 h 1202550"/>
              <a:gd name="connsiteX2190" fmla="*/ 6025 w 1202550"/>
              <a:gd name="connsiteY2190" fmla="*/ 301128 h 1202550"/>
              <a:gd name="connsiteX2191" fmla="*/ 145794 w 1202550"/>
              <a:gd name="connsiteY2191" fmla="*/ 301128 h 1202550"/>
              <a:gd name="connsiteX2192" fmla="*/ 151339 w 1202550"/>
              <a:gd name="connsiteY2192" fmla="*/ 302833 h 1202550"/>
              <a:gd name="connsiteX2193" fmla="*/ 194256 w 1202550"/>
              <a:gd name="connsiteY2193" fmla="*/ 331372 h 1202550"/>
              <a:gd name="connsiteX2194" fmla="*/ 194472 w 1202550"/>
              <a:gd name="connsiteY2194" fmla="*/ 332236 h 1202550"/>
              <a:gd name="connsiteX2195" fmla="*/ 191832 w 1202550"/>
              <a:gd name="connsiteY2195" fmla="*/ 332476 h 1202550"/>
              <a:gd name="connsiteX2196" fmla="*/ 66272 w 1202550"/>
              <a:gd name="connsiteY2196" fmla="*/ 332476 h 1202550"/>
              <a:gd name="connsiteX2197" fmla="*/ 63152 w 1202550"/>
              <a:gd name="connsiteY2197" fmla="*/ 331876 h 1202550"/>
              <a:gd name="connsiteX2198" fmla="*/ 60007 w 1202550"/>
              <a:gd name="connsiteY2198" fmla="*/ 330100 h 1202550"/>
              <a:gd name="connsiteX2199" fmla="*/ 64064 w 1202550"/>
              <a:gd name="connsiteY2199" fmla="*/ 732534 h 1202550"/>
              <a:gd name="connsiteX2200" fmla="*/ 64064 w 1202550"/>
              <a:gd name="connsiteY2200" fmla="*/ 606326 h 1202550"/>
              <a:gd name="connsiteX2201" fmla="*/ 64064 w 1202550"/>
              <a:gd name="connsiteY2201" fmla="*/ 606014 h 1202550"/>
              <a:gd name="connsiteX2202" fmla="*/ 67016 w 1202550"/>
              <a:gd name="connsiteY2202" fmla="*/ 603086 h 1202550"/>
              <a:gd name="connsiteX2203" fmla="*/ 111950 w 1202550"/>
              <a:gd name="connsiteY2203" fmla="*/ 603086 h 1202550"/>
              <a:gd name="connsiteX2204" fmla="*/ 114638 w 1202550"/>
              <a:gd name="connsiteY2204" fmla="*/ 605654 h 1202550"/>
              <a:gd name="connsiteX2205" fmla="*/ 114638 w 1202550"/>
              <a:gd name="connsiteY2205" fmla="*/ 720869 h 1202550"/>
              <a:gd name="connsiteX2206" fmla="*/ 112238 w 1202550"/>
              <a:gd name="connsiteY2206" fmla="*/ 723797 h 1202550"/>
              <a:gd name="connsiteX2207" fmla="*/ 65816 w 1202550"/>
              <a:gd name="connsiteY2207" fmla="*/ 735511 h 1202550"/>
              <a:gd name="connsiteX2208" fmla="*/ 64304 w 1202550"/>
              <a:gd name="connsiteY2208" fmla="*/ 735511 h 1202550"/>
              <a:gd name="connsiteX2209" fmla="*/ 64064 w 1202550"/>
              <a:gd name="connsiteY2209" fmla="*/ 732534 h 1202550"/>
              <a:gd name="connsiteX2210" fmla="*/ 64304 w 1202550"/>
              <a:gd name="connsiteY2210" fmla="*/ 869879 h 1202550"/>
              <a:gd name="connsiteX2211" fmla="*/ 63992 w 1202550"/>
              <a:gd name="connsiteY2211" fmla="*/ 866855 h 1202550"/>
              <a:gd name="connsiteX2212" fmla="*/ 63992 w 1202550"/>
              <a:gd name="connsiteY2212" fmla="*/ 740911 h 1202550"/>
              <a:gd name="connsiteX2213" fmla="*/ 63992 w 1202550"/>
              <a:gd name="connsiteY2213" fmla="*/ 739711 h 1202550"/>
              <a:gd name="connsiteX2214" fmla="*/ 66104 w 1202550"/>
              <a:gd name="connsiteY2214" fmla="*/ 737167 h 1202550"/>
              <a:gd name="connsiteX2215" fmla="*/ 108806 w 1202550"/>
              <a:gd name="connsiteY2215" fmla="*/ 726534 h 1202550"/>
              <a:gd name="connsiteX2216" fmla="*/ 114302 w 1202550"/>
              <a:gd name="connsiteY2216" fmla="*/ 725381 h 1202550"/>
              <a:gd name="connsiteX2217" fmla="*/ 114566 w 1202550"/>
              <a:gd name="connsiteY2217" fmla="*/ 728382 h 1202550"/>
              <a:gd name="connsiteX2218" fmla="*/ 114566 w 1202550"/>
              <a:gd name="connsiteY2218" fmla="*/ 842012 h 1202550"/>
              <a:gd name="connsiteX2219" fmla="*/ 111998 w 1202550"/>
              <a:gd name="connsiteY2219" fmla="*/ 846356 h 1202550"/>
              <a:gd name="connsiteX2220" fmla="*/ 66680 w 1202550"/>
              <a:gd name="connsiteY2220" fmla="*/ 868919 h 1202550"/>
              <a:gd name="connsiteX2221" fmla="*/ 64304 w 1202550"/>
              <a:gd name="connsiteY2221" fmla="*/ 869879 h 1202550"/>
              <a:gd name="connsiteX2222" fmla="*/ 70041 w 1202550"/>
              <a:gd name="connsiteY2222" fmla="*/ 871032 h 1202550"/>
              <a:gd name="connsiteX2223" fmla="*/ 68025 w 1202550"/>
              <a:gd name="connsiteY2223" fmla="*/ 870816 h 1202550"/>
              <a:gd name="connsiteX2224" fmla="*/ 70161 w 1202550"/>
              <a:gd name="connsiteY2224" fmla="*/ 869351 h 1202550"/>
              <a:gd name="connsiteX2225" fmla="*/ 113798 w 1202550"/>
              <a:gd name="connsiteY2225" fmla="*/ 847509 h 1202550"/>
              <a:gd name="connsiteX2226" fmla="*/ 117783 w 1202550"/>
              <a:gd name="connsiteY2226" fmla="*/ 846525 h 1202550"/>
              <a:gd name="connsiteX2227" fmla="*/ 231101 w 1202550"/>
              <a:gd name="connsiteY2227" fmla="*/ 846525 h 1202550"/>
              <a:gd name="connsiteX2228" fmla="*/ 233093 w 1202550"/>
              <a:gd name="connsiteY2228" fmla="*/ 846837 h 1202550"/>
              <a:gd name="connsiteX2229" fmla="*/ 231101 w 1202550"/>
              <a:gd name="connsiteY2229" fmla="*/ 848493 h 1202550"/>
              <a:gd name="connsiteX2230" fmla="*/ 199465 w 1202550"/>
              <a:gd name="connsiteY2230" fmla="*/ 869639 h 1202550"/>
              <a:gd name="connsiteX2231" fmla="*/ 195024 w 1202550"/>
              <a:gd name="connsiteY2231" fmla="*/ 871032 h 1202550"/>
              <a:gd name="connsiteX2232" fmla="*/ 70113 w 1202550"/>
              <a:gd name="connsiteY2232" fmla="*/ 871032 h 1202550"/>
              <a:gd name="connsiteX2233" fmla="*/ 152659 w 1202550"/>
              <a:gd name="connsiteY2233" fmla="*/ 903028 h 1202550"/>
              <a:gd name="connsiteX2234" fmla="*/ 179518 w 1202550"/>
              <a:gd name="connsiteY2234" fmla="*/ 885313 h 1202550"/>
              <a:gd name="connsiteX2235" fmla="*/ 196465 w 1202550"/>
              <a:gd name="connsiteY2235" fmla="*/ 874008 h 1202550"/>
              <a:gd name="connsiteX2236" fmla="*/ 200353 w 1202550"/>
              <a:gd name="connsiteY2236" fmla="*/ 872832 h 1202550"/>
              <a:gd name="connsiteX2237" fmla="*/ 327761 w 1202550"/>
              <a:gd name="connsiteY2237" fmla="*/ 872832 h 1202550"/>
              <a:gd name="connsiteX2238" fmla="*/ 330017 w 1202550"/>
              <a:gd name="connsiteY2238" fmla="*/ 873264 h 1202550"/>
              <a:gd name="connsiteX2239" fmla="*/ 328433 w 1202550"/>
              <a:gd name="connsiteY2239" fmla="*/ 874872 h 1202550"/>
              <a:gd name="connsiteX2240" fmla="*/ 302030 w 1202550"/>
              <a:gd name="connsiteY2240" fmla="*/ 901155 h 1202550"/>
              <a:gd name="connsiteX2241" fmla="*/ 300014 w 1202550"/>
              <a:gd name="connsiteY2241" fmla="*/ 903364 h 1202550"/>
              <a:gd name="connsiteX2242" fmla="*/ 300014 w 1202550"/>
              <a:gd name="connsiteY2242" fmla="*/ 903364 h 1202550"/>
              <a:gd name="connsiteX2243" fmla="*/ 296389 w 1202550"/>
              <a:gd name="connsiteY2243" fmla="*/ 904108 h 1202550"/>
              <a:gd name="connsiteX2244" fmla="*/ 244831 w 1202550"/>
              <a:gd name="connsiteY2244" fmla="*/ 904108 h 1202550"/>
              <a:gd name="connsiteX2245" fmla="*/ 155851 w 1202550"/>
              <a:gd name="connsiteY2245" fmla="*/ 904108 h 1202550"/>
              <a:gd name="connsiteX2246" fmla="*/ 152851 w 1202550"/>
              <a:gd name="connsiteY2246" fmla="*/ 903988 h 1202550"/>
              <a:gd name="connsiteX2247" fmla="*/ 152731 w 1202550"/>
              <a:gd name="connsiteY2247" fmla="*/ 903028 h 1202550"/>
              <a:gd name="connsiteX2248" fmla="*/ 149467 w 1202550"/>
              <a:gd name="connsiteY2248" fmla="*/ 905284 h 1202550"/>
              <a:gd name="connsiteX2249" fmla="*/ 152323 w 1202550"/>
              <a:gd name="connsiteY2249" fmla="*/ 904732 h 1202550"/>
              <a:gd name="connsiteX2250" fmla="*/ 294733 w 1202550"/>
              <a:gd name="connsiteY2250" fmla="*/ 904732 h 1202550"/>
              <a:gd name="connsiteX2251" fmla="*/ 297733 w 1202550"/>
              <a:gd name="connsiteY2251" fmla="*/ 905524 h 1202550"/>
              <a:gd name="connsiteX2252" fmla="*/ 259328 w 1202550"/>
              <a:gd name="connsiteY2252" fmla="*/ 943929 h 1202550"/>
              <a:gd name="connsiteX2253" fmla="*/ 256688 w 1202550"/>
              <a:gd name="connsiteY2253" fmla="*/ 945009 h 1202550"/>
              <a:gd name="connsiteX2254" fmla="*/ 254888 w 1202550"/>
              <a:gd name="connsiteY2254" fmla="*/ 945009 h 1202550"/>
              <a:gd name="connsiteX2255" fmla="*/ 90947 w 1202550"/>
              <a:gd name="connsiteY2255" fmla="*/ 945009 h 1202550"/>
              <a:gd name="connsiteX2256" fmla="*/ 90827 w 1202550"/>
              <a:gd name="connsiteY2256" fmla="*/ 944433 h 1202550"/>
              <a:gd name="connsiteX2257" fmla="*/ 200737 w 1202550"/>
              <a:gd name="connsiteY2257" fmla="*/ 999856 h 1202550"/>
              <a:gd name="connsiteX2258" fmla="*/ 11497 w 1202550"/>
              <a:gd name="connsiteY2258" fmla="*/ 999856 h 1202550"/>
              <a:gd name="connsiteX2259" fmla="*/ 8401 w 1202550"/>
              <a:gd name="connsiteY2259" fmla="*/ 999424 h 1202550"/>
              <a:gd name="connsiteX2260" fmla="*/ 16034 w 1202550"/>
              <a:gd name="connsiteY2260" fmla="*/ 994311 h 1202550"/>
              <a:gd name="connsiteX2261" fmla="*/ 84851 w 1202550"/>
              <a:gd name="connsiteY2261" fmla="*/ 948369 h 1202550"/>
              <a:gd name="connsiteX2262" fmla="*/ 89819 w 1202550"/>
              <a:gd name="connsiteY2262" fmla="*/ 946833 h 1202550"/>
              <a:gd name="connsiteX2263" fmla="*/ 252680 w 1202550"/>
              <a:gd name="connsiteY2263" fmla="*/ 946833 h 1202550"/>
              <a:gd name="connsiteX2264" fmla="*/ 255608 w 1202550"/>
              <a:gd name="connsiteY2264" fmla="*/ 946833 h 1202550"/>
              <a:gd name="connsiteX2265" fmla="*/ 253952 w 1202550"/>
              <a:gd name="connsiteY2265" fmla="*/ 949233 h 1202550"/>
              <a:gd name="connsiteX2266" fmla="*/ 205298 w 1202550"/>
              <a:gd name="connsiteY2266" fmla="*/ 997959 h 1202550"/>
              <a:gd name="connsiteX2267" fmla="*/ 200809 w 1202550"/>
              <a:gd name="connsiteY2267" fmla="*/ 999856 h 1202550"/>
              <a:gd name="connsiteX2268" fmla="*/ 133409 w 1202550"/>
              <a:gd name="connsiteY2268" fmla="*/ 1072609 h 1202550"/>
              <a:gd name="connsiteX2269" fmla="*/ 175174 w 1202550"/>
              <a:gd name="connsiteY2269" fmla="*/ 1030820 h 1202550"/>
              <a:gd name="connsiteX2270" fmla="*/ 202225 w 1202550"/>
              <a:gd name="connsiteY2270" fmla="*/ 1003576 h 1202550"/>
              <a:gd name="connsiteX2271" fmla="*/ 207026 w 1202550"/>
              <a:gd name="connsiteY2271" fmla="*/ 1001608 h 1202550"/>
              <a:gd name="connsiteX2272" fmla="*/ 398378 w 1202550"/>
              <a:gd name="connsiteY2272" fmla="*/ 1001608 h 1202550"/>
              <a:gd name="connsiteX2273" fmla="*/ 400994 w 1202550"/>
              <a:gd name="connsiteY2273" fmla="*/ 1001896 h 1202550"/>
              <a:gd name="connsiteX2274" fmla="*/ 400178 w 1202550"/>
              <a:gd name="connsiteY2274" fmla="*/ 1004296 h 1202550"/>
              <a:gd name="connsiteX2275" fmla="*/ 365926 w 1202550"/>
              <a:gd name="connsiteY2275" fmla="*/ 1072897 h 1202550"/>
              <a:gd name="connsiteX2276" fmla="*/ 362301 w 1202550"/>
              <a:gd name="connsiteY2276" fmla="*/ 1075129 h 1202550"/>
              <a:gd name="connsiteX2277" fmla="*/ 133433 w 1202550"/>
              <a:gd name="connsiteY2277" fmla="*/ 1075129 h 1202550"/>
              <a:gd name="connsiteX2278" fmla="*/ 131344 w 1202550"/>
              <a:gd name="connsiteY2278" fmla="*/ 1075129 h 1202550"/>
              <a:gd name="connsiteX2279" fmla="*/ 133409 w 1202550"/>
              <a:gd name="connsiteY2279" fmla="*/ 1072609 h 1202550"/>
              <a:gd name="connsiteX2280" fmla="*/ 309735 w 1202550"/>
              <a:gd name="connsiteY2280" fmla="*/ 1185183 h 1202550"/>
              <a:gd name="connsiteX2281" fmla="*/ 309111 w 1202550"/>
              <a:gd name="connsiteY2281" fmla="*/ 1186191 h 1202550"/>
              <a:gd name="connsiteX2282" fmla="*/ 307478 w 1202550"/>
              <a:gd name="connsiteY2282" fmla="*/ 1186791 h 1202550"/>
              <a:gd name="connsiteX2283" fmla="*/ 23811 w 1202550"/>
              <a:gd name="connsiteY2283" fmla="*/ 1186791 h 1202550"/>
              <a:gd name="connsiteX2284" fmla="*/ 20835 w 1202550"/>
              <a:gd name="connsiteY2284" fmla="*/ 1186671 h 1202550"/>
              <a:gd name="connsiteX2285" fmla="*/ 20379 w 1202550"/>
              <a:gd name="connsiteY2285" fmla="*/ 1185615 h 1202550"/>
              <a:gd name="connsiteX2286" fmla="*/ 22539 w 1202550"/>
              <a:gd name="connsiteY2286" fmla="*/ 1183527 h 1202550"/>
              <a:gd name="connsiteX2287" fmla="*/ 126712 w 1202550"/>
              <a:gd name="connsiteY2287" fmla="*/ 1079306 h 1202550"/>
              <a:gd name="connsiteX2288" fmla="*/ 132449 w 1202550"/>
              <a:gd name="connsiteY2288" fmla="*/ 1076905 h 1202550"/>
              <a:gd name="connsiteX2289" fmla="*/ 360021 w 1202550"/>
              <a:gd name="connsiteY2289" fmla="*/ 1076905 h 1202550"/>
              <a:gd name="connsiteX2290" fmla="*/ 363237 w 1202550"/>
              <a:gd name="connsiteY2290" fmla="*/ 1076905 h 1202550"/>
              <a:gd name="connsiteX2291" fmla="*/ 363045 w 1202550"/>
              <a:gd name="connsiteY2291" fmla="*/ 1078658 h 1202550"/>
              <a:gd name="connsiteX2292" fmla="*/ 309735 w 1202550"/>
              <a:gd name="connsiteY2292" fmla="*/ 1185183 h 1202550"/>
              <a:gd name="connsiteX2293" fmla="*/ 601203 w 1202550"/>
              <a:gd name="connsiteY2293" fmla="*/ 1185975 h 1202550"/>
              <a:gd name="connsiteX2294" fmla="*/ 599691 w 1202550"/>
              <a:gd name="connsiteY2294" fmla="*/ 1186767 h 1202550"/>
              <a:gd name="connsiteX2295" fmla="*/ 315519 w 1202550"/>
              <a:gd name="connsiteY2295" fmla="*/ 1186767 h 1202550"/>
              <a:gd name="connsiteX2296" fmla="*/ 311559 w 1202550"/>
              <a:gd name="connsiteY2296" fmla="*/ 1186071 h 1202550"/>
              <a:gd name="connsiteX2297" fmla="*/ 312711 w 1202550"/>
              <a:gd name="connsiteY2297" fmla="*/ 1183335 h 1202550"/>
              <a:gd name="connsiteX2298" fmla="*/ 358533 w 1202550"/>
              <a:gd name="connsiteY2298" fmla="*/ 1091571 h 1202550"/>
              <a:gd name="connsiteX2299" fmla="*/ 364846 w 1202550"/>
              <a:gd name="connsiteY2299" fmla="*/ 1078994 h 1202550"/>
              <a:gd name="connsiteX2300" fmla="*/ 368302 w 1202550"/>
              <a:gd name="connsiteY2300" fmla="*/ 1076977 h 1202550"/>
              <a:gd name="connsiteX2301" fmla="*/ 369502 w 1202550"/>
              <a:gd name="connsiteY2301" fmla="*/ 1076977 h 1202550"/>
              <a:gd name="connsiteX2302" fmla="*/ 597531 w 1202550"/>
              <a:gd name="connsiteY2302" fmla="*/ 1076977 h 1202550"/>
              <a:gd name="connsiteX2303" fmla="*/ 601251 w 1202550"/>
              <a:gd name="connsiteY2303" fmla="*/ 1080578 h 1202550"/>
              <a:gd name="connsiteX2304" fmla="*/ 601251 w 1202550"/>
              <a:gd name="connsiteY2304" fmla="*/ 1185855 h 1202550"/>
              <a:gd name="connsiteX2305" fmla="*/ 601203 w 1202550"/>
              <a:gd name="connsiteY2305" fmla="*/ 1073017 h 1202550"/>
              <a:gd name="connsiteX2306" fmla="*/ 598803 w 1202550"/>
              <a:gd name="connsiteY2306" fmla="*/ 1075297 h 1202550"/>
              <a:gd name="connsiteX2307" fmla="*/ 367270 w 1202550"/>
              <a:gd name="connsiteY2307" fmla="*/ 1075297 h 1202550"/>
              <a:gd name="connsiteX2308" fmla="*/ 368278 w 1202550"/>
              <a:gd name="connsiteY2308" fmla="*/ 1072393 h 1202550"/>
              <a:gd name="connsiteX2309" fmla="*/ 402218 w 1202550"/>
              <a:gd name="connsiteY2309" fmla="*/ 1004344 h 1202550"/>
              <a:gd name="connsiteX2310" fmla="*/ 406515 w 1202550"/>
              <a:gd name="connsiteY2310" fmla="*/ 1001656 h 1202550"/>
              <a:gd name="connsiteX2311" fmla="*/ 598107 w 1202550"/>
              <a:gd name="connsiteY2311" fmla="*/ 1001656 h 1202550"/>
              <a:gd name="connsiteX2312" fmla="*/ 598995 w 1202550"/>
              <a:gd name="connsiteY2312" fmla="*/ 1001656 h 1202550"/>
              <a:gd name="connsiteX2313" fmla="*/ 601395 w 1202550"/>
              <a:gd name="connsiteY2313" fmla="*/ 1004056 h 1202550"/>
              <a:gd name="connsiteX2314" fmla="*/ 601155 w 1202550"/>
              <a:gd name="connsiteY2314" fmla="*/ 1072945 h 1202550"/>
              <a:gd name="connsiteX2315" fmla="*/ 599811 w 1202550"/>
              <a:gd name="connsiteY2315" fmla="*/ 999904 h 1202550"/>
              <a:gd name="connsiteX2316" fmla="*/ 597411 w 1202550"/>
              <a:gd name="connsiteY2316" fmla="*/ 999904 h 1202550"/>
              <a:gd name="connsiteX2317" fmla="*/ 408507 w 1202550"/>
              <a:gd name="connsiteY2317" fmla="*/ 999904 h 1202550"/>
              <a:gd name="connsiteX2318" fmla="*/ 405099 w 1202550"/>
              <a:gd name="connsiteY2318" fmla="*/ 999640 h 1202550"/>
              <a:gd name="connsiteX2319" fmla="*/ 406035 w 1202550"/>
              <a:gd name="connsiteY2319" fmla="*/ 996951 h 1202550"/>
              <a:gd name="connsiteX2320" fmla="*/ 429678 w 1202550"/>
              <a:gd name="connsiteY2320" fmla="*/ 949521 h 1202550"/>
              <a:gd name="connsiteX2321" fmla="*/ 433974 w 1202550"/>
              <a:gd name="connsiteY2321" fmla="*/ 946857 h 1202550"/>
              <a:gd name="connsiteX2322" fmla="*/ 597987 w 1202550"/>
              <a:gd name="connsiteY2322" fmla="*/ 946857 h 1202550"/>
              <a:gd name="connsiteX2323" fmla="*/ 601323 w 1202550"/>
              <a:gd name="connsiteY2323" fmla="*/ 950241 h 1202550"/>
              <a:gd name="connsiteX2324" fmla="*/ 601323 w 1202550"/>
              <a:gd name="connsiteY2324" fmla="*/ 996423 h 1202550"/>
              <a:gd name="connsiteX2325" fmla="*/ 601323 w 1202550"/>
              <a:gd name="connsiteY2325" fmla="*/ 998199 h 1202550"/>
              <a:gd name="connsiteX2326" fmla="*/ 599763 w 1202550"/>
              <a:gd name="connsiteY2326" fmla="*/ 999832 h 1202550"/>
              <a:gd name="connsiteX2327" fmla="*/ 601923 w 1202550"/>
              <a:gd name="connsiteY2327" fmla="*/ 942296 h 1202550"/>
              <a:gd name="connsiteX2328" fmla="*/ 601275 w 1202550"/>
              <a:gd name="connsiteY2328" fmla="*/ 945081 h 1202550"/>
              <a:gd name="connsiteX2329" fmla="*/ 601275 w 1202550"/>
              <a:gd name="connsiteY2329" fmla="*/ 945081 h 1202550"/>
              <a:gd name="connsiteX2330" fmla="*/ 597675 w 1202550"/>
              <a:gd name="connsiteY2330" fmla="*/ 945201 h 1202550"/>
              <a:gd name="connsiteX2331" fmla="*/ 435558 w 1202550"/>
              <a:gd name="connsiteY2331" fmla="*/ 945201 h 1202550"/>
              <a:gd name="connsiteX2332" fmla="*/ 432318 w 1202550"/>
              <a:gd name="connsiteY2332" fmla="*/ 944985 h 1202550"/>
              <a:gd name="connsiteX2333" fmla="*/ 433518 w 1202550"/>
              <a:gd name="connsiteY2333" fmla="*/ 941984 h 1202550"/>
              <a:gd name="connsiteX2334" fmla="*/ 450104 w 1202550"/>
              <a:gd name="connsiteY2334" fmla="*/ 908788 h 1202550"/>
              <a:gd name="connsiteX2335" fmla="*/ 451904 w 1202550"/>
              <a:gd name="connsiteY2335" fmla="*/ 905428 h 1202550"/>
              <a:gd name="connsiteX2336" fmla="*/ 451904 w 1202550"/>
              <a:gd name="connsiteY2336" fmla="*/ 905428 h 1202550"/>
              <a:gd name="connsiteX2337" fmla="*/ 454761 w 1202550"/>
              <a:gd name="connsiteY2337" fmla="*/ 904924 h 1202550"/>
              <a:gd name="connsiteX2338" fmla="*/ 598155 w 1202550"/>
              <a:gd name="connsiteY2338" fmla="*/ 904924 h 1202550"/>
              <a:gd name="connsiteX2339" fmla="*/ 601203 w 1202550"/>
              <a:gd name="connsiteY2339" fmla="*/ 905596 h 1202550"/>
              <a:gd name="connsiteX2340" fmla="*/ 601875 w 1202550"/>
              <a:gd name="connsiteY2340" fmla="*/ 908308 h 1202550"/>
              <a:gd name="connsiteX2341" fmla="*/ 601971 w 1202550"/>
              <a:gd name="connsiteY2341" fmla="*/ 942128 h 1202550"/>
              <a:gd name="connsiteX2342" fmla="*/ 601923 w 1202550"/>
              <a:gd name="connsiteY2342" fmla="*/ 900627 h 1202550"/>
              <a:gd name="connsiteX2343" fmla="*/ 601227 w 1202550"/>
              <a:gd name="connsiteY2343" fmla="*/ 903652 h 1202550"/>
              <a:gd name="connsiteX2344" fmla="*/ 597603 w 1202550"/>
              <a:gd name="connsiteY2344" fmla="*/ 904300 h 1202550"/>
              <a:gd name="connsiteX2345" fmla="*/ 456225 w 1202550"/>
              <a:gd name="connsiteY2345" fmla="*/ 904300 h 1202550"/>
              <a:gd name="connsiteX2346" fmla="*/ 453537 w 1202550"/>
              <a:gd name="connsiteY2346" fmla="*/ 904300 h 1202550"/>
              <a:gd name="connsiteX2347" fmla="*/ 453081 w 1202550"/>
              <a:gd name="connsiteY2347" fmla="*/ 902572 h 1202550"/>
              <a:gd name="connsiteX2348" fmla="*/ 453081 w 1202550"/>
              <a:gd name="connsiteY2348" fmla="*/ 902572 h 1202550"/>
              <a:gd name="connsiteX2349" fmla="*/ 462034 w 1202550"/>
              <a:gd name="connsiteY2349" fmla="*/ 885001 h 1202550"/>
              <a:gd name="connsiteX2350" fmla="*/ 467074 w 1202550"/>
              <a:gd name="connsiteY2350" fmla="*/ 874824 h 1202550"/>
              <a:gd name="connsiteX2351" fmla="*/ 469811 w 1202550"/>
              <a:gd name="connsiteY2351" fmla="*/ 873096 h 1202550"/>
              <a:gd name="connsiteX2352" fmla="*/ 470699 w 1202550"/>
              <a:gd name="connsiteY2352" fmla="*/ 873096 h 1202550"/>
              <a:gd name="connsiteX2353" fmla="*/ 599187 w 1202550"/>
              <a:gd name="connsiteY2353" fmla="*/ 873096 h 1202550"/>
              <a:gd name="connsiteX2354" fmla="*/ 601299 w 1202550"/>
              <a:gd name="connsiteY2354" fmla="*/ 873096 h 1202550"/>
              <a:gd name="connsiteX2355" fmla="*/ 601899 w 1202550"/>
              <a:gd name="connsiteY2355" fmla="*/ 875880 h 1202550"/>
              <a:gd name="connsiteX2356" fmla="*/ 601971 w 1202550"/>
              <a:gd name="connsiteY2356" fmla="*/ 900459 h 1202550"/>
              <a:gd name="connsiteX2357" fmla="*/ 602523 w 1202550"/>
              <a:gd name="connsiteY2357" fmla="*/ 942296 h 1202550"/>
              <a:gd name="connsiteX2358" fmla="*/ 602523 w 1202550"/>
              <a:gd name="connsiteY2358" fmla="*/ 908308 h 1202550"/>
              <a:gd name="connsiteX2359" fmla="*/ 603219 w 1202550"/>
              <a:gd name="connsiteY2359" fmla="*/ 905572 h 1202550"/>
              <a:gd name="connsiteX2360" fmla="*/ 606820 w 1202550"/>
              <a:gd name="connsiteY2360" fmla="*/ 904924 h 1202550"/>
              <a:gd name="connsiteX2361" fmla="*/ 748750 w 1202550"/>
              <a:gd name="connsiteY2361" fmla="*/ 904924 h 1202550"/>
              <a:gd name="connsiteX2362" fmla="*/ 752494 w 1202550"/>
              <a:gd name="connsiteY2362" fmla="*/ 905476 h 1202550"/>
              <a:gd name="connsiteX2363" fmla="*/ 753598 w 1202550"/>
              <a:gd name="connsiteY2363" fmla="*/ 907252 h 1202550"/>
              <a:gd name="connsiteX2364" fmla="*/ 771552 w 1202550"/>
              <a:gd name="connsiteY2364" fmla="*/ 943257 h 1202550"/>
              <a:gd name="connsiteX2365" fmla="*/ 772273 w 1202550"/>
              <a:gd name="connsiteY2365" fmla="*/ 944817 h 1202550"/>
              <a:gd name="connsiteX2366" fmla="*/ 770232 w 1202550"/>
              <a:gd name="connsiteY2366" fmla="*/ 945297 h 1202550"/>
              <a:gd name="connsiteX2367" fmla="*/ 605212 w 1202550"/>
              <a:gd name="connsiteY2367" fmla="*/ 945297 h 1202550"/>
              <a:gd name="connsiteX2368" fmla="*/ 603123 w 1202550"/>
              <a:gd name="connsiteY2368" fmla="*/ 945177 h 1202550"/>
              <a:gd name="connsiteX2369" fmla="*/ 602475 w 1202550"/>
              <a:gd name="connsiteY2369" fmla="*/ 942128 h 1202550"/>
              <a:gd name="connsiteX2370" fmla="*/ 891783 w 1202550"/>
              <a:gd name="connsiteY2370" fmla="*/ 1186599 h 1202550"/>
              <a:gd name="connsiteX2371" fmla="*/ 888807 w 1202550"/>
              <a:gd name="connsiteY2371" fmla="*/ 1186719 h 1202550"/>
              <a:gd name="connsiteX2372" fmla="*/ 606772 w 1202550"/>
              <a:gd name="connsiteY2372" fmla="*/ 1186719 h 1202550"/>
              <a:gd name="connsiteX2373" fmla="*/ 603075 w 1202550"/>
              <a:gd name="connsiteY2373" fmla="*/ 1186095 h 1202550"/>
              <a:gd name="connsiteX2374" fmla="*/ 602955 w 1202550"/>
              <a:gd name="connsiteY2374" fmla="*/ 1182783 h 1202550"/>
              <a:gd name="connsiteX2375" fmla="*/ 602955 w 1202550"/>
              <a:gd name="connsiteY2375" fmla="*/ 1080530 h 1202550"/>
              <a:gd name="connsiteX2376" fmla="*/ 602955 w 1202550"/>
              <a:gd name="connsiteY2376" fmla="*/ 1079330 h 1202550"/>
              <a:gd name="connsiteX2377" fmla="*/ 605356 w 1202550"/>
              <a:gd name="connsiteY2377" fmla="*/ 1077049 h 1202550"/>
              <a:gd name="connsiteX2378" fmla="*/ 834488 w 1202550"/>
              <a:gd name="connsiteY2378" fmla="*/ 1077049 h 1202550"/>
              <a:gd name="connsiteX2379" fmla="*/ 836289 w 1202550"/>
              <a:gd name="connsiteY2379" fmla="*/ 1077049 h 1202550"/>
              <a:gd name="connsiteX2380" fmla="*/ 839289 w 1202550"/>
              <a:gd name="connsiteY2380" fmla="*/ 1078874 h 1202550"/>
              <a:gd name="connsiteX2381" fmla="*/ 846490 w 1202550"/>
              <a:gd name="connsiteY2381" fmla="*/ 1093275 h 1202550"/>
              <a:gd name="connsiteX2382" fmla="*/ 891639 w 1202550"/>
              <a:gd name="connsiteY2382" fmla="*/ 1183887 h 1202550"/>
              <a:gd name="connsiteX2383" fmla="*/ 892288 w 1202550"/>
              <a:gd name="connsiteY2383" fmla="*/ 1184871 h 1202550"/>
              <a:gd name="connsiteX2384" fmla="*/ 891783 w 1202550"/>
              <a:gd name="connsiteY2384" fmla="*/ 1186599 h 1202550"/>
              <a:gd name="connsiteX2385" fmla="*/ 1182220 w 1202550"/>
              <a:gd name="connsiteY2385" fmla="*/ 1186599 h 1202550"/>
              <a:gd name="connsiteX2386" fmla="*/ 898648 w 1202550"/>
              <a:gd name="connsiteY2386" fmla="*/ 1186599 h 1202550"/>
              <a:gd name="connsiteX2387" fmla="*/ 894664 w 1202550"/>
              <a:gd name="connsiteY2387" fmla="*/ 1185951 h 1202550"/>
              <a:gd name="connsiteX2388" fmla="*/ 840537 w 1202550"/>
              <a:gd name="connsiteY2388" fmla="*/ 1077265 h 1202550"/>
              <a:gd name="connsiteX2389" fmla="*/ 843273 w 1202550"/>
              <a:gd name="connsiteY2389" fmla="*/ 1076929 h 1202550"/>
              <a:gd name="connsiteX2390" fmla="*/ 1072670 w 1202550"/>
              <a:gd name="connsiteY2390" fmla="*/ 1076929 h 1202550"/>
              <a:gd name="connsiteX2391" fmla="*/ 1077111 w 1202550"/>
              <a:gd name="connsiteY2391" fmla="*/ 1078802 h 1202550"/>
              <a:gd name="connsiteX2392" fmla="*/ 1112059 w 1202550"/>
              <a:gd name="connsiteY2392" fmla="*/ 1113822 h 1202550"/>
              <a:gd name="connsiteX2393" fmla="*/ 1180900 w 1202550"/>
              <a:gd name="connsiteY2393" fmla="*/ 1182807 h 1202550"/>
              <a:gd name="connsiteX2394" fmla="*/ 1183732 w 1202550"/>
              <a:gd name="connsiteY2394" fmla="*/ 1185903 h 1202550"/>
              <a:gd name="connsiteX2395" fmla="*/ 1182196 w 1202550"/>
              <a:gd name="connsiteY2395" fmla="*/ 1186695 h 1202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</a:cxnLst>
            <a:rect l="l" t="t" r="r" b="b"/>
            <a:pathLst>
              <a:path w="1202550" h="1202550">
                <a:moveTo>
                  <a:pt x="1200054" y="1199585"/>
                </a:moveTo>
                <a:lnTo>
                  <a:pt x="1189013" y="1188615"/>
                </a:lnTo>
                <a:cubicBezTo>
                  <a:pt x="1188533" y="1187223"/>
                  <a:pt x="1189661" y="1187463"/>
                  <a:pt x="1190309" y="1187439"/>
                </a:cubicBezTo>
                <a:lnTo>
                  <a:pt x="1201782" y="1187439"/>
                </a:lnTo>
                <a:lnTo>
                  <a:pt x="1201782" y="1186839"/>
                </a:lnTo>
                <a:lnTo>
                  <a:pt x="1189613" y="1186839"/>
                </a:lnTo>
                <a:cubicBezTo>
                  <a:pt x="1188653" y="1186839"/>
                  <a:pt x="1187620" y="1187055"/>
                  <a:pt x="1186804" y="1186263"/>
                </a:cubicBezTo>
                <a:lnTo>
                  <a:pt x="1186804" y="1186263"/>
                </a:lnTo>
                <a:lnTo>
                  <a:pt x="1113931" y="1113174"/>
                </a:lnTo>
                <a:cubicBezTo>
                  <a:pt x="1102729" y="1101972"/>
                  <a:pt x="1091529" y="1090707"/>
                  <a:pt x="1080327" y="1079378"/>
                </a:cubicBezTo>
                <a:cubicBezTo>
                  <a:pt x="1079727" y="1078778"/>
                  <a:pt x="1078839" y="1078345"/>
                  <a:pt x="1078671" y="1076977"/>
                </a:cubicBezTo>
                <a:lnTo>
                  <a:pt x="1198206" y="1076977"/>
                </a:lnTo>
                <a:cubicBezTo>
                  <a:pt x="1199406" y="1076977"/>
                  <a:pt x="1200606" y="1076977"/>
                  <a:pt x="1201782" y="1076977"/>
                </a:cubicBezTo>
                <a:lnTo>
                  <a:pt x="1201782" y="1075177"/>
                </a:lnTo>
                <a:cubicBezTo>
                  <a:pt x="1200798" y="1075177"/>
                  <a:pt x="1199790" y="1075177"/>
                  <a:pt x="1198806" y="1075177"/>
                </a:cubicBezTo>
                <a:cubicBezTo>
                  <a:pt x="1158913" y="1075177"/>
                  <a:pt x="1119020" y="1075177"/>
                  <a:pt x="1079127" y="1075177"/>
                </a:cubicBezTo>
                <a:cubicBezTo>
                  <a:pt x="1077156" y="1075242"/>
                  <a:pt x="1075253" y="1074445"/>
                  <a:pt x="1073918" y="1072993"/>
                </a:cubicBezTo>
                <a:cubicBezTo>
                  <a:pt x="1054716" y="1053790"/>
                  <a:pt x="1035513" y="1034547"/>
                  <a:pt x="1016311" y="1015266"/>
                </a:cubicBezTo>
                <a:cubicBezTo>
                  <a:pt x="1012351" y="1011305"/>
                  <a:pt x="1008438" y="1007297"/>
                  <a:pt x="1004502" y="1003264"/>
                </a:cubicBezTo>
                <a:cubicBezTo>
                  <a:pt x="1004118" y="1002856"/>
                  <a:pt x="1003541" y="1002568"/>
                  <a:pt x="1003517" y="1001704"/>
                </a:cubicBezTo>
                <a:cubicBezTo>
                  <a:pt x="1004446" y="1001449"/>
                  <a:pt x="1005418" y="1001385"/>
                  <a:pt x="1006374" y="1001512"/>
                </a:cubicBezTo>
                <a:cubicBezTo>
                  <a:pt x="1069646" y="1001512"/>
                  <a:pt x="1132925" y="1001512"/>
                  <a:pt x="1196214" y="1001512"/>
                </a:cubicBezTo>
                <a:cubicBezTo>
                  <a:pt x="1198182" y="1001543"/>
                  <a:pt x="1200107" y="1002081"/>
                  <a:pt x="1201806" y="1003072"/>
                </a:cubicBezTo>
                <a:lnTo>
                  <a:pt x="1201806" y="999472"/>
                </a:lnTo>
                <a:cubicBezTo>
                  <a:pt x="1200126" y="1000336"/>
                  <a:pt x="1198974" y="999160"/>
                  <a:pt x="1197774" y="998343"/>
                </a:cubicBezTo>
                <a:lnTo>
                  <a:pt x="1154040" y="969300"/>
                </a:lnTo>
                <a:cubicBezTo>
                  <a:pt x="1143911" y="962531"/>
                  <a:pt x="1133782" y="955755"/>
                  <a:pt x="1123652" y="948969"/>
                </a:cubicBezTo>
                <a:cubicBezTo>
                  <a:pt x="1122671" y="948494"/>
                  <a:pt x="1121838" y="947755"/>
                  <a:pt x="1121252" y="946833"/>
                </a:cubicBezTo>
                <a:lnTo>
                  <a:pt x="1198494" y="946833"/>
                </a:lnTo>
                <a:cubicBezTo>
                  <a:pt x="1199598" y="946833"/>
                  <a:pt x="1200702" y="946833"/>
                  <a:pt x="1201782" y="946833"/>
                </a:cubicBezTo>
                <a:lnTo>
                  <a:pt x="1201782" y="945033"/>
                </a:lnTo>
                <a:cubicBezTo>
                  <a:pt x="1200894" y="945033"/>
                  <a:pt x="1200006" y="945033"/>
                  <a:pt x="1199094" y="945033"/>
                </a:cubicBezTo>
                <a:cubicBezTo>
                  <a:pt x="1172962" y="945033"/>
                  <a:pt x="1146808" y="945033"/>
                  <a:pt x="1120628" y="945033"/>
                </a:cubicBezTo>
                <a:cubicBezTo>
                  <a:pt x="1118751" y="945062"/>
                  <a:pt x="1116912" y="944498"/>
                  <a:pt x="1115372" y="943425"/>
                </a:cubicBezTo>
                <a:cubicBezTo>
                  <a:pt x="1096649" y="930864"/>
                  <a:pt x="1077896" y="918341"/>
                  <a:pt x="1059108" y="905860"/>
                </a:cubicBezTo>
                <a:cubicBezTo>
                  <a:pt x="1058724" y="905596"/>
                  <a:pt x="1058604" y="905164"/>
                  <a:pt x="1059108" y="904924"/>
                </a:cubicBezTo>
                <a:cubicBezTo>
                  <a:pt x="1059963" y="904629"/>
                  <a:pt x="1060877" y="904545"/>
                  <a:pt x="1061773" y="904684"/>
                </a:cubicBezTo>
                <a:lnTo>
                  <a:pt x="1201878" y="904684"/>
                </a:lnTo>
                <a:lnTo>
                  <a:pt x="1201878" y="904084"/>
                </a:lnTo>
                <a:lnTo>
                  <a:pt x="1058844" y="904084"/>
                </a:lnTo>
                <a:cubicBezTo>
                  <a:pt x="1057692" y="904084"/>
                  <a:pt x="1056444" y="904468"/>
                  <a:pt x="1055412" y="903460"/>
                </a:cubicBezTo>
                <a:cubicBezTo>
                  <a:pt x="1051379" y="900723"/>
                  <a:pt x="1047347" y="897939"/>
                  <a:pt x="1043290" y="895227"/>
                </a:cubicBezTo>
                <a:lnTo>
                  <a:pt x="1012639" y="874728"/>
                </a:lnTo>
                <a:lnTo>
                  <a:pt x="1010694" y="873360"/>
                </a:lnTo>
                <a:cubicBezTo>
                  <a:pt x="1011126" y="872424"/>
                  <a:pt x="1011919" y="872832"/>
                  <a:pt x="1012543" y="872832"/>
                </a:cubicBezTo>
                <a:lnTo>
                  <a:pt x="1139398" y="872832"/>
                </a:lnTo>
                <a:cubicBezTo>
                  <a:pt x="1140793" y="872853"/>
                  <a:pt x="1142161" y="873216"/>
                  <a:pt x="1143383" y="873888"/>
                </a:cubicBezTo>
                <a:cubicBezTo>
                  <a:pt x="1162585" y="883489"/>
                  <a:pt x="1181867" y="893155"/>
                  <a:pt x="1201230" y="902884"/>
                </a:cubicBezTo>
                <a:cubicBezTo>
                  <a:pt x="1201413" y="902910"/>
                  <a:pt x="1201600" y="902910"/>
                  <a:pt x="1201782" y="902884"/>
                </a:cubicBezTo>
                <a:lnTo>
                  <a:pt x="1201782" y="901083"/>
                </a:lnTo>
                <a:lnTo>
                  <a:pt x="1159009" y="879481"/>
                </a:lnTo>
                <a:cubicBezTo>
                  <a:pt x="1154208" y="877080"/>
                  <a:pt x="1149576" y="874680"/>
                  <a:pt x="1144775" y="872424"/>
                </a:cubicBezTo>
                <a:cubicBezTo>
                  <a:pt x="1143078" y="871828"/>
                  <a:pt x="1142029" y="870127"/>
                  <a:pt x="1142255" y="868343"/>
                </a:cubicBezTo>
                <a:cubicBezTo>
                  <a:pt x="1142255" y="839156"/>
                  <a:pt x="1142255" y="809968"/>
                  <a:pt x="1142255" y="780780"/>
                </a:cubicBezTo>
                <a:lnTo>
                  <a:pt x="1142255" y="738439"/>
                </a:lnTo>
                <a:cubicBezTo>
                  <a:pt x="1145567" y="739010"/>
                  <a:pt x="1148846" y="739771"/>
                  <a:pt x="1152072" y="740719"/>
                </a:cubicBezTo>
                <a:lnTo>
                  <a:pt x="1200558" y="752865"/>
                </a:lnTo>
                <a:cubicBezTo>
                  <a:pt x="1200949" y="752901"/>
                  <a:pt x="1201343" y="752901"/>
                  <a:pt x="1201734" y="752865"/>
                </a:cubicBezTo>
                <a:lnTo>
                  <a:pt x="1201734" y="751065"/>
                </a:lnTo>
                <a:lnTo>
                  <a:pt x="1175043" y="744488"/>
                </a:lnTo>
                <a:cubicBezTo>
                  <a:pt x="1164770" y="741943"/>
                  <a:pt x="1154544" y="739279"/>
                  <a:pt x="1144271" y="736807"/>
                </a:cubicBezTo>
                <a:cubicBezTo>
                  <a:pt x="1142663" y="736423"/>
                  <a:pt x="1142039" y="735775"/>
                  <a:pt x="1142255" y="734190"/>
                </a:cubicBezTo>
                <a:cubicBezTo>
                  <a:pt x="1142279" y="733790"/>
                  <a:pt x="1142279" y="733389"/>
                  <a:pt x="1142255" y="732990"/>
                </a:cubicBezTo>
                <a:lnTo>
                  <a:pt x="1142255" y="606711"/>
                </a:lnTo>
                <a:cubicBezTo>
                  <a:pt x="1142255" y="602606"/>
                  <a:pt x="1141871" y="603182"/>
                  <a:pt x="1145711" y="603158"/>
                </a:cubicBezTo>
                <a:lnTo>
                  <a:pt x="1198518" y="603158"/>
                </a:lnTo>
                <a:cubicBezTo>
                  <a:pt x="1199622" y="603158"/>
                  <a:pt x="1200726" y="603158"/>
                  <a:pt x="1201806" y="603158"/>
                </a:cubicBezTo>
                <a:lnTo>
                  <a:pt x="1201806" y="601358"/>
                </a:lnTo>
                <a:cubicBezTo>
                  <a:pt x="1201110" y="601358"/>
                  <a:pt x="1200414" y="601358"/>
                  <a:pt x="1199718" y="601358"/>
                </a:cubicBezTo>
                <a:lnTo>
                  <a:pt x="1145111" y="601358"/>
                </a:lnTo>
                <a:cubicBezTo>
                  <a:pt x="1142087" y="601358"/>
                  <a:pt x="1142303" y="601694"/>
                  <a:pt x="1142303" y="598718"/>
                </a:cubicBezTo>
                <a:lnTo>
                  <a:pt x="1142303" y="470878"/>
                </a:lnTo>
                <a:cubicBezTo>
                  <a:pt x="1142303" y="467685"/>
                  <a:pt x="1141943" y="468237"/>
                  <a:pt x="1144823" y="467517"/>
                </a:cubicBezTo>
                <a:cubicBezTo>
                  <a:pt x="1163130" y="462909"/>
                  <a:pt x="1181435" y="458341"/>
                  <a:pt x="1199742" y="453811"/>
                </a:cubicBezTo>
                <a:cubicBezTo>
                  <a:pt x="1200383" y="453526"/>
                  <a:pt x="1201096" y="453451"/>
                  <a:pt x="1201782" y="453595"/>
                </a:cubicBezTo>
                <a:lnTo>
                  <a:pt x="1201782" y="451195"/>
                </a:lnTo>
                <a:cubicBezTo>
                  <a:pt x="1196190" y="453019"/>
                  <a:pt x="1190429" y="454195"/>
                  <a:pt x="1184740" y="455636"/>
                </a:cubicBezTo>
                <a:lnTo>
                  <a:pt x="1143815" y="465885"/>
                </a:lnTo>
                <a:lnTo>
                  <a:pt x="1142687" y="466101"/>
                </a:lnTo>
                <a:cubicBezTo>
                  <a:pt x="1142264" y="465376"/>
                  <a:pt x="1142128" y="464522"/>
                  <a:pt x="1142303" y="463701"/>
                </a:cubicBezTo>
                <a:cubicBezTo>
                  <a:pt x="1142303" y="421071"/>
                  <a:pt x="1142303" y="378425"/>
                  <a:pt x="1142303" y="335765"/>
                </a:cubicBezTo>
                <a:cubicBezTo>
                  <a:pt x="1142159" y="334080"/>
                  <a:pt x="1143208" y="332522"/>
                  <a:pt x="1144823" y="332020"/>
                </a:cubicBezTo>
                <a:lnTo>
                  <a:pt x="1198134" y="305473"/>
                </a:lnTo>
                <a:lnTo>
                  <a:pt x="1201854" y="303601"/>
                </a:lnTo>
                <a:lnTo>
                  <a:pt x="1201854" y="301872"/>
                </a:lnTo>
                <a:lnTo>
                  <a:pt x="1201542" y="301872"/>
                </a:lnTo>
                <a:cubicBezTo>
                  <a:pt x="1201062" y="301959"/>
                  <a:pt x="1200611" y="302156"/>
                  <a:pt x="1200222" y="302448"/>
                </a:cubicBezTo>
                <a:lnTo>
                  <a:pt x="1142759" y="330988"/>
                </a:lnTo>
                <a:cubicBezTo>
                  <a:pt x="1142231" y="331252"/>
                  <a:pt x="1141727" y="331564"/>
                  <a:pt x="1141199" y="331852"/>
                </a:cubicBezTo>
                <a:cubicBezTo>
                  <a:pt x="1140359" y="332644"/>
                  <a:pt x="1139326" y="332428"/>
                  <a:pt x="1138342" y="332428"/>
                </a:cubicBezTo>
                <a:lnTo>
                  <a:pt x="1012735" y="332428"/>
                </a:lnTo>
                <a:cubicBezTo>
                  <a:pt x="1011928" y="332565"/>
                  <a:pt x="1011098" y="332481"/>
                  <a:pt x="1010334" y="332188"/>
                </a:cubicBezTo>
                <a:cubicBezTo>
                  <a:pt x="1009902" y="331948"/>
                  <a:pt x="1009974" y="331540"/>
                  <a:pt x="1010334" y="331204"/>
                </a:cubicBezTo>
                <a:lnTo>
                  <a:pt x="1010334" y="331204"/>
                </a:lnTo>
                <a:cubicBezTo>
                  <a:pt x="1024544" y="321764"/>
                  <a:pt x="1038754" y="312307"/>
                  <a:pt x="1052964" y="302833"/>
                </a:cubicBezTo>
                <a:cubicBezTo>
                  <a:pt x="1054668" y="301652"/>
                  <a:pt x="1056701" y="301040"/>
                  <a:pt x="1058772" y="301080"/>
                </a:cubicBezTo>
                <a:cubicBezTo>
                  <a:pt x="1105177" y="301080"/>
                  <a:pt x="1151537" y="301080"/>
                  <a:pt x="1197846" y="301080"/>
                </a:cubicBezTo>
                <a:cubicBezTo>
                  <a:pt x="1199142" y="301080"/>
                  <a:pt x="1200438" y="301080"/>
                  <a:pt x="1201734" y="301080"/>
                </a:cubicBezTo>
                <a:lnTo>
                  <a:pt x="1201734" y="299472"/>
                </a:lnTo>
                <a:cubicBezTo>
                  <a:pt x="1200558" y="299472"/>
                  <a:pt x="1199334" y="299472"/>
                  <a:pt x="1198158" y="299472"/>
                </a:cubicBezTo>
                <a:lnTo>
                  <a:pt x="1059228" y="299472"/>
                </a:lnTo>
                <a:cubicBezTo>
                  <a:pt x="1059560" y="298680"/>
                  <a:pt x="1060189" y="298051"/>
                  <a:pt x="1060981" y="297720"/>
                </a:cubicBezTo>
                <a:lnTo>
                  <a:pt x="1116188" y="261019"/>
                </a:lnTo>
                <a:cubicBezTo>
                  <a:pt x="1117222" y="260251"/>
                  <a:pt x="1118477" y="259841"/>
                  <a:pt x="1119764" y="259843"/>
                </a:cubicBezTo>
                <a:cubicBezTo>
                  <a:pt x="1146839" y="259843"/>
                  <a:pt x="1173915" y="259843"/>
                  <a:pt x="1200990" y="259843"/>
                </a:cubicBezTo>
                <a:cubicBezTo>
                  <a:pt x="1201285" y="259819"/>
                  <a:pt x="1201583" y="259819"/>
                  <a:pt x="1201878" y="259843"/>
                </a:cubicBezTo>
                <a:lnTo>
                  <a:pt x="1201878" y="258043"/>
                </a:lnTo>
                <a:cubicBezTo>
                  <a:pt x="1200798" y="258043"/>
                  <a:pt x="1199694" y="258043"/>
                  <a:pt x="1198590" y="258043"/>
                </a:cubicBezTo>
                <a:lnTo>
                  <a:pt x="1121372" y="258043"/>
                </a:lnTo>
                <a:cubicBezTo>
                  <a:pt x="1121828" y="256867"/>
                  <a:pt x="1122740" y="256579"/>
                  <a:pt x="1123436" y="256123"/>
                </a:cubicBezTo>
                <a:lnTo>
                  <a:pt x="1197678" y="206604"/>
                </a:lnTo>
                <a:cubicBezTo>
                  <a:pt x="1198775" y="205566"/>
                  <a:pt x="1200294" y="205104"/>
                  <a:pt x="1201782" y="205356"/>
                </a:cubicBezTo>
                <a:lnTo>
                  <a:pt x="1201782" y="201756"/>
                </a:lnTo>
                <a:cubicBezTo>
                  <a:pt x="1199927" y="203070"/>
                  <a:pt x="1197663" y="203682"/>
                  <a:pt x="1195397" y="203484"/>
                </a:cubicBezTo>
                <a:lnTo>
                  <a:pt x="1003373" y="203484"/>
                </a:lnTo>
                <a:cubicBezTo>
                  <a:pt x="1003373" y="202188"/>
                  <a:pt x="1004190" y="201828"/>
                  <a:pt x="1004694" y="201324"/>
                </a:cubicBezTo>
                <a:cubicBezTo>
                  <a:pt x="1027928" y="178073"/>
                  <a:pt x="1051132" y="154806"/>
                  <a:pt x="1074302" y="131523"/>
                </a:cubicBezTo>
                <a:cubicBezTo>
                  <a:pt x="1075490" y="130334"/>
                  <a:pt x="1077140" y="129728"/>
                  <a:pt x="1078815" y="129867"/>
                </a:cubicBezTo>
                <a:lnTo>
                  <a:pt x="1198206" y="129867"/>
                </a:lnTo>
                <a:cubicBezTo>
                  <a:pt x="1199406" y="129867"/>
                  <a:pt x="1200606" y="129867"/>
                  <a:pt x="1201782" y="129867"/>
                </a:cubicBezTo>
                <a:lnTo>
                  <a:pt x="1201782" y="127851"/>
                </a:lnTo>
                <a:cubicBezTo>
                  <a:pt x="1200798" y="127851"/>
                  <a:pt x="1199790" y="127851"/>
                  <a:pt x="1198806" y="127851"/>
                </a:cubicBezTo>
                <a:lnTo>
                  <a:pt x="1077951" y="127851"/>
                </a:lnTo>
                <a:lnTo>
                  <a:pt x="1080183" y="125450"/>
                </a:lnTo>
                <a:cubicBezTo>
                  <a:pt x="1115019" y="90806"/>
                  <a:pt x="1149792" y="56074"/>
                  <a:pt x="1184500" y="21253"/>
                </a:cubicBezTo>
                <a:cubicBezTo>
                  <a:pt x="1185724" y="19915"/>
                  <a:pt x="1187491" y="19209"/>
                  <a:pt x="1189301" y="19333"/>
                </a:cubicBezTo>
                <a:cubicBezTo>
                  <a:pt x="1193501" y="19333"/>
                  <a:pt x="1197702" y="19333"/>
                  <a:pt x="1201878" y="19333"/>
                </a:cubicBezTo>
                <a:lnTo>
                  <a:pt x="1201878" y="17461"/>
                </a:lnTo>
                <a:lnTo>
                  <a:pt x="1188365" y="17461"/>
                </a:lnTo>
                <a:cubicBezTo>
                  <a:pt x="1193165" y="12804"/>
                  <a:pt x="1197246" y="8316"/>
                  <a:pt x="1201782" y="4259"/>
                </a:cubicBezTo>
                <a:cubicBezTo>
                  <a:pt x="1201782" y="3563"/>
                  <a:pt x="1201782" y="2867"/>
                  <a:pt x="1201782" y="2171"/>
                </a:cubicBezTo>
                <a:cubicBezTo>
                  <a:pt x="1201782" y="1475"/>
                  <a:pt x="1201350" y="2003"/>
                  <a:pt x="1201158" y="1859"/>
                </a:cubicBezTo>
                <a:cubicBezTo>
                  <a:pt x="1196478" y="7068"/>
                  <a:pt x="1191317" y="11796"/>
                  <a:pt x="1186468" y="16813"/>
                </a:cubicBezTo>
                <a:cubicBezTo>
                  <a:pt x="1185998" y="17344"/>
                  <a:pt x="1185304" y="17621"/>
                  <a:pt x="1184596" y="17557"/>
                </a:cubicBezTo>
                <a:lnTo>
                  <a:pt x="895528" y="17557"/>
                </a:lnTo>
                <a:cubicBezTo>
                  <a:pt x="897040" y="14484"/>
                  <a:pt x="898408" y="11844"/>
                  <a:pt x="899656" y="9156"/>
                </a:cubicBezTo>
                <a:cubicBezTo>
                  <a:pt x="901020" y="6873"/>
                  <a:pt x="902153" y="4461"/>
                  <a:pt x="903041" y="1955"/>
                </a:cubicBezTo>
                <a:lnTo>
                  <a:pt x="901241" y="1955"/>
                </a:lnTo>
                <a:cubicBezTo>
                  <a:pt x="898840" y="6611"/>
                  <a:pt x="896584" y="11244"/>
                  <a:pt x="894352" y="15925"/>
                </a:cubicBezTo>
                <a:cubicBezTo>
                  <a:pt x="893752" y="17149"/>
                  <a:pt x="893080" y="17869"/>
                  <a:pt x="891639" y="17677"/>
                </a:cubicBezTo>
                <a:cubicBezTo>
                  <a:pt x="890936" y="17629"/>
                  <a:pt x="890230" y="17629"/>
                  <a:pt x="889527" y="17677"/>
                </a:cubicBezTo>
                <a:lnTo>
                  <a:pt x="606772" y="17677"/>
                </a:lnTo>
                <a:cubicBezTo>
                  <a:pt x="602931" y="17677"/>
                  <a:pt x="602907" y="17677"/>
                  <a:pt x="602931" y="13980"/>
                </a:cubicBezTo>
                <a:cubicBezTo>
                  <a:pt x="602955" y="10284"/>
                  <a:pt x="602931" y="5987"/>
                  <a:pt x="602931" y="1979"/>
                </a:cubicBezTo>
                <a:lnTo>
                  <a:pt x="601131" y="1979"/>
                </a:lnTo>
                <a:cubicBezTo>
                  <a:pt x="601131" y="6467"/>
                  <a:pt x="601131" y="10980"/>
                  <a:pt x="601131" y="15469"/>
                </a:cubicBezTo>
                <a:cubicBezTo>
                  <a:pt x="601131" y="17605"/>
                  <a:pt x="601131" y="17629"/>
                  <a:pt x="599019" y="17677"/>
                </a:cubicBezTo>
                <a:lnTo>
                  <a:pt x="597171" y="17677"/>
                </a:lnTo>
                <a:cubicBezTo>
                  <a:pt x="502760" y="17677"/>
                  <a:pt x="408346" y="17677"/>
                  <a:pt x="313935" y="17677"/>
                </a:cubicBezTo>
                <a:cubicBezTo>
                  <a:pt x="311768" y="18037"/>
                  <a:pt x="309656" y="16793"/>
                  <a:pt x="308919" y="14725"/>
                </a:cubicBezTo>
                <a:cubicBezTo>
                  <a:pt x="306950" y="10356"/>
                  <a:pt x="304622" y="6179"/>
                  <a:pt x="302438" y="1907"/>
                </a:cubicBezTo>
                <a:lnTo>
                  <a:pt x="300638" y="1907"/>
                </a:lnTo>
                <a:lnTo>
                  <a:pt x="308103" y="17317"/>
                </a:lnTo>
                <a:cubicBezTo>
                  <a:pt x="307082" y="17615"/>
                  <a:pt x="306014" y="17713"/>
                  <a:pt x="304958" y="17605"/>
                </a:cubicBezTo>
                <a:cubicBezTo>
                  <a:pt x="210242" y="17605"/>
                  <a:pt x="115526" y="17605"/>
                  <a:pt x="20811" y="17605"/>
                </a:cubicBezTo>
                <a:cubicBezTo>
                  <a:pt x="19091" y="17640"/>
                  <a:pt x="17442" y="16921"/>
                  <a:pt x="16298" y="15637"/>
                </a:cubicBezTo>
                <a:cubicBezTo>
                  <a:pt x="12410" y="11676"/>
                  <a:pt x="8449" y="7860"/>
                  <a:pt x="4585" y="3947"/>
                </a:cubicBezTo>
                <a:cubicBezTo>
                  <a:pt x="4009" y="3347"/>
                  <a:pt x="3024" y="2963"/>
                  <a:pt x="3144" y="1835"/>
                </a:cubicBezTo>
                <a:cubicBezTo>
                  <a:pt x="2568" y="1835"/>
                  <a:pt x="1704" y="1523"/>
                  <a:pt x="1896" y="2771"/>
                </a:cubicBezTo>
                <a:cubicBezTo>
                  <a:pt x="1957" y="3466"/>
                  <a:pt x="1957" y="4165"/>
                  <a:pt x="1896" y="4859"/>
                </a:cubicBezTo>
                <a:cubicBezTo>
                  <a:pt x="2254" y="4651"/>
                  <a:pt x="2708" y="4710"/>
                  <a:pt x="3000" y="5003"/>
                </a:cubicBezTo>
                <a:lnTo>
                  <a:pt x="15650" y="17461"/>
                </a:lnTo>
                <a:lnTo>
                  <a:pt x="1896" y="17461"/>
                </a:lnTo>
                <a:lnTo>
                  <a:pt x="1896" y="19261"/>
                </a:lnTo>
                <a:cubicBezTo>
                  <a:pt x="6409" y="19261"/>
                  <a:pt x="10897" y="19261"/>
                  <a:pt x="15386" y="19261"/>
                </a:cubicBezTo>
                <a:cubicBezTo>
                  <a:pt x="16688" y="19121"/>
                  <a:pt x="17969" y="19666"/>
                  <a:pt x="18770" y="20701"/>
                </a:cubicBezTo>
                <a:cubicBezTo>
                  <a:pt x="18770" y="20845"/>
                  <a:pt x="19058" y="20965"/>
                  <a:pt x="19202" y="21109"/>
                </a:cubicBezTo>
                <a:lnTo>
                  <a:pt x="123855" y="125642"/>
                </a:lnTo>
                <a:cubicBezTo>
                  <a:pt x="124404" y="126139"/>
                  <a:pt x="124981" y="126604"/>
                  <a:pt x="125584" y="127035"/>
                </a:cubicBezTo>
                <a:cubicBezTo>
                  <a:pt x="125224" y="128235"/>
                  <a:pt x="124504" y="127923"/>
                  <a:pt x="123976" y="127923"/>
                </a:cubicBezTo>
                <a:lnTo>
                  <a:pt x="2856" y="127923"/>
                </a:lnTo>
                <a:cubicBezTo>
                  <a:pt x="2544" y="127923"/>
                  <a:pt x="2256" y="127923"/>
                  <a:pt x="1944" y="127923"/>
                </a:cubicBezTo>
                <a:lnTo>
                  <a:pt x="1944" y="129723"/>
                </a:lnTo>
                <a:cubicBezTo>
                  <a:pt x="3144" y="129723"/>
                  <a:pt x="4345" y="129723"/>
                  <a:pt x="5545" y="129723"/>
                </a:cubicBezTo>
                <a:cubicBezTo>
                  <a:pt x="45230" y="129723"/>
                  <a:pt x="84899" y="129723"/>
                  <a:pt x="124552" y="129723"/>
                </a:cubicBezTo>
                <a:cubicBezTo>
                  <a:pt x="126732" y="129630"/>
                  <a:pt x="128842" y="130509"/>
                  <a:pt x="130312" y="132123"/>
                </a:cubicBezTo>
                <a:cubicBezTo>
                  <a:pt x="153371" y="155198"/>
                  <a:pt x="176486" y="178257"/>
                  <a:pt x="199657" y="201300"/>
                </a:cubicBezTo>
                <a:cubicBezTo>
                  <a:pt x="200137" y="201780"/>
                  <a:pt x="200761" y="202164"/>
                  <a:pt x="200953" y="202932"/>
                </a:cubicBezTo>
                <a:cubicBezTo>
                  <a:pt x="200329" y="203676"/>
                  <a:pt x="199489" y="203316"/>
                  <a:pt x="198769" y="203316"/>
                </a:cubicBezTo>
                <a:cubicBezTo>
                  <a:pt x="135017" y="203412"/>
                  <a:pt x="71257" y="203460"/>
                  <a:pt x="7489" y="203460"/>
                </a:cubicBezTo>
                <a:cubicBezTo>
                  <a:pt x="5281" y="203460"/>
                  <a:pt x="3864" y="202020"/>
                  <a:pt x="1896" y="201636"/>
                </a:cubicBezTo>
                <a:lnTo>
                  <a:pt x="1896" y="205236"/>
                </a:lnTo>
                <a:cubicBezTo>
                  <a:pt x="3373" y="204940"/>
                  <a:pt x="4907" y="205280"/>
                  <a:pt x="6121" y="206172"/>
                </a:cubicBezTo>
                <a:lnTo>
                  <a:pt x="81874" y="256579"/>
                </a:lnTo>
                <a:cubicBezTo>
                  <a:pt x="82210" y="256795"/>
                  <a:pt x="82498" y="257035"/>
                  <a:pt x="83074" y="257443"/>
                </a:cubicBezTo>
                <a:cubicBezTo>
                  <a:pt x="82042" y="257865"/>
                  <a:pt x="80913" y="258000"/>
                  <a:pt x="79810" y="257827"/>
                </a:cubicBezTo>
                <a:lnTo>
                  <a:pt x="5233" y="257827"/>
                </a:lnTo>
                <a:cubicBezTo>
                  <a:pt x="4153" y="257827"/>
                  <a:pt x="3048" y="257827"/>
                  <a:pt x="1944" y="257827"/>
                </a:cubicBezTo>
                <a:lnTo>
                  <a:pt x="1944" y="259627"/>
                </a:lnTo>
                <a:cubicBezTo>
                  <a:pt x="2760" y="259627"/>
                  <a:pt x="3552" y="259627"/>
                  <a:pt x="4345" y="259627"/>
                </a:cubicBezTo>
                <a:cubicBezTo>
                  <a:pt x="30940" y="259627"/>
                  <a:pt x="57527" y="259627"/>
                  <a:pt x="84107" y="259627"/>
                </a:cubicBezTo>
                <a:cubicBezTo>
                  <a:pt x="85693" y="259584"/>
                  <a:pt x="87254" y="260038"/>
                  <a:pt x="88571" y="260923"/>
                </a:cubicBezTo>
                <a:cubicBezTo>
                  <a:pt x="106749" y="273100"/>
                  <a:pt x="124952" y="285238"/>
                  <a:pt x="143178" y="297336"/>
                </a:cubicBezTo>
                <a:cubicBezTo>
                  <a:pt x="143947" y="297705"/>
                  <a:pt x="144614" y="298258"/>
                  <a:pt x="145122" y="298944"/>
                </a:cubicBezTo>
                <a:cubicBezTo>
                  <a:pt x="144122" y="299335"/>
                  <a:pt x="143032" y="299434"/>
                  <a:pt x="141978" y="299232"/>
                </a:cubicBezTo>
                <a:lnTo>
                  <a:pt x="5545" y="299232"/>
                </a:lnTo>
                <a:cubicBezTo>
                  <a:pt x="4345" y="299232"/>
                  <a:pt x="3144" y="299232"/>
                  <a:pt x="1944" y="299232"/>
                </a:cubicBezTo>
                <a:lnTo>
                  <a:pt x="1944" y="303433"/>
                </a:lnTo>
                <a:cubicBezTo>
                  <a:pt x="3048" y="303241"/>
                  <a:pt x="3840" y="303961"/>
                  <a:pt x="4729" y="304393"/>
                </a:cubicBezTo>
                <a:cubicBezTo>
                  <a:pt x="23043" y="313514"/>
                  <a:pt x="41333" y="322707"/>
                  <a:pt x="59671" y="331780"/>
                </a:cubicBezTo>
                <a:cubicBezTo>
                  <a:pt x="61441" y="332452"/>
                  <a:pt x="62522" y="334248"/>
                  <a:pt x="62288" y="336125"/>
                </a:cubicBezTo>
                <a:cubicBezTo>
                  <a:pt x="62288" y="378322"/>
                  <a:pt x="62288" y="420512"/>
                  <a:pt x="62288" y="462693"/>
                </a:cubicBezTo>
                <a:lnTo>
                  <a:pt x="62288" y="465765"/>
                </a:lnTo>
                <a:cubicBezTo>
                  <a:pt x="61046" y="465935"/>
                  <a:pt x="59782" y="465753"/>
                  <a:pt x="58639" y="465237"/>
                </a:cubicBezTo>
                <a:lnTo>
                  <a:pt x="4849" y="452035"/>
                </a:lnTo>
                <a:cubicBezTo>
                  <a:pt x="3912" y="451795"/>
                  <a:pt x="2952" y="451291"/>
                  <a:pt x="1944" y="451795"/>
                </a:cubicBezTo>
                <a:lnTo>
                  <a:pt x="1944" y="453595"/>
                </a:lnTo>
                <a:cubicBezTo>
                  <a:pt x="2834" y="453461"/>
                  <a:pt x="3744" y="453559"/>
                  <a:pt x="4585" y="453883"/>
                </a:cubicBezTo>
                <a:lnTo>
                  <a:pt x="59503" y="467493"/>
                </a:lnTo>
                <a:cubicBezTo>
                  <a:pt x="62216" y="468165"/>
                  <a:pt x="62240" y="468165"/>
                  <a:pt x="62240" y="471022"/>
                </a:cubicBezTo>
                <a:lnTo>
                  <a:pt x="62240" y="598453"/>
                </a:lnTo>
                <a:cubicBezTo>
                  <a:pt x="62240" y="598838"/>
                  <a:pt x="62240" y="599246"/>
                  <a:pt x="62240" y="599654"/>
                </a:cubicBezTo>
                <a:cubicBezTo>
                  <a:pt x="62240" y="600758"/>
                  <a:pt x="61928" y="601358"/>
                  <a:pt x="60704" y="601214"/>
                </a:cubicBezTo>
                <a:cubicBezTo>
                  <a:pt x="60304" y="601190"/>
                  <a:pt x="59903" y="601190"/>
                  <a:pt x="59503" y="601214"/>
                </a:cubicBezTo>
                <a:lnTo>
                  <a:pt x="3744" y="601214"/>
                </a:lnTo>
                <a:cubicBezTo>
                  <a:pt x="3144" y="601214"/>
                  <a:pt x="2544" y="601214"/>
                  <a:pt x="1944" y="601214"/>
                </a:cubicBezTo>
                <a:lnTo>
                  <a:pt x="1944" y="603014"/>
                </a:lnTo>
                <a:cubicBezTo>
                  <a:pt x="5953" y="603014"/>
                  <a:pt x="9937" y="603014"/>
                  <a:pt x="13946" y="603014"/>
                </a:cubicBezTo>
                <a:lnTo>
                  <a:pt x="60728" y="603014"/>
                </a:lnTo>
                <a:cubicBezTo>
                  <a:pt x="61712" y="603014"/>
                  <a:pt x="62240" y="603350"/>
                  <a:pt x="62240" y="604382"/>
                </a:cubicBezTo>
                <a:cubicBezTo>
                  <a:pt x="62240" y="605414"/>
                  <a:pt x="62240" y="605774"/>
                  <a:pt x="62240" y="606470"/>
                </a:cubicBezTo>
                <a:lnTo>
                  <a:pt x="62240" y="733038"/>
                </a:lnTo>
                <a:cubicBezTo>
                  <a:pt x="62240" y="733350"/>
                  <a:pt x="62240" y="733638"/>
                  <a:pt x="62240" y="733950"/>
                </a:cubicBezTo>
                <a:cubicBezTo>
                  <a:pt x="62480" y="735631"/>
                  <a:pt x="61832" y="736351"/>
                  <a:pt x="60080" y="736783"/>
                </a:cubicBezTo>
                <a:cubicBezTo>
                  <a:pt x="55591" y="737767"/>
                  <a:pt x="51174" y="739015"/>
                  <a:pt x="46710" y="740119"/>
                </a:cubicBezTo>
                <a:lnTo>
                  <a:pt x="4297" y="750729"/>
                </a:lnTo>
                <a:cubicBezTo>
                  <a:pt x="3523" y="750983"/>
                  <a:pt x="2711" y="751105"/>
                  <a:pt x="1896" y="751089"/>
                </a:cubicBezTo>
                <a:lnTo>
                  <a:pt x="1896" y="752889"/>
                </a:lnTo>
                <a:cubicBezTo>
                  <a:pt x="2792" y="752975"/>
                  <a:pt x="3696" y="752853"/>
                  <a:pt x="4537" y="752529"/>
                </a:cubicBezTo>
                <a:lnTo>
                  <a:pt x="59167" y="738847"/>
                </a:lnTo>
                <a:cubicBezTo>
                  <a:pt x="60012" y="738540"/>
                  <a:pt x="60910" y="738408"/>
                  <a:pt x="61808" y="738463"/>
                </a:cubicBezTo>
                <a:cubicBezTo>
                  <a:pt x="62456" y="739255"/>
                  <a:pt x="62168" y="740191"/>
                  <a:pt x="62168" y="741055"/>
                </a:cubicBezTo>
                <a:cubicBezTo>
                  <a:pt x="62168" y="783541"/>
                  <a:pt x="62168" y="826026"/>
                  <a:pt x="62168" y="868511"/>
                </a:cubicBezTo>
                <a:cubicBezTo>
                  <a:pt x="62358" y="870199"/>
                  <a:pt x="61365" y="871797"/>
                  <a:pt x="59767" y="872376"/>
                </a:cubicBezTo>
                <a:cubicBezTo>
                  <a:pt x="41333" y="881514"/>
                  <a:pt x="22931" y="890714"/>
                  <a:pt x="4561" y="899979"/>
                </a:cubicBezTo>
                <a:cubicBezTo>
                  <a:pt x="3723" y="900526"/>
                  <a:pt x="2785" y="900903"/>
                  <a:pt x="1800" y="901083"/>
                </a:cubicBezTo>
                <a:lnTo>
                  <a:pt x="1800" y="902884"/>
                </a:lnTo>
                <a:cubicBezTo>
                  <a:pt x="2952" y="903364"/>
                  <a:pt x="3696" y="902428"/>
                  <a:pt x="4537" y="902019"/>
                </a:cubicBezTo>
                <a:cubicBezTo>
                  <a:pt x="23211" y="892706"/>
                  <a:pt x="41877" y="883376"/>
                  <a:pt x="60536" y="874032"/>
                </a:cubicBezTo>
                <a:cubicBezTo>
                  <a:pt x="62109" y="873194"/>
                  <a:pt x="63865" y="872757"/>
                  <a:pt x="65648" y="872760"/>
                </a:cubicBezTo>
                <a:lnTo>
                  <a:pt x="193704" y="872760"/>
                </a:lnTo>
                <a:lnTo>
                  <a:pt x="193704" y="873312"/>
                </a:lnTo>
                <a:lnTo>
                  <a:pt x="191304" y="874920"/>
                </a:lnTo>
                <a:lnTo>
                  <a:pt x="151123" y="901947"/>
                </a:lnTo>
                <a:cubicBezTo>
                  <a:pt x="150379" y="902428"/>
                  <a:pt x="149659" y="902980"/>
                  <a:pt x="148939" y="903508"/>
                </a:cubicBezTo>
                <a:cubicBezTo>
                  <a:pt x="148219" y="904036"/>
                  <a:pt x="146874" y="904108"/>
                  <a:pt x="145794" y="904108"/>
                </a:cubicBezTo>
                <a:lnTo>
                  <a:pt x="1896" y="904108"/>
                </a:lnTo>
                <a:lnTo>
                  <a:pt x="1896" y="904708"/>
                </a:lnTo>
                <a:lnTo>
                  <a:pt x="142698" y="904708"/>
                </a:lnTo>
                <a:cubicBezTo>
                  <a:pt x="143501" y="904684"/>
                  <a:pt x="144304" y="904732"/>
                  <a:pt x="145098" y="904852"/>
                </a:cubicBezTo>
                <a:cubicBezTo>
                  <a:pt x="145722" y="904852"/>
                  <a:pt x="145794" y="905428"/>
                  <a:pt x="145314" y="905908"/>
                </a:cubicBezTo>
                <a:lnTo>
                  <a:pt x="145314" y="905908"/>
                </a:lnTo>
                <a:cubicBezTo>
                  <a:pt x="127792" y="917573"/>
                  <a:pt x="110174" y="929119"/>
                  <a:pt x="92772" y="940976"/>
                </a:cubicBezTo>
                <a:cubicBezTo>
                  <a:pt x="88846" y="943811"/>
                  <a:pt x="84098" y="945278"/>
                  <a:pt x="79258" y="945153"/>
                </a:cubicBezTo>
                <a:cubicBezTo>
                  <a:pt x="54583" y="944937"/>
                  <a:pt x="29908" y="945153"/>
                  <a:pt x="5233" y="945153"/>
                </a:cubicBezTo>
                <a:cubicBezTo>
                  <a:pt x="4153" y="945153"/>
                  <a:pt x="3048" y="945153"/>
                  <a:pt x="1944" y="945153"/>
                </a:cubicBezTo>
                <a:lnTo>
                  <a:pt x="1944" y="946953"/>
                </a:lnTo>
                <a:cubicBezTo>
                  <a:pt x="3048" y="946953"/>
                  <a:pt x="4153" y="946953"/>
                  <a:pt x="5233" y="946953"/>
                </a:cubicBezTo>
                <a:lnTo>
                  <a:pt x="82858" y="946953"/>
                </a:lnTo>
                <a:cubicBezTo>
                  <a:pt x="82594" y="948129"/>
                  <a:pt x="81730" y="948345"/>
                  <a:pt x="81106" y="948753"/>
                </a:cubicBezTo>
                <a:lnTo>
                  <a:pt x="6361" y="998560"/>
                </a:lnTo>
                <a:cubicBezTo>
                  <a:pt x="4993" y="999472"/>
                  <a:pt x="3672" y="1000336"/>
                  <a:pt x="1944" y="999544"/>
                </a:cubicBezTo>
                <a:lnTo>
                  <a:pt x="1944" y="1003144"/>
                </a:lnTo>
                <a:cubicBezTo>
                  <a:pt x="1944" y="1003144"/>
                  <a:pt x="2184" y="1003144"/>
                  <a:pt x="2256" y="1003144"/>
                </a:cubicBezTo>
                <a:cubicBezTo>
                  <a:pt x="5065" y="1001176"/>
                  <a:pt x="8305" y="1001608"/>
                  <a:pt x="11449" y="1001608"/>
                </a:cubicBezTo>
                <a:lnTo>
                  <a:pt x="197377" y="1001608"/>
                </a:lnTo>
                <a:cubicBezTo>
                  <a:pt x="198673" y="1001473"/>
                  <a:pt x="199983" y="1001579"/>
                  <a:pt x="201241" y="1001920"/>
                </a:cubicBezTo>
                <a:lnTo>
                  <a:pt x="199249" y="1003984"/>
                </a:lnTo>
                <a:cubicBezTo>
                  <a:pt x="176142" y="1027171"/>
                  <a:pt x="153035" y="1050310"/>
                  <a:pt x="129928" y="1073401"/>
                </a:cubicBezTo>
                <a:cubicBezTo>
                  <a:pt x="128802" y="1074642"/>
                  <a:pt x="127187" y="1075328"/>
                  <a:pt x="125512" y="1075273"/>
                </a:cubicBezTo>
                <a:cubicBezTo>
                  <a:pt x="85123" y="1075273"/>
                  <a:pt x="44734" y="1075273"/>
                  <a:pt x="4345" y="1075273"/>
                </a:cubicBezTo>
                <a:cubicBezTo>
                  <a:pt x="3552" y="1075273"/>
                  <a:pt x="2760" y="1075273"/>
                  <a:pt x="1944" y="1075273"/>
                </a:cubicBezTo>
                <a:lnTo>
                  <a:pt x="1944" y="1077073"/>
                </a:lnTo>
                <a:cubicBezTo>
                  <a:pt x="3144" y="1077073"/>
                  <a:pt x="4345" y="1077073"/>
                  <a:pt x="5545" y="1077073"/>
                </a:cubicBezTo>
                <a:lnTo>
                  <a:pt x="125560" y="1077073"/>
                </a:lnTo>
                <a:cubicBezTo>
                  <a:pt x="125055" y="1078117"/>
                  <a:pt x="124326" y="1079034"/>
                  <a:pt x="123423" y="1079762"/>
                </a:cubicBezTo>
                <a:lnTo>
                  <a:pt x="20115" y="1183119"/>
                </a:lnTo>
                <a:cubicBezTo>
                  <a:pt x="19226" y="1184031"/>
                  <a:pt x="18362" y="1184991"/>
                  <a:pt x="17474" y="1185951"/>
                </a:cubicBezTo>
                <a:lnTo>
                  <a:pt x="17474" y="1185951"/>
                </a:lnTo>
                <a:cubicBezTo>
                  <a:pt x="16706" y="1187055"/>
                  <a:pt x="15506" y="1186695"/>
                  <a:pt x="14474" y="1186695"/>
                </a:cubicBezTo>
                <a:cubicBezTo>
                  <a:pt x="10297" y="1186695"/>
                  <a:pt x="6121" y="1186695"/>
                  <a:pt x="1944" y="1186695"/>
                </a:cubicBezTo>
                <a:lnTo>
                  <a:pt x="1944" y="1187295"/>
                </a:lnTo>
                <a:lnTo>
                  <a:pt x="12386" y="1187295"/>
                </a:lnTo>
                <a:cubicBezTo>
                  <a:pt x="13346" y="1187295"/>
                  <a:pt x="14426" y="1187007"/>
                  <a:pt x="15074" y="1188087"/>
                </a:cubicBezTo>
                <a:lnTo>
                  <a:pt x="3912" y="1199321"/>
                </a:lnTo>
                <a:cubicBezTo>
                  <a:pt x="3360" y="1199873"/>
                  <a:pt x="2904" y="1200593"/>
                  <a:pt x="1944" y="1200497"/>
                </a:cubicBezTo>
                <a:cubicBezTo>
                  <a:pt x="1944" y="1201097"/>
                  <a:pt x="1632" y="1201961"/>
                  <a:pt x="2856" y="1201721"/>
                </a:cubicBezTo>
                <a:cubicBezTo>
                  <a:pt x="3351" y="1201673"/>
                  <a:pt x="3850" y="1201673"/>
                  <a:pt x="4345" y="1201721"/>
                </a:cubicBezTo>
                <a:lnTo>
                  <a:pt x="4297" y="1201721"/>
                </a:lnTo>
                <a:lnTo>
                  <a:pt x="18098" y="1187895"/>
                </a:lnTo>
                <a:lnTo>
                  <a:pt x="18098" y="1187895"/>
                </a:lnTo>
                <a:cubicBezTo>
                  <a:pt x="18558" y="1187502"/>
                  <a:pt x="19149" y="1187295"/>
                  <a:pt x="19754" y="1187319"/>
                </a:cubicBezTo>
                <a:lnTo>
                  <a:pt x="304166" y="1187319"/>
                </a:lnTo>
                <a:cubicBezTo>
                  <a:pt x="305263" y="1187264"/>
                  <a:pt x="306365" y="1187302"/>
                  <a:pt x="307454" y="1187439"/>
                </a:cubicBezTo>
                <a:cubicBezTo>
                  <a:pt x="308583" y="1187607"/>
                  <a:pt x="308655" y="1188327"/>
                  <a:pt x="307935" y="1189143"/>
                </a:cubicBezTo>
                <a:lnTo>
                  <a:pt x="302894" y="1198889"/>
                </a:lnTo>
                <a:cubicBezTo>
                  <a:pt x="302390" y="1199849"/>
                  <a:pt x="301838" y="1200785"/>
                  <a:pt x="301310" y="1201721"/>
                </a:cubicBezTo>
                <a:lnTo>
                  <a:pt x="303710" y="1201721"/>
                </a:lnTo>
                <a:cubicBezTo>
                  <a:pt x="305606" y="1196920"/>
                  <a:pt x="308199" y="1192600"/>
                  <a:pt x="310335" y="1187991"/>
                </a:cubicBezTo>
                <a:lnTo>
                  <a:pt x="310335" y="1187991"/>
                </a:lnTo>
                <a:cubicBezTo>
                  <a:pt x="310649" y="1187593"/>
                  <a:pt x="311124" y="1187355"/>
                  <a:pt x="311631" y="1187343"/>
                </a:cubicBezTo>
                <a:lnTo>
                  <a:pt x="597267" y="1187343"/>
                </a:lnTo>
                <a:cubicBezTo>
                  <a:pt x="598587" y="1187343"/>
                  <a:pt x="600099" y="1186743"/>
                  <a:pt x="601179" y="1188135"/>
                </a:cubicBezTo>
                <a:lnTo>
                  <a:pt x="601179" y="1201721"/>
                </a:lnTo>
                <a:lnTo>
                  <a:pt x="602979" y="1201721"/>
                </a:lnTo>
                <a:cubicBezTo>
                  <a:pt x="602811" y="1197136"/>
                  <a:pt x="602787" y="1192552"/>
                  <a:pt x="602979" y="1187991"/>
                </a:cubicBezTo>
                <a:cubicBezTo>
                  <a:pt x="603383" y="1187533"/>
                  <a:pt x="603978" y="1187290"/>
                  <a:pt x="604588" y="1187343"/>
                </a:cubicBezTo>
                <a:lnTo>
                  <a:pt x="889407" y="1187343"/>
                </a:lnTo>
                <a:cubicBezTo>
                  <a:pt x="890751" y="1187343"/>
                  <a:pt x="892216" y="1186887"/>
                  <a:pt x="893440" y="1187919"/>
                </a:cubicBezTo>
                <a:cubicBezTo>
                  <a:pt x="895958" y="1192362"/>
                  <a:pt x="898164" y="1196973"/>
                  <a:pt x="900041" y="1201721"/>
                </a:cubicBezTo>
                <a:lnTo>
                  <a:pt x="902441" y="1201721"/>
                </a:lnTo>
                <a:cubicBezTo>
                  <a:pt x="900641" y="1198072"/>
                  <a:pt x="898816" y="1194520"/>
                  <a:pt x="897040" y="1190752"/>
                </a:cubicBezTo>
                <a:cubicBezTo>
                  <a:pt x="896498" y="1189921"/>
                  <a:pt x="896099" y="1189004"/>
                  <a:pt x="895864" y="1188039"/>
                </a:cubicBezTo>
                <a:cubicBezTo>
                  <a:pt x="896236" y="1187547"/>
                  <a:pt x="896836" y="1187286"/>
                  <a:pt x="897448" y="1187343"/>
                </a:cubicBezTo>
                <a:lnTo>
                  <a:pt x="1182196" y="1187343"/>
                </a:lnTo>
                <a:cubicBezTo>
                  <a:pt x="1183516" y="1187343"/>
                  <a:pt x="1185028" y="1186767"/>
                  <a:pt x="1186132" y="1188087"/>
                </a:cubicBezTo>
                <a:cubicBezTo>
                  <a:pt x="1189877" y="1191928"/>
                  <a:pt x="1193645" y="1195720"/>
                  <a:pt x="1197390" y="1199561"/>
                </a:cubicBezTo>
                <a:cubicBezTo>
                  <a:pt x="1198086" y="1200257"/>
                  <a:pt x="1198734" y="1201001"/>
                  <a:pt x="1199382" y="1201721"/>
                </a:cubicBezTo>
                <a:lnTo>
                  <a:pt x="1201182" y="1201721"/>
                </a:lnTo>
                <a:cubicBezTo>
                  <a:pt x="1201494" y="1200617"/>
                  <a:pt x="1200678" y="1200065"/>
                  <a:pt x="1200054" y="1199585"/>
                </a:cubicBezTo>
                <a:close/>
                <a:moveTo>
                  <a:pt x="1040530" y="1042293"/>
                </a:moveTo>
                <a:cubicBezTo>
                  <a:pt x="1050787" y="1052566"/>
                  <a:pt x="1061012" y="1062840"/>
                  <a:pt x="1071206" y="1073113"/>
                </a:cubicBezTo>
                <a:cubicBezTo>
                  <a:pt x="1071758" y="1073665"/>
                  <a:pt x="1072262" y="1074241"/>
                  <a:pt x="1073318" y="1075345"/>
                </a:cubicBezTo>
                <a:lnTo>
                  <a:pt x="1069622" y="1075345"/>
                </a:lnTo>
                <a:cubicBezTo>
                  <a:pt x="993964" y="1075345"/>
                  <a:pt x="918290" y="1075345"/>
                  <a:pt x="842601" y="1075345"/>
                </a:cubicBezTo>
                <a:cubicBezTo>
                  <a:pt x="840544" y="1075566"/>
                  <a:pt x="838607" y="1074330"/>
                  <a:pt x="837945" y="1072369"/>
                </a:cubicBezTo>
                <a:cubicBezTo>
                  <a:pt x="830480" y="1057103"/>
                  <a:pt x="822823" y="1041957"/>
                  <a:pt x="815238" y="1026763"/>
                </a:cubicBezTo>
                <a:cubicBezTo>
                  <a:pt x="811541" y="1019370"/>
                  <a:pt x="807845" y="1011929"/>
                  <a:pt x="804173" y="1004512"/>
                </a:cubicBezTo>
                <a:cubicBezTo>
                  <a:pt x="803788" y="1003720"/>
                  <a:pt x="803140" y="1003024"/>
                  <a:pt x="803284" y="1002112"/>
                </a:cubicBezTo>
                <a:cubicBezTo>
                  <a:pt x="804213" y="1001742"/>
                  <a:pt x="805229" y="1001641"/>
                  <a:pt x="806213" y="1001824"/>
                </a:cubicBezTo>
                <a:cubicBezTo>
                  <a:pt x="869804" y="1001824"/>
                  <a:pt x="933381" y="1001824"/>
                  <a:pt x="996941" y="1001824"/>
                </a:cubicBezTo>
                <a:cubicBezTo>
                  <a:pt x="998918" y="1001738"/>
                  <a:pt x="1000831" y="1002530"/>
                  <a:pt x="1002173" y="1003984"/>
                </a:cubicBezTo>
                <a:cubicBezTo>
                  <a:pt x="1014823" y="1016610"/>
                  <a:pt x="1027761" y="1029379"/>
                  <a:pt x="1040530" y="1042173"/>
                </a:cubicBezTo>
                <a:close/>
                <a:moveTo>
                  <a:pt x="603075" y="1003216"/>
                </a:moveTo>
                <a:cubicBezTo>
                  <a:pt x="602955" y="1002016"/>
                  <a:pt x="603507" y="1001584"/>
                  <a:pt x="604636" y="1001632"/>
                </a:cubicBezTo>
                <a:cubicBezTo>
                  <a:pt x="605332" y="1001632"/>
                  <a:pt x="606028" y="1001632"/>
                  <a:pt x="606724" y="1001632"/>
                </a:cubicBezTo>
                <a:cubicBezTo>
                  <a:pt x="670315" y="1001632"/>
                  <a:pt x="733885" y="1001632"/>
                  <a:pt x="797428" y="1001632"/>
                </a:cubicBezTo>
                <a:cubicBezTo>
                  <a:pt x="799516" y="1001370"/>
                  <a:pt x="801506" y="1002585"/>
                  <a:pt x="802228" y="1004560"/>
                </a:cubicBezTo>
                <a:cubicBezTo>
                  <a:pt x="813430" y="1027188"/>
                  <a:pt x="824678" y="1049799"/>
                  <a:pt x="835976" y="1072393"/>
                </a:cubicBezTo>
                <a:cubicBezTo>
                  <a:pt x="836541" y="1073266"/>
                  <a:pt x="836915" y="1074248"/>
                  <a:pt x="837081" y="1075273"/>
                </a:cubicBezTo>
                <a:lnTo>
                  <a:pt x="606652" y="1075273"/>
                </a:lnTo>
                <a:cubicBezTo>
                  <a:pt x="603051" y="1075273"/>
                  <a:pt x="603051" y="1075273"/>
                  <a:pt x="603051" y="1071625"/>
                </a:cubicBezTo>
                <a:cubicBezTo>
                  <a:pt x="603051" y="1049319"/>
                  <a:pt x="603051" y="1027027"/>
                  <a:pt x="603051" y="1004752"/>
                </a:cubicBezTo>
                <a:cubicBezTo>
                  <a:pt x="603075" y="1004200"/>
                  <a:pt x="603123" y="1003696"/>
                  <a:pt x="603075" y="1003216"/>
                </a:cubicBezTo>
                <a:close/>
                <a:moveTo>
                  <a:pt x="603075" y="950217"/>
                </a:moveTo>
                <a:cubicBezTo>
                  <a:pt x="603075" y="949617"/>
                  <a:pt x="603075" y="948993"/>
                  <a:pt x="603075" y="948417"/>
                </a:cubicBezTo>
                <a:cubicBezTo>
                  <a:pt x="603075" y="947265"/>
                  <a:pt x="603483" y="946761"/>
                  <a:pt x="604636" y="946833"/>
                </a:cubicBezTo>
                <a:cubicBezTo>
                  <a:pt x="605236" y="946833"/>
                  <a:pt x="605836" y="946833"/>
                  <a:pt x="606436" y="946833"/>
                </a:cubicBezTo>
                <a:cubicBezTo>
                  <a:pt x="660987" y="946833"/>
                  <a:pt x="715553" y="946833"/>
                  <a:pt x="770136" y="946833"/>
                </a:cubicBezTo>
                <a:cubicBezTo>
                  <a:pt x="772229" y="946543"/>
                  <a:pt x="774238" y="947767"/>
                  <a:pt x="774937" y="949761"/>
                </a:cubicBezTo>
                <a:cubicBezTo>
                  <a:pt x="782666" y="965531"/>
                  <a:pt x="790563" y="981229"/>
                  <a:pt x="798388" y="996951"/>
                </a:cubicBezTo>
                <a:cubicBezTo>
                  <a:pt x="798772" y="997719"/>
                  <a:pt x="799108" y="998535"/>
                  <a:pt x="799564" y="999520"/>
                </a:cubicBezTo>
                <a:cubicBezTo>
                  <a:pt x="798491" y="999882"/>
                  <a:pt x="797353" y="1000004"/>
                  <a:pt x="796228" y="999880"/>
                </a:cubicBezTo>
                <a:lnTo>
                  <a:pt x="606772" y="999880"/>
                </a:lnTo>
                <a:cubicBezTo>
                  <a:pt x="602643" y="999880"/>
                  <a:pt x="603195" y="1000216"/>
                  <a:pt x="603195" y="996423"/>
                </a:cubicBezTo>
                <a:cubicBezTo>
                  <a:pt x="603099" y="981013"/>
                  <a:pt x="603059" y="965611"/>
                  <a:pt x="603075" y="950217"/>
                </a:cubicBezTo>
                <a:close/>
                <a:moveTo>
                  <a:pt x="603075" y="848589"/>
                </a:moveTo>
                <a:cubicBezTo>
                  <a:pt x="603075" y="847005"/>
                  <a:pt x="603555" y="846356"/>
                  <a:pt x="605116" y="846549"/>
                </a:cubicBezTo>
                <a:cubicBezTo>
                  <a:pt x="605596" y="846549"/>
                  <a:pt x="606100" y="846549"/>
                  <a:pt x="606604" y="846549"/>
                </a:cubicBezTo>
                <a:lnTo>
                  <a:pt x="722082" y="846549"/>
                </a:lnTo>
                <a:cubicBezTo>
                  <a:pt x="722793" y="846467"/>
                  <a:pt x="723472" y="846856"/>
                  <a:pt x="723762" y="847509"/>
                </a:cubicBezTo>
                <a:cubicBezTo>
                  <a:pt x="727555" y="855166"/>
                  <a:pt x="731395" y="862823"/>
                  <a:pt x="735524" y="871056"/>
                </a:cubicBezTo>
                <a:lnTo>
                  <a:pt x="606628" y="871056"/>
                </a:lnTo>
                <a:cubicBezTo>
                  <a:pt x="606133" y="871020"/>
                  <a:pt x="605634" y="871020"/>
                  <a:pt x="605140" y="871056"/>
                </a:cubicBezTo>
                <a:cubicBezTo>
                  <a:pt x="603483" y="871272"/>
                  <a:pt x="603147" y="870456"/>
                  <a:pt x="603147" y="868967"/>
                </a:cubicBezTo>
                <a:cubicBezTo>
                  <a:pt x="603195" y="862174"/>
                  <a:pt x="603219" y="855382"/>
                  <a:pt x="603147" y="848589"/>
                </a:cubicBezTo>
                <a:close/>
                <a:moveTo>
                  <a:pt x="603075" y="206989"/>
                </a:moveTo>
                <a:cubicBezTo>
                  <a:pt x="603075" y="205548"/>
                  <a:pt x="603507" y="204972"/>
                  <a:pt x="604948" y="205140"/>
                </a:cubicBezTo>
                <a:cubicBezTo>
                  <a:pt x="605644" y="205176"/>
                  <a:pt x="606340" y="205176"/>
                  <a:pt x="607036" y="205140"/>
                </a:cubicBezTo>
                <a:lnTo>
                  <a:pt x="795940" y="205140"/>
                </a:lnTo>
                <a:cubicBezTo>
                  <a:pt x="797063" y="205023"/>
                  <a:pt x="798201" y="205096"/>
                  <a:pt x="799300" y="205356"/>
                </a:cubicBezTo>
                <a:cubicBezTo>
                  <a:pt x="799233" y="206220"/>
                  <a:pt x="798935" y="207049"/>
                  <a:pt x="798436" y="207757"/>
                </a:cubicBezTo>
                <a:cubicBezTo>
                  <a:pt x="790491" y="223647"/>
                  <a:pt x="782522" y="239513"/>
                  <a:pt x="774649" y="255451"/>
                </a:cubicBezTo>
                <a:cubicBezTo>
                  <a:pt x="774003" y="257092"/>
                  <a:pt x="772318" y="258084"/>
                  <a:pt x="770568" y="257851"/>
                </a:cubicBezTo>
                <a:cubicBezTo>
                  <a:pt x="715794" y="257851"/>
                  <a:pt x="661019" y="257851"/>
                  <a:pt x="606244" y="257851"/>
                </a:cubicBezTo>
                <a:cubicBezTo>
                  <a:pt x="605853" y="257815"/>
                  <a:pt x="605459" y="257815"/>
                  <a:pt x="605068" y="257851"/>
                </a:cubicBezTo>
                <a:cubicBezTo>
                  <a:pt x="603387" y="258091"/>
                  <a:pt x="603075" y="257227"/>
                  <a:pt x="603075" y="255763"/>
                </a:cubicBezTo>
                <a:cubicBezTo>
                  <a:pt x="603092" y="239537"/>
                  <a:pt x="603083" y="223279"/>
                  <a:pt x="603051" y="206989"/>
                </a:cubicBezTo>
                <a:close/>
                <a:moveTo>
                  <a:pt x="1088320" y="477862"/>
                </a:moveTo>
                <a:cubicBezTo>
                  <a:pt x="1088512" y="479351"/>
                  <a:pt x="1087864" y="479879"/>
                  <a:pt x="1086424" y="480263"/>
                </a:cubicBezTo>
                <a:cubicBezTo>
                  <a:pt x="1078743" y="482087"/>
                  <a:pt x="1071110" y="484055"/>
                  <a:pt x="1063453" y="485975"/>
                </a:cubicBezTo>
                <a:lnTo>
                  <a:pt x="1050083" y="489288"/>
                </a:lnTo>
                <a:cubicBezTo>
                  <a:pt x="1049147" y="489528"/>
                  <a:pt x="1048163" y="489720"/>
                  <a:pt x="1047227" y="489936"/>
                </a:cubicBezTo>
                <a:cubicBezTo>
                  <a:pt x="1046881" y="489050"/>
                  <a:pt x="1046773" y="488090"/>
                  <a:pt x="1046915" y="487152"/>
                </a:cubicBezTo>
                <a:cubicBezTo>
                  <a:pt x="1046915" y="452683"/>
                  <a:pt x="1046915" y="418208"/>
                  <a:pt x="1046915" y="383723"/>
                </a:cubicBezTo>
                <a:cubicBezTo>
                  <a:pt x="1046694" y="381980"/>
                  <a:pt x="1047683" y="380309"/>
                  <a:pt x="1049315" y="379666"/>
                </a:cubicBezTo>
                <a:cubicBezTo>
                  <a:pt x="1061317" y="373785"/>
                  <a:pt x="1073318" y="367665"/>
                  <a:pt x="1085320" y="361784"/>
                </a:cubicBezTo>
                <a:cubicBezTo>
                  <a:pt x="1086177" y="361119"/>
                  <a:pt x="1087235" y="360764"/>
                  <a:pt x="1088320" y="360776"/>
                </a:cubicBezTo>
                <a:lnTo>
                  <a:pt x="1088320" y="476686"/>
                </a:lnTo>
                <a:cubicBezTo>
                  <a:pt x="1088296" y="477078"/>
                  <a:pt x="1088296" y="477471"/>
                  <a:pt x="1088320" y="477862"/>
                </a:cubicBezTo>
                <a:close/>
                <a:moveTo>
                  <a:pt x="1088320" y="819209"/>
                </a:moveTo>
                <a:lnTo>
                  <a:pt x="1088320" y="843428"/>
                </a:lnTo>
                <a:cubicBezTo>
                  <a:pt x="1087384" y="844076"/>
                  <a:pt x="1086760" y="843428"/>
                  <a:pt x="1086112" y="843044"/>
                </a:cubicBezTo>
                <a:cubicBezTo>
                  <a:pt x="1073678" y="836851"/>
                  <a:pt x="1061293" y="830611"/>
                  <a:pt x="1048859" y="824466"/>
                </a:cubicBezTo>
                <a:cubicBezTo>
                  <a:pt x="1047544" y="824003"/>
                  <a:pt x="1046732" y="822680"/>
                  <a:pt x="1046915" y="821297"/>
                </a:cubicBezTo>
                <a:cubicBezTo>
                  <a:pt x="1046915" y="786318"/>
                  <a:pt x="1046915" y="751345"/>
                  <a:pt x="1046915" y="716380"/>
                </a:cubicBezTo>
                <a:cubicBezTo>
                  <a:pt x="1046804" y="715701"/>
                  <a:pt x="1046958" y="715005"/>
                  <a:pt x="1047347" y="714436"/>
                </a:cubicBezTo>
                <a:lnTo>
                  <a:pt x="1059348" y="717484"/>
                </a:lnTo>
                <a:cubicBezTo>
                  <a:pt x="1067870" y="719621"/>
                  <a:pt x="1076391" y="721709"/>
                  <a:pt x="1084912" y="723869"/>
                </a:cubicBezTo>
                <a:cubicBezTo>
                  <a:pt x="1088776" y="724853"/>
                  <a:pt x="1088272" y="724109"/>
                  <a:pt x="1088272" y="728094"/>
                </a:cubicBezTo>
                <a:cubicBezTo>
                  <a:pt x="1088320" y="758465"/>
                  <a:pt x="1088327" y="788838"/>
                  <a:pt x="1088296" y="819209"/>
                </a:cubicBezTo>
                <a:close/>
                <a:moveTo>
                  <a:pt x="603195" y="819953"/>
                </a:moveTo>
                <a:cubicBezTo>
                  <a:pt x="603195" y="816161"/>
                  <a:pt x="603195" y="812368"/>
                  <a:pt x="603195" y="808576"/>
                </a:cubicBezTo>
                <a:cubicBezTo>
                  <a:pt x="603195" y="807256"/>
                  <a:pt x="603651" y="806727"/>
                  <a:pt x="604924" y="806848"/>
                </a:cubicBezTo>
                <a:cubicBezTo>
                  <a:pt x="605428" y="806848"/>
                  <a:pt x="605932" y="806848"/>
                  <a:pt x="606436" y="806848"/>
                </a:cubicBezTo>
                <a:cubicBezTo>
                  <a:pt x="637832" y="806848"/>
                  <a:pt x="669220" y="806848"/>
                  <a:pt x="700600" y="806848"/>
                </a:cubicBezTo>
                <a:cubicBezTo>
                  <a:pt x="702585" y="806576"/>
                  <a:pt x="704478" y="807772"/>
                  <a:pt x="705088" y="809680"/>
                </a:cubicBezTo>
                <a:cubicBezTo>
                  <a:pt x="706672" y="813232"/>
                  <a:pt x="708545" y="816665"/>
                  <a:pt x="710249" y="820145"/>
                </a:cubicBezTo>
                <a:cubicBezTo>
                  <a:pt x="710868" y="821053"/>
                  <a:pt x="711250" y="822101"/>
                  <a:pt x="711353" y="823194"/>
                </a:cubicBezTo>
                <a:lnTo>
                  <a:pt x="606460" y="823194"/>
                </a:lnTo>
                <a:cubicBezTo>
                  <a:pt x="602811" y="823146"/>
                  <a:pt x="603195" y="823458"/>
                  <a:pt x="603171" y="819953"/>
                </a:cubicBezTo>
                <a:close/>
                <a:moveTo>
                  <a:pt x="603195" y="554984"/>
                </a:moveTo>
                <a:lnTo>
                  <a:pt x="603195" y="512115"/>
                </a:lnTo>
                <a:cubicBezTo>
                  <a:pt x="603195" y="511419"/>
                  <a:pt x="603195" y="510723"/>
                  <a:pt x="603195" y="510002"/>
                </a:cubicBezTo>
                <a:cubicBezTo>
                  <a:pt x="603195" y="509282"/>
                  <a:pt x="603675" y="508778"/>
                  <a:pt x="604516" y="508802"/>
                </a:cubicBezTo>
                <a:lnTo>
                  <a:pt x="692343" y="508802"/>
                </a:lnTo>
                <a:cubicBezTo>
                  <a:pt x="695919" y="508802"/>
                  <a:pt x="695583" y="508298"/>
                  <a:pt x="695583" y="511947"/>
                </a:cubicBezTo>
                <a:lnTo>
                  <a:pt x="695583" y="598357"/>
                </a:lnTo>
                <a:cubicBezTo>
                  <a:pt x="695583" y="598958"/>
                  <a:pt x="695583" y="599558"/>
                  <a:pt x="695583" y="600158"/>
                </a:cubicBezTo>
                <a:cubicBezTo>
                  <a:pt x="695583" y="600758"/>
                  <a:pt x="695151" y="601406"/>
                  <a:pt x="694311" y="601358"/>
                </a:cubicBezTo>
                <a:cubicBezTo>
                  <a:pt x="693471" y="601310"/>
                  <a:pt x="693111" y="601358"/>
                  <a:pt x="692511" y="601358"/>
                </a:cubicBezTo>
                <a:lnTo>
                  <a:pt x="606460" y="601358"/>
                </a:lnTo>
                <a:cubicBezTo>
                  <a:pt x="602619" y="601358"/>
                  <a:pt x="603195" y="601622"/>
                  <a:pt x="603171" y="597925"/>
                </a:cubicBezTo>
                <a:close/>
                <a:moveTo>
                  <a:pt x="603195" y="409646"/>
                </a:moveTo>
                <a:cubicBezTo>
                  <a:pt x="603195" y="406742"/>
                  <a:pt x="603195" y="403837"/>
                  <a:pt x="603195" y="400957"/>
                </a:cubicBezTo>
                <a:cubicBezTo>
                  <a:pt x="603195" y="399829"/>
                  <a:pt x="603555" y="399277"/>
                  <a:pt x="604732" y="399325"/>
                </a:cubicBezTo>
                <a:cubicBezTo>
                  <a:pt x="605428" y="399325"/>
                  <a:pt x="606124" y="399325"/>
                  <a:pt x="606820" y="399325"/>
                </a:cubicBezTo>
                <a:lnTo>
                  <a:pt x="698847" y="399325"/>
                </a:lnTo>
                <a:cubicBezTo>
                  <a:pt x="699906" y="399207"/>
                  <a:pt x="700979" y="399272"/>
                  <a:pt x="702016" y="399517"/>
                </a:cubicBezTo>
                <a:cubicBezTo>
                  <a:pt x="702400" y="400501"/>
                  <a:pt x="701752" y="401149"/>
                  <a:pt x="701416" y="401917"/>
                </a:cubicBezTo>
                <a:cubicBezTo>
                  <a:pt x="699975" y="404893"/>
                  <a:pt x="698415" y="407798"/>
                  <a:pt x="697047" y="410774"/>
                </a:cubicBezTo>
                <a:cubicBezTo>
                  <a:pt x="696327" y="412286"/>
                  <a:pt x="695487" y="413174"/>
                  <a:pt x="693687" y="412910"/>
                </a:cubicBezTo>
                <a:cubicBezTo>
                  <a:pt x="693488" y="412886"/>
                  <a:pt x="693286" y="412886"/>
                  <a:pt x="693087" y="412910"/>
                </a:cubicBezTo>
                <a:lnTo>
                  <a:pt x="606436" y="412910"/>
                </a:lnTo>
                <a:cubicBezTo>
                  <a:pt x="602811" y="412814"/>
                  <a:pt x="603195" y="413126"/>
                  <a:pt x="603171" y="409646"/>
                </a:cubicBezTo>
                <a:close/>
                <a:moveTo>
                  <a:pt x="1045115" y="489096"/>
                </a:moveTo>
                <a:cubicBezTo>
                  <a:pt x="1045235" y="490248"/>
                  <a:pt x="1044635" y="490632"/>
                  <a:pt x="1043602" y="490872"/>
                </a:cubicBezTo>
                <a:lnTo>
                  <a:pt x="1011942" y="498697"/>
                </a:lnTo>
                <a:cubicBezTo>
                  <a:pt x="1011654" y="498733"/>
                  <a:pt x="1011366" y="498733"/>
                  <a:pt x="1011078" y="498697"/>
                </a:cubicBezTo>
                <a:cubicBezTo>
                  <a:pt x="1010478" y="497881"/>
                  <a:pt x="1010742" y="496945"/>
                  <a:pt x="1010742" y="496081"/>
                </a:cubicBezTo>
                <a:cubicBezTo>
                  <a:pt x="1010742" y="464620"/>
                  <a:pt x="1010742" y="433145"/>
                  <a:pt x="1010742" y="401653"/>
                </a:cubicBezTo>
                <a:cubicBezTo>
                  <a:pt x="1010538" y="399949"/>
                  <a:pt x="1011532" y="398331"/>
                  <a:pt x="1013143" y="397740"/>
                </a:cubicBezTo>
                <a:cubicBezTo>
                  <a:pt x="1023104" y="392940"/>
                  <a:pt x="1032993" y="387851"/>
                  <a:pt x="1042906" y="382931"/>
                </a:cubicBezTo>
                <a:cubicBezTo>
                  <a:pt x="1043588" y="382402"/>
                  <a:pt x="1044455" y="382177"/>
                  <a:pt x="1045307" y="382306"/>
                </a:cubicBezTo>
                <a:lnTo>
                  <a:pt x="1045307" y="486936"/>
                </a:lnTo>
                <a:cubicBezTo>
                  <a:pt x="1045115" y="487728"/>
                  <a:pt x="1045067" y="488424"/>
                  <a:pt x="1045115" y="489096"/>
                </a:cubicBezTo>
                <a:close/>
                <a:moveTo>
                  <a:pt x="1044803" y="822065"/>
                </a:moveTo>
                <a:cubicBezTo>
                  <a:pt x="1043867" y="822209"/>
                  <a:pt x="1043146" y="821561"/>
                  <a:pt x="1042402" y="821177"/>
                </a:cubicBezTo>
                <a:cubicBezTo>
                  <a:pt x="1032657" y="816377"/>
                  <a:pt x="1022960" y="811408"/>
                  <a:pt x="1013191" y="806632"/>
                </a:cubicBezTo>
                <a:cubicBezTo>
                  <a:pt x="1011606" y="806065"/>
                  <a:pt x="1010615" y="804488"/>
                  <a:pt x="1010790" y="802815"/>
                </a:cubicBezTo>
                <a:cubicBezTo>
                  <a:pt x="1010790" y="771258"/>
                  <a:pt x="1010790" y="739687"/>
                  <a:pt x="1010790" y="708099"/>
                </a:cubicBezTo>
                <a:cubicBezTo>
                  <a:pt x="1010790" y="707595"/>
                  <a:pt x="1010790" y="707091"/>
                  <a:pt x="1010790" y="706611"/>
                </a:cubicBezTo>
                <a:cubicBezTo>
                  <a:pt x="1010790" y="705627"/>
                  <a:pt x="1011318" y="705411"/>
                  <a:pt x="1012159" y="705603"/>
                </a:cubicBezTo>
                <a:lnTo>
                  <a:pt x="1013311" y="705891"/>
                </a:lnTo>
                <a:cubicBezTo>
                  <a:pt x="1023176" y="708291"/>
                  <a:pt x="1033041" y="710860"/>
                  <a:pt x="1042930" y="713260"/>
                </a:cubicBezTo>
                <a:cubicBezTo>
                  <a:pt x="1044539" y="713668"/>
                  <a:pt x="1045211" y="714196"/>
                  <a:pt x="1045211" y="716020"/>
                </a:cubicBezTo>
                <a:cubicBezTo>
                  <a:pt x="1045211" y="750873"/>
                  <a:pt x="1045211" y="785742"/>
                  <a:pt x="1045211" y="820625"/>
                </a:cubicBezTo>
                <a:cubicBezTo>
                  <a:pt x="1045115" y="821105"/>
                  <a:pt x="1045259" y="821633"/>
                  <a:pt x="1044803" y="822089"/>
                </a:cubicBezTo>
                <a:close/>
                <a:moveTo>
                  <a:pt x="697359" y="786733"/>
                </a:moveTo>
                <a:lnTo>
                  <a:pt x="697359" y="700322"/>
                </a:lnTo>
                <a:cubicBezTo>
                  <a:pt x="697383" y="699921"/>
                  <a:pt x="697383" y="699523"/>
                  <a:pt x="697359" y="699122"/>
                </a:cubicBezTo>
                <a:cubicBezTo>
                  <a:pt x="697119" y="697466"/>
                  <a:pt x="697959" y="697106"/>
                  <a:pt x="699423" y="697130"/>
                </a:cubicBezTo>
                <a:cubicBezTo>
                  <a:pt x="704416" y="697130"/>
                  <a:pt x="709433" y="697130"/>
                  <a:pt x="714425" y="697130"/>
                </a:cubicBezTo>
                <a:lnTo>
                  <a:pt x="786074" y="697130"/>
                </a:lnTo>
                <a:cubicBezTo>
                  <a:pt x="786770" y="697130"/>
                  <a:pt x="787466" y="697130"/>
                  <a:pt x="788163" y="697130"/>
                </a:cubicBezTo>
                <a:cubicBezTo>
                  <a:pt x="789291" y="697130"/>
                  <a:pt x="789843" y="697442"/>
                  <a:pt x="789747" y="698642"/>
                </a:cubicBezTo>
                <a:cubicBezTo>
                  <a:pt x="789747" y="699338"/>
                  <a:pt x="789747" y="700034"/>
                  <a:pt x="789747" y="700730"/>
                </a:cubicBezTo>
                <a:lnTo>
                  <a:pt x="789747" y="787381"/>
                </a:lnTo>
                <a:cubicBezTo>
                  <a:pt x="789747" y="789565"/>
                  <a:pt x="789747" y="789613"/>
                  <a:pt x="787346" y="789613"/>
                </a:cubicBezTo>
                <a:lnTo>
                  <a:pt x="700936" y="789613"/>
                </a:lnTo>
                <a:cubicBezTo>
                  <a:pt x="700240" y="789613"/>
                  <a:pt x="699543" y="789613"/>
                  <a:pt x="698847" y="789613"/>
                </a:cubicBezTo>
                <a:cubicBezTo>
                  <a:pt x="697455" y="789757"/>
                  <a:pt x="697095" y="789037"/>
                  <a:pt x="697215" y="787813"/>
                </a:cubicBezTo>
                <a:cubicBezTo>
                  <a:pt x="697282" y="787456"/>
                  <a:pt x="697333" y="787095"/>
                  <a:pt x="697359" y="786733"/>
                </a:cubicBezTo>
                <a:close/>
                <a:moveTo>
                  <a:pt x="1008918" y="781524"/>
                </a:moveTo>
                <a:lnTo>
                  <a:pt x="1008918" y="802215"/>
                </a:lnTo>
                <a:cubicBezTo>
                  <a:pt x="1009019" y="802810"/>
                  <a:pt x="1008909" y="803420"/>
                  <a:pt x="1008606" y="803943"/>
                </a:cubicBezTo>
                <a:cubicBezTo>
                  <a:pt x="1007622" y="804207"/>
                  <a:pt x="1006902" y="803511"/>
                  <a:pt x="1006206" y="803127"/>
                </a:cubicBezTo>
                <a:cubicBezTo>
                  <a:pt x="998165" y="799119"/>
                  <a:pt x="990196" y="794990"/>
                  <a:pt x="982203" y="791126"/>
                </a:cubicBezTo>
                <a:cubicBezTo>
                  <a:pt x="980715" y="790542"/>
                  <a:pt x="979822" y="789013"/>
                  <a:pt x="980043" y="787429"/>
                </a:cubicBezTo>
                <a:cubicBezTo>
                  <a:pt x="980043" y="764554"/>
                  <a:pt x="980043" y="741655"/>
                  <a:pt x="980043" y="718781"/>
                </a:cubicBezTo>
                <a:lnTo>
                  <a:pt x="980043" y="698210"/>
                </a:lnTo>
                <a:cubicBezTo>
                  <a:pt x="981027" y="697610"/>
                  <a:pt x="981747" y="698090"/>
                  <a:pt x="982443" y="698210"/>
                </a:cubicBezTo>
                <a:cubicBezTo>
                  <a:pt x="990388" y="700202"/>
                  <a:pt x="998285" y="702266"/>
                  <a:pt x="1006254" y="704139"/>
                </a:cubicBezTo>
                <a:cubicBezTo>
                  <a:pt x="1009494" y="704907"/>
                  <a:pt x="1008990" y="705267"/>
                  <a:pt x="1008990" y="707739"/>
                </a:cubicBezTo>
                <a:close/>
                <a:moveTo>
                  <a:pt x="885735" y="786733"/>
                </a:moveTo>
                <a:lnTo>
                  <a:pt x="885735" y="700322"/>
                </a:lnTo>
                <a:cubicBezTo>
                  <a:pt x="885759" y="699921"/>
                  <a:pt x="885759" y="699523"/>
                  <a:pt x="885735" y="699122"/>
                </a:cubicBezTo>
                <a:cubicBezTo>
                  <a:pt x="885495" y="697466"/>
                  <a:pt x="886311" y="697106"/>
                  <a:pt x="887799" y="697130"/>
                </a:cubicBezTo>
                <a:cubicBezTo>
                  <a:pt x="892600" y="697130"/>
                  <a:pt x="897400" y="697130"/>
                  <a:pt x="902201" y="697130"/>
                </a:cubicBezTo>
                <a:lnTo>
                  <a:pt x="974426" y="697130"/>
                </a:lnTo>
                <a:cubicBezTo>
                  <a:pt x="975146" y="697130"/>
                  <a:pt x="975842" y="697130"/>
                  <a:pt x="976538" y="697130"/>
                </a:cubicBezTo>
                <a:cubicBezTo>
                  <a:pt x="977666" y="697130"/>
                  <a:pt x="978218" y="697442"/>
                  <a:pt x="978122" y="698642"/>
                </a:cubicBezTo>
                <a:cubicBezTo>
                  <a:pt x="978122" y="699338"/>
                  <a:pt x="978122" y="700034"/>
                  <a:pt x="978122" y="700730"/>
                </a:cubicBezTo>
                <a:lnTo>
                  <a:pt x="978122" y="787357"/>
                </a:lnTo>
                <a:cubicBezTo>
                  <a:pt x="978122" y="789757"/>
                  <a:pt x="978122" y="789613"/>
                  <a:pt x="975722" y="789613"/>
                </a:cubicBezTo>
                <a:lnTo>
                  <a:pt x="889167" y="789613"/>
                </a:lnTo>
                <a:cubicBezTo>
                  <a:pt x="888471" y="789613"/>
                  <a:pt x="887775" y="789613"/>
                  <a:pt x="887079" y="789613"/>
                </a:cubicBezTo>
                <a:cubicBezTo>
                  <a:pt x="885999" y="789613"/>
                  <a:pt x="885663" y="789109"/>
                  <a:pt x="885735" y="788125"/>
                </a:cubicBezTo>
                <a:cubicBezTo>
                  <a:pt x="885759" y="787669"/>
                  <a:pt x="885735" y="787189"/>
                  <a:pt x="885735" y="786733"/>
                </a:cubicBezTo>
                <a:close/>
                <a:moveTo>
                  <a:pt x="883935" y="512451"/>
                </a:moveTo>
                <a:lnTo>
                  <a:pt x="883935" y="599030"/>
                </a:lnTo>
                <a:cubicBezTo>
                  <a:pt x="883935" y="601430"/>
                  <a:pt x="883935" y="601286"/>
                  <a:pt x="881534" y="601286"/>
                </a:cubicBezTo>
                <a:lnTo>
                  <a:pt x="793683" y="601286"/>
                </a:lnTo>
                <a:cubicBezTo>
                  <a:pt x="791499" y="601286"/>
                  <a:pt x="791451" y="601286"/>
                  <a:pt x="791451" y="598886"/>
                </a:cubicBezTo>
                <a:lnTo>
                  <a:pt x="791451" y="512235"/>
                </a:lnTo>
                <a:cubicBezTo>
                  <a:pt x="791451" y="511539"/>
                  <a:pt x="791451" y="510843"/>
                  <a:pt x="791451" y="510146"/>
                </a:cubicBezTo>
                <a:cubicBezTo>
                  <a:pt x="791451" y="509090"/>
                  <a:pt x="791955" y="508730"/>
                  <a:pt x="792915" y="508778"/>
                </a:cubicBezTo>
                <a:lnTo>
                  <a:pt x="880742" y="508778"/>
                </a:lnTo>
                <a:cubicBezTo>
                  <a:pt x="881246" y="508778"/>
                  <a:pt x="881750" y="508778"/>
                  <a:pt x="882254" y="508778"/>
                </a:cubicBezTo>
                <a:cubicBezTo>
                  <a:pt x="883358" y="508658"/>
                  <a:pt x="883935" y="509090"/>
                  <a:pt x="883838" y="510266"/>
                </a:cubicBezTo>
                <a:cubicBezTo>
                  <a:pt x="883887" y="510987"/>
                  <a:pt x="883935" y="511707"/>
                  <a:pt x="883935" y="512403"/>
                </a:cubicBezTo>
                <a:close/>
                <a:moveTo>
                  <a:pt x="883935" y="743744"/>
                </a:moveTo>
                <a:lnTo>
                  <a:pt x="883935" y="787453"/>
                </a:lnTo>
                <a:cubicBezTo>
                  <a:pt x="883935" y="789613"/>
                  <a:pt x="883935" y="789613"/>
                  <a:pt x="881870" y="789661"/>
                </a:cubicBezTo>
                <a:lnTo>
                  <a:pt x="794931" y="789661"/>
                </a:lnTo>
                <a:cubicBezTo>
                  <a:pt x="791019" y="789661"/>
                  <a:pt x="791547" y="790021"/>
                  <a:pt x="791547" y="786349"/>
                </a:cubicBezTo>
                <a:lnTo>
                  <a:pt x="791547" y="700610"/>
                </a:lnTo>
                <a:cubicBezTo>
                  <a:pt x="791547" y="700106"/>
                  <a:pt x="791547" y="699602"/>
                  <a:pt x="791547" y="699098"/>
                </a:cubicBezTo>
                <a:cubicBezTo>
                  <a:pt x="791403" y="697730"/>
                  <a:pt x="791859" y="696986"/>
                  <a:pt x="793347" y="697178"/>
                </a:cubicBezTo>
                <a:cubicBezTo>
                  <a:pt x="793947" y="697178"/>
                  <a:pt x="794547" y="697178"/>
                  <a:pt x="795147" y="697178"/>
                </a:cubicBezTo>
                <a:lnTo>
                  <a:pt x="880598" y="697178"/>
                </a:lnTo>
                <a:cubicBezTo>
                  <a:pt x="884319" y="697178"/>
                  <a:pt x="883935" y="696650"/>
                  <a:pt x="883935" y="700514"/>
                </a:cubicBezTo>
                <a:close/>
                <a:moveTo>
                  <a:pt x="791595" y="692065"/>
                </a:moveTo>
                <a:lnTo>
                  <a:pt x="791595" y="605654"/>
                </a:lnTo>
                <a:cubicBezTo>
                  <a:pt x="791595" y="603062"/>
                  <a:pt x="791595" y="603038"/>
                  <a:pt x="794235" y="603038"/>
                </a:cubicBezTo>
                <a:lnTo>
                  <a:pt x="882686" y="603038"/>
                </a:lnTo>
                <a:cubicBezTo>
                  <a:pt x="883550" y="603038"/>
                  <a:pt x="883982" y="603374"/>
                  <a:pt x="883982" y="604262"/>
                </a:cubicBezTo>
                <a:cubicBezTo>
                  <a:pt x="883982" y="605150"/>
                  <a:pt x="883982" y="605654"/>
                  <a:pt x="883982" y="606350"/>
                </a:cubicBezTo>
                <a:lnTo>
                  <a:pt x="883982" y="692761"/>
                </a:lnTo>
                <a:cubicBezTo>
                  <a:pt x="883982" y="695594"/>
                  <a:pt x="883982" y="695354"/>
                  <a:pt x="881390" y="695354"/>
                </a:cubicBezTo>
                <a:lnTo>
                  <a:pt x="793179" y="695354"/>
                </a:lnTo>
                <a:cubicBezTo>
                  <a:pt x="792075" y="695354"/>
                  <a:pt x="791451" y="695066"/>
                  <a:pt x="791547" y="693841"/>
                </a:cubicBezTo>
                <a:cubicBezTo>
                  <a:pt x="791595" y="693265"/>
                  <a:pt x="791595" y="692665"/>
                  <a:pt x="791595" y="692065"/>
                </a:cubicBezTo>
                <a:close/>
                <a:moveTo>
                  <a:pt x="882446" y="507002"/>
                </a:moveTo>
                <a:cubicBezTo>
                  <a:pt x="881846" y="507002"/>
                  <a:pt x="881246" y="507002"/>
                  <a:pt x="880646" y="507002"/>
                </a:cubicBezTo>
                <a:lnTo>
                  <a:pt x="795195" y="507002"/>
                </a:lnTo>
                <a:cubicBezTo>
                  <a:pt x="791043" y="507002"/>
                  <a:pt x="791595" y="507458"/>
                  <a:pt x="791595" y="503258"/>
                </a:cubicBezTo>
                <a:lnTo>
                  <a:pt x="791595" y="417207"/>
                </a:lnTo>
                <a:cubicBezTo>
                  <a:pt x="791595" y="414638"/>
                  <a:pt x="791595" y="414615"/>
                  <a:pt x="794235" y="414615"/>
                </a:cubicBezTo>
                <a:lnTo>
                  <a:pt x="881486" y="414615"/>
                </a:lnTo>
                <a:cubicBezTo>
                  <a:pt x="883887" y="414615"/>
                  <a:pt x="883887" y="414615"/>
                  <a:pt x="883887" y="417303"/>
                </a:cubicBezTo>
                <a:lnTo>
                  <a:pt x="883887" y="503354"/>
                </a:lnTo>
                <a:cubicBezTo>
                  <a:pt x="883887" y="504050"/>
                  <a:pt x="883887" y="504746"/>
                  <a:pt x="883887" y="505442"/>
                </a:cubicBezTo>
                <a:cubicBezTo>
                  <a:pt x="884031" y="506594"/>
                  <a:pt x="883574" y="507122"/>
                  <a:pt x="882398" y="507002"/>
                </a:cubicBezTo>
                <a:close/>
                <a:moveTo>
                  <a:pt x="883070" y="412838"/>
                </a:moveTo>
                <a:cubicBezTo>
                  <a:pt x="853434" y="412838"/>
                  <a:pt x="823783" y="412838"/>
                  <a:pt x="794115" y="412838"/>
                </a:cubicBezTo>
                <a:lnTo>
                  <a:pt x="793803" y="412838"/>
                </a:lnTo>
                <a:cubicBezTo>
                  <a:pt x="793371" y="412070"/>
                  <a:pt x="794091" y="411782"/>
                  <a:pt x="794475" y="411398"/>
                </a:cubicBezTo>
                <a:cubicBezTo>
                  <a:pt x="797980" y="407870"/>
                  <a:pt x="801556" y="404365"/>
                  <a:pt x="805037" y="400789"/>
                </a:cubicBezTo>
                <a:cubicBezTo>
                  <a:pt x="805834" y="399908"/>
                  <a:pt x="806969" y="399409"/>
                  <a:pt x="808157" y="399421"/>
                </a:cubicBezTo>
                <a:lnTo>
                  <a:pt x="902825" y="399421"/>
                </a:lnTo>
                <a:cubicBezTo>
                  <a:pt x="903180" y="399454"/>
                  <a:pt x="903533" y="399509"/>
                  <a:pt x="903881" y="399589"/>
                </a:cubicBezTo>
                <a:cubicBezTo>
                  <a:pt x="903641" y="400501"/>
                  <a:pt x="903017" y="400693"/>
                  <a:pt x="902561" y="400981"/>
                </a:cubicBezTo>
                <a:cubicBezTo>
                  <a:pt x="897160" y="404605"/>
                  <a:pt x="891760" y="408182"/>
                  <a:pt x="886383" y="411806"/>
                </a:cubicBezTo>
                <a:cubicBezTo>
                  <a:pt x="885401" y="412500"/>
                  <a:pt x="884225" y="412862"/>
                  <a:pt x="883022" y="412838"/>
                </a:cubicBezTo>
                <a:close/>
                <a:moveTo>
                  <a:pt x="889215" y="603086"/>
                </a:moveTo>
                <a:lnTo>
                  <a:pt x="975890" y="603086"/>
                </a:lnTo>
                <a:cubicBezTo>
                  <a:pt x="978122" y="603086"/>
                  <a:pt x="978170" y="603086"/>
                  <a:pt x="978170" y="605486"/>
                </a:cubicBezTo>
                <a:lnTo>
                  <a:pt x="978170" y="693121"/>
                </a:lnTo>
                <a:cubicBezTo>
                  <a:pt x="978170" y="695522"/>
                  <a:pt x="978170" y="695522"/>
                  <a:pt x="975770" y="695522"/>
                </a:cubicBezTo>
                <a:lnTo>
                  <a:pt x="886959" y="695522"/>
                </a:lnTo>
                <a:cubicBezTo>
                  <a:pt x="886404" y="695577"/>
                  <a:pt x="885910" y="695174"/>
                  <a:pt x="885855" y="694619"/>
                </a:cubicBezTo>
                <a:cubicBezTo>
                  <a:pt x="885848" y="694552"/>
                  <a:pt x="885848" y="694485"/>
                  <a:pt x="885855" y="694418"/>
                </a:cubicBezTo>
                <a:lnTo>
                  <a:pt x="885855" y="606374"/>
                </a:lnTo>
                <a:cubicBezTo>
                  <a:pt x="885735" y="602654"/>
                  <a:pt x="885423" y="603086"/>
                  <a:pt x="889167" y="603086"/>
                </a:cubicBezTo>
                <a:close/>
                <a:moveTo>
                  <a:pt x="975626" y="601286"/>
                </a:moveTo>
                <a:lnTo>
                  <a:pt x="886815" y="601286"/>
                </a:lnTo>
                <a:cubicBezTo>
                  <a:pt x="886275" y="601346"/>
                  <a:pt x="885788" y="600955"/>
                  <a:pt x="885730" y="600415"/>
                </a:cubicBezTo>
                <a:cubicBezTo>
                  <a:pt x="885720" y="600331"/>
                  <a:pt x="885723" y="600242"/>
                  <a:pt x="885735" y="600158"/>
                </a:cubicBezTo>
                <a:cubicBezTo>
                  <a:pt x="885735" y="599462"/>
                  <a:pt x="885735" y="598766"/>
                  <a:pt x="885735" y="598069"/>
                </a:cubicBezTo>
                <a:lnTo>
                  <a:pt x="885735" y="511419"/>
                </a:lnTo>
                <a:cubicBezTo>
                  <a:pt x="885735" y="508850"/>
                  <a:pt x="885735" y="508826"/>
                  <a:pt x="888351" y="508826"/>
                </a:cubicBezTo>
                <a:lnTo>
                  <a:pt x="975602" y="508826"/>
                </a:lnTo>
                <a:cubicBezTo>
                  <a:pt x="978002" y="508826"/>
                  <a:pt x="978002" y="508826"/>
                  <a:pt x="978002" y="511491"/>
                </a:cubicBezTo>
                <a:lnTo>
                  <a:pt x="978002" y="598718"/>
                </a:lnTo>
                <a:cubicBezTo>
                  <a:pt x="978122" y="601502"/>
                  <a:pt x="978362" y="601286"/>
                  <a:pt x="975530" y="601286"/>
                </a:cubicBezTo>
                <a:close/>
                <a:moveTo>
                  <a:pt x="978218" y="503810"/>
                </a:moveTo>
                <a:lnTo>
                  <a:pt x="978218" y="504722"/>
                </a:lnTo>
                <a:cubicBezTo>
                  <a:pt x="978218" y="506954"/>
                  <a:pt x="978218" y="507122"/>
                  <a:pt x="975818" y="507122"/>
                </a:cubicBezTo>
                <a:lnTo>
                  <a:pt x="888255" y="507122"/>
                </a:lnTo>
                <a:cubicBezTo>
                  <a:pt x="885855" y="507122"/>
                  <a:pt x="885855" y="507122"/>
                  <a:pt x="885855" y="504410"/>
                </a:cubicBezTo>
                <a:lnTo>
                  <a:pt x="885855" y="417999"/>
                </a:lnTo>
                <a:cubicBezTo>
                  <a:pt x="885855" y="417279"/>
                  <a:pt x="885855" y="416583"/>
                  <a:pt x="885855" y="415887"/>
                </a:cubicBezTo>
                <a:cubicBezTo>
                  <a:pt x="885855" y="415191"/>
                  <a:pt x="886311" y="414638"/>
                  <a:pt x="887151" y="414663"/>
                </a:cubicBezTo>
                <a:lnTo>
                  <a:pt x="975002" y="414663"/>
                </a:lnTo>
                <a:cubicBezTo>
                  <a:pt x="978578" y="414663"/>
                  <a:pt x="978242" y="414158"/>
                  <a:pt x="978242" y="417807"/>
                </a:cubicBezTo>
                <a:close/>
                <a:moveTo>
                  <a:pt x="891399" y="791534"/>
                </a:moveTo>
                <a:lnTo>
                  <a:pt x="976418" y="791534"/>
                </a:lnTo>
                <a:cubicBezTo>
                  <a:pt x="977709" y="791447"/>
                  <a:pt x="979003" y="791678"/>
                  <a:pt x="980187" y="792206"/>
                </a:cubicBezTo>
                <a:cubicBezTo>
                  <a:pt x="987916" y="796142"/>
                  <a:pt x="995692" y="800031"/>
                  <a:pt x="1003445" y="803919"/>
                </a:cubicBezTo>
                <a:cubicBezTo>
                  <a:pt x="1003878" y="804111"/>
                  <a:pt x="1004406" y="804207"/>
                  <a:pt x="1004574" y="805119"/>
                </a:cubicBezTo>
                <a:lnTo>
                  <a:pt x="1001645" y="805119"/>
                </a:lnTo>
                <a:cubicBezTo>
                  <a:pt x="971370" y="805119"/>
                  <a:pt x="941102" y="805119"/>
                  <a:pt x="910842" y="805119"/>
                </a:cubicBezTo>
                <a:cubicBezTo>
                  <a:pt x="909058" y="805167"/>
                  <a:pt x="907306" y="804637"/>
                  <a:pt x="905849" y="803607"/>
                </a:cubicBezTo>
                <a:cubicBezTo>
                  <a:pt x="900761" y="800103"/>
                  <a:pt x="895576" y="796694"/>
                  <a:pt x="890439" y="793238"/>
                </a:cubicBezTo>
                <a:cubicBezTo>
                  <a:pt x="889782" y="792935"/>
                  <a:pt x="889218" y="792465"/>
                  <a:pt x="888807" y="791870"/>
                </a:cubicBezTo>
                <a:cubicBezTo>
                  <a:pt x="889647" y="791126"/>
                  <a:pt x="890583" y="791534"/>
                  <a:pt x="891399" y="791534"/>
                </a:cubicBezTo>
                <a:close/>
                <a:moveTo>
                  <a:pt x="1009014" y="700730"/>
                </a:moveTo>
                <a:cubicBezTo>
                  <a:pt x="1009014" y="702819"/>
                  <a:pt x="1008846" y="702915"/>
                  <a:pt x="1006614" y="702386"/>
                </a:cubicBezTo>
                <a:lnTo>
                  <a:pt x="982611" y="696362"/>
                </a:lnTo>
                <a:cubicBezTo>
                  <a:pt x="980019" y="695714"/>
                  <a:pt x="980019" y="695690"/>
                  <a:pt x="980019" y="693025"/>
                </a:cubicBezTo>
                <a:lnTo>
                  <a:pt x="980019" y="605726"/>
                </a:lnTo>
                <a:cubicBezTo>
                  <a:pt x="980019" y="603110"/>
                  <a:pt x="980019" y="603086"/>
                  <a:pt x="982611" y="603086"/>
                </a:cubicBezTo>
                <a:lnTo>
                  <a:pt x="1006302" y="603086"/>
                </a:lnTo>
                <a:cubicBezTo>
                  <a:pt x="1008990" y="603086"/>
                  <a:pt x="1009014" y="603086"/>
                  <a:pt x="1009014" y="605942"/>
                </a:cubicBezTo>
                <a:lnTo>
                  <a:pt x="1009014" y="698882"/>
                </a:lnTo>
                <a:cubicBezTo>
                  <a:pt x="1008918" y="699482"/>
                  <a:pt x="1008942" y="700082"/>
                  <a:pt x="1008918" y="700682"/>
                </a:cubicBezTo>
                <a:close/>
                <a:moveTo>
                  <a:pt x="1009014" y="504698"/>
                </a:moveTo>
                <a:cubicBezTo>
                  <a:pt x="1009014" y="535966"/>
                  <a:pt x="1009014" y="567233"/>
                  <a:pt x="1009014" y="598502"/>
                </a:cubicBezTo>
                <a:cubicBezTo>
                  <a:pt x="1009014" y="599006"/>
                  <a:pt x="1009014" y="599510"/>
                  <a:pt x="1009014" y="599990"/>
                </a:cubicBezTo>
                <a:cubicBezTo>
                  <a:pt x="1009014" y="601094"/>
                  <a:pt x="1008510" y="601382"/>
                  <a:pt x="1007550" y="601334"/>
                </a:cubicBezTo>
                <a:cubicBezTo>
                  <a:pt x="1006590" y="601286"/>
                  <a:pt x="1006350" y="601334"/>
                  <a:pt x="1005750" y="601334"/>
                </a:cubicBezTo>
                <a:lnTo>
                  <a:pt x="983283" y="601334"/>
                </a:lnTo>
                <a:cubicBezTo>
                  <a:pt x="979562" y="601334"/>
                  <a:pt x="980019" y="601574"/>
                  <a:pt x="980019" y="598189"/>
                </a:cubicBezTo>
                <a:lnTo>
                  <a:pt x="980019" y="516915"/>
                </a:lnTo>
                <a:cubicBezTo>
                  <a:pt x="980019" y="514707"/>
                  <a:pt x="980019" y="512523"/>
                  <a:pt x="980019" y="510314"/>
                </a:cubicBezTo>
                <a:cubicBezTo>
                  <a:pt x="980019" y="509306"/>
                  <a:pt x="980259" y="508610"/>
                  <a:pt x="981339" y="508346"/>
                </a:cubicBezTo>
                <a:lnTo>
                  <a:pt x="1008558" y="501601"/>
                </a:lnTo>
                <a:cubicBezTo>
                  <a:pt x="1009024" y="502547"/>
                  <a:pt x="1009141" y="503625"/>
                  <a:pt x="1008894" y="504650"/>
                </a:cubicBezTo>
                <a:close/>
                <a:moveTo>
                  <a:pt x="1009014" y="496129"/>
                </a:moveTo>
                <a:cubicBezTo>
                  <a:pt x="1009014" y="496729"/>
                  <a:pt x="1009014" y="497329"/>
                  <a:pt x="1009014" y="497929"/>
                </a:cubicBezTo>
                <a:cubicBezTo>
                  <a:pt x="1009216" y="498863"/>
                  <a:pt x="1008625" y="499782"/>
                  <a:pt x="1007692" y="499984"/>
                </a:cubicBezTo>
                <a:cubicBezTo>
                  <a:pt x="1007622" y="500000"/>
                  <a:pt x="1007550" y="500010"/>
                  <a:pt x="1007478" y="500017"/>
                </a:cubicBezTo>
                <a:cubicBezTo>
                  <a:pt x="998645" y="502153"/>
                  <a:pt x="989860" y="504362"/>
                  <a:pt x="981075" y="506546"/>
                </a:cubicBezTo>
                <a:cubicBezTo>
                  <a:pt x="980851" y="506575"/>
                  <a:pt x="980626" y="506575"/>
                  <a:pt x="980403" y="506546"/>
                </a:cubicBezTo>
                <a:cubicBezTo>
                  <a:pt x="979803" y="505946"/>
                  <a:pt x="980091" y="505106"/>
                  <a:pt x="980091" y="504362"/>
                </a:cubicBezTo>
                <a:cubicBezTo>
                  <a:pt x="980091" y="475191"/>
                  <a:pt x="980091" y="446027"/>
                  <a:pt x="980091" y="416871"/>
                </a:cubicBezTo>
                <a:cubicBezTo>
                  <a:pt x="980091" y="415383"/>
                  <a:pt x="980235" y="414326"/>
                  <a:pt x="981843" y="413534"/>
                </a:cubicBezTo>
                <a:cubicBezTo>
                  <a:pt x="990460" y="409358"/>
                  <a:pt x="999005" y="405013"/>
                  <a:pt x="1007574" y="400741"/>
                </a:cubicBezTo>
                <a:cubicBezTo>
                  <a:pt x="1007951" y="400472"/>
                  <a:pt x="1008433" y="400400"/>
                  <a:pt x="1008870" y="400549"/>
                </a:cubicBezTo>
                <a:cubicBezTo>
                  <a:pt x="1009141" y="401540"/>
                  <a:pt x="1009216" y="402577"/>
                  <a:pt x="1009086" y="403597"/>
                </a:cubicBezTo>
                <a:cubicBezTo>
                  <a:pt x="1008990" y="434386"/>
                  <a:pt x="1008935" y="465213"/>
                  <a:pt x="1008918" y="496081"/>
                </a:cubicBezTo>
                <a:close/>
                <a:moveTo>
                  <a:pt x="985011" y="409958"/>
                </a:moveTo>
                <a:cubicBezTo>
                  <a:pt x="981166" y="412029"/>
                  <a:pt x="976845" y="413054"/>
                  <a:pt x="972482" y="412934"/>
                </a:cubicBezTo>
                <a:cubicBezTo>
                  <a:pt x="945814" y="412790"/>
                  <a:pt x="919147" y="412934"/>
                  <a:pt x="892480" y="412934"/>
                </a:cubicBezTo>
                <a:lnTo>
                  <a:pt x="889215" y="412934"/>
                </a:lnTo>
                <a:cubicBezTo>
                  <a:pt x="889215" y="411830"/>
                  <a:pt x="890079" y="411662"/>
                  <a:pt x="890607" y="411302"/>
                </a:cubicBezTo>
                <a:cubicBezTo>
                  <a:pt x="895912" y="407750"/>
                  <a:pt x="901265" y="404245"/>
                  <a:pt x="906545" y="400645"/>
                </a:cubicBezTo>
                <a:cubicBezTo>
                  <a:pt x="907769" y="399797"/>
                  <a:pt x="909234" y="399368"/>
                  <a:pt x="910722" y="399421"/>
                </a:cubicBezTo>
                <a:lnTo>
                  <a:pt x="1002125" y="399421"/>
                </a:lnTo>
                <a:cubicBezTo>
                  <a:pt x="1003054" y="399236"/>
                  <a:pt x="1004017" y="399464"/>
                  <a:pt x="1004766" y="400045"/>
                </a:cubicBezTo>
                <a:cubicBezTo>
                  <a:pt x="997853" y="403333"/>
                  <a:pt x="991252" y="406429"/>
                  <a:pt x="984891" y="409886"/>
                </a:cubicBezTo>
                <a:close/>
                <a:moveTo>
                  <a:pt x="909690" y="396276"/>
                </a:moveTo>
                <a:cubicBezTo>
                  <a:pt x="908470" y="397143"/>
                  <a:pt x="907009" y="397596"/>
                  <a:pt x="905513" y="397572"/>
                </a:cubicBezTo>
                <a:lnTo>
                  <a:pt x="811229" y="397572"/>
                </a:lnTo>
                <a:cubicBezTo>
                  <a:pt x="810353" y="397673"/>
                  <a:pt x="809468" y="397541"/>
                  <a:pt x="808661" y="397188"/>
                </a:cubicBezTo>
                <a:cubicBezTo>
                  <a:pt x="809501" y="396300"/>
                  <a:pt x="810149" y="395604"/>
                  <a:pt x="810821" y="394932"/>
                </a:cubicBezTo>
                <a:cubicBezTo>
                  <a:pt x="814878" y="390924"/>
                  <a:pt x="818958" y="386939"/>
                  <a:pt x="822967" y="382931"/>
                </a:cubicBezTo>
                <a:cubicBezTo>
                  <a:pt x="823812" y="381954"/>
                  <a:pt x="825038" y="381394"/>
                  <a:pt x="826327" y="381394"/>
                </a:cubicBezTo>
                <a:lnTo>
                  <a:pt x="929804" y="381394"/>
                </a:lnTo>
                <a:cubicBezTo>
                  <a:pt x="930169" y="381430"/>
                  <a:pt x="930529" y="381493"/>
                  <a:pt x="930884" y="381586"/>
                </a:cubicBezTo>
                <a:cubicBezTo>
                  <a:pt x="930500" y="382570"/>
                  <a:pt x="929780" y="382787"/>
                  <a:pt x="929252" y="383147"/>
                </a:cubicBezTo>
                <a:cubicBezTo>
                  <a:pt x="922699" y="387467"/>
                  <a:pt x="916099" y="391812"/>
                  <a:pt x="909570" y="396228"/>
                </a:cubicBezTo>
                <a:close/>
                <a:moveTo>
                  <a:pt x="825199" y="377938"/>
                </a:moveTo>
                <a:cubicBezTo>
                  <a:pt x="824184" y="379035"/>
                  <a:pt x="822732" y="379623"/>
                  <a:pt x="821239" y="379546"/>
                </a:cubicBezTo>
                <a:cubicBezTo>
                  <a:pt x="786643" y="379546"/>
                  <a:pt x="752045" y="379546"/>
                  <a:pt x="717450" y="379546"/>
                </a:cubicBezTo>
                <a:cubicBezTo>
                  <a:pt x="716715" y="379661"/>
                  <a:pt x="715964" y="379587"/>
                  <a:pt x="715265" y="379330"/>
                </a:cubicBezTo>
                <a:cubicBezTo>
                  <a:pt x="715040" y="378927"/>
                  <a:pt x="715040" y="378437"/>
                  <a:pt x="715265" y="378034"/>
                </a:cubicBezTo>
                <a:cubicBezTo>
                  <a:pt x="718026" y="372489"/>
                  <a:pt x="720834" y="366969"/>
                  <a:pt x="723522" y="361400"/>
                </a:cubicBezTo>
                <a:cubicBezTo>
                  <a:pt x="723892" y="360209"/>
                  <a:pt x="725114" y="359499"/>
                  <a:pt x="726331" y="359768"/>
                </a:cubicBezTo>
                <a:cubicBezTo>
                  <a:pt x="726835" y="359768"/>
                  <a:pt x="727339" y="359768"/>
                  <a:pt x="727843" y="359768"/>
                </a:cubicBezTo>
                <a:lnTo>
                  <a:pt x="839097" y="359768"/>
                </a:lnTo>
                <a:cubicBezTo>
                  <a:pt x="840196" y="359650"/>
                  <a:pt x="841308" y="359715"/>
                  <a:pt x="842385" y="359960"/>
                </a:cubicBezTo>
                <a:cubicBezTo>
                  <a:pt x="842601" y="360872"/>
                  <a:pt x="841809" y="361184"/>
                  <a:pt x="841353" y="361616"/>
                </a:cubicBezTo>
                <a:cubicBezTo>
                  <a:pt x="836097" y="367041"/>
                  <a:pt x="830624" y="372441"/>
                  <a:pt x="825199" y="377938"/>
                </a:cubicBezTo>
                <a:close/>
                <a:moveTo>
                  <a:pt x="716106" y="381274"/>
                </a:moveTo>
                <a:cubicBezTo>
                  <a:pt x="729211" y="381274"/>
                  <a:pt x="742293" y="381274"/>
                  <a:pt x="755374" y="381274"/>
                </a:cubicBezTo>
                <a:lnTo>
                  <a:pt x="817782" y="381274"/>
                </a:lnTo>
                <a:cubicBezTo>
                  <a:pt x="819035" y="381106"/>
                  <a:pt x="820310" y="381272"/>
                  <a:pt x="821479" y="381754"/>
                </a:cubicBezTo>
                <a:cubicBezTo>
                  <a:pt x="816390" y="386819"/>
                  <a:pt x="811541" y="391572"/>
                  <a:pt x="806741" y="396372"/>
                </a:cubicBezTo>
                <a:cubicBezTo>
                  <a:pt x="806083" y="397136"/>
                  <a:pt x="805106" y="397546"/>
                  <a:pt x="804101" y="397476"/>
                </a:cubicBezTo>
                <a:cubicBezTo>
                  <a:pt x="803596" y="397476"/>
                  <a:pt x="803092" y="397476"/>
                  <a:pt x="802588" y="397476"/>
                </a:cubicBezTo>
                <a:lnTo>
                  <a:pt x="706576" y="397476"/>
                </a:lnTo>
                <a:cubicBezTo>
                  <a:pt x="705880" y="396540"/>
                  <a:pt x="706456" y="395988"/>
                  <a:pt x="706744" y="395412"/>
                </a:cubicBezTo>
                <a:cubicBezTo>
                  <a:pt x="708737" y="391380"/>
                  <a:pt x="710849" y="387395"/>
                  <a:pt x="712721" y="383411"/>
                </a:cubicBezTo>
                <a:cubicBezTo>
                  <a:pt x="713218" y="381978"/>
                  <a:pt x="714649" y="381090"/>
                  <a:pt x="716154" y="381274"/>
                </a:cubicBezTo>
                <a:close/>
                <a:moveTo>
                  <a:pt x="706504" y="399301"/>
                </a:moveTo>
                <a:cubicBezTo>
                  <a:pt x="707008" y="399337"/>
                  <a:pt x="707512" y="399337"/>
                  <a:pt x="708017" y="399301"/>
                </a:cubicBezTo>
                <a:lnTo>
                  <a:pt x="799756" y="399301"/>
                </a:lnTo>
                <a:cubicBezTo>
                  <a:pt x="800798" y="399185"/>
                  <a:pt x="801851" y="399243"/>
                  <a:pt x="802876" y="399469"/>
                </a:cubicBezTo>
                <a:cubicBezTo>
                  <a:pt x="803044" y="400261"/>
                  <a:pt x="802516" y="400501"/>
                  <a:pt x="802180" y="400837"/>
                </a:cubicBezTo>
                <a:cubicBezTo>
                  <a:pt x="798676" y="404389"/>
                  <a:pt x="795099" y="407894"/>
                  <a:pt x="791619" y="411446"/>
                </a:cubicBezTo>
                <a:cubicBezTo>
                  <a:pt x="790822" y="412341"/>
                  <a:pt x="789672" y="412843"/>
                  <a:pt x="788475" y="412814"/>
                </a:cubicBezTo>
                <a:cubicBezTo>
                  <a:pt x="758807" y="412814"/>
                  <a:pt x="729132" y="412814"/>
                  <a:pt x="699447" y="412814"/>
                </a:cubicBezTo>
                <a:cubicBezTo>
                  <a:pt x="699159" y="412829"/>
                  <a:pt x="698871" y="412829"/>
                  <a:pt x="698583" y="412814"/>
                </a:cubicBezTo>
                <a:cubicBezTo>
                  <a:pt x="698127" y="411998"/>
                  <a:pt x="698703" y="411446"/>
                  <a:pt x="698991" y="410846"/>
                </a:cubicBezTo>
                <a:cubicBezTo>
                  <a:pt x="700576" y="407630"/>
                  <a:pt x="702232" y="404437"/>
                  <a:pt x="703792" y="401245"/>
                </a:cubicBezTo>
                <a:cubicBezTo>
                  <a:pt x="704440" y="399853"/>
                  <a:pt x="705184" y="399133"/>
                  <a:pt x="706576" y="399301"/>
                </a:cubicBezTo>
                <a:close/>
                <a:moveTo>
                  <a:pt x="697287" y="691993"/>
                </a:moveTo>
                <a:lnTo>
                  <a:pt x="697287" y="606542"/>
                </a:lnTo>
                <a:cubicBezTo>
                  <a:pt x="697287" y="606038"/>
                  <a:pt x="697287" y="605534"/>
                  <a:pt x="697287" y="605030"/>
                </a:cubicBezTo>
                <a:cubicBezTo>
                  <a:pt x="697071" y="603374"/>
                  <a:pt x="697911" y="603062"/>
                  <a:pt x="699375" y="603062"/>
                </a:cubicBezTo>
                <a:cubicBezTo>
                  <a:pt x="705784" y="603062"/>
                  <a:pt x="712169" y="603062"/>
                  <a:pt x="718578" y="603062"/>
                </a:cubicBezTo>
                <a:lnTo>
                  <a:pt x="788451" y="603062"/>
                </a:lnTo>
                <a:cubicBezTo>
                  <a:pt x="789363" y="603062"/>
                  <a:pt x="789699" y="603494"/>
                  <a:pt x="789675" y="604358"/>
                </a:cubicBezTo>
                <a:cubicBezTo>
                  <a:pt x="789651" y="605222"/>
                  <a:pt x="789675" y="605750"/>
                  <a:pt x="789675" y="606446"/>
                </a:cubicBezTo>
                <a:lnTo>
                  <a:pt x="789675" y="693121"/>
                </a:lnTo>
                <a:cubicBezTo>
                  <a:pt x="789675" y="695306"/>
                  <a:pt x="789675" y="695330"/>
                  <a:pt x="787274" y="695354"/>
                </a:cubicBezTo>
                <a:lnTo>
                  <a:pt x="700864" y="695354"/>
                </a:lnTo>
                <a:cubicBezTo>
                  <a:pt x="700144" y="695354"/>
                  <a:pt x="699447" y="695354"/>
                  <a:pt x="698751" y="695354"/>
                </a:cubicBezTo>
                <a:cubicBezTo>
                  <a:pt x="697599" y="695354"/>
                  <a:pt x="697095" y="694922"/>
                  <a:pt x="697191" y="693769"/>
                </a:cubicBezTo>
                <a:cubicBezTo>
                  <a:pt x="697407" y="693121"/>
                  <a:pt x="697359" y="692593"/>
                  <a:pt x="697359" y="691993"/>
                </a:cubicBezTo>
                <a:close/>
                <a:moveTo>
                  <a:pt x="788067" y="601286"/>
                </a:moveTo>
                <a:cubicBezTo>
                  <a:pt x="787562" y="601286"/>
                  <a:pt x="787058" y="601286"/>
                  <a:pt x="786554" y="601286"/>
                </a:cubicBezTo>
                <a:lnTo>
                  <a:pt x="700600" y="601286"/>
                </a:lnTo>
                <a:cubicBezTo>
                  <a:pt x="696879" y="601286"/>
                  <a:pt x="697359" y="601526"/>
                  <a:pt x="697359" y="598117"/>
                </a:cubicBezTo>
                <a:lnTo>
                  <a:pt x="697359" y="512067"/>
                </a:lnTo>
                <a:cubicBezTo>
                  <a:pt x="697359" y="508514"/>
                  <a:pt x="696951" y="508802"/>
                  <a:pt x="700528" y="508802"/>
                </a:cubicBezTo>
                <a:lnTo>
                  <a:pt x="788667" y="508802"/>
                </a:lnTo>
                <a:cubicBezTo>
                  <a:pt x="789411" y="508802"/>
                  <a:pt x="789723" y="509186"/>
                  <a:pt x="789723" y="509906"/>
                </a:cubicBezTo>
                <a:cubicBezTo>
                  <a:pt x="789723" y="510627"/>
                  <a:pt x="789723" y="511491"/>
                  <a:pt x="789723" y="512307"/>
                </a:cubicBezTo>
                <a:lnTo>
                  <a:pt x="789723" y="597733"/>
                </a:lnTo>
                <a:cubicBezTo>
                  <a:pt x="789723" y="598333"/>
                  <a:pt x="789723" y="598934"/>
                  <a:pt x="789723" y="599534"/>
                </a:cubicBezTo>
                <a:cubicBezTo>
                  <a:pt x="789867" y="600758"/>
                  <a:pt x="789507" y="601454"/>
                  <a:pt x="788139" y="601286"/>
                </a:cubicBezTo>
                <a:close/>
                <a:moveTo>
                  <a:pt x="699423" y="414687"/>
                </a:moveTo>
                <a:cubicBezTo>
                  <a:pt x="700024" y="414687"/>
                  <a:pt x="700624" y="414687"/>
                  <a:pt x="701224" y="414687"/>
                </a:cubicBezTo>
                <a:lnTo>
                  <a:pt x="786074" y="414687"/>
                </a:lnTo>
                <a:cubicBezTo>
                  <a:pt x="786770" y="414687"/>
                  <a:pt x="787490" y="414687"/>
                  <a:pt x="788163" y="414687"/>
                </a:cubicBezTo>
                <a:cubicBezTo>
                  <a:pt x="789315" y="414687"/>
                  <a:pt x="789843" y="415023"/>
                  <a:pt x="789747" y="416199"/>
                </a:cubicBezTo>
                <a:cubicBezTo>
                  <a:pt x="789747" y="416895"/>
                  <a:pt x="789747" y="417615"/>
                  <a:pt x="789747" y="418311"/>
                </a:cubicBezTo>
                <a:lnTo>
                  <a:pt x="789747" y="503498"/>
                </a:lnTo>
                <a:cubicBezTo>
                  <a:pt x="789747" y="504290"/>
                  <a:pt x="789747" y="505106"/>
                  <a:pt x="789747" y="505898"/>
                </a:cubicBezTo>
                <a:cubicBezTo>
                  <a:pt x="789747" y="506690"/>
                  <a:pt x="789339" y="507146"/>
                  <a:pt x="788475" y="507122"/>
                </a:cubicBezTo>
                <a:cubicBezTo>
                  <a:pt x="787610" y="507098"/>
                  <a:pt x="787274" y="507122"/>
                  <a:pt x="786674" y="507122"/>
                </a:cubicBezTo>
                <a:lnTo>
                  <a:pt x="700624" y="507122"/>
                </a:lnTo>
                <a:cubicBezTo>
                  <a:pt x="696999" y="507122"/>
                  <a:pt x="697359" y="507434"/>
                  <a:pt x="697359" y="503954"/>
                </a:cubicBezTo>
                <a:lnTo>
                  <a:pt x="697359" y="417783"/>
                </a:lnTo>
                <a:cubicBezTo>
                  <a:pt x="697383" y="417382"/>
                  <a:pt x="697383" y="416984"/>
                  <a:pt x="697359" y="416583"/>
                </a:cubicBezTo>
                <a:cubicBezTo>
                  <a:pt x="697119" y="414927"/>
                  <a:pt x="697983" y="414446"/>
                  <a:pt x="699423" y="414687"/>
                </a:cubicBezTo>
                <a:close/>
                <a:moveTo>
                  <a:pt x="698583" y="791726"/>
                </a:moveTo>
                <a:cubicBezTo>
                  <a:pt x="699522" y="791481"/>
                  <a:pt x="700501" y="791416"/>
                  <a:pt x="701464" y="791534"/>
                </a:cubicBezTo>
                <a:cubicBezTo>
                  <a:pt x="730155" y="791534"/>
                  <a:pt x="758848" y="791534"/>
                  <a:pt x="787538" y="791534"/>
                </a:cubicBezTo>
                <a:cubicBezTo>
                  <a:pt x="789358" y="791411"/>
                  <a:pt x="791129" y="792136"/>
                  <a:pt x="792339" y="793502"/>
                </a:cubicBezTo>
                <a:cubicBezTo>
                  <a:pt x="795435" y="796766"/>
                  <a:pt x="798676" y="799887"/>
                  <a:pt x="801940" y="803103"/>
                </a:cubicBezTo>
                <a:cubicBezTo>
                  <a:pt x="802468" y="803631"/>
                  <a:pt x="803260" y="804015"/>
                  <a:pt x="803308" y="805191"/>
                </a:cubicBezTo>
                <a:lnTo>
                  <a:pt x="800380" y="805191"/>
                </a:lnTo>
                <a:cubicBezTo>
                  <a:pt x="769591" y="805191"/>
                  <a:pt x="738796" y="805191"/>
                  <a:pt x="707993" y="805191"/>
                </a:cubicBezTo>
                <a:cubicBezTo>
                  <a:pt x="706005" y="805467"/>
                  <a:pt x="704111" y="804255"/>
                  <a:pt x="703528" y="802335"/>
                </a:cubicBezTo>
                <a:cubicBezTo>
                  <a:pt x="702280" y="799503"/>
                  <a:pt x="700768" y="796790"/>
                  <a:pt x="699423" y="794006"/>
                </a:cubicBezTo>
                <a:cubicBezTo>
                  <a:pt x="698919" y="793262"/>
                  <a:pt x="698247" y="792638"/>
                  <a:pt x="698583" y="791654"/>
                </a:cubicBezTo>
                <a:close/>
                <a:moveTo>
                  <a:pt x="793635" y="792110"/>
                </a:moveTo>
                <a:lnTo>
                  <a:pt x="793827" y="791534"/>
                </a:lnTo>
                <a:lnTo>
                  <a:pt x="796396" y="791534"/>
                </a:lnTo>
                <a:cubicBezTo>
                  <a:pt x="824863" y="791534"/>
                  <a:pt x="853324" y="791534"/>
                  <a:pt x="881774" y="791534"/>
                </a:cubicBezTo>
                <a:cubicBezTo>
                  <a:pt x="883558" y="791483"/>
                  <a:pt x="885310" y="792014"/>
                  <a:pt x="886767" y="793046"/>
                </a:cubicBezTo>
                <a:cubicBezTo>
                  <a:pt x="891567" y="796382"/>
                  <a:pt x="896536" y="799599"/>
                  <a:pt x="901433" y="802887"/>
                </a:cubicBezTo>
                <a:cubicBezTo>
                  <a:pt x="902249" y="803415"/>
                  <a:pt x="903065" y="804015"/>
                  <a:pt x="903833" y="804567"/>
                </a:cubicBezTo>
                <a:cubicBezTo>
                  <a:pt x="903521" y="805527"/>
                  <a:pt x="902801" y="805143"/>
                  <a:pt x="902297" y="805143"/>
                </a:cubicBezTo>
                <a:lnTo>
                  <a:pt x="808589" y="805143"/>
                </a:lnTo>
                <a:cubicBezTo>
                  <a:pt x="807507" y="805338"/>
                  <a:pt x="806393" y="805028"/>
                  <a:pt x="805565" y="804303"/>
                </a:cubicBezTo>
                <a:cubicBezTo>
                  <a:pt x="801628" y="800127"/>
                  <a:pt x="797620" y="796094"/>
                  <a:pt x="793635" y="792038"/>
                </a:cubicBezTo>
                <a:close/>
                <a:moveTo>
                  <a:pt x="809093" y="806944"/>
                </a:moveTo>
                <a:lnTo>
                  <a:pt x="812045" y="806944"/>
                </a:lnTo>
                <a:cubicBezTo>
                  <a:pt x="842913" y="806944"/>
                  <a:pt x="873781" y="806944"/>
                  <a:pt x="904649" y="806944"/>
                </a:cubicBezTo>
                <a:cubicBezTo>
                  <a:pt x="906625" y="806903"/>
                  <a:pt x="908562" y="807500"/>
                  <a:pt x="910170" y="808648"/>
                </a:cubicBezTo>
                <a:cubicBezTo>
                  <a:pt x="916267" y="812824"/>
                  <a:pt x="922459" y="816881"/>
                  <a:pt x="928580" y="821009"/>
                </a:cubicBezTo>
                <a:cubicBezTo>
                  <a:pt x="929492" y="821456"/>
                  <a:pt x="930306" y="822075"/>
                  <a:pt x="930980" y="822834"/>
                </a:cubicBezTo>
                <a:cubicBezTo>
                  <a:pt x="930500" y="823650"/>
                  <a:pt x="929708" y="823266"/>
                  <a:pt x="929108" y="823266"/>
                </a:cubicBezTo>
                <a:cubicBezTo>
                  <a:pt x="895055" y="823266"/>
                  <a:pt x="860988" y="823266"/>
                  <a:pt x="826903" y="823266"/>
                </a:cubicBezTo>
                <a:cubicBezTo>
                  <a:pt x="825415" y="823350"/>
                  <a:pt x="823970" y="822759"/>
                  <a:pt x="822967" y="821657"/>
                </a:cubicBezTo>
                <a:cubicBezTo>
                  <a:pt x="818310" y="816857"/>
                  <a:pt x="813558" y="812224"/>
                  <a:pt x="808853" y="807496"/>
                </a:cubicBezTo>
                <a:close/>
                <a:moveTo>
                  <a:pt x="913914" y="808912"/>
                </a:moveTo>
                <a:cubicBezTo>
                  <a:pt x="913038" y="808463"/>
                  <a:pt x="912270" y="807834"/>
                  <a:pt x="911658" y="807064"/>
                </a:cubicBezTo>
                <a:cubicBezTo>
                  <a:pt x="912738" y="807064"/>
                  <a:pt x="913602" y="806944"/>
                  <a:pt x="914442" y="806944"/>
                </a:cubicBezTo>
                <a:lnTo>
                  <a:pt x="1007382" y="806944"/>
                </a:lnTo>
                <a:cubicBezTo>
                  <a:pt x="1008681" y="806881"/>
                  <a:pt x="1009974" y="807136"/>
                  <a:pt x="1011150" y="807688"/>
                </a:cubicBezTo>
                <a:cubicBezTo>
                  <a:pt x="1020560" y="812488"/>
                  <a:pt x="1030041" y="817289"/>
                  <a:pt x="1039474" y="822089"/>
                </a:cubicBezTo>
                <a:cubicBezTo>
                  <a:pt x="1039906" y="822305"/>
                  <a:pt x="1040314" y="822569"/>
                  <a:pt x="1040722" y="822810"/>
                </a:cubicBezTo>
                <a:lnTo>
                  <a:pt x="1040578" y="823338"/>
                </a:lnTo>
                <a:lnTo>
                  <a:pt x="1037938" y="823338"/>
                </a:lnTo>
                <a:cubicBezTo>
                  <a:pt x="1004766" y="823338"/>
                  <a:pt x="971586" y="823338"/>
                  <a:pt x="938397" y="823338"/>
                </a:cubicBezTo>
                <a:cubicBezTo>
                  <a:pt x="936415" y="823395"/>
                  <a:pt x="934468" y="822805"/>
                  <a:pt x="932853" y="821657"/>
                </a:cubicBezTo>
                <a:cubicBezTo>
                  <a:pt x="926588" y="817241"/>
                  <a:pt x="920227" y="813136"/>
                  <a:pt x="914010" y="808840"/>
                </a:cubicBezTo>
                <a:close/>
                <a:moveTo>
                  <a:pt x="1010718" y="592885"/>
                </a:moveTo>
                <a:lnTo>
                  <a:pt x="1010718" y="505130"/>
                </a:lnTo>
                <a:cubicBezTo>
                  <a:pt x="1010718" y="504338"/>
                  <a:pt x="1010718" y="503522"/>
                  <a:pt x="1010718" y="502729"/>
                </a:cubicBezTo>
                <a:cubicBezTo>
                  <a:pt x="1010500" y="501786"/>
                  <a:pt x="1011088" y="500845"/>
                  <a:pt x="1012031" y="500627"/>
                </a:cubicBezTo>
                <a:cubicBezTo>
                  <a:pt x="1012096" y="500612"/>
                  <a:pt x="1012163" y="500600"/>
                  <a:pt x="1012231" y="500593"/>
                </a:cubicBezTo>
                <a:lnTo>
                  <a:pt x="1044491" y="492672"/>
                </a:lnTo>
                <a:cubicBezTo>
                  <a:pt x="1044491" y="492672"/>
                  <a:pt x="1044683" y="492672"/>
                  <a:pt x="1045115" y="492840"/>
                </a:cubicBezTo>
                <a:lnTo>
                  <a:pt x="1045115" y="598766"/>
                </a:lnTo>
                <a:cubicBezTo>
                  <a:pt x="1045115" y="601166"/>
                  <a:pt x="1045115" y="601166"/>
                  <a:pt x="1042714" y="601286"/>
                </a:cubicBezTo>
                <a:lnTo>
                  <a:pt x="1030425" y="601286"/>
                </a:lnTo>
                <a:cubicBezTo>
                  <a:pt x="1024520" y="601286"/>
                  <a:pt x="1018615" y="601286"/>
                  <a:pt x="1012735" y="601286"/>
                </a:cubicBezTo>
                <a:cubicBezTo>
                  <a:pt x="1011150" y="601286"/>
                  <a:pt x="1010622" y="600830"/>
                  <a:pt x="1010694" y="599270"/>
                </a:cubicBezTo>
                <a:cubicBezTo>
                  <a:pt x="1010814" y="597109"/>
                  <a:pt x="1010718" y="594901"/>
                  <a:pt x="1010718" y="592693"/>
                </a:cubicBezTo>
                <a:close/>
                <a:moveTo>
                  <a:pt x="1045115" y="711676"/>
                </a:moveTo>
                <a:cubicBezTo>
                  <a:pt x="1044234" y="711916"/>
                  <a:pt x="1043300" y="711865"/>
                  <a:pt x="1042450" y="711532"/>
                </a:cubicBezTo>
                <a:lnTo>
                  <a:pt x="1013431" y="704331"/>
                </a:lnTo>
                <a:cubicBezTo>
                  <a:pt x="1010742" y="703635"/>
                  <a:pt x="1010718" y="703635"/>
                  <a:pt x="1010718" y="700754"/>
                </a:cubicBezTo>
                <a:lnTo>
                  <a:pt x="1010718" y="614439"/>
                </a:lnTo>
                <a:cubicBezTo>
                  <a:pt x="1010718" y="611343"/>
                  <a:pt x="1010718" y="608247"/>
                  <a:pt x="1010718" y="605150"/>
                </a:cubicBezTo>
                <a:cubicBezTo>
                  <a:pt x="1010718" y="603638"/>
                  <a:pt x="1011102" y="603038"/>
                  <a:pt x="1012759" y="603062"/>
                </a:cubicBezTo>
                <a:cubicBezTo>
                  <a:pt x="1022840" y="603062"/>
                  <a:pt x="1032921" y="603062"/>
                  <a:pt x="1043026" y="603062"/>
                </a:cubicBezTo>
                <a:cubicBezTo>
                  <a:pt x="1045091" y="603062"/>
                  <a:pt x="1045091" y="603062"/>
                  <a:pt x="1045139" y="605294"/>
                </a:cubicBezTo>
                <a:lnTo>
                  <a:pt x="1045139" y="711460"/>
                </a:lnTo>
                <a:close/>
                <a:moveTo>
                  <a:pt x="1038178" y="383387"/>
                </a:moveTo>
                <a:cubicBezTo>
                  <a:pt x="1029345" y="387803"/>
                  <a:pt x="1020512" y="392196"/>
                  <a:pt x="1011775" y="396660"/>
                </a:cubicBezTo>
                <a:cubicBezTo>
                  <a:pt x="1010356" y="397380"/>
                  <a:pt x="1008781" y="397745"/>
                  <a:pt x="1007190" y="397716"/>
                </a:cubicBezTo>
                <a:lnTo>
                  <a:pt x="914802" y="397716"/>
                </a:lnTo>
                <a:cubicBezTo>
                  <a:pt x="913734" y="397815"/>
                  <a:pt x="912659" y="397666"/>
                  <a:pt x="911658" y="397284"/>
                </a:cubicBezTo>
                <a:cubicBezTo>
                  <a:pt x="919483" y="392076"/>
                  <a:pt x="926876" y="387155"/>
                  <a:pt x="934245" y="382210"/>
                </a:cubicBezTo>
                <a:cubicBezTo>
                  <a:pt x="935390" y="381591"/>
                  <a:pt x="936700" y="381356"/>
                  <a:pt x="937989" y="381538"/>
                </a:cubicBezTo>
                <a:lnTo>
                  <a:pt x="1037194" y="381538"/>
                </a:lnTo>
                <a:cubicBezTo>
                  <a:pt x="1038324" y="381397"/>
                  <a:pt x="1039474" y="381512"/>
                  <a:pt x="1040554" y="381874"/>
                </a:cubicBezTo>
                <a:cubicBezTo>
                  <a:pt x="1039863" y="382477"/>
                  <a:pt x="1039054" y="382926"/>
                  <a:pt x="1038178" y="383195"/>
                </a:cubicBezTo>
                <a:close/>
                <a:moveTo>
                  <a:pt x="936597" y="378418"/>
                </a:moveTo>
                <a:cubicBezTo>
                  <a:pt x="935375" y="379282"/>
                  <a:pt x="933916" y="379743"/>
                  <a:pt x="932421" y="379738"/>
                </a:cubicBezTo>
                <a:cubicBezTo>
                  <a:pt x="897921" y="379738"/>
                  <a:pt x="863429" y="379738"/>
                  <a:pt x="828944" y="379738"/>
                </a:cubicBezTo>
                <a:cubicBezTo>
                  <a:pt x="828368" y="379738"/>
                  <a:pt x="827768" y="379738"/>
                  <a:pt x="826975" y="379618"/>
                </a:cubicBezTo>
                <a:cubicBezTo>
                  <a:pt x="827254" y="378848"/>
                  <a:pt x="827743" y="378173"/>
                  <a:pt x="828392" y="377674"/>
                </a:cubicBezTo>
                <a:cubicBezTo>
                  <a:pt x="833696" y="372369"/>
                  <a:pt x="839049" y="367113"/>
                  <a:pt x="844258" y="361736"/>
                </a:cubicBezTo>
                <a:cubicBezTo>
                  <a:pt x="845402" y="360485"/>
                  <a:pt x="847054" y="359825"/>
                  <a:pt x="848746" y="359936"/>
                </a:cubicBezTo>
                <a:cubicBezTo>
                  <a:pt x="864036" y="359936"/>
                  <a:pt x="879326" y="359936"/>
                  <a:pt x="894640" y="359936"/>
                </a:cubicBezTo>
                <a:lnTo>
                  <a:pt x="960024" y="359936"/>
                </a:lnTo>
                <a:cubicBezTo>
                  <a:pt x="961152" y="359775"/>
                  <a:pt x="962302" y="359873"/>
                  <a:pt x="963384" y="360224"/>
                </a:cubicBezTo>
                <a:cubicBezTo>
                  <a:pt x="962928" y="360908"/>
                  <a:pt x="962288" y="361450"/>
                  <a:pt x="961536" y="361784"/>
                </a:cubicBezTo>
                <a:cubicBezTo>
                  <a:pt x="953231" y="367137"/>
                  <a:pt x="944902" y="372657"/>
                  <a:pt x="936597" y="378226"/>
                </a:cubicBezTo>
                <a:close/>
                <a:moveTo>
                  <a:pt x="842121" y="358159"/>
                </a:moveTo>
                <a:cubicBezTo>
                  <a:pt x="804437" y="358159"/>
                  <a:pt x="766752" y="358159"/>
                  <a:pt x="729067" y="358159"/>
                </a:cubicBezTo>
                <a:lnTo>
                  <a:pt x="726211" y="358159"/>
                </a:lnTo>
                <a:cubicBezTo>
                  <a:pt x="725683" y="357007"/>
                  <a:pt x="726355" y="356383"/>
                  <a:pt x="726691" y="355759"/>
                </a:cubicBezTo>
                <a:cubicBezTo>
                  <a:pt x="729523" y="350022"/>
                  <a:pt x="732332" y="344286"/>
                  <a:pt x="735284" y="338621"/>
                </a:cubicBezTo>
                <a:cubicBezTo>
                  <a:pt x="736100" y="337061"/>
                  <a:pt x="736100" y="335141"/>
                  <a:pt x="737468" y="333820"/>
                </a:cubicBezTo>
                <a:cubicBezTo>
                  <a:pt x="738308" y="333052"/>
                  <a:pt x="739340" y="333268"/>
                  <a:pt x="740325" y="333268"/>
                </a:cubicBezTo>
                <a:lnTo>
                  <a:pt x="866484" y="333268"/>
                </a:lnTo>
                <a:cubicBezTo>
                  <a:pt x="867288" y="333244"/>
                  <a:pt x="868095" y="333309"/>
                  <a:pt x="868885" y="333460"/>
                </a:cubicBezTo>
                <a:cubicBezTo>
                  <a:pt x="869317" y="333580"/>
                  <a:pt x="869341" y="334060"/>
                  <a:pt x="869053" y="334445"/>
                </a:cubicBezTo>
                <a:cubicBezTo>
                  <a:pt x="861852" y="341645"/>
                  <a:pt x="854651" y="348846"/>
                  <a:pt x="847450" y="356047"/>
                </a:cubicBezTo>
                <a:cubicBezTo>
                  <a:pt x="846051" y="357454"/>
                  <a:pt x="844094" y="358157"/>
                  <a:pt x="842121" y="357967"/>
                </a:cubicBezTo>
                <a:close/>
                <a:moveTo>
                  <a:pt x="735068" y="335021"/>
                </a:moveTo>
                <a:lnTo>
                  <a:pt x="735068" y="335021"/>
                </a:lnTo>
                <a:lnTo>
                  <a:pt x="725035" y="354727"/>
                </a:lnTo>
                <a:cubicBezTo>
                  <a:pt x="724771" y="355255"/>
                  <a:pt x="724459" y="355783"/>
                  <a:pt x="724243" y="356335"/>
                </a:cubicBezTo>
                <a:cubicBezTo>
                  <a:pt x="723935" y="357540"/>
                  <a:pt x="722759" y="358311"/>
                  <a:pt x="721530" y="358111"/>
                </a:cubicBezTo>
                <a:cubicBezTo>
                  <a:pt x="721050" y="358111"/>
                  <a:pt x="720546" y="358111"/>
                  <a:pt x="720042" y="358111"/>
                </a:cubicBezTo>
                <a:lnTo>
                  <a:pt x="606772" y="358111"/>
                </a:lnTo>
                <a:cubicBezTo>
                  <a:pt x="602499" y="358111"/>
                  <a:pt x="603147" y="358375"/>
                  <a:pt x="603123" y="354391"/>
                </a:cubicBezTo>
                <a:cubicBezTo>
                  <a:pt x="603123" y="347591"/>
                  <a:pt x="603123" y="340798"/>
                  <a:pt x="603123" y="334012"/>
                </a:cubicBezTo>
                <a:cubicBezTo>
                  <a:pt x="603431" y="333477"/>
                  <a:pt x="604021" y="333168"/>
                  <a:pt x="604636" y="333220"/>
                </a:cubicBezTo>
                <a:lnTo>
                  <a:pt x="731587" y="333220"/>
                </a:lnTo>
                <a:cubicBezTo>
                  <a:pt x="732581" y="333177"/>
                  <a:pt x="733577" y="333216"/>
                  <a:pt x="734564" y="333340"/>
                </a:cubicBezTo>
                <a:cubicBezTo>
                  <a:pt x="735716" y="333316"/>
                  <a:pt x="735812" y="334012"/>
                  <a:pt x="735068" y="334829"/>
                </a:cubicBezTo>
                <a:close/>
                <a:moveTo>
                  <a:pt x="605140" y="359720"/>
                </a:moveTo>
                <a:cubicBezTo>
                  <a:pt x="605644" y="359720"/>
                  <a:pt x="606148" y="359720"/>
                  <a:pt x="606652" y="359720"/>
                </a:cubicBezTo>
                <a:lnTo>
                  <a:pt x="721866" y="359720"/>
                </a:lnTo>
                <a:cubicBezTo>
                  <a:pt x="722063" y="360634"/>
                  <a:pt x="721835" y="361587"/>
                  <a:pt x="721242" y="362312"/>
                </a:cubicBezTo>
                <a:cubicBezTo>
                  <a:pt x="718842" y="367257"/>
                  <a:pt x="716250" y="372105"/>
                  <a:pt x="714041" y="377074"/>
                </a:cubicBezTo>
                <a:cubicBezTo>
                  <a:pt x="713398" y="378742"/>
                  <a:pt x="711682" y="379741"/>
                  <a:pt x="709913" y="379474"/>
                </a:cubicBezTo>
                <a:cubicBezTo>
                  <a:pt x="683526" y="379474"/>
                  <a:pt x="657123" y="379474"/>
                  <a:pt x="630703" y="379474"/>
                </a:cubicBezTo>
                <a:lnTo>
                  <a:pt x="606028" y="379474"/>
                </a:lnTo>
                <a:cubicBezTo>
                  <a:pt x="603195" y="379474"/>
                  <a:pt x="603171" y="379474"/>
                  <a:pt x="603171" y="376786"/>
                </a:cubicBezTo>
                <a:cubicBezTo>
                  <a:pt x="603171" y="371793"/>
                  <a:pt x="603171" y="366801"/>
                  <a:pt x="603171" y="361784"/>
                </a:cubicBezTo>
                <a:cubicBezTo>
                  <a:pt x="603123" y="360296"/>
                  <a:pt x="603531" y="359480"/>
                  <a:pt x="605140" y="359720"/>
                </a:cubicBezTo>
                <a:close/>
                <a:moveTo>
                  <a:pt x="605140" y="381322"/>
                </a:moveTo>
                <a:cubicBezTo>
                  <a:pt x="605644" y="381322"/>
                  <a:pt x="606148" y="381322"/>
                  <a:pt x="606628" y="381322"/>
                </a:cubicBezTo>
                <a:lnTo>
                  <a:pt x="707993" y="381322"/>
                </a:lnTo>
                <a:cubicBezTo>
                  <a:pt x="709029" y="381198"/>
                  <a:pt x="710081" y="381272"/>
                  <a:pt x="711089" y="381538"/>
                </a:cubicBezTo>
                <a:cubicBezTo>
                  <a:pt x="711401" y="382498"/>
                  <a:pt x="710849" y="383051"/>
                  <a:pt x="710537" y="383651"/>
                </a:cubicBezTo>
                <a:cubicBezTo>
                  <a:pt x="708593" y="387587"/>
                  <a:pt x="706528" y="391476"/>
                  <a:pt x="704704" y="395460"/>
                </a:cubicBezTo>
                <a:cubicBezTo>
                  <a:pt x="704272" y="396948"/>
                  <a:pt x="702762" y="397851"/>
                  <a:pt x="701248" y="397524"/>
                </a:cubicBezTo>
                <a:cubicBezTo>
                  <a:pt x="700849" y="397488"/>
                  <a:pt x="700446" y="397488"/>
                  <a:pt x="700047" y="397524"/>
                </a:cubicBezTo>
                <a:lnTo>
                  <a:pt x="606436" y="397524"/>
                </a:lnTo>
                <a:cubicBezTo>
                  <a:pt x="602715" y="397524"/>
                  <a:pt x="603195" y="397524"/>
                  <a:pt x="603171" y="394308"/>
                </a:cubicBezTo>
                <a:cubicBezTo>
                  <a:pt x="603171" y="390612"/>
                  <a:pt x="603171" y="386915"/>
                  <a:pt x="603171" y="383219"/>
                </a:cubicBezTo>
                <a:cubicBezTo>
                  <a:pt x="603123" y="381730"/>
                  <a:pt x="603675" y="381202"/>
                  <a:pt x="605068" y="381322"/>
                </a:cubicBezTo>
                <a:close/>
                <a:moveTo>
                  <a:pt x="695583" y="700802"/>
                </a:moveTo>
                <a:lnTo>
                  <a:pt x="695583" y="785941"/>
                </a:lnTo>
                <a:cubicBezTo>
                  <a:pt x="695535" y="786644"/>
                  <a:pt x="695535" y="787350"/>
                  <a:pt x="695583" y="788053"/>
                </a:cubicBezTo>
                <a:cubicBezTo>
                  <a:pt x="695727" y="789421"/>
                  <a:pt x="695007" y="789781"/>
                  <a:pt x="693807" y="789661"/>
                </a:cubicBezTo>
                <a:cubicBezTo>
                  <a:pt x="693303" y="789661"/>
                  <a:pt x="692799" y="789661"/>
                  <a:pt x="692319" y="789661"/>
                </a:cubicBezTo>
                <a:lnTo>
                  <a:pt x="606580" y="789661"/>
                </a:lnTo>
                <a:cubicBezTo>
                  <a:pt x="602643" y="789661"/>
                  <a:pt x="603171" y="790021"/>
                  <a:pt x="603171" y="786349"/>
                </a:cubicBezTo>
                <a:lnTo>
                  <a:pt x="603171" y="700610"/>
                </a:lnTo>
                <a:cubicBezTo>
                  <a:pt x="603171" y="696866"/>
                  <a:pt x="602715" y="697178"/>
                  <a:pt x="606460" y="697178"/>
                </a:cubicBezTo>
                <a:lnTo>
                  <a:pt x="691911" y="697178"/>
                </a:lnTo>
                <a:cubicBezTo>
                  <a:pt x="692607" y="697178"/>
                  <a:pt x="693303" y="697178"/>
                  <a:pt x="693999" y="697178"/>
                </a:cubicBezTo>
                <a:cubicBezTo>
                  <a:pt x="695175" y="697178"/>
                  <a:pt x="695655" y="697562"/>
                  <a:pt x="695559" y="698714"/>
                </a:cubicBezTo>
                <a:cubicBezTo>
                  <a:pt x="695583" y="699410"/>
                  <a:pt x="695583" y="700106"/>
                  <a:pt x="695583" y="700802"/>
                </a:cubicBezTo>
                <a:close/>
                <a:moveTo>
                  <a:pt x="603171" y="606423"/>
                </a:moveTo>
                <a:cubicBezTo>
                  <a:pt x="603171" y="605726"/>
                  <a:pt x="603171" y="605030"/>
                  <a:pt x="603171" y="604310"/>
                </a:cubicBezTo>
                <a:cubicBezTo>
                  <a:pt x="603171" y="603590"/>
                  <a:pt x="603627" y="603086"/>
                  <a:pt x="604492" y="603086"/>
                </a:cubicBezTo>
                <a:lnTo>
                  <a:pt x="692943" y="603086"/>
                </a:lnTo>
                <a:cubicBezTo>
                  <a:pt x="695535" y="603086"/>
                  <a:pt x="695559" y="603086"/>
                  <a:pt x="695559" y="605678"/>
                </a:cubicBezTo>
                <a:lnTo>
                  <a:pt x="695559" y="691753"/>
                </a:lnTo>
                <a:cubicBezTo>
                  <a:pt x="695559" y="692545"/>
                  <a:pt x="695559" y="693361"/>
                  <a:pt x="695559" y="694153"/>
                </a:cubicBezTo>
                <a:cubicBezTo>
                  <a:pt x="695559" y="694946"/>
                  <a:pt x="695151" y="695402"/>
                  <a:pt x="694287" y="695378"/>
                </a:cubicBezTo>
                <a:lnTo>
                  <a:pt x="606412" y="695378"/>
                </a:lnTo>
                <a:cubicBezTo>
                  <a:pt x="602811" y="695378"/>
                  <a:pt x="603171" y="695666"/>
                  <a:pt x="603171" y="692185"/>
                </a:cubicBezTo>
                <a:close/>
                <a:moveTo>
                  <a:pt x="604876" y="791462"/>
                </a:moveTo>
                <a:cubicBezTo>
                  <a:pt x="605476" y="791462"/>
                  <a:pt x="606076" y="791462"/>
                  <a:pt x="606676" y="791462"/>
                </a:cubicBezTo>
                <a:cubicBezTo>
                  <a:pt x="635479" y="791462"/>
                  <a:pt x="664067" y="791462"/>
                  <a:pt x="692751" y="791462"/>
                </a:cubicBezTo>
                <a:cubicBezTo>
                  <a:pt x="694873" y="791104"/>
                  <a:pt x="696930" y="792379"/>
                  <a:pt x="697551" y="794438"/>
                </a:cubicBezTo>
                <a:cubicBezTo>
                  <a:pt x="699015" y="797894"/>
                  <a:pt x="700816" y="801231"/>
                  <a:pt x="702712" y="805143"/>
                </a:cubicBezTo>
                <a:lnTo>
                  <a:pt x="606772" y="805143"/>
                </a:lnTo>
                <a:cubicBezTo>
                  <a:pt x="602763" y="805143"/>
                  <a:pt x="603219" y="805599"/>
                  <a:pt x="603195" y="801687"/>
                </a:cubicBezTo>
                <a:cubicBezTo>
                  <a:pt x="603195" y="798879"/>
                  <a:pt x="603195" y="796094"/>
                  <a:pt x="603195" y="793286"/>
                </a:cubicBezTo>
                <a:cubicBezTo>
                  <a:pt x="603123" y="791918"/>
                  <a:pt x="603579" y="791342"/>
                  <a:pt x="604876" y="791534"/>
                </a:cubicBezTo>
                <a:close/>
                <a:moveTo>
                  <a:pt x="707032" y="809560"/>
                </a:moveTo>
                <a:cubicBezTo>
                  <a:pt x="706648" y="808768"/>
                  <a:pt x="705952" y="808072"/>
                  <a:pt x="706168" y="807160"/>
                </a:cubicBezTo>
                <a:cubicBezTo>
                  <a:pt x="707131" y="806905"/>
                  <a:pt x="708134" y="806838"/>
                  <a:pt x="709121" y="806968"/>
                </a:cubicBezTo>
                <a:cubicBezTo>
                  <a:pt x="740325" y="806968"/>
                  <a:pt x="771528" y="806968"/>
                  <a:pt x="802732" y="806968"/>
                </a:cubicBezTo>
                <a:cubicBezTo>
                  <a:pt x="804614" y="806838"/>
                  <a:pt x="806450" y="807570"/>
                  <a:pt x="807725" y="808960"/>
                </a:cubicBezTo>
                <a:cubicBezTo>
                  <a:pt x="811565" y="813016"/>
                  <a:pt x="815598" y="816905"/>
                  <a:pt x="819558" y="820961"/>
                </a:cubicBezTo>
                <a:cubicBezTo>
                  <a:pt x="820281" y="821511"/>
                  <a:pt x="820871" y="822217"/>
                  <a:pt x="821287" y="823026"/>
                </a:cubicBezTo>
                <a:cubicBezTo>
                  <a:pt x="820639" y="823698"/>
                  <a:pt x="819798" y="823386"/>
                  <a:pt x="819078" y="823386"/>
                </a:cubicBezTo>
                <a:cubicBezTo>
                  <a:pt x="784881" y="823386"/>
                  <a:pt x="750687" y="823386"/>
                  <a:pt x="716490" y="823386"/>
                </a:cubicBezTo>
                <a:cubicBezTo>
                  <a:pt x="714793" y="823642"/>
                  <a:pt x="713163" y="822622"/>
                  <a:pt x="712649" y="820985"/>
                </a:cubicBezTo>
                <a:cubicBezTo>
                  <a:pt x="710897" y="817001"/>
                  <a:pt x="708881" y="813328"/>
                  <a:pt x="707032" y="809560"/>
                </a:cubicBezTo>
                <a:close/>
                <a:moveTo>
                  <a:pt x="717570" y="824970"/>
                </a:moveTo>
                <a:cubicBezTo>
                  <a:pt x="752134" y="824970"/>
                  <a:pt x="786698" y="824970"/>
                  <a:pt x="821263" y="824970"/>
                </a:cubicBezTo>
                <a:cubicBezTo>
                  <a:pt x="822849" y="824874"/>
                  <a:pt x="824393" y="825500"/>
                  <a:pt x="825463" y="826674"/>
                </a:cubicBezTo>
                <a:cubicBezTo>
                  <a:pt x="830816" y="832195"/>
                  <a:pt x="836289" y="837619"/>
                  <a:pt x="841689" y="843092"/>
                </a:cubicBezTo>
                <a:cubicBezTo>
                  <a:pt x="842073" y="843476"/>
                  <a:pt x="842673" y="843764"/>
                  <a:pt x="842649" y="844796"/>
                </a:cubicBezTo>
                <a:lnTo>
                  <a:pt x="839793" y="844796"/>
                </a:lnTo>
                <a:cubicBezTo>
                  <a:pt x="802444" y="844796"/>
                  <a:pt x="765079" y="844796"/>
                  <a:pt x="727699" y="844796"/>
                </a:cubicBezTo>
                <a:cubicBezTo>
                  <a:pt x="725731" y="845111"/>
                  <a:pt x="723815" y="843983"/>
                  <a:pt x="723138" y="842108"/>
                </a:cubicBezTo>
                <a:cubicBezTo>
                  <a:pt x="720978" y="837307"/>
                  <a:pt x="718338" y="832507"/>
                  <a:pt x="716130" y="827874"/>
                </a:cubicBezTo>
                <a:cubicBezTo>
                  <a:pt x="715585" y="827060"/>
                  <a:pt x="715232" y="826132"/>
                  <a:pt x="715097" y="825162"/>
                </a:cubicBezTo>
                <a:cubicBezTo>
                  <a:pt x="715894" y="824905"/>
                  <a:pt x="716742" y="824838"/>
                  <a:pt x="717570" y="824970"/>
                </a:cubicBezTo>
                <a:close/>
                <a:moveTo>
                  <a:pt x="827383" y="825978"/>
                </a:moveTo>
                <a:cubicBezTo>
                  <a:pt x="827215" y="825810"/>
                  <a:pt x="826903" y="825594"/>
                  <a:pt x="827383" y="824970"/>
                </a:cubicBezTo>
                <a:lnTo>
                  <a:pt x="830000" y="824970"/>
                </a:lnTo>
                <a:cubicBezTo>
                  <a:pt x="863988" y="824970"/>
                  <a:pt x="897969" y="824970"/>
                  <a:pt x="931941" y="824970"/>
                </a:cubicBezTo>
                <a:cubicBezTo>
                  <a:pt x="933724" y="824931"/>
                  <a:pt x="935471" y="825462"/>
                  <a:pt x="936933" y="826482"/>
                </a:cubicBezTo>
                <a:cubicBezTo>
                  <a:pt x="945046" y="831979"/>
                  <a:pt x="953207" y="837379"/>
                  <a:pt x="961344" y="842828"/>
                </a:cubicBezTo>
                <a:lnTo>
                  <a:pt x="963264" y="844196"/>
                </a:lnTo>
                <a:cubicBezTo>
                  <a:pt x="963048" y="845180"/>
                  <a:pt x="962304" y="844772"/>
                  <a:pt x="961824" y="844772"/>
                </a:cubicBezTo>
                <a:lnTo>
                  <a:pt x="848170" y="844772"/>
                </a:lnTo>
                <a:cubicBezTo>
                  <a:pt x="847085" y="844928"/>
                  <a:pt x="845986" y="844595"/>
                  <a:pt x="845170" y="843860"/>
                </a:cubicBezTo>
                <a:cubicBezTo>
                  <a:pt x="839265" y="837859"/>
                  <a:pt x="833312" y="831931"/>
                  <a:pt x="827383" y="825978"/>
                </a:cubicBezTo>
                <a:close/>
                <a:moveTo>
                  <a:pt x="851602" y="846549"/>
                </a:moveTo>
                <a:cubicBezTo>
                  <a:pt x="889160" y="846549"/>
                  <a:pt x="926763" y="846549"/>
                  <a:pt x="964417" y="846549"/>
                </a:cubicBezTo>
                <a:cubicBezTo>
                  <a:pt x="966198" y="846512"/>
                  <a:pt x="967945" y="847043"/>
                  <a:pt x="969409" y="848061"/>
                </a:cubicBezTo>
                <a:cubicBezTo>
                  <a:pt x="979755" y="855046"/>
                  <a:pt x="990148" y="861934"/>
                  <a:pt x="1000613" y="868895"/>
                </a:cubicBezTo>
                <a:cubicBezTo>
                  <a:pt x="1001628" y="869347"/>
                  <a:pt x="1002469" y="870112"/>
                  <a:pt x="1003013" y="871080"/>
                </a:cubicBezTo>
                <a:lnTo>
                  <a:pt x="1000613" y="871080"/>
                </a:lnTo>
                <a:cubicBezTo>
                  <a:pt x="958848" y="871080"/>
                  <a:pt x="917083" y="871080"/>
                  <a:pt x="875317" y="871080"/>
                </a:cubicBezTo>
                <a:cubicBezTo>
                  <a:pt x="873635" y="871183"/>
                  <a:pt x="871993" y="870523"/>
                  <a:pt x="870853" y="869279"/>
                </a:cubicBezTo>
                <a:cubicBezTo>
                  <a:pt x="864132" y="862439"/>
                  <a:pt x="857315" y="855694"/>
                  <a:pt x="850546" y="848901"/>
                </a:cubicBezTo>
                <a:cubicBezTo>
                  <a:pt x="849733" y="848303"/>
                  <a:pt x="849128" y="847463"/>
                  <a:pt x="848818" y="846500"/>
                </a:cubicBezTo>
                <a:close/>
                <a:moveTo>
                  <a:pt x="965281" y="843164"/>
                </a:moveTo>
                <a:cubicBezTo>
                  <a:pt x="957456" y="837835"/>
                  <a:pt x="949535" y="832627"/>
                  <a:pt x="941638" y="827346"/>
                </a:cubicBezTo>
                <a:cubicBezTo>
                  <a:pt x="940620" y="826820"/>
                  <a:pt x="939710" y="826115"/>
                  <a:pt x="938949" y="825258"/>
                </a:cubicBezTo>
                <a:cubicBezTo>
                  <a:pt x="939698" y="824910"/>
                  <a:pt x="940538" y="824809"/>
                  <a:pt x="941350" y="824970"/>
                </a:cubicBezTo>
                <a:lnTo>
                  <a:pt x="1043386" y="824970"/>
                </a:lnTo>
                <a:cubicBezTo>
                  <a:pt x="1044683" y="824900"/>
                  <a:pt x="1045976" y="825147"/>
                  <a:pt x="1047155" y="825690"/>
                </a:cubicBezTo>
                <a:cubicBezTo>
                  <a:pt x="1058885" y="831611"/>
                  <a:pt x="1070654" y="837516"/>
                  <a:pt x="1082463" y="843404"/>
                </a:cubicBezTo>
                <a:cubicBezTo>
                  <a:pt x="1083164" y="843601"/>
                  <a:pt x="1083738" y="844103"/>
                  <a:pt x="1084024" y="844772"/>
                </a:cubicBezTo>
                <a:lnTo>
                  <a:pt x="1081383" y="844772"/>
                </a:lnTo>
                <a:cubicBezTo>
                  <a:pt x="1044419" y="844772"/>
                  <a:pt x="1007461" y="844772"/>
                  <a:pt x="970513" y="844772"/>
                </a:cubicBezTo>
                <a:cubicBezTo>
                  <a:pt x="968627" y="844813"/>
                  <a:pt x="966776" y="844251"/>
                  <a:pt x="965233" y="843164"/>
                </a:cubicBezTo>
                <a:close/>
                <a:moveTo>
                  <a:pt x="1088344" y="722789"/>
                </a:moveTo>
                <a:lnTo>
                  <a:pt x="1079511" y="720605"/>
                </a:lnTo>
                <a:lnTo>
                  <a:pt x="1049891" y="713212"/>
                </a:lnTo>
                <a:cubicBezTo>
                  <a:pt x="1046963" y="712468"/>
                  <a:pt x="1046963" y="712468"/>
                  <a:pt x="1046963" y="709539"/>
                </a:cubicBezTo>
                <a:lnTo>
                  <a:pt x="1046963" y="606326"/>
                </a:lnTo>
                <a:cubicBezTo>
                  <a:pt x="1046963" y="602486"/>
                  <a:pt x="1046675" y="603038"/>
                  <a:pt x="1050347" y="603014"/>
                </a:cubicBezTo>
                <a:cubicBezTo>
                  <a:pt x="1061941" y="603014"/>
                  <a:pt x="1073534" y="603014"/>
                  <a:pt x="1085128" y="603014"/>
                </a:cubicBezTo>
                <a:lnTo>
                  <a:pt x="1087240" y="603014"/>
                </a:lnTo>
                <a:cubicBezTo>
                  <a:pt x="1087794" y="602959"/>
                  <a:pt x="1088289" y="603362"/>
                  <a:pt x="1088344" y="603917"/>
                </a:cubicBezTo>
                <a:cubicBezTo>
                  <a:pt x="1088351" y="603984"/>
                  <a:pt x="1088351" y="604051"/>
                  <a:pt x="1088344" y="604118"/>
                </a:cubicBezTo>
                <a:lnTo>
                  <a:pt x="1088344" y="722693"/>
                </a:lnTo>
                <a:close/>
                <a:moveTo>
                  <a:pt x="1085056" y="601286"/>
                </a:moveTo>
                <a:lnTo>
                  <a:pt x="1049315" y="601286"/>
                </a:lnTo>
                <a:cubicBezTo>
                  <a:pt x="1046915" y="601286"/>
                  <a:pt x="1046915" y="601286"/>
                  <a:pt x="1046915" y="598886"/>
                </a:cubicBezTo>
                <a:lnTo>
                  <a:pt x="1046915" y="494496"/>
                </a:lnTo>
                <a:cubicBezTo>
                  <a:pt x="1046915" y="492096"/>
                  <a:pt x="1046915" y="492096"/>
                  <a:pt x="1049315" y="491376"/>
                </a:cubicBezTo>
                <a:lnTo>
                  <a:pt x="1086184" y="482159"/>
                </a:lnTo>
                <a:cubicBezTo>
                  <a:pt x="1086844" y="481924"/>
                  <a:pt x="1087564" y="481924"/>
                  <a:pt x="1088224" y="482159"/>
                </a:cubicBezTo>
                <a:lnTo>
                  <a:pt x="1088224" y="485231"/>
                </a:lnTo>
                <a:cubicBezTo>
                  <a:pt x="1088224" y="522820"/>
                  <a:pt x="1088224" y="560426"/>
                  <a:pt x="1088224" y="598045"/>
                </a:cubicBezTo>
                <a:cubicBezTo>
                  <a:pt x="1088296" y="601574"/>
                  <a:pt x="1088848" y="601286"/>
                  <a:pt x="1085008" y="601286"/>
                </a:cubicBezTo>
                <a:close/>
                <a:moveTo>
                  <a:pt x="1081263" y="361736"/>
                </a:moveTo>
                <a:lnTo>
                  <a:pt x="1047659" y="378538"/>
                </a:lnTo>
                <a:cubicBezTo>
                  <a:pt x="1046238" y="379256"/>
                  <a:pt x="1044666" y="379625"/>
                  <a:pt x="1043074" y="379618"/>
                </a:cubicBezTo>
                <a:lnTo>
                  <a:pt x="941830" y="379618"/>
                </a:lnTo>
                <a:cubicBezTo>
                  <a:pt x="940958" y="379784"/>
                  <a:pt x="940058" y="379693"/>
                  <a:pt x="939237" y="379354"/>
                </a:cubicBezTo>
                <a:cubicBezTo>
                  <a:pt x="939117" y="378514"/>
                  <a:pt x="939861" y="378418"/>
                  <a:pt x="940294" y="378130"/>
                </a:cubicBezTo>
                <a:lnTo>
                  <a:pt x="965953" y="360968"/>
                </a:lnTo>
                <a:cubicBezTo>
                  <a:pt x="967100" y="360173"/>
                  <a:pt x="968471" y="359770"/>
                  <a:pt x="969865" y="359816"/>
                </a:cubicBezTo>
                <a:lnTo>
                  <a:pt x="1081671" y="359816"/>
                </a:lnTo>
                <a:cubicBezTo>
                  <a:pt x="1082497" y="359758"/>
                  <a:pt x="1083325" y="359914"/>
                  <a:pt x="1084072" y="360272"/>
                </a:cubicBezTo>
                <a:cubicBezTo>
                  <a:pt x="1082943" y="360848"/>
                  <a:pt x="1082031" y="361304"/>
                  <a:pt x="1081215" y="361736"/>
                </a:cubicBezTo>
                <a:close/>
                <a:moveTo>
                  <a:pt x="967873" y="357607"/>
                </a:moveTo>
                <a:cubicBezTo>
                  <a:pt x="966793" y="358711"/>
                  <a:pt x="965473" y="358279"/>
                  <a:pt x="964177" y="358279"/>
                </a:cubicBezTo>
                <a:lnTo>
                  <a:pt x="849538" y="358279"/>
                </a:lnTo>
                <a:cubicBezTo>
                  <a:pt x="848842" y="358279"/>
                  <a:pt x="847714" y="358399"/>
                  <a:pt x="848386" y="357031"/>
                </a:cubicBezTo>
                <a:lnTo>
                  <a:pt x="871837" y="333604"/>
                </a:lnTo>
                <a:cubicBezTo>
                  <a:pt x="872677" y="332812"/>
                  <a:pt x="873709" y="333028"/>
                  <a:pt x="874693" y="333028"/>
                </a:cubicBezTo>
                <a:lnTo>
                  <a:pt x="1000421" y="333028"/>
                </a:lnTo>
                <a:cubicBezTo>
                  <a:pt x="1001225" y="332884"/>
                  <a:pt x="1002056" y="332959"/>
                  <a:pt x="1002821" y="333244"/>
                </a:cubicBezTo>
                <a:cubicBezTo>
                  <a:pt x="1003253" y="333484"/>
                  <a:pt x="1003205" y="333892"/>
                  <a:pt x="1002821" y="334252"/>
                </a:cubicBezTo>
                <a:cubicBezTo>
                  <a:pt x="991036" y="341957"/>
                  <a:pt x="979298" y="349590"/>
                  <a:pt x="967825" y="357607"/>
                </a:cubicBezTo>
                <a:close/>
                <a:moveTo>
                  <a:pt x="871285" y="331852"/>
                </a:moveTo>
                <a:cubicBezTo>
                  <a:pt x="870445" y="332644"/>
                  <a:pt x="869413" y="332428"/>
                  <a:pt x="868429" y="332428"/>
                </a:cubicBezTo>
                <a:lnTo>
                  <a:pt x="741765" y="332428"/>
                </a:lnTo>
                <a:cubicBezTo>
                  <a:pt x="740709" y="332428"/>
                  <a:pt x="739508" y="332764"/>
                  <a:pt x="738692" y="331708"/>
                </a:cubicBezTo>
                <a:lnTo>
                  <a:pt x="738692" y="331708"/>
                </a:lnTo>
                <a:cubicBezTo>
                  <a:pt x="743493" y="321963"/>
                  <a:pt x="748294" y="312218"/>
                  <a:pt x="753094" y="302472"/>
                </a:cubicBezTo>
                <a:cubicBezTo>
                  <a:pt x="753425" y="301472"/>
                  <a:pt x="754467" y="300888"/>
                  <a:pt x="755494" y="301128"/>
                </a:cubicBezTo>
                <a:cubicBezTo>
                  <a:pt x="755999" y="301128"/>
                  <a:pt x="756503" y="301128"/>
                  <a:pt x="757007" y="301128"/>
                </a:cubicBezTo>
                <a:lnTo>
                  <a:pt x="902009" y="301128"/>
                </a:lnTo>
                <a:close/>
                <a:moveTo>
                  <a:pt x="901697" y="299472"/>
                </a:moveTo>
                <a:cubicBezTo>
                  <a:pt x="853338" y="299472"/>
                  <a:pt x="804981" y="299472"/>
                  <a:pt x="756623" y="299472"/>
                </a:cubicBezTo>
                <a:lnTo>
                  <a:pt x="754822" y="299472"/>
                </a:lnTo>
                <a:cubicBezTo>
                  <a:pt x="756671" y="295656"/>
                  <a:pt x="758303" y="292271"/>
                  <a:pt x="759983" y="288911"/>
                </a:cubicBezTo>
                <a:cubicBezTo>
                  <a:pt x="764424" y="279982"/>
                  <a:pt x="768936" y="271077"/>
                  <a:pt x="773329" y="262099"/>
                </a:cubicBezTo>
                <a:cubicBezTo>
                  <a:pt x="773857" y="260599"/>
                  <a:pt x="775350" y="259663"/>
                  <a:pt x="776929" y="259843"/>
                </a:cubicBezTo>
                <a:cubicBezTo>
                  <a:pt x="831464" y="259843"/>
                  <a:pt x="886016" y="259843"/>
                  <a:pt x="940582" y="259843"/>
                </a:cubicBezTo>
                <a:cubicBezTo>
                  <a:pt x="941285" y="259726"/>
                  <a:pt x="942007" y="259800"/>
                  <a:pt x="942670" y="260059"/>
                </a:cubicBezTo>
                <a:cubicBezTo>
                  <a:pt x="942670" y="260971"/>
                  <a:pt x="941854" y="261331"/>
                  <a:pt x="941350" y="261859"/>
                </a:cubicBezTo>
                <a:cubicBezTo>
                  <a:pt x="929427" y="273813"/>
                  <a:pt x="917498" y="285759"/>
                  <a:pt x="905561" y="297696"/>
                </a:cubicBezTo>
                <a:cubicBezTo>
                  <a:pt x="904599" y="298829"/>
                  <a:pt x="903185" y="299479"/>
                  <a:pt x="901697" y="299472"/>
                </a:cubicBezTo>
                <a:close/>
                <a:moveTo>
                  <a:pt x="778009" y="258019"/>
                </a:moveTo>
                <a:cubicBezTo>
                  <a:pt x="777330" y="258153"/>
                  <a:pt x="776627" y="258079"/>
                  <a:pt x="775993" y="257803"/>
                </a:cubicBezTo>
                <a:cubicBezTo>
                  <a:pt x="775585" y="256891"/>
                  <a:pt x="776257" y="256267"/>
                  <a:pt x="776593" y="255595"/>
                </a:cubicBezTo>
                <a:cubicBezTo>
                  <a:pt x="784610" y="239513"/>
                  <a:pt x="792699" y="223455"/>
                  <a:pt x="800596" y="207349"/>
                </a:cubicBezTo>
                <a:cubicBezTo>
                  <a:pt x="801172" y="205864"/>
                  <a:pt x="802692" y="204970"/>
                  <a:pt x="804269" y="205188"/>
                </a:cubicBezTo>
                <a:cubicBezTo>
                  <a:pt x="831279" y="205188"/>
                  <a:pt x="858268" y="205188"/>
                  <a:pt x="885231" y="205188"/>
                </a:cubicBezTo>
                <a:lnTo>
                  <a:pt x="997109" y="205188"/>
                </a:lnTo>
                <a:cubicBezTo>
                  <a:pt x="997325" y="206316"/>
                  <a:pt x="996437" y="206653"/>
                  <a:pt x="995933" y="207133"/>
                </a:cubicBezTo>
                <a:cubicBezTo>
                  <a:pt x="979610" y="223519"/>
                  <a:pt x="963248" y="239897"/>
                  <a:pt x="946846" y="256267"/>
                </a:cubicBezTo>
                <a:cubicBezTo>
                  <a:pt x="945853" y="257371"/>
                  <a:pt x="944420" y="257978"/>
                  <a:pt x="942934" y="257923"/>
                </a:cubicBezTo>
                <a:cubicBezTo>
                  <a:pt x="887967" y="257906"/>
                  <a:pt x="832993" y="257906"/>
                  <a:pt x="778009" y="257923"/>
                </a:cubicBezTo>
                <a:close/>
                <a:moveTo>
                  <a:pt x="797740" y="203460"/>
                </a:moveTo>
                <a:cubicBezTo>
                  <a:pt x="733971" y="203460"/>
                  <a:pt x="670181" y="203460"/>
                  <a:pt x="606364" y="203460"/>
                </a:cubicBezTo>
                <a:cubicBezTo>
                  <a:pt x="602787" y="203460"/>
                  <a:pt x="603075" y="203868"/>
                  <a:pt x="603075" y="200316"/>
                </a:cubicBezTo>
                <a:cubicBezTo>
                  <a:pt x="603075" y="177913"/>
                  <a:pt x="603075" y="155510"/>
                  <a:pt x="603075" y="133107"/>
                </a:cubicBezTo>
                <a:cubicBezTo>
                  <a:pt x="603075" y="129387"/>
                  <a:pt x="602811" y="129843"/>
                  <a:pt x="606220" y="129843"/>
                </a:cubicBezTo>
                <a:lnTo>
                  <a:pt x="836985" y="129843"/>
                </a:lnTo>
                <a:cubicBezTo>
                  <a:pt x="836944" y="130860"/>
                  <a:pt x="836610" y="131843"/>
                  <a:pt x="836025" y="132675"/>
                </a:cubicBezTo>
                <a:cubicBezTo>
                  <a:pt x="824712" y="155382"/>
                  <a:pt x="813414" y="178089"/>
                  <a:pt x="802132" y="200796"/>
                </a:cubicBezTo>
                <a:cubicBezTo>
                  <a:pt x="801482" y="202610"/>
                  <a:pt x="799650" y="203721"/>
                  <a:pt x="797740" y="203460"/>
                </a:cubicBezTo>
                <a:close/>
                <a:moveTo>
                  <a:pt x="603075" y="262171"/>
                </a:moveTo>
                <a:cubicBezTo>
                  <a:pt x="603075" y="259771"/>
                  <a:pt x="603075" y="259771"/>
                  <a:pt x="605308" y="259771"/>
                </a:cubicBezTo>
                <a:lnTo>
                  <a:pt x="772393" y="259771"/>
                </a:lnTo>
                <a:cubicBezTo>
                  <a:pt x="767904" y="268772"/>
                  <a:pt x="763679" y="277269"/>
                  <a:pt x="759431" y="285718"/>
                </a:cubicBezTo>
                <a:cubicBezTo>
                  <a:pt x="757439" y="289751"/>
                  <a:pt x="755398" y="293759"/>
                  <a:pt x="753430" y="297720"/>
                </a:cubicBezTo>
                <a:cubicBezTo>
                  <a:pt x="752878" y="298824"/>
                  <a:pt x="752230" y="299496"/>
                  <a:pt x="750910" y="299304"/>
                </a:cubicBezTo>
                <a:cubicBezTo>
                  <a:pt x="750310" y="299268"/>
                  <a:pt x="749710" y="299268"/>
                  <a:pt x="749110" y="299304"/>
                </a:cubicBezTo>
                <a:lnTo>
                  <a:pt x="606772" y="299304"/>
                </a:lnTo>
                <a:cubicBezTo>
                  <a:pt x="602619" y="299304"/>
                  <a:pt x="603123" y="299832"/>
                  <a:pt x="603099" y="295656"/>
                </a:cubicBezTo>
                <a:cubicBezTo>
                  <a:pt x="603051" y="284470"/>
                  <a:pt x="603075" y="273285"/>
                  <a:pt x="603075" y="262099"/>
                </a:cubicBezTo>
                <a:close/>
                <a:moveTo>
                  <a:pt x="605236" y="301200"/>
                </a:moveTo>
                <a:lnTo>
                  <a:pt x="751054" y="301200"/>
                </a:lnTo>
                <a:cubicBezTo>
                  <a:pt x="751534" y="301992"/>
                  <a:pt x="751054" y="302496"/>
                  <a:pt x="750838" y="303001"/>
                </a:cubicBezTo>
                <a:cubicBezTo>
                  <a:pt x="746373" y="311930"/>
                  <a:pt x="741933" y="320859"/>
                  <a:pt x="737444" y="329764"/>
                </a:cubicBezTo>
                <a:cubicBezTo>
                  <a:pt x="737075" y="330458"/>
                  <a:pt x="736664" y="331132"/>
                  <a:pt x="736220" y="331780"/>
                </a:cubicBezTo>
                <a:cubicBezTo>
                  <a:pt x="735188" y="332980"/>
                  <a:pt x="733820" y="332476"/>
                  <a:pt x="732548" y="332476"/>
                </a:cubicBezTo>
                <a:lnTo>
                  <a:pt x="637016" y="332476"/>
                </a:lnTo>
                <a:cubicBezTo>
                  <a:pt x="626838" y="332476"/>
                  <a:pt x="616661" y="332476"/>
                  <a:pt x="606484" y="332476"/>
                </a:cubicBezTo>
                <a:cubicBezTo>
                  <a:pt x="605332" y="332476"/>
                  <a:pt x="604084" y="332908"/>
                  <a:pt x="603123" y="331780"/>
                </a:cubicBezTo>
                <a:cubicBezTo>
                  <a:pt x="603123" y="322179"/>
                  <a:pt x="603123" y="312794"/>
                  <a:pt x="603123" y="303313"/>
                </a:cubicBezTo>
                <a:cubicBezTo>
                  <a:pt x="603075" y="301176"/>
                  <a:pt x="603123" y="301176"/>
                  <a:pt x="605236" y="301128"/>
                </a:cubicBezTo>
                <a:close/>
                <a:moveTo>
                  <a:pt x="605236" y="414687"/>
                </a:moveTo>
                <a:cubicBezTo>
                  <a:pt x="605836" y="414687"/>
                  <a:pt x="606436" y="414687"/>
                  <a:pt x="607036" y="414687"/>
                </a:cubicBezTo>
                <a:lnTo>
                  <a:pt x="691886" y="414687"/>
                </a:lnTo>
                <a:cubicBezTo>
                  <a:pt x="692607" y="414687"/>
                  <a:pt x="693303" y="414687"/>
                  <a:pt x="693999" y="414687"/>
                </a:cubicBezTo>
                <a:cubicBezTo>
                  <a:pt x="695151" y="414687"/>
                  <a:pt x="695655" y="415047"/>
                  <a:pt x="695559" y="416223"/>
                </a:cubicBezTo>
                <a:cubicBezTo>
                  <a:pt x="695559" y="416919"/>
                  <a:pt x="695559" y="417615"/>
                  <a:pt x="695559" y="418311"/>
                </a:cubicBezTo>
                <a:lnTo>
                  <a:pt x="695559" y="503498"/>
                </a:lnTo>
                <a:cubicBezTo>
                  <a:pt x="695559" y="504314"/>
                  <a:pt x="695559" y="505106"/>
                  <a:pt x="695559" y="505898"/>
                </a:cubicBezTo>
                <a:cubicBezTo>
                  <a:pt x="695559" y="506690"/>
                  <a:pt x="695127" y="507146"/>
                  <a:pt x="694287" y="507122"/>
                </a:cubicBezTo>
                <a:cubicBezTo>
                  <a:pt x="693447" y="507098"/>
                  <a:pt x="693087" y="507122"/>
                  <a:pt x="692487" y="507122"/>
                </a:cubicBezTo>
                <a:lnTo>
                  <a:pt x="606436" y="507122"/>
                </a:lnTo>
                <a:cubicBezTo>
                  <a:pt x="602811" y="507122"/>
                  <a:pt x="603171" y="507410"/>
                  <a:pt x="603171" y="503930"/>
                </a:cubicBezTo>
                <a:lnTo>
                  <a:pt x="603171" y="417759"/>
                </a:lnTo>
                <a:cubicBezTo>
                  <a:pt x="603195" y="417368"/>
                  <a:pt x="603195" y="416974"/>
                  <a:pt x="603171" y="416583"/>
                </a:cubicBezTo>
                <a:cubicBezTo>
                  <a:pt x="602931" y="414903"/>
                  <a:pt x="603771" y="414446"/>
                  <a:pt x="605236" y="414687"/>
                </a:cubicBezTo>
                <a:close/>
                <a:moveTo>
                  <a:pt x="605236" y="825138"/>
                </a:moveTo>
                <a:cubicBezTo>
                  <a:pt x="605730" y="825174"/>
                  <a:pt x="606229" y="825174"/>
                  <a:pt x="606724" y="825138"/>
                </a:cubicBezTo>
                <a:cubicBezTo>
                  <a:pt x="641017" y="825138"/>
                  <a:pt x="675300" y="825138"/>
                  <a:pt x="709577" y="825138"/>
                </a:cubicBezTo>
                <a:cubicBezTo>
                  <a:pt x="711552" y="824864"/>
                  <a:pt x="713448" y="826019"/>
                  <a:pt x="714113" y="827898"/>
                </a:cubicBezTo>
                <a:cubicBezTo>
                  <a:pt x="716298" y="832699"/>
                  <a:pt x="718794" y="837379"/>
                  <a:pt x="721146" y="842132"/>
                </a:cubicBezTo>
                <a:cubicBezTo>
                  <a:pt x="721727" y="842977"/>
                  <a:pt x="722068" y="843966"/>
                  <a:pt x="722130" y="844988"/>
                </a:cubicBezTo>
                <a:lnTo>
                  <a:pt x="606772" y="844988"/>
                </a:lnTo>
                <a:cubicBezTo>
                  <a:pt x="602595" y="844988"/>
                  <a:pt x="603147" y="845468"/>
                  <a:pt x="603123" y="841316"/>
                </a:cubicBezTo>
                <a:cubicBezTo>
                  <a:pt x="603123" y="836515"/>
                  <a:pt x="603123" y="831907"/>
                  <a:pt x="603123" y="827226"/>
                </a:cubicBezTo>
                <a:cubicBezTo>
                  <a:pt x="603123" y="825402"/>
                  <a:pt x="603627" y="824754"/>
                  <a:pt x="605188" y="824946"/>
                </a:cubicBezTo>
                <a:close/>
                <a:moveTo>
                  <a:pt x="726787" y="849309"/>
                </a:moveTo>
                <a:cubicBezTo>
                  <a:pt x="725863" y="848982"/>
                  <a:pt x="725378" y="847967"/>
                  <a:pt x="725704" y="847043"/>
                </a:cubicBezTo>
                <a:cubicBezTo>
                  <a:pt x="726031" y="846116"/>
                  <a:pt x="727046" y="845632"/>
                  <a:pt x="727973" y="845960"/>
                </a:cubicBezTo>
                <a:cubicBezTo>
                  <a:pt x="728304" y="846078"/>
                  <a:pt x="728592" y="846289"/>
                  <a:pt x="728803" y="846572"/>
                </a:cubicBezTo>
                <a:cubicBezTo>
                  <a:pt x="766584" y="846572"/>
                  <a:pt x="804365" y="846572"/>
                  <a:pt x="842145" y="846572"/>
                </a:cubicBezTo>
                <a:cubicBezTo>
                  <a:pt x="844118" y="846472"/>
                  <a:pt x="846031" y="847264"/>
                  <a:pt x="847354" y="848733"/>
                </a:cubicBezTo>
                <a:cubicBezTo>
                  <a:pt x="853835" y="855406"/>
                  <a:pt x="860460" y="861910"/>
                  <a:pt x="867012" y="868511"/>
                </a:cubicBezTo>
                <a:cubicBezTo>
                  <a:pt x="867708" y="869183"/>
                  <a:pt x="868597" y="869711"/>
                  <a:pt x="868933" y="870792"/>
                </a:cubicBezTo>
                <a:cubicBezTo>
                  <a:pt x="868237" y="871416"/>
                  <a:pt x="867420" y="871104"/>
                  <a:pt x="866676" y="871104"/>
                </a:cubicBezTo>
                <a:cubicBezTo>
                  <a:pt x="824592" y="871104"/>
                  <a:pt x="782515" y="871104"/>
                  <a:pt x="740445" y="871104"/>
                </a:cubicBezTo>
                <a:cubicBezTo>
                  <a:pt x="738695" y="871336"/>
                  <a:pt x="737010" y="870345"/>
                  <a:pt x="736364" y="868703"/>
                </a:cubicBezTo>
                <a:cubicBezTo>
                  <a:pt x="733316" y="862126"/>
                  <a:pt x="730027" y="855742"/>
                  <a:pt x="726787" y="849309"/>
                </a:cubicBezTo>
                <a:close/>
                <a:moveTo>
                  <a:pt x="741189" y="872856"/>
                </a:moveTo>
                <a:lnTo>
                  <a:pt x="869221" y="872856"/>
                </a:lnTo>
                <a:cubicBezTo>
                  <a:pt x="870704" y="872772"/>
                  <a:pt x="872147" y="873353"/>
                  <a:pt x="873157" y="874440"/>
                </a:cubicBezTo>
                <a:cubicBezTo>
                  <a:pt x="882014" y="883393"/>
                  <a:pt x="890943" y="892274"/>
                  <a:pt x="899824" y="901179"/>
                </a:cubicBezTo>
                <a:cubicBezTo>
                  <a:pt x="900521" y="901875"/>
                  <a:pt x="901145" y="902667"/>
                  <a:pt x="901793" y="903412"/>
                </a:cubicBezTo>
                <a:cubicBezTo>
                  <a:pt x="900809" y="904684"/>
                  <a:pt x="899392" y="904156"/>
                  <a:pt x="898168" y="904156"/>
                </a:cubicBezTo>
                <a:lnTo>
                  <a:pt x="757343" y="904156"/>
                </a:lnTo>
                <a:cubicBezTo>
                  <a:pt x="756119" y="904156"/>
                  <a:pt x="754726" y="904660"/>
                  <a:pt x="753718" y="903436"/>
                </a:cubicBezTo>
                <a:lnTo>
                  <a:pt x="753718" y="903436"/>
                </a:lnTo>
                <a:cubicBezTo>
                  <a:pt x="749350" y="894667"/>
                  <a:pt x="744998" y="885906"/>
                  <a:pt x="740661" y="877152"/>
                </a:cubicBezTo>
                <a:cubicBezTo>
                  <a:pt x="740061" y="875904"/>
                  <a:pt x="739484" y="874752"/>
                  <a:pt x="738812" y="873216"/>
                </a:cubicBezTo>
                <a:cubicBezTo>
                  <a:pt x="739552" y="872865"/>
                  <a:pt x="740377" y="872738"/>
                  <a:pt x="741189" y="872856"/>
                </a:cubicBezTo>
                <a:close/>
                <a:moveTo>
                  <a:pt x="756167" y="904780"/>
                </a:moveTo>
                <a:cubicBezTo>
                  <a:pt x="756959" y="904780"/>
                  <a:pt x="757751" y="904780"/>
                  <a:pt x="758567" y="904780"/>
                </a:cubicBezTo>
                <a:lnTo>
                  <a:pt x="900593" y="904780"/>
                </a:lnTo>
                <a:cubicBezTo>
                  <a:pt x="901817" y="904780"/>
                  <a:pt x="903233" y="904252"/>
                  <a:pt x="904217" y="905524"/>
                </a:cubicBezTo>
                <a:cubicBezTo>
                  <a:pt x="904745" y="906124"/>
                  <a:pt x="905249" y="906724"/>
                  <a:pt x="905801" y="907276"/>
                </a:cubicBezTo>
                <a:cubicBezTo>
                  <a:pt x="917868" y="919374"/>
                  <a:pt x="929948" y="931454"/>
                  <a:pt x="942046" y="943521"/>
                </a:cubicBezTo>
                <a:cubicBezTo>
                  <a:pt x="942382" y="943857"/>
                  <a:pt x="942694" y="944217"/>
                  <a:pt x="943174" y="944745"/>
                </a:cubicBezTo>
                <a:cubicBezTo>
                  <a:pt x="942300" y="945102"/>
                  <a:pt x="941352" y="945244"/>
                  <a:pt x="940414" y="945153"/>
                </a:cubicBezTo>
                <a:cubicBezTo>
                  <a:pt x="886006" y="945153"/>
                  <a:pt x="831663" y="945153"/>
                  <a:pt x="777385" y="945153"/>
                </a:cubicBezTo>
                <a:cubicBezTo>
                  <a:pt x="775614" y="945350"/>
                  <a:pt x="773938" y="944308"/>
                  <a:pt x="773329" y="942633"/>
                </a:cubicBezTo>
                <a:cubicBezTo>
                  <a:pt x="767304" y="930247"/>
                  <a:pt x="761135" y="917933"/>
                  <a:pt x="754990" y="905620"/>
                </a:cubicBezTo>
                <a:cubicBezTo>
                  <a:pt x="755194" y="905152"/>
                  <a:pt x="755636" y="904833"/>
                  <a:pt x="756143" y="904780"/>
                </a:cubicBezTo>
                <a:close/>
                <a:moveTo>
                  <a:pt x="947614" y="948969"/>
                </a:moveTo>
                <a:cubicBezTo>
                  <a:pt x="963617" y="965178"/>
                  <a:pt x="979699" y="981333"/>
                  <a:pt x="995861" y="997431"/>
                </a:cubicBezTo>
                <a:cubicBezTo>
                  <a:pt x="996461" y="998031"/>
                  <a:pt x="997037" y="998679"/>
                  <a:pt x="997709" y="999376"/>
                </a:cubicBezTo>
                <a:cubicBezTo>
                  <a:pt x="996732" y="999844"/>
                  <a:pt x="995632" y="999995"/>
                  <a:pt x="994564" y="999808"/>
                </a:cubicBezTo>
                <a:cubicBezTo>
                  <a:pt x="931388" y="999808"/>
                  <a:pt x="868181" y="999808"/>
                  <a:pt x="804941" y="999808"/>
                </a:cubicBezTo>
                <a:cubicBezTo>
                  <a:pt x="802965" y="1000045"/>
                  <a:pt x="801088" y="998876"/>
                  <a:pt x="800428" y="996999"/>
                </a:cubicBezTo>
                <a:cubicBezTo>
                  <a:pt x="792675" y="981229"/>
                  <a:pt x="784802" y="965507"/>
                  <a:pt x="776977" y="949785"/>
                </a:cubicBezTo>
                <a:cubicBezTo>
                  <a:pt x="776391" y="948864"/>
                  <a:pt x="775993" y="947836"/>
                  <a:pt x="775801" y="946761"/>
                </a:cubicBezTo>
                <a:lnTo>
                  <a:pt x="778873" y="946761"/>
                </a:lnTo>
                <a:cubicBezTo>
                  <a:pt x="833360" y="946761"/>
                  <a:pt x="887847" y="946761"/>
                  <a:pt x="942334" y="946761"/>
                </a:cubicBezTo>
                <a:cubicBezTo>
                  <a:pt x="944338" y="946663"/>
                  <a:pt x="946277" y="947474"/>
                  <a:pt x="947614" y="948969"/>
                </a:cubicBezTo>
                <a:close/>
                <a:moveTo>
                  <a:pt x="1118732" y="947841"/>
                </a:moveTo>
                <a:lnTo>
                  <a:pt x="1194845" y="998800"/>
                </a:lnTo>
                <a:lnTo>
                  <a:pt x="1195301" y="999184"/>
                </a:lnTo>
                <a:cubicBezTo>
                  <a:pt x="1195157" y="1000120"/>
                  <a:pt x="1194413" y="999760"/>
                  <a:pt x="1193909" y="999808"/>
                </a:cubicBezTo>
                <a:cubicBezTo>
                  <a:pt x="1193309" y="999844"/>
                  <a:pt x="1192709" y="999844"/>
                  <a:pt x="1192109" y="999808"/>
                </a:cubicBezTo>
                <a:cubicBezTo>
                  <a:pt x="1129526" y="999808"/>
                  <a:pt x="1066950" y="999808"/>
                  <a:pt x="1004382" y="999808"/>
                </a:cubicBezTo>
                <a:cubicBezTo>
                  <a:pt x="1002118" y="999940"/>
                  <a:pt x="999910" y="999061"/>
                  <a:pt x="998357" y="997407"/>
                </a:cubicBezTo>
                <a:cubicBezTo>
                  <a:pt x="982539" y="981445"/>
                  <a:pt x="966601" y="965579"/>
                  <a:pt x="950711" y="949665"/>
                </a:cubicBezTo>
                <a:cubicBezTo>
                  <a:pt x="949864" y="949003"/>
                  <a:pt x="949148" y="948189"/>
                  <a:pt x="948599" y="947265"/>
                </a:cubicBezTo>
                <a:cubicBezTo>
                  <a:pt x="949247" y="946473"/>
                  <a:pt x="949991" y="946809"/>
                  <a:pt x="950639" y="946809"/>
                </a:cubicBezTo>
                <a:lnTo>
                  <a:pt x="1114963" y="946809"/>
                </a:lnTo>
                <a:cubicBezTo>
                  <a:pt x="1116274" y="946759"/>
                  <a:pt x="1117565" y="947121"/>
                  <a:pt x="1118660" y="947841"/>
                </a:cubicBezTo>
                <a:close/>
                <a:moveTo>
                  <a:pt x="1054884" y="905260"/>
                </a:moveTo>
                <a:lnTo>
                  <a:pt x="1098761" y="934495"/>
                </a:lnTo>
                <a:lnTo>
                  <a:pt x="1112179" y="943521"/>
                </a:lnTo>
                <a:cubicBezTo>
                  <a:pt x="1112659" y="943833"/>
                  <a:pt x="1113259" y="944001"/>
                  <a:pt x="1113547" y="944817"/>
                </a:cubicBezTo>
                <a:cubicBezTo>
                  <a:pt x="1112822" y="945069"/>
                  <a:pt x="1112049" y="945141"/>
                  <a:pt x="1111291" y="945033"/>
                </a:cubicBezTo>
                <a:cubicBezTo>
                  <a:pt x="1057013" y="945033"/>
                  <a:pt x="1002757" y="945033"/>
                  <a:pt x="948527" y="945033"/>
                </a:cubicBezTo>
                <a:cubicBezTo>
                  <a:pt x="946945" y="945074"/>
                  <a:pt x="945425" y="944414"/>
                  <a:pt x="944374" y="943233"/>
                </a:cubicBezTo>
                <a:cubicBezTo>
                  <a:pt x="931988" y="930751"/>
                  <a:pt x="919572" y="918301"/>
                  <a:pt x="907121" y="905884"/>
                </a:cubicBezTo>
                <a:lnTo>
                  <a:pt x="907121" y="905884"/>
                </a:lnTo>
                <a:cubicBezTo>
                  <a:pt x="906785" y="905308"/>
                  <a:pt x="906977" y="904876"/>
                  <a:pt x="907577" y="904804"/>
                </a:cubicBezTo>
                <a:cubicBezTo>
                  <a:pt x="908473" y="904744"/>
                  <a:pt x="909370" y="904744"/>
                  <a:pt x="910266" y="904804"/>
                </a:cubicBezTo>
                <a:lnTo>
                  <a:pt x="1051403" y="904804"/>
                </a:lnTo>
                <a:cubicBezTo>
                  <a:pt x="1052508" y="904756"/>
                  <a:pt x="1053756" y="904348"/>
                  <a:pt x="1054812" y="905260"/>
                </a:cubicBezTo>
                <a:close/>
                <a:moveTo>
                  <a:pt x="1051740" y="903004"/>
                </a:moveTo>
                <a:cubicBezTo>
                  <a:pt x="1052148" y="903268"/>
                  <a:pt x="1052292" y="903700"/>
                  <a:pt x="1051740" y="903916"/>
                </a:cubicBezTo>
                <a:cubicBezTo>
                  <a:pt x="1050892" y="904211"/>
                  <a:pt x="1049985" y="904295"/>
                  <a:pt x="1049099" y="904156"/>
                </a:cubicBezTo>
                <a:lnTo>
                  <a:pt x="907985" y="904156"/>
                </a:lnTo>
                <a:cubicBezTo>
                  <a:pt x="906905" y="904156"/>
                  <a:pt x="905753" y="904420"/>
                  <a:pt x="904841" y="903580"/>
                </a:cubicBezTo>
                <a:lnTo>
                  <a:pt x="904841" y="903580"/>
                </a:lnTo>
                <a:lnTo>
                  <a:pt x="874045" y="872856"/>
                </a:lnTo>
                <a:lnTo>
                  <a:pt x="1003541" y="872856"/>
                </a:lnTo>
                <a:cubicBezTo>
                  <a:pt x="1005418" y="872810"/>
                  <a:pt x="1007260" y="873365"/>
                  <a:pt x="1008798" y="874440"/>
                </a:cubicBezTo>
                <a:cubicBezTo>
                  <a:pt x="1023056" y="883993"/>
                  <a:pt x="1037362" y="893474"/>
                  <a:pt x="1051668" y="903004"/>
                </a:cubicBezTo>
                <a:close/>
                <a:moveTo>
                  <a:pt x="1133902" y="871056"/>
                </a:moveTo>
                <a:cubicBezTo>
                  <a:pt x="1092617" y="871056"/>
                  <a:pt x="1051331" y="871056"/>
                  <a:pt x="1010046" y="871056"/>
                </a:cubicBezTo>
                <a:cubicBezTo>
                  <a:pt x="1008164" y="871111"/>
                  <a:pt x="1006316" y="870563"/>
                  <a:pt x="1004766" y="869495"/>
                </a:cubicBezTo>
                <a:cubicBezTo>
                  <a:pt x="994420" y="862511"/>
                  <a:pt x="984027" y="855598"/>
                  <a:pt x="973562" y="848661"/>
                </a:cubicBezTo>
                <a:lnTo>
                  <a:pt x="971353" y="847101"/>
                </a:lnTo>
                <a:cubicBezTo>
                  <a:pt x="971737" y="846116"/>
                  <a:pt x="972554" y="846549"/>
                  <a:pt x="973130" y="846549"/>
                </a:cubicBezTo>
                <a:lnTo>
                  <a:pt x="1086832" y="846549"/>
                </a:lnTo>
                <a:cubicBezTo>
                  <a:pt x="1088128" y="846515"/>
                  <a:pt x="1089412" y="846796"/>
                  <a:pt x="1090576" y="847365"/>
                </a:cubicBezTo>
                <a:cubicBezTo>
                  <a:pt x="1105362" y="854837"/>
                  <a:pt x="1120172" y="862278"/>
                  <a:pt x="1135006" y="869687"/>
                </a:cubicBezTo>
                <a:cubicBezTo>
                  <a:pt x="1135697" y="869889"/>
                  <a:pt x="1136261" y="870393"/>
                  <a:pt x="1136542" y="871056"/>
                </a:cubicBezTo>
                <a:close/>
                <a:moveTo>
                  <a:pt x="1140575" y="868655"/>
                </a:moveTo>
                <a:cubicBezTo>
                  <a:pt x="1140575" y="868967"/>
                  <a:pt x="1140575" y="869255"/>
                  <a:pt x="1140575" y="869639"/>
                </a:cubicBezTo>
                <a:cubicBezTo>
                  <a:pt x="1139566" y="870023"/>
                  <a:pt x="1138990" y="869447"/>
                  <a:pt x="1138414" y="869159"/>
                </a:cubicBezTo>
                <a:cubicBezTo>
                  <a:pt x="1123052" y="861502"/>
                  <a:pt x="1107715" y="853773"/>
                  <a:pt x="1092329" y="846164"/>
                </a:cubicBezTo>
                <a:cubicBezTo>
                  <a:pt x="1090922" y="845653"/>
                  <a:pt x="1090048" y="844244"/>
                  <a:pt x="1090216" y="842756"/>
                </a:cubicBezTo>
                <a:cubicBezTo>
                  <a:pt x="1090216" y="804176"/>
                  <a:pt x="1090216" y="765594"/>
                  <a:pt x="1090216" y="727014"/>
                </a:cubicBezTo>
                <a:cubicBezTo>
                  <a:pt x="1090216" y="726534"/>
                  <a:pt x="1090216" y="726053"/>
                  <a:pt x="1090216" y="725549"/>
                </a:cubicBezTo>
                <a:cubicBezTo>
                  <a:pt x="1091224" y="725045"/>
                  <a:pt x="1092041" y="725549"/>
                  <a:pt x="1092857" y="725789"/>
                </a:cubicBezTo>
                <a:lnTo>
                  <a:pt x="1138150" y="737167"/>
                </a:lnTo>
                <a:cubicBezTo>
                  <a:pt x="1140551" y="737743"/>
                  <a:pt x="1140551" y="737767"/>
                  <a:pt x="1140551" y="740047"/>
                </a:cubicBezTo>
                <a:close/>
                <a:moveTo>
                  <a:pt x="1140575" y="735319"/>
                </a:moveTo>
                <a:cubicBezTo>
                  <a:pt x="1139850" y="735609"/>
                  <a:pt x="1139043" y="735609"/>
                  <a:pt x="1138318" y="735319"/>
                </a:cubicBezTo>
                <a:lnTo>
                  <a:pt x="1092449" y="723797"/>
                </a:lnTo>
                <a:cubicBezTo>
                  <a:pt x="1090192" y="723221"/>
                  <a:pt x="1090192" y="723197"/>
                  <a:pt x="1090192" y="720845"/>
                </a:cubicBezTo>
                <a:cubicBezTo>
                  <a:pt x="1090192" y="682440"/>
                  <a:pt x="1090192" y="644035"/>
                  <a:pt x="1090192" y="605630"/>
                </a:cubicBezTo>
                <a:lnTo>
                  <a:pt x="1090192" y="604310"/>
                </a:lnTo>
                <a:cubicBezTo>
                  <a:pt x="1090192" y="603422"/>
                  <a:pt x="1090648" y="603086"/>
                  <a:pt x="1091488" y="603110"/>
                </a:cubicBezTo>
                <a:lnTo>
                  <a:pt x="1139494" y="603110"/>
                </a:lnTo>
                <a:cubicBezTo>
                  <a:pt x="1140020" y="603038"/>
                  <a:pt x="1140505" y="603403"/>
                  <a:pt x="1140577" y="603929"/>
                </a:cubicBezTo>
                <a:cubicBezTo>
                  <a:pt x="1140591" y="604025"/>
                  <a:pt x="1140589" y="604121"/>
                  <a:pt x="1140575" y="604214"/>
                </a:cubicBezTo>
                <a:cubicBezTo>
                  <a:pt x="1140575" y="604814"/>
                  <a:pt x="1140575" y="605414"/>
                  <a:pt x="1140575" y="606014"/>
                </a:cubicBezTo>
                <a:lnTo>
                  <a:pt x="1140575" y="735391"/>
                </a:lnTo>
                <a:close/>
                <a:moveTo>
                  <a:pt x="1139086" y="601214"/>
                </a:moveTo>
                <a:cubicBezTo>
                  <a:pt x="1138486" y="601214"/>
                  <a:pt x="1137886" y="601214"/>
                  <a:pt x="1137286" y="601214"/>
                </a:cubicBezTo>
                <a:lnTo>
                  <a:pt x="1093145" y="601214"/>
                </a:lnTo>
                <a:cubicBezTo>
                  <a:pt x="1092545" y="601214"/>
                  <a:pt x="1091945" y="601214"/>
                  <a:pt x="1091344" y="601214"/>
                </a:cubicBezTo>
                <a:cubicBezTo>
                  <a:pt x="1090744" y="601214"/>
                  <a:pt x="1090072" y="600878"/>
                  <a:pt x="1090096" y="599990"/>
                </a:cubicBezTo>
                <a:cubicBezTo>
                  <a:pt x="1090120" y="599102"/>
                  <a:pt x="1090096" y="598598"/>
                  <a:pt x="1090096" y="597877"/>
                </a:cubicBezTo>
                <a:cubicBezTo>
                  <a:pt x="1090096" y="560128"/>
                  <a:pt x="1090096" y="522364"/>
                  <a:pt x="1090096" y="484583"/>
                </a:cubicBezTo>
                <a:cubicBezTo>
                  <a:pt x="1090096" y="480935"/>
                  <a:pt x="1089280" y="481319"/>
                  <a:pt x="1093361" y="480311"/>
                </a:cubicBezTo>
                <a:lnTo>
                  <a:pt x="1138966" y="468933"/>
                </a:lnTo>
                <a:lnTo>
                  <a:pt x="1140503" y="468597"/>
                </a:lnTo>
                <a:lnTo>
                  <a:pt x="1140503" y="597805"/>
                </a:lnTo>
                <a:cubicBezTo>
                  <a:pt x="1140503" y="598405"/>
                  <a:pt x="1140503" y="599006"/>
                  <a:pt x="1140503" y="599606"/>
                </a:cubicBezTo>
                <a:cubicBezTo>
                  <a:pt x="1140599" y="600782"/>
                  <a:pt x="1140215" y="601382"/>
                  <a:pt x="1139014" y="601286"/>
                </a:cubicBezTo>
                <a:close/>
                <a:moveTo>
                  <a:pt x="1138558" y="335165"/>
                </a:moveTo>
                <a:cubicBezTo>
                  <a:pt x="1139062" y="334901"/>
                  <a:pt x="1139614" y="334708"/>
                  <a:pt x="1140575" y="334324"/>
                </a:cubicBezTo>
                <a:lnTo>
                  <a:pt x="1140575" y="463077"/>
                </a:lnTo>
                <a:cubicBezTo>
                  <a:pt x="1140527" y="463677"/>
                  <a:pt x="1140527" y="464277"/>
                  <a:pt x="1140575" y="464877"/>
                </a:cubicBezTo>
                <a:cubicBezTo>
                  <a:pt x="1140791" y="466293"/>
                  <a:pt x="1140047" y="466797"/>
                  <a:pt x="1138822" y="467109"/>
                </a:cubicBezTo>
                <a:lnTo>
                  <a:pt x="1090624" y="479111"/>
                </a:lnTo>
                <a:cubicBezTo>
                  <a:pt x="1089904" y="478366"/>
                  <a:pt x="1090168" y="477550"/>
                  <a:pt x="1090168" y="476710"/>
                </a:cubicBezTo>
                <a:cubicBezTo>
                  <a:pt x="1090168" y="438305"/>
                  <a:pt x="1090168" y="399901"/>
                  <a:pt x="1090168" y="361496"/>
                </a:cubicBezTo>
                <a:cubicBezTo>
                  <a:pt x="1089943" y="360008"/>
                  <a:pt x="1090780" y="358560"/>
                  <a:pt x="1092185" y="358015"/>
                </a:cubicBezTo>
                <a:cubicBezTo>
                  <a:pt x="1107571" y="350647"/>
                  <a:pt x="1123028" y="342918"/>
                  <a:pt x="1138486" y="335237"/>
                </a:cubicBezTo>
                <a:close/>
                <a:moveTo>
                  <a:pt x="1134742" y="332956"/>
                </a:moveTo>
                <a:cubicBezTo>
                  <a:pt x="1135534" y="332956"/>
                  <a:pt x="1136446" y="332668"/>
                  <a:pt x="1137142" y="333244"/>
                </a:cubicBezTo>
                <a:cubicBezTo>
                  <a:pt x="1137838" y="333820"/>
                  <a:pt x="1137142" y="334036"/>
                  <a:pt x="1136590" y="334156"/>
                </a:cubicBezTo>
                <a:lnTo>
                  <a:pt x="1136590" y="334156"/>
                </a:lnTo>
                <a:cubicBezTo>
                  <a:pt x="1122380" y="341213"/>
                  <a:pt x="1108147" y="348222"/>
                  <a:pt x="1094009" y="355399"/>
                </a:cubicBezTo>
                <a:cubicBezTo>
                  <a:pt x="1090752" y="357063"/>
                  <a:pt x="1087130" y="357888"/>
                  <a:pt x="1083471" y="357799"/>
                </a:cubicBezTo>
                <a:cubicBezTo>
                  <a:pt x="1047467" y="357799"/>
                  <a:pt x="1011462" y="357799"/>
                  <a:pt x="975290" y="357799"/>
                </a:cubicBezTo>
                <a:cubicBezTo>
                  <a:pt x="973912" y="357919"/>
                  <a:pt x="972522" y="357799"/>
                  <a:pt x="971185" y="357439"/>
                </a:cubicBezTo>
                <a:lnTo>
                  <a:pt x="1006998" y="333436"/>
                </a:lnTo>
                <a:cubicBezTo>
                  <a:pt x="1007814" y="332644"/>
                  <a:pt x="1008870" y="332860"/>
                  <a:pt x="1009830" y="332860"/>
                </a:cubicBezTo>
                <a:close/>
                <a:moveTo>
                  <a:pt x="1006302" y="331780"/>
                </a:moveTo>
                <a:lnTo>
                  <a:pt x="1006302" y="331780"/>
                </a:lnTo>
                <a:cubicBezTo>
                  <a:pt x="1005486" y="332572"/>
                  <a:pt x="1004430" y="332356"/>
                  <a:pt x="1003469" y="332356"/>
                </a:cubicBezTo>
                <a:lnTo>
                  <a:pt x="877310" y="332356"/>
                </a:lnTo>
                <a:cubicBezTo>
                  <a:pt x="876278" y="332356"/>
                  <a:pt x="875053" y="332764"/>
                  <a:pt x="874309" y="331564"/>
                </a:cubicBezTo>
                <a:cubicBezTo>
                  <a:pt x="874477" y="330460"/>
                  <a:pt x="875365" y="329908"/>
                  <a:pt x="876038" y="329164"/>
                </a:cubicBezTo>
                <a:cubicBezTo>
                  <a:pt x="884038" y="321164"/>
                  <a:pt x="892040" y="313161"/>
                  <a:pt x="900041" y="305161"/>
                </a:cubicBezTo>
                <a:cubicBezTo>
                  <a:pt x="901361" y="303841"/>
                  <a:pt x="902873" y="302761"/>
                  <a:pt x="904265" y="301464"/>
                </a:cubicBezTo>
                <a:cubicBezTo>
                  <a:pt x="904649" y="301145"/>
                  <a:pt x="905134" y="300975"/>
                  <a:pt x="905633" y="300984"/>
                </a:cubicBezTo>
                <a:lnTo>
                  <a:pt x="1048427" y="300984"/>
                </a:lnTo>
                <a:cubicBezTo>
                  <a:pt x="1049543" y="300843"/>
                  <a:pt x="1050679" y="300968"/>
                  <a:pt x="1051740" y="301344"/>
                </a:cubicBezTo>
                <a:cubicBezTo>
                  <a:pt x="1036426" y="311738"/>
                  <a:pt x="1021280" y="321795"/>
                  <a:pt x="1006230" y="331852"/>
                </a:cubicBezTo>
                <a:close/>
                <a:moveTo>
                  <a:pt x="1111507" y="261643"/>
                </a:moveTo>
                <a:cubicBezTo>
                  <a:pt x="1093377" y="273724"/>
                  <a:pt x="1075262" y="285798"/>
                  <a:pt x="1057164" y="297864"/>
                </a:cubicBezTo>
                <a:cubicBezTo>
                  <a:pt x="1055758" y="298841"/>
                  <a:pt x="1054075" y="299338"/>
                  <a:pt x="1052364" y="299280"/>
                </a:cubicBezTo>
                <a:lnTo>
                  <a:pt x="907361" y="299280"/>
                </a:lnTo>
                <a:cubicBezTo>
                  <a:pt x="907361" y="298032"/>
                  <a:pt x="908154" y="297648"/>
                  <a:pt x="908658" y="297144"/>
                </a:cubicBezTo>
                <a:cubicBezTo>
                  <a:pt x="920594" y="285190"/>
                  <a:pt x="932524" y="273237"/>
                  <a:pt x="944446" y="261283"/>
                </a:cubicBezTo>
                <a:cubicBezTo>
                  <a:pt x="945452" y="260196"/>
                  <a:pt x="946880" y="259601"/>
                  <a:pt x="948359" y="259651"/>
                </a:cubicBezTo>
                <a:cubicBezTo>
                  <a:pt x="1002637" y="259651"/>
                  <a:pt x="1056900" y="259651"/>
                  <a:pt x="1111147" y="259651"/>
                </a:cubicBezTo>
                <a:lnTo>
                  <a:pt x="1113379" y="259651"/>
                </a:lnTo>
                <a:lnTo>
                  <a:pt x="1113523" y="260203"/>
                </a:lnTo>
                <a:cubicBezTo>
                  <a:pt x="1112827" y="260755"/>
                  <a:pt x="1112131" y="261259"/>
                  <a:pt x="1111435" y="261715"/>
                </a:cubicBezTo>
                <a:close/>
                <a:moveTo>
                  <a:pt x="1193213" y="205140"/>
                </a:moveTo>
                <a:lnTo>
                  <a:pt x="1195277" y="205140"/>
                </a:lnTo>
                <a:cubicBezTo>
                  <a:pt x="1195542" y="206124"/>
                  <a:pt x="1194749" y="206196"/>
                  <a:pt x="1194341" y="206484"/>
                </a:cubicBezTo>
                <a:cubicBezTo>
                  <a:pt x="1169155" y="223287"/>
                  <a:pt x="1143976" y="240089"/>
                  <a:pt x="1118804" y="256891"/>
                </a:cubicBezTo>
                <a:cubicBezTo>
                  <a:pt x="1117445" y="257724"/>
                  <a:pt x="1115856" y="258101"/>
                  <a:pt x="1114267" y="257971"/>
                </a:cubicBezTo>
                <a:lnTo>
                  <a:pt x="948527" y="257971"/>
                </a:lnTo>
                <a:cubicBezTo>
                  <a:pt x="948831" y="257020"/>
                  <a:pt x="949417" y="256183"/>
                  <a:pt x="950207" y="255571"/>
                </a:cubicBezTo>
                <a:cubicBezTo>
                  <a:pt x="966433" y="239329"/>
                  <a:pt x="982676" y="223063"/>
                  <a:pt x="998933" y="206773"/>
                </a:cubicBezTo>
                <a:cubicBezTo>
                  <a:pt x="1000001" y="205608"/>
                  <a:pt x="1001530" y="204975"/>
                  <a:pt x="1003109" y="205044"/>
                </a:cubicBezTo>
                <a:close/>
                <a:moveTo>
                  <a:pt x="1071374" y="131907"/>
                </a:moveTo>
                <a:cubicBezTo>
                  <a:pt x="1048074" y="155222"/>
                  <a:pt x="1024736" y="178537"/>
                  <a:pt x="1001357" y="201852"/>
                </a:cubicBezTo>
                <a:cubicBezTo>
                  <a:pt x="1000222" y="202955"/>
                  <a:pt x="998662" y="203508"/>
                  <a:pt x="997085" y="203364"/>
                </a:cubicBezTo>
                <a:lnTo>
                  <a:pt x="803140" y="203364"/>
                </a:lnTo>
                <a:cubicBezTo>
                  <a:pt x="803181" y="202284"/>
                  <a:pt x="803539" y="201240"/>
                  <a:pt x="804173" y="200364"/>
                </a:cubicBezTo>
                <a:cubicBezTo>
                  <a:pt x="815502" y="177689"/>
                  <a:pt x="826831" y="154998"/>
                  <a:pt x="838161" y="132291"/>
                </a:cubicBezTo>
                <a:cubicBezTo>
                  <a:pt x="838751" y="130607"/>
                  <a:pt x="840417" y="129545"/>
                  <a:pt x="842193" y="129723"/>
                </a:cubicBezTo>
                <a:cubicBezTo>
                  <a:pt x="918170" y="129723"/>
                  <a:pt x="994139" y="129723"/>
                  <a:pt x="1070102" y="129723"/>
                </a:cubicBezTo>
                <a:lnTo>
                  <a:pt x="1072694" y="129723"/>
                </a:lnTo>
                <a:cubicBezTo>
                  <a:pt x="1072694" y="130995"/>
                  <a:pt x="1071878" y="131451"/>
                  <a:pt x="1071374" y="131907"/>
                </a:cubicBezTo>
                <a:close/>
                <a:moveTo>
                  <a:pt x="893224" y="22141"/>
                </a:moveTo>
                <a:cubicBezTo>
                  <a:pt x="893874" y="20264"/>
                  <a:pt x="895737" y="19088"/>
                  <a:pt x="897712" y="19309"/>
                </a:cubicBezTo>
                <a:cubicBezTo>
                  <a:pt x="991883" y="19309"/>
                  <a:pt x="1086064" y="19309"/>
                  <a:pt x="1180252" y="19309"/>
                </a:cubicBezTo>
                <a:lnTo>
                  <a:pt x="1183108" y="19309"/>
                </a:lnTo>
                <a:cubicBezTo>
                  <a:pt x="1183108" y="20701"/>
                  <a:pt x="1181980" y="21229"/>
                  <a:pt x="1181260" y="21949"/>
                </a:cubicBezTo>
                <a:cubicBezTo>
                  <a:pt x="1164714" y="38543"/>
                  <a:pt x="1148176" y="55105"/>
                  <a:pt x="1131646" y="71636"/>
                </a:cubicBezTo>
                <a:cubicBezTo>
                  <a:pt x="1113547" y="89734"/>
                  <a:pt x="1095466" y="107840"/>
                  <a:pt x="1077399" y="125954"/>
                </a:cubicBezTo>
                <a:cubicBezTo>
                  <a:pt x="1076124" y="127335"/>
                  <a:pt x="1074307" y="128082"/>
                  <a:pt x="1072430" y="127995"/>
                </a:cubicBezTo>
                <a:cubicBezTo>
                  <a:pt x="996245" y="127995"/>
                  <a:pt x="920052" y="127995"/>
                  <a:pt x="843849" y="127995"/>
                </a:cubicBezTo>
                <a:lnTo>
                  <a:pt x="840417" y="127995"/>
                </a:lnTo>
                <a:lnTo>
                  <a:pt x="841929" y="124826"/>
                </a:lnTo>
                <a:cubicBezTo>
                  <a:pt x="859051" y="90598"/>
                  <a:pt x="876150" y="56370"/>
                  <a:pt x="893224" y="22141"/>
                </a:cubicBezTo>
                <a:close/>
                <a:moveTo>
                  <a:pt x="602955" y="126434"/>
                </a:moveTo>
                <a:cubicBezTo>
                  <a:pt x="602991" y="125835"/>
                  <a:pt x="602991" y="125234"/>
                  <a:pt x="602955" y="124634"/>
                </a:cubicBezTo>
                <a:lnTo>
                  <a:pt x="602955" y="22694"/>
                </a:lnTo>
                <a:cubicBezTo>
                  <a:pt x="602955" y="18829"/>
                  <a:pt x="602643" y="19381"/>
                  <a:pt x="606340" y="19381"/>
                </a:cubicBezTo>
                <a:lnTo>
                  <a:pt x="891976" y="19381"/>
                </a:lnTo>
                <a:cubicBezTo>
                  <a:pt x="891952" y="20464"/>
                  <a:pt x="891589" y="21512"/>
                  <a:pt x="890943" y="22381"/>
                </a:cubicBezTo>
                <a:cubicBezTo>
                  <a:pt x="873836" y="56690"/>
                  <a:pt x="856722" y="91070"/>
                  <a:pt x="839601" y="125522"/>
                </a:cubicBezTo>
                <a:cubicBezTo>
                  <a:pt x="838946" y="127169"/>
                  <a:pt x="837253" y="128159"/>
                  <a:pt x="835496" y="127923"/>
                </a:cubicBezTo>
                <a:cubicBezTo>
                  <a:pt x="759054" y="127923"/>
                  <a:pt x="682590" y="127923"/>
                  <a:pt x="606100" y="127923"/>
                </a:cubicBezTo>
                <a:cubicBezTo>
                  <a:pt x="605596" y="127923"/>
                  <a:pt x="605092" y="127923"/>
                  <a:pt x="604612" y="127923"/>
                </a:cubicBezTo>
                <a:cubicBezTo>
                  <a:pt x="603387" y="128067"/>
                  <a:pt x="602859" y="127635"/>
                  <a:pt x="602955" y="126434"/>
                </a:cubicBezTo>
                <a:close/>
                <a:moveTo>
                  <a:pt x="602475" y="878785"/>
                </a:moveTo>
                <a:cubicBezTo>
                  <a:pt x="602343" y="878000"/>
                  <a:pt x="602533" y="877196"/>
                  <a:pt x="603003" y="876552"/>
                </a:cubicBezTo>
                <a:lnTo>
                  <a:pt x="603003" y="876552"/>
                </a:lnTo>
                <a:cubicBezTo>
                  <a:pt x="603339" y="872856"/>
                  <a:pt x="603339" y="872856"/>
                  <a:pt x="607036" y="872856"/>
                </a:cubicBezTo>
                <a:lnTo>
                  <a:pt x="732860" y="872856"/>
                </a:lnTo>
                <a:cubicBezTo>
                  <a:pt x="733354" y="872904"/>
                  <a:pt x="733853" y="872904"/>
                  <a:pt x="734348" y="872856"/>
                </a:cubicBezTo>
                <a:cubicBezTo>
                  <a:pt x="736004" y="872616"/>
                  <a:pt x="736748" y="873360"/>
                  <a:pt x="737516" y="874824"/>
                </a:cubicBezTo>
                <a:cubicBezTo>
                  <a:pt x="741789" y="883609"/>
                  <a:pt x="746205" y="892346"/>
                  <a:pt x="750550" y="901083"/>
                </a:cubicBezTo>
                <a:cubicBezTo>
                  <a:pt x="750783" y="901530"/>
                  <a:pt x="751040" y="901962"/>
                  <a:pt x="751318" y="902379"/>
                </a:cubicBezTo>
                <a:lnTo>
                  <a:pt x="751318" y="902379"/>
                </a:lnTo>
                <a:cubicBezTo>
                  <a:pt x="751918" y="903004"/>
                  <a:pt x="752014" y="903700"/>
                  <a:pt x="751078" y="903988"/>
                </a:cubicBezTo>
                <a:cubicBezTo>
                  <a:pt x="750293" y="904180"/>
                  <a:pt x="749482" y="904245"/>
                  <a:pt x="748678" y="904180"/>
                </a:cubicBezTo>
                <a:lnTo>
                  <a:pt x="606172" y="904180"/>
                </a:lnTo>
                <a:cubicBezTo>
                  <a:pt x="605140" y="904180"/>
                  <a:pt x="603988" y="904540"/>
                  <a:pt x="603147" y="903532"/>
                </a:cubicBezTo>
                <a:cubicBezTo>
                  <a:pt x="602307" y="902908"/>
                  <a:pt x="602475" y="901971"/>
                  <a:pt x="602475" y="901131"/>
                </a:cubicBezTo>
                <a:cubicBezTo>
                  <a:pt x="602459" y="893674"/>
                  <a:pt x="602459" y="886225"/>
                  <a:pt x="602475" y="878785"/>
                </a:cubicBezTo>
                <a:close/>
                <a:moveTo>
                  <a:pt x="425957" y="945561"/>
                </a:moveTo>
                <a:lnTo>
                  <a:pt x="263793" y="945561"/>
                </a:lnTo>
                <a:cubicBezTo>
                  <a:pt x="262991" y="945594"/>
                  <a:pt x="262187" y="945554"/>
                  <a:pt x="261393" y="945441"/>
                </a:cubicBezTo>
                <a:cubicBezTo>
                  <a:pt x="260721" y="945441"/>
                  <a:pt x="260697" y="944841"/>
                  <a:pt x="261057" y="944337"/>
                </a:cubicBezTo>
                <a:lnTo>
                  <a:pt x="292021" y="913277"/>
                </a:lnTo>
                <a:cubicBezTo>
                  <a:pt x="294685" y="910589"/>
                  <a:pt x="297397" y="907972"/>
                  <a:pt x="300086" y="905332"/>
                </a:cubicBezTo>
                <a:cubicBezTo>
                  <a:pt x="301310" y="904324"/>
                  <a:pt x="302774" y="904756"/>
                  <a:pt x="304142" y="904756"/>
                </a:cubicBezTo>
                <a:lnTo>
                  <a:pt x="436495" y="904756"/>
                </a:lnTo>
                <a:cubicBezTo>
                  <a:pt x="439879" y="904756"/>
                  <a:pt x="443263" y="904756"/>
                  <a:pt x="446672" y="904756"/>
                </a:cubicBezTo>
                <a:cubicBezTo>
                  <a:pt x="447632" y="904756"/>
                  <a:pt x="448712" y="904492"/>
                  <a:pt x="449432" y="905476"/>
                </a:cubicBezTo>
                <a:cubicBezTo>
                  <a:pt x="446912" y="910564"/>
                  <a:pt x="444440" y="915653"/>
                  <a:pt x="441895" y="920742"/>
                </a:cubicBezTo>
                <a:cubicBezTo>
                  <a:pt x="437863" y="928831"/>
                  <a:pt x="433758" y="936920"/>
                  <a:pt x="429702" y="945009"/>
                </a:cubicBezTo>
                <a:cubicBezTo>
                  <a:pt x="428574" y="945945"/>
                  <a:pt x="427229" y="945561"/>
                  <a:pt x="425957" y="945561"/>
                </a:cubicBezTo>
                <a:close/>
                <a:moveTo>
                  <a:pt x="427854" y="948921"/>
                </a:moveTo>
                <a:cubicBezTo>
                  <a:pt x="419740" y="965164"/>
                  <a:pt x="411620" y="981414"/>
                  <a:pt x="403490" y="997671"/>
                </a:cubicBezTo>
                <a:cubicBezTo>
                  <a:pt x="402746" y="999208"/>
                  <a:pt x="401906" y="1000072"/>
                  <a:pt x="400106" y="999832"/>
                </a:cubicBezTo>
                <a:cubicBezTo>
                  <a:pt x="399612" y="999796"/>
                  <a:pt x="399112" y="999796"/>
                  <a:pt x="398618" y="999832"/>
                </a:cubicBezTo>
                <a:lnTo>
                  <a:pt x="210290" y="999832"/>
                </a:lnTo>
                <a:cubicBezTo>
                  <a:pt x="208942" y="999956"/>
                  <a:pt x="207582" y="999827"/>
                  <a:pt x="206282" y="999448"/>
                </a:cubicBezTo>
                <a:cubicBezTo>
                  <a:pt x="209642" y="996135"/>
                  <a:pt x="212619" y="993207"/>
                  <a:pt x="215595" y="990230"/>
                </a:cubicBezTo>
                <a:cubicBezTo>
                  <a:pt x="229453" y="976388"/>
                  <a:pt x="243294" y="962531"/>
                  <a:pt x="257120" y="948657"/>
                </a:cubicBezTo>
                <a:cubicBezTo>
                  <a:pt x="258253" y="947414"/>
                  <a:pt x="259880" y="946739"/>
                  <a:pt x="261561" y="946809"/>
                </a:cubicBezTo>
                <a:cubicBezTo>
                  <a:pt x="316336" y="946809"/>
                  <a:pt x="371118" y="946809"/>
                  <a:pt x="425909" y="946809"/>
                </a:cubicBezTo>
                <a:lnTo>
                  <a:pt x="428166" y="946809"/>
                </a:lnTo>
                <a:cubicBezTo>
                  <a:pt x="428742" y="947769"/>
                  <a:pt x="428142" y="948321"/>
                  <a:pt x="427854" y="948921"/>
                </a:cubicBezTo>
                <a:close/>
                <a:moveTo>
                  <a:pt x="447056" y="904132"/>
                </a:moveTo>
                <a:lnTo>
                  <a:pt x="306182" y="904132"/>
                </a:lnTo>
                <a:cubicBezTo>
                  <a:pt x="304958" y="904132"/>
                  <a:pt x="303542" y="904684"/>
                  <a:pt x="302582" y="903340"/>
                </a:cubicBezTo>
                <a:cubicBezTo>
                  <a:pt x="302750" y="902235"/>
                  <a:pt x="303638" y="901683"/>
                  <a:pt x="304310" y="900939"/>
                </a:cubicBezTo>
                <a:cubicBezTo>
                  <a:pt x="312502" y="892747"/>
                  <a:pt x="320704" y="884562"/>
                  <a:pt x="328913" y="876384"/>
                </a:cubicBezTo>
                <a:cubicBezTo>
                  <a:pt x="330017" y="875256"/>
                  <a:pt x="331313" y="874344"/>
                  <a:pt x="332490" y="873288"/>
                </a:cubicBezTo>
                <a:cubicBezTo>
                  <a:pt x="332874" y="872969"/>
                  <a:pt x="333358" y="872798"/>
                  <a:pt x="333858" y="872808"/>
                </a:cubicBezTo>
                <a:lnTo>
                  <a:pt x="465346" y="872808"/>
                </a:lnTo>
                <a:cubicBezTo>
                  <a:pt x="465826" y="873840"/>
                  <a:pt x="465130" y="874440"/>
                  <a:pt x="464794" y="875088"/>
                </a:cubicBezTo>
                <a:cubicBezTo>
                  <a:pt x="460234" y="884096"/>
                  <a:pt x="455680" y="893050"/>
                  <a:pt x="451136" y="901947"/>
                </a:cubicBezTo>
                <a:cubicBezTo>
                  <a:pt x="450853" y="902353"/>
                  <a:pt x="450680" y="902824"/>
                  <a:pt x="450632" y="903316"/>
                </a:cubicBezTo>
                <a:lnTo>
                  <a:pt x="450632" y="903316"/>
                </a:lnTo>
                <a:cubicBezTo>
                  <a:pt x="449624" y="904636"/>
                  <a:pt x="448352" y="904132"/>
                  <a:pt x="446984" y="904132"/>
                </a:cubicBezTo>
                <a:close/>
                <a:moveTo>
                  <a:pt x="64040" y="597853"/>
                </a:moveTo>
                <a:cubicBezTo>
                  <a:pt x="64040" y="555992"/>
                  <a:pt x="64040" y="514131"/>
                  <a:pt x="64040" y="472270"/>
                </a:cubicBezTo>
                <a:cubicBezTo>
                  <a:pt x="63843" y="471173"/>
                  <a:pt x="63959" y="470040"/>
                  <a:pt x="64376" y="469005"/>
                </a:cubicBezTo>
                <a:cubicBezTo>
                  <a:pt x="65987" y="469073"/>
                  <a:pt x="67579" y="469373"/>
                  <a:pt x="69105" y="469893"/>
                </a:cubicBezTo>
                <a:lnTo>
                  <a:pt x="112094" y="480599"/>
                </a:lnTo>
                <a:cubicBezTo>
                  <a:pt x="114710" y="481247"/>
                  <a:pt x="114734" y="481247"/>
                  <a:pt x="114734" y="483911"/>
                </a:cubicBezTo>
                <a:lnTo>
                  <a:pt x="114734" y="598405"/>
                </a:lnTo>
                <a:cubicBezTo>
                  <a:pt x="114734" y="598910"/>
                  <a:pt x="114734" y="599414"/>
                  <a:pt x="114734" y="599894"/>
                </a:cubicBezTo>
                <a:cubicBezTo>
                  <a:pt x="114734" y="600974"/>
                  <a:pt x="114230" y="601310"/>
                  <a:pt x="113270" y="601262"/>
                </a:cubicBezTo>
                <a:cubicBezTo>
                  <a:pt x="112766" y="601262"/>
                  <a:pt x="112286" y="601262"/>
                  <a:pt x="111782" y="601262"/>
                </a:cubicBezTo>
                <a:lnTo>
                  <a:pt x="67016" y="601262"/>
                </a:lnTo>
                <a:cubicBezTo>
                  <a:pt x="66512" y="601262"/>
                  <a:pt x="66008" y="601262"/>
                  <a:pt x="65528" y="601262"/>
                </a:cubicBezTo>
                <a:cubicBezTo>
                  <a:pt x="64256" y="601406"/>
                  <a:pt x="63992" y="600686"/>
                  <a:pt x="64040" y="599630"/>
                </a:cubicBezTo>
                <a:cubicBezTo>
                  <a:pt x="64064" y="599054"/>
                  <a:pt x="64040" y="598453"/>
                  <a:pt x="64040" y="597853"/>
                </a:cubicBezTo>
                <a:close/>
                <a:moveTo>
                  <a:pt x="114710" y="477238"/>
                </a:moveTo>
                <a:cubicBezTo>
                  <a:pt x="114710" y="477838"/>
                  <a:pt x="114710" y="478438"/>
                  <a:pt x="114710" y="479207"/>
                </a:cubicBezTo>
                <a:cubicBezTo>
                  <a:pt x="111575" y="478669"/>
                  <a:pt x="108473" y="477946"/>
                  <a:pt x="105421" y="477046"/>
                </a:cubicBezTo>
                <a:lnTo>
                  <a:pt x="66704" y="467493"/>
                </a:lnTo>
                <a:cubicBezTo>
                  <a:pt x="64160" y="466845"/>
                  <a:pt x="64136" y="466845"/>
                  <a:pt x="64136" y="464085"/>
                </a:cubicBezTo>
                <a:cubicBezTo>
                  <a:pt x="64136" y="421808"/>
                  <a:pt x="64136" y="379539"/>
                  <a:pt x="64136" y="337277"/>
                </a:cubicBezTo>
                <a:cubicBezTo>
                  <a:pt x="64023" y="336348"/>
                  <a:pt x="64156" y="335405"/>
                  <a:pt x="64520" y="334540"/>
                </a:cubicBezTo>
                <a:cubicBezTo>
                  <a:pt x="67592" y="336029"/>
                  <a:pt x="70449" y="337373"/>
                  <a:pt x="73281" y="338789"/>
                </a:cubicBezTo>
                <a:cubicBezTo>
                  <a:pt x="86339" y="345294"/>
                  <a:pt x="99348" y="351847"/>
                  <a:pt x="112406" y="358303"/>
                </a:cubicBezTo>
                <a:cubicBezTo>
                  <a:pt x="113904" y="358827"/>
                  <a:pt x="114854" y="360301"/>
                  <a:pt x="114710" y="361880"/>
                </a:cubicBezTo>
                <a:cubicBezTo>
                  <a:pt x="114630" y="400285"/>
                  <a:pt x="114630" y="438738"/>
                  <a:pt x="114710" y="477238"/>
                </a:cubicBezTo>
                <a:close/>
                <a:moveTo>
                  <a:pt x="113390" y="356695"/>
                </a:moveTo>
                <a:cubicBezTo>
                  <a:pt x="98572" y="349271"/>
                  <a:pt x="83746" y="341878"/>
                  <a:pt x="68913" y="334517"/>
                </a:cubicBezTo>
                <a:cubicBezTo>
                  <a:pt x="68649" y="334392"/>
                  <a:pt x="68376" y="334288"/>
                  <a:pt x="68097" y="334204"/>
                </a:cubicBezTo>
                <a:cubicBezTo>
                  <a:pt x="67688" y="333916"/>
                  <a:pt x="67568" y="333508"/>
                  <a:pt x="68097" y="333268"/>
                </a:cubicBezTo>
                <a:cubicBezTo>
                  <a:pt x="68941" y="332959"/>
                  <a:pt x="69851" y="332877"/>
                  <a:pt x="70737" y="333028"/>
                </a:cubicBezTo>
                <a:lnTo>
                  <a:pt x="194376" y="333028"/>
                </a:lnTo>
                <a:cubicBezTo>
                  <a:pt x="195432" y="333028"/>
                  <a:pt x="196585" y="332740"/>
                  <a:pt x="197521" y="333580"/>
                </a:cubicBezTo>
                <a:lnTo>
                  <a:pt x="233525" y="357439"/>
                </a:lnTo>
                <a:cubicBezTo>
                  <a:pt x="232446" y="357879"/>
                  <a:pt x="231273" y="358035"/>
                  <a:pt x="230117" y="357895"/>
                </a:cubicBezTo>
                <a:cubicBezTo>
                  <a:pt x="192928" y="357895"/>
                  <a:pt x="155748" y="357895"/>
                  <a:pt x="118575" y="357895"/>
                </a:cubicBezTo>
                <a:cubicBezTo>
                  <a:pt x="116750" y="357939"/>
                  <a:pt x="114944" y="357526"/>
                  <a:pt x="113318" y="356695"/>
                </a:cubicBezTo>
                <a:close/>
                <a:moveTo>
                  <a:pt x="263889" y="259747"/>
                </a:moveTo>
                <a:lnTo>
                  <a:pt x="427349" y="259747"/>
                </a:lnTo>
                <a:cubicBezTo>
                  <a:pt x="428886" y="259747"/>
                  <a:pt x="430062" y="259747"/>
                  <a:pt x="430950" y="261571"/>
                </a:cubicBezTo>
                <a:cubicBezTo>
                  <a:pt x="436783" y="273573"/>
                  <a:pt x="442807" y="285358"/>
                  <a:pt x="448736" y="297216"/>
                </a:cubicBezTo>
                <a:cubicBezTo>
                  <a:pt x="449048" y="297816"/>
                  <a:pt x="449600" y="298368"/>
                  <a:pt x="449216" y="299352"/>
                </a:cubicBezTo>
                <a:lnTo>
                  <a:pt x="445952" y="299352"/>
                </a:lnTo>
                <a:cubicBezTo>
                  <a:pt x="398474" y="299352"/>
                  <a:pt x="350989" y="299352"/>
                  <a:pt x="303494" y="299352"/>
                </a:cubicBezTo>
                <a:cubicBezTo>
                  <a:pt x="301519" y="299439"/>
                  <a:pt x="299608" y="298637"/>
                  <a:pt x="298285" y="297168"/>
                </a:cubicBezTo>
                <a:cubicBezTo>
                  <a:pt x="286733" y="285502"/>
                  <a:pt x="275146" y="273902"/>
                  <a:pt x="263529" y="262363"/>
                </a:cubicBezTo>
                <a:cubicBezTo>
                  <a:pt x="262674" y="261643"/>
                  <a:pt x="261767" y="260983"/>
                  <a:pt x="260817" y="260395"/>
                </a:cubicBezTo>
                <a:cubicBezTo>
                  <a:pt x="261705" y="259822"/>
                  <a:pt x="262770" y="259591"/>
                  <a:pt x="263817" y="259747"/>
                </a:cubicBezTo>
                <a:close/>
                <a:moveTo>
                  <a:pt x="257144" y="255931"/>
                </a:moveTo>
                <a:cubicBezTo>
                  <a:pt x="241142" y="239929"/>
                  <a:pt x="225140" y="223975"/>
                  <a:pt x="209138" y="208069"/>
                </a:cubicBezTo>
                <a:cubicBezTo>
                  <a:pt x="208370" y="207301"/>
                  <a:pt x="207506" y="206604"/>
                  <a:pt x="206354" y="205668"/>
                </a:cubicBezTo>
                <a:cubicBezTo>
                  <a:pt x="207475" y="205232"/>
                  <a:pt x="208686" y="205076"/>
                  <a:pt x="209882" y="205212"/>
                </a:cubicBezTo>
                <a:cubicBezTo>
                  <a:pt x="273058" y="205212"/>
                  <a:pt x="336265" y="205212"/>
                  <a:pt x="399506" y="205212"/>
                </a:cubicBezTo>
                <a:cubicBezTo>
                  <a:pt x="401472" y="204949"/>
                  <a:pt x="403361" y="206072"/>
                  <a:pt x="404067" y="207925"/>
                </a:cubicBezTo>
                <a:cubicBezTo>
                  <a:pt x="411771" y="223599"/>
                  <a:pt x="419668" y="239129"/>
                  <a:pt x="427469" y="254803"/>
                </a:cubicBezTo>
                <a:cubicBezTo>
                  <a:pt x="427926" y="255739"/>
                  <a:pt x="428742" y="256603"/>
                  <a:pt x="428574" y="257803"/>
                </a:cubicBezTo>
                <a:cubicBezTo>
                  <a:pt x="427613" y="258108"/>
                  <a:pt x="426596" y="258189"/>
                  <a:pt x="425597" y="258043"/>
                </a:cubicBezTo>
                <a:cubicBezTo>
                  <a:pt x="371190" y="258043"/>
                  <a:pt x="316720" y="258043"/>
                  <a:pt x="262185" y="258043"/>
                </a:cubicBezTo>
                <a:cubicBezTo>
                  <a:pt x="260245" y="258165"/>
                  <a:pt x="258359" y="257388"/>
                  <a:pt x="257072" y="255931"/>
                </a:cubicBezTo>
                <a:close/>
                <a:moveTo>
                  <a:pt x="601347" y="296736"/>
                </a:moveTo>
                <a:cubicBezTo>
                  <a:pt x="601347" y="299328"/>
                  <a:pt x="601347" y="299352"/>
                  <a:pt x="598731" y="299352"/>
                </a:cubicBezTo>
                <a:lnTo>
                  <a:pt x="454089" y="299352"/>
                </a:lnTo>
                <a:cubicBezTo>
                  <a:pt x="452699" y="299561"/>
                  <a:pt x="451345" y="298800"/>
                  <a:pt x="450800" y="297504"/>
                </a:cubicBezTo>
                <a:cubicBezTo>
                  <a:pt x="444800" y="285310"/>
                  <a:pt x="438799" y="273189"/>
                  <a:pt x="432630" y="261043"/>
                </a:cubicBezTo>
                <a:cubicBezTo>
                  <a:pt x="432630" y="260779"/>
                  <a:pt x="432438" y="260491"/>
                  <a:pt x="432150" y="259723"/>
                </a:cubicBezTo>
                <a:lnTo>
                  <a:pt x="597771" y="259723"/>
                </a:lnTo>
                <a:cubicBezTo>
                  <a:pt x="602019" y="259723"/>
                  <a:pt x="601347" y="259195"/>
                  <a:pt x="601347" y="263396"/>
                </a:cubicBezTo>
                <a:cubicBezTo>
                  <a:pt x="601299" y="274509"/>
                  <a:pt x="601275" y="285622"/>
                  <a:pt x="601275" y="296712"/>
                </a:cubicBezTo>
                <a:close/>
                <a:moveTo>
                  <a:pt x="601347" y="331732"/>
                </a:moveTo>
                <a:cubicBezTo>
                  <a:pt x="600315" y="332932"/>
                  <a:pt x="598947" y="332428"/>
                  <a:pt x="597699" y="332428"/>
                </a:cubicBezTo>
                <a:lnTo>
                  <a:pt x="510136" y="332428"/>
                </a:lnTo>
                <a:cubicBezTo>
                  <a:pt x="497270" y="332428"/>
                  <a:pt x="484381" y="332428"/>
                  <a:pt x="471515" y="332428"/>
                </a:cubicBezTo>
                <a:cubicBezTo>
                  <a:pt x="470363" y="332428"/>
                  <a:pt x="469115" y="332812"/>
                  <a:pt x="468107" y="331804"/>
                </a:cubicBezTo>
                <a:lnTo>
                  <a:pt x="452937" y="301632"/>
                </a:lnTo>
                <a:cubicBezTo>
                  <a:pt x="453642" y="301162"/>
                  <a:pt x="454509" y="300999"/>
                  <a:pt x="455337" y="301176"/>
                </a:cubicBezTo>
                <a:lnTo>
                  <a:pt x="598419" y="301176"/>
                </a:lnTo>
                <a:cubicBezTo>
                  <a:pt x="598923" y="301176"/>
                  <a:pt x="599427" y="301176"/>
                  <a:pt x="599907" y="301176"/>
                </a:cubicBezTo>
                <a:cubicBezTo>
                  <a:pt x="600747" y="301176"/>
                  <a:pt x="601275" y="301416"/>
                  <a:pt x="601227" y="302352"/>
                </a:cubicBezTo>
                <a:cubicBezTo>
                  <a:pt x="601227" y="302665"/>
                  <a:pt x="601227" y="302953"/>
                  <a:pt x="601227" y="303265"/>
                </a:cubicBezTo>
                <a:cubicBezTo>
                  <a:pt x="601227" y="312746"/>
                  <a:pt x="601227" y="322251"/>
                  <a:pt x="601227" y="331756"/>
                </a:cubicBezTo>
                <a:close/>
                <a:moveTo>
                  <a:pt x="601515" y="396036"/>
                </a:moveTo>
                <a:cubicBezTo>
                  <a:pt x="601515" y="397284"/>
                  <a:pt x="600963" y="397596"/>
                  <a:pt x="599907" y="397548"/>
                </a:cubicBezTo>
                <a:cubicBezTo>
                  <a:pt x="599307" y="397548"/>
                  <a:pt x="598707" y="397548"/>
                  <a:pt x="598107" y="397548"/>
                </a:cubicBezTo>
                <a:cubicBezTo>
                  <a:pt x="566838" y="397548"/>
                  <a:pt x="535562" y="397548"/>
                  <a:pt x="504279" y="397548"/>
                </a:cubicBezTo>
                <a:cubicBezTo>
                  <a:pt x="502289" y="397899"/>
                  <a:pt x="500345" y="396732"/>
                  <a:pt x="499718" y="394812"/>
                </a:cubicBezTo>
                <a:cubicBezTo>
                  <a:pt x="498134" y="391068"/>
                  <a:pt x="496094" y="387491"/>
                  <a:pt x="494294" y="383819"/>
                </a:cubicBezTo>
                <a:cubicBezTo>
                  <a:pt x="493958" y="383123"/>
                  <a:pt x="493334" y="382498"/>
                  <a:pt x="493574" y="381610"/>
                </a:cubicBezTo>
                <a:cubicBezTo>
                  <a:pt x="494510" y="381265"/>
                  <a:pt x="495518" y="381164"/>
                  <a:pt x="496502" y="381322"/>
                </a:cubicBezTo>
                <a:lnTo>
                  <a:pt x="598419" y="381322"/>
                </a:lnTo>
                <a:cubicBezTo>
                  <a:pt x="598899" y="381322"/>
                  <a:pt x="599403" y="381322"/>
                  <a:pt x="599907" y="381322"/>
                </a:cubicBezTo>
                <a:cubicBezTo>
                  <a:pt x="600987" y="381322"/>
                  <a:pt x="601539" y="381586"/>
                  <a:pt x="601515" y="382835"/>
                </a:cubicBezTo>
                <a:cubicBezTo>
                  <a:pt x="601354" y="387234"/>
                  <a:pt x="601316" y="391627"/>
                  <a:pt x="601395" y="396012"/>
                </a:cubicBezTo>
                <a:close/>
                <a:moveTo>
                  <a:pt x="601515" y="417903"/>
                </a:moveTo>
                <a:lnTo>
                  <a:pt x="601515" y="503642"/>
                </a:lnTo>
                <a:cubicBezTo>
                  <a:pt x="601515" y="504242"/>
                  <a:pt x="601515" y="504842"/>
                  <a:pt x="601515" y="505442"/>
                </a:cubicBezTo>
                <a:cubicBezTo>
                  <a:pt x="601515" y="506570"/>
                  <a:pt x="601203" y="507146"/>
                  <a:pt x="600003" y="507026"/>
                </a:cubicBezTo>
                <a:cubicBezTo>
                  <a:pt x="599403" y="507026"/>
                  <a:pt x="598803" y="507026"/>
                  <a:pt x="598203" y="507026"/>
                </a:cubicBezTo>
                <a:lnTo>
                  <a:pt x="512296" y="507026"/>
                </a:lnTo>
                <a:cubicBezTo>
                  <a:pt x="508552" y="507026"/>
                  <a:pt x="508984" y="507362"/>
                  <a:pt x="508984" y="503618"/>
                </a:cubicBezTo>
                <a:lnTo>
                  <a:pt x="508984" y="417543"/>
                </a:lnTo>
                <a:cubicBezTo>
                  <a:pt x="508984" y="414446"/>
                  <a:pt x="508720" y="414615"/>
                  <a:pt x="511888" y="414615"/>
                </a:cubicBezTo>
                <a:lnTo>
                  <a:pt x="597651" y="414615"/>
                </a:lnTo>
                <a:cubicBezTo>
                  <a:pt x="598347" y="414651"/>
                  <a:pt x="599043" y="414651"/>
                  <a:pt x="599739" y="414615"/>
                </a:cubicBezTo>
                <a:cubicBezTo>
                  <a:pt x="601107" y="414470"/>
                  <a:pt x="601467" y="415191"/>
                  <a:pt x="601371" y="416391"/>
                </a:cubicBezTo>
                <a:cubicBezTo>
                  <a:pt x="601347" y="416871"/>
                  <a:pt x="601371" y="417375"/>
                  <a:pt x="601371" y="417879"/>
                </a:cubicBezTo>
                <a:close/>
                <a:moveTo>
                  <a:pt x="601515" y="843620"/>
                </a:moveTo>
                <a:cubicBezTo>
                  <a:pt x="601515" y="844556"/>
                  <a:pt x="600987" y="844820"/>
                  <a:pt x="600171" y="844772"/>
                </a:cubicBezTo>
                <a:lnTo>
                  <a:pt x="485509" y="844772"/>
                </a:lnTo>
                <a:cubicBezTo>
                  <a:pt x="484537" y="844890"/>
                  <a:pt x="483552" y="844823"/>
                  <a:pt x="482604" y="844580"/>
                </a:cubicBezTo>
                <a:cubicBezTo>
                  <a:pt x="482340" y="843500"/>
                  <a:pt x="483060" y="842828"/>
                  <a:pt x="483420" y="842180"/>
                </a:cubicBezTo>
                <a:cubicBezTo>
                  <a:pt x="485821" y="837259"/>
                  <a:pt x="488437" y="832387"/>
                  <a:pt x="490621" y="827418"/>
                </a:cubicBezTo>
                <a:cubicBezTo>
                  <a:pt x="491164" y="825781"/>
                  <a:pt x="492803" y="824768"/>
                  <a:pt x="494510" y="825018"/>
                </a:cubicBezTo>
                <a:cubicBezTo>
                  <a:pt x="514984" y="825018"/>
                  <a:pt x="535483" y="825018"/>
                  <a:pt x="555958" y="825018"/>
                </a:cubicBezTo>
                <a:lnTo>
                  <a:pt x="600027" y="825018"/>
                </a:lnTo>
                <a:cubicBezTo>
                  <a:pt x="600939" y="825018"/>
                  <a:pt x="601275" y="825402"/>
                  <a:pt x="601275" y="826266"/>
                </a:cubicBezTo>
                <a:cubicBezTo>
                  <a:pt x="601347" y="832003"/>
                  <a:pt x="601347" y="837811"/>
                  <a:pt x="601371" y="843596"/>
                </a:cubicBezTo>
                <a:close/>
                <a:moveTo>
                  <a:pt x="154747" y="601286"/>
                </a:moveTo>
                <a:lnTo>
                  <a:pt x="119655" y="601286"/>
                </a:lnTo>
                <a:cubicBezTo>
                  <a:pt x="115982" y="601286"/>
                  <a:pt x="116439" y="601766"/>
                  <a:pt x="116439" y="598141"/>
                </a:cubicBezTo>
                <a:lnTo>
                  <a:pt x="116439" y="481751"/>
                </a:lnTo>
                <a:lnTo>
                  <a:pt x="146490" y="489240"/>
                </a:lnTo>
                <a:lnTo>
                  <a:pt x="155203" y="491424"/>
                </a:lnTo>
                <a:cubicBezTo>
                  <a:pt x="157604" y="492024"/>
                  <a:pt x="157604" y="492048"/>
                  <a:pt x="157604" y="494640"/>
                </a:cubicBezTo>
                <a:lnTo>
                  <a:pt x="157604" y="598381"/>
                </a:lnTo>
                <a:cubicBezTo>
                  <a:pt x="157604" y="601574"/>
                  <a:pt x="157916" y="601286"/>
                  <a:pt x="154747" y="601286"/>
                </a:cubicBezTo>
                <a:close/>
                <a:moveTo>
                  <a:pt x="116343" y="606374"/>
                </a:moveTo>
                <a:cubicBezTo>
                  <a:pt x="116343" y="602630"/>
                  <a:pt x="116079" y="603086"/>
                  <a:pt x="119487" y="603086"/>
                </a:cubicBezTo>
                <a:lnTo>
                  <a:pt x="154939" y="603086"/>
                </a:lnTo>
                <a:cubicBezTo>
                  <a:pt x="157580" y="603086"/>
                  <a:pt x="157628" y="603086"/>
                  <a:pt x="157628" y="605678"/>
                </a:cubicBezTo>
                <a:lnTo>
                  <a:pt x="157628" y="709923"/>
                </a:lnTo>
                <a:cubicBezTo>
                  <a:pt x="157628" y="712324"/>
                  <a:pt x="157628" y="712324"/>
                  <a:pt x="155227" y="712900"/>
                </a:cubicBezTo>
                <a:lnTo>
                  <a:pt x="118359" y="722165"/>
                </a:lnTo>
                <a:cubicBezTo>
                  <a:pt x="117796" y="722386"/>
                  <a:pt x="117170" y="722386"/>
                  <a:pt x="116607" y="722165"/>
                </a:cubicBezTo>
                <a:cubicBezTo>
                  <a:pt x="116311" y="721219"/>
                  <a:pt x="116229" y="720218"/>
                  <a:pt x="116367" y="719237"/>
                </a:cubicBezTo>
                <a:close/>
                <a:moveTo>
                  <a:pt x="157532" y="487536"/>
                </a:moveTo>
                <a:cubicBezTo>
                  <a:pt x="157532" y="488232"/>
                  <a:pt x="157532" y="488904"/>
                  <a:pt x="157532" y="489768"/>
                </a:cubicBezTo>
                <a:cubicBezTo>
                  <a:pt x="156529" y="489871"/>
                  <a:pt x="155517" y="489730"/>
                  <a:pt x="154579" y="489360"/>
                </a:cubicBezTo>
                <a:lnTo>
                  <a:pt x="119127" y="480551"/>
                </a:lnTo>
                <a:cubicBezTo>
                  <a:pt x="115814" y="479711"/>
                  <a:pt x="116439" y="479999"/>
                  <a:pt x="116439" y="477286"/>
                </a:cubicBezTo>
                <a:lnTo>
                  <a:pt x="116439" y="360872"/>
                </a:lnTo>
                <a:cubicBezTo>
                  <a:pt x="117149" y="360718"/>
                  <a:pt x="117890" y="360896"/>
                  <a:pt x="118455" y="361352"/>
                </a:cubicBezTo>
                <a:cubicBezTo>
                  <a:pt x="130768" y="367497"/>
                  <a:pt x="143082" y="373713"/>
                  <a:pt x="155443" y="379786"/>
                </a:cubicBezTo>
                <a:cubicBezTo>
                  <a:pt x="156935" y="380357"/>
                  <a:pt x="157846" y="381872"/>
                  <a:pt x="157652" y="383459"/>
                </a:cubicBezTo>
                <a:cubicBezTo>
                  <a:pt x="157604" y="418150"/>
                  <a:pt x="157596" y="452844"/>
                  <a:pt x="157628" y="487536"/>
                </a:cubicBezTo>
                <a:close/>
                <a:moveTo>
                  <a:pt x="157532" y="378802"/>
                </a:moveTo>
                <a:cubicBezTo>
                  <a:pt x="145610" y="372770"/>
                  <a:pt x="133649" y="366777"/>
                  <a:pt x="121647" y="360824"/>
                </a:cubicBezTo>
                <a:cubicBezTo>
                  <a:pt x="121323" y="360625"/>
                  <a:pt x="121011" y="360409"/>
                  <a:pt x="120711" y="360176"/>
                </a:cubicBezTo>
                <a:cubicBezTo>
                  <a:pt x="121819" y="359688"/>
                  <a:pt x="123047" y="359537"/>
                  <a:pt x="124240" y="359744"/>
                </a:cubicBezTo>
                <a:lnTo>
                  <a:pt x="234293" y="359744"/>
                </a:lnTo>
                <a:cubicBezTo>
                  <a:pt x="235684" y="359628"/>
                  <a:pt x="237076" y="359948"/>
                  <a:pt x="238278" y="360656"/>
                </a:cubicBezTo>
                <a:cubicBezTo>
                  <a:pt x="247063" y="366585"/>
                  <a:pt x="255896" y="372417"/>
                  <a:pt x="264681" y="378298"/>
                </a:cubicBezTo>
                <a:cubicBezTo>
                  <a:pt x="264969" y="378490"/>
                  <a:pt x="265425" y="378586"/>
                  <a:pt x="265401" y="379282"/>
                </a:cubicBezTo>
                <a:cubicBezTo>
                  <a:pt x="264638" y="379577"/>
                  <a:pt x="263807" y="379661"/>
                  <a:pt x="263001" y="379522"/>
                </a:cubicBezTo>
                <a:lnTo>
                  <a:pt x="161276" y="379522"/>
                </a:lnTo>
                <a:cubicBezTo>
                  <a:pt x="159981" y="379580"/>
                  <a:pt x="158690" y="379332"/>
                  <a:pt x="157508" y="378802"/>
                </a:cubicBezTo>
                <a:close/>
                <a:moveTo>
                  <a:pt x="332514" y="333676"/>
                </a:moveTo>
                <a:cubicBezTo>
                  <a:pt x="339282" y="340476"/>
                  <a:pt x="346068" y="347255"/>
                  <a:pt x="352868" y="354007"/>
                </a:cubicBezTo>
                <a:cubicBezTo>
                  <a:pt x="353924" y="355063"/>
                  <a:pt x="355100" y="355999"/>
                  <a:pt x="356325" y="357079"/>
                </a:cubicBezTo>
                <a:cubicBezTo>
                  <a:pt x="355124" y="358279"/>
                  <a:pt x="353924" y="357895"/>
                  <a:pt x="352988" y="357895"/>
                </a:cubicBezTo>
                <a:lnTo>
                  <a:pt x="320584" y="357895"/>
                </a:lnTo>
                <a:cubicBezTo>
                  <a:pt x="293893" y="357895"/>
                  <a:pt x="267201" y="357895"/>
                  <a:pt x="240510" y="357895"/>
                </a:cubicBezTo>
                <a:cubicBezTo>
                  <a:pt x="238533" y="357919"/>
                  <a:pt x="236597" y="357334"/>
                  <a:pt x="234965" y="356215"/>
                </a:cubicBezTo>
                <a:cubicBezTo>
                  <a:pt x="223924" y="348822"/>
                  <a:pt x="212835" y="341501"/>
                  <a:pt x="201769" y="334156"/>
                </a:cubicBezTo>
                <a:cubicBezTo>
                  <a:pt x="201289" y="333700"/>
                  <a:pt x="201361" y="333220"/>
                  <a:pt x="201985" y="333100"/>
                </a:cubicBezTo>
                <a:cubicBezTo>
                  <a:pt x="202877" y="332987"/>
                  <a:pt x="203776" y="332949"/>
                  <a:pt x="204674" y="332980"/>
                </a:cubicBezTo>
                <a:lnTo>
                  <a:pt x="329105" y="332980"/>
                </a:lnTo>
                <a:cubicBezTo>
                  <a:pt x="330233" y="333076"/>
                  <a:pt x="331505" y="332644"/>
                  <a:pt x="332490" y="333676"/>
                </a:cubicBezTo>
                <a:close/>
                <a:moveTo>
                  <a:pt x="302870" y="301464"/>
                </a:moveTo>
                <a:cubicBezTo>
                  <a:pt x="303859" y="301104"/>
                  <a:pt x="304922" y="300989"/>
                  <a:pt x="305966" y="301128"/>
                </a:cubicBezTo>
                <a:cubicBezTo>
                  <a:pt x="353252" y="301128"/>
                  <a:pt x="400521" y="301128"/>
                  <a:pt x="447776" y="301128"/>
                </a:cubicBezTo>
                <a:cubicBezTo>
                  <a:pt x="449651" y="300905"/>
                  <a:pt x="451424" y="302028"/>
                  <a:pt x="452025" y="303817"/>
                </a:cubicBezTo>
                <a:cubicBezTo>
                  <a:pt x="456105" y="312266"/>
                  <a:pt x="460378" y="320619"/>
                  <a:pt x="464578" y="329020"/>
                </a:cubicBezTo>
                <a:cubicBezTo>
                  <a:pt x="465130" y="329846"/>
                  <a:pt x="465507" y="330777"/>
                  <a:pt x="465682" y="331756"/>
                </a:cubicBezTo>
                <a:cubicBezTo>
                  <a:pt x="464626" y="332956"/>
                  <a:pt x="463282" y="332452"/>
                  <a:pt x="462010" y="332452"/>
                </a:cubicBezTo>
                <a:lnTo>
                  <a:pt x="367366" y="332452"/>
                </a:lnTo>
                <a:cubicBezTo>
                  <a:pt x="357093" y="332452"/>
                  <a:pt x="346819" y="332452"/>
                  <a:pt x="336546" y="332452"/>
                </a:cubicBezTo>
                <a:cubicBezTo>
                  <a:pt x="335370" y="332452"/>
                  <a:pt x="334146" y="332836"/>
                  <a:pt x="333114" y="331852"/>
                </a:cubicBezTo>
                <a:close/>
                <a:moveTo>
                  <a:pt x="507207" y="512403"/>
                </a:moveTo>
                <a:lnTo>
                  <a:pt x="507207" y="599030"/>
                </a:lnTo>
                <a:cubicBezTo>
                  <a:pt x="507207" y="601430"/>
                  <a:pt x="507207" y="601286"/>
                  <a:pt x="504807" y="601286"/>
                </a:cubicBezTo>
                <a:lnTo>
                  <a:pt x="418228" y="601286"/>
                </a:lnTo>
                <a:cubicBezTo>
                  <a:pt x="417532" y="601286"/>
                  <a:pt x="416836" y="601286"/>
                  <a:pt x="416140" y="601286"/>
                </a:cubicBezTo>
                <a:cubicBezTo>
                  <a:pt x="415060" y="601286"/>
                  <a:pt x="414724" y="600782"/>
                  <a:pt x="414796" y="599798"/>
                </a:cubicBezTo>
                <a:cubicBezTo>
                  <a:pt x="414796" y="599294"/>
                  <a:pt x="414796" y="598814"/>
                  <a:pt x="414796" y="598309"/>
                </a:cubicBezTo>
                <a:lnTo>
                  <a:pt x="414796" y="511899"/>
                </a:lnTo>
                <a:cubicBezTo>
                  <a:pt x="414820" y="511498"/>
                  <a:pt x="414820" y="511099"/>
                  <a:pt x="414796" y="510699"/>
                </a:cubicBezTo>
                <a:cubicBezTo>
                  <a:pt x="414556" y="509042"/>
                  <a:pt x="415372" y="508682"/>
                  <a:pt x="416860" y="508706"/>
                </a:cubicBezTo>
                <a:cubicBezTo>
                  <a:pt x="421661" y="508706"/>
                  <a:pt x="426461" y="508706"/>
                  <a:pt x="431262" y="508706"/>
                </a:cubicBezTo>
                <a:lnTo>
                  <a:pt x="503559" y="508706"/>
                </a:lnTo>
                <a:cubicBezTo>
                  <a:pt x="504279" y="508706"/>
                  <a:pt x="504975" y="508706"/>
                  <a:pt x="505671" y="508706"/>
                </a:cubicBezTo>
                <a:cubicBezTo>
                  <a:pt x="506799" y="508706"/>
                  <a:pt x="507351" y="509018"/>
                  <a:pt x="507255" y="510218"/>
                </a:cubicBezTo>
                <a:cubicBezTo>
                  <a:pt x="507135" y="511011"/>
                  <a:pt x="507183" y="511707"/>
                  <a:pt x="507183" y="512403"/>
                </a:cubicBezTo>
                <a:close/>
                <a:moveTo>
                  <a:pt x="507207" y="786661"/>
                </a:moveTo>
                <a:cubicBezTo>
                  <a:pt x="507207" y="787261"/>
                  <a:pt x="507207" y="787861"/>
                  <a:pt x="507207" y="788461"/>
                </a:cubicBezTo>
                <a:cubicBezTo>
                  <a:pt x="507207" y="789061"/>
                  <a:pt x="506775" y="789709"/>
                  <a:pt x="505935" y="789661"/>
                </a:cubicBezTo>
                <a:cubicBezTo>
                  <a:pt x="505095" y="789613"/>
                  <a:pt x="504735" y="789661"/>
                  <a:pt x="504135" y="789661"/>
                </a:cubicBezTo>
                <a:lnTo>
                  <a:pt x="418060" y="789661"/>
                </a:lnTo>
                <a:cubicBezTo>
                  <a:pt x="414244" y="789661"/>
                  <a:pt x="414820" y="789925"/>
                  <a:pt x="414796" y="786229"/>
                </a:cubicBezTo>
                <a:lnTo>
                  <a:pt x="414796" y="700490"/>
                </a:lnTo>
                <a:cubicBezTo>
                  <a:pt x="414796" y="699794"/>
                  <a:pt x="414796" y="699074"/>
                  <a:pt x="414796" y="698378"/>
                </a:cubicBezTo>
                <a:cubicBezTo>
                  <a:pt x="414796" y="697682"/>
                  <a:pt x="415276" y="697154"/>
                  <a:pt x="416116" y="697178"/>
                </a:cubicBezTo>
                <a:lnTo>
                  <a:pt x="503943" y="697178"/>
                </a:lnTo>
                <a:cubicBezTo>
                  <a:pt x="507519" y="697178"/>
                  <a:pt x="507183" y="696674"/>
                  <a:pt x="507183" y="700346"/>
                </a:cubicBezTo>
                <a:close/>
                <a:moveTo>
                  <a:pt x="414748" y="692089"/>
                </a:moveTo>
                <a:lnTo>
                  <a:pt x="414748" y="606014"/>
                </a:lnTo>
                <a:cubicBezTo>
                  <a:pt x="414748" y="602894"/>
                  <a:pt x="414532" y="603086"/>
                  <a:pt x="417652" y="603086"/>
                </a:cubicBezTo>
                <a:lnTo>
                  <a:pt x="505959" y="603086"/>
                </a:lnTo>
                <a:cubicBezTo>
                  <a:pt x="506799" y="603086"/>
                  <a:pt x="507255" y="603398"/>
                  <a:pt x="507255" y="604286"/>
                </a:cubicBezTo>
                <a:cubicBezTo>
                  <a:pt x="507255" y="605174"/>
                  <a:pt x="507255" y="605702"/>
                  <a:pt x="507255" y="606398"/>
                </a:cubicBezTo>
                <a:lnTo>
                  <a:pt x="507255" y="692449"/>
                </a:lnTo>
                <a:cubicBezTo>
                  <a:pt x="507255" y="695762"/>
                  <a:pt x="507447" y="695378"/>
                  <a:pt x="504375" y="695378"/>
                </a:cubicBezTo>
                <a:lnTo>
                  <a:pt x="417964" y="695378"/>
                </a:lnTo>
                <a:cubicBezTo>
                  <a:pt x="417563" y="695354"/>
                  <a:pt x="417165" y="695354"/>
                  <a:pt x="416764" y="695378"/>
                </a:cubicBezTo>
                <a:cubicBezTo>
                  <a:pt x="415108" y="695594"/>
                  <a:pt x="414652" y="694754"/>
                  <a:pt x="414820" y="693289"/>
                </a:cubicBezTo>
                <a:cubicBezTo>
                  <a:pt x="414820" y="692889"/>
                  <a:pt x="414796" y="692488"/>
                  <a:pt x="414748" y="692089"/>
                </a:cubicBezTo>
                <a:close/>
                <a:moveTo>
                  <a:pt x="507135" y="416055"/>
                </a:moveTo>
                <a:cubicBezTo>
                  <a:pt x="507135" y="416751"/>
                  <a:pt x="507135" y="417447"/>
                  <a:pt x="507135" y="418143"/>
                </a:cubicBezTo>
                <a:lnTo>
                  <a:pt x="507135" y="503498"/>
                </a:lnTo>
                <a:cubicBezTo>
                  <a:pt x="507135" y="504290"/>
                  <a:pt x="507135" y="505106"/>
                  <a:pt x="507135" y="505898"/>
                </a:cubicBezTo>
                <a:cubicBezTo>
                  <a:pt x="507135" y="506690"/>
                  <a:pt x="506727" y="507146"/>
                  <a:pt x="505863" y="507122"/>
                </a:cubicBezTo>
                <a:cubicBezTo>
                  <a:pt x="504999" y="507098"/>
                  <a:pt x="504663" y="507122"/>
                  <a:pt x="504063" y="507122"/>
                </a:cubicBezTo>
                <a:lnTo>
                  <a:pt x="418060" y="507122"/>
                </a:lnTo>
                <a:cubicBezTo>
                  <a:pt x="414460" y="507122"/>
                  <a:pt x="414796" y="507434"/>
                  <a:pt x="414796" y="503954"/>
                </a:cubicBezTo>
                <a:lnTo>
                  <a:pt x="414796" y="417783"/>
                </a:lnTo>
                <a:cubicBezTo>
                  <a:pt x="414820" y="417382"/>
                  <a:pt x="414820" y="416984"/>
                  <a:pt x="414796" y="416583"/>
                </a:cubicBezTo>
                <a:cubicBezTo>
                  <a:pt x="414556" y="414951"/>
                  <a:pt x="415372" y="414446"/>
                  <a:pt x="416860" y="414615"/>
                </a:cubicBezTo>
                <a:cubicBezTo>
                  <a:pt x="417460" y="414615"/>
                  <a:pt x="418060" y="414615"/>
                  <a:pt x="418660" y="414615"/>
                </a:cubicBezTo>
                <a:lnTo>
                  <a:pt x="503559" y="414615"/>
                </a:lnTo>
                <a:cubicBezTo>
                  <a:pt x="504255" y="414615"/>
                  <a:pt x="504951" y="414615"/>
                  <a:pt x="505647" y="414615"/>
                </a:cubicBezTo>
                <a:cubicBezTo>
                  <a:pt x="506751" y="414518"/>
                  <a:pt x="507279" y="414951"/>
                  <a:pt x="507183" y="416127"/>
                </a:cubicBezTo>
                <a:close/>
                <a:moveTo>
                  <a:pt x="503055" y="412742"/>
                </a:moveTo>
                <a:cubicBezTo>
                  <a:pt x="474460" y="412742"/>
                  <a:pt x="445863" y="412742"/>
                  <a:pt x="417268" y="412742"/>
                </a:cubicBezTo>
                <a:cubicBezTo>
                  <a:pt x="415295" y="412860"/>
                  <a:pt x="413377" y="412053"/>
                  <a:pt x="412084" y="410558"/>
                </a:cubicBezTo>
                <a:cubicBezTo>
                  <a:pt x="409155" y="407414"/>
                  <a:pt x="406035" y="404461"/>
                  <a:pt x="402986" y="401413"/>
                </a:cubicBezTo>
                <a:lnTo>
                  <a:pt x="401258" y="399565"/>
                </a:lnTo>
                <a:cubicBezTo>
                  <a:pt x="402290" y="399202"/>
                  <a:pt x="403390" y="399080"/>
                  <a:pt x="404475" y="399205"/>
                </a:cubicBezTo>
                <a:cubicBezTo>
                  <a:pt x="435246" y="399205"/>
                  <a:pt x="466035" y="399205"/>
                  <a:pt x="496838" y="399205"/>
                </a:cubicBezTo>
                <a:cubicBezTo>
                  <a:pt x="498730" y="398905"/>
                  <a:pt x="500563" y="400009"/>
                  <a:pt x="501183" y="401821"/>
                </a:cubicBezTo>
                <a:cubicBezTo>
                  <a:pt x="502719" y="405373"/>
                  <a:pt x="504591" y="408782"/>
                  <a:pt x="506559" y="412742"/>
                </a:cubicBezTo>
                <a:close/>
                <a:moveTo>
                  <a:pt x="412948" y="418143"/>
                </a:moveTo>
                <a:lnTo>
                  <a:pt x="412948" y="503282"/>
                </a:lnTo>
                <a:cubicBezTo>
                  <a:pt x="412948" y="503978"/>
                  <a:pt x="412948" y="504698"/>
                  <a:pt x="412948" y="505370"/>
                </a:cubicBezTo>
                <a:cubicBezTo>
                  <a:pt x="412948" y="506546"/>
                  <a:pt x="412564" y="507050"/>
                  <a:pt x="411387" y="506930"/>
                </a:cubicBezTo>
                <a:cubicBezTo>
                  <a:pt x="410907" y="506930"/>
                  <a:pt x="410403" y="506930"/>
                  <a:pt x="409899" y="506930"/>
                </a:cubicBezTo>
                <a:lnTo>
                  <a:pt x="323896" y="506930"/>
                </a:lnTo>
                <a:cubicBezTo>
                  <a:pt x="320272" y="506930"/>
                  <a:pt x="320608" y="507242"/>
                  <a:pt x="320608" y="503786"/>
                </a:cubicBezTo>
                <a:lnTo>
                  <a:pt x="320608" y="417375"/>
                </a:lnTo>
                <a:cubicBezTo>
                  <a:pt x="320608" y="414302"/>
                  <a:pt x="320368" y="414494"/>
                  <a:pt x="323560" y="414494"/>
                </a:cubicBezTo>
                <a:lnTo>
                  <a:pt x="404811" y="414494"/>
                </a:lnTo>
                <a:cubicBezTo>
                  <a:pt x="406995" y="414494"/>
                  <a:pt x="409203" y="414494"/>
                  <a:pt x="411387" y="414494"/>
                </a:cubicBezTo>
                <a:cubicBezTo>
                  <a:pt x="412516" y="414494"/>
                  <a:pt x="413092" y="414807"/>
                  <a:pt x="412996" y="416007"/>
                </a:cubicBezTo>
                <a:cubicBezTo>
                  <a:pt x="412948" y="416799"/>
                  <a:pt x="412996" y="417495"/>
                  <a:pt x="412996" y="418215"/>
                </a:cubicBezTo>
                <a:close/>
                <a:moveTo>
                  <a:pt x="159428" y="657453"/>
                </a:moveTo>
                <a:lnTo>
                  <a:pt x="159428" y="607047"/>
                </a:lnTo>
                <a:cubicBezTo>
                  <a:pt x="159428" y="606350"/>
                  <a:pt x="159428" y="605630"/>
                  <a:pt x="159428" y="604934"/>
                </a:cubicBezTo>
                <a:cubicBezTo>
                  <a:pt x="159428" y="603590"/>
                  <a:pt x="159788" y="602990"/>
                  <a:pt x="161276" y="602990"/>
                </a:cubicBezTo>
                <a:cubicBezTo>
                  <a:pt x="171566" y="602990"/>
                  <a:pt x="181855" y="602990"/>
                  <a:pt x="192144" y="602990"/>
                </a:cubicBezTo>
                <a:cubicBezTo>
                  <a:pt x="193392" y="602990"/>
                  <a:pt x="194064" y="603302"/>
                  <a:pt x="193944" y="604670"/>
                </a:cubicBezTo>
                <a:cubicBezTo>
                  <a:pt x="193908" y="605270"/>
                  <a:pt x="193908" y="605870"/>
                  <a:pt x="193944" y="606470"/>
                </a:cubicBezTo>
                <a:lnTo>
                  <a:pt x="193944" y="700082"/>
                </a:lnTo>
                <a:cubicBezTo>
                  <a:pt x="193908" y="700577"/>
                  <a:pt x="193908" y="701076"/>
                  <a:pt x="193944" y="701570"/>
                </a:cubicBezTo>
                <a:cubicBezTo>
                  <a:pt x="194136" y="702987"/>
                  <a:pt x="193392" y="703467"/>
                  <a:pt x="192144" y="703779"/>
                </a:cubicBezTo>
                <a:lnTo>
                  <a:pt x="161660" y="711388"/>
                </a:lnTo>
                <a:cubicBezTo>
                  <a:pt x="159572" y="711916"/>
                  <a:pt x="159452" y="711820"/>
                  <a:pt x="159452" y="709635"/>
                </a:cubicBezTo>
                <a:cubicBezTo>
                  <a:pt x="159452" y="702242"/>
                  <a:pt x="159452" y="694850"/>
                  <a:pt x="159452" y="687457"/>
                </a:cubicBezTo>
                <a:close/>
                <a:moveTo>
                  <a:pt x="193920" y="497377"/>
                </a:moveTo>
                <a:cubicBezTo>
                  <a:pt x="193920" y="497881"/>
                  <a:pt x="193920" y="498361"/>
                  <a:pt x="193776" y="499129"/>
                </a:cubicBezTo>
                <a:lnTo>
                  <a:pt x="182687" y="496297"/>
                </a:lnTo>
                <a:lnTo>
                  <a:pt x="161780" y="491088"/>
                </a:lnTo>
                <a:cubicBezTo>
                  <a:pt x="159380" y="490512"/>
                  <a:pt x="159380" y="490488"/>
                  <a:pt x="159380" y="488136"/>
                </a:cubicBezTo>
                <a:cubicBezTo>
                  <a:pt x="159380" y="453459"/>
                  <a:pt x="159380" y="418774"/>
                  <a:pt x="159380" y="384083"/>
                </a:cubicBezTo>
                <a:cubicBezTo>
                  <a:pt x="159288" y="383485"/>
                  <a:pt x="159380" y="382875"/>
                  <a:pt x="159644" y="382330"/>
                </a:cubicBezTo>
                <a:cubicBezTo>
                  <a:pt x="160508" y="381994"/>
                  <a:pt x="161156" y="382619"/>
                  <a:pt x="161828" y="382955"/>
                </a:cubicBezTo>
                <a:cubicBezTo>
                  <a:pt x="171933" y="387995"/>
                  <a:pt x="181919" y="393084"/>
                  <a:pt x="191928" y="397884"/>
                </a:cubicBezTo>
                <a:cubicBezTo>
                  <a:pt x="193254" y="398333"/>
                  <a:pt x="194098" y="399634"/>
                  <a:pt x="193968" y="401029"/>
                </a:cubicBezTo>
                <a:cubicBezTo>
                  <a:pt x="193936" y="433193"/>
                  <a:pt x="193920" y="465309"/>
                  <a:pt x="193920" y="497377"/>
                </a:cubicBezTo>
                <a:close/>
                <a:moveTo>
                  <a:pt x="193632" y="396852"/>
                </a:moveTo>
                <a:cubicBezTo>
                  <a:pt x="184031" y="392052"/>
                  <a:pt x="174430" y="387251"/>
                  <a:pt x="164829" y="382451"/>
                </a:cubicBezTo>
                <a:cubicBezTo>
                  <a:pt x="164613" y="382330"/>
                  <a:pt x="164229" y="382282"/>
                  <a:pt x="164349" y="381634"/>
                </a:cubicBezTo>
                <a:cubicBezTo>
                  <a:pt x="165021" y="381375"/>
                  <a:pt x="165750" y="381301"/>
                  <a:pt x="166461" y="381418"/>
                </a:cubicBezTo>
                <a:lnTo>
                  <a:pt x="267273" y="381418"/>
                </a:lnTo>
                <a:cubicBezTo>
                  <a:pt x="268570" y="381339"/>
                  <a:pt x="269856" y="381675"/>
                  <a:pt x="270946" y="382378"/>
                </a:cubicBezTo>
                <a:cubicBezTo>
                  <a:pt x="278003" y="387179"/>
                  <a:pt x="285084" y="391788"/>
                  <a:pt x="292141" y="396492"/>
                </a:cubicBezTo>
                <a:cubicBezTo>
                  <a:pt x="292381" y="396660"/>
                  <a:pt x="292645" y="396780"/>
                  <a:pt x="292885" y="396924"/>
                </a:cubicBezTo>
                <a:cubicBezTo>
                  <a:pt x="292237" y="397908"/>
                  <a:pt x="291492" y="397620"/>
                  <a:pt x="290868" y="397620"/>
                </a:cubicBezTo>
                <a:lnTo>
                  <a:pt x="197257" y="397620"/>
                </a:lnTo>
                <a:cubicBezTo>
                  <a:pt x="196004" y="397666"/>
                  <a:pt x="194759" y="397402"/>
                  <a:pt x="193632" y="396852"/>
                </a:cubicBezTo>
                <a:close/>
                <a:moveTo>
                  <a:pt x="318736" y="417591"/>
                </a:moveTo>
                <a:lnTo>
                  <a:pt x="318736" y="504002"/>
                </a:lnTo>
                <a:cubicBezTo>
                  <a:pt x="318736" y="504506"/>
                  <a:pt x="318736" y="505010"/>
                  <a:pt x="318736" y="505490"/>
                </a:cubicBezTo>
                <a:cubicBezTo>
                  <a:pt x="318736" y="506618"/>
                  <a:pt x="318400" y="507194"/>
                  <a:pt x="317224" y="507074"/>
                </a:cubicBezTo>
                <a:cubicBezTo>
                  <a:pt x="316720" y="507074"/>
                  <a:pt x="316216" y="507074"/>
                  <a:pt x="315711" y="507074"/>
                </a:cubicBezTo>
                <a:lnTo>
                  <a:pt x="229733" y="507074"/>
                </a:lnTo>
                <a:cubicBezTo>
                  <a:pt x="225988" y="507074"/>
                  <a:pt x="226420" y="507386"/>
                  <a:pt x="226420" y="503642"/>
                </a:cubicBezTo>
                <a:lnTo>
                  <a:pt x="226420" y="417231"/>
                </a:lnTo>
                <a:cubicBezTo>
                  <a:pt x="226420" y="414638"/>
                  <a:pt x="226420" y="414615"/>
                  <a:pt x="229037" y="414615"/>
                </a:cubicBezTo>
                <a:lnTo>
                  <a:pt x="315087" y="414615"/>
                </a:lnTo>
                <a:cubicBezTo>
                  <a:pt x="315687" y="414615"/>
                  <a:pt x="316288" y="414615"/>
                  <a:pt x="316888" y="414615"/>
                </a:cubicBezTo>
                <a:cubicBezTo>
                  <a:pt x="318232" y="414470"/>
                  <a:pt x="319024" y="414855"/>
                  <a:pt x="318808" y="416391"/>
                </a:cubicBezTo>
                <a:cubicBezTo>
                  <a:pt x="318760" y="416789"/>
                  <a:pt x="318736" y="417190"/>
                  <a:pt x="318736" y="417591"/>
                </a:cubicBezTo>
                <a:close/>
                <a:moveTo>
                  <a:pt x="318736" y="786733"/>
                </a:moveTo>
                <a:cubicBezTo>
                  <a:pt x="318736" y="787333"/>
                  <a:pt x="318736" y="787933"/>
                  <a:pt x="318736" y="788533"/>
                </a:cubicBezTo>
                <a:cubicBezTo>
                  <a:pt x="318736" y="789133"/>
                  <a:pt x="318400" y="789805"/>
                  <a:pt x="317512" y="789781"/>
                </a:cubicBezTo>
                <a:cubicBezTo>
                  <a:pt x="316624" y="789757"/>
                  <a:pt x="316120" y="789781"/>
                  <a:pt x="315423" y="789781"/>
                </a:cubicBezTo>
                <a:lnTo>
                  <a:pt x="229757" y="789781"/>
                </a:lnTo>
                <a:cubicBezTo>
                  <a:pt x="225892" y="789781"/>
                  <a:pt x="226444" y="790093"/>
                  <a:pt x="226420" y="786397"/>
                </a:cubicBezTo>
                <a:lnTo>
                  <a:pt x="226420" y="700946"/>
                </a:lnTo>
                <a:cubicBezTo>
                  <a:pt x="226420" y="700250"/>
                  <a:pt x="226420" y="699554"/>
                  <a:pt x="226420" y="698858"/>
                </a:cubicBezTo>
                <a:cubicBezTo>
                  <a:pt x="226420" y="697682"/>
                  <a:pt x="226852" y="697202"/>
                  <a:pt x="228004" y="697298"/>
                </a:cubicBezTo>
                <a:lnTo>
                  <a:pt x="315519" y="697298"/>
                </a:lnTo>
                <a:cubicBezTo>
                  <a:pt x="319144" y="697298"/>
                  <a:pt x="318808" y="696794"/>
                  <a:pt x="318808" y="700394"/>
                </a:cubicBezTo>
                <a:close/>
                <a:moveTo>
                  <a:pt x="318736" y="606518"/>
                </a:moveTo>
                <a:lnTo>
                  <a:pt x="318736" y="692929"/>
                </a:lnTo>
                <a:cubicBezTo>
                  <a:pt x="318736" y="695762"/>
                  <a:pt x="318736" y="695522"/>
                  <a:pt x="316144" y="695522"/>
                </a:cubicBezTo>
                <a:lnTo>
                  <a:pt x="228053" y="695522"/>
                </a:lnTo>
                <a:cubicBezTo>
                  <a:pt x="226948" y="695522"/>
                  <a:pt x="226324" y="695234"/>
                  <a:pt x="226420" y="694009"/>
                </a:cubicBezTo>
                <a:cubicBezTo>
                  <a:pt x="226420" y="693313"/>
                  <a:pt x="226420" y="692617"/>
                  <a:pt x="226420" y="691921"/>
                </a:cubicBezTo>
                <a:lnTo>
                  <a:pt x="226420" y="606711"/>
                </a:lnTo>
                <a:cubicBezTo>
                  <a:pt x="226420" y="605918"/>
                  <a:pt x="226420" y="605126"/>
                  <a:pt x="226420" y="604310"/>
                </a:cubicBezTo>
                <a:cubicBezTo>
                  <a:pt x="226347" y="603785"/>
                  <a:pt x="226714" y="603300"/>
                  <a:pt x="227239" y="603228"/>
                </a:cubicBezTo>
                <a:cubicBezTo>
                  <a:pt x="227334" y="603213"/>
                  <a:pt x="227430" y="603216"/>
                  <a:pt x="227524" y="603230"/>
                </a:cubicBezTo>
                <a:lnTo>
                  <a:pt x="315687" y="603230"/>
                </a:lnTo>
                <a:cubicBezTo>
                  <a:pt x="316192" y="603230"/>
                  <a:pt x="316696" y="603230"/>
                  <a:pt x="317200" y="603230"/>
                </a:cubicBezTo>
                <a:cubicBezTo>
                  <a:pt x="318328" y="603230"/>
                  <a:pt x="318880" y="603566"/>
                  <a:pt x="318784" y="604766"/>
                </a:cubicBezTo>
                <a:cubicBezTo>
                  <a:pt x="318736" y="605198"/>
                  <a:pt x="318736" y="605798"/>
                  <a:pt x="318736" y="606398"/>
                </a:cubicBezTo>
                <a:close/>
                <a:moveTo>
                  <a:pt x="318736" y="600302"/>
                </a:moveTo>
                <a:cubicBezTo>
                  <a:pt x="318736" y="601046"/>
                  <a:pt x="318424" y="601406"/>
                  <a:pt x="317656" y="601406"/>
                </a:cubicBezTo>
                <a:cubicBezTo>
                  <a:pt x="316888" y="601406"/>
                  <a:pt x="316480" y="601406"/>
                  <a:pt x="315879" y="601406"/>
                </a:cubicBezTo>
                <a:lnTo>
                  <a:pt x="229013" y="601406"/>
                </a:lnTo>
                <a:cubicBezTo>
                  <a:pt x="226444" y="601406"/>
                  <a:pt x="226420" y="601406"/>
                  <a:pt x="226420" y="598766"/>
                </a:cubicBezTo>
                <a:lnTo>
                  <a:pt x="226420" y="511707"/>
                </a:lnTo>
                <a:cubicBezTo>
                  <a:pt x="226420" y="508634"/>
                  <a:pt x="226156" y="508802"/>
                  <a:pt x="229325" y="508802"/>
                </a:cubicBezTo>
                <a:lnTo>
                  <a:pt x="316336" y="508802"/>
                </a:lnTo>
                <a:cubicBezTo>
                  <a:pt x="318856" y="508802"/>
                  <a:pt x="318880" y="508802"/>
                  <a:pt x="318880" y="511443"/>
                </a:cubicBezTo>
                <a:lnTo>
                  <a:pt x="318880" y="598093"/>
                </a:lnTo>
                <a:cubicBezTo>
                  <a:pt x="318736" y="598790"/>
                  <a:pt x="318736" y="599510"/>
                  <a:pt x="318736" y="600182"/>
                </a:cubicBezTo>
                <a:close/>
                <a:moveTo>
                  <a:pt x="313263" y="412910"/>
                </a:moveTo>
                <a:lnTo>
                  <a:pt x="227884" y="412910"/>
                </a:lnTo>
                <a:cubicBezTo>
                  <a:pt x="226691" y="412989"/>
                  <a:pt x="225496" y="412773"/>
                  <a:pt x="224404" y="412286"/>
                </a:cubicBezTo>
                <a:cubicBezTo>
                  <a:pt x="216579" y="408302"/>
                  <a:pt x="208706" y="404389"/>
                  <a:pt x="200857" y="400453"/>
                </a:cubicBezTo>
                <a:cubicBezTo>
                  <a:pt x="200617" y="400333"/>
                  <a:pt x="200281" y="400285"/>
                  <a:pt x="200281" y="399637"/>
                </a:cubicBezTo>
                <a:cubicBezTo>
                  <a:pt x="201266" y="399375"/>
                  <a:pt x="202293" y="399301"/>
                  <a:pt x="203305" y="399421"/>
                </a:cubicBezTo>
                <a:cubicBezTo>
                  <a:pt x="233293" y="399421"/>
                  <a:pt x="263272" y="399421"/>
                  <a:pt x="293245" y="399421"/>
                </a:cubicBezTo>
                <a:cubicBezTo>
                  <a:pt x="295326" y="399375"/>
                  <a:pt x="297364" y="400006"/>
                  <a:pt x="299053" y="401221"/>
                </a:cubicBezTo>
                <a:cubicBezTo>
                  <a:pt x="303854" y="404461"/>
                  <a:pt x="308655" y="407534"/>
                  <a:pt x="313239" y="410822"/>
                </a:cubicBezTo>
                <a:cubicBezTo>
                  <a:pt x="314185" y="411220"/>
                  <a:pt x="315013" y="411857"/>
                  <a:pt x="315639" y="412670"/>
                </a:cubicBezTo>
                <a:cubicBezTo>
                  <a:pt x="314895" y="413102"/>
                  <a:pt x="314055" y="412790"/>
                  <a:pt x="313335" y="412790"/>
                </a:cubicBezTo>
                <a:close/>
                <a:moveTo>
                  <a:pt x="195648" y="401701"/>
                </a:moveTo>
                <a:cubicBezTo>
                  <a:pt x="195624" y="401326"/>
                  <a:pt x="195624" y="400947"/>
                  <a:pt x="195648" y="400573"/>
                </a:cubicBezTo>
                <a:cubicBezTo>
                  <a:pt x="196609" y="400261"/>
                  <a:pt x="197233" y="400909"/>
                  <a:pt x="197905" y="401245"/>
                </a:cubicBezTo>
                <a:cubicBezTo>
                  <a:pt x="206042" y="405277"/>
                  <a:pt x="214131" y="409406"/>
                  <a:pt x="222316" y="413366"/>
                </a:cubicBezTo>
                <a:cubicBezTo>
                  <a:pt x="223807" y="413935"/>
                  <a:pt x="224704" y="415459"/>
                  <a:pt x="224476" y="417039"/>
                </a:cubicBezTo>
                <a:cubicBezTo>
                  <a:pt x="224476" y="434513"/>
                  <a:pt x="224476" y="451987"/>
                  <a:pt x="224476" y="469485"/>
                </a:cubicBezTo>
                <a:lnTo>
                  <a:pt x="224476" y="503498"/>
                </a:lnTo>
                <a:cubicBezTo>
                  <a:pt x="224624" y="504496"/>
                  <a:pt x="224542" y="505514"/>
                  <a:pt x="224236" y="506474"/>
                </a:cubicBezTo>
                <a:cubicBezTo>
                  <a:pt x="222954" y="506493"/>
                  <a:pt x="221681" y="506258"/>
                  <a:pt x="220492" y="505778"/>
                </a:cubicBezTo>
                <a:lnTo>
                  <a:pt x="197833" y="500185"/>
                </a:lnTo>
                <a:cubicBezTo>
                  <a:pt x="196297" y="499825"/>
                  <a:pt x="195432" y="499345"/>
                  <a:pt x="195432" y="497473"/>
                </a:cubicBezTo>
                <a:cubicBezTo>
                  <a:pt x="195672" y="465518"/>
                  <a:pt x="195776" y="433553"/>
                  <a:pt x="195744" y="401581"/>
                </a:cubicBezTo>
                <a:close/>
                <a:moveTo>
                  <a:pt x="195648" y="606687"/>
                </a:moveTo>
                <a:lnTo>
                  <a:pt x="195648" y="605486"/>
                </a:lnTo>
                <a:cubicBezTo>
                  <a:pt x="195648" y="603254"/>
                  <a:pt x="195648" y="603206"/>
                  <a:pt x="198049" y="603206"/>
                </a:cubicBezTo>
                <a:lnTo>
                  <a:pt x="222340" y="603206"/>
                </a:lnTo>
                <a:cubicBezTo>
                  <a:pt x="224572" y="603206"/>
                  <a:pt x="224740" y="603206"/>
                  <a:pt x="224740" y="605606"/>
                </a:cubicBezTo>
                <a:cubicBezTo>
                  <a:pt x="224740" y="634986"/>
                  <a:pt x="224740" y="664349"/>
                  <a:pt x="224740" y="693697"/>
                </a:cubicBezTo>
                <a:cubicBezTo>
                  <a:pt x="224740" y="695018"/>
                  <a:pt x="224740" y="695858"/>
                  <a:pt x="222988" y="696242"/>
                </a:cubicBezTo>
                <a:cubicBezTo>
                  <a:pt x="214251" y="698330"/>
                  <a:pt x="205562" y="700562"/>
                  <a:pt x="196873" y="702723"/>
                </a:cubicBezTo>
                <a:cubicBezTo>
                  <a:pt x="196601" y="702751"/>
                  <a:pt x="196328" y="702751"/>
                  <a:pt x="196057" y="702723"/>
                </a:cubicBezTo>
                <a:cubicBezTo>
                  <a:pt x="195785" y="701705"/>
                  <a:pt x="195712" y="700646"/>
                  <a:pt x="195840" y="699602"/>
                </a:cubicBezTo>
                <a:cubicBezTo>
                  <a:pt x="195761" y="668559"/>
                  <a:pt x="195720" y="637547"/>
                  <a:pt x="195720" y="606567"/>
                </a:cubicBezTo>
                <a:close/>
                <a:moveTo>
                  <a:pt x="224452" y="512115"/>
                </a:moveTo>
                <a:lnTo>
                  <a:pt x="224452" y="598165"/>
                </a:lnTo>
                <a:cubicBezTo>
                  <a:pt x="224452" y="601862"/>
                  <a:pt x="224908" y="601382"/>
                  <a:pt x="221332" y="601406"/>
                </a:cubicBezTo>
                <a:lnTo>
                  <a:pt x="198409" y="601406"/>
                </a:lnTo>
                <a:cubicBezTo>
                  <a:pt x="195744" y="601406"/>
                  <a:pt x="195720" y="601406"/>
                  <a:pt x="195720" y="598886"/>
                </a:cubicBezTo>
                <a:lnTo>
                  <a:pt x="195720" y="503834"/>
                </a:lnTo>
                <a:cubicBezTo>
                  <a:pt x="195720" y="503234"/>
                  <a:pt x="195720" y="502634"/>
                  <a:pt x="195720" y="501697"/>
                </a:cubicBezTo>
                <a:lnTo>
                  <a:pt x="223180" y="508298"/>
                </a:lnTo>
                <a:cubicBezTo>
                  <a:pt x="224188" y="508538"/>
                  <a:pt x="224740" y="509042"/>
                  <a:pt x="224644" y="510170"/>
                </a:cubicBezTo>
                <a:cubicBezTo>
                  <a:pt x="224599" y="510778"/>
                  <a:pt x="224591" y="511387"/>
                  <a:pt x="224620" y="511995"/>
                </a:cubicBezTo>
                <a:close/>
                <a:moveTo>
                  <a:pt x="195648" y="802167"/>
                </a:moveTo>
                <a:cubicBezTo>
                  <a:pt x="195648" y="770610"/>
                  <a:pt x="195648" y="739039"/>
                  <a:pt x="195648" y="707451"/>
                </a:cubicBezTo>
                <a:cubicBezTo>
                  <a:pt x="195648" y="704883"/>
                  <a:pt x="195648" y="704859"/>
                  <a:pt x="198049" y="704259"/>
                </a:cubicBezTo>
                <a:lnTo>
                  <a:pt x="223036" y="697922"/>
                </a:lnTo>
                <a:cubicBezTo>
                  <a:pt x="223472" y="697843"/>
                  <a:pt x="223913" y="697795"/>
                  <a:pt x="224356" y="697778"/>
                </a:cubicBezTo>
                <a:cubicBezTo>
                  <a:pt x="224649" y="698815"/>
                  <a:pt x="224738" y="699900"/>
                  <a:pt x="224620" y="700970"/>
                </a:cubicBezTo>
                <a:cubicBezTo>
                  <a:pt x="224620" y="729647"/>
                  <a:pt x="224620" y="758321"/>
                  <a:pt x="224620" y="786997"/>
                </a:cubicBezTo>
                <a:cubicBezTo>
                  <a:pt x="224910" y="788963"/>
                  <a:pt x="223775" y="790859"/>
                  <a:pt x="221908" y="791534"/>
                </a:cubicBezTo>
                <a:cubicBezTo>
                  <a:pt x="214155" y="795206"/>
                  <a:pt x="206546" y="799143"/>
                  <a:pt x="198865" y="802959"/>
                </a:cubicBezTo>
                <a:cubicBezTo>
                  <a:pt x="198057" y="803557"/>
                  <a:pt x="197104" y="803931"/>
                  <a:pt x="196105" y="804039"/>
                </a:cubicBezTo>
                <a:cubicBezTo>
                  <a:pt x="195480" y="803535"/>
                  <a:pt x="195744" y="802671"/>
                  <a:pt x="195744" y="802047"/>
                </a:cubicBezTo>
                <a:close/>
                <a:moveTo>
                  <a:pt x="202489" y="803223"/>
                </a:moveTo>
                <a:cubicBezTo>
                  <a:pt x="209354" y="799767"/>
                  <a:pt x="216243" y="796358"/>
                  <a:pt x="223084" y="792854"/>
                </a:cubicBezTo>
                <a:cubicBezTo>
                  <a:pt x="224759" y="791985"/>
                  <a:pt x="226621" y="791538"/>
                  <a:pt x="228509" y="791558"/>
                </a:cubicBezTo>
                <a:cubicBezTo>
                  <a:pt x="256592" y="791558"/>
                  <a:pt x="284683" y="791558"/>
                  <a:pt x="312783" y="791558"/>
                </a:cubicBezTo>
                <a:lnTo>
                  <a:pt x="315471" y="791558"/>
                </a:lnTo>
                <a:cubicBezTo>
                  <a:pt x="315783" y="792638"/>
                  <a:pt x="314847" y="792758"/>
                  <a:pt x="314343" y="793070"/>
                </a:cubicBezTo>
                <a:cubicBezTo>
                  <a:pt x="308895" y="796766"/>
                  <a:pt x="303374" y="800271"/>
                  <a:pt x="297901" y="804063"/>
                </a:cubicBezTo>
                <a:cubicBezTo>
                  <a:pt x="296946" y="804786"/>
                  <a:pt x="295787" y="805182"/>
                  <a:pt x="294589" y="805191"/>
                </a:cubicBezTo>
                <a:cubicBezTo>
                  <a:pt x="263306" y="805191"/>
                  <a:pt x="232021" y="805191"/>
                  <a:pt x="200737" y="805191"/>
                </a:cubicBezTo>
                <a:cubicBezTo>
                  <a:pt x="200221" y="805141"/>
                  <a:pt x="199708" y="805059"/>
                  <a:pt x="199201" y="804951"/>
                </a:cubicBezTo>
                <a:cubicBezTo>
                  <a:pt x="200833" y="804015"/>
                  <a:pt x="201697" y="803535"/>
                  <a:pt x="202585" y="803103"/>
                </a:cubicBezTo>
                <a:close/>
                <a:moveTo>
                  <a:pt x="295141" y="808168"/>
                </a:moveTo>
                <a:cubicBezTo>
                  <a:pt x="296271" y="807354"/>
                  <a:pt x="297637" y="806932"/>
                  <a:pt x="299029" y="806968"/>
                </a:cubicBezTo>
                <a:lnTo>
                  <a:pt x="393505" y="806968"/>
                </a:lnTo>
                <a:cubicBezTo>
                  <a:pt x="394153" y="806968"/>
                  <a:pt x="394897" y="806680"/>
                  <a:pt x="395641" y="807472"/>
                </a:cubicBezTo>
                <a:lnTo>
                  <a:pt x="379799" y="823290"/>
                </a:lnTo>
                <a:cubicBezTo>
                  <a:pt x="378983" y="824082"/>
                  <a:pt x="377927" y="823866"/>
                  <a:pt x="376943" y="823866"/>
                </a:cubicBezTo>
                <a:lnTo>
                  <a:pt x="275530" y="823866"/>
                </a:lnTo>
                <a:cubicBezTo>
                  <a:pt x="274722" y="823904"/>
                  <a:pt x="273913" y="823815"/>
                  <a:pt x="273130" y="823602"/>
                </a:cubicBezTo>
                <a:cubicBezTo>
                  <a:pt x="272722" y="823482"/>
                  <a:pt x="272866" y="822978"/>
                  <a:pt x="273274" y="822714"/>
                </a:cubicBezTo>
                <a:cubicBezTo>
                  <a:pt x="280595" y="817769"/>
                  <a:pt x="287940" y="812920"/>
                  <a:pt x="295237" y="808048"/>
                </a:cubicBezTo>
                <a:close/>
                <a:moveTo>
                  <a:pt x="300806" y="805167"/>
                </a:moveTo>
                <a:cubicBezTo>
                  <a:pt x="300518" y="804087"/>
                  <a:pt x="301454" y="803991"/>
                  <a:pt x="301958" y="803655"/>
                </a:cubicBezTo>
                <a:cubicBezTo>
                  <a:pt x="307406" y="799983"/>
                  <a:pt x="312903" y="796454"/>
                  <a:pt x="318376" y="792686"/>
                </a:cubicBezTo>
                <a:cubicBezTo>
                  <a:pt x="319331" y="791963"/>
                  <a:pt x="320490" y="791567"/>
                  <a:pt x="321688" y="791558"/>
                </a:cubicBezTo>
                <a:lnTo>
                  <a:pt x="410067" y="791558"/>
                </a:lnTo>
                <a:cubicBezTo>
                  <a:pt x="410235" y="791558"/>
                  <a:pt x="410427" y="791558"/>
                  <a:pt x="410739" y="791558"/>
                </a:cubicBezTo>
                <a:cubicBezTo>
                  <a:pt x="410785" y="792134"/>
                  <a:pt x="410507" y="792688"/>
                  <a:pt x="410019" y="792998"/>
                </a:cubicBezTo>
                <a:cubicBezTo>
                  <a:pt x="406419" y="796598"/>
                  <a:pt x="402818" y="800199"/>
                  <a:pt x="399218" y="803823"/>
                </a:cubicBezTo>
                <a:cubicBezTo>
                  <a:pt x="398495" y="804637"/>
                  <a:pt x="397451" y="805093"/>
                  <a:pt x="396362" y="805071"/>
                </a:cubicBezTo>
                <a:cubicBezTo>
                  <a:pt x="364582" y="805040"/>
                  <a:pt x="332761" y="805030"/>
                  <a:pt x="300902" y="805047"/>
                </a:cubicBezTo>
                <a:close/>
                <a:moveTo>
                  <a:pt x="410427" y="789781"/>
                </a:moveTo>
                <a:lnTo>
                  <a:pt x="323296" y="789781"/>
                </a:lnTo>
                <a:cubicBezTo>
                  <a:pt x="320632" y="789781"/>
                  <a:pt x="320608" y="789781"/>
                  <a:pt x="320608" y="786949"/>
                </a:cubicBezTo>
                <a:lnTo>
                  <a:pt x="320608" y="700298"/>
                </a:lnTo>
                <a:cubicBezTo>
                  <a:pt x="320608" y="699698"/>
                  <a:pt x="320608" y="699098"/>
                  <a:pt x="320608" y="698498"/>
                </a:cubicBezTo>
                <a:cubicBezTo>
                  <a:pt x="320608" y="697898"/>
                  <a:pt x="321088" y="697274"/>
                  <a:pt x="321928" y="697298"/>
                </a:cubicBezTo>
                <a:lnTo>
                  <a:pt x="410355" y="697298"/>
                </a:lnTo>
                <a:cubicBezTo>
                  <a:pt x="413140" y="697298"/>
                  <a:pt x="412996" y="697058"/>
                  <a:pt x="412996" y="699842"/>
                </a:cubicBezTo>
                <a:lnTo>
                  <a:pt x="412996" y="787381"/>
                </a:lnTo>
                <a:cubicBezTo>
                  <a:pt x="412996" y="789637"/>
                  <a:pt x="412972" y="789661"/>
                  <a:pt x="410523" y="789661"/>
                </a:cubicBezTo>
                <a:close/>
                <a:moveTo>
                  <a:pt x="412828" y="691897"/>
                </a:moveTo>
                <a:cubicBezTo>
                  <a:pt x="412828" y="692689"/>
                  <a:pt x="412828" y="693481"/>
                  <a:pt x="412828" y="694297"/>
                </a:cubicBezTo>
                <a:cubicBezTo>
                  <a:pt x="412828" y="695114"/>
                  <a:pt x="412396" y="695522"/>
                  <a:pt x="411531" y="695498"/>
                </a:cubicBezTo>
                <a:lnTo>
                  <a:pt x="323680" y="695498"/>
                </a:lnTo>
                <a:cubicBezTo>
                  <a:pt x="320056" y="695498"/>
                  <a:pt x="320440" y="695786"/>
                  <a:pt x="320440" y="692305"/>
                </a:cubicBezTo>
                <a:lnTo>
                  <a:pt x="320440" y="606398"/>
                </a:lnTo>
                <a:cubicBezTo>
                  <a:pt x="320440" y="602678"/>
                  <a:pt x="320104" y="603086"/>
                  <a:pt x="323872" y="603086"/>
                </a:cubicBezTo>
                <a:lnTo>
                  <a:pt x="410283" y="603086"/>
                </a:lnTo>
                <a:cubicBezTo>
                  <a:pt x="412852" y="603086"/>
                  <a:pt x="412876" y="603086"/>
                  <a:pt x="412876" y="605702"/>
                </a:cubicBezTo>
                <a:lnTo>
                  <a:pt x="412876" y="691777"/>
                </a:lnTo>
                <a:close/>
                <a:moveTo>
                  <a:pt x="410259" y="601406"/>
                </a:moveTo>
                <a:lnTo>
                  <a:pt x="321448" y="601406"/>
                </a:lnTo>
                <a:cubicBezTo>
                  <a:pt x="320908" y="601466"/>
                  <a:pt x="320421" y="601075"/>
                  <a:pt x="320363" y="600535"/>
                </a:cubicBezTo>
                <a:cubicBezTo>
                  <a:pt x="320354" y="600451"/>
                  <a:pt x="320356" y="600362"/>
                  <a:pt x="320368" y="600278"/>
                </a:cubicBezTo>
                <a:cubicBezTo>
                  <a:pt x="320368" y="599582"/>
                  <a:pt x="320368" y="598886"/>
                  <a:pt x="320368" y="598189"/>
                </a:cubicBezTo>
                <a:lnTo>
                  <a:pt x="320368" y="511539"/>
                </a:lnTo>
                <a:cubicBezTo>
                  <a:pt x="320368" y="508970"/>
                  <a:pt x="320368" y="508946"/>
                  <a:pt x="322984" y="508946"/>
                </a:cubicBezTo>
                <a:lnTo>
                  <a:pt x="410235" y="508946"/>
                </a:lnTo>
                <a:cubicBezTo>
                  <a:pt x="412636" y="508946"/>
                  <a:pt x="412756" y="508946"/>
                  <a:pt x="412756" y="511611"/>
                </a:cubicBezTo>
                <a:lnTo>
                  <a:pt x="412756" y="598838"/>
                </a:lnTo>
                <a:cubicBezTo>
                  <a:pt x="412996" y="601502"/>
                  <a:pt x="413236" y="601286"/>
                  <a:pt x="410427" y="601286"/>
                </a:cubicBezTo>
                <a:close/>
                <a:moveTo>
                  <a:pt x="410883" y="412358"/>
                </a:moveTo>
                <a:lnTo>
                  <a:pt x="410595" y="412934"/>
                </a:lnTo>
                <a:lnTo>
                  <a:pt x="407955" y="412934"/>
                </a:lnTo>
                <a:cubicBezTo>
                  <a:pt x="379487" y="412934"/>
                  <a:pt x="351027" y="412934"/>
                  <a:pt x="322576" y="412934"/>
                </a:cubicBezTo>
                <a:cubicBezTo>
                  <a:pt x="320788" y="412994"/>
                  <a:pt x="319026" y="412471"/>
                  <a:pt x="317560" y="411446"/>
                </a:cubicBezTo>
                <a:cubicBezTo>
                  <a:pt x="311967" y="407630"/>
                  <a:pt x="306302" y="403909"/>
                  <a:pt x="300518" y="400045"/>
                </a:cubicBezTo>
                <a:cubicBezTo>
                  <a:pt x="301430" y="399037"/>
                  <a:pt x="302582" y="399445"/>
                  <a:pt x="303566" y="399445"/>
                </a:cubicBezTo>
                <a:cubicBezTo>
                  <a:pt x="317968" y="399445"/>
                  <a:pt x="332370" y="399445"/>
                  <a:pt x="346771" y="399445"/>
                </a:cubicBezTo>
                <a:cubicBezTo>
                  <a:pt x="362949" y="399445"/>
                  <a:pt x="379127" y="399445"/>
                  <a:pt x="395305" y="399445"/>
                </a:cubicBezTo>
                <a:cubicBezTo>
                  <a:pt x="397125" y="399322"/>
                  <a:pt x="398896" y="400047"/>
                  <a:pt x="400106" y="401413"/>
                </a:cubicBezTo>
                <a:cubicBezTo>
                  <a:pt x="403658" y="405085"/>
                  <a:pt x="407379" y="408590"/>
                  <a:pt x="411051" y="412286"/>
                </a:cubicBezTo>
                <a:close/>
                <a:moveTo>
                  <a:pt x="392017" y="397620"/>
                </a:moveTo>
                <a:lnTo>
                  <a:pt x="298933" y="397620"/>
                </a:lnTo>
                <a:cubicBezTo>
                  <a:pt x="297839" y="397702"/>
                  <a:pt x="296747" y="397433"/>
                  <a:pt x="295813" y="396852"/>
                </a:cubicBezTo>
                <a:cubicBezTo>
                  <a:pt x="288612" y="392052"/>
                  <a:pt x="281411" y="387251"/>
                  <a:pt x="274210" y="382330"/>
                </a:cubicBezTo>
                <a:cubicBezTo>
                  <a:pt x="274210" y="382330"/>
                  <a:pt x="274042" y="382042"/>
                  <a:pt x="273730" y="381418"/>
                </a:cubicBezTo>
                <a:lnTo>
                  <a:pt x="277019" y="381418"/>
                </a:lnTo>
                <a:cubicBezTo>
                  <a:pt x="310400" y="381418"/>
                  <a:pt x="343788" y="381418"/>
                  <a:pt x="377183" y="381418"/>
                </a:cubicBezTo>
                <a:cubicBezTo>
                  <a:pt x="379166" y="381325"/>
                  <a:pt x="381086" y="382126"/>
                  <a:pt x="382416" y="383603"/>
                </a:cubicBezTo>
                <a:cubicBezTo>
                  <a:pt x="386760" y="388115"/>
                  <a:pt x="391273" y="392484"/>
                  <a:pt x="395905" y="397068"/>
                </a:cubicBezTo>
                <a:cubicBezTo>
                  <a:pt x="394753" y="397642"/>
                  <a:pt x="393438" y="397793"/>
                  <a:pt x="392185" y="397500"/>
                </a:cubicBezTo>
                <a:close/>
                <a:moveTo>
                  <a:pt x="374015" y="379618"/>
                </a:moveTo>
                <a:lnTo>
                  <a:pt x="304022" y="379618"/>
                </a:lnTo>
                <a:cubicBezTo>
                  <a:pt x="293533" y="379618"/>
                  <a:pt x="283019" y="379618"/>
                  <a:pt x="272530" y="379618"/>
                </a:cubicBezTo>
                <a:cubicBezTo>
                  <a:pt x="270816" y="379666"/>
                  <a:pt x="269134" y="379162"/>
                  <a:pt x="267729" y="378178"/>
                </a:cubicBezTo>
                <a:cubicBezTo>
                  <a:pt x="259688" y="372753"/>
                  <a:pt x="251599" y="367425"/>
                  <a:pt x="243534" y="362048"/>
                </a:cubicBezTo>
                <a:cubicBezTo>
                  <a:pt x="242610" y="361570"/>
                  <a:pt x="241792" y="360910"/>
                  <a:pt x="241134" y="360104"/>
                </a:cubicBezTo>
                <a:cubicBezTo>
                  <a:pt x="242106" y="359772"/>
                  <a:pt x="243141" y="359664"/>
                  <a:pt x="244159" y="359792"/>
                </a:cubicBezTo>
                <a:cubicBezTo>
                  <a:pt x="281346" y="359792"/>
                  <a:pt x="318537" y="359792"/>
                  <a:pt x="355724" y="359792"/>
                </a:cubicBezTo>
                <a:cubicBezTo>
                  <a:pt x="357539" y="359691"/>
                  <a:pt x="359303" y="360413"/>
                  <a:pt x="360525" y="361760"/>
                </a:cubicBezTo>
                <a:cubicBezTo>
                  <a:pt x="365542" y="366921"/>
                  <a:pt x="370678" y="371961"/>
                  <a:pt x="375767" y="377050"/>
                </a:cubicBezTo>
                <a:cubicBezTo>
                  <a:pt x="376391" y="377674"/>
                  <a:pt x="376967" y="378322"/>
                  <a:pt x="377711" y="379114"/>
                </a:cubicBezTo>
                <a:cubicBezTo>
                  <a:pt x="376617" y="379652"/>
                  <a:pt x="375369" y="379786"/>
                  <a:pt x="374183" y="379498"/>
                </a:cubicBezTo>
                <a:close/>
                <a:moveTo>
                  <a:pt x="159716" y="492840"/>
                </a:moveTo>
                <a:cubicBezTo>
                  <a:pt x="160508" y="492480"/>
                  <a:pt x="161132" y="492840"/>
                  <a:pt x="161780" y="493080"/>
                </a:cubicBezTo>
                <a:cubicBezTo>
                  <a:pt x="171765" y="495481"/>
                  <a:pt x="181727" y="498001"/>
                  <a:pt x="191688" y="500497"/>
                </a:cubicBezTo>
                <a:cubicBezTo>
                  <a:pt x="193920" y="501097"/>
                  <a:pt x="193920" y="501097"/>
                  <a:pt x="193920" y="503498"/>
                </a:cubicBezTo>
                <a:lnTo>
                  <a:pt x="193920" y="598790"/>
                </a:lnTo>
                <a:cubicBezTo>
                  <a:pt x="193920" y="601190"/>
                  <a:pt x="193920" y="601190"/>
                  <a:pt x="191520" y="601190"/>
                </a:cubicBezTo>
                <a:lnTo>
                  <a:pt x="161852" y="601190"/>
                </a:lnTo>
                <a:cubicBezTo>
                  <a:pt x="159308" y="601190"/>
                  <a:pt x="159452" y="601190"/>
                  <a:pt x="159452" y="598790"/>
                </a:cubicBezTo>
                <a:lnTo>
                  <a:pt x="159452" y="557168"/>
                </a:lnTo>
                <a:cubicBezTo>
                  <a:pt x="159452" y="536879"/>
                  <a:pt x="159452" y="516596"/>
                  <a:pt x="159452" y="496321"/>
                </a:cubicBezTo>
                <a:cubicBezTo>
                  <a:pt x="159263" y="495157"/>
                  <a:pt x="159353" y="493964"/>
                  <a:pt x="159716" y="492840"/>
                </a:cubicBezTo>
                <a:close/>
                <a:moveTo>
                  <a:pt x="159428" y="716980"/>
                </a:moveTo>
                <a:cubicBezTo>
                  <a:pt x="159452" y="716685"/>
                  <a:pt x="159452" y="716387"/>
                  <a:pt x="159428" y="716092"/>
                </a:cubicBezTo>
                <a:cubicBezTo>
                  <a:pt x="159212" y="714412"/>
                  <a:pt x="159836" y="713692"/>
                  <a:pt x="161612" y="713236"/>
                </a:cubicBezTo>
                <a:cubicBezTo>
                  <a:pt x="167061" y="712036"/>
                  <a:pt x="172462" y="710571"/>
                  <a:pt x="177862" y="709203"/>
                </a:cubicBezTo>
                <a:lnTo>
                  <a:pt x="190944" y="705915"/>
                </a:lnTo>
                <a:cubicBezTo>
                  <a:pt x="191898" y="705579"/>
                  <a:pt x="192915" y="705464"/>
                  <a:pt x="193920" y="705579"/>
                </a:cubicBezTo>
                <a:lnTo>
                  <a:pt x="193920" y="708699"/>
                </a:lnTo>
                <a:cubicBezTo>
                  <a:pt x="193920" y="739886"/>
                  <a:pt x="193920" y="771090"/>
                  <a:pt x="193920" y="802311"/>
                </a:cubicBezTo>
                <a:cubicBezTo>
                  <a:pt x="194178" y="804277"/>
                  <a:pt x="193043" y="806159"/>
                  <a:pt x="191184" y="806848"/>
                </a:cubicBezTo>
                <a:cubicBezTo>
                  <a:pt x="181583" y="811504"/>
                  <a:pt x="171982" y="816449"/>
                  <a:pt x="162380" y="821105"/>
                </a:cubicBezTo>
                <a:cubicBezTo>
                  <a:pt x="161543" y="821631"/>
                  <a:pt x="160627" y="822020"/>
                  <a:pt x="159668" y="822257"/>
                </a:cubicBezTo>
                <a:cubicBezTo>
                  <a:pt x="159202" y="821338"/>
                  <a:pt x="159067" y="820287"/>
                  <a:pt x="159284" y="819281"/>
                </a:cubicBezTo>
                <a:cubicBezTo>
                  <a:pt x="159380" y="785166"/>
                  <a:pt x="159428" y="751065"/>
                  <a:pt x="159428" y="716980"/>
                </a:cubicBezTo>
                <a:close/>
                <a:moveTo>
                  <a:pt x="165453" y="821753"/>
                </a:moveTo>
                <a:lnTo>
                  <a:pt x="192984" y="807880"/>
                </a:lnTo>
                <a:cubicBezTo>
                  <a:pt x="194208" y="807215"/>
                  <a:pt x="195576" y="806860"/>
                  <a:pt x="196969" y="806848"/>
                </a:cubicBezTo>
                <a:lnTo>
                  <a:pt x="291084" y="806848"/>
                </a:lnTo>
                <a:cubicBezTo>
                  <a:pt x="291564" y="806848"/>
                  <a:pt x="292045" y="806848"/>
                  <a:pt x="293293" y="806968"/>
                </a:cubicBezTo>
                <a:lnTo>
                  <a:pt x="291564" y="808216"/>
                </a:lnTo>
                <a:cubicBezTo>
                  <a:pt x="284916" y="812656"/>
                  <a:pt x="278267" y="817073"/>
                  <a:pt x="271666" y="821561"/>
                </a:cubicBezTo>
                <a:cubicBezTo>
                  <a:pt x="270137" y="822661"/>
                  <a:pt x="268291" y="823225"/>
                  <a:pt x="266409" y="823170"/>
                </a:cubicBezTo>
                <a:cubicBezTo>
                  <a:pt x="252007" y="823170"/>
                  <a:pt x="237822" y="823170"/>
                  <a:pt x="223540" y="823170"/>
                </a:cubicBezTo>
                <a:lnTo>
                  <a:pt x="163892" y="823170"/>
                </a:lnTo>
                <a:cubicBezTo>
                  <a:pt x="164109" y="822113"/>
                  <a:pt x="164877" y="822041"/>
                  <a:pt x="165453" y="821753"/>
                </a:cubicBezTo>
                <a:close/>
                <a:moveTo>
                  <a:pt x="269554" y="825138"/>
                </a:moveTo>
                <a:cubicBezTo>
                  <a:pt x="270322" y="824250"/>
                  <a:pt x="271354" y="824466"/>
                  <a:pt x="272338" y="824466"/>
                </a:cubicBezTo>
                <a:lnTo>
                  <a:pt x="375551" y="824466"/>
                </a:lnTo>
                <a:cubicBezTo>
                  <a:pt x="376245" y="824451"/>
                  <a:pt x="376938" y="824523"/>
                  <a:pt x="377615" y="824682"/>
                </a:cubicBezTo>
                <a:cubicBezTo>
                  <a:pt x="378047" y="824802"/>
                  <a:pt x="378071" y="825258"/>
                  <a:pt x="377807" y="825666"/>
                </a:cubicBezTo>
                <a:lnTo>
                  <a:pt x="358413" y="844868"/>
                </a:lnTo>
                <a:cubicBezTo>
                  <a:pt x="357597" y="845636"/>
                  <a:pt x="356541" y="845420"/>
                  <a:pt x="355580" y="845420"/>
                </a:cubicBezTo>
                <a:lnTo>
                  <a:pt x="243102" y="845420"/>
                </a:lnTo>
                <a:cubicBezTo>
                  <a:pt x="242293" y="845466"/>
                  <a:pt x="241485" y="845387"/>
                  <a:pt x="240702" y="845180"/>
                </a:cubicBezTo>
                <a:cubicBezTo>
                  <a:pt x="240270" y="845060"/>
                  <a:pt x="240414" y="844532"/>
                  <a:pt x="240702" y="844292"/>
                </a:cubicBezTo>
                <a:cubicBezTo>
                  <a:pt x="250495" y="837907"/>
                  <a:pt x="260121" y="831619"/>
                  <a:pt x="269554" y="825138"/>
                </a:cubicBezTo>
                <a:close/>
                <a:moveTo>
                  <a:pt x="362253" y="843164"/>
                </a:moveTo>
                <a:lnTo>
                  <a:pt x="380496" y="825066"/>
                </a:lnTo>
                <a:lnTo>
                  <a:pt x="380496" y="825066"/>
                </a:lnTo>
                <a:cubicBezTo>
                  <a:pt x="381336" y="824274"/>
                  <a:pt x="382368" y="824466"/>
                  <a:pt x="383352" y="824466"/>
                </a:cubicBezTo>
                <a:lnTo>
                  <a:pt x="486877" y="824466"/>
                </a:lnTo>
                <a:cubicBezTo>
                  <a:pt x="487837" y="824466"/>
                  <a:pt x="488917" y="824226"/>
                  <a:pt x="489661" y="825162"/>
                </a:cubicBezTo>
                <a:cubicBezTo>
                  <a:pt x="487981" y="829506"/>
                  <a:pt x="485605" y="833491"/>
                  <a:pt x="483612" y="837667"/>
                </a:cubicBezTo>
                <a:cubicBezTo>
                  <a:pt x="482484" y="840068"/>
                  <a:pt x="481212" y="842468"/>
                  <a:pt x="480060" y="844868"/>
                </a:cubicBezTo>
                <a:cubicBezTo>
                  <a:pt x="479196" y="845852"/>
                  <a:pt x="478020" y="845516"/>
                  <a:pt x="476964" y="845516"/>
                </a:cubicBezTo>
                <a:lnTo>
                  <a:pt x="364342" y="845516"/>
                </a:lnTo>
                <a:cubicBezTo>
                  <a:pt x="363309" y="845516"/>
                  <a:pt x="362109" y="845900"/>
                  <a:pt x="361365" y="844700"/>
                </a:cubicBezTo>
                <a:cubicBezTo>
                  <a:pt x="361447" y="844057"/>
                  <a:pt x="361761" y="843466"/>
                  <a:pt x="362253" y="843044"/>
                </a:cubicBezTo>
                <a:close/>
                <a:moveTo>
                  <a:pt x="490861" y="823218"/>
                </a:moveTo>
                <a:lnTo>
                  <a:pt x="490861" y="823218"/>
                </a:lnTo>
                <a:cubicBezTo>
                  <a:pt x="489997" y="824202"/>
                  <a:pt x="488821" y="823866"/>
                  <a:pt x="487765" y="823866"/>
                </a:cubicBezTo>
                <a:lnTo>
                  <a:pt x="385944" y="823866"/>
                </a:lnTo>
                <a:cubicBezTo>
                  <a:pt x="384912" y="823866"/>
                  <a:pt x="383688" y="824274"/>
                  <a:pt x="382968" y="823074"/>
                </a:cubicBezTo>
                <a:cubicBezTo>
                  <a:pt x="383112" y="821969"/>
                  <a:pt x="384000" y="821417"/>
                  <a:pt x="384672" y="820673"/>
                </a:cubicBezTo>
                <a:cubicBezTo>
                  <a:pt x="388057" y="817265"/>
                  <a:pt x="391441" y="813856"/>
                  <a:pt x="394849" y="810520"/>
                </a:cubicBezTo>
                <a:cubicBezTo>
                  <a:pt x="395977" y="809416"/>
                  <a:pt x="397250" y="808480"/>
                  <a:pt x="398450" y="807448"/>
                </a:cubicBezTo>
                <a:cubicBezTo>
                  <a:pt x="398824" y="807109"/>
                  <a:pt x="399314" y="806927"/>
                  <a:pt x="399818" y="806944"/>
                </a:cubicBezTo>
                <a:lnTo>
                  <a:pt x="498878" y="806944"/>
                </a:lnTo>
                <a:close/>
                <a:moveTo>
                  <a:pt x="494774" y="805287"/>
                </a:moveTo>
                <a:cubicBezTo>
                  <a:pt x="464794" y="805095"/>
                  <a:pt x="434766" y="805167"/>
                  <a:pt x="404811" y="805167"/>
                </a:cubicBezTo>
                <a:lnTo>
                  <a:pt x="401738" y="805167"/>
                </a:lnTo>
                <a:cubicBezTo>
                  <a:pt x="401474" y="804231"/>
                  <a:pt x="402002" y="803967"/>
                  <a:pt x="402314" y="803655"/>
                </a:cubicBezTo>
                <a:cubicBezTo>
                  <a:pt x="405915" y="800031"/>
                  <a:pt x="409515" y="796454"/>
                  <a:pt x="413116" y="792806"/>
                </a:cubicBezTo>
                <a:cubicBezTo>
                  <a:pt x="413838" y="791992"/>
                  <a:pt x="414882" y="791536"/>
                  <a:pt x="415972" y="791558"/>
                </a:cubicBezTo>
                <a:lnTo>
                  <a:pt x="505359" y="791558"/>
                </a:lnTo>
                <a:cubicBezTo>
                  <a:pt x="505741" y="791601"/>
                  <a:pt x="506118" y="791673"/>
                  <a:pt x="506487" y="791774"/>
                </a:cubicBezTo>
                <a:cubicBezTo>
                  <a:pt x="504894" y="794673"/>
                  <a:pt x="503451" y="797652"/>
                  <a:pt x="502167" y="800703"/>
                </a:cubicBezTo>
                <a:cubicBezTo>
                  <a:pt x="500823" y="804279"/>
                  <a:pt x="498758" y="805191"/>
                  <a:pt x="494774" y="805167"/>
                </a:cubicBezTo>
                <a:close/>
                <a:moveTo>
                  <a:pt x="505287" y="798398"/>
                </a:moveTo>
                <a:cubicBezTo>
                  <a:pt x="506127" y="796598"/>
                  <a:pt x="507111" y="794846"/>
                  <a:pt x="507928" y="793046"/>
                </a:cubicBezTo>
                <a:cubicBezTo>
                  <a:pt x="508220" y="792004"/>
                  <a:pt x="509267" y="791366"/>
                  <a:pt x="510328" y="791582"/>
                </a:cubicBezTo>
                <a:cubicBezTo>
                  <a:pt x="510808" y="791582"/>
                  <a:pt x="511312" y="791582"/>
                  <a:pt x="511816" y="791582"/>
                </a:cubicBezTo>
                <a:lnTo>
                  <a:pt x="598227" y="791582"/>
                </a:lnTo>
                <a:cubicBezTo>
                  <a:pt x="601875" y="791582"/>
                  <a:pt x="601515" y="791054"/>
                  <a:pt x="601539" y="794990"/>
                </a:cubicBezTo>
                <a:cubicBezTo>
                  <a:pt x="601539" y="797582"/>
                  <a:pt x="601539" y="800199"/>
                  <a:pt x="601539" y="802791"/>
                </a:cubicBezTo>
                <a:cubicBezTo>
                  <a:pt x="601539" y="805383"/>
                  <a:pt x="601539" y="805191"/>
                  <a:pt x="599019" y="805191"/>
                </a:cubicBezTo>
                <a:lnTo>
                  <a:pt x="502143" y="805191"/>
                </a:lnTo>
                <a:cubicBezTo>
                  <a:pt x="503021" y="802815"/>
                  <a:pt x="504073" y="800504"/>
                  <a:pt x="505287" y="798278"/>
                </a:cubicBezTo>
                <a:close/>
                <a:moveTo>
                  <a:pt x="508984" y="666718"/>
                </a:moveTo>
                <a:lnTo>
                  <a:pt x="508984" y="606014"/>
                </a:lnTo>
                <a:cubicBezTo>
                  <a:pt x="508984" y="602894"/>
                  <a:pt x="508768" y="603086"/>
                  <a:pt x="511888" y="603086"/>
                </a:cubicBezTo>
                <a:lnTo>
                  <a:pt x="600051" y="603086"/>
                </a:lnTo>
                <a:cubicBezTo>
                  <a:pt x="600915" y="603086"/>
                  <a:pt x="601371" y="603398"/>
                  <a:pt x="601371" y="604286"/>
                </a:cubicBezTo>
                <a:cubicBezTo>
                  <a:pt x="601371" y="605174"/>
                  <a:pt x="601371" y="605678"/>
                  <a:pt x="601371" y="606398"/>
                </a:cubicBezTo>
                <a:lnTo>
                  <a:pt x="601371" y="692161"/>
                </a:lnTo>
                <a:cubicBezTo>
                  <a:pt x="601371" y="695858"/>
                  <a:pt x="601707" y="695354"/>
                  <a:pt x="598203" y="695354"/>
                </a:cubicBezTo>
                <a:lnTo>
                  <a:pt x="512440" y="695354"/>
                </a:lnTo>
                <a:cubicBezTo>
                  <a:pt x="511936" y="695318"/>
                  <a:pt x="511432" y="695318"/>
                  <a:pt x="510928" y="695354"/>
                </a:cubicBezTo>
                <a:cubicBezTo>
                  <a:pt x="509272" y="695570"/>
                  <a:pt x="508960" y="694730"/>
                  <a:pt x="508960" y="693265"/>
                </a:cubicBezTo>
                <a:cubicBezTo>
                  <a:pt x="509008" y="684384"/>
                  <a:pt x="508984" y="675503"/>
                  <a:pt x="508984" y="666718"/>
                </a:cubicBezTo>
                <a:close/>
                <a:moveTo>
                  <a:pt x="601371" y="788581"/>
                </a:moveTo>
                <a:cubicBezTo>
                  <a:pt x="601371" y="789493"/>
                  <a:pt x="600963" y="789829"/>
                  <a:pt x="600099" y="789781"/>
                </a:cubicBezTo>
                <a:cubicBezTo>
                  <a:pt x="599235" y="789733"/>
                  <a:pt x="598899" y="789781"/>
                  <a:pt x="598299" y="789781"/>
                </a:cubicBezTo>
                <a:lnTo>
                  <a:pt x="512272" y="789781"/>
                </a:lnTo>
                <a:cubicBezTo>
                  <a:pt x="508432" y="789781"/>
                  <a:pt x="508984" y="790069"/>
                  <a:pt x="508984" y="786349"/>
                </a:cubicBezTo>
                <a:lnTo>
                  <a:pt x="508984" y="700490"/>
                </a:lnTo>
                <a:cubicBezTo>
                  <a:pt x="508984" y="696770"/>
                  <a:pt x="508576" y="697178"/>
                  <a:pt x="512392" y="697178"/>
                </a:cubicBezTo>
                <a:lnTo>
                  <a:pt x="598131" y="697178"/>
                </a:lnTo>
                <a:cubicBezTo>
                  <a:pt x="601731" y="697178"/>
                  <a:pt x="601371" y="696674"/>
                  <a:pt x="601371" y="700322"/>
                </a:cubicBezTo>
                <a:lnTo>
                  <a:pt x="601371" y="786373"/>
                </a:lnTo>
                <a:cubicBezTo>
                  <a:pt x="601371" y="787069"/>
                  <a:pt x="601347" y="787765"/>
                  <a:pt x="601371" y="788461"/>
                </a:cubicBezTo>
                <a:close/>
                <a:moveTo>
                  <a:pt x="601371" y="512547"/>
                </a:moveTo>
                <a:lnTo>
                  <a:pt x="601371" y="599030"/>
                </a:lnTo>
                <a:cubicBezTo>
                  <a:pt x="601371" y="601430"/>
                  <a:pt x="601371" y="601286"/>
                  <a:pt x="598971" y="601286"/>
                </a:cubicBezTo>
                <a:lnTo>
                  <a:pt x="512416" y="601286"/>
                </a:lnTo>
                <a:cubicBezTo>
                  <a:pt x="511720" y="601286"/>
                  <a:pt x="511024" y="601286"/>
                  <a:pt x="510328" y="601286"/>
                </a:cubicBezTo>
                <a:cubicBezTo>
                  <a:pt x="509248" y="601286"/>
                  <a:pt x="508912" y="600782"/>
                  <a:pt x="508984" y="599798"/>
                </a:cubicBezTo>
                <a:cubicBezTo>
                  <a:pt x="508984" y="599294"/>
                  <a:pt x="508984" y="598814"/>
                  <a:pt x="508984" y="598309"/>
                </a:cubicBezTo>
                <a:lnTo>
                  <a:pt x="508984" y="511899"/>
                </a:lnTo>
                <a:cubicBezTo>
                  <a:pt x="509008" y="511498"/>
                  <a:pt x="509008" y="511099"/>
                  <a:pt x="508984" y="510699"/>
                </a:cubicBezTo>
                <a:cubicBezTo>
                  <a:pt x="508744" y="509042"/>
                  <a:pt x="509560" y="508682"/>
                  <a:pt x="511048" y="508706"/>
                </a:cubicBezTo>
                <a:cubicBezTo>
                  <a:pt x="515848" y="508706"/>
                  <a:pt x="520649" y="508706"/>
                  <a:pt x="525450" y="508706"/>
                </a:cubicBezTo>
                <a:lnTo>
                  <a:pt x="597675" y="508706"/>
                </a:lnTo>
                <a:cubicBezTo>
                  <a:pt x="598395" y="508706"/>
                  <a:pt x="599091" y="508706"/>
                  <a:pt x="599787" y="508706"/>
                </a:cubicBezTo>
                <a:cubicBezTo>
                  <a:pt x="600915" y="508706"/>
                  <a:pt x="601467" y="509018"/>
                  <a:pt x="601371" y="510218"/>
                </a:cubicBezTo>
                <a:cubicBezTo>
                  <a:pt x="601323" y="511011"/>
                  <a:pt x="601371" y="511707"/>
                  <a:pt x="601371" y="512403"/>
                </a:cubicBezTo>
                <a:close/>
                <a:moveTo>
                  <a:pt x="601371" y="411470"/>
                </a:moveTo>
                <a:cubicBezTo>
                  <a:pt x="601371" y="412670"/>
                  <a:pt x="600867" y="413054"/>
                  <a:pt x="599739" y="412958"/>
                </a:cubicBezTo>
                <a:cubicBezTo>
                  <a:pt x="599163" y="412958"/>
                  <a:pt x="598539" y="412958"/>
                  <a:pt x="597963" y="412958"/>
                </a:cubicBezTo>
                <a:cubicBezTo>
                  <a:pt x="569159" y="412958"/>
                  <a:pt x="540572" y="412958"/>
                  <a:pt x="511888" y="412958"/>
                </a:cubicBezTo>
                <a:cubicBezTo>
                  <a:pt x="509771" y="413261"/>
                  <a:pt x="507743" y="411993"/>
                  <a:pt x="507087" y="409958"/>
                </a:cubicBezTo>
                <a:cubicBezTo>
                  <a:pt x="505863" y="407126"/>
                  <a:pt x="504303" y="404437"/>
                  <a:pt x="502935" y="401653"/>
                </a:cubicBezTo>
                <a:cubicBezTo>
                  <a:pt x="502647" y="401077"/>
                  <a:pt x="502095" y="400525"/>
                  <a:pt x="502335" y="399709"/>
                </a:cubicBezTo>
                <a:cubicBezTo>
                  <a:pt x="503242" y="399317"/>
                  <a:pt x="504245" y="399209"/>
                  <a:pt x="505215" y="399397"/>
                </a:cubicBezTo>
                <a:lnTo>
                  <a:pt x="598155" y="399397"/>
                </a:lnTo>
                <a:cubicBezTo>
                  <a:pt x="598659" y="399397"/>
                  <a:pt x="599163" y="399397"/>
                  <a:pt x="599667" y="399397"/>
                </a:cubicBezTo>
                <a:cubicBezTo>
                  <a:pt x="600747" y="399397"/>
                  <a:pt x="601299" y="399661"/>
                  <a:pt x="601275" y="400885"/>
                </a:cubicBezTo>
                <a:cubicBezTo>
                  <a:pt x="601323" y="404317"/>
                  <a:pt x="601347" y="407822"/>
                  <a:pt x="601395" y="411326"/>
                </a:cubicBezTo>
                <a:close/>
                <a:moveTo>
                  <a:pt x="497846" y="395436"/>
                </a:moveTo>
                <a:cubicBezTo>
                  <a:pt x="498245" y="395993"/>
                  <a:pt x="498478" y="396651"/>
                  <a:pt x="498518" y="397332"/>
                </a:cubicBezTo>
                <a:cubicBezTo>
                  <a:pt x="497565" y="397707"/>
                  <a:pt x="496528" y="397815"/>
                  <a:pt x="495518" y="397644"/>
                </a:cubicBezTo>
                <a:cubicBezTo>
                  <a:pt x="464331" y="397644"/>
                  <a:pt x="433127" y="397644"/>
                  <a:pt x="401906" y="397644"/>
                </a:cubicBezTo>
                <a:cubicBezTo>
                  <a:pt x="399924" y="397719"/>
                  <a:pt x="398013" y="396898"/>
                  <a:pt x="396698" y="395412"/>
                </a:cubicBezTo>
                <a:cubicBezTo>
                  <a:pt x="392329" y="390900"/>
                  <a:pt x="387816" y="386531"/>
                  <a:pt x="383424" y="382162"/>
                </a:cubicBezTo>
                <a:cubicBezTo>
                  <a:pt x="383928" y="381058"/>
                  <a:pt x="384720" y="381418"/>
                  <a:pt x="385344" y="381418"/>
                </a:cubicBezTo>
                <a:lnTo>
                  <a:pt x="488557" y="381418"/>
                </a:lnTo>
                <a:cubicBezTo>
                  <a:pt x="489959" y="381229"/>
                  <a:pt x="491305" y="382035"/>
                  <a:pt x="491797" y="383363"/>
                </a:cubicBezTo>
                <a:cubicBezTo>
                  <a:pt x="493742" y="387299"/>
                  <a:pt x="495854" y="391260"/>
                  <a:pt x="497870" y="395292"/>
                </a:cubicBezTo>
                <a:close/>
                <a:moveTo>
                  <a:pt x="487165" y="379642"/>
                </a:moveTo>
                <a:cubicBezTo>
                  <a:pt x="452569" y="379642"/>
                  <a:pt x="417995" y="379642"/>
                  <a:pt x="383448" y="379642"/>
                </a:cubicBezTo>
                <a:cubicBezTo>
                  <a:pt x="381857" y="379719"/>
                  <a:pt x="380313" y="379076"/>
                  <a:pt x="379247" y="377890"/>
                </a:cubicBezTo>
                <a:cubicBezTo>
                  <a:pt x="374111" y="372705"/>
                  <a:pt x="368902" y="367617"/>
                  <a:pt x="363717" y="362480"/>
                </a:cubicBezTo>
                <a:cubicBezTo>
                  <a:pt x="363045" y="361808"/>
                  <a:pt x="362397" y="361112"/>
                  <a:pt x="361557" y="360224"/>
                </a:cubicBezTo>
                <a:cubicBezTo>
                  <a:pt x="362580" y="359823"/>
                  <a:pt x="363684" y="359684"/>
                  <a:pt x="364774" y="359816"/>
                </a:cubicBezTo>
                <a:cubicBezTo>
                  <a:pt x="402139" y="359816"/>
                  <a:pt x="439512" y="359816"/>
                  <a:pt x="476892" y="359816"/>
                </a:cubicBezTo>
                <a:cubicBezTo>
                  <a:pt x="478877" y="359535"/>
                  <a:pt x="480780" y="360704"/>
                  <a:pt x="481428" y="362600"/>
                </a:cubicBezTo>
                <a:cubicBezTo>
                  <a:pt x="483540" y="367401"/>
                  <a:pt x="486037" y="371913"/>
                  <a:pt x="488317" y="376546"/>
                </a:cubicBezTo>
                <a:cubicBezTo>
                  <a:pt x="488872" y="377374"/>
                  <a:pt x="489256" y="378303"/>
                  <a:pt x="489445" y="379282"/>
                </a:cubicBezTo>
                <a:cubicBezTo>
                  <a:pt x="488773" y="379762"/>
                  <a:pt x="487933" y="379498"/>
                  <a:pt x="487189" y="379498"/>
                </a:cubicBezTo>
                <a:close/>
                <a:moveTo>
                  <a:pt x="476124" y="358039"/>
                </a:moveTo>
                <a:cubicBezTo>
                  <a:pt x="437976" y="358039"/>
                  <a:pt x="399835" y="358039"/>
                  <a:pt x="361701" y="358039"/>
                </a:cubicBezTo>
                <a:cubicBezTo>
                  <a:pt x="360117" y="358102"/>
                  <a:pt x="358583" y="357471"/>
                  <a:pt x="357501" y="356311"/>
                </a:cubicBezTo>
                <a:cubicBezTo>
                  <a:pt x="350300" y="348942"/>
                  <a:pt x="342811" y="341645"/>
                  <a:pt x="335466" y="334324"/>
                </a:cubicBezTo>
                <a:cubicBezTo>
                  <a:pt x="335034" y="333820"/>
                  <a:pt x="335106" y="333340"/>
                  <a:pt x="335754" y="333244"/>
                </a:cubicBezTo>
                <a:cubicBezTo>
                  <a:pt x="336644" y="333124"/>
                  <a:pt x="337545" y="333076"/>
                  <a:pt x="338442" y="333100"/>
                </a:cubicBezTo>
                <a:lnTo>
                  <a:pt x="463474" y="333100"/>
                </a:lnTo>
                <a:cubicBezTo>
                  <a:pt x="464626" y="333100"/>
                  <a:pt x="465874" y="332716"/>
                  <a:pt x="466882" y="333724"/>
                </a:cubicBezTo>
                <a:cubicBezTo>
                  <a:pt x="470867" y="341645"/>
                  <a:pt x="474868" y="349550"/>
                  <a:pt x="478884" y="357439"/>
                </a:cubicBezTo>
                <a:cubicBezTo>
                  <a:pt x="478070" y="357953"/>
                  <a:pt x="477084" y="358119"/>
                  <a:pt x="476148" y="357895"/>
                </a:cubicBezTo>
                <a:close/>
                <a:moveTo>
                  <a:pt x="300902" y="302448"/>
                </a:moveTo>
                <a:cubicBezTo>
                  <a:pt x="310239" y="311906"/>
                  <a:pt x="319648" y="321267"/>
                  <a:pt x="329033" y="330676"/>
                </a:cubicBezTo>
                <a:cubicBezTo>
                  <a:pt x="329364" y="331046"/>
                  <a:pt x="329669" y="331439"/>
                  <a:pt x="329945" y="331852"/>
                </a:cubicBezTo>
                <a:cubicBezTo>
                  <a:pt x="328913" y="333052"/>
                  <a:pt x="327545" y="332548"/>
                  <a:pt x="326297" y="332548"/>
                </a:cubicBezTo>
                <a:lnTo>
                  <a:pt x="232997" y="332548"/>
                </a:lnTo>
                <a:cubicBezTo>
                  <a:pt x="222508" y="332548"/>
                  <a:pt x="212043" y="332548"/>
                  <a:pt x="201553" y="332548"/>
                </a:cubicBezTo>
                <a:cubicBezTo>
                  <a:pt x="200401" y="332548"/>
                  <a:pt x="199153" y="332884"/>
                  <a:pt x="198121" y="331948"/>
                </a:cubicBezTo>
                <a:lnTo>
                  <a:pt x="166269" y="310658"/>
                </a:lnTo>
                <a:lnTo>
                  <a:pt x="153115" y="301680"/>
                </a:lnTo>
                <a:cubicBezTo>
                  <a:pt x="153691" y="300744"/>
                  <a:pt x="154555" y="301152"/>
                  <a:pt x="155251" y="301152"/>
                </a:cubicBezTo>
                <a:lnTo>
                  <a:pt x="297613" y="301152"/>
                </a:lnTo>
                <a:cubicBezTo>
                  <a:pt x="298864" y="301020"/>
                  <a:pt x="300110" y="301440"/>
                  <a:pt x="301022" y="302304"/>
                </a:cubicBezTo>
                <a:close/>
                <a:moveTo>
                  <a:pt x="116439" y="840740"/>
                </a:moveTo>
                <a:lnTo>
                  <a:pt x="116439" y="727782"/>
                </a:lnTo>
                <a:cubicBezTo>
                  <a:pt x="116439" y="727278"/>
                  <a:pt x="116439" y="726774"/>
                  <a:pt x="116439" y="726269"/>
                </a:cubicBezTo>
                <a:cubicBezTo>
                  <a:pt x="116271" y="724901"/>
                  <a:pt x="116943" y="724421"/>
                  <a:pt x="118239" y="724109"/>
                </a:cubicBezTo>
                <a:cubicBezTo>
                  <a:pt x="130624" y="721061"/>
                  <a:pt x="143010" y="717916"/>
                  <a:pt x="155395" y="714820"/>
                </a:cubicBezTo>
                <a:cubicBezTo>
                  <a:pt x="157508" y="714292"/>
                  <a:pt x="157604" y="714364"/>
                  <a:pt x="157628" y="716524"/>
                </a:cubicBezTo>
                <a:cubicBezTo>
                  <a:pt x="157628" y="720533"/>
                  <a:pt x="157628" y="724517"/>
                  <a:pt x="157628" y="728526"/>
                </a:cubicBezTo>
                <a:cubicBezTo>
                  <a:pt x="157628" y="759089"/>
                  <a:pt x="157628" y="789654"/>
                  <a:pt x="157628" y="820217"/>
                </a:cubicBezTo>
                <a:cubicBezTo>
                  <a:pt x="157899" y="822286"/>
                  <a:pt x="156718" y="824269"/>
                  <a:pt x="154771" y="825018"/>
                </a:cubicBezTo>
                <a:cubicBezTo>
                  <a:pt x="142914" y="830755"/>
                  <a:pt x="131176" y="836731"/>
                  <a:pt x="119391" y="842612"/>
                </a:cubicBezTo>
                <a:cubicBezTo>
                  <a:pt x="118595" y="843212"/>
                  <a:pt x="117648" y="843579"/>
                  <a:pt x="116655" y="843668"/>
                </a:cubicBezTo>
                <a:cubicBezTo>
                  <a:pt x="116332" y="842727"/>
                  <a:pt x="116258" y="841719"/>
                  <a:pt x="116439" y="840740"/>
                </a:cubicBezTo>
                <a:close/>
                <a:moveTo>
                  <a:pt x="122487" y="843140"/>
                </a:moveTo>
                <a:lnTo>
                  <a:pt x="157052" y="825858"/>
                </a:lnTo>
                <a:cubicBezTo>
                  <a:pt x="158184" y="825231"/>
                  <a:pt x="159454" y="824893"/>
                  <a:pt x="160748" y="824874"/>
                </a:cubicBezTo>
                <a:lnTo>
                  <a:pt x="264513" y="824874"/>
                </a:lnTo>
                <a:cubicBezTo>
                  <a:pt x="264825" y="824874"/>
                  <a:pt x="265113" y="824874"/>
                  <a:pt x="265401" y="824874"/>
                </a:cubicBezTo>
                <a:cubicBezTo>
                  <a:pt x="265737" y="825738"/>
                  <a:pt x="264945" y="825858"/>
                  <a:pt x="264513" y="826146"/>
                </a:cubicBezTo>
                <a:lnTo>
                  <a:pt x="238350" y="843620"/>
                </a:lnTo>
                <a:cubicBezTo>
                  <a:pt x="237466" y="844268"/>
                  <a:pt x="236397" y="844614"/>
                  <a:pt x="235301" y="844604"/>
                </a:cubicBezTo>
                <a:lnTo>
                  <a:pt x="121335" y="844604"/>
                </a:lnTo>
                <a:cubicBezTo>
                  <a:pt x="121072" y="844561"/>
                  <a:pt x="120814" y="844489"/>
                  <a:pt x="120567" y="844388"/>
                </a:cubicBezTo>
                <a:cubicBezTo>
                  <a:pt x="121084" y="843824"/>
                  <a:pt x="121750" y="843416"/>
                  <a:pt x="122487" y="843212"/>
                </a:cubicBezTo>
                <a:close/>
                <a:moveTo>
                  <a:pt x="237126" y="846741"/>
                </a:moveTo>
                <a:cubicBezTo>
                  <a:pt x="238182" y="845588"/>
                  <a:pt x="239526" y="846068"/>
                  <a:pt x="240822" y="846068"/>
                </a:cubicBezTo>
                <a:lnTo>
                  <a:pt x="342427" y="846068"/>
                </a:lnTo>
                <a:cubicBezTo>
                  <a:pt x="346507" y="846068"/>
                  <a:pt x="350612" y="846068"/>
                  <a:pt x="354716" y="846068"/>
                </a:cubicBezTo>
                <a:cubicBezTo>
                  <a:pt x="355388" y="846068"/>
                  <a:pt x="356493" y="845828"/>
                  <a:pt x="356061" y="847221"/>
                </a:cubicBezTo>
                <a:cubicBezTo>
                  <a:pt x="348644" y="854638"/>
                  <a:pt x="341203" y="862030"/>
                  <a:pt x="333834" y="869519"/>
                </a:cubicBezTo>
                <a:cubicBezTo>
                  <a:pt x="332850" y="870624"/>
                  <a:pt x="331424" y="871231"/>
                  <a:pt x="329945" y="871176"/>
                </a:cubicBezTo>
                <a:cubicBezTo>
                  <a:pt x="287669" y="871176"/>
                  <a:pt x="245399" y="871176"/>
                  <a:pt x="203137" y="871176"/>
                </a:cubicBezTo>
                <a:lnTo>
                  <a:pt x="201841" y="871176"/>
                </a:lnTo>
                <a:cubicBezTo>
                  <a:pt x="201841" y="869951"/>
                  <a:pt x="202945" y="869783"/>
                  <a:pt x="203617" y="869327"/>
                </a:cubicBezTo>
                <a:cubicBezTo>
                  <a:pt x="213971" y="862398"/>
                  <a:pt x="224372" y="855470"/>
                  <a:pt x="234821" y="848541"/>
                </a:cubicBezTo>
                <a:cubicBezTo>
                  <a:pt x="235589" y="847869"/>
                  <a:pt x="236358" y="847245"/>
                  <a:pt x="237126" y="846741"/>
                </a:cubicBezTo>
                <a:close/>
                <a:moveTo>
                  <a:pt x="464842" y="871152"/>
                </a:moveTo>
                <a:cubicBezTo>
                  <a:pt x="464338" y="871116"/>
                  <a:pt x="463834" y="871116"/>
                  <a:pt x="463330" y="871152"/>
                </a:cubicBezTo>
                <a:lnTo>
                  <a:pt x="335010" y="871152"/>
                </a:lnTo>
                <a:cubicBezTo>
                  <a:pt x="336354" y="868751"/>
                  <a:pt x="350924" y="853917"/>
                  <a:pt x="359013" y="846621"/>
                </a:cubicBezTo>
                <a:lnTo>
                  <a:pt x="359013" y="846621"/>
                </a:lnTo>
                <a:cubicBezTo>
                  <a:pt x="359829" y="845852"/>
                  <a:pt x="360861" y="846044"/>
                  <a:pt x="361845" y="846044"/>
                </a:cubicBezTo>
                <a:lnTo>
                  <a:pt x="476172" y="846044"/>
                </a:lnTo>
                <a:cubicBezTo>
                  <a:pt x="477156" y="846044"/>
                  <a:pt x="478212" y="845780"/>
                  <a:pt x="478956" y="846741"/>
                </a:cubicBezTo>
                <a:cubicBezTo>
                  <a:pt x="477746" y="849698"/>
                  <a:pt x="476368" y="852583"/>
                  <a:pt x="474827" y="855382"/>
                </a:cubicBezTo>
                <a:cubicBezTo>
                  <a:pt x="472427" y="860038"/>
                  <a:pt x="470027" y="864647"/>
                  <a:pt x="467914" y="869327"/>
                </a:cubicBezTo>
                <a:cubicBezTo>
                  <a:pt x="467170" y="870575"/>
                  <a:pt x="466378" y="871296"/>
                  <a:pt x="464866" y="871056"/>
                </a:cubicBezTo>
                <a:close/>
                <a:moveTo>
                  <a:pt x="470027" y="868751"/>
                </a:moveTo>
                <a:cubicBezTo>
                  <a:pt x="473339" y="862054"/>
                  <a:pt x="476748" y="855382"/>
                  <a:pt x="480012" y="848661"/>
                </a:cubicBezTo>
                <a:cubicBezTo>
                  <a:pt x="480499" y="847233"/>
                  <a:pt x="481923" y="846342"/>
                  <a:pt x="483420" y="846525"/>
                </a:cubicBezTo>
                <a:cubicBezTo>
                  <a:pt x="521825" y="846525"/>
                  <a:pt x="560302" y="846525"/>
                  <a:pt x="598851" y="846525"/>
                </a:cubicBezTo>
                <a:cubicBezTo>
                  <a:pt x="601251" y="846525"/>
                  <a:pt x="601251" y="846525"/>
                  <a:pt x="601251" y="848925"/>
                </a:cubicBezTo>
                <a:cubicBezTo>
                  <a:pt x="601251" y="855622"/>
                  <a:pt x="601251" y="862318"/>
                  <a:pt x="601251" y="869015"/>
                </a:cubicBezTo>
                <a:cubicBezTo>
                  <a:pt x="601251" y="870552"/>
                  <a:pt x="600819" y="871272"/>
                  <a:pt x="599211" y="871032"/>
                </a:cubicBezTo>
                <a:cubicBezTo>
                  <a:pt x="598810" y="871008"/>
                  <a:pt x="598412" y="871008"/>
                  <a:pt x="598011" y="871032"/>
                </a:cubicBezTo>
                <a:lnTo>
                  <a:pt x="469523" y="871032"/>
                </a:lnTo>
                <a:cubicBezTo>
                  <a:pt x="469295" y="870247"/>
                  <a:pt x="469456" y="869399"/>
                  <a:pt x="469955" y="868751"/>
                </a:cubicBezTo>
                <a:close/>
                <a:moveTo>
                  <a:pt x="601371" y="821513"/>
                </a:moveTo>
                <a:cubicBezTo>
                  <a:pt x="601371" y="822882"/>
                  <a:pt x="600843" y="823290"/>
                  <a:pt x="599595" y="823170"/>
                </a:cubicBezTo>
                <a:cubicBezTo>
                  <a:pt x="599194" y="823146"/>
                  <a:pt x="598796" y="823146"/>
                  <a:pt x="598395" y="823170"/>
                </a:cubicBezTo>
                <a:lnTo>
                  <a:pt x="492782" y="823170"/>
                </a:lnTo>
                <a:lnTo>
                  <a:pt x="497270" y="814168"/>
                </a:lnTo>
                <a:cubicBezTo>
                  <a:pt x="498158" y="812368"/>
                  <a:pt x="499118" y="810616"/>
                  <a:pt x="499886" y="808792"/>
                </a:cubicBezTo>
                <a:cubicBezTo>
                  <a:pt x="500340" y="807433"/>
                  <a:pt x="501716" y="806608"/>
                  <a:pt x="503127" y="806848"/>
                </a:cubicBezTo>
                <a:cubicBezTo>
                  <a:pt x="513616" y="806848"/>
                  <a:pt x="524106" y="806848"/>
                  <a:pt x="534595" y="806848"/>
                </a:cubicBezTo>
                <a:lnTo>
                  <a:pt x="597579" y="806848"/>
                </a:lnTo>
                <a:cubicBezTo>
                  <a:pt x="598179" y="806884"/>
                  <a:pt x="598779" y="806884"/>
                  <a:pt x="599379" y="806848"/>
                </a:cubicBezTo>
                <a:cubicBezTo>
                  <a:pt x="600723" y="806704"/>
                  <a:pt x="601347" y="807064"/>
                  <a:pt x="601299" y="808624"/>
                </a:cubicBezTo>
                <a:cubicBezTo>
                  <a:pt x="601299" y="812920"/>
                  <a:pt x="601323" y="817217"/>
                  <a:pt x="601395" y="821513"/>
                </a:cubicBezTo>
                <a:close/>
                <a:moveTo>
                  <a:pt x="601371" y="377698"/>
                </a:moveTo>
                <a:cubicBezTo>
                  <a:pt x="601371" y="379186"/>
                  <a:pt x="600867" y="379666"/>
                  <a:pt x="599475" y="379522"/>
                </a:cubicBezTo>
                <a:cubicBezTo>
                  <a:pt x="598875" y="379486"/>
                  <a:pt x="598275" y="379486"/>
                  <a:pt x="597675" y="379522"/>
                </a:cubicBezTo>
                <a:lnTo>
                  <a:pt x="493022" y="379522"/>
                </a:lnTo>
                <a:cubicBezTo>
                  <a:pt x="492407" y="379565"/>
                  <a:pt x="491829" y="379234"/>
                  <a:pt x="491557" y="378682"/>
                </a:cubicBezTo>
                <a:cubicBezTo>
                  <a:pt x="488485" y="372537"/>
                  <a:pt x="485437" y="366392"/>
                  <a:pt x="482364" y="360272"/>
                </a:cubicBezTo>
                <a:cubicBezTo>
                  <a:pt x="483298" y="359727"/>
                  <a:pt x="484402" y="359547"/>
                  <a:pt x="485461" y="359768"/>
                </a:cubicBezTo>
                <a:lnTo>
                  <a:pt x="598275" y="359768"/>
                </a:lnTo>
                <a:cubicBezTo>
                  <a:pt x="598676" y="359792"/>
                  <a:pt x="599074" y="359792"/>
                  <a:pt x="599475" y="359768"/>
                </a:cubicBezTo>
                <a:cubicBezTo>
                  <a:pt x="600795" y="359624"/>
                  <a:pt x="601467" y="359984"/>
                  <a:pt x="601419" y="361544"/>
                </a:cubicBezTo>
                <a:cubicBezTo>
                  <a:pt x="601323" y="366921"/>
                  <a:pt x="601316" y="372304"/>
                  <a:pt x="601395" y="377698"/>
                </a:cubicBezTo>
                <a:close/>
                <a:moveTo>
                  <a:pt x="599715" y="357919"/>
                </a:moveTo>
                <a:cubicBezTo>
                  <a:pt x="599115" y="357919"/>
                  <a:pt x="598515" y="357919"/>
                  <a:pt x="597915" y="357919"/>
                </a:cubicBezTo>
                <a:cubicBezTo>
                  <a:pt x="560038" y="357919"/>
                  <a:pt x="522168" y="357919"/>
                  <a:pt x="484309" y="357919"/>
                </a:cubicBezTo>
                <a:cubicBezTo>
                  <a:pt x="482208" y="358176"/>
                  <a:pt x="480214" y="356938"/>
                  <a:pt x="479508" y="354943"/>
                </a:cubicBezTo>
                <a:cubicBezTo>
                  <a:pt x="476051" y="347886"/>
                  <a:pt x="472715" y="340733"/>
                  <a:pt x="468875" y="333868"/>
                </a:cubicBezTo>
                <a:cubicBezTo>
                  <a:pt x="468875" y="333868"/>
                  <a:pt x="469091" y="333604"/>
                  <a:pt x="469187" y="333460"/>
                </a:cubicBezTo>
                <a:cubicBezTo>
                  <a:pt x="470156" y="332915"/>
                  <a:pt x="471289" y="332735"/>
                  <a:pt x="472379" y="332956"/>
                </a:cubicBezTo>
                <a:lnTo>
                  <a:pt x="598059" y="332956"/>
                </a:lnTo>
                <a:cubicBezTo>
                  <a:pt x="599115" y="332956"/>
                  <a:pt x="600291" y="332644"/>
                  <a:pt x="601155" y="333604"/>
                </a:cubicBezTo>
                <a:cubicBezTo>
                  <a:pt x="601155" y="341093"/>
                  <a:pt x="601155" y="348582"/>
                  <a:pt x="601299" y="356071"/>
                </a:cubicBezTo>
                <a:cubicBezTo>
                  <a:pt x="601395" y="357367"/>
                  <a:pt x="601107" y="358063"/>
                  <a:pt x="599739" y="357919"/>
                </a:cubicBezTo>
                <a:close/>
                <a:moveTo>
                  <a:pt x="599187" y="257947"/>
                </a:moveTo>
                <a:cubicBezTo>
                  <a:pt x="598692" y="257911"/>
                  <a:pt x="598193" y="257911"/>
                  <a:pt x="597699" y="257947"/>
                </a:cubicBezTo>
                <a:cubicBezTo>
                  <a:pt x="543195" y="257947"/>
                  <a:pt x="488701" y="257947"/>
                  <a:pt x="434214" y="257947"/>
                </a:cubicBezTo>
                <a:cubicBezTo>
                  <a:pt x="432131" y="258221"/>
                  <a:pt x="430136" y="257016"/>
                  <a:pt x="429414" y="255043"/>
                </a:cubicBezTo>
                <a:cubicBezTo>
                  <a:pt x="421685" y="239369"/>
                  <a:pt x="413812" y="223839"/>
                  <a:pt x="405987" y="208141"/>
                </a:cubicBezTo>
                <a:cubicBezTo>
                  <a:pt x="405341" y="207243"/>
                  <a:pt x="404945" y="206192"/>
                  <a:pt x="404835" y="205092"/>
                </a:cubicBezTo>
                <a:lnTo>
                  <a:pt x="597603" y="205092"/>
                </a:lnTo>
                <a:cubicBezTo>
                  <a:pt x="601755" y="205092"/>
                  <a:pt x="601155" y="204636"/>
                  <a:pt x="601179" y="208525"/>
                </a:cubicBezTo>
                <a:lnTo>
                  <a:pt x="601179" y="254418"/>
                </a:lnTo>
                <a:cubicBezTo>
                  <a:pt x="601179" y="254923"/>
                  <a:pt x="601179" y="255427"/>
                  <a:pt x="601179" y="255907"/>
                </a:cubicBezTo>
                <a:cubicBezTo>
                  <a:pt x="601491" y="257587"/>
                  <a:pt x="600723" y="258115"/>
                  <a:pt x="599211" y="257947"/>
                </a:cubicBezTo>
                <a:close/>
                <a:moveTo>
                  <a:pt x="601251" y="199284"/>
                </a:moveTo>
                <a:cubicBezTo>
                  <a:pt x="601215" y="199987"/>
                  <a:pt x="601215" y="200692"/>
                  <a:pt x="601251" y="201396"/>
                </a:cubicBezTo>
                <a:cubicBezTo>
                  <a:pt x="601467" y="203052"/>
                  <a:pt x="600651" y="203508"/>
                  <a:pt x="599163" y="203340"/>
                </a:cubicBezTo>
                <a:cubicBezTo>
                  <a:pt x="598563" y="203340"/>
                  <a:pt x="597963" y="203340"/>
                  <a:pt x="597363" y="203340"/>
                </a:cubicBezTo>
                <a:lnTo>
                  <a:pt x="407019" y="203340"/>
                </a:lnTo>
                <a:cubicBezTo>
                  <a:pt x="406299" y="203340"/>
                  <a:pt x="405603" y="203340"/>
                  <a:pt x="404907" y="203340"/>
                </a:cubicBezTo>
                <a:cubicBezTo>
                  <a:pt x="404088" y="203472"/>
                  <a:pt x="403301" y="202980"/>
                  <a:pt x="403058" y="202188"/>
                </a:cubicBezTo>
                <a:cubicBezTo>
                  <a:pt x="402866" y="201732"/>
                  <a:pt x="402602" y="201300"/>
                  <a:pt x="402386" y="200844"/>
                </a:cubicBezTo>
                <a:cubicBezTo>
                  <a:pt x="391040" y="178185"/>
                  <a:pt x="379687" y="155518"/>
                  <a:pt x="368326" y="132843"/>
                </a:cubicBezTo>
                <a:cubicBezTo>
                  <a:pt x="367709" y="131911"/>
                  <a:pt x="367308" y="130853"/>
                  <a:pt x="367150" y="129747"/>
                </a:cubicBezTo>
                <a:lnTo>
                  <a:pt x="597411" y="129747"/>
                </a:lnTo>
                <a:cubicBezTo>
                  <a:pt x="601731" y="129747"/>
                  <a:pt x="601155" y="129195"/>
                  <a:pt x="601155" y="133635"/>
                </a:cubicBezTo>
                <a:cubicBezTo>
                  <a:pt x="601203" y="155526"/>
                  <a:pt x="601244" y="177409"/>
                  <a:pt x="601275" y="199284"/>
                </a:cubicBezTo>
                <a:close/>
                <a:moveTo>
                  <a:pt x="314943" y="19357"/>
                </a:moveTo>
                <a:lnTo>
                  <a:pt x="597507" y="19357"/>
                </a:lnTo>
                <a:cubicBezTo>
                  <a:pt x="601659" y="19357"/>
                  <a:pt x="601155" y="18853"/>
                  <a:pt x="601155" y="23030"/>
                </a:cubicBezTo>
                <a:cubicBezTo>
                  <a:pt x="601155" y="56826"/>
                  <a:pt x="601155" y="90622"/>
                  <a:pt x="601155" y="124418"/>
                </a:cubicBezTo>
                <a:lnTo>
                  <a:pt x="601155" y="125018"/>
                </a:lnTo>
                <a:cubicBezTo>
                  <a:pt x="601155" y="127995"/>
                  <a:pt x="601563" y="127923"/>
                  <a:pt x="598251" y="127923"/>
                </a:cubicBezTo>
                <a:cubicBezTo>
                  <a:pt x="521664" y="127923"/>
                  <a:pt x="445071" y="127923"/>
                  <a:pt x="368470" y="127923"/>
                </a:cubicBezTo>
                <a:cubicBezTo>
                  <a:pt x="366785" y="128129"/>
                  <a:pt x="365184" y="127128"/>
                  <a:pt x="364630" y="125522"/>
                </a:cubicBezTo>
                <a:cubicBezTo>
                  <a:pt x="354812" y="105744"/>
                  <a:pt x="344875" y="86037"/>
                  <a:pt x="334986" y="66307"/>
                </a:cubicBezTo>
                <a:cubicBezTo>
                  <a:pt x="327641" y="51665"/>
                  <a:pt x="320303" y="37031"/>
                  <a:pt x="312975" y="22405"/>
                </a:cubicBezTo>
                <a:cubicBezTo>
                  <a:pt x="312519" y="21517"/>
                  <a:pt x="312135" y="20605"/>
                  <a:pt x="311487" y="19237"/>
                </a:cubicBezTo>
                <a:close/>
                <a:moveTo>
                  <a:pt x="126928" y="126074"/>
                </a:moveTo>
                <a:cubicBezTo>
                  <a:pt x="105677" y="104792"/>
                  <a:pt x="84395" y="83533"/>
                  <a:pt x="63080" y="62298"/>
                </a:cubicBezTo>
                <a:lnTo>
                  <a:pt x="25539" y="24758"/>
                </a:lnTo>
                <a:cubicBezTo>
                  <a:pt x="23773" y="23223"/>
                  <a:pt x="22120" y="21563"/>
                  <a:pt x="20595" y="19789"/>
                </a:cubicBezTo>
                <a:cubicBezTo>
                  <a:pt x="21627" y="19045"/>
                  <a:pt x="22731" y="19381"/>
                  <a:pt x="23739" y="19381"/>
                </a:cubicBezTo>
                <a:lnTo>
                  <a:pt x="305606" y="19381"/>
                </a:lnTo>
                <a:cubicBezTo>
                  <a:pt x="306398" y="19381"/>
                  <a:pt x="307190" y="19381"/>
                  <a:pt x="308007" y="19381"/>
                </a:cubicBezTo>
                <a:cubicBezTo>
                  <a:pt x="308830" y="19247"/>
                  <a:pt x="309627" y="19738"/>
                  <a:pt x="309879" y="20533"/>
                </a:cubicBezTo>
                <a:cubicBezTo>
                  <a:pt x="310095" y="21085"/>
                  <a:pt x="310431" y="21589"/>
                  <a:pt x="310695" y="22117"/>
                </a:cubicBezTo>
                <a:lnTo>
                  <a:pt x="345139" y="90646"/>
                </a:lnTo>
                <a:cubicBezTo>
                  <a:pt x="350852" y="102071"/>
                  <a:pt x="356613" y="113497"/>
                  <a:pt x="362325" y="124922"/>
                </a:cubicBezTo>
                <a:cubicBezTo>
                  <a:pt x="362757" y="125786"/>
                  <a:pt x="363165" y="126674"/>
                  <a:pt x="363573" y="127587"/>
                </a:cubicBezTo>
                <a:cubicBezTo>
                  <a:pt x="362613" y="127999"/>
                  <a:pt x="361552" y="128116"/>
                  <a:pt x="360525" y="127923"/>
                </a:cubicBezTo>
                <a:lnTo>
                  <a:pt x="131728" y="127923"/>
                </a:lnTo>
                <a:cubicBezTo>
                  <a:pt x="129931" y="128065"/>
                  <a:pt x="128165" y="127386"/>
                  <a:pt x="126928" y="126074"/>
                </a:cubicBezTo>
                <a:close/>
                <a:moveTo>
                  <a:pt x="168309" y="167264"/>
                </a:moveTo>
                <a:cubicBezTo>
                  <a:pt x="156579" y="155598"/>
                  <a:pt x="144898" y="143949"/>
                  <a:pt x="133265" y="132315"/>
                </a:cubicBezTo>
                <a:cubicBezTo>
                  <a:pt x="132593" y="131643"/>
                  <a:pt x="131680" y="131115"/>
                  <a:pt x="131392" y="129915"/>
                </a:cubicBezTo>
                <a:cubicBezTo>
                  <a:pt x="132161" y="129387"/>
                  <a:pt x="132977" y="129651"/>
                  <a:pt x="133793" y="129651"/>
                </a:cubicBezTo>
                <a:cubicBezTo>
                  <a:pt x="209882" y="129651"/>
                  <a:pt x="285972" y="129651"/>
                  <a:pt x="362061" y="129651"/>
                </a:cubicBezTo>
                <a:cubicBezTo>
                  <a:pt x="363837" y="129484"/>
                  <a:pt x="365491" y="130571"/>
                  <a:pt x="366046" y="132267"/>
                </a:cubicBezTo>
                <a:cubicBezTo>
                  <a:pt x="375455" y="151117"/>
                  <a:pt x="384888" y="169960"/>
                  <a:pt x="394345" y="188794"/>
                </a:cubicBezTo>
                <a:cubicBezTo>
                  <a:pt x="396266" y="192635"/>
                  <a:pt x="398234" y="196451"/>
                  <a:pt x="400178" y="200268"/>
                </a:cubicBezTo>
                <a:cubicBezTo>
                  <a:pt x="400610" y="201132"/>
                  <a:pt x="400946" y="202044"/>
                  <a:pt x="401378" y="203004"/>
                </a:cubicBezTo>
                <a:cubicBezTo>
                  <a:pt x="400370" y="203318"/>
                  <a:pt x="399307" y="203416"/>
                  <a:pt x="398258" y="203292"/>
                </a:cubicBezTo>
                <a:cubicBezTo>
                  <a:pt x="334681" y="203292"/>
                  <a:pt x="271097" y="203292"/>
                  <a:pt x="207506" y="203292"/>
                </a:cubicBezTo>
                <a:cubicBezTo>
                  <a:pt x="205527" y="203388"/>
                  <a:pt x="203609" y="202596"/>
                  <a:pt x="202273" y="201132"/>
                </a:cubicBezTo>
                <a:cubicBezTo>
                  <a:pt x="190992" y="189882"/>
                  <a:pt x="179670" y="178593"/>
                  <a:pt x="168309" y="167264"/>
                </a:cubicBezTo>
                <a:close/>
                <a:moveTo>
                  <a:pt x="84875" y="256387"/>
                </a:moveTo>
                <a:cubicBezTo>
                  <a:pt x="60519" y="240145"/>
                  <a:pt x="36149" y="223927"/>
                  <a:pt x="11761" y="207733"/>
                </a:cubicBezTo>
                <a:lnTo>
                  <a:pt x="8521" y="205524"/>
                </a:lnTo>
                <a:cubicBezTo>
                  <a:pt x="9586" y="205128"/>
                  <a:pt x="10733" y="205004"/>
                  <a:pt x="11857" y="205164"/>
                </a:cubicBezTo>
                <a:cubicBezTo>
                  <a:pt x="74841" y="205164"/>
                  <a:pt x="137825" y="205164"/>
                  <a:pt x="200809" y="205164"/>
                </a:cubicBezTo>
                <a:cubicBezTo>
                  <a:pt x="202687" y="205087"/>
                  <a:pt x="204500" y="205853"/>
                  <a:pt x="205754" y="207253"/>
                </a:cubicBezTo>
                <a:cubicBezTo>
                  <a:pt x="221756" y="223367"/>
                  <a:pt x="237758" y="239425"/>
                  <a:pt x="253760" y="255427"/>
                </a:cubicBezTo>
                <a:cubicBezTo>
                  <a:pt x="254641" y="256079"/>
                  <a:pt x="255315" y="256970"/>
                  <a:pt x="255704" y="257995"/>
                </a:cubicBezTo>
                <a:lnTo>
                  <a:pt x="252608" y="257995"/>
                </a:lnTo>
                <a:cubicBezTo>
                  <a:pt x="198409" y="257995"/>
                  <a:pt x="144226" y="257995"/>
                  <a:pt x="90059" y="257995"/>
                </a:cubicBezTo>
                <a:cubicBezTo>
                  <a:pt x="88205" y="258017"/>
                  <a:pt x="86391" y="257455"/>
                  <a:pt x="84875" y="256387"/>
                </a:cubicBezTo>
                <a:close/>
                <a:moveTo>
                  <a:pt x="93420" y="262075"/>
                </a:moveTo>
                <a:cubicBezTo>
                  <a:pt x="92459" y="261454"/>
                  <a:pt x="91641" y="260635"/>
                  <a:pt x="91019" y="259675"/>
                </a:cubicBezTo>
                <a:lnTo>
                  <a:pt x="93876" y="259675"/>
                </a:lnTo>
                <a:cubicBezTo>
                  <a:pt x="147738" y="259675"/>
                  <a:pt x="201593" y="259675"/>
                  <a:pt x="255440" y="259675"/>
                </a:cubicBezTo>
                <a:cubicBezTo>
                  <a:pt x="257319" y="259574"/>
                  <a:pt x="259144" y="260323"/>
                  <a:pt x="260409" y="261715"/>
                </a:cubicBezTo>
                <a:cubicBezTo>
                  <a:pt x="271954" y="273333"/>
                  <a:pt x="283595" y="284878"/>
                  <a:pt x="295189" y="296448"/>
                </a:cubicBezTo>
                <a:cubicBezTo>
                  <a:pt x="296216" y="297182"/>
                  <a:pt x="297042" y="298164"/>
                  <a:pt x="297589" y="299304"/>
                </a:cubicBezTo>
                <a:lnTo>
                  <a:pt x="294301" y="299304"/>
                </a:lnTo>
                <a:cubicBezTo>
                  <a:pt x="247142" y="299304"/>
                  <a:pt x="199977" y="299304"/>
                  <a:pt x="152803" y="299304"/>
                </a:cubicBezTo>
                <a:cubicBezTo>
                  <a:pt x="150731" y="299345"/>
                  <a:pt x="148699" y="298733"/>
                  <a:pt x="146994" y="297552"/>
                </a:cubicBezTo>
                <a:cubicBezTo>
                  <a:pt x="129104" y="285694"/>
                  <a:pt x="111246" y="273868"/>
                  <a:pt x="93420" y="262075"/>
                </a:cubicBezTo>
                <a:close/>
                <a:moveTo>
                  <a:pt x="60007" y="330100"/>
                </a:moveTo>
                <a:lnTo>
                  <a:pt x="5593" y="302977"/>
                </a:lnTo>
                <a:cubicBezTo>
                  <a:pt x="4655" y="302564"/>
                  <a:pt x="3832" y="301928"/>
                  <a:pt x="3192" y="301128"/>
                </a:cubicBezTo>
                <a:lnTo>
                  <a:pt x="6025" y="301128"/>
                </a:lnTo>
                <a:cubicBezTo>
                  <a:pt x="52623" y="301128"/>
                  <a:pt x="99212" y="301128"/>
                  <a:pt x="145794" y="301128"/>
                </a:cubicBezTo>
                <a:cubicBezTo>
                  <a:pt x="147775" y="301102"/>
                  <a:pt x="149715" y="301697"/>
                  <a:pt x="151339" y="302833"/>
                </a:cubicBezTo>
                <a:cubicBezTo>
                  <a:pt x="165613" y="312434"/>
                  <a:pt x="179919" y="321946"/>
                  <a:pt x="194256" y="331372"/>
                </a:cubicBezTo>
                <a:cubicBezTo>
                  <a:pt x="194712" y="331564"/>
                  <a:pt x="194904" y="331996"/>
                  <a:pt x="194472" y="332236"/>
                </a:cubicBezTo>
                <a:cubicBezTo>
                  <a:pt x="193628" y="332546"/>
                  <a:pt x="192718" y="332627"/>
                  <a:pt x="191832" y="332476"/>
                </a:cubicBezTo>
                <a:lnTo>
                  <a:pt x="66272" y="332476"/>
                </a:lnTo>
                <a:cubicBezTo>
                  <a:pt x="65216" y="332476"/>
                  <a:pt x="64064" y="332764"/>
                  <a:pt x="63152" y="331876"/>
                </a:cubicBezTo>
                <a:cubicBezTo>
                  <a:pt x="62240" y="330988"/>
                  <a:pt x="61064" y="330676"/>
                  <a:pt x="60007" y="330100"/>
                </a:cubicBezTo>
                <a:close/>
                <a:moveTo>
                  <a:pt x="64064" y="732534"/>
                </a:moveTo>
                <a:cubicBezTo>
                  <a:pt x="64064" y="690450"/>
                  <a:pt x="64064" y="648380"/>
                  <a:pt x="64064" y="606326"/>
                </a:cubicBezTo>
                <a:lnTo>
                  <a:pt x="64064" y="606014"/>
                </a:lnTo>
                <a:cubicBezTo>
                  <a:pt x="64064" y="603110"/>
                  <a:pt x="64064" y="603086"/>
                  <a:pt x="67016" y="603086"/>
                </a:cubicBezTo>
                <a:lnTo>
                  <a:pt x="111950" y="603086"/>
                </a:lnTo>
                <a:cubicBezTo>
                  <a:pt x="114614" y="603086"/>
                  <a:pt x="114638" y="603086"/>
                  <a:pt x="114638" y="605654"/>
                </a:cubicBezTo>
                <a:lnTo>
                  <a:pt x="114638" y="720869"/>
                </a:lnTo>
                <a:cubicBezTo>
                  <a:pt x="114638" y="723269"/>
                  <a:pt x="114638" y="723269"/>
                  <a:pt x="112238" y="723797"/>
                </a:cubicBezTo>
                <a:lnTo>
                  <a:pt x="65816" y="735511"/>
                </a:lnTo>
                <a:cubicBezTo>
                  <a:pt x="65328" y="735691"/>
                  <a:pt x="64792" y="735691"/>
                  <a:pt x="64304" y="735511"/>
                </a:cubicBezTo>
                <a:cubicBezTo>
                  <a:pt x="63910" y="734570"/>
                  <a:pt x="63826" y="733526"/>
                  <a:pt x="64064" y="732534"/>
                </a:cubicBezTo>
                <a:close/>
                <a:moveTo>
                  <a:pt x="64304" y="869879"/>
                </a:moveTo>
                <a:cubicBezTo>
                  <a:pt x="63931" y="868917"/>
                  <a:pt x="63823" y="867873"/>
                  <a:pt x="63992" y="866855"/>
                </a:cubicBezTo>
                <a:cubicBezTo>
                  <a:pt x="63992" y="824867"/>
                  <a:pt x="63992" y="782885"/>
                  <a:pt x="63992" y="740911"/>
                </a:cubicBezTo>
                <a:cubicBezTo>
                  <a:pt x="64016" y="740510"/>
                  <a:pt x="64016" y="740112"/>
                  <a:pt x="63992" y="739711"/>
                </a:cubicBezTo>
                <a:cubicBezTo>
                  <a:pt x="63776" y="738079"/>
                  <a:pt x="64568" y="737551"/>
                  <a:pt x="66104" y="737167"/>
                </a:cubicBezTo>
                <a:cubicBezTo>
                  <a:pt x="80338" y="733662"/>
                  <a:pt x="94572" y="729966"/>
                  <a:pt x="108806" y="726534"/>
                </a:cubicBezTo>
                <a:cubicBezTo>
                  <a:pt x="110576" y="725897"/>
                  <a:pt x="112426" y="725511"/>
                  <a:pt x="114302" y="725381"/>
                </a:cubicBezTo>
                <a:cubicBezTo>
                  <a:pt x="114638" y="726344"/>
                  <a:pt x="114729" y="727376"/>
                  <a:pt x="114566" y="728382"/>
                </a:cubicBezTo>
                <a:cubicBezTo>
                  <a:pt x="114566" y="766258"/>
                  <a:pt x="114566" y="804135"/>
                  <a:pt x="114566" y="842012"/>
                </a:cubicBezTo>
                <a:cubicBezTo>
                  <a:pt x="114825" y="843882"/>
                  <a:pt x="113761" y="845682"/>
                  <a:pt x="111998" y="846356"/>
                </a:cubicBezTo>
                <a:cubicBezTo>
                  <a:pt x="96852" y="853797"/>
                  <a:pt x="81778" y="861382"/>
                  <a:pt x="66680" y="868919"/>
                </a:cubicBezTo>
                <a:cubicBezTo>
                  <a:pt x="65981" y="869433"/>
                  <a:pt x="65164" y="869762"/>
                  <a:pt x="64304" y="869879"/>
                </a:cubicBezTo>
                <a:close/>
                <a:moveTo>
                  <a:pt x="70041" y="871032"/>
                </a:moveTo>
                <a:cubicBezTo>
                  <a:pt x="69393" y="871032"/>
                  <a:pt x="68697" y="871272"/>
                  <a:pt x="68025" y="870816"/>
                </a:cubicBezTo>
                <a:cubicBezTo>
                  <a:pt x="68457" y="869879"/>
                  <a:pt x="69417" y="869735"/>
                  <a:pt x="70161" y="869351"/>
                </a:cubicBezTo>
                <a:lnTo>
                  <a:pt x="113798" y="847509"/>
                </a:lnTo>
                <a:cubicBezTo>
                  <a:pt x="115027" y="846863"/>
                  <a:pt x="116395" y="846527"/>
                  <a:pt x="117783" y="846525"/>
                </a:cubicBezTo>
                <a:cubicBezTo>
                  <a:pt x="155563" y="846525"/>
                  <a:pt x="193336" y="846525"/>
                  <a:pt x="231101" y="846525"/>
                </a:cubicBezTo>
                <a:cubicBezTo>
                  <a:pt x="231749" y="846525"/>
                  <a:pt x="232469" y="846260"/>
                  <a:pt x="233093" y="846837"/>
                </a:cubicBezTo>
                <a:cubicBezTo>
                  <a:pt x="232685" y="847725"/>
                  <a:pt x="231797" y="848037"/>
                  <a:pt x="231101" y="848493"/>
                </a:cubicBezTo>
                <a:cubicBezTo>
                  <a:pt x="220564" y="855550"/>
                  <a:pt x="209978" y="862558"/>
                  <a:pt x="199465" y="869639"/>
                </a:cubicBezTo>
                <a:cubicBezTo>
                  <a:pt x="198170" y="870561"/>
                  <a:pt x="196615" y="871048"/>
                  <a:pt x="195024" y="871032"/>
                </a:cubicBezTo>
                <a:cubicBezTo>
                  <a:pt x="153403" y="871015"/>
                  <a:pt x="111766" y="871015"/>
                  <a:pt x="70113" y="871032"/>
                </a:cubicBezTo>
                <a:close/>
                <a:moveTo>
                  <a:pt x="152659" y="903028"/>
                </a:moveTo>
                <a:lnTo>
                  <a:pt x="179518" y="885313"/>
                </a:lnTo>
                <a:cubicBezTo>
                  <a:pt x="185183" y="881569"/>
                  <a:pt x="190848" y="877824"/>
                  <a:pt x="196465" y="874008"/>
                </a:cubicBezTo>
                <a:cubicBezTo>
                  <a:pt x="197600" y="873209"/>
                  <a:pt x="198964" y="872796"/>
                  <a:pt x="200353" y="872832"/>
                </a:cubicBezTo>
                <a:lnTo>
                  <a:pt x="327761" y="872832"/>
                </a:lnTo>
                <a:cubicBezTo>
                  <a:pt x="328541" y="872673"/>
                  <a:pt x="329352" y="872829"/>
                  <a:pt x="330017" y="873264"/>
                </a:cubicBezTo>
                <a:lnTo>
                  <a:pt x="328433" y="874872"/>
                </a:lnTo>
                <a:lnTo>
                  <a:pt x="302030" y="901155"/>
                </a:lnTo>
                <a:cubicBezTo>
                  <a:pt x="301334" y="901875"/>
                  <a:pt x="300686" y="902620"/>
                  <a:pt x="300014" y="903364"/>
                </a:cubicBezTo>
                <a:lnTo>
                  <a:pt x="300014" y="903364"/>
                </a:lnTo>
                <a:cubicBezTo>
                  <a:pt x="299029" y="904636"/>
                  <a:pt x="297613" y="904108"/>
                  <a:pt x="296389" y="904108"/>
                </a:cubicBezTo>
                <a:cubicBezTo>
                  <a:pt x="279203" y="904108"/>
                  <a:pt x="262017" y="904108"/>
                  <a:pt x="244831" y="904108"/>
                </a:cubicBezTo>
                <a:lnTo>
                  <a:pt x="155851" y="904108"/>
                </a:lnTo>
                <a:cubicBezTo>
                  <a:pt x="154850" y="904141"/>
                  <a:pt x="153847" y="904101"/>
                  <a:pt x="152851" y="903988"/>
                </a:cubicBezTo>
                <a:cubicBezTo>
                  <a:pt x="152203" y="903916"/>
                  <a:pt x="152155" y="903436"/>
                  <a:pt x="152731" y="903028"/>
                </a:cubicBezTo>
                <a:close/>
                <a:moveTo>
                  <a:pt x="149467" y="905284"/>
                </a:moveTo>
                <a:cubicBezTo>
                  <a:pt x="150311" y="904734"/>
                  <a:pt x="151335" y="904537"/>
                  <a:pt x="152323" y="904732"/>
                </a:cubicBezTo>
                <a:lnTo>
                  <a:pt x="294733" y="904732"/>
                </a:lnTo>
                <a:cubicBezTo>
                  <a:pt x="295789" y="904732"/>
                  <a:pt x="296989" y="904324"/>
                  <a:pt x="297733" y="905524"/>
                </a:cubicBezTo>
                <a:cubicBezTo>
                  <a:pt x="284932" y="918325"/>
                  <a:pt x="272129" y="931128"/>
                  <a:pt x="259328" y="943929"/>
                </a:cubicBezTo>
                <a:cubicBezTo>
                  <a:pt x="258666" y="944685"/>
                  <a:pt x="257689" y="945083"/>
                  <a:pt x="256688" y="945009"/>
                </a:cubicBezTo>
                <a:cubicBezTo>
                  <a:pt x="256088" y="945009"/>
                  <a:pt x="255488" y="945009"/>
                  <a:pt x="254888" y="945009"/>
                </a:cubicBezTo>
                <a:lnTo>
                  <a:pt x="90947" y="945009"/>
                </a:lnTo>
                <a:lnTo>
                  <a:pt x="90827" y="944433"/>
                </a:lnTo>
                <a:close/>
                <a:moveTo>
                  <a:pt x="200737" y="999856"/>
                </a:moveTo>
                <a:lnTo>
                  <a:pt x="11497" y="999856"/>
                </a:lnTo>
                <a:cubicBezTo>
                  <a:pt x="10446" y="999968"/>
                  <a:pt x="9382" y="999820"/>
                  <a:pt x="8401" y="999424"/>
                </a:cubicBezTo>
                <a:lnTo>
                  <a:pt x="16034" y="994311"/>
                </a:lnTo>
                <a:cubicBezTo>
                  <a:pt x="38981" y="979014"/>
                  <a:pt x="61920" y="963700"/>
                  <a:pt x="84851" y="948369"/>
                </a:cubicBezTo>
                <a:cubicBezTo>
                  <a:pt x="86306" y="947351"/>
                  <a:pt x="88043" y="946814"/>
                  <a:pt x="89819" y="946833"/>
                </a:cubicBezTo>
                <a:cubicBezTo>
                  <a:pt x="144114" y="946833"/>
                  <a:pt x="198401" y="946833"/>
                  <a:pt x="252680" y="946833"/>
                </a:cubicBezTo>
                <a:lnTo>
                  <a:pt x="255608" y="946833"/>
                </a:lnTo>
                <a:cubicBezTo>
                  <a:pt x="255382" y="947815"/>
                  <a:pt x="254792" y="948674"/>
                  <a:pt x="253952" y="949233"/>
                </a:cubicBezTo>
                <a:cubicBezTo>
                  <a:pt x="237758" y="965507"/>
                  <a:pt x="221540" y="981750"/>
                  <a:pt x="205298" y="997959"/>
                </a:cubicBezTo>
                <a:cubicBezTo>
                  <a:pt x="204160" y="999229"/>
                  <a:pt x="202513" y="999925"/>
                  <a:pt x="200809" y="999856"/>
                </a:cubicBezTo>
                <a:close/>
                <a:moveTo>
                  <a:pt x="133409" y="1072609"/>
                </a:moveTo>
                <a:cubicBezTo>
                  <a:pt x="147298" y="1058656"/>
                  <a:pt x="161220" y="1044724"/>
                  <a:pt x="175174" y="1030820"/>
                </a:cubicBezTo>
                <a:cubicBezTo>
                  <a:pt x="184199" y="1021746"/>
                  <a:pt x="193248" y="1012697"/>
                  <a:pt x="202225" y="1003576"/>
                </a:cubicBezTo>
                <a:cubicBezTo>
                  <a:pt x="203442" y="1002222"/>
                  <a:pt x="205210" y="1001500"/>
                  <a:pt x="207026" y="1001608"/>
                </a:cubicBezTo>
                <a:cubicBezTo>
                  <a:pt x="270795" y="1001608"/>
                  <a:pt x="334578" y="1001608"/>
                  <a:pt x="398378" y="1001608"/>
                </a:cubicBezTo>
                <a:cubicBezTo>
                  <a:pt x="399259" y="1001440"/>
                  <a:pt x="400171" y="1001538"/>
                  <a:pt x="400994" y="1001896"/>
                </a:cubicBezTo>
                <a:cubicBezTo>
                  <a:pt x="401282" y="1002904"/>
                  <a:pt x="400562" y="1003624"/>
                  <a:pt x="400178" y="1004296"/>
                </a:cubicBezTo>
                <a:cubicBezTo>
                  <a:pt x="388784" y="1027178"/>
                  <a:pt x="377368" y="1050046"/>
                  <a:pt x="365926" y="1072897"/>
                </a:cubicBezTo>
                <a:cubicBezTo>
                  <a:pt x="365381" y="1074390"/>
                  <a:pt x="363881" y="1075314"/>
                  <a:pt x="362301" y="1075129"/>
                </a:cubicBezTo>
                <a:cubicBezTo>
                  <a:pt x="286020" y="1075129"/>
                  <a:pt x="209730" y="1075129"/>
                  <a:pt x="133433" y="1075129"/>
                </a:cubicBezTo>
                <a:lnTo>
                  <a:pt x="131344" y="1075129"/>
                </a:lnTo>
                <a:cubicBezTo>
                  <a:pt x="131845" y="1074152"/>
                  <a:pt x="132549" y="1073293"/>
                  <a:pt x="133409" y="1072609"/>
                </a:cubicBezTo>
                <a:close/>
                <a:moveTo>
                  <a:pt x="309735" y="1185183"/>
                </a:moveTo>
                <a:cubicBezTo>
                  <a:pt x="309545" y="1185529"/>
                  <a:pt x="309336" y="1185867"/>
                  <a:pt x="309111" y="1186191"/>
                </a:cubicBezTo>
                <a:cubicBezTo>
                  <a:pt x="308662" y="1186587"/>
                  <a:pt x="308079" y="1186803"/>
                  <a:pt x="307478" y="1186791"/>
                </a:cubicBezTo>
                <a:lnTo>
                  <a:pt x="23811" y="1186791"/>
                </a:lnTo>
                <a:cubicBezTo>
                  <a:pt x="22817" y="1186810"/>
                  <a:pt x="21823" y="1186772"/>
                  <a:pt x="20835" y="1186671"/>
                </a:cubicBezTo>
                <a:cubicBezTo>
                  <a:pt x="20235" y="1186671"/>
                  <a:pt x="20043" y="1186167"/>
                  <a:pt x="20379" y="1185615"/>
                </a:cubicBezTo>
                <a:lnTo>
                  <a:pt x="22539" y="1183527"/>
                </a:lnTo>
                <a:cubicBezTo>
                  <a:pt x="57231" y="1148770"/>
                  <a:pt x="91955" y="1114031"/>
                  <a:pt x="126712" y="1079306"/>
                </a:cubicBezTo>
                <a:cubicBezTo>
                  <a:pt x="128162" y="1077678"/>
                  <a:pt x="130271" y="1076795"/>
                  <a:pt x="132449" y="1076905"/>
                </a:cubicBezTo>
                <a:cubicBezTo>
                  <a:pt x="208298" y="1076905"/>
                  <a:pt x="284155" y="1076905"/>
                  <a:pt x="360021" y="1076905"/>
                </a:cubicBezTo>
                <a:lnTo>
                  <a:pt x="363237" y="1076905"/>
                </a:lnTo>
                <a:cubicBezTo>
                  <a:pt x="363741" y="1077649"/>
                  <a:pt x="363237" y="1078153"/>
                  <a:pt x="363045" y="1078658"/>
                </a:cubicBezTo>
                <a:cubicBezTo>
                  <a:pt x="345252" y="1114199"/>
                  <a:pt x="327480" y="1149706"/>
                  <a:pt x="309735" y="1185183"/>
                </a:cubicBezTo>
                <a:close/>
                <a:moveTo>
                  <a:pt x="601203" y="1185975"/>
                </a:moveTo>
                <a:cubicBezTo>
                  <a:pt x="600896" y="1186510"/>
                  <a:pt x="600305" y="1186820"/>
                  <a:pt x="599691" y="1186767"/>
                </a:cubicBezTo>
                <a:lnTo>
                  <a:pt x="315519" y="1186767"/>
                </a:lnTo>
                <a:cubicBezTo>
                  <a:pt x="314199" y="1186767"/>
                  <a:pt x="312687" y="1187295"/>
                  <a:pt x="311559" y="1186071"/>
                </a:cubicBezTo>
                <a:cubicBezTo>
                  <a:pt x="311787" y="1185101"/>
                  <a:pt x="312176" y="1184175"/>
                  <a:pt x="312711" y="1183335"/>
                </a:cubicBezTo>
                <a:lnTo>
                  <a:pt x="358533" y="1091571"/>
                </a:lnTo>
                <a:cubicBezTo>
                  <a:pt x="360621" y="1087395"/>
                  <a:pt x="362853" y="1083242"/>
                  <a:pt x="364846" y="1078994"/>
                </a:cubicBezTo>
                <a:cubicBezTo>
                  <a:pt x="365287" y="1077517"/>
                  <a:pt x="366799" y="1076634"/>
                  <a:pt x="368302" y="1076977"/>
                </a:cubicBezTo>
                <a:cubicBezTo>
                  <a:pt x="368703" y="1077001"/>
                  <a:pt x="369101" y="1077001"/>
                  <a:pt x="369502" y="1076977"/>
                </a:cubicBezTo>
                <a:lnTo>
                  <a:pt x="597531" y="1076977"/>
                </a:lnTo>
                <a:cubicBezTo>
                  <a:pt x="601731" y="1076977"/>
                  <a:pt x="601251" y="1076449"/>
                  <a:pt x="601251" y="1080578"/>
                </a:cubicBezTo>
                <a:cubicBezTo>
                  <a:pt x="601251" y="1115670"/>
                  <a:pt x="601251" y="1150763"/>
                  <a:pt x="601251" y="1185855"/>
                </a:cubicBezTo>
                <a:close/>
                <a:moveTo>
                  <a:pt x="601203" y="1073017"/>
                </a:moveTo>
                <a:cubicBezTo>
                  <a:pt x="601203" y="1075249"/>
                  <a:pt x="601203" y="1075249"/>
                  <a:pt x="598803" y="1075297"/>
                </a:cubicBezTo>
                <a:lnTo>
                  <a:pt x="367270" y="1075297"/>
                </a:lnTo>
                <a:cubicBezTo>
                  <a:pt x="367344" y="1074258"/>
                  <a:pt x="367692" y="1073254"/>
                  <a:pt x="368278" y="1072393"/>
                </a:cubicBezTo>
                <a:cubicBezTo>
                  <a:pt x="379607" y="1049703"/>
                  <a:pt x="390920" y="1027020"/>
                  <a:pt x="402218" y="1004344"/>
                </a:cubicBezTo>
                <a:cubicBezTo>
                  <a:pt x="402866" y="1002570"/>
                  <a:pt x="404635" y="1001464"/>
                  <a:pt x="406515" y="1001656"/>
                </a:cubicBezTo>
                <a:cubicBezTo>
                  <a:pt x="470394" y="1001656"/>
                  <a:pt x="534259" y="1001656"/>
                  <a:pt x="598107" y="1001656"/>
                </a:cubicBezTo>
                <a:lnTo>
                  <a:pt x="598995" y="1001656"/>
                </a:lnTo>
                <a:cubicBezTo>
                  <a:pt x="601227" y="1001656"/>
                  <a:pt x="601395" y="1001656"/>
                  <a:pt x="601395" y="1004056"/>
                </a:cubicBezTo>
                <a:cubicBezTo>
                  <a:pt x="601299" y="1027003"/>
                  <a:pt x="601220" y="1049967"/>
                  <a:pt x="601155" y="1072945"/>
                </a:cubicBezTo>
                <a:close/>
                <a:moveTo>
                  <a:pt x="599811" y="999904"/>
                </a:moveTo>
                <a:cubicBezTo>
                  <a:pt x="598995" y="999904"/>
                  <a:pt x="598203" y="999904"/>
                  <a:pt x="597411" y="999904"/>
                </a:cubicBezTo>
                <a:lnTo>
                  <a:pt x="408507" y="999904"/>
                </a:lnTo>
                <a:cubicBezTo>
                  <a:pt x="407365" y="1000028"/>
                  <a:pt x="406208" y="999937"/>
                  <a:pt x="405099" y="999640"/>
                </a:cubicBezTo>
                <a:cubicBezTo>
                  <a:pt x="405132" y="998670"/>
                  <a:pt x="405459" y="997731"/>
                  <a:pt x="406035" y="996951"/>
                </a:cubicBezTo>
                <a:cubicBezTo>
                  <a:pt x="413932" y="981157"/>
                  <a:pt x="421877" y="965363"/>
                  <a:pt x="429678" y="949521"/>
                </a:cubicBezTo>
                <a:cubicBezTo>
                  <a:pt x="430328" y="947752"/>
                  <a:pt x="432100" y="946653"/>
                  <a:pt x="433974" y="946857"/>
                </a:cubicBezTo>
                <a:cubicBezTo>
                  <a:pt x="488622" y="946857"/>
                  <a:pt x="543291" y="946857"/>
                  <a:pt x="597987" y="946857"/>
                </a:cubicBezTo>
                <a:cubicBezTo>
                  <a:pt x="601707" y="946857"/>
                  <a:pt x="601323" y="946449"/>
                  <a:pt x="601323" y="950241"/>
                </a:cubicBezTo>
                <a:lnTo>
                  <a:pt x="601323" y="996423"/>
                </a:lnTo>
                <a:cubicBezTo>
                  <a:pt x="601323" y="997023"/>
                  <a:pt x="601323" y="997623"/>
                  <a:pt x="601323" y="998199"/>
                </a:cubicBezTo>
                <a:cubicBezTo>
                  <a:pt x="601395" y="999352"/>
                  <a:pt x="600915" y="999880"/>
                  <a:pt x="599763" y="999832"/>
                </a:cubicBezTo>
                <a:close/>
                <a:moveTo>
                  <a:pt x="601923" y="942296"/>
                </a:moveTo>
                <a:cubicBezTo>
                  <a:pt x="601923" y="943257"/>
                  <a:pt x="602163" y="944313"/>
                  <a:pt x="601275" y="945081"/>
                </a:cubicBezTo>
                <a:lnTo>
                  <a:pt x="601275" y="945081"/>
                </a:lnTo>
                <a:cubicBezTo>
                  <a:pt x="600075" y="945081"/>
                  <a:pt x="598875" y="945201"/>
                  <a:pt x="597675" y="945201"/>
                </a:cubicBezTo>
                <a:lnTo>
                  <a:pt x="435558" y="945201"/>
                </a:lnTo>
                <a:cubicBezTo>
                  <a:pt x="434474" y="945345"/>
                  <a:pt x="433374" y="945270"/>
                  <a:pt x="432318" y="944985"/>
                </a:cubicBezTo>
                <a:cubicBezTo>
                  <a:pt x="432469" y="943902"/>
                  <a:pt x="432882" y="942873"/>
                  <a:pt x="433518" y="941984"/>
                </a:cubicBezTo>
                <a:cubicBezTo>
                  <a:pt x="439039" y="930895"/>
                  <a:pt x="444567" y="919830"/>
                  <a:pt x="450104" y="908788"/>
                </a:cubicBezTo>
                <a:cubicBezTo>
                  <a:pt x="450680" y="907660"/>
                  <a:pt x="451304" y="906556"/>
                  <a:pt x="451904" y="905428"/>
                </a:cubicBezTo>
                <a:lnTo>
                  <a:pt x="451904" y="905428"/>
                </a:lnTo>
                <a:cubicBezTo>
                  <a:pt x="452745" y="904708"/>
                  <a:pt x="453777" y="904924"/>
                  <a:pt x="454761" y="904924"/>
                </a:cubicBezTo>
                <a:lnTo>
                  <a:pt x="598155" y="904924"/>
                </a:lnTo>
                <a:cubicBezTo>
                  <a:pt x="599211" y="904924"/>
                  <a:pt x="600363" y="904588"/>
                  <a:pt x="601203" y="905596"/>
                </a:cubicBezTo>
                <a:cubicBezTo>
                  <a:pt x="602043" y="906604"/>
                  <a:pt x="601875" y="907372"/>
                  <a:pt x="601875" y="908308"/>
                </a:cubicBezTo>
                <a:cubicBezTo>
                  <a:pt x="601971" y="919470"/>
                  <a:pt x="601971" y="930751"/>
                  <a:pt x="601971" y="942128"/>
                </a:cubicBezTo>
                <a:close/>
                <a:moveTo>
                  <a:pt x="601923" y="900627"/>
                </a:moveTo>
                <a:cubicBezTo>
                  <a:pt x="601923" y="901659"/>
                  <a:pt x="602259" y="902836"/>
                  <a:pt x="601227" y="903652"/>
                </a:cubicBezTo>
                <a:cubicBezTo>
                  <a:pt x="600195" y="904468"/>
                  <a:pt x="598827" y="904300"/>
                  <a:pt x="597603" y="904300"/>
                </a:cubicBezTo>
                <a:lnTo>
                  <a:pt x="456225" y="904300"/>
                </a:lnTo>
                <a:cubicBezTo>
                  <a:pt x="455330" y="904384"/>
                  <a:pt x="454432" y="904384"/>
                  <a:pt x="453537" y="904300"/>
                </a:cubicBezTo>
                <a:cubicBezTo>
                  <a:pt x="452433" y="904084"/>
                  <a:pt x="452337" y="903388"/>
                  <a:pt x="453081" y="902572"/>
                </a:cubicBezTo>
                <a:lnTo>
                  <a:pt x="453081" y="902572"/>
                </a:lnTo>
                <a:cubicBezTo>
                  <a:pt x="456057" y="896715"/>
                  <a:pt x="459057" y="890882"/>
                  <a:pt x="462034" y="885001"/>
                </a:cubicBezTo>
                <a:cubicBezTo>
                  <a:pt x="463738" y="881641"/>
                  <a:pt x="465466" y="878256"/>
                  <a:pt x="467074" y="874824"/>
                </a:cubicBezTo>
                <a:cubicBezTo>
                  <a:pt x="467674" y="873600"/>
                  <a:pt x="468371" y="872856"/>
                  <a:pt x="469811" y="873096"/>
                </a:cubicBezTo>
                <a:cubicBezTo>
                  <a:pt x="470106" y="873120"/>
                  <a:pt x="470404" y="873120"/>
                  <a:pt x="470699" y="873096"/>
                </a:cubicBezTo>
                <a:lnTo>
                  <a:pt x="599187" y="873096"/>
                </a:lnTo>
                <a:cubicBezTo>
                  <a:pt x="599883" y="873096"/>
                  <a:pt x="600603" y="873096"/>
                  <a:pt x="601299" y="873096"/>
                </a:cubicBezTo>
                <a:cubicBezTo>
                  <a:pt x="602139" y="873888"/>
                  <a:pt x="601899" y="874920"/>
                  <a:pt x="601899" y="875880"/>
                </a:cubicBezTo>
                <a:cubicBezTo>
                  <a:pt x="601947" y="884041"/>
                  <a:pt x="601971" y="892233"/>
                  <a:pt x="601971" y="900459"/>
                </a:cubicBezTo>
                <a:close/>
                <a:moveTo>
                  <a:pt x="602523" y="942296"/>
                </a:moveTo>
                <a:cubicBezTo>
                  <a:pt x="602523" y="930967"/>
                  <a:pt x="602523" y="919638"/>
                  <a:pt x="602523" y="908308"/>
                </a:cubicBezTo>
                <a:cubicBezTo>
                  <a:pt x="602523" y="907348"/>
                  <a:pt x="602259" y="906292"/>
                  <a:pt x="603219" y="905572"/>
                </a:cubicBezTo>
                <a:cubicBezTo>
                  <a:pt x="604252" y="904444"/>
                  <a:pt x="605620" y="904924"/>
                  <a:pt x="606820" y="904924"/>
                </a:cubicBezTo>
                <a:lnTo>
                  <a:pt x="748750" y="904924"/>
                </a:lnTo>
                <a:cubicBezTo>
                  <a:pt x="750022" y="904924"/>
                  <a:pt x="751366" y="904540"/>
                  <a:pt x="752494" y="905476"/>
                </a:cubicBezTo>
                <a:cubicBezTo>
                  <a:pt x="752893" y="906047"/>
                  <a:pt x="753262" y="906640"/>
                  <a:pt x="753598" y="907252"/>
                </a:cubicBezTo>
                <a:cubicBezTo>
                  <a:pt x="759599" y="919206"/>
                  <a:pt x="765583" y="931207"/>
                  <a:pt x="771552" y="943257"/>
                </a:cubicBezTo>
                <a:cubicBezTo>
                  <a:pt x="771817" y="943761"/>
                  <a:pt x="772033" y="944313"/>
                  <a:pt x="772273" y="944817"/>
                </a:cubicBezTo>
                <a:cubicBezTo>
                  <a:pt x="771601" y="945537"/>
                  <a:pt x="770880" y="945297"/>
                  <a:pt x="770232" y="945297"/>
                </a:cubicBezTo>
                <a:lnTo>
                  <a:pt x="605212" y="945297"/>
                </a:lnTo>
                <a:cubicBezTo>
                  <a:pt x="604516" y="945297"/>
                  <a:pt x="603820" y="945297"/>
                  <a:pt x="603123" y="945177"/>
                </a:cubicBezTo>
                <a:cubicBezTo>
                  <a:pt x="602235" y="944145"/>
                  <a:pt x="602475" y="943089"/>
                  <a:pt x="602475" y="942128"/>
                </a:cubicBezTo>
                <a:close/>
                <a:moveTo>
                  <a:pt x="891783" y="1186599"/>
                </a:moveTo>
                <a:cubicBezTo>
                  <a:pt x="890797" y="1186736"/>
                  <a:pt x="889801" y="1186774"/>
                  <a:pt x="888807" y="1186719"/>
                </a:cubicBezTo>
                <a:lnTo>
                  <a:pt x="606772" y="1186719"/>
                </a:lnTo>
                <a:cubicBezTo>
                  <a:pt x="605524" y="1186719"/>
                  <a:pt x="604156" y="1187175"/>
                  <a:pt x="603075" y="1186095"/>
                </a:cubicBezTo>
                <a:cubicBezTo>
                  <a:pt x="603075" y="1184991"/>
                  <a:pt x="602955" y="1183887"/>
                  <a:pt x="602955" y="1182783"/>
                </a:cubicBezTo>
                <a:lnTo>
                  <a:pt x="602955" y="1080530"/>
                </a:lnTo>
                <a:cubicBezTo>
                  <a:pt x="602955" y="1080122"/>
                  <a:pt x="602955" y="1079714"/>
                  <a:pt x="602955" y="1079330"/>
                </a:cubicBezTo>
                <a:cubicBezTo>
                  <a:pt x="602955" y="1077097"/>
                  <a:pt x="602955" y="1077097"/>
                  <a:pt x="605356" y="1077049"/>
                </a:cubicBezTo>
                <a:lnTo>
                  <a:pt x="834488" y="1077049"/>
                </a:lnTo>
                <a:cubicBezTo>
                  <a:pt x="835088" y="1077097"/>
                  <a:pt x="835688" y="1077097"/>
                  <a:pt x="836289" y="1077049"/>
                </a:cubicBezTo>
                <a:cubicBezTo>
                  <a:pt x="837606" y="1076807"/>
                  <a:pt x="838898" y="1077592"/>
                  <a:pt x="839289" y="1078874"/>
                </a:cubicBezTo>
                <a:cubicBezTo>
                  <a:pt x="841689" y="1083674"/>
                  <a:pt x="844090" y="1088475"/>
                  <a:pt x="846490" y="1093275"/>
                </a:cubicBezTo>
                <a:lnTo>
                  <a:pt x="891639" y="1183887"/>
                </a:lnTo>
                <a:cubicBezTo>
                  <a:pt x="891836" y="1184228"/>
                  <a:pt x="892052" y="1184556"/>
                  <a:pt x="892288" y="1184871"/>
                </a:cubicBezTo>
                <a:cubicBezTo>
                  <a:pt x="892984" y="1185711"/>
                  <a:pt x="892912" y="1186407"/>
                  <a:pt x="891783" y="1186599"/>
                </a:cubicBezTo>
                <a:close/>
                <a:moveTo>
                  <a:pt x="1182220" y="1186599"/>
                </a:moveTo>
                <a:lnTo>
                  <a:pt x="898648" y="1186599"/>
                </a:lnTo>
                <a:cubicBezTo>
                  <a:pt x="897304" y="1186599"/>
                  <a:pt x="895840" y="1187103"/>
                  <a:pt x="894664" y="1185951"/>
                </a:cubicBezTo>
                <a:lnTo>
                  <a:pt x="840537" y="1077265"/>
                </a:lnTo>
                <a:cubicBezTo>
                  <a:pt x="841401" y="1076905"/>
                  <a:pt x="842347" y="1076788"/>
                  <a:pt x="843273" y="1076929"/>
                </a:cubicBezTo>
                <a:cubicBezTo>
                  <a:pt x="919747" y="1076929"/>
                  <a:pt x="996213" y="1076929"/>
                  <a:pt x="1072670" y="1076929"/>
                </a:cubicBezTo>
                <a:cubicBezTo>
                  <a:pt x="1074355" y="1076857"/>
                  <a:pt x="1075985" y="1077544"/>
                  <a:pt x="1077111" y="1078802"/>
                </a:cubicBezTo>
                <a:cubicBezTo>
                  <a:pt x="1088728" y="1090515"/>
                  <a:pt x="1100418" y="1102132"/>
                  <a:pt x="1112059" y="1113822"/>
                </a:cubicBezTo>
                <a:cubicBezTo>
                  <a:pt x="1135037" y="1136817"/>
                  <a:pt x="1157984" y="1159812"/>
                  <a:pt x="1180900" y="1182807"/>
                </a:cubicBezTo>
                <a:cubicBezTo>
                  <a:pt x="1181884" y="1183791"/>
                  <a:pt x="1182796" y="1184871"/>
                  <a:pt x="1183732" y="1185903"/>
                </a:cubicBezTo>
                <a:cubicBezTo>
                  <a:pt x="1183413" y="1186438"/>
                  <a:pt x="1182818" y="1186745"/>
                  <a:pt x="1182196" y="1186695"/>
                </a:cubicBezTo>
                <a:close/>
              </a:path>
            </a:pathLst>
          </a:custGeom>
          <a:solidFill>
            <a:srgbClr val="FFFFFF">
              <a:alpha val="10000"/>
            </a:srgb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" name="任意多边形: 形状 4"/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492617 w 12192000"/>
              <a:gd name="connsiteY1" fmla="*/ 0 h 6858000"/>
              <a:gd name="connsiteX2" fmla="*/ 492617 w 12192000"/>
              <a:gd name="connsiteY2" fmla="*/ 5636626 h 6858000"/>
              <a:gd name="connsiteX3" fmla="*/ 1097725 w 12192000"/>
              <a:gd name="connsiteY3" fmla="*/ 6233650 h 6858000"/>
              <a:gd name="connsiteX4" fmla="*/ 12192000 w 12192000"/>
              <a:gd name="connsiteY4" fmla="*/ 6233650 h 6858000"/>
              <a:gd name="connsiteX5" fmla="*/ 12192000 w 12192000"/>
              <a:gd name="connsiteY5" fmla="*/ 6858000 h 6858000"/>
              <a:gd name="connsiteX6" fmla="*/ 0 w 12192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492617" y="0"/>
                </a:lnTo>
                <a:lnTo>
                  <a:pt x="492617" y="5636626"/>
                </a:lnTo>
                <a:cubicBezTo>
                  <a:pt x="492617" y="5966353"/>
                  <a:pt x="763533" y="6233650"/>
                  <a:pt x="1097725" y="6233650"/>
                </a:cubicBezTo>
                <a:lnTo>
                  <a:pt x="12192000" y="623365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注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 descr="文本&#10;&#10;描述已自动生成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6"/>
            <a:ext cx="12192000" cy="6855968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5" Type="http://schemas.openxmlformats.org/officeDocument/2006/relationships/image" Target="../media/image23.png"/><Relationship Id="rId4" Type="http://schemas.microsoft.com/office/2007/relationships/hdphoto" Target="../media/hdphoto1.wdp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组合 55"/>
          <p:cNvGrpSpPr/>
          <p:nvPr/>
        </p:nvGrpSpPr>
        <p:grpSpPr>
          <a:xfrm>
            <a:off x="699408" y="130629"/>
            <a:ext cx="11225892" cy="2687699"/>
            <a:chOff x="775608" y="130629"/>
            <a:chExt cx="11225892" cy="2687699"/>
          </a:xfrm>
        </p:grpSpPr>
        <p:grpSp>
          <p:nvGrpSpPr>
            <p:cNvPr id="55" name="组合 54"/>
            <p:cNvGrpSpPr/>
            <p:nvPr/>
          </p:nvGrpSpPr>
          <p:grpSpPr>
            <a:xfrm>
              <a:off x="819150" y="171450"/>
              <a:ext cx="11182350" cy="2646878"/>
              <a:chOff x="819150" y="171450"/>
              <a:chExt cx="11182350" cy="2646878"/>
            </a:xfrm>
          </p:grpSpPr>
          <p:sp>
            <p:nvSpPr>
              <p:cNvPr id="50" name="文本框 49"/>
              <p:cNvSpPr txBox="1"/>
              <p:nvPr/>
            </p:nvSpPr>
            <p:spPr>
              <a:xfrm>
                <a:off x="819150" y="171450"/>
                <a:ext cx="4442242" cy="2646878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r>
                  <a:rPr lang="zh-CN" altLang="en-US" sz="16600" dirty="0">
                    <a:ln>
                      <a:solidFill>
                        <a:schemeClr val="bg1"/>
                      </a:solidFill>
                    </a:ln>
                    <a:noFill/>
                    <a:latin typeface="思源宋体 CN Heavy" panose="02020900000000000000" pitchFamily="18" charset="-122"/>
                    <a:ea typeface="思源宋体 CN Heavy" panose="02020900000000000000" pitchFamily="18" charset="-122"/>
                  </a:rPr>
                  <a:t>个人</a:t>
                </a:r>
              </a:p>
            </p:txBody>
          </p:sp>
          <p:sp>
            <p:nvSpPr>
              <p:cNvPr id="51" name="文本框 50"/>
              <p:cNvSpPr txBox="1"/>
              <p:nvPr/>
            </p:nvSpPr>
            <p:spPr>
              <a:xfrm>
                <a:off x="7559258" y="171450"/>
                <a:ext cx="4442242" cy="2646878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r>
                  <a:rPr lang="zh-CN" altLang="en-US" sz="16600" dirty="0">
                    <a:ln>
                      <a:solidFill>
                        <a:schemeClr val="bg1"/>
                      </a:solidFill>
                    </a:ln>
                    <a:noFill/>
                    <a:latin typeface="思源宋体 CN Heavy" panose="02020900000000000000" pitchFamily="18" charset="-122"/>
                    <a:ea typeface="思源宋体 CN Heavy" panose="02020900000000000000" pitchFamily="18" charset="-122"/>
                  </a:rPr>
                  <a:t>简历</a:t>
                </a:r>
              </a:p>
            </p:txBody>
          </p:sp>
        </p:grpSp>
        <p:grpSp>
          <p:nvGrpSpPr>
            <p:cNvPr id="54" name="组合 53"/>
            <p:cNvGrpSpPr/>
            <p:nvPr/>
          </p:nvGrpSpPr>
          <p:grpSpPr>
            <a:xfrm>
              <a:off x="775608" y="130629"/>
              <a:ext cx="11182350" cy="2646878"/>
              <a:chOff x="819150" y="381000"/>
              <a:chExt cx="11182350" cy="2646878"/>
            </a:xfrm>
          </p:grpSpPr>
          <p:sp>
            <p:nvSpPr>
              <p:cNvPr id="52" name="文本框 51"/>
              <p:cNvSpPr txBox="1"/>
              <p:nvPr/>
            </p:nvSpPr>
            <p:spPr>
              <a:xfrm>
                <a:off x="819150" y="381000"/>
                <a:ext cx="4442242" cy="2646878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r>
                  <a:rPr lang="zh-CN" altLang="en-US" sz="16600" dirty="0">
                    <a:solidFill>
                      <a:schemeClr val="bg1"/>
                    </a:solidFill>
                    <a:latin typeface="思源宋体 CN Heavy" panose="02020900000000000000" pitchFamily="18" charset="-122"/>
                    <a:ea typeface="思源宋体 CN Heavy" panose="02020900000000000000" pitchFamily="18" charset="-122"/>
                  </a:rPr>
                  <a:t>个人</a:t>
                </a:r>
              </a:p>
            </p:txBody>
          </p:sp>
          <p:sp>
            <p:nvSpPr>
              <p:cNvPr id="53" name="文本框 52"/>
              <p:cNvSpPr txBox="1"/>
              <p:nvPr/>
            </p:nvSpPr>
            <p:spPr>
              <a:xfrm>
                <a:off x="7559258" y="381000"/>
                <a:ext cx="4442242" cy="2646878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r>
                  <a:rPr lang="zh-CN" altLang="en-US" sz="16600" dirty="0">
                    <a:solidFill>
                      <a:schemeClr val="bg1"/>
                    </a:solidFill>
                    <a:latin typeface="思源宋体 CN Heavy" panose="02020900000000000000" pitchFamily="18" charset="-122"/>
                    <a:ea typeface="思源宋体 CN Heavy" panose="02020900000000000000" pitchFamily="18" charset="-122"/>
                  </a:rPr>
                  <a:t>简历</a:t>
                </a:r>
              </a:p>
            </p:txBody>
          </p:sp>
        </p:grpSp>
      </p:grpSp>
      <p:grpSp>
        <p:nvGrpSpPr>
          <p:cNvPr id="70" name="组合 69"/>
          <p:cNvGrpSpPr/>
          <p:nvPr/>
        </p:nvGrpSpPr>
        <p:grpSpPr>
          <a:xfrm>
            <a:off x="8443913" y="2609364"/>
            <a:ext cx="3276402" cy="368221"/>
            <a:chOff x="8501063" y="2658348"/>
            <a:chExt cx="3276402" cy="368221"/>
          </a:xfrm>
        </p:grpSpPr>
        <p:cxnSp>
          <p:nvCxnSpPr>
            <p:cNvPr id="64" name="直接连接符 63"/>
            <p:cNvCxnSpPr/>
            <p:nvPr/>
          </p:nvCxnSpPr>
          <p:spPr>
            <a:xfrm>
              <a:off x="8501063" y="2843212"/>
              <a:ext cx="3133725" cy="0"/>
            </a:xfrm>
            <a:prstGeom prst="line">
              <a:avLst/>
            </a:prstGeom>
            <a:ln w="12700">
              <a:solidFill>
                <a:schemeClr val="bg1"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图形 136"/>
            <p:cNvSpPr/>
            <p:nvPr/>
          </p:nvSpPr>
          <p:spPr>
            <a:xfrm>
              <a:off x="11401424" y="2658348"/>
              <a:ext cx="376041" cy="368221"/>
            </a:xfrm>
            <a:custGeom>
              <a:avLst/>
              <a:gdLst>
                <a:gd name="connsiteX0" fmla="*/ 471965 w 941119"/>
                <a:gd name="connsiteY0" fmla="*/ 921371 h 921549"/>
                <a:gd name="connsiteX1" fmla="*/ 470026 w 941119"/>
                <a:gd name="connsiteY1" fmla="*/ 907245 h 921549"/>
                <a:gd name="connsiteX2" fmla="*/ 470026 w 941119"/>
                <a:gd name="connsiteY2" fmla="*/ 886680 h 921549"/>
                <a:gd name="connsiteX3" fmla="*/ 469296 w 941119"/>
                <a:gd name="connsiteY3" fmla="*/ 873871 h 921549"/>
                <a:gd name="connsiteX4" fmla="*/ 469012 w 941119"/>
                <a:gd name="connsiteY4" fmla="*/ 862574 h 921549"/>
                <a:gd name="connsiteX5" fmla="*/ 468211 w 941119"/>
                <a:gd name="connsiteY5" fmla="*/ 849266 h 921549"/>
                <a:gd name="connsiteX6" fmla="*/ 468016 w 941119"/>
                <a:gd name="connsiteY6" fmla="*/ 845157 h 921549"/>
                <a:gd name="connsiteX7" fmla="*/ 467144 w 941119"/>
                <a:gd name="connsiteY7" fmla="*/ 830301 h 921549"/>
                <a:gd name="connsiteX8" fmla="*/ 466966 w 941119"/>
                <a:gd name="connsiteY8" fmla="*/ 824662 h 921549"/>
                <a:gd name="connsiteX9" fmla="*/ 466201 w 941119"/>
                <a:gd name="connsiteY9" fmla="*/ 815980 h 921549"/>
                <a:gd name="connsiteX10" fmla="*/ 466041 w 941119"/>
                <a:gd name="connsiteY10" fmla="*/ 814468 h 921549"/>
                <a:gd name="connsiteX11" fmla="*/ 464813 w 941119"/>
                <a:gd name="connsiteY11" fmla="*/ 796037 h 921549"/>
                <a:gd name="connsiteX12" fmla="*/ 463176 w 941119"/>
                <a:gd name="connsiteY12" fmla="*/ 781271 h 921549"/>
                <a:gd name="connsiteX13" fmla="*/ 462892 w 941119"/>
                <a:gd name="connsiteY13" fmla="*/ 778727 h 921549"/>
                <a:gd name="connsiteX14" fmla="*/ 461113 w 941119"/>
                <a:gd name="connsiteY14" fmla="*/ 762431 h 921549"/>
                <a:gd name="connsiteX15" fmla="*/ 459992 w 941119"/>
                <a:gd name="connsiteY15" fmla="*/ 753286 h 921549"/>
                <a:gd name="connsiteX16" fmla="*/ 454904 w 941119"/>
                <a:gd name="connsiteY16" fmla="*/ 720890 h 921549"/>
                <a:gd name="connsiteX17" fmla="*/ 445137 w 941119"/>
                <a:gd name="connsiteY17" fmla="*/ 676307 h 921549"/>
                <a:gd name="connsiteX18" fmla="*/ 427524 w 941119"/>
                <a:gd name="connsiteY18" fmla="*/ 625888 h 921549"/>
                <a:gd name="connsiteX19" fmla="*/ 401924 w 941119"/>
                <a:gd name="connsiteY19" fmla="*/ 580256 h 921549"/>
                <a:gd name="connsiteX20" fmla="*/ 385378 w 941119"/>
                <a:gd name="connsiteY20" fmla="*/ 559992 h 921549"/>
                <a:gd name="connsiteX21" fmla="*/ 382372 w 941119"/>
                <a:gd name="connsiteY21" fmla="*/ 556434 h 921549"/>
                <a:gd name="connsiteX22" fmla="*/ 376554 w 941119"/>
                <a:gd name="connsiteY22" fmla="*/ 550635 h 921549"/>
                <a:gd name="connsiteX23" fmla="*/ 374170 w 941119"/>
                <a:gd name="connsiteY23" fmla="*/ 548695 h 921549"/>
                <a:gd name="connsiteX24" fmla="*/ 359404 w 941119"/>
                <a:gd name="connsiteY24" fmla="*/ 535940 h 921549"/>
                <a:gd name="connsiteX25" fmla="*/ 336526 w 941119"/>
                <a:gd name="connsiteY25" fmla="*/ 520302 h 921549"/>
                <a:gd name="connsiteX26" fmla="*/ 281909 w 941119"/>
                <a:gd name="connsiteY26" fmla="*/ 495395 h 921549"/>
                <a:gd name="connsiteX27" fmla="*/ 237966 w 941119"/>
                <a:gd name="connsiteY27" fmla="*/ 482942 h 921549"/>
                <a:gd name="connsiteX28" fmla="*/ 203239 w 941119"/>
                <a:gd name="connsiteY28" fmla="*/ 476199 h 921549"/>
                <a:gd name="connsiteX29" fmla="*/ 171839 w 941119"/>
                <a:gd name="connsiteY29" fmla="*/ 471449 h 921549"/>
                <a:gd name="connsiteX30" fmla="*/ 158585 w 941119"/>
                <a:gd name="connsiteY30" fmla="*/ 470043 h 921549"/>
                <a:gd name="connsiteX31" fmla="*/ 145349 w 941119"/>
                <a:gd name="connsiteY31" fmla="*/ 468496 h 921549"/>
                <a:gd name="connsiteX32" fmla="*/ 142306 w 941119"/>
                <a:gd name="connsiteY32" fmla="*/ 468140 h 921549"/>
                <a:gd name="connsiteX33" fmla="*/ 132611 w 941119"/>
                <a:gd name="connsiteY33" fmla="*/ 467339 h 921549"/>
                <a:gd name="connsiteX34" fmla="*/ 114180 w 941119"/>
                <a:gd name="connsiteY34" fmla="*/ 466023 h 921549"/>
                <a:gd name="connsiteX35" fmla="*/ 107063 w 941119"/>
                <a:gd name="connsiteY35" fmla="*/ 465364 h 921549"/>
                <a:gd name="connsiteX36" fmla="*/ 105533 w 941119"/>
                <a:gd name="connsiteY36" fmla="*/ 465133 h 921549"/>
                <a:gd name="connsiteX37" fmla="*/ 82975 w 941119"/>
                <a:gd name="connsiteY37" fmla="*/ 463977 h 921549"/>
                <a:gd name="connsiteX38" fmla="*/ 67604 w 941119"/>
                <a:gd name="connsiteY38" fmla="*/ 463176 h 921549"/>
                <a:gd name="connsiteX39" fmla="*/ 58887 w 941119"/>
                <a:gd name="connsiteY39" fmla="*/ 462963 h 921549"/>
                <a:gd name="connsiteX40" fmla="*/ 38374 w 941119"/>
                <a:gd name="connsiteY40" fmla="*/ 462073 h 921549"/>
                <a:gd name="connsiteX41" fmla="*/ 34265 w 941119"/>
                <a:gd name="connsiteY41" fmla="*/ 461984 h 921549"/>
                <a:gd name="connsiteX42" fmla="*/ 4892 w 941119"/>
                <a:gd name="connsiteY42" fmla="*/ 461931 h 921549"/>
                <a:gd name="connsiteX43" fmla="*/ 1334 w 941119"/>
                <a:gd name="connsiteY43" fmla="*/ 461344 h 921549"/>
                <a:gd name="connsiteX44" fmla="*/ 4394 w 941119"/>
                <a:gd name="connsiteY44" fmla="*/ 461077 h 921549"/>
                <a:gd name="connsiteX45" fmla="*/ 22416 w 941119"/>
                <a:gd name="connsiteY45" fmla="*/ 460952 h 921549"/>
                <a:gd name="connsiteX46" fmla="*/ 33090 w 941119"/>
                <a:gd name="connsiteY46" fmla="*/ 460205 h 921549"/>
                <a:gd name="connsiteX47" fmla="*/ 37200 w 941119"/>
                <a:gd name="connsiteY47" fmla="*/ 460027 h 921549"/>
                <a:gd name="connsiteX48" fmla="*/ 54688 w 941119"/>
                <a:gd name="connsiteY48" fmla="*/ 460027 h 921549"/>
                <a:gd name="connsiteX49" fmla="*/ 64918 w 941119"/>
                <a:gd name="connsiteY49" fmla="*/ 459334 h 921549"/>
                <a:gd name="connsiteX50" fmla="*/ 74151 w 941119"/>
                <a:gd name="connsiteY50" fmla="*/ 459031 h 921549"/>
                <a:gd name="connsiteX51" fmla="*/ 87992 w 941119"/>
                <a:gd name="connsiteY51" fmla="*/ 458195 h 921549"/>
                <a:gd name="connsiteX52" fmla="*/ 93116 w 941119"/>
                <a:gd name="connsiteY52" fmla="*/ 457999 h 921549"/>
                <a:gd name="connsiteX53" fmla="*/ 105391 w 941119"/>
                <a:gd name="connsiteY53" fmla="*/ 457163 h 921549"/>
                <a:gd name="connsiteX54" fmla="*/ 109501 w 941119"/>
                <a:gd name="connsiteY54" fmla="*/ 456985 h 921549"/>
                <a:gd name="connsiteX55" fmla="*/ 120744 w 941119"/>
                <a:gd name="connsiteY55" fmla="*/ 456131 h 921549"/>
                <a:gd name="connsiteX56" fmla="*/ 124302 w 941119"/>
                <a:gd name="connsiteY56" fmla="*/ 455953 h 921549"/>
                <a:gd name="connsiteX57" fmla="*/ 132468 w 941119"/>
                <a:gd name="connsiteY57" fmla="*/ 455171 h 921549"/>
                <a:gd name="connsiteX58" fmla="*/ 133998 w 941119"/>
                <a:gd name="connsiteY58" fmla="*/ 454993 h 921549"/>
                <a:gd name="connsiteX59" fmla="*/ 149850 w 941119"/>
                <a:gd name="connsiteY59" fmla="*/ 453747 h 921549"/>
                <a:gd name="connsiteX60" fmla="*/ 163050 w 941119"/>
                <a:gd name="connsiteY60" fmla="*/ 452128 h 921549"/>
                <a:gd name="connsiteX61" fmla="*/ 174774 w 941119"/>
                <a:gd name="connsiteY61" fmla="*/ 450794 h 921549"/>
                <a:gd name="connsiteX62" fmla="*/ 193543 w 941119"/>
                <a:gd name="connsiteY62" fmla="*/ 448125 h 921549"/>
                <a:gd name="connsiteX63" fmla="*/ 214251 w 941119"/>
                <a:gd name="connsiteY63" fmla="*/ 444656 h 921549"/>
                <a:gd name="connsiteX64" fmla="*/ 226367 w 941119"/>
                <a:gd name="connsiteY64" fmla="*/ 442450 h 921549"/>
                <a:gd name="connsiteX65" fmla="*/ 281357 w 941119"/>
                <a:gd name="connsiteY65" fmla="*/ 427649 h 921549"/>
                <a:gd name="connsiteX66" fmla="*/ 326634 w 941119"/>
                <a:gd name="connsiteY66" fmla="*/ 408079 h 921549"/>
                <a:gd name="connsiteX67" fmla="*/ 363425 w 941119"/>
                <a:gd name="connsiteY67" fmla="*/ 383724 h 921549"/>
                <a:gd name="connsiteX68" fmla="*/ 387834 w 941119"/>
                <a:gd name="connsiteY68" fmla="*/ 360205 h 921549"/>
                <a:gd name="connsiteX69" fmla="*/ 411708 w 941119"/>
                <a:gd name="connsiteY69" fmla="*/ 327470 h 921549"/>
                <a:gd name="connsiteX70" fmla="*/ 423681 w 941119"/>
                <a:gd name="connsiteY70" fmla="*/ 305321 h 921549"/>
                <a:gd name="connsiteX71" fmla="*/ 440138 w 941119"/>
                <a:gd name="connsiteY71" fmla="*/ 262624 h 921549"/>
                <a:gd name="connsiteX72" fmla="*/ 450527 w 941119"/>
                <a:gd name="connsiteY72" fmla="*/ 222915 h 921549"/>
                <a:gd name="connsiteX73" fmla="*/ 455082 w 941119"/>
                <a:gd name="connsiteY73" fmla="*/ 200286 h 921549"/>
                <a:gd name="connsiteX74" fmla="*/ 458640 w 941119"/>
                <a:gd name="connsiteY74" fmla="*/ 177514 h 921549"/>
                <a:gd name="connsiteX75" fmla="*/ 460419 w 941119"/>
                <a:gd name="connsiteY75" fmla="*/ 166840 h 921549"/>
                <a:gd name="connsiteX76" fmla="*/ 461415 w 941119"/>
                <a:gd name="connsiteY76" fmla="*/ 158176 h 921549"/>
                <a:gd name="connsiteX77" fmla="*/ 462803 w 941119"/>
                <a:gd name="connsiteY77" fmla="*/ 144922 h 921549"/>
                <a:gd name="connsiteX78" fmla="*/ 464422 w 941119"/>
                <a:gd name="connsiteY78" fmla="*/ 130155 h 921549"/>
                <a:gd name="connsiteX79" fmla="*/ 464689 w 941119"/>
                <a:gd name="connsiteY79" fmla="*/ 128643 h 921549"/>
                <a:gd name="connsiteX80" fmla="*/ 465881 w 941119"/>
                <a:gd name="connsiteY80" fmla="*/ 110728 h 921549"/>
                <a:gd name="connsiteX81" fmla="*/ 466557 w 941119"/>
                <a:gd name="connsiteY81" fmla="*/ 104110 h 921549"/>
                <a:gd name="connsiteX82" fmla="*/ 466788 w 941119"/>
                <a:gd name="connsiteY82" fmla="*/ 102580 h 921549"/>
                <a:gd name="connsiteX83" fmla="*/ 467944 w 941119"/>
                <a:gd name="connsiteY83" fmla="*/ 80538 h 921549"/>
                <a:gd name="connsiteX84" fmla="*/ 468674 w 941119"/>
                <a:gd name="connsiteY84" fmla="*/ 69294 h 921549"/>
                <a:gd name="connsiteX85" fmla="*/ 468958 w 941119"/>
                <a:gd name="connsiteY85" fmla="*/ 61075 h 921549"/>
                <a:gd name="connsiteX86" fmla="*/ 469795 w 941119"/>
                <a:gd name="connsiteY86" fmla="*/ 45188 h 921549"/>
                <a:gd name="connsiteX87" fmla="*/ 469919 w 941119"/>
                <a:gd name="connsiteY87" fmla="*/ 41096 h 921549"/>
                <a:gd name="connsiteX88" fmla="*/ 470026 w 941119"/>
                <a:gd name="connsiteY88" fmla="*/ 10230 h 921549"/>
                <a:gd name="connsiteX89" fmla="*/ 471947 w 941119"/>
                <a:gd name="connsiteY89" fmla="*/ 1334 h 921549"/>
                <a:gd name="connsiteX90" fmla="*/ 471947 w 941119"/>
                <a:gd name="connsiteY90" fmla="*/ 5462 h 921549"/>
                <a:gd name="connsiteX91" fmla="*/ 472054 w 941119"/>
                <a:gd name="connsiteY91" fmla="*/ 28589 h 921549"/>
                <a:gd name="connsiteX92" fmla="*/ 472783 w 941119"/>
                <a:gd name="connsiteY92" fmla="*/ 40883 h 921549"/>
                <a:gd name="connsiteX93" fmla="*/ 473068 w 941119"/>
                <a:gd name="connsiteY93" fmla="*/ 51664 h 921549"/>
                <a:gd name="connsiteX94" fmla="*/ 473904 w 941119"/>
                <a:gd name="connsiteY94" fmla="*/ 68067 h 921549"/>
                <a:gd name="connsiteX95" fmla="*/ 474100 w 941119"/>
                <a:gd name="connsiteY95" fmla="*/ 75183 h 921549"/>
                <a:gd name="connsiteX96" fmla="*/ 474900 w 941119"/>
                <a:gd name="connsiteY96" fmla="*/ 86942 h 921549"/>
                <a:gd name="connsiteX97" fmla="*/ 475096 w 941119"/>
                <a:gd name="connsiteY97" fmla="*/ 90500 h 921549"/>
                <a:gd name="connsiteX98" fmla="*/ 475986 w 941119"/>
                <a:gd name="connsiteY98" fmla="*/ 103808 h 921549"/>
                <a:gd name="connsiteX99" fmla="*/ 476146 w 941119"/>
                <a:gd name="connsiteY99" fmla="*/ 108415 h 921549"/>
                <a:gd name="connsiteX100" fmla="*/ 476893 w 941119"/>
                <a:gd name="connsiteY100" fmla="*/ 116065 h 921549"/>
                <a:gd name="connsiteX101" fmla="*/ 477071 w 941119"/>
                <a:gd name="connsiteY101" fmla="*/ 117595 h 921549"/>
                <a:gd name="connsiteX102" fmla="*/ 478316 w 941119"/>
                <a:gd name="connsiteY102" fmla="*/ 134479 h 921549"/>
                <a:gd name="connsiteX103" fmla="*/ 480095 w 941119"/>
                <a:gd name="connsiteY103" fmla="*/ 149227 h 921549"/>
                <a:gd name="connsiteX104" fmla="*/ 481163 w 941119"/>
                <a:gd name="connsiteY104" fmla="*/ 159421 h 921549"/>
                <a:gd name="connsiteX105" fmla="*/ 491339 w 941119"/>
                <a:gd name="connsiteY105" fmla="*/ 221083 h 921549"/>
                <a:gd name="connsiteX106" fmla="*/ 508204 w 941119"/>
                <a:gd name="connsiteY106" fmla="*/ 280290 h 921549"/>
                <a:gd name="connsiteX107" fmla="*/ 538448 w 941119"/>
                <a:gd name="connsiteY107" fmla="*/ 339639 h 921549"/>
                <a:gd name="connsiteX108" fmla="*/ 552556 w 941119"/>
                <a:gd name="connsiteY108" fmla="*/ 357928 h 921549"/>
                <a:gd name="connsiteX109" fmla="*/ 567073 w 941119"/>
                <a:gd name="connsiteY109" fmla="*/ 373210 h 921549"/>
                <a:gd name="connsiteX110" fmla="*/ 587550 w 941119"/>
                <a:gd name="connsiteY110" fmla="*/ 390289 h 921549"/>
                <a:gd name="connsiteX111" fmla="*/ 609077 w 941119"/>
                <a:gd name="connsiteY111" fmla="*/ 404325 h 921549"/>
                <a:gd name="connsiteX112" fmla="*/ 644249 w 941119"/>
                <a:gd name="connsiteY112" fmla="*/ 421297 h 921549"/>
                <a:gd name="connsiteX113" fmla="*/ 694062 w 941119"/>
                <a:gd name="connsiteY113" fmla="*/ 437202 h 921549"/>
                <a:gd name="connsiteX114" fmla="*/ 725106 w 941119"/>
                <a:gd name="connsiteY114" fmla="*/ 444087 h 921549"/>
                <a:gd name="connsiteX115" fmla="*/ 746846 w 941119"/>
                <a:gd name="connsiteY115" fmla="*/ 447645 h 921549"/>
                <a:gd name="connsiteX116" fmla="*/ 771664 w 941119"/>
                <a:gd name="connsiteY116" fmla="*/ 451328 h 921549"/>
                <a:gd name="connsiteX117" fmla="*/ 784936 w 941119"/>
                <a:gd name="connsiteY117" fmla="*/ 452644 h 921549"/>
                <a:gd name="connsiteX118" fmla="*/ 800200 w 941119"/>
                <a:gd name="connsiteY118" fmla="*/ 454423 h 921549"/>
                <a:gd name="connsiteX119" fmla="*/ 804292 w 941119"/>
                <a:gd name="connsiteY119" fmla="*/ 454672 h 921549"/>
                <a:gd name="connsiteX120" fmla="*/ 811408 w 941119"/>
                <a:gd name="connsiteY120" fmla="*/ 455420 h 921549"/>
                <a:gd name="connsiteX121" fmla="*/ 812422 w 941119"/>
                <a:gd name="connsiteY121" fmla="*/ 455580 h 921549"/>
                <a:gd name="connsiteX122" fmla="*/ 830337 w 941119"/>
                <a:gd name="connsiteY122" fmla="*/ 456754 h 921549"/>
                <a:gd name="connsiteX123" fmla="*/ 839535 w 941119"/>
                <a:gd name="connsiteY123" fmla="*/ 457519 h 921549"/>
                <a:gd name="connsiteX124" fmla="*/ 841065 w 941119"/>
                <a:gd name="connsiteY124" fmla="*/ 457697 h 921549"/>
                <a:gd name="connsiteX125" fmla="*/ 870829 w 941119"/>
                <a:gd name="connsiteY125" fmla="*/ 458871 h 921549"/>
                <a:gd name="connsiteX126" fmla="*/ 879510 w 941119"/>
                <a:gd name="connsiteY126" fmla="*/ 459529 h 921549"/>
                <a:gd name="connsiteX127" fmla="*/ 883602 w 941119"/>
                <a:gd name="connsiteY127" fmla="*/ 459778 h 921549"/>
                <a:gd name="connsiteX128" fmla="*/ 900059 w 941119"/>
                <a:gd name="connsiteY128" fmla="*/ 459885 h 921549"/>
                <a:gd name="connsiteX129" fmla="*/ 913384 w 941119"/>
                <a:gd name="connsiteY129" fmla="*/ 460632 h 921549"/>
                <a:gd name="connsiteX130" fmla="*/ 923133 w 941119"/>
                <a:gd name="connsiteY130" fmla="*/ 460846 h 921549"/>
                <a:gd name="connsiteX131" fmla="*/ 940621 w 941119"/>
                <a:gd name="connsiteY131" fmla="*/ 461522 h 921549"/>
                <a:gd name="connsiteX132" fmla="*/ 937561 w 941119"/>
                <a:gd name="connsiteY132" fmla="*/ 461806 h 921549"/>
                <a:gd name="connsiteX133" fmla="*/ 906694 w 941119"/>
                <a:gd name="connsiteY133" fmla="*/ 461949 h 921549"/>
                <a:gd name="connsiteX134" fmla="*/ 900557 w 941119"/>
                <a:gd name="connsiteY134" fmla="*/ 462482 h 921549"/>
                <a:gd name="connsiteX135" fmla="*/ 895967 w 941119"/>
                <a:gd name="connsiteY135" fmla="*/ 462838 h 921549"/>
                <a:gd name="connsiteX136" fmla="*/ 881040 w 941119"/>
                <a:gd name="connsiteY136" fmla="*/ 462945 h 921549"/>
                <a:gd name="connsiteX137" fmla="*/ 870811 w 941119"/>
                <a:gd name="connsiteY137" fmla="*/ 463639 h 921549"/>
                <a:gd name="connsiteX138" fmla="*/ 860546 w 941119"/>
                <a:gd name="connsiteY138" fmla="*/ 463959 h 921549"/>
                <a:gd name="connsiteX139" fmla="*/ 850316 w 941119"/>
                <a:gd name="connsiteY139" fmla="*/ 464688 h 921549"/>
                <a:gd name="connsiteX140" fmla="*/ 844677 w 941119"/>
                <a:gd name="connsiteY140" fmla="*/ 464955 h 921549"/>
                <a:gd name="connsiteX141" fmla="*/ 832401 w 941119"/>
                <a:gd name="connsiteY141" fmla="*/ 465809 h 921549"/>
                <a:gd name="connsiteX142" fmla="*/ 827793 w 941119"/>
                <a:gd name="connsiteY142" fmla="*/ 466005 h 921549"/>
                <a:gd name="connsiteX143" fmla="*/ 818596 w 941119"/>
                <a:gd name="connsiteY143" fmla="*/ 466788 h 921549"/>
                <a:gd name="connsiteX144" fmla="*/ 817066 w 941119"/>
                <a:gd name="connsiteY144" fmla="*/ 466966 h 921549"/>
                <a:gd name="connsiteX145" fmla="*/ 800200 w 941119"/>
                <a:gd name="connsiteY145" fmla="*/ 468264 h 921549"/>
                <a:gd name="connsiteX146" fmla="*/ 785416 w 941119"/>
                <a:gd name="connsiteY146" fmla="*/ 469777 h 921549"/>
                <a:gd name="connsiteX147" fmla="*/ 773194 w 941119"/>
                <a:gd name="connsiteY147" fmla="*/ 471182 h 921549"/>
                <a:gd name="connsiteX148" fmla="*/ 762004 w 941119"/>
                <a:gd name="connsiteY148" fmla="*/ 472481 h 921549"/>
                <a:gd name="connsiteX149" fmla="*/ 751881 w 941119"/>
                <a:gd name="connsiteY149" fmla="*/ 474117 h 921549"/>
                <a:gd name="connsiteX150" fmla="*/ 724075 w 941119"/>
                <a:gd name="connsiteY150" fmla="*/ 478654 h 921549"/>
                <a:gd name="connsiteX151" fmla="*/ 689063 w 941119"/>
                <a:gd name="connsiteY151" fmla="*/ 486606 h 921549"/>
                <a:gd name="connsiteX152" fmla="*/ 637061 w 941119"/>
                <a:gd name="connsiteY152" fmla="*/ 504272 h 921549"/>
                <a:gd name="connsiteX153" fmla="*/ 592069 w 941119"/>
                <a:gd name="connsiteY153" fmla="*/ 528948 h 921549"/>
                <a:gd name="connsiteX154" fmla="*/ 567073 w 941119"/>
                <a:gd name="connsiteY154" fmla="*/ 549531 h 921549"/>
                <a:gd name="connsiteX155" fmla="*/ 560153 w 941119"/>
                <a:gd name="connsiteY155" fmla="*/ 556434 h 921549"/>
                <a:gd name="connsiteX156" fmla="*/ 541312 w 941119"/>
                <a:gd name="connsiteY156" fmla="*/ 578797 h 921549"/>
                <a:gd name="connsiteX157" fmla="*/ 520355 w 941119"/>
                <a:gd name="connsiteY157" fmla="*/ 613524 h 921549"/>
                <a:gd name="connsiteX158" fmla="*/ 507350 w 941119"/>
                <a:gd name="connsiteY158" fmla="*/ 644266 h 921549"/>
                <a:gd name="connsiteX159" fmla="*/ 493314 w 941119"/>
                <a:gd name="connsiteY159" fmla="*/ 692034 h 921549"/>
                <a:gd name="connsiteX160" fmla="*/ 487514 w 941119"/>
                <a:gd name="connsiteY160" fmla="*/ 720143 h 921549"/>
                <a:gd name="connsiteX161" fmla="*/ 483137 w 941119"/>
                <a:gd name="connsiteY161" fmla="*/ 747985 h 921549"/>
                <a:gd name="connsiteX162" fmla="*/ 479971 w 941119"/>
                <a:gd name="connsiteY162" fmla="*/ 771860 h 921549"/>
                <a:gd name="connsiteX163" fmla="*/ 478281 w 941119"/>
                <a:gd name="connsiteY163" fmla="*/ 786092 h 921549"/>
                <a:gd name="connsiteX164" fmla="*/ 476929 w 941119"/>
                <a:gd name="connsiteY164" fmla="*/ 802442 h 921549"/>
                <a:gd name="connsiteX165" fmla="*/ 475310 w 941119"/>
                <a:gd name="connsiteY165" fmla="*/ 822367 h 921549"/>
                <a:gd name="connsiteX166" fmla="*/ 475185 w 941119"/>
                <a:gd name="connsiteY166" fmla="*/ 823381 h 921549"/>
                <a:gd name="connsiteX167" fmla="*/ 474064 w 941119"/>
                <a:gd name="connsiteY167" fmla="*/ 844392 h 921549"/>
                <a:gd name="connsiteX168" fmla="*/ 473246 w 941119"/>
                <a:gd name="connsiteY168" fmla="*/ 859264 h 921549"/>
                <a:gd name="connsiteX169" fmla="*/ 473015 w 941119"/>
                <a:gd name="connsiteY169" fmla="*/ 869014 h 921549"/>
                <a:gd name="connsiteX170" fmla="*/ 472178 w 941119"/>
                <a:gd name="connsiteY170" fmla="*/ 884883 h 921549"/>
                <a:gd name="connsiteX171" fmla="*/ 472036 w 941119"/>
                <a:gd name="connsiteY171" fmla="*/ 888992 h 921549"/>
                <a:gd name="connsiteX172" fmla="*/ 471912 w 941119"/>
                <a:gd name="connsiteY172" fmla="*/ 916265 h 921549"/>
                <a:gd name="connsiteX173" fmla="*/ 471965 w 941119"/>
                <a:gd name="connsiteY173" fmla="*/ 921371 h 921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</a:cxnLst>
              <a:rect l="l" t="t" r="r" b="b"/>
              <a:pathLst>
                <a:path w="941119" h="921549">
                  <a:moveTo>
                    <a:pt x="471965" y="921371"/>
                  </a:moveTo>
                  <a:cubicBezTo>
                    <a:pt x="470378" y="916840"/>
                    <a:pt x="469718" y="912036"/>
                    <a:pt x="470026" y="907245"/>
                  </a:cubicBezTo>
                  <a:cubicBezTo>
                    <a:pt x="470026" y="900396"/>
                    <a:pt x="470026" y="893529"/>
                    <a:pt x="470026" y="886680"/>
                  </a:cubicBezTo>
                  <a:cubicBezTo>
                    <a:pt x="470102" y="882398"/>
                    <a:pt x="469859" y="878115"/>
                    <a:pt x="469296" y="873871"/>
                  </a:cubicBezTo>
                  <a:cubicBezTo>
                    <a:pt x="468951" y="870115"/>
                    <a:pt x="468857" y="866342"/>
                    <a:pt x="469012" y="862574"/>
                  </a:cubicBezTo>
                  <a:cubicBezTo>
                    <a:pt x="469012" y="858126"/>
                    <a:pt x="469279" y="853678"/>
                    <a:pt x="468211" y="849266"/>
                  </a:cubicBezTo>
                  <a:cubicBezTo>
                    <a:pt x="468003" y="847907"/>
                    <a:pt x="467937" y="846530"/>
                    <a:pt x="468016" y="845157"/>
                  </a:cubicBezTo>
                  <a:cubicBezTo>
                    <a:pt x="467891" y="840211"/>
                    <a:pt x="468229" y="835229"/>
                    <a:pt x="467144" y="830301"/>
                  </a:cubicBezTo>
                  <a:cubicBezTo>
                    <a:pt x="466896" y="828432"/>
                    <a:pt x="466838" y="826542"/>
                    <a:pt x="466966" y="824662"/>
                  </a:cubicBezTo>
                  <a:cubicBezTo>
                    <a:pt x="467130" y="821746"/>
                    <a:pt x="466872" y="818823"/>
                    <a:pt x="466201" y="815980"/>
                  </a:cubicBezTo>
                  <a:cubicBezTo>
                    <a:pt x="466059" y="815489"/>
                    <a:pt x="466005" y="814977"/>
                    <a:pt x="466041" y="814468"/>
                  </a:cubicBezTo>
                  <a:cubicBezTo>
                    <a:pt x="466414" y="808277"/>
                    <a:pt x="465027" y="802192"/>
                    <a:pt x="464813" y="796037"/>
                  </a:cubicBezTo>
                  <a:cubicBezTo>
                    <a:pt x="464635" y="791091"/>
                    <a:pt x="463746" y="786199"/>
                    <a:pt x="463176" y="781271"/>
                  </a:cubicBezTo>
                  <a:cubicBezTo>
                    <a:pt x="463038" y="780428"/>
                    <a:pt x="462943" y="779579"/>
                    <a:pt x="462892" y="778727"/>
                  </a:cubicBezTo>
                  <a:cubicBezTo>
                    <a:pt x="462629" y="773263"/>
                    <a:pt x="462034" y="767821"/>
                    <a:pt x="461113" y="762431"/>
                  </a:cubicBezTo>
                  <a:cubicBezTo>
                    <a:pt x="460686" y="759388"/>
                    <a:pt x="460401" y="756329"/>
                    <a:pt x="459992" y="753286"/>
                  </a:cubicBezTo>
                  <a:cubicBezTo>
                    <a:pt x="458498" y="742452"/>
                    <a:pt x="456754" y="731671"/>
                    <a:pt x="454904" y="720890"/>
                  </a:cubicBezTo>
                  <a:cubicBezTo>
                    <a:pt x="452420" y="705871"/>
                    <a:pt x="449159" y="690989"/>
                    <a:pt x="445137" y="676307"/>
                  </a:cubicBezTo>
                  <a:cubicBezTo>
                    <a:pt x="440458" y="659107"/>
                    <a:pt x="434573" y="642259"/>
                    <a:pt x="427524" y="625888"/>
                  </a:cubicBezTo>
                  <a:cubicBezTo>
                    <a:pt x="420559" y="609848"/>
                    <a:pt x="411982" y="594559"/>
                    <a:pt x="401924" y="580256"/>
                  </a:cubicBezTo>
                  <a:cubicBezTo>
                    <a:pt x="396960" y="573068"/>
                    <a:pt x="391427" y="566292"/>
                    <a:pt x="385378" y="559992"/>
                  </a:cubicBezTo>
                  <a:cubicBezTo>
                    <a:pt x="384293" y="558889"/>
                    <a:pt x="383333" y="557680"/>
                    <a:pt x="382372" y="556434"/>
                  </a:cubicBezTo>
                  <a:cubicBezTo>
                    <a:pt x="380666" y="554280"/>
                    <a:pt x="378714" y="552333"/>
                    <a:pt x="376554" y="550635"/>
                  </a:cubicBezTo>
                  <a:cubicBezTo>
                    <a:pt x="375722" y="550037"/>
                    <a:pt x="374925" y="549389"/>
                    <a:pt x="374170" y="548695"/>
                  </a:cubicBezTo>
                  <a:cubicBezTo>
                    <a:pt x="369525" y="544134"/>
                    <a:pt x="364594" y="539873"/>
                    <a:pt x="359404" y="535940"/>
                  </a:cubicBezTo>
                  <a:cubicBezTo>
                    <a:pt x="352144" y="530209"/>
                    <a:pt x="344501" y="524984"/>
                    <a:pt x="336526" y="520302"/>
                  </a:cubicBezTo>
                  <a:cubicBezTo>
                    <a:pt x="319182" y="510227"/>
                    <a:pt x="300888" y="501885"/>
                    <a:pt x="281909" y="495395"/>
                  </a:cubicBezTo>
                  <a:cubicBezTo>
                    <a:pt x="267490" y="490476"/>
                    <a:pt x="252821" y="486320"/>
                    <a:pt x="237966" y="482942"/>
                  </a:cubicBezTo>
                  <a:cubicBezTo>
                    <a:pt x="226473" y="480291"/>
                    <a:pt x="214927" y="477853"/>
                    <a:pt x="203239" y="476199"/>
                  </a:cubicBezTo>
                  <a:cubicBezTo>
                    <a:pt x="192760" y="474722"/>
                    <a:pt x="182335" y="472641"/>
                    <a:pt x="171839" y="471449"/>
                  </a:cubicBezTo>
                  <a:cubicBezTo>
                    <a:pt x="167444" y="470933"/>
                    <a:pt x="162943" y="470239"/>
                    <a:pt x="158585" y="470043"/>
                  </a:cubicBezTo>
                  <a:cubicBezTo>
                    <a:pt x="154226" y="469848"/>
                    <a:pt x="149690" y="469047"/>
                    <a:pt x="145349" y="468496"/>
                  </a:cubicBezTo>
                  <a:cubicBezTo>
                    <a:pt x="144341" y="468325"/>
                    <a:pt x="143326" y="468206"/>
                    <a:pt x="142306" y="468140"/>
                  </a:cubicBezTo>
                  <a:cubicBezTo>
                    <a:pt x="139033" y="468140"/>
                    <a:pt x="135795" y="467410"/>
                    <a:pt x="132611" y="467339"/>
                  </a:cubicBezTo>
                  <a:cubicBezTo>
                    <a:pt x="126420" y="467197"/>
                    <a:pt x="120353" y="465863"/>
                    <a:pt x="114180" y="466023"/>
                  </a:cubicBezTo>
                  <a:cubicBezTo>
                    <a:pt x="111788" y="466194"/>
                    <a:pt x="109383" y="465971"/>
                    <a:pt x="107063" y="465364"/>
                  </a:cubicBezTo>
                  <a:cubicBezTo>
                    <a:pt x="106570" y="465201"/>
                    <a:pt x="106053" y="465123"/>
                    <a:pt x="105533" y="465133"/>
                  </a:cubicBezTo>
                  <a:cubicBezTo>
                    <a:pt x="97972" y="465489"/>
                    <a:pt x="90518" y="464101"/>
                    <a:pt x="82975" y="463977"/>
                  </a:cubicBezTo>
                  <a:cubicBezTo>
                    <a:pt x="77838" y="464155"/>
                    <a:pt x="72695" y="463886"/>
                    <a:pt x="67604" y="463176"/>
                  </a:cubicBezTo>
                  <a:cubicBezTo>
                    <a:pt x="64708" y="462883"/>
                    <a:pt x="61794" y="462812"/>
                    <a:pt x="58887" y="462963"/>
                  </a:cubicBezTo>
                  <a:cubicBezTo>
                    <a:pt x="52037" y="462767"/>
                    <a:pt x="45170" y="463425"/>
                    <a:pt x="38374" y="462073"/>
                  </a:cubicBezTo>
                  <a:cubicBezTo>
                    <a:pt x="37010" y="461918"/>
                    <a:pt x="35634" y="461888"/>
                    <a:pt x="34265" y="461984"/>
                  </a:cubicBezTo>
                  <a:lnTo>
                    <a:pt x="4892" y="461931"/>
                  </a:lnTo>
                  <a:cubicBezTo>
                    <a:pt x="3677" y="462016"/>
                    <a:pt x="2458" y="461815"/>
                    <a:pt x="1334" y="461344"/>
                  </a:cubicBezTo>
                  <a:cubicBezTo>
                    <a:pt x="2348" y="461255"/>
                    <a:pt x="3380" y="461095"/>
                    <a:pt x="4394" y="461077"/>
                  </a:cubicBezTo>
                  <a:lnTo>
                    <a:pt x="22416" y="460952"/>
                  </a:lnTo>
                  <a:cubicBezTo>
                    <a:pt x="25991" y="461127"/>
                    <a:pt x="29574" y="460876"/>
                    <a:pt x="33090" y="460205"/>
                  </a:cubicBezTo>
                  <a:cubicBezTo>
                    <a:pt x="34449" y="459994"/>
                    <a:pt x="35828" y="459935"/>
                    <a:pt x="37200" y="460027"/>
                  </a:cubicBezTo>
                  <a:cubicBezTo>
                    <a:pt x="43035" y="460027"/>
                    <a:pt x="48853" y="460027"/>
                    <a:pt x="54688" y="460027"/>
                  </a:cubicBezTo>
                  <a:cubicBezTo>
                    <a:pt x="58111" y="460079"/>
                    <a:pt x="61533" y="459848"/>
                    <a:pt x="64918" y="459334"/>
                  </a:cubicBezTo>
                  <a:cubicBezTo>
                    <a:pt x="67984" y="459010"/>
                    <a:pt x="71070" y="458908"/>
                    <a:pt x="74151" y="459031"/>
                  </a:cubicBezTo>
                  <a:cubicBezTo>
                    <a:pt x="78781" y="459232"/>
                    <a:pt x="83420" y="458953"/>
                    <a:pt x="87992" y="458195"/>
                  </a:cubicBezTo>
                  <a:cubicBezTo>
                    <a:pt x="89689" y="457960"/>
                    <a:pt x="91405" y="457894"/>
                    <a:pt x="93116" y="457999"/>
                  </a:cubicBezTo>
                  <a:cubicBezTo>
                    <a:pt x="97226" y="458202"/>
                    <a:pt x="101346" y="457921"/>
                    <a:pt x="105391" y="457163"/>
                  </a:cubicBezTo>
                  <a:cubicBezTo>
                    <a:pt x="106750" y="456951"/>
                    <a:pt x="108129" y="456891"/>
                    <a:pt x="109501" y="456985"/>
                  </a:cubicBezTo>
                  <a:cubicBezTo>
                    <a:pt x="113269" y="457163"/>
                    <a:pt x="117046" y="456877"/>
                    <a:pt x="120744" y="456131"/>
                  </a:cubicBezTo>
                  <a:cubicBezTo>
                    <a:pt x="121919" y="455930"/>
                    <a:pt x="123113" y="455870"/>
                    <a:pt x="124302" y="455953"/>
                  </a:cubicBezTo>
                  <a:cubicBezTo>
                    <a:pt x="127048" y="456103"/>
                    <a:pt x="129801" y="455839"/>
                    <a:pt x="132468" y="455171"/>
                  </a:cubicBezTo>
                  <a:cubicBezTo>
                    <a:pt x="132964" y="455021"/>
                    <a:pt x="133482" y="454962"/>
                    <a:pt x="133998" y="454993"/>
                  </a:cubicBezTo>
                  <a:cubicBezTo>
                    <a:pt x="139335" y="455384"/>
                    <a:pt x="144530" y="453907"/>
                    <a:pt x="149850" y="453747"/>
                  </a:cubicBezTo>
                  <a:cubicBezTo>
                    <a:pt x="154262" y="453623"/>
                    <a:pt x="158745" y="452680"/>
                    <a:pt x="163050" y="452128"/>
                  </a:cubicBezTo>
                  <a:cubicBezTo>
                    <a:pt x="166964" y="451648"/>
                    <a:pt x="170878" y="451310"/>
                    <a:pt x="174774" y="450794"/>
                  </a:cubicBezTo>
                  <a:cubicBezTo>
                    <a:pt x="181036" y="449940"/>
                    <a:pt x="187228" y="448926"/>
                    <a:pt x="193543" y="448125"/>
                  </a:cubicBezTo>
                  <a:cubicBezTo>
                    <a:pt x="200499" y="447254"/>
                    <a:pt x="207384" y="445973"/>
                    <a:pt x="214251" y="444656"/>
                  </a:cubicBezTo>
                  <a:cubicBezTo>
                    <a:pt x="218290" y="443874"/>
                    <a:pt x="222364" y="443322"/>
                    <a:pt x="226367" y="442450"/>
                  </a:cubicBezTo>
                  <a:cubicBezTo>
                    <a:pt x="244963" y="438563"/>
                    <a:pt x="263323" y="433621"/>
                    <a:pt x="281357" y="427649"/>
                  </a:cubicBezTo>
                  <a:cubicBezTo>
                    <a:pt x="296960" y="422374"/>
                    <a:pt x="312103" y="415829"/>
                    <a:pt x="326634" y="408079"/>
                  </a:cubicBezTo>
                  <a:cubicBezTo>
                    <a:pt x="339643" y="401148"/>
                    <a:pt x="351963" y="392993"/>
                    <a:pt x="363425" y="383724"/>
                  </a:cubicBezTo>
                  <a:cubicBezTo>
                    <a:pt x="372173" y="376544"/>
                    <a:pt x="380335" y="368680"/>
                    <a:pt x="387834" y="360205"/>
                  </a:cubicBezTo>
                  <a:cubicBezTo>
                    <a:pt x="396875" y="350126"/>
                    <a:pt x="404875" y="339159"/>
                    <a:pt x="411708" y="327470"/>
                  </a:cubicBezTo>
                  <a:cubicBezTo>
                    <a:pt x="415925" y="320212"/>
                    <a:pt x="420195" y="312971"/>
                    <a:pt x="423681" y="305321"/>
                  </a:cubicBezTo>
                  <a:cubicBezTo>
                    <a:pt x="430088" y="291460"/>
                    <a:pt x="435585" y="277198"/>
                    <a:pt x="440138" y="262624"/>
                  </a:cubicBezTo>
                  <a:cubicBezTo>
                    <a:pt x="444158" y="249530"/>
                    <a:pt x="447699" y="236329"/>
                    <a:pt x="450527" y="222915"/>
                  </a:cubicBezTo>
                  <a:cubicBezTo>
                    <a:pt x="452129" y="215390"/>
                    <a:pt x="453801" y="207882"/>
                    <a:pt x="455082" y="200286"/>
                  </a:cubicBezTo>
                  <a:cubicBezTo>
                    <a:pt x="456363" y="192689"/>
                    <a:pt x="457448" y="185110"/>
                    <a:pt x="458640" y="177514"/>
                  </a:cubicBezTo>
                  <a:cubicBezTo>
                    <a:pt x="459191" y="173956"/>
                    <a:pt x="459743" y="170398"/>
                    <a:pt x="460419" y="166840"/>
                  </a:cubicBezTo>
                  <a:cubicBezTo>
                    <a:pt x="460917" y="163975"/>
                    <a:pt x="460881" y="161058"/>
                    <a:pt x="461415" y="158176"/>
                  </a:cubicBezTo>
                  <a:cubicBezTo>
                    <a:pt x="462234" y="153817"/>
                    <a:pt x="462340" y="149280"/>
                    <a:pt x="462803" y="144922"/>
                  </a:cubicBezTo>
                  <a:cubicBezTo>
                    <a:pt x="463319" y="139994"/>
                    <a:pt x="463870" y="135083"/>
                    <a:pt x="464422" y="130155"/>
                  </a:cubicBezTo>
                  <a:cubicBezTo>
                    <a:pt x="464562" y="129662"/>
                    <a:pt x="464651" y="129155"/>
                    <a:pt x="464689" y="128643"/>
                  </a:cubicBezTo>
                  <a:cubicBezTo>
                    <a:pt x="464368" y="122630"/>
                    <a:pt x="466005" y="116741"/>
                    <a:pt x="465881" y="110728"/>
                  </a:cubicBezTo>
                  <a:cubicBezTo>
                    <a:pt x="465758" y="108500"/>
                    <a:pt x="465987" y="106267"/>
                    <a:pt x="466557" y="104110"/>
                  </a:cubicBezTo>
                  <a:cubicBezTo>
                    <a:pt x="466720" y="103617"/>
                    <a:pt x="466799" y="103100"/>
                    <a:pt x="466788" y="102580"/>
                  </a:cubicBezTo>
                  <a:cubicBezTo>
                    <a:pt x="466397" y="95197"/>
                    <a:pt x="467998" y="87921"/>
                    <a:pt x="467944" y="80538"/>
                  </a:cubicBezTo>
                  <a:cubicBezTo>
                    <a:pt x="467823" y="76775"/>
                    <a:pt x="468069" y="73010"/>
                    <a:pt x="468674" y="69294"/>
                  </a:cubicBezTo>
                  <a:cubicBezTo>
                    <a:pt x="468983" y="66566"/>
                    <a:pt x="469078" y="63818"/>
                    <a:pt x="468958" y="61075"/>
                  </a:cubicBezTo>
                  <a:cubicBezTo>
                    <a:pt x="469101" y="55738"/>
                    <a:pt x="468585" y="50401"/>
                    <a:pt x="469795" y="45188"/>
                  </a:cubicBezTo>
                  <a:cubicBezTo>
                    <a:pt x="469988" y="43833"/>
                    <a:pt x="470029" y="42460"/>
                    <a:pt x="469919" y="41096"/>
                  </a:cubicBezTo>
                  <a:cubicBezTo>
                    <a:pt x="469919" y="30795"/>
                    <a:pt x="470079" y="20512"/>
                    <a:pt x="470026" y="10230"/>
                  </a:cubicBezTo>
                  <a:cubicBezTo>
                    <a:pt x="470088" y="7168"/>
                    <a:pt x="470741" y="4148"/>
                    <a:pt x="471947" y="1334"/>
                  </a:cubicBezTo>
                  <a:lnTo>
                    <a:pt x="471947" y="5462"/>
                  </a:lnTo>
                  <a:cubicBezTo>
                    <a:pt x="471947" y="13183"/>
                    <a:pt x="471947" y="20886"/>
                    <a:pt x="472054" y="28589"/>
                  </a:cubicBezTo>
                  <a:cubicBezTo>
                    <a:pt x="471995" y="32700"/>
                    <a:pt x="472239" y="36808"/>
                    <a:pt x="472783" y="40883"/>
                  </a:cubicBezTo>
                  <a:cubicBezTo>
                    <a:pt x="473128" y="44465"/>
                    <a:pt x="473223" y="48068"/>
                    <a:pt x="473068" y="51664"/>
                  </a:cubicBezTo>
                  <a:cubicBezTo>
                    <a:pt x="473193" y="57143"/>
                    <a:pt x="472819" y="62605"/>
                    <a:pt x="473904" y="68067"/>
                  </a:cubicBezTo>
                  <a:cubicBezTo>
                    <a:pt x="474171" y="70429"/>
                    <a:pt x="474237" y="72809"/>
                    <a:pt x="474100" y="75183"/>
                  </a:cubicBezTo>
                  <a:cubicBezTo>
                    <a:pt x="473904" y="79121"/>
                    <a:pt x="474173" y="83068"/>
                    <a:pt x="474900" y="86942"/>
                  </a:cubicBezTo>
                  <a:cubicBezTo>
                    <a:pt x="475098" y="88117"/>
                    <a:pt x="475164" y="89311"/>
                    <a:pt x="475096" y="90500"/>
                  </a:cubicBezTo>
                  <a:cubicBezTo>
                    <a:pt x="474922" y="94955"/>
                    <a:pt x="475219" y="99416"/>
                    <a:pt x="475986" y="103808"/>
                  </a:cubicBezTo>
                  <a:cubicBezTo>
                    <a:pt x="476210" y="105333"/>
                    <a:pt x="476263" y="106878"/>
                    <a:pt x="476146" y="108415"/>
                  </a:cubicBezTo>
                  <a:cubicBezTo>
                    <a:pt x="476012" y="110988"/>
                    <a:pt x="476263" y="113567"/>
                    <a:pt x="476893" y="116065"/>
                  </a:cubicBezTo>
                  <a:cubicBezTo>
                    <a:pt x="477041" y="116561"/>
                    <a:pt x="477101" y="117079"/>
                    <a:pt x="477071" y="117595"/>
                  </a:cubicBezTo>
                  <a:cubicBezTo>
                    <a:pt x="476715" y="123271"/>
                    <a:pt x="478085" y="128821"/>
                    <a:pt x="478316" y="134479"/>
                  </a:cubicBezTo>
                  <a:cubicBezTo>
                    <a:pt x="478530" y="139407"/>
                    <a:pt x="479455" y="144299"/>
                    <a:pt x="480095" y="149227"/>
                  </a:cubicBezTo>
                  <a:cubicBezTo>
                    <a:pt x="480487" y="152607"/>
                    <a:pt x="480771" y="156023"/>
                    <a:pt x="481163" y="159421"/>
                  </a:cubicBezTo>
                  <a:cubicBezTo>
                    <a:pt x="483600" y="180129"/>
                    <a:pt x="487123" y="200659"/>
                    <a:pt x="491339" y="221083"/>
                  </a:cubicBezTo>
                  <a:cubicBezTo>
                    <a:pt x="495486" y="241209"/>
                    <a:pt x="501124" y="260999"/>
                    <a:pt x="508204" y="280290"/>
                  </a:cubicBezTo>
                  <a:cubicBezTo>
                    <a:pt x="515675" y="301299"/>
                    <a:pt x="525842" y="321247"/>
                    <a:pt x="538448" y="339639"/>
                  </a:cubicBezTo>
                  <a:cubicBezTo>
                    <a:pt x="542878" y="345955"/>
                    <a:pt x="547521" y="352092"/>
                    <a:pt x="552556" y="357928"/>
                  </a:cubicBezTo>
                  <a:cubicBezTo>
                    <a:pt x="557146" y="363265"/>
                    <a:pt x="562092" y="368246"/>
                    <a:pt x="567073" y="373210"/>
                  </a:cubicBezTo>
                  <a:cubicBezTo>
                    <a:pt x="573448" y="379424"/>
                    <a:pt x="580293" y="385133"/>
                    <a:pt x="587550" y="390289"/>
                  </a:cubicBezTo>
                  <a:cubicBezTo>
                    <a:pt x="594471" y="395341"/>
                    <a:pt x="601694" y="399949"/>
                    <a:pt x="609077" y="404325"/>
                  </a:cubicBezTo>
                  <a:cubicBezTo>
                    <a:pt x="620349" y="410876"/>
                    <a:pt x="632106" y="416549"/>
                    <a:pt x="644249" y="421297"/>
                  </a:cubicBezTo>
                  <a:cubicBezTo>
                    <a:pt x="660441" y="427810"/>
                    <a:pt x="677090" y="433128"/>
                    <a:pt x="694062" y="437202"/>
                  </a:cubicBezTo>
                  <a:cubicBezTo>
                    <a:pt x="704363" y="439657"/>
                    <a:pt x="714681" y="442148"/>
                    <a:pt x="725106" y="444087"/>
                  </a:cubicBezTo>
                  <a:cubicBezTo>
                    <a:pt x="732312" y="445439"/>
                    <a:pt x="739517" y="446898"/>
                    <a:pt x="746846" y="447645"/>
                  </a:cubicBezTo>
                  <a:cubicBezTo>
                    <a:pt x="755155" y="448570"/>
                    <a:pt x="763392" y="450171"/>
                    <a:pt x="771664" y="451328"/>
                  </a:cubicBezTo>
                  <a:cubicBezTo>
                    <a:pt x="776076" y="451933"/>
                    <a:pt x="780560" y="452164"/>
                    <a:pt x="784936" y="452644"/>
                  </a:cubicBezTo>
                  <a:cubicBezTo>
                    <a:pt x="790024" y="453178"/>
                    <a:pt x="795112" y="453836"/>
                    <a:pt x="800200" y="454423"/>
                  </a:cubicBezTo>
                  <a:cubicBezTo>
                    <a:pt x="801552" y="454566"/>
                    <a:pt x="802922" y="454655"/>
                    <a:pt x="804292" y="454672"/>
                  </a:cubicBezTo>
                  <a:cubicBezTo>
                    <a:pt x="806689" y="454575"/>
                    <a:pt x="809085" y="454827"/>
                    <a:pt x="811408" y="455420"/>
                  </a:cubicBezTo>
                  <a:cubicBezTo>
                    <a:pt x="811734" y="455535"/>
                    <a:pt x="812077" y="455589"/>
                    <a:pt x="812422" y="455580"/>
                  </a:cubicBezTo>
                  <a:cubicBezTo>
                    <a:pt x="818453" y="455242"/>
                    <a:pt x="824342" y="456683"/>
                    <a:pt x="830337" y="456754"/>
                  </a:cubicBezTo>
                  <a:cubicBezTo>
                    <a:pt x="833424" y="456581"/>
                    <a:pt x="836520" y="456838"/>
                    <a:pt x="839535" y="457519"/>
                  </a:cubicBezTo>
                  <a:cubicBezTo>
                    <a:pt x="840031" y="457667"/>
                    <a:pt x="840549" y="457727"/>
                    <a:pt x="841065" y="457697"/>
                  </a:cubicBezTo>
                  <a:cubicBezTo>
                    <a:pt x="851010" y="457305"/>
                    <a:pt x="860866" y="459280"/>
                    <a:pt x="870829" y="458871"/>
                  </a:cubicBezTo>
                  <a:cubicBezTo>
                    <a:pt x="873739" y="458656"/>
                    <a:pt x="876666" y="458876"/>
                    <a:pt x="879510" y="459529"/>
                  </a:cubicBezTo>
                  <a:cubicBezTo>
                    <a:pt x="880859" y="459773"/>
                    <a:pt x="882232" y="459857"/>
                    <a:pt x="883602" y="459778"/>
                  </a:cubicBezTo>
                  <a:cubicBezTo>
                    <a:pt x="889082" y="459778"/>
                    <a:pt x="894579" y="459778"/>
                    <a:pt x="900059" y="459885"/>
                  </a:cubicBezTo>
                  <a:cubicBezTo>
                    <a:pt x="904513" y="459778"/>
                    <a:pt x="908970" y="460029"/>
                    <a:pt x="913384" y="460632"/>
                  </a:cubicBezTo>
                  <a:cubicBezTo>
                    <a:pt x="916621" y="460979"/>
                    <a:pt x="919883" y="461052"/>
                    <a:pt x="923133" y="460846"/>
                  </a:cubicBezTo>
                  <a:cubicBezTo>
                    <a:pt x="928970" y="460760"/>
                    <a:pt x="934807" y="460986"/>
                    <a:pt x="940621" y="461522"/>
                  </a:cubicBezTo>
                  <a:cubicBezTo>
                    <a:pt x="939589" y="461629"/>
                    <a:pt x="938575" y="461789"/>
                    <a:pt x="937561" y="461806"/>
                  </a:cubicBezTo>
                  <a:lnTo>
                    <a:pt x="906694" y="461949"/>
                  </a:lnTo>
                  <a:cubicBezTo>
                    <a:pt x="904636" y="461913"/>
                    <a:pt x="902578" y="462093"/>
                    <a:pt x="900557" y="462482"/>
                  </a:cubicBezTo>
                  <a:cubicBezTo>
                    <a:pt x="899043" y="462762"/>
                    <a:pt x="897506" y="462881"/>
                    <a:pt x="895967" y="462838"/>
                  </a:cubicBezTo>
                  <a:cubicBezTo>
                    <a:pt x="890985" y="462838"/>
                    <a:pt x="886022" y="462838"/>
                    <a:pt x="881040" y="462945"/>
                  </a:cubicBezTo>
                  <a:cubicBezTo>
                    <a:pt x="877618" y="462927"/>
                    <a:pt x="874200" y="463160"/>
                    <a:pt x="870811" y="463639"/>
                  </a:cubicBezTo>
                  <a:cubicBezTo>
                    <a:pt x="867400" y="463968"/>
                    <a:pt x="863970" y="464076"/>
                    <a:pt x="860546" y="463959"/>
                  </a:cubicBezTo>
                  <a:cubicBezTo>
                    <a:pt x="857119" y="463838"/>
                    <a:pt x="853691" y="464082"/>
                    <a:pt x="850316" y="464688"/>
                  </a:cubicBezTo>
                  <a:cubicBezTo>
                    <a:pt x="848450" y="464966"/>
                    <a:pt x="846561" y="465055"/>
                    <a:pt x="844677" y="464955"/>
                  </a:cubicBezTo>
                  <a:cubicBezTo>
                    <a:pt x="840565" y="464795"/>
                    <a:pt x="836450" y="465082"/>
                    <a:pt x="832401" y="465809"/>
                  </a:cubicBezTo>
                  <a:cubicBezTo>
                    <a:pt x="830876" y="466035"/>
                    <a:pt x="829332" y="466101"/>
                    <a:pt x="827793" y="466005"/>
                  </a:cubicBezTo>
                  <a:cubicBezTo>
                    <a:pt x="824707" y="465829"/>
                    <a:pt x="821609" y="466092"/>
                    <a:pt x="818596" y="466788"/>
                  </a:cubicBezTo>
                  <a:cubicBezTo>
                    <a:pt x="818101" y="466944"/>
                    <a:pt x="817582" y="467005"/>
                    <a:pt x="817066" y="466966"/>
                  </a:cubicBezTo>
                  <a:cubicBezTo>
                    <a:pt x="811391" y="466539"/>
                    <a:pt x="805787" y="467695"/>
                    <a:pt x="800200" y="468264"/>
                  </a:cubicBezTo>
                  <a:cubicBezTo>
                    <a:pt x="795290" y="468762"/>
                    <a:pt x="790327" y="469065"/>
                    <a:pt x="785416" y="469777"/>
                  </a:cubicBezTo>
                  <a:cubicBezTo>
                    <a:pt x="781378" y="470364"/>
                    <a:pt x="777286" y="470862"/>
                    <a:pt x="773194" y="471182"/>
                  </a:cubicBezTo>
                  <a:cubicBezTo>
                    <a:pt x="769458" y="471484"/>
                    <a:pt x="765722" y="471965"/>
                    <a:pt x="762004" y="472481"/>
                  </a:cubicBezTo>
                  <a:cubicBezTo>
                    <a:pt x="758624" y="472943"/>
                    <a:pt x="755279" y="473762"/>
                    <a:pt x="751881" y="474117"/>
                  </a:cubicBezTo>
                  <a:cubicBezTo>
                    <a:pt x="742541" y="475149"/>
                    <a:pt x="733308" y="476928"/>
                    <a:pt x="724075" y="478654"/>
                  </a:cubicBezTo>
                  <a:cubicBezTo>
                    <a:pt x="712315" y="480860"/>
                    <a:pt x="700609" y="483493"/>
                    <a:pt x="689063" y="486606"/>
                  </a:cubicBezTo>
                  <a:cubicBezTo>
                    <a:pt x="671320" y="491214"/>
                    <a:pt x="653939" y="497119"/>
                    <a:pt x="637061" y="504272"/>
                  </a:cubicBezTo>
                  <a:cubicBezTo>
                    <a:pt x="621276" y="510972"/>
                    <a:pt x="606203" y="519240"/>
                    <a:pt x="592069" y="528948"/>
                  </a:cubicBezTo>
                  <a:cubicBezTo>
                    <a:pt x="583147" y="535061"/>
                    <a:pt x="574784" y="541947"/>
                    <a:pt x="567073" y="549531"/>
                  </a:cubicBezTo>
                  <a:cubicBezTo>
                    <a:pt x="564778" y="551844"/>
                    <a:pt x="562483" y="554157"/>
                    <a:pt x="560153" y="556434"/>
                  </a:cubicBezTo>
                  <a:cubicBezTo>
                    <a:pt x="553214" y="563307"/>
                    <a:pt x="546908" y="570791"/>
                    <a:pt x="541312" y="578797"/>
                  </a:cubicBezTo>
                  <a:cubicBezTo>
                    <a:pt x="533346" y="589752"/>
                    <a:pt x="526335" y="601369"/>
                    <a:pt x="520355" y="613524"/>
                  </a:cubicBezTo>
                  <a:cubicBezTo>
                    <a:pt x="515516" y="623558"/>
                    <a:pt x="511181" y="633805"/>
                    <a:pt x="507350" y="644266"/>
                  </a:cubicBezTo>
                  <a:cubicBezTo>
                    <a:pt x="501720" y="659893"/>
                    <a:pt x="497032" y="675844"/>
                    <a:pt x="493314" y="692034"/>
                  </a:cubicBezTo>
                  <a:cubicBezTo>
                    <a:pt x="491143" y="701356"/>
                    <a:pt x="489275" y="710749"/>
                    <a:pt x="487514" y="720143"/>
                  </a:cubicBezTo>
                  <a:cubicBezTo>
                    <a:pt x="485753" y="729536"/>
                    <a:pt x="484383" y="738663"/>
                    <a:pt x="483137" y="747985"/>
                  </a:cubicBezTo>
                  <a:cubicBezTo>
                    <a:pt x="482088" y="755937"/>
                    <a:pt x="481163" y="763996"/>
                    <a:pt x="479971" y="771860"/>
                  </a:cubicBezTo>
                  <a:cubicBezTo>
                    <a:pt x="479259" y="776592"/>
                    <a:pt x="479811" y="781467"/>
                    <a:pt x="478281" y="786092"/>
                  </a:cubicBezTo>
                  <a:cubicBezTo>
                    <a:pt x="478241" y="791568"/>
                    <a:pt x="477788" y="797033"/>
                    <a:pt x="476929" y="802442"/>
                  </a:cubicBezTo>
                  <a:cubicBezTo>
                    <a:pt x="476253" y="809077"/>
                    <a:pt x="476733" y="815802"/>
                    <a:pt x="475310" y="822367"/>
                  </a:cubicBezTo>
                  <a:cubicBezTo>
                    <a:pt x="475233" y="822700"/>
                    <a:pt x="475192" y="823039"/>
                    <a:pt x="475185" y="823381"/>
                  </a:cubicBezTo>
                  <a:cubicBezTo>
                    <a:pt x="475452" y="830497"/>
                    <a:pt x="474349" y="837400"/>
                    <a:pt x="474064" y="844392"/>
                  </a:cubicBezTo>
                  <a:cubicBezTo>
                    <a:pt x="474128" y="849362"/>
                    <a:pt x="473856" y="854331"/>
                    <a:pt x="473246" y="859264"/>
                  </a:cubicBezTo>
                  <a:cubicBezTo>
                    <a:pt x="472927" y="862504"/>
                    <a:pt x="472851" y="865763"/>
                    <a:pt x="473015" y="869014"/>
                  </a:cubicBezTo>
                  <a:cubicBezTo>
                    <a:pt x="472872" y="874351"/>
                    <a:pt x="473370" y="879688"/>
                    <a:pt x="472178" y="884883"/>
                  </a:cubicBezTo>
                  <a:cubicBezTo>
                    <a:pt x="471988" y="886244"/>
                    <a:pt x="471940" y="887621"/>
                    <a:pt x="472036" y="888992"/>
                  </a:cubicBezTo>
                  <a:cubicBezTo>
                    <a:pt x="472036" y="898089"/>
                    <a:pt x="471995" y="907180"/>
                    <a:pt x="471912" y="916265"/>
                  </a:cubicBezTo>
                  <a:cubicBezTo>
                    <a:pt x="471947" y="917955"/>
                    <a:pt x="471965" y="919663"/>
                    <a:pt x="471965" y="921371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</p:grpSp>
      <p:pic>
        <p:nvPicPr>
          <p:cNvPr id="26" name="图片 25" descr="图片包含 婚礼, 男人, 站, 女人&#10;&#10;描述已自动生成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34" b="6648"/>
          <a:stretch>
            <a:fillRect/>
          </a:stretch>
        </p:blipFill>
        <p:spPr>
          <a:xfrm>
            <a:off x="3581400" y="0"/>
            <a:ext cx="5073445" cy="6234113"/>
          </a:xfrm>
          <a:prstGeom prst="rect">
            <a:avLst/>
          </a:prstGeom>
        </p:spPr>
      </p:pic>
      <p:grpSp>
        <p:nvGrpSpPr>
          <p:cNvPr id="76" name="组合 75"/>
          <p:cNvGrpSpPr/>
          <p:nvPr/>
        </p:nvGrpSpPr>
        <p:grpSpPr>
          <a:xfrm>
            <a:off x="2953119" y="3914681"/>
            <a:ext cx="6900283" cy="1289091"/>
            <a:chOff x="2991219" y="3914681"/>
            <a:chExt cx="6900283" cy="1289091"/>
          </a:xfrm>
        </p:grpSpPr>
        <p:sp>
          <p:nvSpPr>
            <p:cNvPr id="49" name="弧形 48"/>
            <p:cNvSpPr/>
            <p:nvPr/>
          </p:nvSpPr>
          <p:spPr>
            <a:xfrm rot="20923887">
              <a:off x="3423019" y="4427503"/>
              <a:ext cx="6468483" cy="776269"/>
            </a:xfrm>
            <a:prstGeom prst="arc">
              <a:avLst>
                <a:gd name="adj1" fmla="val 20782513"/>
                <a:gd name="adj2" fmla="val 11341958"/>
              </a:avLst>
            </a:prstGeom>
            <a:ln w="12700">
              <a:solidFill>
                <a:schemeClr val="bg1">
                  <a:alpha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grpSp>
          <p:nvGrpSpPr>
            <p:cNvPr id="75" name="组合 74"/>
            <p:cNvGrpSpPr/>
            <p:nvPr/>
          </p:nvGrpSpPr>
          <p:grpSpPr>
            <a:xfrm>
              <a:off x="2991219" y="3914681"/>
              <a:ext cx="6468483" cy="958891"/>
              <a:chOff x="2991219" y="3914681"/>
              <a:chExt cx="6468483" cy="958891"/>
            </a:xfrm>
          </p:grpSpPr>
          <p:sp>
            <p:nvSpPr>
              <p:cNvPr id="44" name="弧形 43"/>
              <p:cNvSpPr/>
              <p:nvPr/>
            </p:nvSpPr>
            <p:spPr>
              <a:xfrm rot="1030387">
                <a:off x="2991219" y="4097303"/>
                <a:ext cx="6468483" cy="776269"/>
              </a:xfrm>
              <a:prstGeom prst="arc">
                <a:avLst>
                  <a:gd name="adj1" fmla="val 20948792"/>
                  <a:gd name="adj2" fmla="val 11341958"/>
                </a:avLst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74" name="组合 73"/>
              <p:cNvGrpSpPr/>
              <p:nvPr/>
            </p:nvGrpSpPr>
            <p:grpSpPr>
              <a:xfrm>
                <a:off x="3725037" y="3914681"/>
                <a:ext cx="452511" cy="308684"/>
                <a:chOff x="3725037" y="3914681"/>
                <a:chExt cx="452511" cy="308684"/>
              </a:xfrm>
            </p:grpSpPr>
            <p:sp>
              <p:nvSpPr>
                <p:cNvPr id="71" name="图形 136"/>
                <p:cNvSpPr/>
                <p:nvPr/>
              </p:nvSpPr>
              <p:spPr>
                <a:xfrm rot="1491968">
                  <a:off x="3725037" y="3914681"/>
                  <a:ext cx="198512" cy="194384"/>
                </a:xfrm>
                <a:custGeom>
                  <a:avLst/>
                  <a:gdLst>
                    <a:gd name="connsiteX0" fmla="*/ 471965 w 941119"/>
                    <a:gd name="connsiteY0" fmla="*/ 921371 h 921549"/>
                    <a:gd name="connsiteX1" fmla="*/ 470026 w 941119"/>
                    <a:gd name="connsiteY1" fmla="*/ 907245 h 921549"/>
                    <a:gd name="connsiteX2" fmla="*/ 470026 w 941119"/>
                    <a:gd name="connsiteY2" fmla="*/ 886680 h 921549"/>
                    <a:gd name="connsiteX3" fmla="*/ 469296 w 941119"/>
                    <a:gd name="connsiteY3" fmla="*/ 873871 h 921549"/>
                    <a:gd name="connsiteX4" fmla="*/ 469012 w 941119"/>
                    <a:gd name="connsiteY4" fmla="*/ 862574 h 921549"/>
                    <a:gd name="connsiteX5" fmla="*/ 468211 w 941119"/>
                    <a:gd name="connsiteY5" fmla="*/ 849266 h 921549"/>
                    <a:gd name="connsiteX6" fmla="*/ 468016 w 941119"/>
                    <a:gd name="connsiteY6" fmla="*/ 845157 h 921549"/>
                    <a:gd name="connsiteX7" fmla="*/ 467144 w 941119"/>
                    <a:gd name="connsiteY7" fmla="*/ 830301 h 921549"/>
                    <a:gd name="connsiteX8" fmla="*/ 466966 w 941119"/>
                    <a:gd name="connsiteY8" fmla="*/ 824662 h 921549"/>
                    <a:gd name="connsiteX9" fmla="*/ 466201 w 941119"/>
                    <a:gd name="connsiteY9" fmla="*/ 815980 h 921549"/>
                    <a:gd name="connsiteX10" fmla="*/ 466041 w 941119"/>
                    <a:gd name="connsiteY10" fmla="*/ 814468 h 921549"/>
                    <a:gd name="connsiteX11" fmla="*/ 464813 w 941119"/>
                    <a:gd name="connsiteY11" fmla="*/ 796037 h 921549"/>
                    <a:gd name="connsiteX12" fmla="*/ 463176 w 941119"/>
                    <a:gd name="connsiteY12" fmla="*/ 781271 h 921549"/>
                    <a:gd name="connsiteX13" fmla="*/ 462892 w 941119"/>
                    <a:gd name="connsiteY13" fmla="*/ 778727 h 921549"/>
                    <a:gd name="connsiteX14" fmla="*/ 461113 w 941119"/>
                    <a:gd name="connsiteY14" fmla="*/ 762431 h 921549"/>
                    <a:gd name="connsiteX15" fmla="*/ 459992 w 941119"/>
                    <a:gd name="connsiteY15" fmla="*/ 753286 h 921549"/>
                    <a:gd name="connsiteX16" fmla="*/ 454904 w 941119"/>
                    <a:gd name="connsiteY16" fmla="*/ 720890 h 921549"/>
                    <a:gd name="connsiteX17" fmla="*/ 445137 w 941119"/>
                    <a:gd name="connsiteY17" fmla="*/ 676307 h 921549"/>
                    <a:gd name="connsiteX18" fmla="*/ 427524 w 941119"/>
                    <a:gd name="connsiteY18" fmla="*/ 625888 h 921549"/>
                    <a:gd name="connsiteX19" fmla="*/ 401924 w 941119"/>
                    <a:gd name="connsiteY19" fmla="*/ 580256 h 921549"/>
                    <a:gd name="connsiteX20" fmla="*/ 385378 w 941119"/>
                    <a:gd name="connsiteY20" fmla="*/ 559992 h 921549"/>
                    <a:gd name="connsiteX21" fmla="*/ 382372 w 941119"/>
                    <a:gd name="connsiteY21" fmla="*/ 556434 h 921549"/>
                    <a:gd name="connsiteX22" fmla="*/ 376554 w 941119"/>
                    <a:gd name="connsiteY22" fmla="*/ 550635 h 921549"/>
                    <a:gd name="connsiteX23" fmla="*/ 374170 w 941119"/>
                    <a:gd name="connsiteY23" fmla="*/ 548695 h 921549"/>
                    <a:gd name="connsiteX24" fmla="*/ 359404 w 941119"/>
                    <a:gd name="connsiteY24" fmla="*/ 535940 h 921549"/>
                    <a:gd name="connsiteX25" fmla="*/ 336526 w 941119"/>
                    <a:gd name="connsiteY25" fmla="*/ 520302 h 921549"/>
                    <a:gd name="connsiteX26" fmla="*/ 281909 w 941119"/>
                    <a:gd name="connsiteY26" fmla="*/ 495395 h 921549"/>
                    <a:gd name="connsiteX27" fmla="*/ 237966 w 941119"/>
                    <a:gd name="connsiteY27" fmla="*/ 482942 h 921549"/>
                    <a:gd name="connsiteX28" fmla="*/ 203239 w 941119"/>
                    <a:gd name="connsiteY28" fmla="*/ 476199 h 921549"/>
                    <a:gd name="connsiteX29" fmla="*/ 171839 w 941119"/>
                    <a:gd name="connsiteY29" fmla="*/ 471449 h 921549"/>
                    <a:gd name="connsiteX30" fmla="*/ 158585 w 941119"/>
                    <a:gd name="connsiteY30" fmla="*/ 470043 h 921549"/>
                    <a:gd name="connsiteX31" fmla="*/ 145349 w 941119"/>
                    <a:gd name="connsiteY31" fmla="*/ 468496 h 921549"/>
                    <a:gd name="connsiteX32" fmla="*/ 142306 w 941119"/>
                    <a:gd name="connsiteY32" fmla="*/ 468140 h 921549"/>
                    <a:gd name="connsiteX33" fmla="*/ 132611 w 941119"/>
                    <a:gd name="connsiteY33" fmla="*/ 467339 h 921549"/>
                    <a:gd name="connsiteX34" fmla="*/ 114180 w 941119"/>
                    <a:gd name="connsiteY34" fmla="*/ 466023 h 921549"/>
                    <a:gd name="connsiteX35" fmla="*/ 107063 w 941119"/>
                    <a:gd name="connsiteY35" fmla="*/ 465364 h 921549"/>
                    <a:gd name="connsiteX36" fmla="*/ 105533 w 941119"/>
                    <a:gd name="connsiteY36" fmla="*/ 465133 h 921549"/>
                    <a:gd name="connsiteX37" fmla="*/ 82975 w 941119"/>
                    <a:gd name="connsiteY37" fmla="*/ 463977 h 921549"/>
                    <a:gd name="connsiteX38" fmla="*/ 67604 w 941119"/>
                    <a:gd name="connsiteY38" fmla="*/ 463176 h 921549"/>
                    <a:gd name="connsiteX39" fmla="*/ 58887 w 941119"/>
                    <a:gd name="connsiteY39" fmla="*/ 462963 h 921549"/>
                    <a:gd name="connsiteX40" fmla="*/ 38374 w 941119"/>
                    <a:gd name="connsiteY40" fmla="*/ 462073 h 921549"/>
                    <a:gd name="connsiteX41" fmla="*/ 34265 w 941119"/>
                    <a:gd name="connsiteY41" fmla="*/ 461984 h 921549"/>
                    <a:gd name="connsiteX42" fmla="*/ 4892 w 941119"/>
                    <a:gd name="connsiteY42" fmla="*/ 461931 h 921549"/>
                    <a:gd name="connsiteX43" fmla="*/ 1334 w 941119"/>
                    <a:gd name="connsiteY43" fmla="*/ 461344 h 921549"/>
                    <a:gd name="connsiteX44" fmla="*/ 4394 w 941119"/>
                    <a:gd name="connsiteY44" fmla="*/ 461077 h 921549"/>
                    <a:gd name="connsiteX45" fmla="*/ 22416 w 941119"/>
                    <a:gd name="connsiteY45" fmla="*/ 460952 h 921549"/>
                    <a:gd name="connsiteX46" fmla="*/ 33090 w 941119"/>
                    <a:gd name="connsiteY46" fmla="*/ 460205 h 921549"/>
                    <a:gd name="connsiteX47" fmla="*/ 37200 w 941119"/>
                    <a:gd name="connsiteY47" fmla="*/ 460027 h 921549"/>
                    <a:gd name="connsiteX48" fmla="*/ 54688 w 941119"/>
                    <a:gd name="connsiteY48" fmla="*/ 460027 h 921549"/>
                    <a:gd name="connsiteX49" fmla="*/ 64918 w 941119"/>
                    <a:gd name="connsiteY49" fmla="*/ 459334 h 921549"/>
                    <a:gd name="connsiteX50" fmla="*/ 74151 w 941119"/>
                    <a:gd name="connsiteY50" fmla="*/ 459031 h 921549"/>
                    <a:gd name="connsiteX51" fmla="*/ 87992 w 941119"/>
                    <a:gd name="connsiteY51" fmla="*/ 458195 h 921549"/>
                    <a:gd name="connsiteX52" fmla="*/ 93116 w 941119"/>
                    <a:gd name="connsiteY52" fmla="*/ 457999 h 921549"/>
                    <a:gd name="connsiteX53" fmla="*/ 105391 w 941119"/>
                    <a:gd name="connsiteY53" fmla="*/ 457163 h 921549"/>
                    <a:gd name="connsiteX54" fmla="*/ 109501 w 941119"/>
                    <a:gd name="connsiteY54" fmla="*/ 456985 h 921549"/>
                    <a:gd name="connsiteX55" fmla="*/ 120744 w 941119"/>
                    <a:gd name="connsiteY55" fmla="*/ 456131 h 921549"/>
                    <a:gd name="connsiteX56" fmla="*/ 124302 w 941119"/>
                    <a:gd name="connsiteY56" fmla="*/ 455953 h 921549"/>
                    <a:gd name="connsiteX57" fmla="*/ 132468 w 941119"/>
                    <a:gd name="connsiteY57" fmla="*/ 455171 h 921549"/>
                    <a:gd name="connsiteX58" fmla="*/ 133998 w 941119"/>
                    <a:gd name="connsiteY58" fmla="*/ 454993 h 921549"/>
                    <a:gd name="connsiteX59" fmla="*/ 149850 w 941119"/>
                    <a:gd name="connsiteY59" fmla="*/ 453747 h 921549"/>
                    <a:gd name="connsiteX60" fmla="*/ 163050 w 941119"/>
                    <a:gd name="connsiteY60" fmla="*/ 452128 h 921549"/>
                    <a:gd name="connsiteX61" fmla="*/ 174774 w 941119"/>
                    <a:gd name="connsiteY61" fmla="*/ 450794 h 921549"/>
                    <a:gd name="connsiteX62" fmla="*/ 193543 w 941119"/>
                    <a:gd name="connsiteY62" fmla="*/ 448125 h 921549"/>
                    <a:gd name="connsiteX63" fmla="*/ 214251 w 941119"/>
                    <a:gd name="connsiteY63" fmla="*/ 444656 h 921549"/>
                    <a:gd name="connsiteX64" fmla="*/ 226367 w 941119"/>
                    <a:gd name="connsiteY64" fmla="*/ 442450 h 921549"/>
                    <a:gd name="connsiteX65" fmla="*/ 281357 w 941119"/>
                    <a:gd name="connsiteY65" fmla="*/ 427649 h 921549"/>
                    <a:gd name="connsiteX66" fmla="*/ 326634 w 941119"/>
                    <a:gd name="connsiteY66" fmla="*/ 408079 h 921549"/>
                    <a:gd name="connsiteX67" fmla="*/ 363425 w 941119"/>
                    <a:gd name="connsiteY67" fmla="*/ 383724 h 921549"/>
                    <a:gd name="connsiteX68" fmla="*/ 387834 w 941119"/>
                    <a:gd name="connsiteY68" fmla="*/ 360205 h 921549"/>
                    <a:gd name="connsiteX69" fmla="*/ 411708 w 941119"/>
                    <a:gd name="connsiteY69" fmla="*/ 327470 h 921549"/>
                    <a:gd name="connsiteX70" fmla="*/ 423681 w 941119"/>
                    <a:gd name="connsiteY70" fmla="*/ 305321 h 921549"/>
                    <a:gd name="connsiteX71" fmla="*/ 440138 w 941119"/>
                    <a:gd name="connsiteY71" fmla="*/ 262624 h 921549"/>
                    <a:gd name="connsiteX72" fmla="*/ 450527 w 941119"/>
                    <a:gd name="connsiteY72" fmla="*/ 222915 h 921549"/>
                    <a:gd name="connsiteX73" fmla="*/ 455082 w 941119"/>
                    <a:gd name="connsiteY73" fmla="*/ 200286 h 921549"/>
                    <a:gd name="connsiteX74" fmla="*/ 458640 w 941119"/>
                    <a:gd name="connsiteY74" fmla="*/ 177514 h 921549"/>
                    <a:gd name="connsiteX75" fmla="*/ 460419 w 941119"/>
                    <a:gd name="connsiteY75" fmla="*/ 166840 h 921549"/>
                    <a:gd name="connsiteX76" fmla="*/ 461415 w 941119"/>
                    <a:gd name="connsiteY76" fmla="*/ 158176 h 921549"/>
                    <a:gd name="connsiteX77" fmla="*/ 462803 w 941119"/>
                    <a:gd name="connsiteY77" fmla="*/ 144922 h 921549"/>
                    <a:gd name="connsiteX78" fmla="*/ 464422 w 941119"/>
                    <a:gd name="connsiteY78" fmla="*/ 130155 h 921549"/>
                    <a:gd name="connsiteX79" fmla="*/ 464689 w 941119"/>
                    <a:gd name="connsiteY79" fmla="*/ 128643 h 921549"/>
                    <a:gd name="connsiteX80" fmla="*/ 465881 w 941119"/>
                    <a:gd name="connsiteY80" fmla="*/ 110728 h 921549"/>
                    <a:gd name="connsiteX81" fmla="*/ 466557 w 941119"/>
                    <a:gd name="connsiteY81" fmla="*/ 104110 h 921549"/>
                    <a:gd name="connsiteX82" fmla="*/ 466788 w 941119"/>
                    <a:gd name="connsiteY82" fmla="*/ 102580 h 921549"/>
                    <a:gd name="connsiteX83" fmla="*/ 467944 w 941119"/>
                    <a:gd name="connsiteY83" fmla="*/ 80538 h 921549"/>
                    <a:gd name="connsiteX84" fmla="*/ 468674 w 941119"/>
                    <a:gd name="connsiteY84" fmla="*/ 69294 h 921549"/>
                    <a:gd name="connsiteX85" fmla="*/ 468958 w 941119"/>
                    <a:gd name="connsiteY85" fmla="*/ 61075 h 921549"/>
                    <a:gd name="connsiteX86" fmla="*/ 469795 w 941119"/>
                    <a:gd name="connsiteY86" fmla="*/ 45188 h 921549"/>
                    <a:gd name="connsiteX87" fmla="*/ 469919 w 941119"/>
                    <a:gd name="connsiteY87" fmla="*/ 41096 h 921549"/>
                    <a:gd name="connsiteX88" fmla="*/ 470026 w 941119"/>
                    <a:gd name="connsiteY88" fmla="*/ 10230 h 921549"/>
                    <a:gd name="connsiteX89" fmla="*/ 471947 w 941119"/>
                    <a:gd name="connsiteY89" fmla="*/ 1334 h 921549"/>
                    <a:gd name="connsiteX90" fmla="*/ 471947 w 941119"/>
                    <a:gd name="connsiteY90" fmla="*/ 5462 h 921549"/>
                    <a:gd name="connsiteX91" fmla="*/ 472054 w 941119"/>
                    <a:gd name="connsiteY91" fmla="*/ 28589 h 921549"/>
                    <a:gd name="connsiteX92" fmla="*/ 472783 w 941119"/>
                    <a:gd name="connsiteY92" fmla="*/ 40883 h 921549"/>
                    <a:gd name="connsiteX93" fmla="*/ 473068 w 941119"/>
                    <a:gd name="connsiteY93" fmla="*/ 51664 h 921549"/>
                    <a:gd name="connsiteX94" fmla="*/ 473904 w 941119"/>
                    <a:gd name="connsiteY94" fmla="*/ 68067 h 921549"/>
                    <a:gd name="connsiteX95" fmla="*/ 474100 w 941119"/>
                    <a:gd name="connsiteY95" fmla="*/ 75183 h 921549"/>
                    <a:gd name="connsiteX96" fmla="*/ 474900 w 941119"/>
                    <a:gd name="connsiteY96" fmla="*/ 86942 h 921549"/>
                    <a:gd name="connsiteX97" fmla="*/ 475096 w 941119"/>
                    <a:gd name="connsiteY97" fmla="*/ 90500 h 921549"/>
                    <a:gd name="connsiteX98" fmla="*/ 475986 w 941119"/>
                    <a:gd name="connsiteY98" fmla="*/ 103808 h 921549"/>
                    <a:gd name="connsiteX99" fmla="*/ 476146 w 941119"/>
                    <a:gd name="connsiteY99" fmla="*/ 108415 h 921549"/>
                    <a:gd name="connsiteX100" fmla="*/ 476893 w 941119"/>
                    <a:gd name="connsiteY100" fmla="*/ 116065 h 921549"/>
                    <a:gd name="connsiteX101" fmla="*/ 477071 w 941119"/>
                    <a:gd name="connsiteY101" fmla="*/ 117595 h 921549"/>
                    <a:gd name="connsiteX102" fmla="*/ 478316 w 941119"/>
                    <a:gd name="connsiteY102" fmla="*/ 134479 h 921549"/>
                    <a:gd name="connsiteX103" fmla="*/ 480095 w 941119"/>
                    <a:gd name="connsiteY103" fmla="*/ 149227 h 921549"/>
                    <a:gd name="connsiteX104" fmla="*/ 481163 w 941119"/>
                    <a:gd name="connsiteY104" fmla="*/ 159421 h 921549"/>
                    <a:gd name="connsiteX105" fmla="*/ 491339 w 941119"/>
                    <a:gd name="connsiteY105" fmla="*/ 221083 h 921549"/>
                    <a:gd name="connsiteX106" fmla="*/ 508204 w 941119"/>
                    <a:gd name="connsiteY106" fmla="*/ 280290 h 921549"/>
                    <a:gd name="connsiteX107" fmla="*/ 538448 w 941119"/>
                    <a:gd name="connsiteY107" fmla="*/ 339639 h 921549"/>
                    <a:gd name="connsiteX108" fmla="*/ 552556 w 941119"/>
                    <a:gd name="connsiteY108" fmla="*/ 357928 h 921549"/>
                    <a:gd name="connsiteX109" fmla="*/ 567073 w 941119"/>
                    <a:gd name="connsiteY109" fmla="*/ 373210 h 921549"/>
                    <a:gd name="connsiteX110" fmla="*/ 587550 w 941119"/>
                    <a:gd name="connsiteY110" fmla="*/ 390289 h 921549"/>
                    <a:gd name="connsiteX111" fmla="*/ 609077 w 941119"/>
                    <a:gd name="connsiteY111" fmla="*/ 404325 h 921549"/>
                    <a:gd name="connsiteX112" fmla="*/ 644249 w 941119"/>
                    <a:gd name="connsiteY112" fmla="*/ 421297 h 921549"/>
                    <a:gd name="connsiteX113" fmla="*/ 694062 w 941119"/>
                    <a:gd name="connsiteY113" fmla="*/ 437202 h 921549"/>
                    <a:gd name="connsiteX114" fmla="*/ 725106 w 941119"/>
                    <a:gd name="connsiteY114" fmla="*/ 444087 h 921549"/>
                    <a:gd name="connsiteX115" fmla="*/ 746846 w 941119"/>
                    <a:gd name="connsiteY115" fmla="*/ 447645 h 921549"/>
                    <a:gd name="connsiteX116" fmla="*/ 771664 w 941119"/>
                    <a:gd name="connsiteY116" fmla="*/ 451328 h 921549"/>
                    <a:gd name="connsiteX117" fmla="*/ 784936 w 941119"/>
                    <a:gd name="connsiteY117" fmla="*/ 452644 h 921549"/>
                    <a:gd name="connsiteX118" fmla="*/ 800200 w 941119"/>
                    <a:gd name="connsiteY118" fmla="*/ 454423 h 921549"/>
                    <a:gd name="connsiteX119" fmla="*/ 804292 w 941119"/>
                    <a:gd name="connsiteY119" fmla="*/ 454672 h 921549"/>
                    <a:gd name="connsiteX120" fmla="*/ 811408 w 941119"/>
                    <a:gd name="connsiteY120" fmla="*/ 455420 h 921549"/>
                    <a:gd name="connsiteX121" fmla="*/ 812422 w 941119"/>
                    <a:gd name="connsiteY121" fmla="*/ 455580 h 921549"/>
                    <a:gd name="connsiteX122" fmla="*/ 830337 w 941119"/>
                    <a:gd name="connsiteY122" fmla="*/ 456754 h 921549"/>
                    <a:gd name="connsiteX123" fmla="*/ 839535 w 941119"/>
                    <a:gd name="connsiteY123" fmla="*/ 457519 h 921549"/>
                    <a:gd name="connsiteX124" fmla="*/ 841065 w 941119"/>
                    <a:gd name="connsiteY124" fmla="*/ 457697 h 921549"/>
                    <a:gd name="connsiteX125" fmla="*/ 870829 w 941119"/>
                    <a:gd name="connsiteY125" fmla="*/ 458871 h 921549"/>
                    <a:gd name="connsiteX126" fmla="*/ 879510 w 941119"/>
                    <a:gd name="connsiteY126" fmla="*/ 459529 h 921549"/>
                    <a:gd name="connsiteX127" fmla="*/ 883602 w 941119"/>
                    <a:gd name="connsiteY127" fmla="*/ 459778 h 921549"/>
                    <a:gd name="connsiteX128" fmla="*/ 900059 w 941119"/>
                    <a:gd name="connsiteY128" fmla="*/ 459885 h 921549"/>
                    <a:gd name="connsiteX129" fmla="*/ 913384 w 941119"/>
                    <a:gd name="connsiteY129" fmla="*/ 460632 h 921549"/>
                    <a:gd name="connsiteX130" fmla="*/ 923133 w 941119"/>
                    <a:gd name="connsiteY130" fmla="*/ 460846 h 921549"/>
                    <a:gd name="connsiteX131" fmla="*/ 940621 w 941119"/>
                    <a:gd name="connsiteY131" fmla="*/ 461522 h 921549"/>
                    <a:gd name="connsiteX132" fmla="*/ 937561 w 941119"/>
                    <a:gd name="connsiteY132" fmla="*/ 461806 h 921549"/>
                    <a:gd name="connsiteX133" fmla="*/ 906694 w 941119"/>
                    <a:gd name="connsiteY133" fmla="*/ 461949 h 921549"/>
                    <a:gd name="connsiteX134" fmla="*/ 900557 w 941119"/>
                    <a:gd name="connsiteY134" fmla="*/ 462482 h 921549"/>
                    <a:gd name="connsiteX135" fmla="*/ 895967 w 941119"/>
                    <a:gd name="connsiteY135" fmla="*/ 462838 h 921549"/>
                    <a:gd name="connsiteX136" fmla="*/ 881040 w 941119"/>
                    <a:gd name="connsiteY136" fmla="*/ 462945 h 921549"/>
                    <a:gd name="connsiteX137" fmla="*/ 870811 w 941119"/>
                    <a:gd name="connsiteY137" fmla="*/ 463639 h 921549"/>
                    <a:gd name="connsiteX138" fmla="*/ 860546 w 941119"/>
                    <a:gd name="connsiteY138" fmla="*/ 463959 h 921549"/>
                    <a:gd name="connsiteX139" fmla="*/ 850316 w 941119"/>
                    <a:gd name="connsiteY139" fmla="*/ 464688 h 921549"/>
                    <a:gd name="connsiteX140" fmla="*/ 844677 w 941119"/>
                    <a:gd name="connsiteY140" fmla="*/ 464955 h 921549"/>
                    <a:gd name="connsiteX141" fmla="*/ 832401 w 941119"/>
                    <a:gd name="connsiteY141" fmla="*/ 465809 h 921549"/>
                    <a:gd name="connsiteX142" fmla="*/ 827793 w 941119"/>
                    <a:gd name="connsiteY142" fmla="*/ 466005 h 921549"/>
                    <a:gd name="connsiteX143" fmla="*/ 818596 w 941119"/>
                    <a:gd name="connsiteY143" fmla="*/ 466788 h 921549"/>
                    <a:gd name="connsiteX144" fmla="*/ 817066 w 941119"/>
                    <a:gd name="connsiteY144" fmla="*/ 466966 h 921549"/>
                    <a:gd name="connsiteX145" fmla="*/ 800200 w 941119"/>
                    <a:gd name="connsiteY145" fmla="*/ 468264 h 921549"/>
                    <a:gd name="connsiteX146" fmla="*/ 785416 w 941119"/>
                    <a:gd name="connsiteY146" fmla="*/ 469777 h 921549"/>
                    <a:gd name="connsiteX147" fmla="*/ 773194 w 941119"/>
                    <a:gd name="connsiteY147" fmla="*/ 471182 h 921549"/>
                    <a:gd name="connsiteX148" fmla="*/ 762004 w 941119"/>
                    <a:gd name="connsiteY148" fmla="*/ 472481 h 921549"/>
                    <a:gd name="connsiteX149" fmla="*/ 751881 w 941119"/>
                    <a:gd name="connsiteY149" fmla="*/ 474117 h 921549"/>
                    <a:gd name="connsiteX150" fmla="*/ 724075 w 941119"/>
                    <a:gd name="connsiteY150" fmla="*/ 478654 h 921549"/>
                    <a:gd name="connsiteX151" fmla="*/ 689063 w 941119"/>
                    <a:gd name="connsiteY151" fmla="*/ 486606 h 921549"/>
                    <a:gd name="connsiteX152" fmla="*/ 637061 w 941119"/>
                    <a:gd name="connsiteY152" fmla="*/ 504272 h 921549"/>
                    <a:gd name="connsiteX153" fmla="*/ 592069 w 941119"/>
                    <a:gd name="connsiteY153" fmla="*/ 528948 h 921549"/>
                    <a:gd name="connsiteX154" fmla="*/ 567073 w 941119"/>
                    <a:gd name="connsiteY154" fmla="*/ 549531 h 921549"/>
                    <a:gd name="connsiteX155" fmla="*/ 560153 w 941119"/>
                    <a:gd name="connsiteY155" fmla="*/ 556434 h 921549"/>
                    <a:gd name="connsiteX156" fmla="*/ 541312 w 941119"/>
                    <a:gd name="connsiteY156" fmla="*/ 578797 h 921549"/>
                    <a:gd name="connsiteX157" fmla="*/ 520355 w 941119"/>
                    <a:gd name="connsiteY157" fmla="*/ 613524 h 921549"/>
                    <a:gd name="connsiteX158" fmla="*/ 507350 w 941119"/>
                    <a:gd name="connsiteY158" fmla="*/ 644266 h 921549"/>
                    <a:gd name="connsiteX159" fmla="*/ 493314 w 941119"/>
                    <a:gd name="connsiteY159" fmla="*/ 692034 h 921549"/>
                    <a:gd name="connsiteX160" fmla="*/ 487514 w 941119"/>
                    <a:gd name="connsiteY160" fmla="*/ 720143 h 921549"/>
                    <a:gd name="connsiteX161" fmla="*/ 483137 w 941119"/>
                    <a:gd name="connsiteY161" fmla="*/ 747985 h 921549"/>
                    <a:gd name="connsiteX162" fmla="*/ 479971 w 941119"/>
                    <a:gd name="connsiteY162" fmla="*/ 771860 h 921549"/>
                    <a:gd name="connsiteX163" fmla="*/ 478281 w 941119"/>
                    <a:gd name="connsiteY163" fmla="*/ 786092 h 921549"/>
                    <a:gd name="connsiteX164" fmla="*/ 476929 w 941119"/>
                    <a:gd name="connsiteY164" fmla="*/ 802442 h 921549"/>
                    <a:gd name="connsiteX165" fmla="*/ 475310 w 941119"/>
                    <a:gd name="connsiteY165" fmla="*/ 822367 h 921549"/>
                    <a:gd name="connsiteX166" fmla="*/ 475185 w 941119"/>
                    <a:gd name="connsiteY166" fmla="*/ 823381 h 921549"/>
                    <a:gd name="connsiteX167" fmla="*/ 474064 w 941119"/>
                    <a:gd name="connsiteY167" fmla="*/ 844392 h 921549"/>
                    <a:gd name="connsiteX168" fmla="*/ 473246 w 941119"/>
                    <a:gd name="connsiteY168" fmla="*/ 859264 h 921549"/>
                    <a:gd name="connsiteX169" fmla="*/ 473015 w 941119"/>
                    <a:gd name="connsiteY169" fmla="*/ 869014 h 921549"/>
                    <a:gd name="connsiteX170" fmla="*/ 472178 w 941119"/>
                    <a:gd name="connsiteY170" fmla="*/ 884883 h 921549"/>
                    <a:gd name="connsiteX171" fmla="*/ 472036 w 941119"/>
                    <a:gd name="connsiteY171" fmla="*/ 888992 h 921549"/>
                    <a:gd name="connsiteX172" fmla="*/ 471912 w 941119"/>
                    <a:gd name="connsiteY172" fmla="*/ 916265 h 921549"/>
                    <a:gd name="connsiteX173" fmla="*/ 471965 w 941119"/>
                    <a:gd name="connsiteY173" fmla="*/ 921371 h 9215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</a:cxnLst>
                  <a:rect l="l" t="t" r="r" b="b"/>
                  <a:pathLst>
                    <a:path w="941119" h="921549">
                      <a:moveTo>
                        <a:pt x="471965" y="921371"/>
                      </a:moveTo>
                      <a:cubicBezTo>
                        <a:pt x="470378" y="916840"/>
                        <a:pt x="469718" y="912036"/>
                        <a:pt x="470026" y="907245"/>
                      </a:cubicBezTo>
                      <a:cubicBezTo>
                        <a:pt x="470026" y="900396"/>
                        <a:pt x="470026" y="893529"/>
                        <a:pt x="470026" y="886680"/>
                      </a:cubicBezTo>
                      <a:cubicBezTo>
                        <a:pt x="470102" y="882398"/>
                        <a:pt x="469859" y="878115"/>
                        <a:pt x="469296" y="873871"/>
                      </a:cubicBezTo>
                      <a:cubicBezTo>
                        <a:pt x="468951" y="870115"/>
                        <a:pt x="468857" y="866342"/>
                        <a:pt x="469012" y="862574"/>
                      </a:cubicBezTo>
                      <a:cubicBezTo>
                        <a:pt x="469012" y="858126"/>
                        <a:pt x="469279" y="853678"/>
                        <a:pt x="468211" y="849266"/>
                      </a:cubicBezTo>
                      <a:cubicBezTo>
                        <a:pt x="468003" y="847907"/>
                        <a:pt x="467937" y="846530"/>
                        <a:pt x="468016" y="845157"/>
                      </a:cubicBezTo>
                      <a:cubicBezTo>
                        <a:pt x="467891" y="840211"/>
                        <a:pt x="468229" y="835229"/>
                        <a:pt x="467144" y="830301"/>
                      </a:cubicBezTo>
                      <a:cubicBezTo>
                        <a:pt x="466896" y="828432"/>
                        <a:pt x="466838" y="826542"/>
                        <a:pt x="466966" y="824662"/>
                      </a:cubicBezTo>
                      <a:cubicBezTo>
                        <a:pt x="467130" y="821746"/>
                        <a:pt x="466872" y="818823"/>
                        <a:pt x="466201" y="815980"/>
                      </a:cubicBezTo>
                      <a:cubicBezTo>
                        <a:pt x="466059" y="815489"/>
                        <a:pt x="466005" y="814977"/>
                        <a:pt x="466041" y="814468"/>
                      </a:cubicBezTo>
                      <a:cubicBezTo>
                        <a:pt x="466414" y="808277"/>
                        <a:pt x="465027" y="802192"/>
                        <a:pt x="464813" y="796037"/>
                      </a:cubicBezTo>
                      <a:cubicBezTo>
                        <a:pt x="464635" y="791091"/>
                        <a:pt x="463746" y="786199"/>
                        <a:pt x="463176" y="781271"/>
                      </a:cubicBezTo>
                      <a:cubicBezTo>
                        <a:pt x="463038" y="780428"/>
                        <a:pt x="462943" y="779579"/>
                        <a:pt x="462892" y="778727"/>
                      </a:cubicBezTo>
                      <a:cubicBezTo>
                        <a:pt x="462629" y="773263"/>
                        <a:pt x="462034" y="767821"/>
                        <a:pt x="461113" y="762431"/>
                      </a:cubicBezTo>
                      <a:cubicBezTo>
                        <a:pt x="460686" y="759388"/>
                        <a:pt x="460401" y="756329"/>
                        <a:pt x="459992" y="753286"/>
                      </a:cubicBezTo>
                      <a:cubicBezTo>
                        <a:pt x="458498" y="742452"/>
                        <a:pt x="456754" y="731671"/>
                        <a:pt x="454904" y="720890"/>
                      </a:cubicBezTo>
                      <a:cubicBezTo>
                        <a:pt x="452420" y="705871"/>
                        <a:pt x="449159" y="690989"/>
                        <a:pt x="445137" y="676307"/>
                      </a:cubicBezTo>
                      <a:cubicBezTo>
                        <a:pt x="440458" y="659107"/>
                        <a:pt x="434573" y="642259"/>
                        <a:pt x="427524" y="625888"/>
                      </a:cubicBezTo>
                      <a:cubicBezTo>
                        <a:pt x="420559" y="609848"/>
                        <a:pt x="411982" y="594559"/>
                        <a:pt x="401924" y="580256"/>
                      </a:cubicBezTo>
                      <a:cubicBezTo>
                        <a:pt x="396960" y="573068"/>
                        <a:pt x="391427" y="566292"/>
                        <a:pt x="385378" y="559992"/>
                      </a:cubicBezTo>
                      <a:cubicBezTo>
                        <a:pt x="384293" y="558889"/>
                        <a:pt x="383333" y="557680"/>
                        <a:pt x="382372" y="556434"/>
                      </a:cubicBezTo>
                      <a:cubicBezTo>
                        <a:pt x="380666" y="554280"/>
                        <a:pt x="378714" y="552333"/>
                        <a:pt x="376554" y="550635"/>
                      </a:cubicBezTo>
                      <a:cubicBezTo>
                        <a:pt x="375722" y="550037"/>
                        <a:pt x="374925" y="549389"/>
                        <a:pt x="374170" y="548695"/>
                      </a:cubicBezTo>
                      <a:cubicBezTo>
                        <a:pt x="369525" y="544134"/>
                        <a:pt x="364594" y="539873"/>
                        <a:pt x="359404" y="535940"/>
                      </a:cubicBezTo>
                      <a:cubicBezTo>
                        <a:pt x="352144" y="530209"/>
                        <a:pt x="344501" y="524984"/>
                        <a:pt x="336526" y="520302"/>
                      </a:cubicBezTo>
                      <a:cubicBezTo>
                        <a:pt x="319182" y="510227"/>
                        <a:pt x="300888" y="501885"/>
                        <a:pt x="281909" y="495395"/>
                      </a:cubicBezTo>
                      <a:cubicBezTo>
                        <a:pt x="267490" y="490476"/>
                        <a:pt x="252821" y="486320"/>
                        <a:pt x="237966" y="482942"/>
                      </a:cubicBezTo>
                      <a:cubicBezTo>
                        <a:pt x="226473" y="480291"/>
                        <a:pt x="214927" y="477853"/>
                        <a:pt x="203239" y="476199"/>
                      </a:cubicBezTo>
                      <a:cubicBezTo>
                        <a:pt x="192760" y="474722"/>
                        <a:pt x="182335" y="472641"/>
                        <a:pt x="171839" y="471449"/>
                      </a:cubicBezTo>
                      <a:cubicBezTo>
                        <a:pt x="167444" y="470933"/>
                        <a:pt x="162943" y="470239"/>
                        <a:pt x="158585" y="470043"/>
                      </a:cubicBezTo>
                      <a:cubicBezTo>
                        <a:pt x="154226" y="469848"/>
                        <a:pt x="149690" y="469047"/>
                        <a:pt x="145349" y="468496"/>
                      </a:cubicBezTo>
                      <a:cubicBezTo>
                        <a:pt x="144341" y="468325"/>
                        <a:pt x="143326" y="468206"/>
                        <a:pt x="142306" y="468140"/>
                      </a:cubicBezTo>
                      <a:cubicBezTo>
                        <a:pt x="139033" y="468140"/>
                        <a:pt x="135795" y="467410"/>
                        <a:pt x="132611" y="467339"/>
                      </a:cubicBezTo>
                      <a:cubicBezTo>
                        <a:pt x="126420" y="467197"/>
                        <a:pt x="120353" y="465863"/>
                        <a:pt x="114180" y="466023"/>
                      </a:cubicBezTo>
                      <a:cubicBezTo>
                        <a:pt x="111788" y="466194"/>
                        <a:pt x="109383" y="465971"/>
                        <a:pt x="107063" y="465364"/>
                      </a:cubicBezTo>
                      <a:cubicBezTo>
                        <a:pt x="106570" y="465201"/>
                        <a:pt x="106053" y="465123"/>
                        <a:pt x="105533" y="465133"/>
                      </a:cubicBezTo>
                      <a:cubicBezTo>
                        <a:pt x="97972" y="465489"/>
                        <a:pt x="90518" y="464101"/>
                        <a:pt x="82975" y="463977"/>
                      </a:cubicBezTo>
                      <a:cubicBezTo>
                        <a:pt x="77838" y="464155"/>
                        <a:pt x="72695" y="463886"/>
                        <a:pt x="67604" y="463176"/>
                      </a:cubicBezTo>
                      <a:cubicBezTo>
                        <a:pt x="64708" y="462883"/>
                        <a:pt x="61794" y="462812"/>
                        <a:pt x="58887" y="462963"/>
                      </a:cubicBezTo>
                      <a:cubicBezTo>
                        <a:pt x="52037" y="462767"/>
                        <a:pt x="45170" y="463425"/>
                        <a:pt x="38374" y="462073"/>
                      </a:cubicBezTo>
                      <a:cubicBezTo>
                        <a:pt x="37010" y="461918"/>
                        <a:pt x="35634" y="461888"/>
                        <a:pt x="34265" y="461984"/>
                      </a:cubicBezTo>
                      <a:lnTo>
                        <a:pt x="4892" y="461931"/>
                      </a:lnTo>
                      <a:cubicBezTo>
                        <a:pt x="3677" y="462016"/>
                        <a:pt x="2458" y="461815"/>
                        <a:pt x="1334" y="461344"/>
                      </a:cubicBezTo>
                      <a:cubicBezTo>
                        <a:pt x="2348" y="461255"/>
                        <a:pt x="3380" y="461095"/>
                        <a:pt x="4394" y="461077"/>
                      </a:cubicBezTo>
                      <a:lnTo>
                        <a:pt x="22416" y="460952"/>
                      </a:lnTo>
                      <a:cubicBezTo>
                        <a:pt x="25991" y="461127"/>
                        <a:pt x="29574" y="460876"/>
                        <a:pt x="33090" y="460205"/>
                      </a:cubicBezTo>
                      <a:cubicBezTo>
                        <a:pt x="34449" y="459994"/>
                        <a:pt x="35828" y="459935"/>
                        <a:pt x="37200" y="460027"/>
                      </a:cubicBezTo>
                      <a:cubicBezTo>
                        <a:pt x="43035" y="460027"/>
                        <a:pt x="48853" y="460027"/>
                        <a:pt x="54688" y="460027"/>
                      </a:cubicBezTo>
                      <a:cubicBezTo>
                        <a:pt x="58111" y="460079"/>
                        <a:pt x="61533" y="459848"/>
                        <a:pt x="64918" y="459334"/>
                      </a:cubicBezTo>
                      <a:cubicBezTo>
                        <a:pt x="67984" y="459010"/>
                        <a:pt x="71070" y="458908"/>
                        <a:pt x="74151" y="459031"/>
                      </a:cubicBezTo>
                      <a:cubicBezTo>
                        <a:pt x="78781" y="459232"/>
                        <a:pt x="83420" y="458953"/>
                        <a:pt x="87992" y="458195"/>
                      </a:cubicBezTo>
                      <a:cubicBezTo>
                        <a:pt x="89689" y="457960"/>
                        <a:pt x="91405" y="457894"/>
                        <a:pt x="93116" y="457999"/>
                      </a:cubicBezTo>
                      <a:cubicBezTo>
                        <a:pt x="97226" y="458202"/>
                        <a:pt x="101346" y="457921"/>
                        <a:pt x="105391" y="457163"/>
                      </a:cubicBezTo>
                      <a:cubicBezTo>
                        <a:pt x="106750" y="456951"/>
                        <a:pt x="108129" y="456891"/>
                        <a:pt x="109501" y="456985"/>
                      </a:cubicBezTo>
                      <a:cubicBezTo>
                        <a:pt x="113269" y="457163"/>
                        <a:pt x="117046" y="456877"/>
                        <a:pt x="120744" y="456131"/>
                      </a:cubicBezTo>
                      <a:cubicBezTo>
                        <a:pt x="121919" y="455930"/>
                        <a:pt x="123113" y="455870"/>
                        <a:pt x="124302" y="455953"/>
                      </a:cubicBezTo>
                      <a:cubicBezTo>
                        <a:pt x="127048" y="456103"/>
                        <a:pt x="129801" y="455839"/>
                        <a:pt x="132468" y="455171"/>
                      </a:cubicBezTo>
                      <a:cubicBezTo>
                        <a:pt x="132964" y="455021"/>
                        <a:pt x="133482" y="454962"/>
                        <a:pt x="133998" y="454993"/>
                      </a:cubicBezTo>
                      <a:cubicBezTo>
                        <a:pt x="139335" y="455384"/>
                        <a:pt x="144530" y="453907"/>
                        <a:pt x="149850" y="453747"/>
                      </a:cubicBezTo>
                      <a:cubicBezTo>
                        <a:pt x="154262" y="453623"/>
                        <a:pt x="158745" y="452680"/>
                        <a:pt x="163050" y="452128"/>
                      </a:cubicBezTo>
                      <a:cubicBezTo>
                        <a:pt x="166964" y="451648"/>
                        <a:pt x="170878" y="451310"/>
                        <a:pt x="174774" y="450794"/>
                      </a:cubicBezTo>
                      <a:cubicBezTo>
                        <a:pt x="181036" y="449940"/>
                        <a:pt x="187228" y="448926"/>
                        <a:pt x="193543" y="448125"/>
                      </a:cubicBezTo>
                      <a:cubicBezTo>
                        <a:pt x="200499" y="447254"/>
                        <a:pt x="207384" y="445973"/>
                        <a:pt x="214251" y="444656"/>
                      </a:cubicBezTo>
                      <a:cubicBezTo>
                        <a:pt x="218290" y="443874"/>
                        <a:pt x="222364" y="443322"/>
                        <a:pt x="226367" y="442450"/>
                      </a:cubicBezTo>
                      <a:cubicBezTo>
                        <a:pt x="244963" y="438563"/>
                        <a:pt x="263323" y="433621"/>
                        <a:pt x="281357" y="427649"/>
                      </a:cubicBezTo>
                      <a:cubicBezTo>
                        <a:pt x="296960" y="422374"/>
                        <a:pt x="312103" y="415829"/>
                        <a:pt x="326634" y="408079"/>
                      </a:cubicBezTo>
                      <a:cubicBezTo>
                        <a:pt x="339643" y="401148"/>
                        <a:pt x="351963" y="392993"/>
                        <a:pt x="363425" y="383724"/>
                      </a:cubicBezTo>
                      <a:cubicBezTo>
                        <a:pt x="372173" y="376544"/>
                        <a:pt x="380335" y="368680"/>
                        <a:pt x="387834" y="360205"/>
                      </a:cubicBezTo>
                      <a:cubicBezTo>
                        <a:pt x="396875" y="350126"/>
                        <a:pt x="404875" y="339159"/>
                        <a:pt x="411708" y="327470"/>
                      </a:cubicBezTo>
                      <a:cubicBezTo>
                        <a:pt x="415925" y="320212"/>
                        <a:pt x="420195" y="312971"/>
                        <a:pt x="423681" y="305321"/>
                      </a:cubicBezTo>
                      <a:cubicBezTo>
                        <a:pt x="430088" y="291460"/>
                        <a:pt x="435585" y="277198"/>
                        <a:pt x="440138" y="262624"/>
                      </a:cubicBezTo>
                      <a:cubicBezTo>
                        <a:pt x="444158" y="249530"/>
                        <a:pt x="447699" y="236329"/>
                        <a:pt x="450527" y="222915"/>
                      </a:cubicBezTo>
                      <a:cubicBezTo>
                        <a:pt x="452129" y="215390"/>
                        <a:pt x="453801" y="207882"/>
                        <a:pt x="455082" y="200286"/>
                      </a:cubicBezTo>
                      <a:cubicBezTo>
                        <a:pt x="456363" y="192689"/>
                        <a:pt x="457448" y="185110"/>
                        <a:pt x="458640" y="177514"/>
                      </a:cubicBezTo>
                      <a:cubicBezTo>
                        <a:pt x="459191" y="173956"/>
                        <a:pt x="459743" y="170398"/>
                        <a:pt x="460419" y="166840"/>
                      </a:cubicBezTo>
                      <a:cubicBezTo>
                        <a:pt x="460917" y="163975"/>
                        <a:pt x="460881" y="161058"/>
                        <a:pt x="461415" y="158176"/>
                      </a:cubicBezTo>
                      <a:cubicBezTo>
                        <a:pt x="462234" y="153817"/>
                        <a:pt x="462340" y="149280"/>
                        <a:pt x="462803" y="144922"/>
                      </a:cubicBezTo>
                      <a:cubicBezTo>
                        <a:pt x="463319" y="139994"/>
                        <a:pt x="463870" y="135083"/>
                        <a:pt x="464422" y="130155"/>
                      </a:cubicBezTo>
                      <a:cubicBezTo>
                        <a:pt x="464562" y="129662"/>
                        <a:pt x="464651" y="129155"/>
                        <a:pt x="464689" y="128643"/>
                      </a:cubicBezTo>
                      <a:cubicBezTo>
                        <a:pt x="464368" y="122630"/>
                        <a:pt x="466005" y="116741"/>
                        <a:pt x="465881" y="110728"/>
                      </a:cubicBezTo>
                      <a:cubicBezTo>
                        <a:pt x="465758" y="108500"/>
                        <a:pt x="465987" y="106267"/>
                        <a:pt x="466557" y="104110"/>
                      </a:cubicBezTo>
                      <a:cubicBezTo>
                        <a:pt x="466720" y="103617"/>
                        <a:pt x="466799" y="103100"/>
                        <a:pt x="466788" y="102580"/>
                      </a:cubicBezTo>
                      <a:cubicBezTo>
                        <a:pt x="466397" y="95197"/>
                        <a:pt x="467998" y="87921"/>
                        <a:pt x="467944" y="80538"/>
                      </a:cubicBezTo>
                      <a:cubicBezTo>
                        <a:pt x="467823" y="76775"/>
                        <a:pt x="468069" y="73010"/>
                        <a:pt x="468674" y="69294"/>
                      </a:cubicBezTo>
                      <a:cubicBezTo>
                        <a:pt x="468983" y="66566"/>
                        <a:pt x="469078" y="63818"/>
                        <a:pt x="468958" y="61075"/>
                      </a:cubicBezTo>
                      <a:cubicBezTo>
                        <a:pt x="469101" y="55738"/>
                        <a:pt x="468585" y="50401"/>
                        <a:pt x="469795" y="45188"/>
                      </a:cubicBezTo>
                      <a:cubicBezTo>
                        <a:pt x="469988" y="43833"/>
                        <a:pt x="470029" y="42460"/>
                        <a:pt x="469919" y="41096"/>
                      </a:cubicBezTo>
                      <a:cubicBezTo>
                        <a:pt x="469919" y="30795"/>
                        <a:pt x="470079" y="20512"/>
                        <a:pt x="470026" y="10230"/>
                      </a:cubicBezTo>
                      <a:cubicBezTo>
                        <a:pt x="470088" y="7168"/>
                        <a:pt x="470741" y="4148"/>
                        <a:pt x="471947" y="1334"/>
                      </a:cubicBezTo>
                      <a:lnTo>
                        <a:pt x="471947" y="5462"/>
                      </a:lnTo>
                      <a:cubicBezTo>
                        <a:pt x="471947" y="13183"/>
                        <a:pt x="471947" y="20886"/>
                        <a:pt x="472054" y="28589"/>
                      </a:cubicBezTo>
                      <a:cubicBezTo>
                        <a:pt x="471995" y="32700"/>
                        <a:pt x="472239" y="36808"/>
                        <a:pt x="472783" y="40883"/>
                      </a:cubicBezTo>
                      <a:cubicBezTo>
                        <a:pt x="473128" y="44465"/>
                        <a:pt x="473223" y="48068"/>
                        <a:pt x="473068" y="51664"/>
                      </a:cubicBezTo>
                      <a:cubicBezTo>
                        <a:pt x="473193" y="57143"/>
                        <a:pt x="472819" y="62605"/>
                        <a:pt x="473904" y="68067"/>
                      </a:cubicBezTo>
                      <a:cubicBezTo>
                        <a:pt x="474171" y="70429"/>
                        <a:pt x="474237" y="72809"/>
                        <a:pt x="474100" y="75183"/>
                      </a:cubicBezTo>
                      <a:cubicBezTo>
                        <a:pt x="473904" y="79121"/>
                        <a:pt x="474173" y="83068"/>
                        <a:pt x="474900" y="86942"/>
                      </a:cubicBezTo>
                      <a:cubicBezTo>
                        <a:pt x="475098" y="88117"/>
                        <a:pt x="475164" y="89311"/>
                        <a:pt x="475096" y="90500"/>
                      </a:cubicBezTo>
                      <a:cubicBezTo>
                        <a:pt x="474922" y="94955"/>
                        <a:pt x="475219" y="99416"/>
                        <a:pt x="475986" y="103808"/>
                      </a:cubicBezTo>
                      <a:cubicBezTo>
                        <a:pt x="476210" y="105333"/>
                        <a:pt x="476263" y="106878"/>
                        <a:pt x="476146" y="108415"/>
                      </a:cubicBezTo>
                      <a:cubicBezTo>
                        <a:pt x="476012" y="110988"/>
                        <a:pt x="476263" y="113567"/>
                        <a:pt x="476893" y="116065"/>
                      </a:cubicBezTo>
                      <a:cubicBezTo>
                        <a:pt x="477041" y="116561"/>
                        <a:pt x="477101" y="117079"/>
                        <a:pt x="477071" y="117595"/>
                      </a:cubicBezTo>
                      <a:cubicBezTo>
                        <a:pt x="476715" y="123271"/>
                        <a:pt x="478085" y="128821"/>
                        <a:pt x="478316" y="134479"/>
                      </a:cubicBezTo>
                      <a:cubicBezTo>
                        <a:pt x="478530" y="139407"/>
                        <a:pt x="479455" y="144299"/>
                        <a:pt x="480095" y="149227"/>
                      </a:cubicBezTo>
                      <a:cubicBezTo>
                        <a:pt x="480487" y="152607"/>
                        <a:pt x="480771" y="156023"/>
                        <a:pt x="481163" y="159421"/>
                      </a:cubicBezTo>
                      <a:cubicBezTo>
                        <a:pt x="483600" y="180129"/>
                        <a:pt x="487123" y="200659"/>
                        <a:pt x="491339" y="221083"/>
                      </a:cubicBezTo>
                      <a:cubicBezTo>
                        <a:pt x="495486" y="241209"/>
                        <a:pt x="501124" y="260999"/>
                        <a:pt x="508204" y="280290"/>
                      </a:cubicBezTo>
                      <a:cubicBezTo>
                        <a:pt x="515675" y="301299"/>
                        <a:pt x="525842" y="321247"/>
                        <a:pt x="538448" y="339639"/>
                      </a:cubicBezTo>
                      <a:cubicBezTo>
                        <a:pt x="542878" y="345955"/>
                        <a:pt x="547521" y="352092"/>
                        <a:pt x="552556" y="357928"/>
                      </a:cubicBezTo>
                      <a:cubicBezTo>
                        <a:pt x="557146" y="363265"/>
                        <a:pt x="562092" y="368246"/>
                        <a:pt x="567073" y="373210"/>
                      </a:cubicBezTo>
                      <a:cubicBezTo>
                        <a:pt x="573448" y="379424"/>
                        <a:pt x="580293" y="385133"/>
                        <a:pt x="587550" y="390289"/>
                      </a:cubicBezTo>
                      <a:cubicBezTo>
                        <a:pt x="594471" y="395341"/>
                        <a:pt x="601694" y="399949"/>
                        <a:pt x="609077" y="404325"/>
                      </a:cubicBezTo>
                      <a:cubicBezTo>
                        <a:pt x="620349" y="410876"/>
                        <a:pt x="632106" y="416549"/>
                        <a:pt x="644249" y="421297"/>
                      </a:cubicBezTo>
                      <a:cubicBezTo>
                        <a:pt x="660441" y="427810"/>
                        <a:pt x="677090" y="433128"/>
                        <a:pt x="694062" y="437202"/>
                      </a:cubicBezTo>
                      <a:cubicBezTo>
                        <a:pt x="704363" y="439657"/>
                        <a:pt x="714681" y="442148"/>
                        <a:pt x="725106" y="444087"/>
                      </a:cubicBezTo>
                      <a:cubicBezTo>
                        <a:pt x="732312" y="445439"/>
                        <a:pt x="739517" y="446898"/>
                        <a:pt x="746846" y="447645"/>
                      </a:cubicBezTo>
                      <a:cubicBezTo>
                        <a:pt x="755155" y="448570"/>
                        <a:pt x="763392" y="450171"/>
                        <a:pt x="771664" y="451328"/>
                      </a:cubicBezTo>
                      <a:cubicBezTo>
                        <a:pt x="776076" y="451933"/>
                        <a:pt x="780560" y="452164"/>
                        <a:pt x="784936" y="452644"/>
                      </a:cubicBezTo>
                      <a:cubicBezTo>
                        <a:pt x="790024" y="453178"/>
                        <a:pt x="795112" y="453836"/>
                        <a:pt x="800200" y="454423"/>
                      </a:cubicBezTo>
                      <a:cubicBezTo>
                        <a:pt x="801552" y="454566"/>
                        <a:pt x="802922" y="454655"/>
                        <a:pt x="804292" y="454672"/>
                      </a:cubicBezTo>
                      <a:cubicBezTo>
                        <a:pt x="806689" y="454575"/>
                        <a:pt x="809085" y="454827"/>
                        <a:pt x="811408" y="455420"/>
                      </a:cubicBezTo>
                      <a:cubicBezTo>
                        <a:pt x="811734" y="455535"/>
                        <a:pt x="812077" y="455589"/>
                        <a:pt x="812422" y="455580"/>
                      </a:cubicBezTo>
                      <a:cubicBezTo>
                        <a:pt x="818453" y="455242"/>
                        <a:pt x="824342" y="456683"/>
                        <a:pt x="830337" y="456754"/>
                      </a:cubicBezTo>
                      <a:cubicBezTo>
                        <a:pt x="833424" y="456581"/>
                        <a:pt x="836520" y="456838"/>
                        <a:pt x="839535" y="457519"/>
                      </a:cubicBezTo>
                      <a:cubicBezTo>
                        <a:pt x="840031" y="457667"/>
                        <a:pt x="840549" y="457727"/>
                        <a:pt x="841065" y="457697"/>
                      </a:cubicBezTo>
                      <a:cubicBezTo>
                        <a:pt x="851010" y="457305"/>
                        <a:pt x="860866" y="459280"/>
                        <a:pt x="870829" y="458871"/>
                      </a:cubicBezTo>
                      <a:cubicBezTo>
                        <a:pt x="873739" y="458656"/>
                        <a:pt x="876666" y="458876"/>
                        <a:pt x="879510" y="459529"/>
                      </a:cubicBezTo>
                      <a:cubicBezTo>
                        <a:pt x="880859" y="459773"/>
                        <a:pt x="882232" y="459857"/>
                        <a:pt x="883602" y="459778"/>
                      </a:cubicBezTo>
                      <a:cubicBezTo>
                        <a:pt x="889082" y="459778"/>
                        <a:pt x="894579" y="459778"/>
                        <a:pt x="900059" y="459885"/>
                      </a:cubicBezTo>
                      <a:cubicBezTo>
                        <a:pt x="904513" y="459778"/>
                        <a:pt x="908970" y="460029"/>
                        <a:pt x="913384" y="460632"/>
                      </a:cubicBezTo>
                      <a:cubicBezTo>
                        <a:pt x="916621" y="460979"/>
                        <a:pt x="919883" y="461052"/>
                        <a:pt x="923133" y="460846"/>
                      </a:cubicBezTo>
                      <a:cubicBezTo>
                        <a:pt x="928970" y="460760"/>
                        <a:pt x="934807" y="460986"/>
                        <a:pt x="940621" y="461522"/>
                      </a:cubicBezTo>
                      <a:cubicBezTo>
                        <a:pt x="939589" y="461629"/>
                        <a:pt x="938575" y="461789"/>
                        <a:pt x="937561" y="461806"/>
                      </a:cubicBezTo>
                      <a:lnTo>
                        <a:pt x="906694" y="461949"/>
                      </a:lnTo>
                      <a:cubicBezTo>
                        <a:pt x="904636" y="461913"/>
                        <a:pt x="902578" y="462093"/>
                        <a:pt x="900557" y="462482"/>
                      </a:cubicBezTo>
                      <a:cubicBezTo>
                        <a:pt x="899043" y="462762"/>
                        <a:pt x="897506" y="462881"/>
                        <a:pt x="895967" y="462838"/>
                      </a:cubicBezTo>
                      <a:cubicBezTo>
                        <a:pt x="890985" y="462838"/>
                        <a:pt x="886022" y="462838"/>
                        <a:pt x="881040" y="462945"/>
                      </a:cubicBezTo>
                      <a:cubicBezTo>
                        <a:pt x="877618" y="462927"/>
                        <a:pt x="874200" y="463160"/>
                        <a:pt x="870811" y="463639"/>
                      </a:cubicBezTo>
                      <a:cubicBezTo>
                        <a:pt x="867400" y="463968"/>
                        <a:pt x="863970" y="464076"/>
                        <a:pt x="860546" y="463959"/>
                      </a:cubicBezTo>
                      <a:cubicBezTo>
                        <a:pt x="857119" y="463838"/>
                        <a:pt x="853691" y="464082"/>
                        <a:pt x="850316" y="464688"/>
                      </a:cubicBezTo>
                      <a:cubicBezTo>
                        <a:pt x="848450" y="464966"/>
                        <a:pt x="846561" y="465055"/>
                        <a:pt x="844677" y="464955"/>
                      </a:cubicBezTo>
                      <a:cubicBezTo>
                        <a:pt x="840565" y="464795"/>
                        <a:pt x="836450" y="465082"/>
                        <a:pt x="832401" y="465809"/>
                      </a:cubicBezTo>
                      <a:cubicBezTo>
                        <a:pt x="830876" y="466035"/>
                        <a:pt x="829332" y="466101"/>
                        <a:pt x="827793" y="466005"/>
                      </a:cubicBezTo>
                      <a:cubicBezTo>
                        <a:pt x="824707" y="465829"/>
                        <a:pt x="821609" y="466092"/>
                        <a:pt x="818596" y="466788"/>
                      </a:cubicBezTo>
                      <a:cubicBezTo>
                        <a:pt x="818101" y="466944"/>
                        <a:pt x="817582" y="467005"/>
                        <a:pt x="817066" y="466966"/>
                      </a:cubicBezTo>
                      <a:cubicBezTo>
                        <a:pt x="811391" y="466539"/>
                        <a:pt x="805787" y="467695"/>
                        <a:pt x="800200" y="468264"/>
                      </a:cubicBezTo>
                      <a:cubicBezTo>
                        <a:pt x="795290" y="468762"/>
                        <a:pt x="790327" y="469065"/>
                        <a:pt x="785416" y="469777"/>
                      </a:cubicBezTo>
                      <a:cubicBezTo>
                        <a:pt x="781378" y="470364"/>
                        <a:pt x="777286" y="470862"/>
                        <a:pt x="773194" y="471182"/>
                      </a:cubicBezTo>
                      <a:cubicBezTo>
                        <a:pt x="769458" y="471484"/>
                        <a:pt x="765722" y="471965"/>
                        <a:pt x="762004" y="472481"/>
                      </a:cubicBezTo>
                      <a:cubicBezTo>
                        <a:pt x="758624" y="472943"/>
                        <a:pt x="755279" y="473762"/>
                        <a:pt x="751881" y="474117"/>
                      </a:cubicBezTo>
                      <a:cubicBezTo>
                        <a:pt x="742541" y="475149"/>
                        <a:pt x="733308" y="476928"/>
                        <a:pt x="724075" y="478654"/>
                      </a:cubicBezTo>
                      <a:cubicBezTo>
                        <a:pt x="712315" y="480860"/>
                        <a:pt x="700609" y="483493"/>
                        <a:pt x="689063" y="486606"/>
                      </a:cubicBezTo>
                      <a:cubicBezTo>
                        <a:pt x="671320" y="491214"/>
                        <a:pt x="653939" y="497119"/>
                        <a:pt x="637061" y="504272"/>
                      </a:cubicBezTo>
                      <a:cubicBezTo>
                        <a:pt x="621276" y="510972"/>
                        <a:pt x="606203" y="519240"/>
                        <a:pt x="592069" y="528948"/>
                      </a:cubicBezTo>
                      <a:cubicBezTo>
                        <a:pt x="583147" y="535061"/>
                        <a:pt x="574784" y="541947"/>
                        <a:pt x="567073" y="549531"/>
                      </a:cubicBezTo>
                      <a:cubicBezTo>
                        <a:pt x="564778" y="551844"/>
                        <a:pt x="562483" y="554157"/>
                        <a:pt x="560153" y="556434"/>
                      </a:cubicBezTo>
                      <a:cubicBezTo>
                        <a:pt x="553214" y="563307"/>
                        <a:pt x="546908" y="570791"/>
                        <a:pt x="541312" y="578797"/>
                      </a:cubicBezTo>
                      <a:cubicBezTo>
                        <a:pt x="533346" y="589752"/>
                        <a:pt x="526335" y="601369"/>
                        <a:pt x="520355" y="613524"/>
                      </a:cubicBezTo>
                      <a:cubicBezTo>
                        <a:pt x="515516" y="623558"/>
                        <a:pt x="511181" y="633805"/>
                        <a:pt x="507350" y="644266"/>
                      </a:cubicBezTo>
                      <a:cubicBezTo>
                        <a:pt x="501720" y="659893"/>
                        <a:pt x="497032" y="675844"/>
                        <a:pt x="493314" y="692034"/>
                      </a:cubicBezTo>
                      <a:cubicBezTo>
                        <a:pt x="491143" y="701356"/>
                        <a:pt x="489275" y="710749"/>
                        <a:pt x="487514" y="720143"/>
                      </a:cubicBezTo>
                      <a:cubicBezTo>
                        <a:pt x="485753" y="729536"/>
                        <a:pt x="484383" y="738663"/>
                        <a:pt x="483137" y="747985"/>
                      </a:cubicBezTo>
                      <a:cubicBezTo>
                        <a:pt x="482088" y="755937"/>
                        <a:pt x="481163" y="763996"/>
                        <a:pt x="479971" y="771860"/>
                      </a:cubicBezTo>
                      <a:cubicBezTo>
                        <a:pt x="479259" y="776592"/>
                        <a:pt x="479811" y="781467"/>
                        <a:pt x="478281" y="786092"/>
                      </a:cubicBezTo>
                      <a:cubicBezTo>
                        <a:pt x="478241" y="791568"/>
                        <a:pt x="477788" y="797033"/>
                        <a:pt x="476929" y="802442"/>
                      </a:cubicBezTo>
                      <a:cubicBezTo>
                        <a:pt x="476253" y="809077"/>
                        <a:pt x="476733" y="815802"/>
                        <a:pt x="475310" y="822367"/>
                      </a:cubicBezTo>
                      <a:cubicBezTo>
                        <a:pt x="475233" y="822700"/>
                        <a:pt x="475192" y="823039"/>
                        <a:pt x="475185" y="823381"/>
                      </a:cubicBezTo>
                      <a:cubicBezTo>
                        <a:pt x="475452" y="830497"/>
                        <a:pt x="474349" y="837400"/>
                        <a:pt x="474064" y="844392"/>
                      </a:cubicBezTo>
                      <a:cubicBezTo>
                        <a:pt x="474128" y="849362"/>
                        <a:pt x="473856" y="854331"/>
                        <a:pt x="473246" y="859264"/>
                      </a:cubicBezTo>
                      <a:cubicBezTo>
                        <a:pt x="472927" y="862504"/>
                        <a:pt x="472851" y="865763"/>
                        <a:pt x="473015" y="869014"/>
                      </a:cubicBezTo>
                      <a:cubicBezTo>
                        <a:pt x="472872" y="874351"/>
                        <a:pt x="473370" y="879688"/>
                        <a:pt x="472178" y="884883"/>
                      </a:cubicBezTo>
                      <a:cubicBezTo>
                        <a:pt x="471988" y="886244"/>
                        <a:pt x="471940" y="887621"/>
                        <a:pt x="472036" y="888992"/>
                      </a:cubicBezTo>
                      <a:cubicBezTo>
                        <a:pt x="472036" y="898089"/>
                        <a:pt x="471995" y="907180"/>
                        <a:pt x="471912" y="916265"/>
                      </a:cubicBezTo>
                      <a:cubicBezTo>
                        <a:pt x="471947" y="917955"/>
                        <a:pt x="471965" y="919663"/>
                        <a:pt x="471965" y="92137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72" name="图形 136"/>
                <p:cNvSpPr/>
                <p:nvPr/>
              </p:nvSpPr>
              <p:spPr>
                <a:xfrm rot="1396695">
                  <a:off x="3848861" y="3971831"/>
                  <a:ext cx="198512" cy="194384"/>
                </a:xfrm>
                <a:custGeom>
                  <a:avLst/>
                  <a:gdLst>
                    <a:gd name="connsiteX0" fmla="*/ 471965 w 941119"/>
                    <a:gd name="connsiteY0" fmla="*/ 921371 h 921549"/>
                    <a:gd name="connsiteX1" fmla="*/ 470026 w 941119"/>
                    <a:gd name="connsiteY1" fmla="*/ 907245 h 921549"/>
                    <a:gd name="connsiteX2" fmla="*/ 470026 w 941119"/>
                    <a:gd name="connsiteY2" fmla="*/ 886680 h 921549"/>
                    <a:gd name="connsiteX3" fmla="*/ 469296 w 941119"/>
                    <a:gd name="connsiteY3" fmla="*/ 873871 h 921549"/>
                    <a:gd name="connsiteX4" fmla="*/ 469012 w 941119"/>
                    <a:gd name="connsiteY4" fmla="*/ 862574 h 921549"/>
                    <a:gd name="connsiteX5" fmla="*/ 468211 w 941119"/>
                    <a:gd name="connsiteY5" fmla="*/ 849266 h 921549"/>
                    <a:gd name="connsiteX6" fmla="*/ 468016 w 941119"/>
                    <a:gd name="connsiteY6" fmla="*/ 845157 h 921549"/>
                    <a:gd name="connsiteX7" fmla="*/ 467144 w 941119"/>
                    <a:gd name="connsiteY7" fmla="*/ 830301 h 921549"/>
                    <a:gd name="connsiteX8" fmla="*/ 466966 w 941119"/>
                    <a:gd name="connsiteY8" fmla="*/ 824662 h 921549"/>
                    <a:gd name="connsiteX9" fmla="*/ 466201 w 941119"/>
                    <a:gd name="connsiteY9" fmla="*/ 815980 h 921549"/>
                    <a:gd name="connsiteX10" fmla="*/ 466041 w 941119"/>
                    <a:gd name="connsiteY10" fmla="*/ 814468 h 921549"/>
                    <a:gd name="connsiteX11" fmla="*/ 464813 w 941119"/>
                    <a:gd name="connsiteY11" fmla="*/ 796037 h 921549"/>
                    <a:gd name="connsiteX12" fmla="*/ 463176 w 941119"/>
                    <a:gd name="connsiteY12" fmla="*/ 781271 h 921549"/>
                    <a:gd name="connsiteX13" fmla="*/ 462892 w 941119"/>
                    <a:gd name="connsiteY13" fmla="*/ 778727 h 921549"/>
                    <a:gd name="connsiteX14" fmla="*/ 461113 w 941119"/>
                    <a:gd name="connsiteY14" fmla="*/ 762431 h 921549"/>
                    <a:gd name="connsiteX15" fmla="*/ 459992 w 941119"/>
                    <a:gd name="connsiteY15" fmla="*/ 753286 h 921549"/>
                    <a:gd name="connsiteX16" fmla="*/ 454904 w 941119"/>
                    <a:gd name="connsiteY16" fmla="*/ 720890 h 921549"/>
                    <a:gd name="connsiteX17" fmla="*/ 445137 w 941119"/>
                    <a:gd name="connsiteY17" fmla="*/ 676307 h 921549"/>
                    <a:gd name="connsiteX18" fmla="*/ 427524 w 941119"/>
                    <a:gd name="connsiteY18" fmla="*/ 625888 h 921549"/>
                    <a:gd name="connsiteX19" fmla="*/ 401924 w 941119"/>
                    <a:gd name="connsiteY19" fmla="*/ 580256 h 921549"/>
                    <a:gd name="connsiteX20" fmla="*/ 385378 w 941119"/>
                    <a:gd name="connsiteY20" fmla="*/ 559992 h 921549"/>
                    <a:gd name="connsiteX21" fmla="*/ 382372 w 941119"/>
                    <a:gd name="connsiteY21" fmla="*/ 556434 h 921549"/>
                    <a:gd name="connsiteX22" fmla="*/ 376554 w 941119"/>
                    <a:gd name="connsiteY22" fmla="*/ 550635 h 921549"/>
                    <a:gd name="connsiteX23" fmla="*/ 374170 w 941119"/>
                    <a:gd name="connsiteY23" fmla="*/ 548695 h 921549"/>
                    <a:gd name="connsiteX24" fmla="*/ 359404 w 941119"/>
                    <a:gd name="connsiteY24" fmla="*/ 535940 h 921549"/>
                    <a:gd name="connsiteX25" fmla="*/ 336526 w 941119"/>
                    <a:gd name="connsiteY25" fmla="*/ 520302 h 921549"/>
                    <a:gd name="connsiteX26" fmla="*/ 281909 w 941119"/>
                    <a:gd name="connsiteY26" fmla="*/ 495395 h 921549"/>
                    <a:gd name="connsiteX27" fmla="*/ 237966 w 941119"/>
                    <a:gd name="connsiteY27" fmla="*/ 482942 h 921549"/>
                    <a:gd name="connsiteX28" fmla="*/ 203239 w 941119"/>
                    <a:gd name="connsiteY28" fmla="*/ 476199 h 921549"/>
                    <a:gd name="connsiteX29" fmla="*/ 171839 w 941119"/>
                    <a:gd name="connsiteY29" fmla="*/ 471449 h 921549"/>
                    <a:gd name="connsiteX30" fmla="*/ 158585 w 941119"/>
                    <a:gd name="connsiteY30" fmla="*/ 470043 h 921549"/>
                    <a:gd name="connsiteX31" fmla="*/ 145349 w 941119"/>
                    <a:gd name="connsiteY31" fmla="*/ 468496 h 921549"/>
                    <a:gd name="connsiteX32" fmla="*/ 142306 w 941119"/>
                    <a:gd name="connsiteY32" fmla="*/ 468140 h 921549"/>
                    <a:gd name="connsiteX33" fmla="*/ 132611 w 941119"/>
                    <a:gd name="connsiteY33" fmla="*/ 467339 h 921549"/>
                    <a:gd name="connsiteX34" fmla="*/ 114180 w 941119"/>
                    <a:gd name="connsiteY34" fmla="*/ 466023 h 921549"/>
                    <a:gd name="connsiteX35" fmla="*/ 107063 w 941119"/>
                    <a:gd name="connsiteY35" fmla="*/ 465364 h 921549"/>
                    <a:gd name="connsiteX36" fmla="*/ 105533 w 941119"/>
                    <a:gd name="connsiteY36" fmla="*/ 465133 h 921549"/>
                    <a:gd name="connsiteX37" fmla="*/ 82975 w 941119"/>
                    <a:gd name="connsiteY37" fmla="*/ 463977 h 921549"/>
                    <a:gd name="connsiteX38" fmla="*/ 67604 w 941119"/>
                    <a:gd name="connsiteY38" fmla="*/ 463176 h 921549"/>
                    <a:gd name="connsiteX39" fmla="*/ 58887 w 941119"/>
                    <a:gd name="connsiteY39" fmla="*/ 462963 h 921549"/>
                    <a:gd name="connsiteX40" fmla="*/ 38374 w 941119"/>
                    <a:gd name="connsiteY40" fmla="*/ 462073 h 921549"/>
                    <a:gd name="connsiteX41" fmla="*/ 34265 w 941119"/>
                    <a:gd name="connsiteY41" fmla="*/ 461984 h 921549"/>
                    <a:gd name="connsiteX42" fmla="*/ 4892 w 941119"/>
                    <a:gd name="connsiteY42" fmla="*/ 461931 h 921549"/>
                    <a:gd name="connsiteX43" fmla="*/ 1334 w 941119"/>
                    <a:gd name="connsiteY43" fmla="*/ 461344 h 921549"/>
                    <a:gd name="connsiteX44" fmla="*/ 4394 w 941119"/>
                    <a:gd name="connsiteY44" fmla="*/ 461077 h 921549"/>
                    <a:gd name="connsiteX45" fmla="*/ 22416 w 941119"/>
                    <a:gd name="connsiteY45" fmla="*/ 460952 h 921549"/>
                    <a:gd name="connsiteX46" fmla="*/ 33090 w 941119"/>
                    <a:gd name="connsiteY46" fmla="*/ 460205 h 921549"/>
                    <a:gd name="connsiteX47" fmla="*/ 37200 w 941119"/>
                    <a:gd name="connsiteY47" fmla="*/ 460027 h 921549"/>
                    <a:gd name="connsiteX48" fmla="*/ 54688 w 941119"/>
                    <a:gd name="connsiteY48" fmla="*/ 460027 h 921549"/>
                    <a:gd name="connsiteX49" fmla="*/ 64918 w 941119"/>
                    <a:gd name="connsiteY49" fmla="*/ 459334 h 921549"/>
                    <a:gd name="connsiteX50" fmla="*/ 74151 w 941119"/>
                    <a:gd name="connsiteY50" fmla="*/ 459031 h 921549"/>
                    <a:gd name="connsiteX51" fmla="*/ 87992 w 941119"/>
                    <a:gd name="connsiteY51" fmla="*/ 458195 h 921549"/>
                    <a:gd name="connsiteX52" fmla="*/ 93116 w 941119"/>
                    <a:gd name="connsiteY52" fmla="*/ 457999 h 921549"/>
                    <a:gd name="connsiteX53" fmla="*/ 105391 w 941119"/>
                    <a:gd name="connsiteY53" fmla="*/ 457163 h 921549"/>
                    <a:gd name="connsiteX54" fmla="*/ 109501 w 941119"/>
                    <a:gd name="connsiteY54" fmla="*/ 456985 h 921549"/>
                    <a:gd name="connsiteX55" fmla="*/ 120744 w 941119"/>
                    <a:gd name="connsiteY55" fmla="*/ 456131 h 921549"/>
                    <a:gd name="connsiteX56" fmla="*/ 124302 w 941119"/>
                    <a:gd name="connsiteY56" fmla="*/ 455953 h 921549"/>
                    <a:gd name="connsiteX57" fmla="*/ 132468 w 941119"/>
                    <a:gd name="connsiteY57" fmla="*/ 455171 h 921549"/>
                    <a:gd name="connsiteX58" fmla="*/ 133998 w 941119"/>
                    <a:gd name="connsiteY58" fmla="*/ 454993 h 921549"/>
                    <a:gd name="connsiteX59" fmla="*/ 149850 w 941119"/>
                    <a:gd name="connsiteY59" fmla="*/ 453747 h 921549"/>
                    <a:gd name="connsiteX60" fmla="*/ 163050 w 941119"/>
                    <a:gd name="connsiteY60" fmla="*/ 452128 h 921549"/>
                    <a:gd name="connsiteX61" fmla="*/ 174774 w 941119"/>
                    <a:gd name="connsiteY61" fmla="*/ 450794 h 921549"/>
                    <a:gd name="connsiteX62" fmla="*/ 193543 w 941119"/>
                    <a:gd name="connsiteY62" fmla="*/ 448125 h 921549"/>
                    <a:gd name="connsiteX63" fmla="*/ 214251 w 941119"/>
                    <a:gd name="connsiteY63" fmla="*/ 444656 h 921549"/>
                    <a:gd name="connsiteX64" fmla="*/ 226367 w 941119"/>
                    <a:gd name="connsiteY64" fmla="*/ 442450 h 921549"/>
                    <a:gd name="connsiteX65" fmla="*/ 281357 w 941119"/>
                    <a:gd name="connsiteY65" fmla="*/ 427649 h 921549"/>
                    <a:gd name="connsiteX66" fmla="*/ 326634 w 941119"/>
                    <a:gd name="connsiteY66" fmla="*/ 408079 h 921549"/>
                    <a:gd name="connsiteX67" fmla="*/ 363425 w 941119"/>
                    <a:gd name="connsiteY67" fmla="*/ 383724 h 921549"/>
                    <a:gd name="connsiteX68" fmla="*/ 387834 w 941119"/>
                    <a:gd name="connsiteY68" fmla="*/ 360205 h 921549"/>
                    <a:gd name="connsiteX69" fmla="*/ 411708 w 941119"/>
                    <a:gd name="connsiteY69" fmla="*/ 327470 h 921549"/>
                    <a:gd name="connsiteX70" fmla="*/ 423681 w 941119"/>
                    <a:gd name="connsiteY70" fmla="*/ 305321 h 921549"/>
                    <a:gd name="connsiteX71" fmla="*/ 440138 w 941119"/>
                    <a:gd name="connsiteY71" fmla="*/ 262624 h 921549"/>
                    <a:gd name="connsiteX72" fmla="*/ 450527 w 941119"/>
                    <a:gd name="connsiteY72" fmla="*/ 222915 h 921549"/>
                    <a:gd name="connsiteX73" fmla="*/ 455082 w 941119"/>
                    <a:gd name="connsiteY73" fmla="*/ 200286 h 921549"/>
                    <a:gd name="connsiteX74" fmla="*/ 458640 w 941119"/>
                    <a:gd name="connsiteY74" fmla="*/ 177514 h 921549"/>
                    <a:gd name="connsiteX75" fmla="*/ 460419 w 941119"/>
                    <a:gd name="connsiteY75" fmla="*/ 166840 h 921549"/>
                    <a:gd name="connsiteX76" fmla="*/ 461415 w 941119"/>
                    <a:gd name="connsiteY76" fmla="*/ 158176 h 921549"/>
                    <a:gd name="connsiteX77" fmla="*/ 462803 w 941119"/>
                    <a:gd name="connsiteY77" fmla="*/ 144922 h 921549"/>
                    <a:gd name="connsiteX78" fmla="*/ 464422 w 941119"/>
                    <a:gd name="connsiteY78" fmla="*/ 130155 h 921549"/>
                    <a:gd name="connsiteX79" fmla="*/ 464689 w 941119"/>
                    <a:gd name="connsiteY79" fmla="*/ 128643 h 921549"/>
                    <a:gd name="connsiteX80" fmla="*/ 465881 w 941119"/>
                    <a:gd name="connsiteY80" fmla="*/ 110728 h 921549"/>
                    <a:gd name="connsiteX81" fmla="*/ 466557 w 941119"/>
                    <a:gd name="connsiteY81" fmla="*/ 104110 h 921549"/>
                    <a:gd name="connsiteX82" fmla="*/ 466788 w 941119"/>
                    <a:gd name="connsiteY82" fmla="*/ 102580 h 921549"/>
                    <a:gd name="connsiteX83" fmla="*/ 467944 w 941119"/>
                    <a:gd name="connsiteY83" fmla="*/ 80538 h 921549"/>
                    <a:gd name="connsiteX84" fmla="*/ 468674 w 941119"/>
                    <a:gd name="connsiteY84" fmla="*/ 69294 h 921549"/>
                    <a:gd name="connsiteX85" fmla="*/ 468958 w 941119"/>
                    <a:gd name="connsiteY85" fmla="*/ 61075 h 921549"/>
                    <a:gd name="connsiteX86" fmla="*/ 469795 w 941119"/>
                    <a:gd name="connsiteY86" fmla="*/ 45188 h 921549"/>
                    <a:gd name="connsiteX87" fmla="*/ 469919 w 941119"/>
                    <a:gd name="connsiteY87" fmla="*/ 41096 h 921549"/>
                    <a:gd name="connsiteX88" fmla="*/ 470026 w 941119"/>
                    <a:gd name="connsiteY88" fmla="*/ 10230 h 921549"/>
                    <a:gd name="connsiteX89" fmla="*/ 471947 w 941119"/>
                    <a:gd name="connsiteY89" fmla="*/ 1334 h 921549"/>
                    <a:gd name="connsiteX90" fmla="*/ 471947 w 941119"/>
                    <a:gd name="connsiteY90" fmla="*/ 5462 h 921549"/>
                    <a:gd name="connsiteX91" fmla="*/ 472054 w 941119"/>
                    <a:gd name="connsiteY91" fmla="*/ 28589 h 921549"/>
                    <a:gd name="connsiteX92" fmla="*/ 472783 w 941119"/>
                    <a:gd name="connsiteY92" fmla="*/ 40883 h 921549"/>
                    <a:gd name="connsiteX93" fmla="*/ 473068 w 941119"/>
                    <a:gd name="connsiteY93" fmla="*/ 51664 h 921549"/>
                    <a:gd name="connsiteX94" fmla="*/ 473904 w 941119"/>
                    <a:gd name="connsiteY94" fmla="*/ 68067 h 921549"/>
                    <a:gd name="connsiteX95" fmla="*/ 474100 w 941119"/>
                    <a:gd name="connsiteY95" fmla="*/ 75183 h 921549"/>
                    <a:gd name="connsiteX96" fmla="*/ 474900 w 941119"/>
                    <a:gd name="connsiteY96" fmla="*/ 86942 h 921549"/>
                    <a:gd name="connsiteX97" fmla="*/ 475096 w 941119"/>
                    <a:gd name="connsiteY97" fmla="*/ 90500 h 921549"/>
                    <a:gd name="connsiteX98" fmla="*/ 475986 w 941119"/>
                    <a:gd name="connsiteY98" fmla="*/ 103808 h 921549"/>
                    <a:gd name="connsiteX99" fmla="*/ 476146 w 941119"/>
                    <a:gd name="connsiteY99" fmla="*/ 108415 h 921549"/>
                    <a:gd name="connsiteX100" fmla="*/ 476893 w 941119"/>
                    <a:gd name="connsiteY100" fmla="*/ 116065 h 921549"/>
                    <a:gd name="connsiteX101" fmla="*/ 477071 w 941119"/>
                    <a:gd name="connsiteY101" fmla="*/ 117595 h 921549"/>
                    <a:gd name="connsiteX102" fmla="*/ 478316 w 941119"/>
                    <a:gd name="connsiteY102" fmla="*/ 134479 h 921549"/>
                    <a:gd name="connsiteX103" fmla="*/ 480095 w 941119"/>
                    <a:gd name="connsiteY103" fmla="*/ 149227 h 921549"/>
                    <a:gd name="connsiteX104" fmla="*/ 481163 w 941119"/>
                    <a:gd name="connsiteY104" fmla="*/ 159421 h 921549"/>
                    <a:gd name="connsiteX105" fmla="*/ 491339 w 941119"/>
                    <a:gd name="connsiteY105" fmla="*/ 221083 h 921549"/>
                    <a:gd name="connsiteX106" fmla="*/ 508204 w 941119"/>
                    <a:gd name="connsiteY106" fmla="*/ 280290 h 921549"/>
                    <a:gd name="connsiteX107" fmla="*/ 538448 w 941119"/>
                    <a:gd name="connsiteY107" fmla="*/ 339639 h 921549"/>
                    <a:gd name="connsiteX108" fmla="*/ 552556 w 941119"/>
                    <a:gd name="connsiteY108" fmla="*/ 357928 h 921549"/>
                    <a:gd name="connsiteX109" fmla="*/ 567073 w 941119"/>
                    <a:gd name="connsiteY109" fmla="*/ 373210 h 921549"/>
                    <a:gd name="connsiteX110" fmla="*/ 587550 w 941119"/>
                    <a:gd name="connsiteY110" fmla="*/ 390289 h 921549"/>
                    <a:gd name="connsiteX111" fmla="*/ 609077 w 941119"/>
                    <a:gd name="connsiteY111" fmla="*/ 404325 h 921549"/>
                    <a:gd name="connsiteX112" fmla="*/ 644249 w 941119"/>
                    <a:gd name="connsiteY112" fmla="*/ 421297 h 921549"/>
                    <a:gd name="connsiteX113" fmla="*/ 694062 w 941119"/>
                    <a:gd name="connsiteY113" fmla="*/ 437202 h 921549"/>
                    <a:gd name="connsiteX114" fmla="*/ 725106 w 941119"/>
                    <a:gd name="connsiteY114" fmla="*/ 444087 h 921549"/>
                    <a:gd name="connsiteX115" fmla="*/ 746846 w 941119"/>
                    <a:gd name="connsiteY115" fmla="*/ 447645 h 921549"/>
                    <a:gd name="connsiteX116" fmla="*/ 771664 w 941119"/>
                    <a:gd name="connsiteY116" fmla="*/ 451328 h 921549"/>
                    <a:gd name="connsiteX117" fmla="*/ 784936 w 941119"/>
                    <a:gd name="connsiteY117" fmla="*/ 452644 h 921549"/>
                    <a:gd name="connsiteX118" fmla="*/ 800200 w 941119"/>
                    <a:gd name="connsiteY118" fmla="*/ 454423 h 921549"/>
                    <a:gd name="connsiteX119" fmla="*/ 804292 w 941119"/>
                    <a:gd name="connsiteY119" fmla="*/ 454672 h 921549"/>
                    <a:gd name="connsiteX120" fmla="*/ 811408 w 941119"/>
                    <a:gd name="connsiteY120" fmla="*/ 455420 h 921549"/>
                    <a:gd name="connsiteX121" fmla="*/ 812422 w 941119"/>
                    <a:gd name="connsiteY121" fmla="*/ 455580 h 921549"/>
                    <a:gd name="connsiteX122" fmla="*/ 830337 w 941119"/>
                    <a:gd name="connsiteY122" fmla="*/ 456754 h 921549"/>
                    <a:gd name="connsiteX123" fmla="*/ 839535 w 941119"/>
                    <a:gd name="connsiteY123" fmla="*/ 457519 h 921549"/>
                    <a:gd name="connsiteX124" fmla="*/ 841065 w 941119"/>
                    <a:gd name="connsiteY124" fmla="*/ 457697 h 921549"/>
                    <a:gd name="connsiteX125" fmla="*/ 870829 w 941119"/>
                    <a:gd name="connsiteY125" fmla="*/ 458871 h 921549"/>
                    <a:gd name="connsiteX126" fmla="*/ 879510 w 941119"/>
                    <a:gd name="connsiteY126" fmla="*/ 459529 h 921549"/>
                    <a:gd name="connsiteX127" fmla="*/ 883602 w 941119"/>
                    <a:gd name="connsiteY127" fmla="*/ 459778 h 921549"/>
                    <a:gd name="connsiteX128" fmla="*/ 900059 w 941119"/>
                    <a:gd name="connsiteY128" fmla="*/ 459885 h 921549"/>
                    <a:gd name="connsiteX129" fmla="*/ 913384 w 941119"/>
                    <a:gd name="connsiteY129" fmla="*/ 460632 h 921549"/>
                    <a:gd name="connsiteX130" fmla="*/ 923133 w 941119"/>
                    <a:gd name="connsiteY130" fmla="*/ 460846 h 921549"/>
                    <a:gd name="connsiteX131" fmla="*/ 940621 w 941119"/>
                    <a:gd name="connsiteY131" fmla="*/ 461522 h 921549"/>
                    <a:gd name="connsiteX132" fmla="*/ 937561 w 941119"/>
                    <a:gd name="connsiteY132" fmla="*/ 461806 h 921549"/>
                    <a:gd name="connsiteX133" fmla="*/ 906694 w 941119"/>
                    <a:gd name="connsiteY133" fmla="*/ 461949 h 921549"/>
                    <a:gd name="connsiteX134" fmla="*/ 900557 w 941119"/>
                    <a:gd name="connsiteY134" fmla="*/ 462482 h 921549"/>
                    <a:gd name="connsiteX135" fmla="*/ 895967 w 941119"/>
                    <a:gd name="connsiteY135" fmla="*/ 462838 h 921549"/>
                    <a:gd name="connsiteX136" fmla="*/ 881040 w 941119"/>
                    <a:gd name="connsiteY136" fmla="*/ 462945 h 921549"/>
                    <a:gd name="connsiteX137" fmla="*/ 870811 w 941119"/>
                    <a:gd name="connsiteY137" fmla="*/ 463639 h 921549"/>
                    <a:gd name="connsiteX138" fmla="*/ 860546 w 941119"/>
                    <a:gd name="connsiteY138" fmla="*/ 463959 h 921549"/>
                    <a:gd name="connsiteX139" fmla="*/ 850316 w 941119"/>
                    <a:gd name="connsiteY139" fmla="*/ 464688 h 921549"/>
                    <a:gd name="connsiteX140" fmla="*/ 844677 w 941119"/>
                    <a:gd name="connsiteY140" fmla="*/ 464955 h 921549"/>
                    <a:gd name="connsiteX141" fmla="*/ 832401 w 941119"/>
                    <a:gd name="connsiteY141" fmla="*/ 465809 h 921549"/>
                    <a:gd name="connsiteX142" fmla="*/ 827793 w 941119"/>
                    <a:gd name="connsiteY142" fmla="*/ 466005 h 921549"/>
                    <a:gd name="connsiteX143" fmla="*/ 818596 w 941119"/>
                    <a:gd name="connsiteY143" fmla="*/ 466788 h 921549"/>
                    <a:gd name="connsiteX144" fmla="*/ 817066 w 941119"/>
                    <a:gd name="connsiteY144" fmla="*/ 466966 h 921549"/>
                    <a:gd name="connsiteX145" fmla="*/ 800200 w 941119"/>
                    <a:gd name="connsiteY145" fmla="*/ 468264 h 921549"/>
                    <a:gd name="connsiteX146" fmla="*/ 785416 w 941119"/>
                    <a:gd name="connsiteY146" fmla="*/ 469777 h 921549"/>
                    <a:gd name="connsiteX147" fmla="*/ 773194 w 941119"/>
                    <a:gd name="connsiteY147" fmla="*/ 471182 h 921549"/>
                    <a:gd name="connsiteX148" fmla="*/ 762004 w 941119"/>
                    <a:gd name="connsiteY148" fmla="*/ 472481 h 921549"/>
                    <a:gd name="connsiteX149" fmla="*/ 751881 w 941119"/>
                    <a:gd name="connsiteY149" fmla="*/ 474117 h 921549"/>
                    <a:gd name="connsiteX150" fmla="*/ 724075 w 941119"/>
                    <a:gd name="connsiteY150" fmla="*/ 478654 h 921549"/>
                    <a:gd name="connsiteX151" fmla="*/ 689063 w 941119"/>
                    <a:gd name="connsiteY151" fmla="*/ 486606 h 921549"/>
                    <a:gd name="connsiteX152" fmla="*/ 637061 w 941119"/>
                    <a:gd name="connsiteY152" fmla="*/ 504272 h 921549"/>
                    <a:gd name="connsiteX153" fmla="*/ 592069 w 941119"/>
                    <a:gd name="connsiteY153" fmla="*/ 528948 h 921549"/>
                    <a:gd name="connsiteX154" fmla="*/ 567073 w 941119"/>
                    <a:gd name="connsiteY154" fmla="*/ 549531 h 921549"/>
                    <a:gd name="connsiteX155" fmla="*/ 560153 w 941119"/>
                    <a:gd name="connsiteY155" fmla="*/ 556434 h 921549"/>
                    <a:gd name="connsiteX156" fmla="*/ 541312 w 941119"/>
                    <a:gd name="connsiteY156" fmla="*/ 578797 h 921549"/>
                    <a:gd name="connsiteX157" fmla="*/ 520355 w 941119"/>
                    <a:gd name="connsiteY157" fmla="*/ 613524 h 921549"/>
                    <a:gd name="connsiteX158" fmla="*/ 507350 w 941119"/>
                    <a:gd name="connsiteY158" fmla="*/ 644266 h 921549"/>
                    <a:gd name="connsiteX159" fmla="*/ 493314 w 941119"/>
                    <a:gd name="connsiteY159" fmla="*/ 692034 h 921549"/>
                    <a:gd name="connsiteX160" fmla="*/ 487514 w 941119"/>
                    <a:gd name="connsiteY160" fmla="*/ 720143 h 921549"/>
                    <a:gd name="connsiteX161" fmla="*/ 483137 w 941119"/>
                    <a:gd name="connsiteY161" fmla="*/ 747985 h 921549"/>
                    <a:gd name="connsiteX162" fmla="*/ 479971 w 941119"/>
                    <a:gd name="connsiteY162" fmla="*/ 771860 h 921549"/>
                    <a:gd name="connsiteX163" fmla="*/ 478281 w 941119"/>
                    <a:gd name="connsiteY163" fmla="*/ 786092 h 921549"/>
                    <a:gd name="connsiteX164" fmla="*/ 476929 w 941119"/>
                    <a:gd name="connsiteY164" fmla="*/ 802442 h 921549"/>
                    <a:gd name="connsiteX165" fmla="*/ 475310 w 941119"/>
                    <a:gd name="connsiteY165" fmla="*/ 822367 h 921549"/>
                    <a:gd name="connsiteX166" fmla="*/ 475185 w 941119"/>
                    <a:gd name="connsiteY166" fmla="*/ 823381 h 921549"/>
                    <a:gd name="connsiteX167" fmla="*/ 474064 w 941119"/>
                    <a:gd name="connsiteY167" fmla="*/ 844392 h 921549"/>
                    <a:gd name="connsiteX168" fmla="*/ 473246 w 941119"/>
                    <a:gd name="connsiteY168" fmla="*/ 859264 h 921549"/>
                    <a:gd name="connsiteX169" fmla="*/ 473015 w 941119"/>
                    <a:gd name="connsiteY169" fmla="*/ 869014 h 921549"/>
                    <a:gd name="connsiteX170" fmla="*/ 472178 w 941119"/>
                    <a:gd name="connsiteY170" fmla="*/ 884883 h 921549"/>
                    <a:gd name="connsiteX171" fmla="*/ 472036 w 941119"/>
                    <a:gd name="connsiteY171" fmla="*/ 888992 h 921549"/>
                    <a:gd name="connsiteX172" fmla="*/ 471912 w 941119"/>
                    <a:gd name="connsiteY172" fmla="*/ 916265 h 921549"/>
                    <a:gd name="connsiteX173" fmla="*/ 471965 w 941119"/>
                    <a:gd name="connsiteY173" fmla="*/ 921371 h 9215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</a:cxnLst>
                  <a:rect l="l" t="t" r="r" b="b"/>
                  <a:pathLst>
                    <a:path w="941119" h="921549">
                      <a:moveTo>
                        <a:pt x="471965" y="921371"/>
                      </a:moveTo>
                      <a:cubicBezTo>
                        <a:pt x="470378" y="916840"/>
                        <a:pt x="469718" y="912036"/>
                        <a:pt x="470026" y="907245"/>
                      </a:cubicBezTo>
                      <a:cubicBezTo>
                        <a:pt x="470026" y="900396"/>
                        <a:pt x="470026" y="893529"/>
                        <a:pt x="470026" y="886680"/>
                      </a:cubicBezTo>
                      <a:cubicBezTo>
                        <a:pt x="470102" y="882398"/>
                        <a:pt x="469859" y="878115"/>
                        <a:pt x="469296" y="873871"/>
                      </a:cubicBezTo>
                      <a:cubicBezTo>
                        <a:pt x="468951" y="870115"/>
                        <a:pt x="468857" y="866342"/>
                        <a:pt x="469012" y="862574"/>
                      </a:cubicBezTo>
                      <a:cubicBezTo>
                        <a:pt x="469012" y="858126"/>
                        <a:pt x="469279" y="853678"/>
                        <a:pt x="468211" y="849266"/>
                      </a:cubicBezTo>
                      <a:cubicBezTo>
                        <a:pt x="468003" y="847907"/>
                        <a:pt x="467937" y="846530"/>
                        <a:pt x="468016" y="845157"/>
                      </a:cubicBezTo>
                      <a:cubicBezTo>
                        <a:pt x="467891" y="840211"/>
                        <a:pt x="468229" y="835229"/>
                        <a:pt x="467144" y="830301"/>
                      </a:cubicBezTo>
                      <a:cubicBezTo>
                        <a:pt x="466896" y="828432"/>
                        <a:pt x="466838" y="826542"/>
                        <a:pt x="466966" y="824662"/>
                      </a:cubicBezTo>
                      <a:cubicBezTo>
                        <a:pt x="467130" y="821746"/>
                        <a:pt x="466872" y="818823"/>
                        <a:pt x="466201" y="815980"/>
                      </a:cubicBezTo>
                      <a:cubicBezTo>
                        <a:pt x="466059" y="815489"/>
                        <a:pt x="466005" y="814977"/>
                        <a:pt x="466041" y="814468"/>
                      </a:cubicBezTo>
                      <a:cubicBezTo>
                        <a:pt x="466414" y="808277"/>
                        <a:pt x="465027" y="802192"/>
                        <a:pt x="464813" y="796037"/>
                      </a:cubicBezTo>
                      <a:cubicBezTo>
                        <a:pt x="464635" y="791091"/>
                        <a:pt x="463746" y="786199"/>
                        <a:pt x="463176" y="781271"/>
                      </a:cubicBezTo>
                      <a:cubicBezTo>
                        <a:pt x="463038" y="780428"/>
                        <a:pt x="462943" y="779579"/>
                        <a:pt x="462892" y="778727"/>
                      </a:cubicBezTo>
                      <a:cubicBezTo>
                        <a:pt x="462629" y="773263"/>
                        <a:pt x="462034" y="767821"/>
                        <a:pt x="461113" y="762431"/>
                      </a:cubicBezTo>
                      <a:cubicBezTo>
                        <a:pt x="460686" y="759388"/>
                        <a:pt x="460401" y="756329"/>
                        <a:pt x="459992" y="753286"/>
                      </a:cubicBezTo>
                      <a:cubicBezTo>
                        <a:pt x="458498" y="742452"/>
                        <a:pt x="456754" y="731671"/>
                        <a:pt x="454904" y="720890"/>
                      </a:cubicBezTo>
                      <a:cubicBezTo>
                        <a:pt x="452420" y="705871"/>
                        <a:pt x="449159" y="690989"/>
                        <a:pt x="445137" y="676307"/>
                      </a:cubicBezTo>
                      <a:cubicBezTo>
                        <a:pt x="440458" y="659107"/>
                        <a:pt x="434573" y="642259"/>
                        <a:pt x="427524" y="625888"/>
                      </a:cubicBezTo>
                      <a:cubicBezTo>
                        <a:pt x="420559" y="609848"/>
                        <a:pt x="411982" y="594559"/>
                        <a:pt x="401924" y="580256"/>
                      </a:cubicBezTo>
                      <a:cubicBezTo>
                        <a:pt x="396960" y="573068"/>
                        <a:pt x="391427" y="566292"/>
                        <a:pt x="385378" y="559992"/>
                      </a:cubicBezTo>
                      <a:cubicBezTo>
                        <a:pt x="384293" y="558889"/>
                        <a:pt x="383333" y="557680"/>
                        <a:pt x="382372" y="556434"/>
                      </a:cubicBezTo>
                      <a:cubicBezTo>
                        <a:pt x="380666" y="554280"/>
                        <a:pt x="378714" y="552333"/>
                        <a:pt x="376554" y="550635"/>
                      </a:cubicBezTo>
                      <a:cubicBezTo>
                        <a:pt x="375722" y="550037"/>
                        <a:pt x="374925" y="549389"/>
                        <a:pt x="374170" y="548695"/>
                      </a:cubicBezTo>
                      <a:cubicBezTo>
                        <a:pt x="369525" y="544134"/>
                        <a:pt x="364594" y="539873"/>
                        <a:pt x="359404" y="535940"/>
                      </a:cubicBezTo>
                      <a:cubicBezTo>
                        <a:pt x="352144" y="530209"/>
                        <a:pt x="344501" y="524984"/>
                        <a:pt x="336526" y="520302"/>
                      </a:cubicBezTo>
                      <a:cubicBezTo>
                        <a:pt x="319182" y="510227"/>
                        <a:pt x="300888" y="501885"/>
                        <a:pt x="281909" y="495395"/>
                      </a:cubicBezTo>
                      <a:cubicBezTo>
                        <a:pt x="267490" y="490476"/>
                        <a:pt x="252821" y="486320"/>
                        <a:pt x="237966" y="482942"/>
                      </a:cubicBezTo>
                      <a:cubicBezTo>
                        <a:pt x="226473" y="480291"/>
                        <a:pt x="214927" y="477853"/>
                        <a:pt x="203239" y="476199"/>
                      </a:cubicBezTo>
                      <a:cubicBezTo>
                        <a:pt x="192760" y="474722"/>
                        <a:pt x="182335" y="472641"/>
                        <a:pt x="171839" y="471449"/>
                      </a:cubicBezTo>
                      <a:cubicBezTo>
                        <a:pt x="167444" y="470933"/>
                        <a:pt x="162943" y="470239"/>
                        <a:pt x="158585" y="470043"/>
                      </a:cubicBezTo>
                      <a:cubicBezTo>
                        <a:pt x="154226" y="469848"/>
                        <a:pt x="149690" y="469047"/>
                        <a:pt x="145349" y="468496"/>
                      </a:cubicBezTo>
                      <a:cubicBezTo>
                        <a:pt x="144341" y="468325"/>
                        <a:pt x="143326" y="468206"/>
                        <a:pt x="142306" y="468140"/>
                      </a:cubicBezTo>
                      <a:cubicBezTo>
                        <a:pt x="139033" y="468140"/>
                        <a:pt x="135795" y="467410"/>
                        <a:pt x="132611" y="467339"/>
                      </a:cubicBezTo>
                      <a:cubicBezTo>
                        <a:pt x="126420" y="467197"/>
                        <a:pt x="120353" y="465863"/>
                        <a:pt x="114180" y="466023"/>
                      </a:cubicBezTo>
                      <a:cubicBezTo>
                        <a:pt x="111788" y="466194"/>
                        <a:pt x="109383" y="465971"/>
                        <a:pt x="107063" y="465364"/>
                      </a:cubicBezTo>
                      <a:cubicBezTo>
                        <a:pt x="106570" y="465201"/>
                        <a:pt x="106053" y="465123"/>
                        <a:pt x="105533" y="465133"/>
                      </a:cubicBezTo>
                      <a:cubicBezTo>
                        <a:pt x="97972" y="465489"/>
                        <a:pt x="90518" y="464101"/>
                        <a:pt x="82975" y="463977"/>
                      </a:cubicBezTo>
                      <a:cubicBezTo>
                        <a:pt x="77838" y="464155"/>
                        <a:pt x="72695" y="463886"/>
                        <a:pt x="67604" y="463176"/>
                      </a:cubicBezTo>
                      <a:cubicBezTo>
                        <a:pt x="64708" y="462883"/>
                        <a:pt x="61794" y="462812"/>
                        <a:pt x="58887" y="462963"/>
                      </a:cubicBezTo>
                      <a:cubicBezTo>
                        <a:pt x="52037" y="462767"/>
                        <a:pt x="45170" y="463425"/>
                        <a:pt x="38374" y="462073"/>
                      </a:cubicBezTo>
                      <a:cubicBezTo>
                        <a:pt x="37010" y="461918"/>
                        <a:pt x="35634" y="461888"/>
                        <a:pt x="34265" y="461984"/>
                      </a:cubicBezTo>
                      <a:lnTo>
                        <a:pt x="4892" y="461931"/>
                      </a:lnTo>
                      <a:cubicBezTo>
                        <a:pt x="3677" y="462016"/>
                        <a:pt x="2458" y="461815"/>
                        <a:pt x="1334" y="461344"/>
                      </a:cubicBezTo>
                      <a:cubicBezTo>
                        <a:pt x="2348" y="461255"/>
                        <a:pt x="3380" y="461095"/>
                        <a:pt x="4394" y="461077"/>
                      </a:cubicBezTo>
                      <a:lnTo>
                        <a:pt x="22416" y="460952"/>
                      </a:lnTo>
                      <a:cubicBezTo>
                        <a:pt x="25991" y="461127"/>
                        <a:pt x="29574" y="460876"/>
                        <a:pt x="33090" y="460205"/>
                      </a:cubicBezTo>
                      <a:cubicBezTo>
                        <a:pt x="34449" y="459994"/>
                        <a:pt x="35828" y="459935"/>
                        <a:pt x="37200" y="460027"/>
                      </a:cubicBezTo>
                      <a:cubicBezTo>
                        <a:pt x="43035" y="460027"/>
                        <a:pt x="48853" y="460027"/>
                        <a:pt x="54688" y="460027"/>
                      </a:cubicBezTo>
                      <a:cubicBezTo>
                        <a:pt x="58111" y="460079"/>
                        <a:pt x="61533" y="459848"/>
                        <a:pt x="64918" y="459334"/>
                      </a:cubicBezTo>
                      <a:cubicBezTo>
                        <a:pt x="67984" y="459010"/>
                        <a:pt x="71070" y="458908"/>
                        <a:pt x="74151" y="459031"/>
                      </a:cubicBezTo>
                      <a:cubicBezTo>
                        <a:pt x="78781" y="459232"/>
                        <a:pt x="83420" y="458953"/>
                        <a:pt x="87992" y="458195"/>
                      </a:cubicBezTo>
                      <a:cubicBezTo>
                        <a:pt x="89689" y="457960"/>
                        <a:pt x="91405" y="457894"/>
                        <a:pt x="93116" y="457999"/>
                      </a:cubicBezTo>
                      <a:cubicBezTo>
                        <a:pt x="97226" y="458202"/>
                        <a:pt x="101346" y="457921"/>
                        <a:pt x="105391" y="457163"/>
                      </a:cubicBezTo>
                      <a:cubicBezTo>
                        <a:pt x="106750" y="456951"/>
                        <a:pt x="108129" y="456891"/>
                        <a:pt x="109501" y="456985"/>
                      </a:cubicBezTo>
                      <a:cubicBezTo>
                        <a:pt x="113269" y="457163"/>
                        <a:pt x="117046" y="456877"/>
                        <a:pt x="120744" y="456131"/>
                      </a:cubicBezTo>
                      <a:cubicBezTo>
                        <a:pt x="121919" y="455930"/>
                        <a:pt x="123113" y="455870"/>
                        <a:pt x="124302" y="455953"/>
                      </a:cubicBezTo>
                      <a:cubicBezTo>
                        <a:pt x="127048" y="456103"/>
                        <a:pt x="129801" y="455839"/>
                        <a:pt x="132468" y="455171"/>
                      </a:cubicBezTo>
                      <a:cubicBezTo>
                        <a:pt x="132964" y="455021"/>
                        <a:pt x="133482" y="454962"/>
                        <a:pt x="133998" y="454993"/>
                      </a:cubicBezTo>
                      <a:cubicBezTo>
                        <a:pt x="139335" y="455384"/>
                        <a:pt x="144530" y="453907"/>
                        <a:pt x="149850" y="453747"/>
                      </a:cubicBezTo>
                      <a:cubicBezTo>
                        <a:pt x="154262" y="453623"/>
                        <a:pt x="158745" y="452680"/>
                        <a:pt x="163050" y="452128"/>
                      </a:cubicBezTo>
                      <a:cubicBezTo>
                        <a:pt x="166964" y="451648"/>
                        <a:pt x="170878" y="451310"/>
                        <a:pt x="174774" y="450794"/>
                      </a:cubicBezTo>
                      <a:cubicBezTo>
                        <a:pt x="181036" y="449940"/>
                        <a:pt x="187228" y="448926"/>
                        <a:pt x="193543" y="448125"/>
                      </a:cubicBezTo>
                      <a:cubicBezTo>
                        <a:pt x="200499" y="447254"/>
                        <a:pt x="207384" y="445973"/>
                        <a:pt x="214251" y="444656"/>
                      </a:cubicBezTo>
                      <a:cubicBezTo>
                        <a:pt x="218290" y="443874"/>
                        <a:pt x="222364" y="443322"/>
                        <a:pt x="226367" y="442450"/>
                      </a:cubicBezTo>
                      <a:cubicBezTo>
                        <a:pt x="244963" y="438563"/>
                        <a:pt x="263323" y="433621"/>
                        <a:pt x="281357" y="427649"/>
                      </a:cubicBezTo>
                      <a:cubicBezTo>
                        <a:pt x="296960" y="422374"/>
                        <a:pt x="312103" y="415829"/>
                        <a:pt x="326634" y="408079"/>
                      </a:cubicBezTo>
                      <a:cubicBezTo>
                        <a:pt x="339643" y="401148"/>
                        <a:pt x="351963" y="392993"/>
                        <a:pt x="363425" y="383724"/>
                      </a:cubicBezTo>
                      <a:cubicBezTo>
                        <a:pt x="372173" y="376544"/>
                        <a:pt x="380335" y="368680"/>
                        <a:pt x="387834" y="360205"/>
                      </a:cubicBezTo>
                      <a:cubicBezTo>
                        <a:pt x="396875" y="350126"/>
                        <a:pt x="404875" y="339159"/>
                        <a:pt x="411708" y="327470"/>
                      </a:cubicBezTo>
                      <a:cubicBezTo>
                        <a:pt x="415925" y="320212"/>
                        <a:pt x="420195" y="312971"/>
                        <a:pt x="423681" y="305321"/>
                      </a:cubicBezTo>
                      <a:cubicBezTo>
                        <a:pt x="430088" y="291460"/>
                        <a:pt x="435585" y="277198"/>
                        <a:pt x="440138" y="262624"/>
                      </a:cubicBezTo>
                      <a:cubicBezTo>
                        <a:pt x="444158" y="249530"/>
                        <a:pt x="447699" y="236329"/>
                        <a:pt x="450527" y="222915"/>
                      </a:cubicBezTo>
                      <a:cubicBezTo>
                        <a:pt x="452129" y="215390"/>
                        <a:pt x="453801" y="207882"/>
                        <a:pt x="455082" y="200286"/>
                      </a:cubicBezTo>
                      <a:cubicBezTo>
                        <a:pt x="456363" y="192689"/>
                        <a:pt x="457448" y="185110"/>
                        <a:pt x="458640" y="177514"/>
                      </a:cubicBezTo>
                      <a:cubicBezTo>
                        <a:pt x="459191" y="173956"/>
                        <a:pt x="459743" y="170398"/>
                        <a:pt x="460419" y="166840"/>
                      </a:cubicBezTo>
                      <a:cubicBezTo>
                        <a:pt x="460917" y="163975"/>
                        <a:pt x="460881" y="161058"/>
                        <a:pt x="461415" y="158176"/>
                      </a:cubicBezTo>
                      <a:cubicBezTo>
                        <a:pt x="462234" y="153817"/>
                        <a:pt x="462340" y="149280"/>
                        <a:pt x="462803" y="144922"/>
                      </a:cubicBezTo>
                      <a:cubicBezTo>
                        <a:pt x="463319" y="139994"/>
                        <a:pt x="463870" y="135083"/>
                        <a:pt x="464422" y="130155"/>
                      </a:cubicBezTo>
                      <a:cubicBezTo>
                        <a:pt x="464562" y="129662"/>
                        <a:pt x="464651" y="129155"/>
                        <a:pt x="464689" y="128643"/>
                      </a:cubicBezTo>
                      <a:cubicBezTo>
                        <a:pt x="464368" y="122630"/>
                        <a:pt x="466005" y="116741"/>
                        <a:pt x="465881" y="110728"/>
                      </a:cubicBezTo>
                      <a:cubicBezTo>
                        <a:pt x="465758" y="108500"/>
                        <a:pt x="465987" y="106267"/>
                        <a:pt x="466557" y="104110"/>
                      </a:cubicBezTo>
                      <a:cubicBezTo>
                        <a:pt x="466720" y="103617"/>
                        <a:pt x="466799" y="103100"/>
                        <a:pt x="466788" y="102580"/>
                      </a:cubicBezTo>
                      <a:cubicBezTo>
                        <a:pt x="466397" y="95197"/>
                        <a:pt x="467998" y="87921"/>
                        <a:pt x="467944" y="80538"/>
                      </a:cubicBezTo>
                      <a:cubicBezTo>
                        <a:pt x="467823" y="76775"/>
                        <a:pt x="468069" y="73010"/>
                        <a:pt x="468674" y="69294"/>
                      </a:cubicBezTo>
                      <a:cubicBezTo>
                        <a:pt x="468983" y="66566"/>
                        <a:pt x="469078" y="63818"/>
                        <a:pt x="468958" y="61075"/>
                      </a:cubicBezTo>
                      <a:cubicBezTo>
                        <a:pt x="469101" y="55738"/>
                        <a:pt x="468585" y="50401"/>
                        <a:pt x="469795" y="45188"/>
                      </a:cubicBezTo>
                      <a:cubicBezTo>
                        <a:pt x="469988" y="43833"/>
                        <a:pt x="470029" y="42460"/>
                        <a:pt x="469919" y="41096"/>
                      </a:cubicBezTo>
                      <a:cubicBezTo>
                        <a:pt x="469919" y="30795"/>
                        <a:pt x="470079" y="20512"/>
                        <a:pt x="470026" y="10230"/>
                      </a:cubicBezTo>
                      <a:cubicBezTo>
                        <a:pt x="470088" y="7168"/>
                        <a:pt x="470741" y="4148"/>
                        <a:pt x="471947" y="1334"/>
                      </a:cubicBezTo>
                      <a:lnTo>
                        <a:pt x="471947" y="5462"/>
                      </a:lnTo>
                      <a:cubicBezTo>
                        <a:pt x="471947" y="13183"/>
                        <a:pt x="471947" y="20886"/>
                        <a:pt x="472054" y="28589"/>
                      </a:cubicBezTo>
                      <a:cubicBezTo>
                        <a:pt x="471995" y="32700"/>
                        <a:pt x="472239" y="36808"/>
                        <a:pt x="472783" y="40883"/>
                      </a:cubicBezTo>
                      <a:cubicBezTo>
                        <a:pt x="473128" y="44465"/>
                        <a:pt x="473223" y="48068"/>
                        <a:pt x="473068" y="51664"/>
                      </a:cubicBezTo>
                      <a:cubicBezTo>
                        <a:pt x="473193" y="57143"/>
                        <a:pt x="472819" y="62605"/>
                        <a:pt x="473904" y="68067"/>
                      </a:cubicBezTo>
                      <a:cubicBezTo>
                        <a:pt x="474171" y="70429"/>
                        <a:pt x="474237" y="72809"/>
                        <a:pt x="474100" y="75183"/>
                      </a:cubicBezTo>
                      <a:cubicBezTo>
                        <a:pt x="473904" y="79121"/>
                        <a:pt x="474173" y="83068"/>
                        <a:pt x="474900" y="86942"/>
                      </a:cubicBezTo>
                      <a:cubicBezTo>
                        <a:pt x="475098" y="88117"/>
                        <a:pt x="475164" y="89311"/>
                        <a:pt x="475096" y="90500"/>
                      </a:cubicBezTo>
                      <a:cubicBezTo>
                        <a:pt x="474922" y="94955"/>
                        <a:pt x="475219" y="99416"/>
                        <a:pt x="475986" y="103808"/>
                      </a:cubicBezTo>
                      <a:cubicBezTo>
                        <a:pt x="476210" y="105333"/>
                        <a:pt x="476263" y="106878"/>
                        <a:pt x="476146" y="108415"/>
                      </a:cubicBezTo>
                      <a:cubicBezTo>
                        <a:pt x="476012" y="110988"/>
                        <a:pt x="476263" y="113567"/>
                        <a:pt x="476893" y="116065"/>
                      </a:cubicBezTo>
                      <a:cubicBezTo>
                        <a:pt x="477041" y="116561"/>
                        <a:pt x="477101" y="117079"/>
                        <a:pt x="477071" y="117595"/>
                      </a:cubicBezTo>
                      <a:cubicBezTo>
                        <a:pt x="476715" y="123271"/>
                        <a:pt x="478085" y="128821"/>
                        <a:pt x="478316" y="134479"/>
                      </a:cubicBezTo>
                      <a:cubicBezTo>
                        <a:pt x="478530" y="139407"/>
                        <a:pt x="479455" y="144299"/>
                        <a:pt x="480095" y="149227"/>
                      </a:cubicBezTo>
                      <a:cubicBezTo>
                        <a:pt x="480487" y="152607"/>
                        <a:pt x="480771" y="156023"/>
                        <a:pt x="481163" y="159421"/>
                      </a:cubicBezTo>
                      <a:cubicBezTo>
                        <a:pt x="483600" y="180129"/>
                        <a:pt x="487123" y="200659"/>
                        <a:pt x="491339" y="221083"/>
                      </a:cubicBezTo>
                      <a:cubicBezTo>
                        <a:pt x="495486" y="241209"/>
                        <a:pt x="501124" y="260999"/>
                        <a:pt x="508204" y="280290"/>
                      </a:cubicBezTo>
                      <a:cubicBezTo>
                        <a:pt x="515675" y="301299"/>
                        <a:pt x="525842" y="321247"/>
                        <a:pt x="538448" y="339639"/>
                      </a:cubicBezTo>
                      <a:cubicBezTo>
                        <a:pt x="542878" y="345955"/>
                        <a:pt x="547521" y="352092"/>
                        <a:pt x="552556" y="357928"/>
                      </a:cubicBezTo>
                      <a:cubicBezTo>
                        <a:pt x="557146" y="363265"/>
                        <a:pt x="562092" y="368246"/>
                        <a:pt x="567073" y="373210"/>
                      </a:cubicBezTo>
                      <a:cubicBezTo>
                        <a:pt x="573448" y="379424"/>
                        <a:pt x="580293" y="385133"/>
                        <a:pt x="587550" y="390289"/>
                      </a:cubicBezTo>
                      <a:cubicBezTo>
                        <a:pt x="594471" y="395341"/>
                        <a:pt x="601694" y="399949"/>
                        <a:pt x="609077" y="404325"/>
                      </a:cubicBezTo>
                      <a:cubicBezTo>
                        <a:pt x="620349" y="410876"/>
                        <a:pt x="632106" y="416549"/>
                        <a:pt x="644249" y="421297"/>
                      </a:cubicBezTo>
                      <a:cubicBezTo>
                        <a:pt x="660441" y="427810"/>
                        <a:pt x="677090" y="433128"/>
                        <a:pt x="694062" y="437202"/>
                      </a:cubicBezTo>
                      <a:cubicBezTo>
                        <a:pt x="704363" y="439657"/>
                        <a:pt x="714681" y="442148"/>
                        <a:pt x="725106" y="444087"/>
                      </a:cubicBezTo>
                      <a:cubicBezTo>
                        <a:pt x="732312" y="445439"/>
                        <a:pt x="739517" y="446898"/>
                        <a:pt x="746846" y="447645"/>
                      </a:cubicBezTo>
                      <a:cubicBezTo>
                        <a:pt x="755155" y="448570"/>
                        <a:pt x="763392" y="450171"/>
                        <a:pt x="771664" y="451328"/>
                      </a:cubicBezTo>
                      <a:cubicBezTo>
                        <a:pt x="776076" y="451933"/>
                        <a:pt x="780560" y="452164"/>
                        <a:pt x="784936" y="452644"/>
                      </a:cubicBezTo>
                      <a:cubicBezTo>
                        <a:pt x="790024" y="453178"/>
                        <a:pt x="795112" y="453836"/>
                        <a:pt x="800200" y="454423"/>
                      </a:cubicBezTo>
                      <a:cubicBezTo>
                        <a:pt x="801552" y="454566"/>
                        <a:pt x="802922" y="454655"/>
                        <a:pt x="804292" y="454672"/>
                      </a:cubicBezTo>
                      <a:cubicBezTo>
                        <a:pt x="806689" y="454575"/>
                        <a:pt x="809085" y="454827"/>
                        <a:pt x="811408" y="455420"/>
                      </a:cubicBezTo>
                      <a:cubicBezTo>
                        <a:pt x="811734" y="455535"/>
                        <a:pt x="812077" y="455589"/>
                        <a:pt x="812422" y="455580"/>
                      </a:cubicBezTo>
                      <a:cubicBezTo>
                        <a:pt x="818453" y="455242"/>
                        <a:pt x="824342" y="456683"/>
                        <a:pt x="830337" y="456754"/>
                      </a:cubicBezTo>
                      <a:cubicBezTo>
                        <a:pt x="833424" y="456581"/>
                        <a:pt x="836520" y="456838"/>
                        <a:pt x="839535" y="457519"/>
                      </a:cubicBezTo>
                      <a:cubicBezTo>
                        <a:pt x="840031" y="457667"/>
                        <a:pt x="840549" y="457727"/>
                        <a:pt x="841065" y="457697"/>
                      </a:cubicBezTo>
                      <a:cubicBezTo>
                        <a:pt x="851010" y="457305"/>
                        <a:pt x="860866" y="459280"/>
                        <a:pt x="870829" y="458871"/>
                      </a:cubicBezTo>
                      <a:cubicBezTo>
                        <a:pt x="873739" y="458656"/>
                        <a:pt x="876666" y="458876"/>
                        <a:pt x="879510" y="459529"/>
                      </a:cubicBezTo>
                      <a:cubicBezTo>
                        <a:pt x="880859" y="459773"/>
                        <a:pt x="882232" y="459857"/>
                        <a:pt x="883602" y="459778"/>
                      </a:cubicBezTo>
                      <a:cubicBezTo>
                        <a:pt x="889082" y="459778"/>
                        <a:pt x="894579" y="459778"/>
                        <a:pt x="900059" y="459885"/>
                      </a:cubicBezTo>
                      <a:cubicBezTo>
                        <a:pt x="904513" y="459778"/>
                        <a:pt x="908970" y="460029"/>
                        <a:pt x="913384" y="460632"/>
                      </a:cubicBezTo>
                      <a:cubicBezTo>
                        <a:pt x="916621" y="460979"/>
                        <a:pt x="919883" y="461052"/>
                        <a:pt x="923133" y="460846"/>
                      </a:cubicBezTo>
                      <a:cubicBezTo>
                        <a:pt x="928970" y="460760"/>
                        <a:pt x="934807" y="460986"/>
                        <a:pt x="940621" y="461522"/>
                      </a:cubicBezTo>
                      <a:cubicBezTo>
                        <a:pt x="939589" y="461629"/>
                        <a:pt x="938575" y="461789"/>
                        <a:pt x="937561" y="461806"/>
                      </a:cubicBezTo>
                      <a:lnTo>
                        <a:pt x="906694" y="461949"/>
                      </a:lnTo>
                      <a:cubicBezTo>
                        <a:pt x="904636" y="461913"/>
                        <a:pt x="902578" y="462093"/>
                        <a:pt x="900557" y="462482"/>
                      </a:cubicBezTo>
                      <a:cubicBezTo>
                        <a:pt x="899043" y="462762"/>
                        <a:pt x="897506" y="462881"/>
                        <a:pt x="895967" y="462838"/>
                      </a:cubicBezTo>
                      <a:cubicBezTo>
                        <a:pt x="890985" y="462838"/>
                        <a:pt x="886022" y="462838"/>
                        <a:pt x="881040" y="462945"/>
                      </a:cubicBezTo>
                      <a:cubicBezTo>
                        <a:pt x="877618" y="462927"/>
                        <a:pt x="874200" y="463160"/>
                        <a:pt x="870811" y="463639"/>
                      </a:cubicBezTo>
                      <a:cubicBezTo>
                        <a:pt x="867400" y="463968"/>
                        <a:pt x="863970" y="464076"/>
                        <a:pt x="860546" y="463959"/>
                      </a:cubicBezTo>
                      <a:cubicBezTo>
                        <a:pt x="857119" y="463838"/>
                        <a:pt x="853691" y="464082"/>
                        <a:pt x="850316" y="464688"/>
                      </a:cubicBezTo>
                      <a:cubicBezTo>
                        <a:pt x="848450" y="464966"/>
                        <a:pt x="846561" y="465055"/>
                        <a:pt x="844677" y="464955"/>
                      </a:cubicBezTo>
                      <a:cubicBezTo>
                        <a:pt x="840565" y="464795"/>
                        <a:pt x="836450" y="465082"/>
                        <a:pt x="832401" y="465809"/>
                      </a:cubicBezTo>
                      <a:cubicBezTo>
                        <a:pt x="830876" y="466035"/>
                        <a:pt x="829332" y="466101"/>
                        <a:pt x="827793" y="466005"/>
                      </a:cubicBezTo>
                      <a:cubicBezTo>
                        <a:pt x="824707" y="465829"/>
                        <a:pt x="821609" y="466092"/>
                        <a:pt x="818596" y="466788"/>
                      </a:cubicBezTo>
                      <a:cubicBezTo>
                        <a:pt x="818101" y="466944"/>
                        <a:pt x="817582" y="467005"/>
                        <a:pt x="817066" y="466966"/>
                      </a:cubicBezTo>
                      <a:cubicBezTo>
                        <a:pt x="811391" y="466539"/>
                        <a:pt x="805787" y="467695"/>
                        <a:pt x="800200" y="468264"/>
                      </a:cubicBezTo>
                      <a:cubicBezTo>
                        <a:pt x="795290" y="468762"/>
                        <a:pt x="790327" y="469065"/>
                        <a:pt x="785416" y="469777"/>
                      </a:cubicBezTo>
                      <a:cubicBezTo>
                        <a:pt x="781378" y="470364"/>
                        <a:pt x="777286" y="470862"/>
                        <a:pt x="773194" y="471182"/>
                      </a:cubicBezTo>
                      <a:cubicBezTo>
                        <a:pt x="769458" y="471484"/>
                        <a:pt x="765722" y="471965"/>
                        <a:pt x="762004" y="472481"/>
                      </a:cubicBezTo>
                      <a:cubicBezTo>
                        <a:pt x="758624" y="472943"/>
                        <a:pt x="755279" y="473762"/>
                        <a:pt x="751881" y="474117"/>
                      </a:cubicBezTo>
                      <a:cubicBezTo>
                        <a:pt x="742541" y="475149"/>
                        <a:pt x="733308" y="476928"/>
                        <a:pt x="724075" y="478654"/>
                      </a:cubicBezTo>
                      <a:cubicBezTo>
                        <a:pt x="712315" y="480860"/>
                        <a:pt x="700609" y="483493"/>
                        <a:pt x="689063" y="486606"/>
                      </a:cubicBezTo>
                      <a:cubicBezTo>
                        <a:pt x="671320" y="491214"/>
                        <a:pt x="653939" y="497119"/>
                        <a:pt x="637061" y="504272"/>
                      </a:cubicBezTo>
                      <a:cubicBezTo>
                        <a:pt x="621276" y="510972"/>
                        <a:pt x="606203" y="519240"/>
                        <a:pt x="592069" y="528948"/>
                      </a:cubicBezTo>
                      <a:cubicBezTo>
                        <a:pt x="583147" y="535061"/>
                        <a:pt x="574784" y="541947"/>
                        <a:pt x="567073" y="549531"/>
                      </a:cubicBezTo>
                      <a:cubicBezTo>
                        <a:pt x="564778" y="551844"/>
                        <a:pt x="562483" y="554157"/>
                        <a:pt x="560153" y="556434"/>
                      </a:cubicBezTo>
                      <a:cubicBezTo>
                        <a:pt x="553214" y="563307"/>
                        <a:pt x="546908" y="570791"/>
                        <a:pt x="541312" y="578797"/>
                      </a:cubicBezTo>
                      <a:cubicBezTo>
                        <a:pt x="533346" y="589752"/>
                        <a:pt x="526335" y="601369"/>
                        <a:pt x="520355" y="613524"/>
                      </a:cubicBezTo>
                      <a:cubicBezTo>
                        <a:pt x="515516" y="623558"/>
                        <a:pt x="511181" y="633805"/>
                        <a:pt x="507350" y="644266"/>
                      </a:cubicBezTo>
                      <a:cubicBezTo>
                        <a:pt x="501720" y="659893"/>
                        <a:pt x="497032" y="675844"/>
                        <a:pt x="493314" y="692034"/>
                      </a:cubicBezTo>
                      <a:cubicBezTo>
                        <a:pt x="491143" y="701356"/>
                        <a:pt x="489275" y="710749"/>
                        <a:pt x="487514" y="720143"/>
                      </a:cubicBezTo>
                      <a:cubicBezTo>
                        <a:pt x="485753" y="729536"/>
                        <a:pt x="484383" y="738663"/>
                        <a:pt x="483137" y="747985"/>
                      </a:cubicBezTo>
                      <a:cubicBezTo>
                        <a:pt x="482088" y="755937"/>
                        <a:pt x="481163" y="763996"/>
                        <a:pt x="479971" y="771860"/>
                      </a:cubicBezTo>
                      <a:cubicBezTo>
                        <a:pt x="479259" y="776592"/>
                        <a:pt x="479811" y="781467"/>
                        <a:pt x="478281" y="786092"/>
                      </a:cubicBezTo>
                      <a:cubicBezTo>
                        <a:pt x="478241" y="791568"/>
                        <a:pt x="477788" y="797033"/>
                        <a:pt x="476929" y="802442"/>
                      </a:cubicBezTo>
                      <a:cubicBezTo>
                        <a:pt x="476253" y="809077"/>
                        <a:pt x="476733" y="815802"/>
                        <a:pt x="475310" y="822367"/>
                      </a:cubicBezTo>
                      <a:cubicBezTo>
                        <a:pt x="475233" y="822700"/>
                        <a:pt x="475192" y="823039"/>
                        <a:pt x="475185" y="823381"/>
                      </a:cubicBezTo>
                      <a:cubicBezTo>
                        <a:pt x="475452" y="830497"/>
                        <a:pt x="474349" y="837400"/>
                        <a:pt x="474064" y="844392"/>
                      </a:cubicBezTo>
                      <a:cubicBezTo>
                        <a:pt x="474128" y="849362"/>
                        <a:pt x="473856" y="854331"/>
                        <a:pt x="473246" y="859264"/>
                      </a:cubicBezTo>
                      <a:cubicBezTo>
                        <a:pt x="472927" y="862504"/>
                        <a:pt x="472851" y="865763"/>
                        <a:pt x="473015" y="869014"/>
                      </a:cubicBezTo>
                      <a:cubicBezTo>
                        <a:pt x="472872" y="874351"/>
                        <a:pt x="473370" y="879688"/>
                        <a:pt x="472178" y="884883"/>
                      </a:cubicBezTo>
                      <a:cubicBezTo>
                        <a:pt x="471988" y="886244"/>
                        <a:pt x="471940" y="887621"/>
                        <a:pt x="472036" y="888992"/>
                      </a:cubicBezTo>
                      <a:cubicBezTo>
                        <a:pt x="472036" y="898089"/>
                        <a:pt x="471995" y="907180"/>
                        <a:pt x="471912" y="916265"/>
                      </a:cubicBezTo>
                      <a:cubicBezTo>
                        <a:pt x="471947" y="917955"/>
                        <a:pt x="471965" y="919663"/>
                        <a:pt x="471965" y="92137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73" name="图形 136"/>
                <p:cNvSpPr/>
                <p:nvPr/>
              </p:nvSpPr>
              <p:spPr>
                <a:xfrm rot="1396695">
                  <a:off x="3979036" y="4028981"/>
                  <a:ext cx="198512" cy="194384"/>
                </a:xfrm>
                <a:custGeom>
                  <a:avLst/>
                  <a:gdLst>
                    <a:gd name="connsiteX0" fmla="*/ 471965 w 941119"/>
                    <a:gd name="connsiteY0" fmla="*/ 921371 h 921549"/>
                    <a:gd name="connsiteX1" fmla="*/ 470026 w 941119"/>
                    <a:gd name="connsiteY1" fmla="*/ 907245 h 921549"/>
                    <a:gd name="connsiteX2" fmla="*/ 470026 w 941119"/>
                    <a:gd name="connsiteY2" fmla="*/ 886680 h 921549"/>
                    <a:gd name="connsiteX3" fmla="*/ 469296 w 941119"/>
                    <a:gd name="connsiteY3" fmla="*/ 873871 h 921549"/>
                    <a:gd name="connsiteX4" fmla="*/ 469012 w 941119"/>
                    <a:gd name="connsiteY4" fmla="*/ 862574 h 921549"/>
                    <a:gd name="connsiteX5" fmla="*/ 468211 w 941119"/>
                    <a:gd name="connsiteY5" fmla="*/ 849266 h 921549"/>
                    <a:gd name="connsiteX6" fmla="*/ 468016 w 941119"/>
                    <a:gd name="connsiteY6" fmla="*/ 845157 h 921549"/>
                    <a:gd name="connsiteX7" fmla="*/ 467144 w 941119"/>
                    <a:gd name="connsiteY7" fmla="*/ 830301 h 921549"/>
                    <a:gd name="connsiteX8" fmla="*/ 466966 w 941119"/>
                    <a:gd name="connsiteY8" fmla="*/ 824662 h 921549"/>
                    <a:gd name="connsiteX9" fmla="*/ 466201 w 941119"/>
                    <a:gd name="connsiteY9" fmla="*/ 815980 h 921549"/>
                    <a:gd name="connsiteX10" fmla="*/ 466041 w 941119"/>
                    <a:gd name="connsiteY10" fmla="*/ 814468 h 921549"/>
                    <a:gd name="connsiteX11" fmla="*/ 464813 w 941119"/>
                    <a:gd name="connsiteY11" fmla="*/ 796037 h 921549"/>
                    <a:gd name="connsiteX12" fmla="*/ 463176 w 941119"/>
                    <a:gd name="connsiteY12" fmla="*/ 781271 h 921549"/>
                    <a:gd name="connsiteX13" fmla="*/ 462892 w 941119"/>
                    <a:gd name="connsiteY13" fmla="*/ 778727 h 921549"/>
                    <a:gd name="connsiteX14" fmla="*/ 461113 w 941119"/>
                    <a:gd name="connsiteY14" fmla="*/ 762431 h 921549"/>
                    <a:gd name="connsiteX15" fmla="*/ 459992 w 941119"/>
                    <a:gd name="connsiteY15" fmla="*/ 753286 h 921549"/>
                    <a:gd name="connsiteX16" fmla="*/ 454904 w 941119"/>
                    <a:gd name="connsiteY16" fmla="*/ 720890 h 921549"/>
                    <a:gd name="connsiteX17" fmla="*/ 445137 w 941119"/>
                    <a:gd name="connsiteY17" fmla="*/ 676307 h 921549"/>
                    <a:gd name="connsiteX18" fmla="*/ 427524 w 941119"/>
                    <a:gd name="connsiteY18" fmla="*/ 625888 h 921549"/>
                    <a:gd name="connsiteX19" fmla="*/ 401924 w 941119"/>
                    <a:gd name="connsiteY19" fmla="*/ 580256 h 921549"/>
                    <a:gd name="connsiteX20" fmla="*/ 385378 w 941119"/>
                    <a:gd name="connsiteY20" fmla="*/ 559992 h 921549"/>
                    <a:gd name="connsiteX21" fmla="*/ 382372 w 941119"/>
                    <a:gd name="connsiteY21" fmla="*/ 556434 h 921549"/>
                    <a:gd name="connsiteX22" fmla="*/ 376554 w 941119"/>
                    <a:gd name="connsiteY22" fmla="*/ 550635 h 921549"/>
                    <a:gd name="connsiteX23" fmla="*/ 374170 w 941119"/>
                    <a:gd name="connsiteY23" fmla="*/ 548695 h 921549"/>
                    <a:gd name="connsiteX24" fmla="*/ 359404 w 941119"/>
                    <a:gd name="connsiteY24" fmla="*/ 535940 h 921549"/>
                    <a:gd name="connsiteX25" fmla="*/ 336526 w 941119"/>
                    <a:gd name="connsiteY25" fmla="*/ 520302 h 921549"/>
                    <a:gd name="connsiteX26" fmla="*/ 281909 w 941119"/>
                    <a:gd name="connsiteY26" fmla="*/ 495395 h 921549"/>
                    <a:gd name="connsiteX27" fmla="*/ 237966 w 941119"/>
                    <a:gd name="connsiteY27" fmla="*/ 482942 h 921549"/>
                    <a:gd name="connsiteX28" fmla="*/ 203239 w 941119"/>
                    <a:gd name="connsiteY28" fmla="*/ 476199 h 921549"/>
                    <a:gd name="connsiteX29" fmla="*/ 171839 w 941119"/>
                    <a:gd name="connsiteY29" fmla="*/ 471449 h 921549"/>
                    <a:gd name="connsiteX30" fmla="*/ 158585 w 941119"/>
                    <a:gd name="connsiteY30" fmla="*/ 470043 h 921549"/>
                    <a:gd name="connsiteX31" fmla="*/ 145349 w 941119"/>
                    <a:gd name="connsiteY31" fmla="*/ 468496 h 921549"/>
                    <a:gd name="connsiteX32" fmla="*/ 142306 w 941119"/>
                    <a:gd name="connsiteY32" fmla="*/ 468140 h 921549"/>
                    <a:gd name="connsiteX33" fmla="*/ 132611 w 941119"/>
                    <a:gd name="connsiteY33" fmla="*/ 467339 h 921549"/>
                    <a:gd name="connsiteX34" fmla="*/ 114180 w 941119"/>
                    <a:gd name="connsiteY34" fmla="*/ 466023 h 921549"/>
                    <a:gd name="connsiteX35" fmla="*/ 107063 w 941119"/>
                    <a:gd name="connsiteY35" fmla="*/ 465364 h 921549"/>
                    <a:gd name="connsiteX36" fmla="*/ 105533 w 941119"/>
                    <a:gd name="connsiteY36" fmla="*/ 465133 h 921549"/>
                    <a:gd name="connsiteX37" fmla="*/ 82975 w 941119"/>
                    <a:gd name="connsiteY37" fmla="*/ 463977 h 921549"/>
                    <a:gd name="connsiteX38" fmla="*/ 67604 w 941119"/>
                    <a:gd name="connsiteY38" fmla="*/ 463176 h 921549"/>
                    <a:gd name="connsiteX39" fmla="*/ 58887 w 941119"/>
                    <a:gd name="connsiteY39" fmla="*/ 462963 h 921549"/>
                    <a:gd name="connsiteX40" fmla="*/ 38374 w 941119"/>
                    <a:gd name="connsiteY40" fmla="*/ 462073 h 921549"/>
                    <a:gd name="connsiteX41" fmla="*/ 34265 w 941119"/>
                    <a:gd name="connsiteY41" fmla="*/ 461984 h 921549"/>
                    <a:gd name="connsiteX42" fmla="*/ 4892 w 941119"/>
                    <a:gd name="connsiteY42" fmla="*/ 461931 h 921549"/>
                    <a:gd name="connsiteX43" fmla="*/ 1334 w 941119"/>
                    <a:gd name="connsiteY43" fmla="*/ 461344 h 921549"/>
                    <a:gd name="connsiteX44" fmla="*/ 4394 w 941119"/>
                    <a:gd name="connsiteY44" fmla="*/ 461077 h 921549"/>
                    <a:gd name="connsiteX45" fmla="*/ 22416 w 941119"/>
                    <a:gd name="connsiteY45" fmla="*/ 460952 h 921549"/>
                    <a:gd name="connsiteX46" fmla="*/ 33090 w 941119"/>
                    <a:gd name="connsiteY46" fmla="*/ 460205 h 921549"/>
                    <a:gd name="connsiteX47" fmla="*/ 37200 w 941119"/>
                    <a:gd name="connsiteY47" fmla="*/ 460027 h 921549"/>
                    <a:gd name="connsiteX48" fmla="*/ 54688 w 941119"/>
                    <a:gd name="connsiteY48" fmla="*/ 460027 h 921549"/>
                    <a:gd name="connsiteX49" fmla="*/ 64918 w 941119"/>
                    <a:gd name="connsiteY49" fmla="*/ 459334 h 921549"/>
                    <a:gd name="connsiteX50" fmla="*/ 74151 w 941119"/>
                    <a:gd name="connsiteY50" fmla="*/ 459031 h 921549"/>
                    <a:gd name="connsiteX51" fmla="*/ 87992 w 941119"/>
                    <a:gd name="connsiteY51" fmla="*/ 458195 h 921549"/>
                    <a:gd name="connsiteX52" fmla="*/ 93116 w 941119"/>
                    <a:gd name="connsiteY52" fmla="*/ 457999 h 921549"/>
                    <a:gd name="connsiteX53" fmla="*/ 105391 w 941119"/>
                    <a:gd name="connsiteY53" fmla="*/ 457163 h 921549"/>
                    <a:gd name="connsiteX54" fmla="*/ 109501 w 941119"/>
                    <a:gd name="connsiteY54" fmla="*/ 456985 h 921549"/>
                    <a:gd name="connsiteX55" fmla="*/ 120744 w 941119"/>
                    <a:gd name="connsiteY55" fmla="*/ 456131 h 921549"/>
                    <a:gd name="connsiteX56" fmla="*/ 124302 w 941119"/>
                    <a:gd name="connsiteY56" fmla="*/ 455953 h 921549"/>
                    <a:gd name="connsiteX57" fmla="*/ 132468 w 941119"/>
                    <a:gd name="connsiteY57" fmla="*/ 455171 h 921549"/>
                    <a:gd name="connsiteX58" fmla="*/ 133998 w 941119"/>
                    <a:gd name="connsiteY58" fmla="*/ 454993 h 921549"/>
                    <a:gd name="connsiteX59" fmla="*/ 149850 w 941119"/>
                    <a:gd name="connsiteY59" fmla="*/ 453747 h 921549"/>
                    <a:gd name="connsiteX60" fmla="*/ 163050 w 941119"/>
                    <a:gd name="connsiteY60" fmla="*/ 452128 h 921549"/>
                    <a:gd name="connsiteX61" fmla="*/ 174774 w 941119"/>
                    <a:gd name="connsiteY61" fmla="*/ 450794 h 921549"/>
                    <a:gd name="connsiteX62" fmla="*/ 193543 w 941119"/>
                    <a:gd name="connsiteY62" fmla="*/ 448125 h 921549"/>
                    <a:gd name="connsiteX63" fmla="*/ 214251 w 941119"/>
                    <a:gd name="connsiteY63" fmla="*/ 444656 h 921549"/>
                    <a:gd name="connsiteX64" fmla="*/ 226367 w 941119"/>
                    <a:gd name="connsiteY64" fmla="*/ 442450 h 921549"/>
                    <a:gd name="connsiteX65" fmla="*/ 281357 w 941119"/>
                    <a:gd name="connsiteY65" fmla="*/ 427649 h 921549"/>
                    <a:gd name="connsiteX66" fmla="*/ 326634 w 941119"/>
                    <a:gd name="connsiteY66" fmla="*/ 408079 h 921549"/>
                    <a:gd name="connsiteX67" fmla="*/ 363425 w 941119"/>
                    <a:gd name="connsiteY67" fmla="*/ 383724 h 921549"/>
                    <a:gd name="connsiteX68" fmla="*/ 387834 w 941119"/>
                    <a:gd name="connsiteY68" fmla="*/ 360205 h 921549"/>
                    <a:gd name="connsiteX69" fmla="*/ 411708 w 941119"/>
                    <a:gd name="connsiteY69" fmla="*/ 327470 h 921549"/>
                    <a:gd name="connsiteX70" fmla="*/ 423681 w 941119"/>
                    <a:gd name="connsiteY70" fmla="*/ 305321 h 921549"/>
                    <a:gd name="connsiteX71" fmla="*/ 440138 w 941119"/>
                    <a:gd name="connsiteY71" fmla="*/ 262624 h 921549"/>
                    <a:gd name="connsiteX72" fmla="*/ 450527 w 941119"/>
                    <a:gd name="connsiteY72" fmla="*/ 222915 h 921549"/>
                    <a:gd name="connsiteX73" fmla="*/ 455082 w 941119"/>
                    <a:gd name="connsiteY73" fmla="*/ 200286 h 921549"/>
                    <a:gd name="connsiteX74" fmla="*/ 458640 w 941119"/>
                    <a:gd name="connsiteY74" fmla="*/ 177514 h 921549"/>
                    <a:gd name="connsiteX75" fmla="*/ 460419 w 941119"/>
                    <a:gd name="connsiteY75" fmla="*/ 166840 h 921549"/>
                    <a:gd name="connsiteX76" fmla="*/ 461415 w 941119"/>
                    <a:gd name="connsiteY76" fmla="*/ 158176 h 921549"/>
                    <a:gd name="connsiteX77" fmla="*/ 462803 w 941119"/>
                    <a:gd name="connsiteY77" fmla="*/ 144922 h 921549"/>
                    <a:gd name="connsiteX78" fmla="*/ 464422 w 941119"/>
                    <a:gd name="connsiteY78" fmla="*/ 130155 h 921549"/>
                    <a:gd name="connsiteX79" fmla="*/ 464689 w 941119"/>
                    <a:gd name="connsiteY79" fmla="*/ 128643 h 921549"/>
                    <a:gd name="connsiteX80" fmla="*/ 465881 w 941119"/>
                    <a:gd name="connsiteY80" fmla="*/ 110728 h 921549"/>
                    <a:gd name="connsiteX81" fmla="*/ 466557 w 941119"/>
                    <a:gd name="connsiteY81" fmla="*/ 104110 h 921549"/>
                    <a:gd name="connsiteX82" fmla="*/ 466788 w 941119"/>
                    <a:gd name="connsiteY82" fmla="*/ 102580 h 921549"/>
                    <a:gd name="connsiteX83" fmla="*/ 467944 w 941119"/>
                    <a:gd name="connsiteY83" fmla="*/ 80538 h 921549"/>
                    <a:gd name="connsiteX84" fmla="*/ 468674 w 941119"/>
                    <a:gd name="connsiteY84" fmla="*/ 69294 h 921549"/>
                    <a:gd name="connsiteX85" fmla="*/ 468958 w 941119"/>
                    <a:gd name="connsiteY85" fmla="*/ 61075 h 921549"/>
                    <a:gd name="connsiteX86" fmla="*/ 469795 w 941119"/>
                    <a:gd name="connsiteY86" fmla="*/ 45188 h 921549"/>
                    <a:gd name="connsiteX87" fmla="*/ 469919 w 941119"/>
                    <a:gd name="connsiteY87" fmla="*/ 41096 h 921549"/>
                    <a:gd name="connsiteX88" fmla="*/ 470026 w 941119"/>
                    <a:gd name="connsiteY88" fmla="*/ 10230 h 921549"/>
                    <a:gd name="connsiteX89" fmla="*/ 471947 w 941119"/>
                    <a:gd name="connsiteY89" fmla="*/ 1334 h 921549"/>
                    <a:gd name="connsiteX90" fmla="*/ 471947 w 941119"/>
                    <a:gd name="connsiteY90" fmla="*/ 5462 h 921549"/>
                    <a:gd name="connsiteX91" fmla="*/ 472054 w 941119"/>
                    <a:gd name="connsiteY91" fmla="*/ 28589 h 921549"/>
                    <a:gd name="connsiteX92" fmla="*/ 472783 w 941119"/>
                    <a:gd name="connsiteY92" fmla="*/ 40883 h 921549"/>
                    <a:gd name="connsiteX93" fmla="*/ 473068 w 941119"/>
                    <a:gd name="connsiteY93" fmla="*/ 51664 h 921549"/>
                    <a:gd name="connsiteX94" fmla="*/ 473904 w 941119"/>
                    <a:gd name="connsiteY94" fmla="*/ 68067 h 921549"/>
                    <a:gd name="connsiteX95" fmla="*/ 474100 w 941119"/>
                    <a:gd name="connsiteY95" fmla="*/ 75183 h 921549"/>
                    <a:gd name="connsiteX96" fmla="*/ 474900 w 941119"/>
                    <a:gd name="connsiteY96" fmla="*/ 86942 h 921549"/>
                    <a:gd name="connsiteX97" fmla="*/ 475096 w 941119"/>
                    <a:gd name="connsiteY97" fmla="*/ 90500 h 921549"/>
                    <a:gd name="connsiteX98" fmla="*/ 475986 w 941119"/>
                    <a:gd name="connsiteY98" fmla="*/ 103808 h 921549"/>
                    <a:gd name="connsiteX99" fmla="*/ 476146 w 941119"/>
                    <a:gd name="connsiteY99" fmla="*/ 108415 h 921549"/>
                    <a:gd name="connsiteX100" fmla="*/ 476893 w 941119"/>
                    <a:gd name="connsiteY100" fmla="*/ 116065 h 921549"/>
                    <a:gd name="connsiteX101" fmla="*/ 477071 w 941119"/>
                    <a:gd name="connsiteY101" fmla="*/ 117595 h 921549"/>
                    <a:gd name="connsiteX102" fmla="*/ 478316 w 941119"/>
                    <a:gd name="connsiteY102" fmla="*/ 134479 h 921549"/>
                    <a:gd name="connsiteX103" fmla="*/ 480095 w 941119"/>
                    <a:gd name="connsiteY103" fmla="*/ 149227 h 921549"/>
                    <a:gd name="connsiteX104" fmla="*/ 481163 w 941119"/>
                    <a:gd name="connsiteY104" fmla="*/ 159421 h 921549"/>
                    <a:gd name="connsiteX105" fmla="*/ 491339 w 941119"/>
                    <a:gd name="connsiteY105" fmla="*/ 221083 h 921549"/>
                    <a:gd name="connsiteX106" fmla="*/ 508204 w 941119"/>
                    <a:gd name="connsiteY106" fmla="*/ 280290 h 921549"/>
                    <a:gd name="connsiteX107" fmla="*/ 538448 w 941119"/>
                    <a:gd name="connsiteY107" fmla="*/ 339639 h 921549"/>
                    <a:gd name="connsiteX108" fmla="*/ 552556 w 941119"/>
                    <a:gd name="connsiteY108" fmla="*/ 357928 h 921549"/>
                    <a:gd name="connsiteX109" fmla="*/ 567073 w 941119"/>
                    <a:gd name="connsiteY109" fmla="*/ 373210 h 921549"/>
                    <a:gd name="connsiteX110" fmla="*/ 587550 w 941119"/>
                    <a:gd name="connsiteY110" fmla="*/ 390289 h 921549"/>
                    <a:gd name="connsiteX111" fmla="*/ 609077 w 941119"/>
                    <a:gd name="connsiteY111" fmla="*/ 404325 h 921549"/>
                    <a:gd name="connsiteX112" fmla="*/ 644249 w 941119"/>
                    <a:gd name="connsiteY112" fmla="*/ 421297 h 921549"/>
                    <a:gd name="connsiteX113" fmla="*/ 694062 w 941119"/>
                    <a:gd name="connsiteY113" fmla="*/ 437202 h 921549"/>
                    <a:gd name="connsiteX114" fmla="*/ 725106 w 941119"/>
                    <a:gd name="connsiteY114" fmla="*/ 444087 h 921549"/>
                    <a:gd name="connsiteX115" fmla="*/ 746846 w 941119"/>
                    <a:gd name="connsiteY115" fmla="*/ 447645 h 921549"/>
                    <a:gd name="connsiteX116" fmla="*/ 771664 w 941119"/>
                    <a:gd name="connsiteY116" fmla="*/ 451328 h 921549"/>
                    <a:gd name="connsiteX117" fmla="*/ 784936 w 941119"/>
                    <a:gd name="connsiteY117" fmla="*/ 452644 h 921549"/>
                    <a:gd name="connsiteX118" fmla="*/ 800200 w 941119"/>
                    <a:gd name="connsiteY118" fmla="*/ 454423 h 921549"/>
                    <a:gd name="connsiteX119" fmla="*/ 804292 w 941119"/>
                    <a:gd name="connsiteY119" fmla="*/ 454672 h 921549"/>
                    <a:gd name="connsiteX120" fmla="*/ 811408 w 941119"/>
                    <a:gd name="connsiteY120" fmla="*/ 455420 h 921549"/>
                    <a:gd name="connsiteX121" fmla="*/ 812422 w 941119"/>
                    <a:gd name="connsiteY121" fmla="*/ 455580 h 921549"/>
                    <a:gd name="connsiteX122" fmla="*/ 830337 w 941119"/>
                    <a:gd name="connsiteY122" fmla="*/ 456754 h 921549"/>
                    <a:gd name="connsiteX123" fmla="*/ 839535 w 941119"/>
                    <a:gd name="connsiteY123" fmla="*/ 457519 h 921549"/>
                    <a:gd name="connsiteX124" fmla="*/ 841065 w 941119"/>
                    <a:gd name="connsiteY124" fmla="*/ 457697 h 921549"/>
                    <a:gd name="connsiteX125" fmla="*/ 870829 w 941119"/>
                    <a:gd name="connsiteY125" fmla="*/ 458871 h 921549"/>
                    <a:gd name="connsiteX126" fmla="*/ 879510 w 941119"/>
                    <a:gd name="connsiteY126" fmla="*/ 459529 h 921549"/>
                    <a:gd name="connsiteX127" fmla="*/ 883602 w 941119"/>
                    <a:gd name="connsiteY127" fmla="*/ 459778 h 921549"/>
                    <a:gd name="connsiteX128" fmla="*/ 900059 w 941119"/>
                    <a:gd name="connsiteY128" fmla="*/ 459885 h 921549"/>
                    <a:gd name="connsiteX129" fmla="*/ 913384 w 941119"/>
                    <a:gd name="connsiteY129" fmla="*/ 460632 h 921549"/>
                    <a:gd name="connsiteX130" fmla="*/ 923133 w 941119"/>
                    <a:gd name="connsiteY130" fmla="*/ 460846 h 921549"/>
                    <a:gd name="connsiteX131" fmla="*/ 940621 w 941119"/>
                    <a:gd name="connsiteY131" fmla="*/ 461522 h 921549"/>
                    <a:gd name="connsiteX132" fmla="*/ 937561 w 941119"/>
                    <a:gd name="connsiteY132" fmla="*/ 461806 h 921549"/>
                    <a:gd name="connsiteX133" fmla="*/ 906694 w 941119"/>
                    <a:gd name="connsiteY133" fmla="*/ 461949 h 921549"/>
                    <a:gd name="connsiteX134" fmla="*/ 900557 w 941119"/>
                    <a:gd name="connsiteY134" fmla="*/ 462482 h 921549"/>
                    <a:gd name="connsiteX135" fmla="*/ 895967 w 941119"/>
                    <a:gd name="connsiteY135" fmla="*/ 462838 h 921549"/>
                    <a:gd name="connsiteX136" fmla="*/ 881040 w 941119"/>
                    <a:gd name="connsiteY136" fmla="*/ 462945 h 921549"/>
                    <a:gd name="connsiteX137" fmla="*/ 870811 w 941119"/>
                    <a:gd name="connsiteY137" fmla="*/ 463639 h 921549"/>
                    <a:gd name="connsiteX138" fmla="*/ 860546 w 941119"/>
                    <a:gd name="connsiteY138" fmla="*/ 463959 h 921549"/>
                    <a:gd name="connsiteX139" fmla="*/ 850316 w 941119"/>
                    <a:gd name="connsiteY139" fmla="*/ 464688 h 921549"/>
                    <a:gd name="connsiteX140" fmla="*/ 844677 w 941119"/>
                    <a:gd name="connsiteY140" fmla="*/ 464955 h 921549"/>
                    <a:gd name="connsiteX141" fmla="*/ 832401 w 941119"/>
                    <a:gd name="connsiteY141" fmla="*/ 465809 h 921549"/>
                    <a:gd name="connsiteX142" fmla="*/ 827793 w 941119"/>
                    <a:gd name="connsiteY142" fmla="*/ 466005 h 921549"/>
                    <a:gd name="connsiteX143" fmla="*/ 818596 w 941119"/>
                    <a:gd name="connsiteY143" fmla="*/ 466788 h 921549"/>
                    <a:gd name="connsiteX144" fmla="*/ 817066 w 941119"/>
                    <a:gd name="connsiteY144" fmla="*/ 466966 h 921549"/>
                    <a:gd name="connsiteX145" fmla="*/ 800200 w 941119"/>
                    <a:gd name="connsiteY145" fmla="*/ 468264 h 921549"/>
                    <a:gd name="connsiteX146" fmla="*/ 785416 w 941119"/>
                    <a:gd name="connsiteY146" fmla="*/ 469777 h 921549"/>
                    <a:gd name="connsiteX147" fmla="*/ 773194 w 941119"/>
                    <a:gd name="connsiteY147" fmla="*/ 471182 h 921549"/>
                    <a:gd name="connsiteX148" fmla="*/ 762004 w 941119"/>
                    <a:gd name="connsiteY148" fmla="*/ 472481 h 921549"/>
                    <a:gd name="connsiteX149" fmla="*/ 751881 w 941119"/>
                    <a:gd name="connsiteY149" fmla="*/ 474117 h 921549"/>
                    <a:gd name="connsiteX150" fmla="*/ 724075 w 941119"/>
                    <a:gd name="connsiteY150" fmla="*/ 478654 h 921549"/>
                    <a:gd name="connsiteX151" fmla="*/ 689063 w 941119"/>
                    <a:gd name="connsiteY151" fmla="*/ 486606 h 921549"/>
                    <a:gd name="connsiteX152" fmla="*/ 637061 w 941119"/>
                    <a:gd name="connsiteY152" fmla="*/ 504272 h 921549"/>
                    <a:gd name="connsiteX153" fmla="*/ 592069 w 941119"/>
                    <a:gd name="connsiteY153" fmla="*/ 528948 h 921549"/>
                    <a:gd name="connsiteX154" fmla="*/ 567073 w 941119"/>
                    <a:gd name="connsiteY154" fmla="*/ 549531 h 921549"/>
                    <a:gd name="connsiteX155" fmla="*/ 560153 w 941119"/>
                    <a:gd name="connsiteY155" fmla="*/ 556434 h 921549"/>
                    <a:gd name="connsiteX156" fmla="*/ 541312 w 941119"/>
                    <a:gd name="connsiteY156" fmla="*/ 578797 h 921549"/>
                    <a:gd name="connsiteX157" fmla="*/ 520355 w 941119"/>
                    <a:gd name="connsiteY157" fmla="*/ 613524 h 921549"/>
                    <a:gd name="connsiteX158" fmla="*/ 507350 w 941119"/>
                    <a:gd name="connsiteY158" fmla="*/ 644266 h 921549"/>
                    <a:gd name="connsiteX159" fmla="*/ 493314 w 941119"/>
                    <a:gd name="connsiteY159" fmla="*/ 692034 h 921549"/>
                    <a:gd name="connsiteX160" fmla="*/ 487514 w 941119"/>
                    <a:gd name="connsiteY160" fmla="*/ 720143 h 921549"/>
                    <a:gd name="connsiteX161" fmla="*/ 483137 w 941119"/>
                    <a:gd name="connsiteY161" fmla="*/ 747985 h 921549"/>
                    <a:gd name="connsiteX162" fmla="*/ 479971 w 941119"/>
                    <a:gd name="connsiteY162" fmla="*/ 771860 h 921549"/>
                    <a:gd name="connsiteX163" fmla="*/ 478281 w 941119"/>
                    <a:gd name="connsiteY163" fmla="*/ 786092 h 921549"/>
                    <a:gd name="connsiteX164" fmla="*/ 476929 w 941119"/>
                    <a:gd name="connsiteY164" fmla="*/ 802442 h 921549"/>
                    <a:gd name="connsiteX165" fmla="*/ 475310 w 941119"/>
                    <a:gd name="connsiteY165" fmla="*/ 822367 h 921549"/>
                    <a:gd name="connsiteX166" fmla="*/ 475185 w 941119"/>
                    <a:gd name="connsiteY166" fmla="*/ 823381 h 921549"/>
                    <a:gd name="connsiteX167" fmla="*/ 474064 w 941119"/>
                    <a:gd name="connsiteY167" fmla="*/ 844392 h 921549"/>
                    <a:gd name="connsiteX168" fmla="*/ 473246 w 941119"/>
                    <a:gd name="connsiteY168" fmla="*/ 859264 h 921549"/>
                    <a:gd name="connsiteX169" fmla="*/ 473015 w 941119"/>
                    <a:gd name="connsiteY169" fmla="*/ 869014 h 921549"/>
                    <a:gd name="connsiteX170" fmla="*/ 472178 w 941119"/>
                    <a:gd name="connsiteY170" fmla="*/ 884883 h 921549"/>
                    <a:gd name="connsiteX171" fmla="*/ 472036 w 941119"/>
                    <a:gd name="connsiteY171" fmla="*/ 888992 h 921549"/>
                    <a:gd name="connsiteX172" fmla="*/ 471912 w 941119"/>
                    <a:gd name="connsiteY172" fmla="*/ 916265 h 921549"/>
                    <a:gd name="connsiteX173" fmla="*/ 471965 w 941119"/>
                    <a:gd name="connsiteY173" fmla="*/ 921371 h 9215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</a:cxnLst>
                  <a:rect l="l" t="t" r="r" b="b"/>
                  <a:pathLst>
                    <a:path w="941119" h="921549">
                      <a:moveTo>
                        <a:pt x="471965" y="921371"/>
                      </a:moveTo>
                      <a:cubicBezTo>
                        <a:pt x="470378" y="916840"/>
                        <a:pt x="469718" y="912036"/>
                        <a:pt x="470026" y="907245"/>
                      </a:cubicBezTo>
                      <a:cubicBezTo>
                        <a:pt x="470026" y="900396"/>
                        <a:pt x="470026" y="893529"/>
                        <a:pt x="470026" y="886680"/>
                      </a:cubicBezTo>
                      <a:cubicBezTo>
                        <a:pt x="470102" y="882398"/>
                        <a:pt x="469859" y="878115"/>
                        <a:pt x="469296" y="873871"/>
                      </a:cubicBezTo>
                      <a:cubicBezTo>
                        <a:pt x="468951" y="870115"/>
                        <a:pt x="468857" y="866342"/>
                        <a:pt x="469012" y="862574"/>
                      </a:cubicBezTo>
                      <a:cubicBezTo>
                        <a:pt x="469012" y="858126"/>
                        <a:pt x="469279" y="853678"/>
                        <a:pt x="468211" y="849266"/>
                      </a:cubicBezTo>
                      <a:cubicBezTo>
                        <a:pt x="468003" y="847907"/>
                        <a:pt x="467937" y="846530"/>
                        <a:pt x="468016" y="845157"/>
                      </a:cubicBezTo>
                      <a:cubicBezTo>
                        <a:pt x="467891" y="840211"/>
                        <a:pt x="468229" y="835229"/>
                        <a:pt x="467144" y="830301"/>
                      </a:cubicBezTo>
                      <a:cubicBezTo>
                        <a:pt x="466896" y="828432"/>
                        <a:pt x="466838" y="826542"/>
                        <a:pt x="466966" y="824662"/>
                      </a:cubicBezTo>
                      <a:cubicBezTo>
                        <a:pt x="467130" y="821746"/>
                        <a:pt x="466872" y="818823"/>
                        <a:pt x="466201" y="815980"/>
                      </a:cubicBezTo>
                      <a:cubicBezTo>
                        <a:pt x="466059" y="815489"/>
                        <a:pt x="466005" y="814977"/>
                        <a:pt x="466041" y="814468"/>
                      </a:cubicBezTo>
                      <a:cubicBezTo>
                        <a:pt x="466414" y="808277"/>
                        <a:pt x="465027" y="802192"/>
                        <a:pt x="464813" y="796037"/>
                      </a:cubicBezTo>
                      <a:cubicBezTo>
                        <a:pt x="464635" y="791091"/>
                        <a:pt x="463746" y="786199"/>
                        <a:pt x="463176" y="781271"/>
                      </a:cubicBezTo>
                      <a:cubicBezTo>
                        <a:pt x="463038" y="780428"/>
                        <a:pt x="462943" y="779579"/>
                        <a:pt x="462892" y="778727"/>
                      </a:cubicBezTo>
                      <a:cubicBezTo>
                        <a:pt x="462629" y="773263"/>
                        <a:pt x="462034" y="767821"/>
                        <a:pt x="461113" y="762431"/>
                      </a:cubicBezTo>
                      <a:cubicBezTo>
                        <a:pt x="460686" y="759388"/>
                        <a:pt x="460401" y="756329"/>
                        <a:pt x="459992" y="753286"/>
                      </a:cubicBezTo>
                      <a:cubicBezTo>
                        <a:pt x="458498" y="742452"/>
                        <a:pt x="456754" y="731671"/>
                        <a:pt x="454904" y="720890"/>
                      </a:cubicBezTo>
                      <a:cubicBezTo>
                        <a:pt x="452420" y="705871"/>
                        <a:pt x="449159" y="690989"/>
                        <a:pt x="445137" y="676307"/>
                      </a:cubicBezTo>
                      <a:cubicBezTo>
                        <a:pt x="440458" y="659107"/>
                        <a:pt x="434573" y="642259"/>
                        <a:pt x="427524" y="625888"/>
                      </a:cubicBezTo>
                      <a:cubicBezTo>
                        <a:pt x="420559" y="609848"/>
                        <a:pt x="411982" y="594559"/>
                        <a:pt x="401924" y="580256"/>
                      </a:cubicBezTo>
                      <a:cubicBezTo>
                        <a:pt x="396960" y="573068"/>
                        <a:pt x="391427" y="566292"/>
                        <a:pt x="385378" y="559992"/>
                      </a:cubicBezTo>
                      <a:cubicBezTo>
                        <a:pt x="384293" y="558889"/>
                        <a:pt x="383333" y="557680"/>
                        <a:pt x="382372" y="556434"/>
                      </a:cubicBezTo>
                      <a:cubicBezTo>
                        <a:pt x="380666" y="554280"/>
                        <a:pt x="378714" y="552333"/>
                        <a:pt x="376554" y="550635"/>
                      </a:cubicBezTo>
                      <a:cubicBezTo>
                        <a:pt x="375722" y="550037"/>
                        <a:pt x="374925" y="549389"/>
                        <a:pt x="374170" y="548695"/>
                      </a:cubicBezTo>
                      <a:cubicBezTo>
                        <a:pt x="369525" y="544134"/>
                        <a:pt x="364594" y="539873"/>
                        <a:pt x="359404" y="535940"/>
                      </a:cubicBezTo>
                      <a:cubicBezTo>
                        <a:pt x="352144" y="530209"/>
                        <a:pt x="344501" y="524984"/>
                        <a:pt x="336526" y="520302"/>
                      </a:cubicBezTo>
                      <a:cubicBezTo>
                        <a:pt x="319182" y="510227"/>
                        <a:pt x="300888" y="501885"/>
                        <a:pt x="281909" y="495395"/>
                      </a:cubicBezTo>
                      <a:cubicBezTo>
                        <a:pt x="267490" y="490476"/>
                        <a:pt x="252821" y="486320"/>
                        <a:pt x="237966" y="482942"/>
                      </a:cubicBezTo>
                      <a:cubicBezTo>
                        <a:pt x="226473" y="480291"/>
                        <a:pt x="214927" y="477853"/>
                        <a:pt x="203239" y="476199"/>
                      </a:cubicBezTo>
                      <a:cubicBezTo>
                        <a:pt x="192760" y="474722"/>
                        <a:pt x="182335" y="472641"/>
                        <a:pt x="171839" y="471449"/>
                      </a:cubicBezTo>
                      <a:cubicBezTo>
                        <a:pt x="167444" y="470933"/>
                        <a:pt x="162943" y="470239"/>
                        <a:pt x="158585" y="470043"/>
                      </a:cubicBezTo>
                      <a:cubicBezTo>
                        <a:pt x="154226" y="469848"/>
                        <a:pt x="149690" y="469047"/>
                        <a:pt x="145349" y="468496"/>
                      </a:cubicBezTo>
                      <a:cubicBezTo>
                        <a:pt x="144341" y="468325"/>
                        <a:pt x="143326" y="468206"/>
                        <a:pt x="142306" y="468140"/>
                      </a:cubicBezTo>
                      <a:cubicBezTo>
                        <a:pt x="139033" y="468140"/>
                        <a:pt x="135795" y="467410"/>
                        <a:pt x="132611" y="467339"/>
                      </a:cubicBezTo>
                      <a:cubicBezTo>
                        <a:pt x="126420" y="467197"/>
                        <a:pt x="120353" y="465863"/>
                        <a:pt x="114180" y="466023"/>
                      </a:cubicBezTo>
                      <a:cubicBezTo>
                        <a:pt x="111788" y="466194"/>
                        <a:pt x="109383" y="465971"/>
                        <a:pt x="107063" y="465364"/>
                      </a:cubicBezTo>
                      <a:cubicBezTo>
                        <a:pt x="106570" y="465201"/>
                        <a:pt x="106053" y="465123"/>
                        <a:pt x="105533" y="465133"/>
                      </a:cubicBezTo>
                      <a:cubicBezTo>
                        <a:pt x="97972" y="465489"/>
                        <a:pt x="90518" y="464101"/>
                        <a:pt x="82975" y="463977"/>
                      </a:cubicBezTo>
                      <a:cubicBezTo>
                        <a:pt x="77838" y="464155"/>
                        <a:pt x="72695" y="463886"/>
                        <a:pt x="67604" y="463176"/>
                      </a:cubicBezTo>
                      <a:cubicBezTo>
                        <a:pt x="64708" y="462883"/>
                        <a:pt x="61794" y="462812"/>
                        <a:pt x="58887" y="462963"/>
                      </a:cubicBezTo>
                      <a:cubicBezTo>
                        <a:pt x="52037" y="462767"/>
                        <a:pt x="45170" y="463425"/>
                        <a:pt x="38374" y="462073"/>
                      </a:cubicBezTo>
                      <a:cubicBezTo>
                        <a:pt x="37010" y="461918"/>
                        <a:pt x="35634" y="461888"/>
                        <a:pt x="34265" y="461984"/>
                      </a:cubicBezTo>
                      <a:lnTo>
                        <a:pt x="4892" y="461931"/>
                      </a:lnTo>
                      <a:cubicBezTo>
                        <a:pt x="3677" y="462016"/>
                        <a:pt x="2458" y="461815"/>
                        <a:pt x="1334" y="461344"/>
                      </a:cubicBezTo>
                      <a:cubicBezTo>
                        <a:pt x="2348" y="461255"/>
                        <a:pt x="3380" y="461095"/>
                        <a:pt x="4394" y="461077"/>
                      </a:cubicBezTo>
                      <a:lnTo>
                        <a:pt x="22416" y="460952"/>
                      </a:lnTo>
                      <a:cubicBezTo>
                        <a:pt x="25991" y="461127"/>
                        <a:pt x="29574" y="460876"/>
                        <a:pt x="33090" y="460205"/>
                      </a:cubicBezTo>
                      <a:cubicBezTo>
                        <a:pt x="34449" y="459994"/>
                        <a:pt x="35828" y="459935"/>
                        <a:pt x="37200" y="460027"/>
                      </a:cubicBezTo>
                      <a:cubicBezTo>
                        <a:pt x="43035" y="460027"/>
                        <a:pt x="48853" y="460027"/>
                        <a:pt x="54688" y="460027"/>
                      </a:cubicBezTo>
                      <a:cubicBezTo>
                        <a:pt x="58111" y="460079"/>
                        <a:pt x="61533" y="459848"/>
                        <a:pt x="64918" y="459334"/>
                      </a:cubicBezTo>
                      <a:cubicBezTo>
                        <a:pt x="67984" y="459010"/>
                        <a:pt x="71070" y="458908"/>
                        <a:pt x="74151" y="459031"/>
                      </a:cubicBezTo>
                      <a:cubicBezTo>
                        <a:pt x="78781" y="459232"/>
                        <a:pt x="83420" y="458953"/>
                        <a:pt x="87992" y="458195"/>
                      </a:cubicBezTo>
                      <a:cubicBezTo>
                        <a:pt x="89689" y="457960"/>
                        <a:pt x="91405" y="457894"/>
                        <a:pt x="93116" y="457999"/>
                      </a:cubicBezTo>
                      <a:cubicBezTo>
                        <a:pt x="97226" y="458202"/>
                        <a:pt x="101346" y="457921"/>
                        <a:pt x="105391" y="457163"/>
                      </a:cubicBezTo>
                      <a:cubicBezTo>
                        <a:pt x="106750" y="456951"/>
                        <a:pt x="108129" y="456891"/>
                        <a:pt x="109501" y="456985"/>
                      </a:cubicBezTo>
                      <a:cubicBezTo>
                        <a:pt x="113269" y="457163"/>
                        <a:pt x="117046" y="456877"/>
                        <a:pt x="120744" y="456131"/>
                      </a:cubicBezTo>
                      <a:cubicBezTo>
                        <a:pt x="121919" y="455930"/>
                        <a:pt x="123113" y="455870"/>
                        <a:pt x="124302" y="455953"/>
                      </a:cubicBezTo>
                      <a:cubicBezTo>
                        <a:pt x="127048" y="456103"/>
                        <a:pt x="129801" y="455839"/>
                        <a:pt x="132468" y="455171"/>
                      </a:cubicBezTo>
                      <a:cubicBezTo>
                        <a:pt x="132964" y="455021"/>
                        <a:pt x="133482" y="454962"/>
                        <a:pt x="133998" y="454993"/>
                      </a:cubicBezTo>
                      <a:cubicBezTo>
                        <a:pt x="139335" y="455384"/>
                        <a:pt x="144530" y="453907"/>
                        <a:pt x="149850" y="453747"/>
                      </a:cubicBezTo>
                      <a:cubicBezTo>
                        <a:pt x="154262" y="453623"/>
                        <a:pt x="158745" y="452680"/>
                        <a:pt x="163050" y="452128"/>
                      </a:cubicBezTo>
                      <a:cubicBezTo>
                        <a:pt x="166964" y="451648"/>
                        <a:pt x="170878" y="451310"/>
                        <a:pt x="174774" y="450794"/>
                      </a:cubicBezTo>
                      <a:cubicBezTo>
                        <a:pt x="181036" y="449940"/>
                        <a:pt x="187228" y="448926"/>
                        <a:pt x="193543" y="448125"/>
                      </a:cubicBezTo>
                      <a:cubicBezTo>
                        <a:pt x="200499" y="447254"/>
                        <a:pt x="207384" y="445973"/>
                        <a:pt x="214251" y="444656"/>
                      </a:cubicBezTo>
                      <a:cubicBezTo>
                        <a:pt x="218290" y="443874"/>
                        <a:pt x="222364" y="443322"/>
                        <a:pt x="226367" y="442450"/>
                      </a:cubicBezTo>
                      <a:cubicBezTo>
                        <a:pt x="244963" y="438563"/>
                        <a:pt x="263323" y="433621"/>
                        <a:pt x="281357" y="427649"/>
                      </a:cubicBezTo>
                      <a:cubicBezTo>
                        <a:pt x="296960" y="422374"/>
                        <a:pt x="312103" y="415829"/>
                        <a:pt x="326634" y="408079"/>
                      </a:cubicBezTo>
                      <a:cubicBezTo>
                        <a:pt x="339643" y="401148"/>
                        <a:pt x="351963" y="392993"/>
                        <a:pt x="363425" y="383724"/>
                      </a:cubicBezTo>
                      <a:cubicBezTo>
                        <a:pt x="372173" y="376544"/>
                        <a:pt x="380335" y="368680"/>
                        <a:pt x="387834" y="360205"/>
                      </a:cubicBezTo>
                      <a:cubicBezTo>
                        <a:pt x="396875" y="350126"/>
                        <a:pt x="404875" y="339159"/>
                        <a:pt x="411708" y="327470"/>
                      </a:cubicBezTo>
                      <a:cubicBezTo>
                        <a:pt x="415925" y="320212"/>
                        <a:pt x="420195" y="312971"/>
                        <a:pt x="423681" y="305321"/>
                      </a:cubicBezTo>
                      <a:cubicBezTo>
                        <a:pt x="430088" y="291460"/>
                        <a:pt x="435585" y="277198"/>
                        <a:pt x="440138" y="262624"/>
                      </a:cubicBezTo>
                      <a:cubicBezTo>
                        <a:pt x="444158" y="249530"/>
                        <a:pt x="447699" y="236329"/>
                        <a:pt x="450527" y="222915"/>
                      </a:cubicBezTo>
                      <a:cubicBezTo>
                        <a:pt x="452129" y="215390"/>
                        <a:pt x="453801" y="207882"/>
                        <a:pt x="455082" y="200286"/>
                      </a:cubicBezTo>
                      <a:cubicBezTo>
                        <a:pt x="456363" y="192689"/>
                        <a:pt x="457448" y="185110"/>
                        <a:pt x="458640" y="177514"/>
                      </a:cubicBezTo>
                      <a:cubicBezTo>
                        <a:pt x="459191" y="173956"/>
                        <a:pt x="459743" y="170398"/>
                        <a:pt x="460419" y="166840"/>
                      </a:cubicBezTo>
                      <a:cubicBezTo>
                        <a:pt x="460917" y="163975"/>
                        <a:pt x="460881" y="161058"/>
                        <a:pt x="461415" y="158176"/>
                      </a:cubicBezTo>
                      <a:cubicBezTo>
                        <a:pt x="462234" y="153817"/>
                        <a:pt x="462340" y="149280"/>
                        <a:pt x="462803" y="144922"/>
                      </a:cubicBezTo>
                      <a:cubicBezTo>
                        <a:pt x="463319" y="139994"/>
                        <a:pt x="463870" y="135083"/>
                        <a:pt x="464422" y="130155"/>
                      </a:cubicBezTo>
                      <a:cubicBezTo>
                        <a:pt x="464562" y="129662"/>
                        <a:pt x="464651" y="129155"/>
                        <a:pt x="464689" y="128643"/>
                      </a:cubicBezTo>
                      <a:cubicBezTo>
                        <a:pt x="464368" y="122630"/>
                        <a:pt x="466005" y="116741"/>
                        <a:pt x="465881" y="110728"/>
                      </a:cubicBezTo>
                      <a:cubicBezTo>
                        <a:pt x="465758" y="108500"/>
                        <a:pt x="465987" y="106267"/>
                        <a:pt x="466557" y="104110"/>
                      </a:cubicBezTo>
                      <a:cubicBezTo>
                        <a:pt x="466720" y="103617"/>
                        <a:pt x="466799" y="103100"/>
                        <a:pt x="466788" y="102580"/>
                      </a:cubicBezTo>
                      <a:cubicBezTo>
                        <a:pt x="466397" y="95197"/>
                        <a:pt x="467998" y="87921"/>
                        <a:pt x="467944" y="80538"/>
                      </a:cubicBezTo>
                      <a:cubicBezTo>
                        <a:pt x="467823" y="76775"/>
                        <a:pt x="468069" y="73010"/>
                        <a:pt x="468674" y="69294"/>
                      </a:cubicBezTo>
                      <a:cubicBezTo>
                        <a:pt x="468983" y="66566"/>
                        <a:pt x="469078" y="63818"/>
                        <a:pt x="468958" y="61075"/>
                      </a:cubicBezTo>
                      <a:cubicBezTo>
                        <a:pt x="469101" y="55738"/>
                        <a:pt x="468585" y="50401"/>
                        <a:pt x="469795" y="45188"/>
                      </a:cubicBezTo>
                      <a:cubicBezTo>
                        <a:pt x="469988" y="43833"/>
                        <a:pt x="470029" y="42460"/>
                        <a:pt x="469919" y="41096"/>
                      </a:cubicBezTo>
                      <a:cubicBezTo>
                        <a:pt x="469919" y="30795"/>
                        <a:pt x="470079" y="20512"/>
                        <a:pt x="470026" y="10230"/>
                      </a:cubicBezTo>
                      <a:cubicBezTo>
                        <a:pt x="470088" y="7168"/>
                        <a:pt x="470741" y="4148"/>
                        <a:pt x="471947" y="1334"/>
                      </a:cubicBezTo>
                      <a:lnTo>
                        <a:pt x="471947" y="5462"/>
                      </a:lnTo>
                      <a:cubicBezTo>
                        <a:pt x="471947" y="13183"/>
                        <a:pt x="471947" y="20886"/>
                        <a:pt x="472054" y="28589"/>
                      </a:cubicBezTo>
                      <a:cubicBezTo>
                        <a:pt x="471995" y="32700"/>
                        <a:pt x="472239" y="36808"/>
                        <a:pt x="472783" y="40883"/>
                      </a:cubicBezTo>
                      <a:cubicBezTo>
                        <a:pt x="473128" y="44465"/>
                        <a:pt x="473223" y="48068"/>
                        <a:pt x="473068" y="51664"/>
                      </a:cubicBezTo>
                      <a:cubicBezTo>
                        <a:pt x="473193" y="57143"/>
                        <a:pt x="472819" y="62605"/>
                        <a:pt x="473904" y="68067"/>
                      </a:cubicBezTo>
                      <a:cubicBezTo>
                        <a:pt x="474171" y="70429"/>
                        <a:pt x="474237" y="72809"/>
                        <a:pt x="474100" y="75183"/>
                      </a:cubicBezTo>
                      <a:cubicBezTo>
                        <a:pt x="473904" y="79121"/>
                        <a:pt x="474173" y="83068"/>
                        <a:pt x="474900" y="86942"/>
                      </a:cubicBezTo>
                      <a:cubicBezTo>
                        <a:pt x="475098" y="88117"/>
                        <a:pt x="475164" y="89311"/>
                        <a:pt x="475096" y="90500"/>
                      </a:cubicBezTo>
                      <a:cubicBezTo>
                        <a:pt x="474922" y="94955"/>
                        <a:pt x="475219" y="99416"/>
                        <a:pt x="475986" y="103808"/>
                      </a:cubicBezTo>
                      <a:cubicBezTo>
                        <a:pt x="476210" y="105333"/>
                        <a:pt x="476263" y="106878"/>
                        <a:pt x="476146" y="108415"/>
                      </a:cubicBezTo>
                      <a:cubicBezTo>
                        <a:pt x="476012" y="110988"/>
                        <a:pt x="476263" y="113567"/>
                        <a:pt x="476893" y="116065"/>
                      </a:cubicBezTo>
                      <a:cubicBezTo>
                        <a:pt x="477041" y="116561"/>
                        <a:pt x="477101" y="117079"/>
                        <a:pt x="477071" y="117595"/>
                      </a:cubicBezTo>
                      <a:cubicBezTo>
                        <a:pt x="476715" y="123271"/>
                        <a:pt x="478085" y="128821"/>
                        <a:pt x="478316" y="134479"/>
                      </a:cubicBezTo>
                      <a:cubicBezTo>
                        <a:pt x="478530" y="139407"/>
                        <a:pt x="479455" y="144299"/>
                        <a:pt x="480095" y="149227"/>
                      </a:cubicBezTo>
                      <a:cubicBezTo>
                        <a:pt x="480487" y="152607"/>
                        <a:pt x="480771" y="156023"/>
                        <a:pt x="481163" y="159421"/>
                      </a:cubicBezTo>
                      <a:cubicBezTo>
                        <a:pt x="483600" y="180129"/>
                        <a:pt x="487123" y="200659"/>
                        <a:pt x="491339" y="221083"/>
                      </a:cubicBezTo>
                      <a:cubicBezTo>
                        <a:pt x="495486" y="241209"/>
                        <a:pt x="501124" y="260999"/>
                        <a:pt x="508204" y="280290"/>
                      </a:cubicBezTo>
                      <a:cubicBezTo>
                        <a:pt x="515675" y="301299"/>
                        <a:pt x="525842" y="321247"/>
                        <a:pt x="538448" y="339639"/>
                      </a:cubicBezTo>
                      <a:cubicBezTo>
                        <a:pt x="542878" y="345955"/>
                        <a:pt x="547521" y="352092"/>
                        <a:pt x="552556" y="357928"/>
                      </a:cubicBezTo>
                      <a:cubicBezTo>
                        <a:pt x="557146" y="363265"/>
                        <a:pt x="562092" y="368246"/>
                        <a:pt x="567073" y="373210"/>
                      </a:cubicBezTo>
                      <a:cubicBezTo>
                        <a:pt x="573448" y="379424"/>
                        <a:pt x="580293" y="385133"/>
                        <a:pt x="587550" y="390289"/>
                      </a:cubicBezTo>
                      <a:cubicBezTo>
                        <a:pt x="594471" y="395341"/>
                        <a:pt x="601694" y="399949"/>
                        <a:pt x="609077" y="404325"/>
                      </a:cubicBezTo>
                      <a:cubicBezTo>
                        <a:pt x="620349" y="410876"/>
                        <a:pt x="632106" y="416549"/>
                        <a:pt x="644249" y="421297"/>
                      </a:cubicBezTo>
                      <a:cubicBezTo>
                        <a:pt x="660441" y="427810"/>
                        <a:pt x="677090" y="433128"/>
                        <a:pt x="694062" y="437202"/>
                      </a:cubicBezTo>
                      <a:cubicBezTo>
                        <a:pt x="704363" y="439657"/>
                        <a:pt x="714681" y="442148"/>
                        <a:pt x="725106" y="444087"/>
                      </a:cubicBezTo>
                      <a:cubicBezTo>
                        <a:pt x="732312" y="445439"/>
                        <a:pt x="739517" y="446898"/>
                        <a:pt x="746846" y="447645"/>
                      </a:cubicBezTo>
                      <a:cubicBezTo>
                        <a:pt x="755155" y="448570"/>
                        <a:pt x="763392" y="450171"/>
                        <a:pt x="771664" y="451328"/>
                      </a:cubicBezTo>
                      <a:cubicBezTo>
                        <a:pt x="776076" y="451933"/>
                        <a:pt x="780560" y="452164"/>
                        <a:pt x="784936" y="452644"/>
                      </a:cubicBezTo>
                      <a:cubicBezTo>
                        <a:pt x="790024" y="453178"/>
                        <a:pt x="795112" y="453836"/>
                        <a:pt x="800200" y="454423"/>
                      </a:cubicBezTo>
                      <a:cubicBezTo>
                        <a:pt x="801552" y="454566"/>
                        <a:pt x="802922" y="454655"/>
                        <a:pt x="804292" y="454672"/>
                      </a:cubicBezTo>
                      <a:cubicBezTo>
                        <a:pt x="806689" y="454575"/>
                        <a:pt x="809085" y="454827"/>
                        <a:pt x="811408" y="455420"/>
                      </a:cubicBezTo>
                      <a:cubicBezTo>
                        <a:pt x="811734" y="455535"/>
                        <a:pt x="812077" y="455589"/>
                        <a:pt x="812422" y="455580"/>
                      </a:cubicBezTo>
                      <a:cubicBezTo>
                        <a:pt x="818453" y="455242"/>
                        <a:pt x="824342" y="456683"/>
                        <a:pt x="830337" y="456754"/>
                      </a:cubicBezTo>
                      <a:cubicBezTo>
                        <a:pt x="833424" y="456581"/>
                        <a:pt x="836520" y="456838"/>
                        <a:pt x="839535" y="457519"/>
                      </a:cubicBezTo>
                      <a:cubicBezTo>
                        <a:pt x="840031" y="457667"/>
                        <a:pt x="840549" y="457727"/>
                        <a:pt x="841065" y="457697"/>
                      </a:cubicBezTo>
                      <a:cubicBezTo>
                        <a:pt x="851010" y="457305"/>
                        <a:pt x="860866" y="459280"/>
                        <a:pt x="870829" y="458871"/>
                      </a:cubicBezTo>
                      <a:cubicBezTo>
                        <a:pt x="873739" y="458656"/>
                        <a:pt x="876666" y="458876"/>
                        <a:pt x="879510" y="459529"/>
                      </a:cubicBezTo>
                      <a:cubicBezTo>
                        <a:pt x="880859" y="459773"/>
                        <a:pt x="882232" y="459857"/>
                        <a:pt x="883602" y="459778"/>
                      </a:cubicBezTo>
                      <a:cubicBezTo>
                        <a:pt x="889082" y="459778"/>
                        <a:pt x="894579" y="459778"/>
                        <a:pt x="900059" y="459885"/>
                      </a:cubicBezTo>
                      <a:cubicBezTo>
                        <a:pt x="904513" y="459778"/>
                        <a:pt x="908970" y="460029"/>
                        <a:pt x="913384" y="460632"/>
                      </a:cubicBezTo>
                      <a:cubicBezTo>
                        <a:pt x="916621" y="460979"/>
                        <a:pt x="919883" y="461052"/>
                        <a:pt x="923133" y="460846"/>
                      </a:cubicBezTo>
                      <a:cubicBezTo>
                        <a:pt x="928970" y="460760"/>
                        <a:pt x="934807" y="460986"/>
                        <a:pt x="940621" y="461522"/>
                      </a:cubicBezTo>
                      <a:cubicBezTo>
                        <a:pt x="939589" y="461629"/>
                        <a:pt x="938575" y="461789"/>
                        <a:pt x="937561" y="461806"/>
                      </a:cubicBezTo>
                      <a:lnTo>
                        <a:pt x="906694" y="461949"/>
                      </a:lnTo>
                      <a:cubicBezTo>
                        <a:pt x="904636" y="461913"/>
                        <a:pt x="902578" y="462093"/>
                        <a:pt x="900557" y="462482"/>
                      </a:cubicBezTo>
                      <a:cubicBezTo>
                        <a:pt x="899043" y="462762"/>
                        <a:pt x="897506" y="462881"/>
                        <a:pt x="895967" y="462838"/>
                      </a:cubicBezTo>
                      <a:cubicBezTo>
                        <a:pt x="890985" y="462838"/>
                        <a:pt x="886022" y="462838"/>
                        <a:pt x="881040" y="462945"/>
                      </a:cubicBezTo>
                      <a:cubicBezTo>
                        <a:pt x="877618" y="462927"/>
                        <a:pt x="874200" y="463160"/>
                        <a:pt x="870811" y="463639"/>
                      </a:cubicBezTo>
                      <a:cubicBezTo>
                        <a:pt x="867400" y="463968"/>
                        <a:pt x="863970" y="464076"/>
                        <a:pt x="860546" y="463959"/>
                      </a:cubicBezTo>
                      <a:cubicBezTo>
                        <a:pt x="857119" y="463838"/>
                        <a:pt x="853691" y="464082"/>
                        <a:pt x="850316" y="464688"/>
                      </a:cubicBezTo>
                      <a:cubicBezTo>
                        <a:pt x="848450" y="464966"/>
                        <a:pt x="846561" y="465055"/>
                        <a:pt x="844677" y="464955"/>
                      </a:cubicBezTo>
                      <a:cubicBezTo>
                        <a:pt x="840565" y="464795"/>
                        <a:pt x="836450" y="465082"/>
                        <a:pt x="832401" y="465809"/>
                      </a:cubicBezTo>
                      <a:cubicBezTo>
                        <a:pt x="830876" y="466035"/>
                        <a:pt x="829332" y="466101"/>
                        <a:pt x="827793" y="466005"/>
                      </a:cubicBezTo>
                      <a:cubicBezTo>
                        <a:pt x="824707" y="465829"/>
                        <a:pt x="821609" y="466092"/>
                        <a:pt x="818596" y="466788"/>
                      </a:cubicBezTo>
                      <a:cubicBezTo>
                        <a:pt x="818101" y="466944"/>
                        <a:pt x="817582" y="467005"/>
                        <a:pt x="817066" y="466966"/>
                      </a:cubicBezTo>
                      <a:cubicBezTo>
                        <a:pt x="811391" y="466539"/>
                        <a:pt x="805787" y="467695"/>
                        <a:pt x="800200" y="468264"/>
                      </a:cubicBezTo>
                      <a:cubicBezTo>
                        <a:pt x="795290" y="468762"/>
                        <a:pt x="790327" y="469065"/>
                        <a:pt x="785416" y="469777"/>
                      </a:cubicBezTo>
                      <a:cubicBezTo>
                        <a:pt x="781378" y="470364"/>
                        <a:pt x="777286" y="470862"/>
                        <a:pt x="773194" y="471182"/>
                      </a:cubicBezTo>
                      <a:cubicBezTo>
                        <a:pt x="769458" y="471484"/>
                        <a:pt x="765722" y="471965"/>
                        <a:pt x="762004" y="472481"/>
                      </a:cubicBezTo>
                      <a:cubicBezTo>
                        <a:pt x="758624" y="472943"/>
                        <a:pt x="755279" y="473762"/>
                        <a:pt x="751881" y="474117"/>
                      </a:cubicBezTo>
                      <a:cubicBezTo>
                        <a:pt x="742541" y="475149"/>
                        <a:pt x="733308" y="476928"/>
                        <a:pt x="724075" y="478654"/>
                      </a:cubicBezTo>
                      <a:cubicBezTo>
                        <a:pt x="712315" y="480860"/>
                        <a:pt x="700609" y="483493"/>
                        <a:pt x="689063" y="486606"/>
                      </a:cubicBezTo>
                      <a:cubicBezTo>
                        <a:pt x="671320" y="491214"/>
                        <a:pt x="653939" y="497119"/>
                        <a:pt x="637061" y="504272"/>
                      </a:cubicBezTo>
                      <a:cubicBezTo>
                        <a:pt x="621276" y="510972"/>
                        <a:pt x="606203" y="519240"/>
                        <a:pt x="592069" y="528948"/>
                      </a:cubicBezTo>
                      <a:cubicBezTo>
                        <a:pt x="583147" y="535061"/>
                        <a:pt x="574784" y="541947"/>
                        <a:pt x="567073" y="549531"/>
                      </a:cubicBezTo>
                      <a:cubicBezTo>
                        <a:pt x="564778" y="551844"/>
                        <a:pt x="562483" y="554157"/>
                        <a:pt x="560153" y="556434"/>
                      </a:cubicBezTo>
                      <a:cubicBezTo>
                        <a:pt x="553214" y="563307"/>
                        <a:pt x="546908" y="570791"/>
                        <a:pt x="541312" y="578797"/>
                      </a:cubicBezTo>
                      <a:cubicBezTo>
                        <a:pt x="533346" y="589752"/>
                        <a:pt x="526335" y="601369"/>
                        <a:pt x="520355" y="613524"/>
                      </a:cubicBezTo>
                      <a:cubicBezTo>
                        <a:pt x="515516" y="623558"/>
                        <a:pt x="511181" y="633805"/>
                        <a:pt x="507350" y="644266"/>
                      </a:cubicBezTo>
                      <a:cubicBezTo>
                        <a:pt x="501720" y="659893"/>
                        <a:pt x="497032" y="675844"/>
                        <a:pt x="493314" y="692034"/>
                      </a:cubicBezTo>
                      <a:cubicBezTo>
                        <a:pt x="491143" y="701356"/>
                        <a:pt x="489275" y="710749"/>
                        <a:pt x="487514" y="720143"/>
                      </a:cubicBezTo>
                      <a:cubicBezTo>
                        <a:pt x="485753" y="729536"/>
                        <a:pt x="484383" y="738663"/>
                        <a:pt x="483137" y="747985"/>
                      </a:cubicBezTo>
                      <a:cubicBezTo>
                        <a:pt x="482088" y="755937"/>
                        <a:pt x="481163" y="763996"/>
                        <a:pt x="479971" y="771860"/>
                      </a:cubicBezTo>
                      <a:cubicBezTo>
                        <a:pt x="479259" y="776592"/>
                        <a:pt x="479811" y="781467"/>
                        <a:pt x="478281" y="786092"/>
                      </a:cubicBezTo>
                      <a:cubicBezTo>
                        <a:pt x="478241" y="791568"/>
                        <a:pt x="477788" y="797033"/>
                        <a:pt x="476929" y="802442"/>
                      </a:cubicBezTo>
                      <a:cubicBezTo>
                        <a:pt x="476253" y="809077"/>
                        <a:pt x="476733" y="815802"/>
                        <a:pt x="475310" y="822367"/>
                      </a:cubicBezTo>
                      <a:cubicBezTo>
                        <a:pt x="475233" y="822700"/>
                        <a:pt x="475192" y="823039"/>
                        <a:pt x="475185" y="823381"/>
                      </a:cubicBezTo>
                      <a:cubicBezTo>
                        <a:pt x="475452" y="830497"/>
                        <a:pt x="474349" y="837400"/>
                        <a:pt x="474064" y="844392"/>
                      </a:cubicBezTo>
                      <a:cubicBezTo>
                        <a:pt x="474128" y="849362"/>
                        <a:pt x="473856" y="854331"/>
                        <a:pt x="473246" y="859264"/>
                      </a:cubicBezTo>
                      <a:cubicBezTo>
                        <a:pt x="472927" y="862504"/>
                        <a:pt x="472851" y="865763"/>
                        <a:pt x="473015" y="869014"/>
                      </a:cubicBezTo>
                      <a:cubicBezTo>
                        <a:pt x="472872" y="874351"/>
                        <a:pt x="473370" y="879688"/>
                        <a:pt x="472178" y="884883"/>
                      </a:cubicBezTo>
                      <a:cubicBezTo>
                        <a:pt x="471988" y="886244"/>
                        <a:pt x="471940" y="887621"/>
                        <a:pt x="472036" y="888992"/>
                      </a:cubicBezTo>
                      <a:cubicBezTo>
                        <a:pt x="472036" y="898089"/>
                        <a:pt x="471995" y="907180"/>
                        <a:pt x="471912" y="916265"/>
                      </a:cubicBezTo>
                      <a:cubicBezTo>
                        <a:pt x="471947" y="917955"/>
                        <a:pt x="471965" y="919663"/>
                        <a:pt x="471965" y="92137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</p:grpSp>
        </p:grpSp>
      </p:grpSp>
      <p:grpSp>
        <p:nvGrpSpPr>
          <p:cNvPr id="62" name="组合 61"/>
          <p:cNvGrpSpPr/>
          <p:nvPr/>
        </p:nvGrpSpPr>
        <p:grpSpPr>
          <a:xfrm rot="21128835">
            <a:off x="3973330" y="695959"/>
            <a:ext cx="1518282" cy="634323"/>
            <a:chOff x="4119562" y="362351"/>
            <a:chExt cx="1866900" cy="779972"/>
          </a:xfrm>
        </p:grpSpPr>
        <p:sp>
          <p:nvSpPr>
            <p:cNvPr id="59" name="椭圆 58"/>
            <p:cNvSpPr/>
            <p:nvPr/>
          </p:nvSpPr>
          <p:spPr>
            <a:xfrm rot="19039575">
              <a:off x="4119562" y="579752"/>
              <a:ext cx="1866900" cy="40005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bg1">
                  <a:alpha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60" name="椭圆 59"/>
            <p:cNvSpPr/>
            <p:nvPr/>
          </p:nvSpPr>
          <p:spPr>
            <a:xfrm rot="21362372">
              <a:off x="4364663" y="595872"/>
              <a:ext cx="1403212" cy="310207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bg1">
                  <a:alpha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61" name="椭圆 60"/>
            <p:cNvSpPr/>
            <p:nvPr/>
          </p:nvSpPr>
          <p:spPr>
            <a:xfrm rot="3454291">
              <a:off x="4733069" y="602145"/>
              <a:ext cx="779972" cy="300384"/>
            </a:xfrm>
            <a:prstGeom prst="ellipse">
              <a:avLst/>
            </a:prstGeom>
            <a:noFill/>
            <a:ln w="12700">
              <a:solidFill>
                <a:schemeClr val="bg1">
                  <a:alpha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77" name="图形 26"/>
          <p:cNvGrpSpPr/>
          <p:nvPr/>
        </p:nvGrpSpPr>
        <p:grpSpPr>
          <a:xfrm flipH="1">
            <a:off x="11262081" y="6379058"/>
            <a:ext cx="520344" cy="329225"/>
            <a:chOff x="4884162" y="337915"/>
            <a:chExt cx="1004592" cy="635612"/>
          </a:xfrm>
        </p:grpSpPr>
        <p:sp>
          <p:nvSpPr>
            <p:cNvPr id="78" name="任意多边形: 形状 77"/>
            <p:cNvSpPr/>
            <p:nvPr/>
          </p:nvSpPr>
          <p:spPr>
            <a:xfrm>
              <a:off x="5222222" y="335895"/>
              <a:ext cx="328580" cy="638305"/>
            </a:xfrm>
            <a:custGeom>
              <a:avLst/>
              <a:gdLst>
                <a:gd name="connsiteX0" fmla="*/ 326667 w 328579"/>
                <a:gd name="connsiteY0" fmla="*/ 2020 h 638305"/>
                <a:gd name="connsiteX1" fmla="*/ 325294 w 328579"/>
                <a:gd name="connsiteY1" fmla="*/ 8942 h 638305"/>
                <a:gd name="connsiteX2" fmla="*/ 324405 w 328579"/>
                <a:gd name="connsiteY2" fmla="*/ 19553 h 638305"/>
                <a:gd name="connsiteX3" fmla="*/ 321092 w 328579"/>
                <a:gd name="connsiteY3" fmla="*/ 41611 h 638305"/>
                <a:gd name="connsiteX4" fmla="*/ 310804 w 328579"/>
                <a:gd name="connsiteY4" fmla="*/ 82980 h 638305"/>
                <a:gd name="connsiteX5" fmla="*/ 287965 w 328579"/>
                <a:gd name="connsiteY5" fmla="*/ 137869 h 638305"/>
                <a:gd name="connsiteX6" fmla="*/ 279697 w 328579"/>
                <a:gd name="connsiteY6" fmla="*/ 152466 h 638305"/>
                <a:gd name="connsiteX7" fmla="*/ 264587 w 328579"/>
                <a:gd name="connsiteY7" fmla="*/ 176005 h 638305"/>
                <a:gd name="connsiteX8" fmla="*/ 249748 w 328579"/>
                <a:gd name="connsiteY8" fmla="*/ 195370 h 638305"/>
                <a:gd name="connsiteX9" fmla="*/ 236793 w 328579"/>
                <a:gd name="connsiteY9" fmla="*/ 210371 h 638305"/>
                <a:gd name="connsiteX10" fmla="*/ 213119 w 328579"/>
                <a:gd name="connsiteY10" fmla="*/ 233453 h 638305"/>
                <a:gd name="connsiteX11" fmla="*/ 193566 w 328579"/>
                <a:gd name="connsiteY11" fmla="*/ 249612 h 638305"/>
                <a:gd name="connsiteX12" fmla="*/ 140751 w 328579"/>
                <a:gd name="connsiteY12" fmla="*/ 283009 h 638305"/>
                <a:gd name="connsiteX13" fmla="*/ 104849 w 328579"/>
                <a:gd name="connsiteY13" fmla="*/ 298603 h 638305"/>
                <a:gd name="connsiteX14" fmla="*/ 53677 w 328579"/>
                <a:gd name="connsiteY14" fmla="*/ 313093 h 638305"/>
                <a:gd name="connsiteX15" fmla="*/ 30649 w 328579"/>
                <a:gd name="connsiteY15" fmla="*/ 316944 h 638305"/>
                <a:gd name="connsiteX16" fmla="*/ 18530 w 328579"/>
                <a:gd name="connsiteY16" fmla="*/ 318129 h 638305"/>
                <a:gd name="connsiteX17" fmla="*/ 2020 w 328579"/>
                <a:gd name="connsiteY17" fmla="*/ 320095 h 638305"/>
                <a:gd name="connsiteX18" fmla="*/ 12658 w 328579"/>
                <a:gd name="connsiteY18" fmla="*/ 320472 h 638305"/>
                <a:gd name="connsiteX19" fmla="*/ 28306 w 328579"/>
                <a:gd name="connsiteY19" fmla="*/ 322061 h 638305"/>
                <a:gd name="connsiteX20" fmla="*/ 51846 w 328579"/>
                <a:gd name="connsiteY20" fmla="*/ 325805 h 638305"/>
                <a:gd name="connsiteX21" fmla="*/ 85377 w 328579"/>
                <a:gd name="connsiteY21" fmla="*/ 334019 h 638305"/>
                <a:gd name="connsiteX22" fmla="*/ 127715 w 328579"/>
                <a:gd name="connsiteY22" fmla="*/ 349937 h 638305"/>
                <a:gd name="connsiteX23" fmla="*/ 186967 w 328579"/>
                <a:gd name="connsiteY23" fmla="*/ 384518 h 638305"/>
                <a:gd name="connsiteX24" fmla="*/ 214600 w 328579"/>
                <a:gd name="connsiteY24" fmla="*/ 406873 h 638305"/>
                <a:gd name="connsiteX25" fmla="*/ 243445 w 328579"/>
                <a:gd name="connsiteY25" fmla="*/ 436310 h 638305"/>
                <a:gd name="connsiteX26" fmla="*/ 265126 w 328579"/>
                <a:gd name="connsiteY26" fmla="*/ 463862 h 638305"/>
                <a:gd name="connsiteX27" fmla="*/ 317376 w 328579"/>
                <a:gd name="connsiteY27" fmla="*/ 578973 h 638305"/>
                <a:gd name="connsiteX28" fmla="*/ 323139 w 328579"/>
                <a:gd name="connsiteY28" fmla="*/ 608356 h 638305"/>
                <a:gd name="connsiteX29" fmla="*/ 325429 w 328579"/>
                <a:gd name="connsiteY29" fmla="*/ 631060 h 638305"/>
                <a:gd name="connsiteX30" fmla="*/ 327179 w 328579"/>
                <a:gd name="connsiteY30" fmla="*/ 637632 h 638305"/>
                <a:gd name="connsiteX31" fmla="*/ 327179 w 328579"/>
                <a:gd name="connsiteY31" fmla="*/ 42769 h 638305"/>
                <a:gd name="connsiteX32" fmla="*/ 327179 w 328579"/>
                <a:gd name="connsiteY32" fmla="*/ 21869 h 638305"/>
                <a:gd name="connsiteX33" fmla="*/ 326667 w 328579"/>
                <a:gd name="connsiteY33" fmla="*/ 2020 h 638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328579" h="638305">
                  <a:moveTo>
                    <a:pt x="326667" y="2020"/>
                  </a:moveTo>
                  <a:cubicBezTo>
                    <a:pt x="325959" y="4270"/>
                    <a:pt x="325499" y="6591"/>
                    <a:pt x="325294" y="8942"/>
                  </a:cubicBezTo>
                  <a:cubicBezTo>
                    <a:pt x="325105" y="12470"/>
                    <a:pt x="324782" y="15998"/>
                    <a:pt x="324405" y="19553"/>
                  </a:cubicBezTo>
                  <a:cubicBezTo>
                    <a:pt x="323597" y="26960"/>
                    <a:pt x="322439" y="34285"/>
                    <a:pt x="321092" y="41611"/>
                  </a:cubicBezTo>
                  <a:cubicBezTo>
                    <a:pt x="318569" y="55610"/>
                    <a:pt x="315132" y="69430"/>
                    <a:pt x="310804" y="82980"/>
                  </a:cubicBezTo>
                  <a:cubicBezTo>
                    <a:pt x="304787" y="101900"/>
                    <a:pt x="297146" y="120265"/>
                    <a:pt x="287965" y="137869"/>
                  </a:cubicBezTo>
                  <a:cubicBezTo>
                    <a:pt x="285272" y="142824"/>
                    <a:pt x="282579" y="147672"/>
                    <a:pt x="279697" y="152466"/>
                  </a:cubicBezTo>
                  <a:cubicBezTo>
                    <a:pt x="274903" y="160546"/>
                    <a:pt x="270001" y="168383"/>
                    <a:pt x="264587" y="176005"/>
                  </a:cubicBezTo>
                  <a:cubicBezTo>
                    <a:pt x="259847" y="182631"/>
                    <a:pt x="254811" y="189014"/>
                    <a:pt x="249748" y="195370"/>
                  </a:cubicBezTo>
                  <a:cubicBezTo>
                    <a:pt x="245686" y="200586"/>
                    <a:pt x="241361" y="205593"/>
                    <a:pt x="236793" y="210371"/>
                  </a:cubicBezTo>
                  <a:cubicBezTo>
                    <a:pt x="229090" y="218263"/>
                    <a:pt x="221441" y="226181"/>
                    <a:pt x="213119" y="233453"/>
                  </a:cubicBezTo>
                  <a:cubicBezTo>
                    <a:pt x="206736" y="239055"/>
                    <a:pt x="200272" y="244495"/>
                    <a:pt x="193566" y="249612"/>
                  </a:cubicBezTo>
                  <a:cubicBezTo>
                    <a:pt x="177021" y="262338"/>
                    <a:pt x="159340" y="273518"/>
                    <a:pt x="140751" y="283009"/>
                  </a:cubicBezTo>
                  <a:cubicBezTo>
                    <a:pt x="129099" y="288905"/>
                    <a:pt x="117112" y="294111"/>
                    <a:pt x="104849" y="298603"/>
                  </a:cubicBezTo>
                  <a:cubicBezTo>
                    <a:pt x="88199" y="304773"/>
                    <a:pt x="71089" y="309618"/>
                    <a:pt x="53677" y="313093"/>
                  </a:cubicBezTo>
                  <a:cubicBezTo>
                    <a:pt x="46055" y="314601"/>
                    <a:pt x="38352" y="315786"/>
                    <a:pt x="30649" y="316944"/>
                  </a:cubicBezTo>
                  <a:cubicBezTo>
                    <a:pt x="26639" y="317609"/>
                    <a:pt x="22591" y="318005"/>
                    <a:pt x="18530" y="318129"/>
                  </a:cubicBezTo>
                  <a:cubicBezTo>
                    <a:pt x="12955" y="318129"/>
                    <a:pt x="7514" y="319718"/>
                    <a:pt x="2020" y="320095"/>
                  </a:cubicBezTo>
                  <a:cubicBezTo>
                    <a:pt x="5570" y="319923"/>
                    <a:pt x="9130" y="320050"/>
                    <a:pt x="12658" y="320472"/>
                  </a:cubicBezTo>
                  <a:cubicBezTo>
                    <a:pt x="17856" y="321496"/>
                    <a:pt x="23108" y="321388"/>
                    <a:pt x="28306" y="322061"/>
                  </a:cubicBezTo>
                  <a:cubicBezTo>
                    <a:pt x="36198" y="323112"/>
                    <a:pt x="44062" y="324324"/>
                    <a:pt x="51846" y="325805"/>
                  </a:cubicBezTo>
                  <a:cubicBezTo>
                    <a:pt x="63160" y="327952"/>
                    <a:pt x="74353" y="330693"/>
                    <a:pt x="85377" y="334019"/>
                  </a:cubicBezTo>
                  <a:cubicBezTo>
                    <a:pt x="99837" y="338353"/>
                    <a:pt x="113982" y="343672"/>
                    <a:pt x="127715" y="349937"/>
                  </a:cubicBezTo>
                  <a:cubicBezTo>
                    <a:pt x="148596" y="359406"/>
                    <a:pt x="168451" y="370993"/>
                    <a:pt x="186967" y="384518"/>
                  </a:cubicBezTo>
                  <a:cubicBezTo>
                    <a:pt x="196620" y="391408"/>
                    <a:pt x="205847" y="398871"/>
                    <a:pt x="214600" y="406873"/>
                  </a:cubicBezTo>
                  <a:cubicBezTo>
                    <a:pt x="224732" y="416164"/>
                    <a:pt x="234361" y="425992"/>
                    <a:pt x="243445" y="436310"/>
                  </a:cubicBezTo>
                  <a:cubicBezTo>
                    <a:pt x="251094" y="445198"/>
                    <a:pt x="258393" y="454301"/>
                    <a:pt x="265126" y="463862"/>
                  </a:cubicBezTo>
                  <a:cubicBezTo>
                    <a:pt x="289605" y="498619"/>
                    <a:pt x="307330" y="537666"/>
                    <a:pt x="317376" y="578973"/>
                  </a:cubicBezTo>
                  <a:cubicBezTo>
                    <a:pt x="319746" y="588687"/>
                    <a:pt x="321666" y="598480"/>
                    <a:pt x="323139" y="608356"/>
                  </a:cubicBezTo>
                  <a:cubicBezTo>
                    <a:pt x="324602" y="615838"/>
                    <a:pt x="325369" y="623438"/>
                    <a:pt x="325429" y="631060"/>
                  </a:cubicBezTo>
                  <a:cubicBezTo>
                    <a:pt x="325450" y="633363"/>
                    <a:pt x="326051" y="635623"/>
                    <a:pt x="327179" y="637632"/>
                  </a:cubicBezTo>
                  <a:lnTo>
                    <a:pt x="327179" y="42769"/>
                  </a:lnTo>
                  <a:cubicBezTo>
                    <a:pt x="327179" y="35794"/>
                    <a:pt x="327179" y="28845"/>
                    <a:pt x="327179" y="21869"/>
                  </a:cubicBezTo>
                  <a:cubicBezTo>
                    <a:pt x="327179" y="14894"/>
                    <a:pt x="327314" y="8645"/>
                    <a:pt x="326667" y="2020"/>
                  </a:cubicBezTo>
                  <a:close/>
                </a:path>
              </a:pathLst>
            </a:custGeom>
            <a:solidFill>
              <a:srgbClr val="FFFFFF"/>
            </a:solidFill>
            <a:ln w="190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79" name="任意多边形: 形状 78"/>
            <p:cNvSpPr/>
            <p:nvPr/>
          </p:nvSpPr>
          <p:spPr>
            <a:xfrm>
              <a:off x="5562006" y="336757"/>
              <a:ext cx="328580" cy="635612"/>
            </a:xfrm>
            <a:custGeom>
              <a:avLst/>
              <a:gdLst>
                <a:gd name="connsiteX0" fmla="*/ 326533 w 328579"/>
                <a:gd name="connsiteY0" fmla="*/ 2720 h 635612"/>
                <a:gd name="connsiteX1" fmla="*/ 326344 w 328579"/>
                <a:gd name="connsiteY1" fmla="*/ 2262 h 635612"/>
                <a:gd name="connsiteX2" fmla="*/ 325779 w 328579"/>
                <a:gd name="connsiteY2" fmla="*/ 2020 h 635612"/>
                <a:gd name="connsiteX3" fmla="*/ 323624 w 328579"/>
                <a:gd name="connsiteY3" fmla="*/ 24778 h 635612"/>
                <a:gd name="connsiteX4" fmla="*/ 321146 w 328579"/>
                <a:gd name="connsiteY4" fmla="*/ 40938 h 635612"/>
                <a:gd name="connsiteX5" fmla="*/ 312743 w 328579"/>
                <a:gd name="connsiteY5" fmla="*/ 75950 h 635612"/>
                <a:gd name="connsiteX6" fmla="*/ 294267 w 328579"/>
                <a:gd name="connsiteY6" fmla="*/ 124429 h 635612"/>
                <a:gd name="connsiteX7" fmla="*/ 283279 w 328579"/>
                <a:gd name="connsiteY7" fmla="*/ 145679 h 635612"/>
                <a:gd name="connsiteX8" fmla="*/ 258824 w 328579"/>
                <a:gd name="connsiteY8" fmla="*/ 183142 h 635612"/>
                <a:gd name="connsiteX9" fmla="*/ 244038 w 328579"/>
                <a:gd name="connsiteY9" fmla="*/ 201241 h 635612"/>
                <a:gd name="connsiteX10" fmla="*/ 227878 w 328579"/>
                <a:gd name="connsiteY10" fmla="*/ 218936 h 635612"/>
                <a:gd name="connsiteX11" fmla="*/ 218209 w 328579"/>
                <a:gd name="connsiteY11" fmla="*/ 227958 h 635612"/>
                <a:gd name="connsiteX12" fmla="*/ 194239 w 328579"/>
                <a:gd name="connsiteY12" fmla="*/ 248400 h 635612"/>
                <a:gd name="connsiteX13" fmla="*/ 150608 w 328579"/>
                <a:gd name="connsiteY13" fmla="*/ 276949 h 635612"/>
                <a:gd name="connsiteX14" fmla="*/ 113818 w 328579"/>
                <a:gd name="connsiteY14" fmla="*/ 294375 h 635612"/>
                <a:gd name="connsiteX15" fmla="*/ 73769 w 328579"/>
                <a:gd name="connsiteY15" fmla="*/ 307518 h 635612"/>
                <a:gd name="connsiteX16" fmla="*/ 39483 w 328579"/>
                <a:gd name="connsiteY16" fmla="*/ 314628 h 635612"/>
                <a:gd name="connsiteX17" fmla="*/ 14301 w 328579"/>
                <a:gd name="connsiteY17" fmla="*/ 317321 h 635612"/>
                <a:gd name="connsiteX18" fmla="*/ 11770 w 328579"/>
                <a:gd name="connsiteY18" fmla="*/ 317564 h 635612"/>
                <a:gd name="connsiteX19" fmla="*/ 4713 w 328579"/>
                <a:gd name="connsiteY19" fmla="*/ 318345 h 635612"/>
                <a:gd name="connsiteX20" fmla="*/ 2020 w 328579"/>
                <a:gd name="connsiteY20" fmla="*/ 318937 h 635612"/>
                <a:gd name="connsiteX21" fmla="*/ 275980 w 328579"/>
                <a:gd name="connsiteY21" fmla="*/ 479806 h 635612"/>
                <a:gd name="connsiteX22" fmla="*/ 326748 w 328579"/>
                <a:gd name="connsiteY22" fmla="*/ 635666 h 635612"/>
                <a:gd name="connsiteX23" fmla="*/ 326748 w 328579"/>
                <a:gd name="connsiteY23" fmla="*/ 633188 h 635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28579" h="635612">
                  <a:moveTo>
                    <a:pt x="326533" y="2720"/>
                  </a:moveTo>
                  <a:cubicBezTo>
                    <a:pt x="326511" y="2554"/>
                    <a:pt x="326447" y="2396"/>
                    <a:pt x="326344" y="2262"/>
                  </a:cubicBezTo>
                  <a:cubicBezTo>
                    <a:pt x="326164" y="2166"/>
                    <a:pt x="325973" y="2085"/>
                    <a:pt x="325779" y="2020"/>
                  </a:cubicBezTo>
                  <a:cubicBezTo>
                    <a:pt x="325539" y="9644"/>
                    <a:pt x="324820" y="17245"/>
                    <a:pt x="323624" y="24778"/>
                  </a:cubicBezTo>
                  <a:cubicBezTo>
                    <a:pt x="322843" y="30165"/>
                    <a:pt x="322224" y="35551"/>
                    <a:pt x="321146" y="40938"/>
                  </a:cubicBezTo>
                  <a:cubicBezTo>
                    <a:pt x="318776" y="52734"/>
                    <a:pt x="316191" y="64450"/>
                    <a:pt x="312743" y="75950"/>
                  </a:cubicBezTo>
                  <a:cubicBezTo>
                    <a:pt x="307763" y="92535"/>
                    <a:pt x="301590" y="108737"/>
                    <a:pt x="294267" y="124429"/>
                  </a:cubicBezTo>
                  <a:cubicBezTo>
                    <a:pt x="290901" y="131674"/>
                    <a:pt x="287211" y="138730"/>
                    <a:pt x="283279" y="145679"/>
                  </a:cubicBezTo>
                  <a:cubicBezTo>
                    <a:pt x="275926" y="158671"/>
                    <a:pt x="267757" y="171184"/>
                    <a:pt x="258824" y="183142"/>
                  </a:cubicBezTo>
                  <a:cubicBezTo>
                    <a:pt x="254202" y="189420"/>
                    <a:pt x="249268" y="195461"/>
                    <a:pt x="244038" y="201241"/>
                  </a:cubicBezTo>
                  <a:cubicBezTo>
                    <a:pt x="238651" y="207086"/>
                    <a:pt x="233426" y="213092"/>
                    <a:pt x="227878" y="218936"/>
                  </a:cubicBezTo>
                  <a:cubicBezTo>
                    <a:pt x="224889" y="222195"/>
                    <a:pt x="221360" y="224888"/>
                    <a:pt x="218209" y="227958"/>
                  </a:cubicBezTo>
                  <a:cubicBezTo>
                    <a:pt x="210622" y="235232"/>
                    <a:pt x="202621" y="242058"/>
                    <a:pt x="194239" y="248400"/>
                  </a:cubicBezTo>
                  <a:cubicBezTo>
                    <a:pt x="180487" y="259074"/>
                    <a:pt x="165895" y="268621"/>
                    <a:pt x="150608" y="276949"/>
                  </a:cubicBezTo>
                  <a:cubicBezTo>
                    <a:pt x="138712" y="283502"/>
                    <a:pt x="126425" y="289322"/>
                    <a:pt x="113818" y="294375"/>
                  </a:cubicBezTo>
                  <a:cubicBezTo>
                    <a:pt x="100766" y="299616"/>
                    <a:pt x="87389" y="304008"/>
                    <a:pt x="73769" y="307518"/>
                  </a:cubicBezTo>
                  <a:cubicBezTo>
                    <a:pt x="62481" y="310521"/>
                    <a:pt x="51035" y="312893"/>
                    <a:pt x="39483" y="314628"/>
                  </a:cubicBezTo>
                  <a:cubicBezTo>
                    <a:pt x="31153" y="316037"/>
                    <a:pt x="22742" y="316936"/>
                    <a:pt x="14301" y="317321"/>
                  </a:cubicBezTo>
                  <a:cubicBezTo>
                    <a:pt x="13450" y="317294"/>
                    <a:pt x="12599" y="317375"/>
                    <a:pt x="11770" y="317564"/>
                  </a:cubicBezTo>
                  <a:cubicBezTo>
                    <a:pt x="9461" y="318132"/>
                    <a:pt x="7089" y="318393"/>
                    <a:pt x="4713" y="318345"/>
                  </a:cubicBezTo>
                  <a:cubicBezTo>
                    <a:pt x="3905" y="318345"/>
                    <a:pt x="2936" y="318048"/>
                    <a:pt x="2020" y="318937"/>
                  </a:cubicBezTo>
                  <a:cubicBezTo>
                    <a:pt x="114335" y="323920"/>
                    <a:pt x="216908" y="384149"/>
                    <a:pt x="275980" y="479806"/>
                  </a:cubicBezTo>
                  <a:cubicBezTo>
                    <a:pt x="305194" y="526920"/>
                    <a:pt x="322609" y="580387"/>
                    <a:pt x="326748" y="635666"/>
                  </a:cubicBezTo>
                  <a:lnTo>
                    <a:pt x="326748" y="633188"/>
                  </a:lnTo>
                  <a:close/>
                </a:path>
              </a:pathLst>
            </a:custGeom>
            <a:solidFill>
              <a:srgbClr val="FFFFFF"/>
            </a:solidFill>
            <a:ln w="190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80" name="任意多边形: 形状 79"/>
            <p:cNvSpPr/>
            <p:nvPr/>
          </p:nvSpPr>
          <p:spPr>
            <a:xfrm>
              <a:off x="4882142" y="340824"/>
              <a:ext cx="328580" cy="627532"/>
            </a:xfrm>
            <a:custGeom>
              <a:avLst/>
              <a:gdLst>
                <a:gd name="connsiteX0" fmla="*/ 326506 w 328579"/>
                <a:gd name="connsiteY0" fmla="*/ 2020 h 627532"/>
                <a:gd name="connsiteX1" fmla="*/ 223677 w 328579"/>
                <a:gd name="connsiteY1" fmla="*/ 219259 h 627532"/>
                <a:gd name="connsiteX2" fmla="*/ 2020 w 328579"/>
                <a:gd name="connsiteY2" fmla="*/ 314628 h 627532"/>
                <a:gd name="connsiteX3" fmla="*/ 3070 w 328579"/>
                <a:gd name="connsiteY3" fmla="*/ 315220 h 627532"/>
                <a:gd name="connsiteX4" fmla="*/ 27848 w 328579"/>
                <a:gd name="connsiteY4" fmla="*/ 317240 h 627532"/>
                <a:gd name="connsiteX5" fmla="*/ 52088 w 328579"/>
                <a:gd name="connsiteY5" fmla="*/ 320769 h 627532"/>
                <a:gd name="connsiteX6" fmla="*/ 95342 w 328579"/>
                <a:gd name="connsiteY6" fmla="*/ 332026 h 627532"/>
                <a:gd name="connsiteX7" fmla="*/ 130355 w 328579"/>
                <a:gd name="connsiteY7" fmla="*/ 345897 h 627532"/>
                <a:gd name="connsiteX8" fmla="*/ 173447 w 328579"/>
                <a:gd name="connsiteY8" fmla="*/ 369840 h 627532"/>
                <a:gd name="connsiteX9" fmla="*/ 199006 w 328579"/>
                <a:gd name="connsiteY9" fmla="*/ 388262 h 627532"/>
                <a:gd name="connsiteX10" fmla="*/ 217859 w 328579"/>
                <a:gd name="connsiteY10" fmla="*/ 404422 h 627532"/>
                <a:gd name="connsiteX11" fmla="*/ 247916 w 328579"/>
                <a:gd name="connsiteY11" fmla="*/ 436094 h 627532"/>
                <a:gd name="connsiteX12" fmla="*/ 264426 w 328579"/>
                <a:gd name="connsiteY12" fmla="*/ 457371 h 627532"/>
                <a:gd name="connsiteX13" fmla="*/ 296503 w 328579"/>
                <a:gd name="connsiteY13" fmla="*/ 512772 h 627532"/>
                <a:gd name="connsiteX14" fmla="*/ 313443 w 328579"/>
                <a:gd name="connsiteY14" fmla="*/ 557965 h 627532"/>
                <a:gd name="connsiteX15" fmla="*/ 325213 w 328579"/>
                <a:gd name="connsiteY15" fmla="*/ 616544 h 627532"/>
                <a:gd name="connsiteX16" fmla="*/ 326075 w 328579"/>
                <a:gd name="connsiteY16" fmla="*/ 622065 h 627532"/>
                <a:gd name="connsiteX17" fmla="*/ 326290 w 328579"/>
                <a:gd name="connsiteY17" fmla="*/ 627775 h 627532"/>
                <a:gd name="connsiteX18" fmla="*/ 326910 w 328579"/>
                <a:gd name="connsiteY18" fmla="*/ 627317 h 627532"/>
                <a:gd name="connsiteX19" fmla="*/ 327206 w 328579"/>
                <a:gd name="connsiteY19" fmla="*/ 618698 h 627532"/>
                <a:gd name="connsiteX20" fmla="*/ 327206 w 328579"/>
                <a:gd name="connsiteY20" fmla="*/ 21331 h 627532"/>
                <a:gd name="connsiteX21" fmla="*/ 327206 w 328579"/>
                <a:gd name="connsiteY21" fmla="*/ 4525 h 627532"/>
                <a:gd name="connsiteX22" fmla="*/ 326506 w 328579"/>
                <a:gd name="connsiteY22" fmla="*/ 2020 h 627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28579" h="627532">
                  <a:moveTo>
                    <a:pt x="326506" y="2020"/>
                  </a:moveTo>
                  <a:cubicBezTo>
                    <a:pt x="318642" y="87100"/>
                    <a:pt x="285002" y="160007"/>
                    <a:pt x="223677" y="219259"/>
                  </a:cubicBezTo>
                  <a:cubicBezTo>
                    <a:pt x="162351" y="278511"/>
                    <a:pt x="87962" y="309699"/>
                    <a:pt x="2020" y="314628"/>
                  </a:cubicBezTo>
                  <a:cubicBezTo>
                    <a:pt x="2774" y="315059"/>
                    <a:pt x="2936" y="315220"/>
                    <a:pt x="3070" y="315220"/>
                  </a:cubicBezTo>
                  <a:cubicBezTo>
                    <a:pt x="11393" y="315220"/>
                    <a:pt x="19607" y="316379"/>
                    <a:pt x="27848" y="317240"/>
                  </a:cubicBezTo>
                  <a:cubicBezTo>
                    <a:pt x="36090" y="318102"/>
                    <a:pt x="44008" y="319287"/>
                    <a:pt x="52088" y="320769"/>
                  </a:cubicBezTo>
                  <a:cubicBezTo>
                    <a:pt x="66744" y="323537"/>
                    <a:pt x="81196" y="327300"/>
                    <a:pt x="95342" y="332026"/>
                  </a:cubicBezTo>
                  <a:cubicBezTo>
                    <a:pt x="107265" y="335986"/>
                    <a:pt x="118954" y="340618"/>
                    <a:pt x="130355" y="345897"/>
                  </a:cubicBezTo>
                  <a:cubicBezTo>
                    <a:pt x="145282" y="352819"/>
                    <a:pt x="159684" y="360823"/>
                    <a:pt x="173447" y="369840"/>
                  </a:cubicBezTo>
                  <a:cubicBezTo>
                    <a:pt x="182254" y="375604"/>
                    <a:pt x="190711" y="381798"/>
                    <a:pt x="199006" y="388262"/>
                  </a:cubicBezTo>
                  <a:cubicBezTo>
                    <a:pt x="205551" y="393406"/>
                    <a:pt x="211907" y="398766"/>
                    <a:pt x="217859" y="404422"/>
                  </a:cubicBezTo>
                  <a:cubicBezTo>
                    <a:pt x="228536" y="414336"/>
                    <a:pt x="238575" y="424912"/>
                    <a:pt x="247916" y="436094"/>
                  </a:cubicBezTo>
                  <a:cubicBezTo>
                    <a:pt x="253599" y="443070"/>
                    <a:pt x="259282" y="450019"/>
                    <a:pt x="264426" y="457371"/>
                  </a:cubicBezTo>
                  <a:cubicBezTo>
                    <a:pt x="276880" y="474762"/>
                    <a:pt x="287623" y="493313"/>
                    <a:pt x="296503" y="512772"/>
                  </a:cubicBezTo>
                  <a:cubicBezTo>
                    <a:pt x="303163" y="527437"/>
                    <a:pt x="308825" y="542535"/>
                    <a:pt x="313443" y="557965"/>
                  </a:cubicBezTo>
                  <a:cubicBezTo>
                    <a:pt x="319250" y="577066"/>
                    <a:pt x="323190" y="596684"/>
                    <a:pt x="325213" y="616544"/>
                  </a:cubicBezTo>
                  <a:cubicBezTo>
                    <a:pt x="325375" y="618402"/>
                    <a:pt x="325886" y="620207"/>
                    <a:pt x="326075" y="622065"/>
                  </a:cubicBezTo>
                  <a:cubicBezTo>
                    <a:pt x="326263" y="623923"/>
                    <a:pt x="326237" y="625728"/>
                    <a:pt x="326290" y="627775"/>
                  </a:cubicBezTo>
                  <a:cubicBezTo>
                    <a:pt x="326721" y="627451"/>
                    <a:pt x="326910" y="627398"/>
                    <a:pt x="326910" y="627317"/>
                  </a:cubicBezTo>
                  <a:cubicBezTo>
                    <a:pt x="326910" y="624435"/>
                    <a:pt x="327206" y="621580"/>
                    <a:pt x="327206" y="618698"/>
                  </a:cubicBezTo>
                  <a:lnTo>
                    <a:pt x="327206" y="21331"/>
                  </a:lnTo>
                  <a:cubicBezTo>
                    <a:pt x="327206" y="15729"/>
                    <a:pt x="327206" y="10127"/>
                    <a:pt x="327206" y="4525"/>
                  </a:cubicBezTo>
                  <a:cubicBezTo>
                    <a:pt x="327045" y="3771"/>
                    <a:pt x="327368" y="2801"/>
                    <a:pt x="326506" y="2020"/>
                  </a:cubicBezTo>
                  <a:close/>
                </a:path>
              </a:pathLst>
            </a:custGeom>
            <a:solidFill>
              <a:srgbClr val="FFFFFF"/>
            </a:solidFill>
            <a:ln w="190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</p:grpSp>
      <p:grpSp>
        <p:nvGrpSpPr>
          <p:cNvPr id="92" name="图形 26"/>
          <p:cNvGrpSpPr/>
          <p:nvPr/>
        </p:nvGrpSpPr>
        <p:grpSpPr>
          <a:xfrm flipH="1">
            <a:off x="10730949" y="6379058"/>
            <a:ext cx="520344" cy="329225"/>
            <a:chOff x="4884162" y="337915"/>
            <a:chExt cx="1004592" cy="635612"/>
          </a:xfrm>
          <a:noFill/>
        </p:grpSpPr>
        <p:sp>
          <p:nvSpPr>
            <p:cNvPr id="93" name="任意多边形: 形状 92"/>
            <p:cNvSpPr/>
            <p:nvPr/>
          </p:nvSpPr>
          <p:spPr>
            <a:xfrm>
              <a:off x="5222222" y="335895"/>
              <a:ext cx="328580" cy="638305"/>
            </a:xfrm>
            <a:custGeom>
              <a:avLst/>
              <a:gdLst>
                <a:gd name="connsiteX0" fmla="*/ 326667 w 328579"/>
                <a:gd name="connsiteY0" fmla="*/ 2020 h 638305"/>
                <a:gd name="connsiteX1" fmla="*/ 325294 w 328579"/>
                <a:gd name="connsiteY1" fmla="*/ 8942 h 638305"/>
                <a:gd name="connsiteX2" fmla="*/ 324405 w 328579"/>
                <a:gd name="connsiteY2" fmla="*/ 19553 h 638305"/>
                <a:gd name="connsiteX3" fmla="*/ 321092 w 328579"/>
                <a:gd name="connsiteY3" fmla="*/ 41611 h 638305"/>
                <a:gd name="connsiteX4" fmla="*/ 310804 w 328579"/>
                <a:gd name="connsiteY4" fmla="*/ 82980 h 638305"/>
                <a:gd name="connsiteX5" fmla="*/ 287965 w 328579"/>
                <a:gd name="connsiteY5" fmla="*/ 137869 h 638305"/>
                <a:gd name="connsiteX6" fmla="*/ 279697 w 328579"/>
                <a:gd name="connsiteY6" fmla="*/ 152466 h 638305"/>
                <a:gd name="connsiteX7" fmla="*/ 264587 w 328579"/>
                <a:gd name="connsiteY7" fmla="*/ 176005 h 638305"/>
                <a:gd name="connsiteX8" fmla="*/ 249748 w 328579"/>
                <a:gd name="connsiteY8" fmla="*/ 195370 h 638305"/>
                <a:gd name="connsiteX9" fmla="*/ 236793 w 328579"/>
                <a:gd name="connsiteY9" fmla="*/ 210371 h 638305"/>
                <a:gd name="connsiteX10" fmla="*/ 213119 w 328579"/>
                <a:gd name="connsiteY10" fmla="*/ 233453 h 638305"/>
                <a:gd name="connsiteX11" fmla="*/ 193566 w 328579"/>
                <a:gd name="connsiteY11" fmla="*/ 249612 h 638305"/>
                <a:gd name="connsiteX12" fmla="*/ 140751 w 328579"/>
                <a:gd name="connsiteY12" fmla="*/ 283009 h 638305"/>
                <a:gd name="connsiteX13" fmla="*/ 104849 w 328579"/>
                <a:gd name="connsiteY13" fmla="*/ 298603 h 638305"/>
                <a:gd name="connsiteX14" fmla="*/ 53677 w 328579"/>
                <a:gd name="connsiteY14" fmla="*/ 313093 h 638305"/>
                <a:gd name="connsiteX15" fmla="*/ 30649 w 328579"/>
                <a:gd name="connsiteY15" fmla="*/ 316944 h 638305"/>
                <a:gd name="connsiteX16" fmla="*/ 18530 w 328579"/>
                <a:gd name="connsiteY16" fmla="*/ 318129 h 638305"/>
                <a:gd name="connsiteX17" fmla="*/ 2020 w 328579"/>
                <a:gd name="connsiteY17" fmla="*/ 320095 h 638305"/>
                <a:gd name="connsiteX18" fmla="*/ 12658 w 328579"/>
                <a:gd name="connsiteY18" fmla="*/ 320472 h 638305"/>
                <a:gd name="connsiteX19" fmla="*/ 28306 w 328579"/>
                <a:gd name="connsiteY19" fmla="*/ 322061 h 638305"/>
                <a:gd name="connsiteX20" fmla="*/ 51846 w 328579"/>
                <a:gd name="connsiteY20" fmla="*/ 325805 h 638305"/>
                <a:gd name="connsiteX21" fmla="*/ 85377 w 328579"/>
                <a:gd name="connsiteY21" fmla="*/ 334019 h 638305"/>
                <a:gd name="connsiteX22" fmla="*/ 127715 w 328579"/>
                <a:gd name="connsiteY22" fmla="*/ 349937 h 638305"/>
                <a:gd name="connsiteX23" fmla="*/ 186967 w 328579"/>
                <a:gd name="connsiteY23" fmla="*/ 384518 h 638305"/>
                <a:gd name="connsiteX24" fmla="*/ 214600 w 328579"/>
                <a:gd name="connsiteY24" fmla="*/ 406873 h 638305"/>
                <a:gd name="connsiteX25" fmla="*/ 243445 w 328579"/>
                <a:gd name="connsiteY25" fmla="*/ 436310 h 638305"/>
                <a:gd name="connsiteX26" fmla="*/ 265126 w 328579"/>
                <a:gd name="connsiteY26" fmla="*/ 463862 h 638305"/>
                <a:gd name="connsiteX27" fmla="*/ 317376 w 328579"/>
                <a:gd name="connsiteY27" fmla="*/ 578973 h 638305"/>
                <a:gd name="connsiteX28" fmla="*/ 323139 w 328579"/>
                <a:gd name="connsiteY28" fmla="*/ 608356 h 638305"/>
                <a:gd name="connsiteX29" fmla="*/ 325429 w 328579"/>
                <a:gd name="connsiteY29" fmla="*/ 631060 h 638305"/>
                <a:gd name="connsiteX30" fmla="*/ 327179 w 328579"/>
                <a:gd name="connsiteY30" fmla="*/ 637632 h 638305"/>
                <a:gd name="connsiteX31" fmla="*/ 327179 w 328579"/>
                <a:gd name="connsiteY31" fmla="*/ 42769 h 638305"/>
                <a:gd name="connsiteX32" fmla="*/ 327179 w 328579"/>
                <a:gd name="connsiteY32" fmla="*/ 21869 h 638305"/>
                <a:gd name="connsiteX33" fmla="*/ 326667 w 328579"/>
                <a:gd name="connsiteY33" fmla="*/ 2020 h 638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328579" h="638305">
                  <a:moveTo>
                    <a:pt x="326667" y="2020"/>
                  </a:moveTo>
                  <a:cubicBezTo>
                    <a:pt x="325959" y="4270"/>
                    <a:pt x="325499" y="6591"/>
                    <a:pt x="325294" y="8942"/>
                  </a:cubicBezTo>
                  <a:cubicBezTo>
                    <a:pt x="325105" y="12470"/>
                    <a:pt x="324782" y="15998"/>
                    <a:pt x="324405" y="19553"/>
                  </a:cubicBezTo>
                  <a:cubicBezTo>
                    <a:pt x="323597" y="26960"/>
                    <a:pt x="322439" y="34285"/>
                    <a:pt x="321092" y="41611"/>
                  </a:cubicBezTo>
                  <a:cubicBezTo>
                    <a:pt x="318569" y="55610"/>
                    <a:pt x="315132" y="69430"/>
                    <a:pt x="310804" y="82980"/>
                  </a:cubicBezTo>
                  <a:cubicBezTo>
                    <a:pt x="304787" y="101900"/>
                    <a:pt x="297146" y="120265"/>
                    <a:pt x="287965" y="137869"/>
                  </a:cubicBezTo>
                  <a:cubicBezTo>
                    <a:pt x="285272" y="142824"/>
                    <a:pt x="282579" y="147672"/>
                    <a:pt x="279697" y="152466"/>
                  </a:cubicBezTo>
                  <a:cubicBezTo>
                    <a:pt x="274903" y="160546"/>
                    <a:pt x="270001" y="168383"/>
                    <a:pt x="264587" y="176005"/>
                  </a:cubicBezTo>
                  <a:cubicBezTo>
                    <a:pt x="259847" y="182631"/>
                    <a:pt x="254811" y="189014"/>
                    <a:pt x="249748" y="195370"/>
                  </a:cubicBezTo>
                  <a:cubicBezTo>
                    <a:pt x="245686" y="200586"/>
                    <a:pt x="241361" y="205593"/>
                    <a:pt x="236793" y="210371"/>
                  </a:cubicBezTo>
                  <a:cubicBezTo>
                    <a:pt x="229090" y="218263"/>
                    <a:pt x="221441" y="226181"/>
                    <a:pt x="213119" y="233453"/>
                  </a:cubicBezTo>
                  <a:cubicBezTo>
                    <a:pt x="206736" y="239055"/>
                    <a:pt x="200272" y="244495"/>
                    <a:pt x="193566" y="249612"/>
                  </a:cubicBezTo>
                  <a:cubicBezTo>
                    <a:pt x="177021" y="262338"/>
                    <a:pt x="159340" y="273518"/>
                    <a:pt x="140751" y="283009"/>
                  </a:cubicBezTo>
                  <a:cubicBezTo>
                    <a:pt x="129099" y="288905"/>
                    <a:pt x="117112" y="294111"/>
                    <a:pt x="104849" y="298603"/>
                  </a:cubicBezTo>
                  <a:cubicBezTo>
                    <a:pt x="88199" y="304773"/>
                    <a:pt x="71089" y="309618"/>
                    <a:pt x="53677" y="313093"/>
                  </a:cubicBezTo>
                  <a:cubicBezTo>
                    <a:pt x="46055" y="314601"/>
                    <a:pt x="38352" y="315786"/>
                    <a:pt x="30649" y="316944"/>
                  </a:cubicBezTo>
                  <a:cubicBezTo>
                    <a:pt x="26639" y="317609"/>
                    <a:pt x="22591" y="318005"/>
                    <a:pt x="18530" y="318129"/>
                  </a:cubicBezTo>
                  <a:cubicBezTo>
                    <a:pt x="12955" y="318129"/>
                    <a:pt x="7514" y="319718"/>
                    <a:pt x="2020" y="320095"/>
                  </a:cubicBezTo>
                  <a:cubicBezTo>
                    <a:pt x="5570" y="319923"/>
                    <a:pt x="9130" y="320050"/>
                    <a:pt x="12658" y="320472"/>
                  </a:cubicBezTo>
                  <a:cubicBezTo>
                    <a:pt x="17856" y="321496"/>
                    <a:pt x="23108" y="321388"/>
                    <a:pt x="28306" y="322061"/>
                  </a:cubicBezTo>
                  <a:cubicBezTo>
                    <a:pt x="36198" y="323112"/>
                    <a:pt x="44062" y="324324"/>
                    <a:pt x="51846" y="325805"/>
                  </a:cubicBezTo>
                  <a:cubicBezTo>
                    <a:pt x="63160" y="327952"/>
                    <a:pt x="74353" y="330693"/>
                    <a:pt x="85377" y="334019"/>
                  </a:cubicBezTo>
                  <a:cubicBezTo>
                    <a:pt x="99837" y="338353"/>
                    <a:pt x="113982" y="343672"/>
                    <a:pt x="127715" y="349937"/>
                  </a:cubicBezTo>
                  <a:cubicBezTo>
                    <a:pt x="148596" y="359406"/>
                    <a:pt x="168451" y="370993"/>
                    <a:pt x="186967" y="384518"/>
                  </a:cubicBezTo>
                  <a:cubicBezTo>
                    <a:pt x="196620" y="391408"/>
                    <a:pt x="205847" y="398871"/>
                    <a:pt x="214600" y="406873"/>
                  </a:cubicBezTo>
                  <a:cubicBezTo>
                    <a:pt x="224732" y="416164"/>
                    <a:pt x="234361" y="425992"/>
                    <a:pt x="243445" y="436310"/>
                  </a:cubicBezTo>
                  <a:cubicBezTo>
                    <a:pt x="251094" y="445198"/>
                    <a:pt x="258393" y="454301"/>
                    <a:pt x="265126" y="463862"/>
                  </a:cubicBezTo>
                  <a:cubicBezTo>
                    <a:pt x="289605" y="498619"/>
                    <a:pt x="307330" y="537666"/>
                    <a:pt x="317376" y="578973"/>
                  </a:cubicBezTo>
                  <a:cubicBezTo>
                    <a:pt x="319746" y="588687"/>
                    <a:pt x="321666" y="598480"/>
                    <a:pt x="323139" y="608356"/>
                  </a:cubicBezTo>
                  <a:cubicBezTo>
                    <a:pt x="324602" y="615838"/>
                    <a:pt x="325369" y="623438"/>
                    <a:pt x="325429" y="631060"/>
                  </a:cubicBezTo>
                  <a:cubicBezTo>
                    <a:pt x="325450" y="633363"/>
                    <a:pt x="326051" y="635623"/>
                    <a:pt x="327179" y="637632"/>
                  </a:cubicBezTo>
                  <a:lnTo>
                    <a:pt x="327179" y="42769"/>
                  </a:lnTo>
                  <a:cubicBezTo>
                    <a:pt x="327179" y="35794"/>
                    <a:pt x="327179" y="28845"/>
                    <a:pt x="327179" y="21869"/>
                  </a:cubicBezTo>
                  <a:cubicBezTo>
                    <a:pt x="327179" y="14894"/>
                    <a:pt x="327314" y="8645"/>
                    <a:pt x="326667" y="2020"/>
                  </a:cubicBezTo>
                  <a:close/>
                </a:path>
              </a:pathLst>
            </a:custGeom>
            <a:grpFill/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94" name="任意多边形: 形状 93"/>
            <p:cNvSpPr/>
            <p:nvPr/>
          </p:nvSpPr>
          <p:spPr>
            <a:xfrm>
              <a:off x="5562006" y="336757"/>
              <a:ext cx="328580" cy="635612"/>
            </a:xfrm>
            <a:custGeom>
              <a:avLst/>
              <a:gdLst>
                <a:gd name="connsiteX0" fmla="*/ 326533 w 328579"/>
                <a:gd name="connsiteY0" fmla="*/ 2720 h 635612"/>
                <a:gd name="connsiteX1" fmla="*/ 326344 w 328579"/>
                <a:gd name="connsiteY1" fmla="*/ 2262 h 635612"/>
                <a:gd name="connsiteX2" fmla="*/ 325779 w 328579"/>
                <a:gd name="connsiteY2" fmla="*/ 2020 h 635612"/>
                <a:gd name="connsiteX3" fmla="*/ 323624 w 328579"/>
                <a:gd name="connsiteY3" fmla="*/ 24778 h 635612"/>
                <a:gd name="connsiteX4" fmla="*/ 321146 w 328579"/>
                <a:gd name="connsiteY4" fmla="*/ 40938 h 635612"/>
                <a:gd name="connsiteX5" fmla="*/ 312743 w 328579"/>
                <a:gd name="connsiteY5" fmla="*/ 75950 h 635612"/>
                <a:gd name="connsiteX6" fmla="*/ 294267 w 328579"/>
                <a:gd name="connsiteY6" fmla="*/ 124429 h 635612"/>
                <a:gd name="connsiteX7" fmla="*/ 283279 w 328579"/>
                <a:gd name="connsiteY7" fmla="*/ 145679 h 635612"/>
                <a:gd name="connsiteX8" fmla="*/ 258824 w 328579"/>
                <a:gd name="connsiteY8" fmla="*/ 183142 h 635612"/>
                <a:gd name="connsiteX9" fmla="*/ 244038 w 328579"/>
                <a:gd name="connsiteY9" fmla="*/ 201241 h 635612"/>
                <a:gd name="connsiteX10" fmla="*/ 227878 w 328579"/>
                <a:gd name="connsiteY10" fmla="*/ 218936 h 635612"/>
                <a:gd name="connsiteX11" fmla="*/ 218209 w 328579"/>
                <a:gd name="connsiteY11" fmla="*/ 227958 h 635612"/>
                <a:gd name="connsiteX12" fmla="*/ 194239 w 328579"/>
                <a:gd name="connsiteY12" fmla="*/ 248400 h 635612"/>
                <a:gd name="connsiteX13" fmla="*/ 150608 w 328579"/>
                <a:gd name="connsiteY13" fmla="*/ 276949 h 635612"/>
                <a:gd name="connsiteX14" fmla="*/ 113818 w 328579"/>
                <a:gd name="connsiteY14" fmla="*/ 294375 h 635612"/>
                <a:gd name="connsiteX15" fmla="*/ 73769 w 328579"/>
                <a:gd name="connsiteY15" fmla="*/ 307518 h 635612"/>
                <a:gd name="connsiteX16" fmla="*/ 39483 w 328579"/>
                <a:gd name="connsiteY16" fmla="*/ 314628 h 635612"/>
                <a:gd name="connsiteX17" fmla="*/ 14301 w 328579"/>
                <a:gd name="connsiteY17" fmla="*/ 317321 h 635612"/>
                <a:gd name="connsiteX18" fmla="*/ 11770 w 328579"/>
                <a:gd name="connsiteY18" fmla="*/ 317564 h 635612"/>
                <a:gd name="connsiteX19" fmla="*/ 4713 w 328579"/>
                <a:gd name="connsiteY19" fmla="*/ 318345 h 635612"/>
                <a:gd name="connsiteX20" fmla="*/ 2020 w 328579"/>
                <a:gd name="connsiteY20" fmla="*/ 318937 h 635612"/>
                <a:gd name="connsiteX21" fmla="*/ 275980 w 328579"/>
                <a:gd name="connsiteY21" fmla="*/ 479806 h 635612"/>
                <a:gd name="connsiteX22" fmla="*/ 326748 w 328579"/>
                <a:gd name="connsiteY22" fmla="*/ 635666 h 635612"/>
                <a:gd name="connsiteX23" fmla="*/ 326748 w 328579"/>
                <a:gd name="connsiteY23" fmla="*/ 633188 h 635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28579" h="635612">
                  <a:moveTo>
                    <a:pt x="326533" y="2720"/>
                  </a:moveTo>
                  <a:cubicBezTo>
                    <a:pt x="326511" y="2554"/>
                    <a:pt x="326447" y="2396"/>
                    <a:pt x="326344" y="2262"/>
                  </a:cubicBezTo>
                  <a:cubicBezTo>
                    <a:pt x="326164" y="2166"/>
                    <a:pt x="325973" y="2085"/>
                    <a:pt x="325779" y="2020"/>
                  </a:cubicBezTo>
                  <a:cubicBezTo>
                    <a:pt x="325539" y="9644"/>
                    <a:pt x="324820" y="17245"/>
                    <a:pt x="323624" y="24778"/>
                  </a:cubicBezTo>
                  <a:cubicBezTo>
                    <a:pt x="322843" y="30165"/>
                    <a:pt x="322224" y="35551"/>
                    <a:pt x="321146" y="40938"/>
                  </a:cubicBezTo>
                  <a:cubicBezTo>
                    <a:pt x="318776" y="52734"/>
                    <a:pt x="316191" y="64450"/>
                    <a:pt x="312743" y="75950"/>
                  </a:cubicBezTo>
                  <a:cubicBezTo>
                    <a:pt x="307763" y="92535"/>
                    <a:pt x="301590" y="108737"/>
                    <a:pt x="294267" y="124429"/>
                  </a:cubicBezTo>
                  <a:cubicBezTo>
                    <a:pt x="290901" y="131674"/>
                    <a:pt x="287211" y="138730"/>
                    <a:pt x="283279" y="145679"/>
                  </a:cubicBezTo>
                  <a:cubicBezTo>
                    <a:pt x="275926" y="158671"/>
                    <a:pt x="267757" y="171184"/>
                    <a:pt x="258824" y="183142"/>
                  </a:cubicBezTo>
                  <a:cubicBezTo>
                    <a:pt x="254202" y="189420"/>
                    <a:pt x="249268" y="195461"/>
                    <a:pt x="244038" y="201241"/>
                  </a:cubicBezTo>
                  <a:cubicBezTo>
                    <a:pt x="238651" y="207086"/>
                    <a:pt x="233426" y="213092"/>
                    <a:pt x="227878" y="218936"/>
                  </a:cubicBezTo>
                  <a:cubicBezTo>
                    <a:pt x="224889" y="222195"/>
                    <a:pt x="221360" y="224888"/>
                    <a:pt x="218209" y="227958"/>
                  </a:cubicBezTo>
                  <a:cubicBezTo>
                    <a:pt x="210622" y="235232"/>
                    <a:pt x="202621" y="242058"/>
                    <a:pt x="194239" y="248400"/>
                  </a:cubicBezTo>
                  <a:cubicBezTo>
                    <a:pt x="180487" y="259074"/>
                    <a:pt x="165895" y="268621"/>
                    <a:pt x="150608" y="276949"/>
                  </a:cubicBezTo>
                  <a:cubicBezTo>
                    <a:pt x="138712" y="283502"/>
                    <a:pt x="126425" y="289322"/>
                    <a:pt x="113818" y="294375"/>
                  </a:cubicBezTo>
                  <a:cubicBezTo>
                    <a:pt x="100766" y="299616"/>
                    <a:pt x="87389" y="304008"/>
                    <a:pt x="73769" y="307518"/>
                  </a:cubicBezTo>
                  <a:cubicBezTo>
                    <a:pt x="62481" y="310521"/>
                    <a:pt x="51035" y="312893"/>
                    <a:pt x="39483" y="314628"/>
                  </a:cubicBezTo>
                  <a:cubicBezTo>
                    <a:pt x="31153" y="316037"/>
                    <a:pt x="22742" y="316936"/>
                    <a:pt x="14301" y="317321"/>
                  </a:cubicBezTo>
                  <a:cubicBezTo>
                    <a:pt x="13450" y="317294"/>
                    <a:pt x="12599" y="317375"/>
                    <a:pt x="11770" y="317564"/>
                  </a:cubicBezTo>
                  <a:cubicBezTo>
                    <a:pt x="9461" y="318132"/>
                    <a:pt x="7089" y="318393"/>
                    <a:pt x="4713" y="318345"/>
                  </a:cubicBezTo>
                  <a:cubicBezTo>
                    <a:pt x="3905" y="318345"/>
                    <a:pt x="2936" y="318048"/>
                    <a:pt x="2020" y="318937"/>
                  </a:cubicBezTo>
                  <a:cubicBezTo>
                    <a:pt x="114335" y="323920"/>
                    <a:pt x="216908" y="384149"/>
                    <a:pt x="275980" y="479806"/>
                  </a:cubicBezTo>
                  <a:cubicBezTo>
                    <a:pt x="305194" y="526920"/>
                    <a:pt x="322609" y="580387"/>
                    <a:pt x="326748" y="635666"/>
                  </a:cubicBezTo>
                  <a:lnTo>
                    <a:pt x="326748" y="633188"/>
                  </a:lnTo>
                  <a:close/>
                </a:path>
              </a:pathLst>
            </a:custGeom>
            <a:grpFill/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95" name="任意多边形: 形状 94"/>
            <p:cNvSpPr/>
            <p:nvPr/>
          </p:nvSpPr>
          <p:spPr>
            <a:xfrm>
              <a:off x="4882142" y="340824"/>
              <a:ext cx="328580" cy="627532"/>
            </a:xfrm>
            <a:custGeom>
              <a:avLst/>
              <a:gdLst>
                <a:gd name="connsiteX0" fmla="*/ 326506 w 328579"/>
                <a:gd name="connsiteY0" fmla="*/ 2020 h 627532"/>
                <a:gd name="connsiteX1" fmla="*/ 223677 w 328579"/>
                <a:gd name="connsiteY1" fmla="*/ 219259 h 627532"/>
                <a:gd name="connsiteX2" fmla="*/ 2020 w 328579"/>
                <a:gd name="connsiteY2" fmla="*/ 314628 h 627532"/>
                <a:gd name="connsiteX3" fmla="*/ 3070 w 328579"/>
                <a:gd name="connsiteY3" fmla="*/ 315220 h 627532"/>
                <a:gd name="connsiteX4" fmla="*/ 27848 w 328579"/>
                <a:gd name="connsiteY4" fmla="*/ 317240 h 627532"/>
                <a:gd name="connsiteX5" fmla="*/ 52088 w 328579"/>
                <a:gd name="connsiteY5" fmla="*/ 320769 h 627532"/>
                <a:gd name="connsiteX6" fmla="*/ 95342 w 328579"/>
                <a:gd name="connsiteY6" fmla="*/ 332026 h 627532"/>
                <a:gd name="connsiteX7" fmla="*/ 130355 w 328579"/>
                <a:gd name="connsiteY7" fmla="*/ 345897 h 627532"/>
                <a:gd name="connsiteX8" fmla="*/ 173447 w 328579"/>
                <a:gd name="connsiteY8" fmla="*/ 369840 h 627532"/>
                <a:gd name="connsiteX9" fmla="*/ 199006 w 328579"/>
                <a:gd name="connsiteY9" fmla="*/ 388262 h 627532"/>
                <a:gd name="connsiteX10" fmla="*/ 217859 w 328579"/>
                <a:gd name="connsiteY10" fmla="*/ 404422 h 627532"/>
                <a:gd name="connsiteX11" fmla="*/ 247916 w 328579"/>
                <a:gd name="connsiteY11" fmla="*/ 436094 h 627532"/>
                <a:gd name="connsiteX12" fmla="*/ 264426 w 328579"/>
                <a:gd name="connsiteY12" fmla="*/ 457371 h 627532"/>
                <a:gd name="connsiteX13" fmla="*/ 296503 w 328579"/>
                <a:gd name="connsiteY13" fmla="*/ 512772 h 627532"/>
                <a:gd name="connsiteX14" fmla="*/ 313443 w 328579"/>
                <a:gd name="connsiteY14" fmla="*/ 557965 h 627532"/>
                <a:gd name="connsiteX15" fmla="*/ 325213 w 328579"/>
                <a:gd name="connsiteY15" fmla="*/ 616544 h 627532"/>
                <a:gd name="connsiteX16" fmla="*/ 326075 w 328579"/>
                <a:gd name="connsiteY16" fmla="*/ 622065 h 627532"/>
                <a:gd name="connsiteX17" fmla="*/ 326290 w 328579"/>
                <a:gd name="connsiteY17" fmla="*/ 627775 h 627532"/>
                <a:gd name="connsiteX18" fmla="*/ 326910 w 328579"/>
                <a:gd name="connsiteY18" fmla="*/ 627317 h 627532"/>
                <a:gd name="connsiteX19" fmla="*/ 327206 w 328579"/>
                <a:gd name="connsiteY19" fmla="*/ 618698 h 627532"/>
                <a:gd name="connsiteX20" fmla="*/ 327206 w 328579"/>
                <a:gd name="connsiteY20" fmla="*/ 21331 h 627532"/>
                <a:gd name="connsiteX21" fmla="*/ 327206 w 328579"/>
                <a:gd name="connsiteY21" fmla="*/ 4525 h 627532"/>
                <a:gd name="connsiteX22" fmla="*/ 326506 w 328579"/>
                <a:gd name="connsiteY22" fmla="*/ 2020 h 627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28579" h="627532">
                  <a:moveTo>
                    <a:pt x="326506" y="2020"/>
                  </a:moveTo>
                  <a:cubicBezTo>
                    <a:pt x="318642" y="87100"/>
                    <a:pt x="285002" y="160007"/>
                    <a:pt x="223677" y="219259"/>
                  </a:cubicBezTo>
                  <a:cubicBezTo>
                    <a:pt x="162351" y="278511"/>
                    <a:pt x="87962" y="309699"/>
                    <a:pt x="2020" y="314628"/>
                  </a:cubicBezTo>
                  <a:cubicBezTo>
                    <a:pt x="2774" y="315059"/>
                    <a:pt x="2936" y="315220"/>
                    <a:pt x="3070" y="315220"/>
                  </a:cubicBezTo>
                  <a:cubicBezTo>
                    <a:pt x="11393" y="315220"/>
                    <a:pt x="19607" y="316379"/>
                    <a:pt x="27848" y="317240"/>
                  </a:cubicBezTo>
                  <a:cubicBezTo>
                    <a:pt x="36090" y="318102"/>
                    <a:pt x="44008" y="319287"/>
                    <a:pt x="52088" y="320769"/>
                  </a:cubicBezTo>
                  <a:cubicBezTo>
                    <a:pt x="66744" y="323537"/>
                    <a:pt x="81196" y="327300"/>
                    <a:pt x="95342" y="332026"/>
                  </a:cubicBezTo>
                  <a:cubicBezTo>
                    <a:pt x="107265" y="335986"/>
                    <a:pt x="118954" y="340618"/>
                    <a:pt x="130355" y="345897"/>
                  </a:cubicBezTo>
                  <a:cubicBezTo>
                    <a:pt x="145282" y="352819"/>
                    <a:pt x="159684" y="360823"/>
                    <a:pt x="173447" y="369840"/>
                  </a:cubicBezTo>
                  <a:cubicBezTo>
                    <a:pt x="182254" y="375604"/>
                    <a:pt x="190711" y="381798"/>
                    <a:pt x="199006" y="388262"/>
                  </a:cubicBezTo>
                  <a:cubicBezTo>
                    <a:pt x="205551" y="393406"/>
                    <a:pt x="211907" y="398766"/>
                    <a:pt x="217859" y="404422"/>
                  </a:cubicBezTo>
                  <a:cubicBezTo>
                    <a:pt x="228536" y="414336"/>
                    <a:pt x="238575" y="424912"/>
                    <a:pt x="247916" y="436094"/>
                  </a:cubicBezTo>
                  <a:cubicBezTo>
                    <a:pt x="253599" y="443070"/>
                    <a:pt x="259282" y="450019"/>
                    <a:pt x="264426" y="457371"/>
                  </a:cubicBezTo>
                  <a:cubicBezTo>
                    <a:pt x="276880" y="474762"/>
                    <a:pt x="287623" y="493313"/>
                    <a:pt x="296503" y="512772"/>
                  </a:cubicBezTo>
                  <a:cubicBezTo>
                    <a:pt x="303163" y="527437"/>
                    <a:pt x="308825" y="542535"/>
                    <a:pt x="313443" y="557965"/>
                  </a:cubicBezTo>
                  <a:cubicBezTo>
                    <a:pt x="319250" y="577066"/>
                    <a:pt x="323190" y="596684"/>
                    <a:pt x="325213" y="616544"/>
                  </a:cubicBezTo>
                  <a:cubicBezTo>
                    <a:pt x="325375" y="618402"/>
                    <a:pt x="325886" y="620207"/>
                    <a:pt x="326075" y="622065"/>
                  </a:cubicBezTo>
                  <a:cubicBezTo>
                    <a:pt x="326263" y="623923"/>
                    <a:pt x="326237" y="625728"/>
                    <a:pt x="326290" y="627775"/>
                  </a:cubicBezTo>
                  <a:cubicBezTo>
                    <a:pt x="326721" y="627451"/>
                    <a:pt x="326910" y="627398"/>
                    <a:pt x="326910" y="627317"/>
                  </a:cubicBezTo>
                  <a:cubicBezTo>
                    <a:pt x="326910" y="624435"/>
                    <a:pt x="327206" y="621580"/>
                    <a:pt x="327206" y="618698"/>
                  </a:cubicBezTo>
                  <a:lnTo>
                    <a:pt x="327206" y="21331"/>
                  </a:lnTo>
                  <a:cubicBezTo>
                    <a:pt x="327206" y="15729"/>
                    <a:pt x="327206" y="10127"/>
                    <a:pt x="327206" y="4525"/>
                  </a:cubicBezTo>
                  <a:cubicBezTo>
                    <a:pt x="327045" y="3771"/>
                    <a:pt x="327368" y="2801"/>
                    <a:pt x="326506" y="2020"/>
                  </a:cubicBezTo>
                  <a:close/>
                </a:path>
              </a:pathLst>
            </a:custGeom>
            <a:grpFill/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</p:grpSp>
      <p:grpSp>
        <p:nvGrpSpPr>
          <p:cNvPr id="100" name="图形 26"/>
          <p:cNvGrpSpPr/>
          <p:nvPr/>
        </p:nvGrpSpPr>
        <p:grpSpPr>
          <a:xfrm flipH="1">
            <a:off x="10199817" y="6379058"/>
            <a:ext cx="520344" cy="329225"/>
            <a:chOff x="4884162" y="337915"/>
            <a:chExt cx="1004592" cy="635612"/>
          </a:xfrm>
        </p:grpSpPr>
        <p:sp>
          <p:nvSpPr>
            <p:cNvPr id="101" name="任意多边形: 形状 100"/>
            <p:cNvSpPr/>
            <p:nvPr/>
          </p:nvSpPr>
          <p:spPr>
            <a:xfrm>
              <a:off x="5222222" y="335895"/>
              <a:ext cx="328580" cy="638305"/>
            </a:xfrm>
            <a:custGeom>
              <a:avLst/>
              <a:gdLst>
                <a:gd name="connsiteX0" fmla="*/ 326667 w 328579"/>
                <a:gd name="connsiteY0" fmla="*/ 2020 h 638305"/>
                <a:gd name="connsiteX1" fmla="*/ 325294 w 328579"/>
                <a:gd name="connsiteY1" fmla="*/ 8942 h 638305"/>
                <a:gd name="connsiteX2" fmla="*/ 324405 w 328579"/>
                <a:gd name="connsiteY2" fmla="*/ 19553 h 638305"/>
                <a:gd name="connsiteX3" fmla="*/ 321092 w 328579"/>
                <a:gd name="connsiteY3" fmla="*/ 41611 h 638305"/>
                <a:gd name="connsiteX4" fmla="*/ 310804 w 328579"/>
                <a:gd name="connsiteY4" fmla="*/ 82980 h 638305"/>
                <a:gd name="connsiteX5" fmla="*/ 287965 w 328579"/>
                <a:gd name="connsiteY5" fmla="*/ 137869 h 638305"/>
                <a:gd name="connsiteX6" fmla="*/ 279697 w 328579"/>
                <a:gd name="connsiteY6" fmla="*/ 152466 h 638305"/>
                <a:gd name="connsiteX7" fmla="*/ 264587 w 328579"/>
                <a:gd name="connsiteY7" fmla="*/ 176005 h 638305"/>
                <a:gd name="connsiteX8" fmla="*/ 249748 w 328579"/>
                <a:gd name="connsiteY8" fmla="*/ 195370 h 638305"/>
                <a:gd name="connsiteX9" fmla="*/ 236793 w 328579"/>
                <a:gd name="connsiteY9" fmla="*/ 210371 h 638305"/>
                <a:gd name="connsiteX10" fmla="*/ 213119 w 328579"/>
                <a:gd name="connsiteY10" fmla="*/ 233453 h 638305"/>
                <a:gd name="connsiteX11" fmla="*/ 193566 w 328579"/>
                <a:gd name="connsiteY11" fmla="*/ 249612 h 638305"/>
                <a:gd name="connsiteX12" fmla="*/ 140751 w 328579"/>
                <a:gd name="connsiteY12" fmla="*/ 283009 h 638305"/>
                <a:gd name="connsiteX13" fmla="*/ 104849 w 328579"/>
                <a:gd name="connsiteY13" fmla="*/ 298603 h 638305"/>
                <a:gd name="connsiteX14" fmla="*/ 53677 w 328579"/>
                <a:gd name="connsiteY14" fmla="*/ 313093 h 638305"/>
                <a:gd name="connsiteX15" fmla="*/ 30649 w 328579"/>
                <a:gd name="connsiteY15" fmla="*/ 316944 h 638305"/>
                <a:gd name="connsiteX16" fmla="*/ 18530 w 328579"/>
                <a:gd name="connsiteY16" fmla="*/ 318129 h 638305"/>
                <a:gd name="connsiteX17" fmla="*/ 2020 w 328579"/>
                <a:gd name="connsiteY17" fmla="*/ 320095 h 638305"/>
                <a:gd name="connsiteX18" fmla="*/ 12658 w 328579"/>
                <a:gd name="connsiteY18" fmla="*/ 320472 h 638305"/>
                <a:gd name="connsiteX19" fmla="*/ 28306 w 328579"/>
                <a:gd name="connsiteY19" fmla="*/ 322061 h 638305"/>
                <a:gd name="connsiteX20" fmla="*/ 51846 w 328579"/>
                <a:gd name="connsiteY20" fmla="*/ 325805 h 638305"/>
                <a:gd name="connsiteX21" fmla="*/ 85377 w 328579"/>
                <a:gd name="connsiteY21" fmla="*/ 334019 h 638305"/>
                <a:gd name="connsiteX22" fmla="*/ 127715 w 328579"/>
                <a:gd name="connsiteY22" fmla="*/ 349937 h 638305"/>
                <a:gd name="connsiteX23" fmla="*/ 186967 w 328579"/>
                <a:gd name="connsiteY23" fmla="*/ 384518 h 638305"/>
                <a:gd name="connsiteX24" fmla="*/ 214600 w 328579"/>
                <a:gd name="connsiteY24" fmla="*/ 406873 h 638305"/>
                <a:gd name="connsiteX25" fmla="*/ 243445 w 328579"/>
                <a:gd name="connsiteY25" fmla="*/ 436310 h 638305"/>
                <a:gd name="connsiteX26" fmla="*/ 265126 w 328579"/>
                <a:gd name="connsiteY26" fmla="*/ 463862 h 638305"/>
                <a:gd name="connsiteX27" fmla="*/ 317376 w 328579"/>
                <a:gd name="connsiteY27" fmla="*/ 578973 h 638305"/>
                <a:gd name="connsiteX28" fmla="*/ 323139 w 328579"/>
                <a:gd name="connsiteY28" fmla="*/ 608356 h 638305"/>
                <a:gd name="connsiteX29" fmla="*/ 325429 w 328579"/>
                <a:gd name="connsiteY29" fmla="*/ 631060 h 638305"/>
                <a:gd name="connsiteX30" fmla="*/ 327179 w 328579"/>
                <a:gd name="connsiteY30" fmla="*/ 637632 h 638305"/>
                <a:gd name="connsiteX31" fmla="*/ 327179 w 328579"/>
                <a:gd name="connsiteY31" fmla="*/ 42769 h 638305"/>
                <a:gd name="connsiteX32" fmla="*/ 327179 w 328579"/>
                <a:gd name="connsiteY32" fmla="*/ 21869 h 638305"/>
                <a:gd name="connsiteX33" fmla="*/ 326667 w 328579"/>
                <a:gd name="connsiteY33" fmla="*/ 2020 h 638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328579" h="638305">
                  <a:moveTo>
                    <a:pt x="326667" y="2020"/>
                  </a:moveTo>
                  <a:cubicBezTo>
                    <a:pt x="325959" y="4270"/>
                    <a:pt x="325499" y="6591"/>
                    <a:pt x="325294" y="8942"/>
                  </a:cubicBezTo>
                  <a:cubicBezTo>
                    <a:pt x="325105" y="12470"/>
                    <a:pt x="324782" y="15998"/>
                    <a:pt x="324405" y="19553"/>
                  </a:cubicBezTo>
                  <a:cubicBezTo>
                    <a:pt x="323597" y="26960"/>
                    <a:pt x="322439" y="34285"/>
                    <a:pt x="321092" y="41611"/>
                  </a:cubicBezTo>
                  <a:cubicBezTo>
                    <a:pt x="318569" y="55610"/>
                    <a:pt x="315132" y="69430"/>
                    <a:pt x="310804" y="82980"/>
                  </a:cubicBezTo>
                  <a:cubicBezTo>
                    <a:pt x="304787" y="101900"/>
                    <a:pt x="297146" y="120265"/>
                    <a:pt x="287965" y="137869"/>
                  </a:cubicBezTo>
                  <a:cubicBezTo>
                    <a:pt x="285272" y="142824"/>
                    <a:pt x="282579" y="147672"/>
                    <a:pt x="279697" y="152466"/>
                  </a:cubicBezTo>
                  <a:cubicBezTo>
                    <a:pt x="274903" y="160546"/>
                    <a:pt x="270001" y="168383"/>
                    <a:pt x="264587" y="176005"/>
                  </a:cubicBezTo>
                  <a:cubicBezTo>
                    <a:pt x="259847" y="182631"/>
                    <a:pt x="254811" y="189014"/>
                    <a:pt x="249748" y="195370"/>
                  </a:cubicBezTo>
                  <a:cubicBezTo>
                    <a:pt x="245686" y="200586"/>
                    <a:pt x="241361" y="205593"/>
                    <a:pt x="236793" y="210371"/>
                  </a:cubicBezTo>
                  <a:cubicBezTo>
                    <a:pt x="229090" y="218263"/>
                    <a:pt x="221441" y="226181"/>
                    <a:pt x="213119" y="233453"/>
                  </a:cubicBezTo>
                  <a:cubicBezTo>
                    <a:pt x="206736" y="239055"/>
                    <a:pt x="200272" y="244495"/>
                    <a:pt x="193566" y="249612"/>
                  </a:cubicBezTo>
                  <a:cubicBezTo>
                    <a:pt x="177021" y="262338"/>
                    <a:pt x="159340" y="273518"/>
                    <a:pt x="140751" y="283009"/>
                  </a:cubicBezTo>
                  <a:cubicBezTo>
                    <a:pt x="129099" y="288905"/>
                    <a:pt x="117112" y="294111"/>
                    <a:pt x="104849" y="298603"/>
                  </a:cubicBezTo>
                  <a:cubicBezTo>
                    <a:pt x="88199" y="304773"/>
                    <a:pt x="71089" y="309618"/>
                    <a:pt x="53677" y="313093"/>
                  </a:cubicBezTo>
                  <a:cubicBezTo>
                    <a:pt x="46055" y="314601"/>
                    <a:pt x="38352" y="315786"/>
                    <a:pt x="30649" y="316944"/>
                  </a:cubicBezTo>
                  <a:cubicBezTo>
                    <a:pt x="26639" y="317609"/>
                    <a:pt x="22591" y="318005"/>
                    <a:pt x="18530" y="318129"/>
                  </a:cubicBezTo>
                  <a:cubicBezTo>
                    <a:pt x="12955" y="318129"/>
                    <a:pt x="7514" y="319718"/>
                    <a:pt x="2020" y="320095"/>
                  </a:cubicBezTo>
                  <a:cubicBezTo>
                    <a:pt x="5570" y="319923"/>
                    <a:pt x="9130" y="320050"/>
                    <a:pt x="12658" y="320472"/>
                  </a:cubicBezTo>
                  <a:cubicBezTo>
                    <a:pt x="17856" y="321496"/>
                    <a:pt x="23108" y="321388"/>
                    <a:pt x="28306" y="322061"/>
                  </a:cubicBezTo>
                  <a:cubicBezTo>
                    <a:pt x="36198" y="323112"/>
                    <a:pt x="44062" y="324324"/>
                    <a:pt x="51846" y="325805"/>
                  </a:cubicBezTo>
                  <a:cubicBezTo>
                    <a:pt x="63160" y="327952"/>
                    <a:pt x="74353" y="330693"/>
                    <a:pt x="85377" y="334019"/>
                  </a:cubicBezTo>
                  <a:cubicBezTo>
                    <a:pt x="99837" y="338353"/>
                    <a:pt x="113982" y="343672"/>
                    <a:pt x="127715" y="349937"/>
                  </a:cubicBezTo>
                  <a:cubicBezTo>
                    <a:pt x="148596" y="359406"/>
                    <a:pt x="168451" y="370993"/>
                    <a:pt x="186967" y="384518"/>
                  </a:cubicBezTo>
                  <a:cubicBezTo>
                    <a:pt x="196620" y="391408"/>
                    <a:pt x="205847" y="398871"/>
                    <a:pt x="214600" y="406873"/>
                  </a:cubicBezTo>
                  <a:cubicBezTo>
                    <a:pt x="224732" y="416164"/>
                    <a:pt x="234361" y="425992"/>
                    <a:pt x="243445" y="436310"/>
                  </a:cubicBezTo>
                  <a:cubicBezTo>
                    <a:pt x="251094" y="445198"/>
                    <a:pt x="258393" y="454301"/>
                    <a:pt x="265126" y="463862"/>
                  </a:cubicBezTo>
                  <a:cubicBezTo>
                    <a:pt x="289605" y="498619"/>
                    <a:pt x="307330" y="537666"/>
                    <a:pt x="317376" y="578973"/>
                  </a:cubicBezTo>
                  <a:cubicBezTo>
                    <a:pt x="319746" y="588687"/>
                    <a:pt x="321666" y="598480"/>
                    <a:pt x="323139" y="608356"/>
                  </a:cubicBezTo>
                  <a:cubicBezTo>
                    <a:pt x="324602" y="615838"/>
                    <a:pt x="325369" y="623438"/>
                    <a:pt x="325429" y="631060"/>
                  </a:cubicBezTo>
                  <a:cubicBezTo>
                    <a:pt x="325450" y="633363"/>
                    <a:pt x="326051" y="635623"/>
                    <a:pt x="327179" y="637632"/>
                  </a:cubicBezTo>
                  <a:lnTo>
                    <a:pt x="327179" y="42769"/>
                  </a:lnTo>
                  <a:cubicBezTo>
                    <a:pt x="327179" y="35794"/>
                    <a:pt x="327179" y="28845"/>
                    <a:pt x="327179" y="21869"/>
                  </a:cubicBezTo>
                  <a:cubicBezTo>
                    <a:pt x="327179" y="14894"/>
                    <a:pt x="327314" y="8645"/>
                    <a:pt x="326667" y="2020"/>
                  </a:cubicBezTo>
                  <a:close/>
                </a:path>
              </a:pathLst>
            </a:custGeom>
            <a:solidFill>
              <a:srgbClr val="FFFFFF"/>
            </a:solidFill>
            <a:ln w="190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02" name="任意多边形: 形状 101"/>
            <p:cNvSpPr/>
            <p:nvPr/>
          </p:nvSpPr>
          <p:spPr>
            <a:xfrm>
              <a:off x="5562006" y="336757"/>
              <a:ext cx="328580" cy="635612"/>
            </a:xfrm>
            <a:custGeom>
              <a:avLst/>
              <a:gdLst>
                <a:gd name="connsiteX0" fmla="*/ 326533 w 328579"/>
                <a:gd name="connsiteY0" fmla="*/ 2720 h 635612"/>
                <a:gd name="connsiteX1" fmla="*/ 326344 w 328579"/>
                <a:gd name="connsiteY1" fmla="*/ 2262 h 635612"/>
                <a:gd name="connsiteX2" fmla="*/ 325779 w 328579"/>
                <a:gd name="connsiteY2" fmla="*/ 2020 h 635612"/>
                <a:gd name="connsiteX3" fmla="*/ 323624 w 328579"/>
                <a:gd name="connsiteY3" fmla="*/ 24778 h 635612"/>
                <a:gd name="connsiteX4" fmla="*/ 321146 w 328579"/>
                <a:gd name="connsiteY4" fmla="*/ 40938 h 635612"/>
                <a:gd name="connsiteX5" fmla="*/ 312743 w 328579"/>
                <a:gd name="connsiteY5" fmla="*/ 75950 h 635612"/>
                <a:gd name="connsiteX6" fmla="*/ 294267 w 328579"/>
                <a:gd name="connsiteY6" fmla="*/ 124429 h 635612"/>
                <a:gd name="connsiteX7" fmla="*/ 283279 w 328579"/>
                <a:gd name="connsiteY7" fmla="*/ 145679 h 635612"/>
                <a:gd name="connsiteX8" fmla="*/ 258824 w 328579"/>
                <a:gd name="connsiteY8" fmla="*/ 183142 h 635612"/>
                <a:gd name="connsiteX9" fmla="*/ 244038 w 328579"/>
                <a:gd name="connsiteY9" fmla="*/ 201241 h 635612"/>
                <a:gd name="connsiteX10" fmla="*/ 227878 w 328579"/>
                <a:gd name="connsiteY10" fmla="*/ 218936 h 635612"/>
                <a:gd name="connsiteX11" fmla="*/ 218209 w 328579"/>
                <a:gd name="connsiteY11" fmla="*/ 227958 h 635612"/>
                <a:gd name="connsiteX12" fmla="*/ 194239 w 328579"/>
                <a:gd name="connsiteY12" fmla="*/ 248400 h 635612"/>
                <a:gd name="connsiteX13" fmla="*/ 150608 w 328579"/>
                <a:gd name="connsiteY13" fmla="*/ 276949 h 635612"/>
                <a:gd name="connsiteX14" fmla="*/ 113818 w 328579"/>
                <a:gd name="connsiteY14" fmla="*/ 294375 h 635612"/>
                <a:gd name="connsiteX15" fmla="*/ 73769 w 328579"/>
                <a:gd name="connsiteY15" fmla="*/ 307518 h 635612"/>
                <a:gd name="connsiteX16" fmla="*/ 39483 w 328579"/>
                <a:gd name="connsiteY16" fmla="*/ 314628 h 635612"/>
                <a:gd name="connsiteX17" fmla="*/ 14301 w 328579"/>
                <a:gd name="connsiteY17" fmla="*/ 317321 h 635612"/>
                <a:gd name="connsiteX18" fmla="*/ 11770 w 328579"/>
                <a:gd name="connsiteY18" fmla="*/ 317564 h 635612"/>
                <a:gd name="connsiteX19" fmla="*/ 4713 w 328579"/>
                <a:gd name="connsiteY19" fmla="*/ 318345 h 635612"/>
                <a:gd name="connsiteX20" fmla="*/ 2020 w 328579"/>
                <a:gd name="connsiteY20" fmla="*/ 318937 h 635612"/>
                <a:gd name="connsiteX21" fmla="*/ 275980 w 328579"/>
                <a:gd name="connsiteY21" fmla="*/ 479806 h 635612"/>
                <a:gd name="connsiteX22" fmla="*/ 326748 w 328579"/>
                <a:gd name="connsiteY22" fmla="*/ 635666 h 635612"/>
                <a:gd name="connsiteX23" fmla="*/ 326748 w 328579"/>
                <a:gd name="connsiteY23" fmla="*/ 633188 h 635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28579" h="635612">
                  <a:moveTo>
                    <a:pt x="326533" y="2720"/>
                  </a:moveTo>
                  <a:cubicBezTo>
                    <a:pt x="326511" y="2554"/>
                    <a:pt x="326447" y="2396"/>
                    <a:pt x="326344" y="2262"/>
                  </a:cubicBezTo>
                  <a:cubicBezTo>
                    <a:pt x="326164" y="2166"/>
                    <a:pt x="325973" y="2085"/>
                    <a:pt x="325779" y="2020"/>
                  </a:cubicBezTo>
                  <a:cubicBezTo>
                    <a:pt x="325539" y="9644"/>
                    <a:pt x="324820" y="17245"/>
                    <a:pt x="323624" y="24778"/>
                  </a:cubicBezTo>
                  <a:cubicBezTo>
                    <a:pt x="322843" y="30165"/>
                    <a:pt x="322224" y="35551"/>
                    <a:pt x="321146" y="40938"/>
                  </a:cubicBezTo>
                  <a:cubicBezTo>
                    <a:pt x="318776" y="52734"/>
                    <a:pt x="316191" y="64450"/>
                    <a:pt x="312743" y="75950"/>
                  </a:cubicBezTo>
                  <a:cubicBezTo>
                    <a:pt x="307763" y="92535"/>
                    <a:pt x="301590" y="108737"/>
                    <a:pt x="294267" y="124429"/>
                  </a:cubicBezTo>
                  <a:cubicBezTo>
                    <a:pt x="290901" y="131674"/>
                    <a:pt x="287211" y="138730"/>
                    <a:pt x="283279" y="145679"/>
                  </a:cubicBezTo>
                  <a:cubicBezTo>
                    <a:pt x="275926" y="158671"/>
                    <a:pt x="267757" y="171184"/>
                    <a:pt x="258824" y="183142"/>
                  </a:cubicBezTo>
                  <a:cubicBezTo>
                    <a:pt x="254202" y="189420"/>
                    <a:pt x="249268" y="195461"/>
                    <a:pt x="244038" y="201241"/>
                  </a:cubicBezTo>
                  <a:cubicBezTo>
                    <a:pt x="238651" y="207086"/>
                    <a:pt x="233426" y="213092"/>
                    <a:pt x="227878" y="218936"/>
                  </a:cubicBezTo>
                  <a:cubicBezTo>
                    <a:pt x="224889" y="222195"/>
                    <a:pt x="221360" y="224888"/>
                    <a:pt x="218209" y="227958"/>
                  </a:cubicBezTo>
                  <a:cubicBezTo>
                    <a:pt x="210622" y="235232"/>
                    <a:pt x="202621" y="242058"/>
                    <a:pt x="194239" y="248400"/>
                  </a:cubicBezTo>
                  <a:cubicBezTo>
                    <a:pt x="180487" y="259074"/>
                    <a:pt x="165895" y="268621"/>
                    <a:pt x="150608" y="276949"/>
                  </a:cubicBezTo>
                  <a:cubicBezTo>
                    <a:pt x="138712" y="283502"/>
                    <a:pt x="126425" y="289322"/>
                    <a:pt x="113818" y="294375"/>
                  </a:cubicBezTo>
                  <a:cubicBezTo>
                    <a:pt x="100766" y="299616"/>
                    <a:pt x="87389" y="304008"/>
                    <a:pt x="73769" y="307518"/>
                  </a:cubicBezTo>
                  <a:cubicBezTo>
                    <a:pt x="62481" y="310521"/>
                    <a:pt x="51035" y="312893"/>
                    <a:pt x="39483" y="314628"/>
                  </a:cubicBezTo>
                  <a:cubicBezTo>
                    <a:pt x="31153" y="316037"/>
                    <a:pt x="22742" y="316936"/>
                    <a:pt x="14301" y="317321"/>
                  </a:cubicBezTo>
                  <a:cubicBezTo>
                    <a:pt x="13450" y="317294"/>
                    <a:pt x="12599" y="317375"/>
                    <a:pt x="11770" y="317564"/>
                  </a:cubicBezTo>
                  <a:cubicBezTo>
                    <a:pt x="9461" y="318132"/>
                    <a:pt x="7089" y="318393"/>
                    <a:pt x="4713" y="318345"/>
                  </a:cubicBezTo>
                  <a:cubicBezTo>
                    <a:pt x="3905" y="318345"/>
                    <a:pt x="2936" y="318048"/>
                    <a:pt x="2020" y="318937"/>
                  </a:cubicBezTo>
                  <a:cubicBezTo>
                    <a:pt x="114335" y="323920"/>
                    <a:pt x="216908" y="384149"/>
                    <a:pt x="275980" y="479806"/>
                  </a:cubicBezTo>
                  <a:cubicBezTo>
                    <a:pt x="305194" y="526920"/>
                    <a:pt x="322609" y="580387"/>
                    <a:pt x="326748" y="635666"/>
                  </a:cubicBezTo>
                  <a:lnTo>
                    <a:pt x="326748" y="633188"/>
                  </a:lnTo>
                  <a:close/>
                </a:path>
              </a:pathLst>
            </a:custGeom>
            <a:solidFill>
              <a:srgbClr val="FFFFFF"/>
            </a:solidFill>
            <a:ln w="190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03" name="任意多边形: 形状 102"/>
            <p:cNvSpPr/>
            <p:nvPr/>
          </p:nvSpPr>
          <p:spPr>
            <a:xfrm>
              <a:off x="4882142" y="340824"/>
              <a:ext cx="328580" cy="627532"/>
            </a:xfrm>
            <a:custGeom>
              <a:avLst/>
              <a:gdLst>
                <a:gd name="connsiteX0" fmla="*/ 326506 w 328579"/>
                <a:gd name="connsiteY0" fmla="*/ 2020 h 627532"/>
                <a:gd name="connsiteX1" fmla="*/ 223677 w 328579"/>
                <a:gd name="connsiteY1" fmla="*/ 219259 h 627532"/>
                <a:gd name="connsiteX2" fmla="*/ 2020 w 328579"/>
                <a:gd name="connsiteY2" fmla="*/ 314628 h 627532"/>
                <a:gd name="connsiteX3" fmla="*/ 3070 w 328579"/>
                <a:gd name="connsiteY3" fmla="*/ 315220 h 627532"/>
                <a:gd name="connsiteX4" fmla="*/ 27848 w 328579"/>
                <a:gd name="connsiteY4" fmla="*/ 317240 h 627532"/>
                <a:gd name="connsiteX5" fmla="*/ 52088 w 328579"/>
                <a:gd name="connsiteY5" fmla="*/ 320769 h 627532"/>
                <a:gd name="connsiteX6" fmla="*/ 95342 w 328579"/>
                <a:gd name="connsiteY6" fmla="*/ 332026 h 627532"/>
                <a:gd name="connsiteX7" fmla="*/ 130355 w 328579"/>
                <a:gd name="connsiteY7" fmla="*/ 345897 h 627532"/>
                <a:gd name="connsiteX8" fmla="*/ 173447 w 328579"/>
                <a:gd name="connsiteY8" fmla="*/ 369840 h 627532"/>
                <a:gd name="connsiteX9" fmla="*/ 199006 w 328579"/>
                <a:gd name="connsiteY9" fmla="*/ 388262 h 627532"/>
                <a:gd name="connsiteX10" fmla="*/ 217859 w 328579"/>
                <a:gd name="connsiteY10" fmla="*/ 404422 h 627532"/>
                <a:gd name="connsiteX11" fmla="*/ 247916 w 328579"/>
                <a:gd name="connsiteY11" fmla="*/ 436094 h 627532"/>
                <a:gd name="connsiteX12" fmla="*/ 264426 w 328579"/>
                <a:gd name="connsiteY12" fmla="*/ 457371 h 627532"/>
                <a:gd name="connsiteX13" fmla="*/ 296503 w 328579"/>
                <a:gd name="connsiteY13" fmla="*/ 512772 h 627532"/>
                <a:gd name="connsiteX14" fmla="*/ 313443 w 328579"/>
                <a:gd name="connsiteY14" fmla="*/ 557965 h 627532"/>
                <a:gd name="connsiteX15" fmla="*/ 325213 w 328579"/>
                <a:gd name="connsiteY15" fmla="*/ 616544 h 627532"/>
                <a:gd name="connsiteX16" fmla="*/ 326075 w 328579"/>
                <a:gd name="connsiteY16" fmla="*/ 622065 h 627532"/>
                <a:gd name="connsiteX17" fmla="*/ 326290 w 328579"/>
                <a:gd name="connsiteY17" fmla="*/ 627775 h 627532"/>
                <a:gd name="connsiteX18" fmla="*/ 326910 w 328579"/>
                <a:gd name="connsiteY18" fmla="*/ 627317 h 627532"/>
                <a:gd name="connsiteX19" fmla="*/ 327206 w 328579"/>
                <a:gd name="connsiteY19" fmla="*/ 618698 h 627532"/>
                <a:gd name="connsiteX20" fmla="*/ 327206 w 328579"/>
                <a:gd name="connsiteY20" fmla="*/ 21331 h 627532"/>
                <a:gd name="connsiteX21" fmla="*/ 327206 w 328579"/>
                <a:gd name="connsiteY21" fmla="*/ 4525 h 627532"/>
                <a:gd name="connsiteX22" fmla="*/ 326506 w 328579"/>
                <a:gd name="connsiteY22" fmla="*/ 2020 h 627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28579" h="627532">
                  <a:moveTo>
                    <a:pt x="326506" y="2020"/>
                  </a:moveTo>
                  <a:cubicBezTo>
                    <a:pt x="318642" y="87100"/>
                    <a:pt x="285002" y="160007"/>
                    <a:pt x="223677" y="219259"/>
                  </a:cubicBezTo>
                  <a:cubicBezTo>
                    <a:pt x="162351" y="278511"/>
                    <a:pt x="87962" y="309699"/>
                    <a:pt x="2020" y="314628"/>
                  </a:cubicBezTo>
                  <a:cubicBezTo>
                    <a:pt x="2774" y="315059"/>
                    <a:pt x="2936" y="315220"/>
                    <a:pt x="3070" y="315220"/>
                  </a:cubicBezTo>
                  <a:cubicBezTo>
                    <a:pt x="11393" y="315220"/>
                    <a:pt x="19607" y="316379"/>
                    <a:pt x="27848" y="317240"/>
                  </a:cubicBezTo>
                  <a:cubicBezTo>
                    <a:pt x="36090" y="318102"/>
                    <a:pt x="44008" y="319287"/>
                    <a:pt x="52088" y="320769"/>
                  </a:cubicBezTo>
                  <a:cubicBezTo>
                    <a:pt x="66744" y="323537"/>
                    <a:pt x="81196" y="327300"/>
                    <a:pt x="95342" y="332026"/>
                  </a:cubicBezTo>
                  <a:cubicBezTo>
                    <a:pt x="107265" y="335986"/>
                    <a:pt x="118954" y="340618"/>
                    <a:pt x="130355" y="345897"/>
                  </a:cubicBezTo>
                  <a:cubicBezTo>
                    <a:pt x="145282" y="352819"/>
                    <a:pt x="159684" y="360823"/>
                    <a:pt x="173447" y="369840"/>
                  </a:cubicBezTo>
                  <a:cubicBezTo>
                    <a:pt x="182254" y="375604"/>
                    <a:pt x="190711" y="381798"/>
                    <a:pt x="199006" y="388262"/>
                  </a:cubicBezTo>
                  <a:cubicBezTo>
                    <a:pt x="205551" y="393406"/>
                    <a:pt x="211907" y="398766"/>
                    <a:pt x="217859" y="404422"/>
                  </a:cubicBezTo>
                  <a:cubicBezTo>
                    <a:pt x="228536" y="414336"/>
                    <a:pt x="238575" y="424912"/>
                    <a:pt x="247916" y="436094"/>
                  </a:cubicBezTo>
                  <a:cubicBezTo>
                    <a:pt x="253599" y="443070"/>
                    <a:pt x="259282" y="450019"/>
                    <a:pt x="264426" y="457371"/>
                  </a:cubicBezTo>
                  <a:cubicBezTo>
                    <a:pt x="276880" y="474762"/>
                    <a:pt x="287623" y="493313"/>
                    <a:pt x="296503" y="512772"/>
                  </a:cubicBezTo>
                  <a:cubicBezTo>
                    <a:pt x="303163" y="527437"/>
                    <a:pt x="308825" y="542535"/>
                    <a:pt x="313443" y="557965"/>
                  </a:cubicBezTo>
                  <a:cubicBezTo>
                    <a:pt x="319250" y="577066"/>
                    <a:pt x="323190" y="596684"/>
                    <a:pt x="325213" y="616544"/>
                  </a:cubicBezTo>
                  <a:cubicBezTo>
                    <a:pt x="325375" y="618402"/>
                    <a:pt x="325886" y="620207"/>
                    <a:pt x="326075" y="622065"/>
                  </a:cubicBezTo>
                  <a:cubicBezTo>
                    <a:pt x="326263" y="623923"/>
                    <a:pt x="326237" y="625728"/>
                    <a:pt x="326290" y="627775"/>
                  </a:cubicBezTo>
                  <a:cubicBezTo>
                    <a:pt x="326721" y="627451"/>
                    <a:pt x="326910" y="627398"/>
                    <a:pt x="326910" y="627317"/>
                  </a:cubicBezTo>
                  <a:cubicBezTo>
                    <a:pt x="326910" y="624435"/>
                    <a:pt x="327206" y="621580"/>
                    <a:pt x="327206" y="618698"/>
                  </a:cubicBezTo>
                  <a:lnTo>
                    <a:pt x="327206" y="21331"/>
                  </a:lnTo>
                  <a:cubicBezTo>
                    <a:pt x="327206" y="15729"/>
                    <a:pt x="327206" y="10127"/>
                    <a:pt x="327206" y="4525"/>
                  </a:cubicBezTo>
                  <a:cubicBezTo>
                    <a:pt x="327045" y="3771"/>
                    <a:pt x="327368" y="2801"/>
                    <a:pt x="326506" y="2020"/>
                  </a:cubicBezTo>
                  <a:close/>
                </a:path>
              </a:pathLst>
            </a:custGeom>
            <a:solidFill>
              <a:srgbClr val="FFFFFF"/>
            </a:solidFill>
            <a:ln w="190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</p:grpSp>
      <p:grpSp>
        <p:nvGrpSpPr>
          <p:cNvPr id="104" name="图形 26"/>
          <p:cNvGrpSpPr/>
          <p:nvPr/>
        </p:nvGrpSpPr>
        <p:grpSpPr>
          <a:xfrm flipH="1">
            <a:off x="9668685" y="6379058"/>
            <a:ext cx="520344" cy="329225"/>
            <a:chOff x="4884162" y="337915"/>
            <a:chExt cx="1004592" cy="635612"/>
          </a:xfrm>
          <a:noFill/>
        </p:grpSpPr>
        <p:sp>
          <p:nvSpPr>
            <p:cNvPr id="105" name="任意多边形: 形状 104"/>
            <p:cNvSpPr/>
            <p:nvPr/>
          </p:nvSpPr>
          <p:spPr>
            <a:xfrm>
              <a:off x="5222222" y="335895"/>
              <a:ext cx="328580" cy="638305"/>
            </a:xfrm>
            <a:custGeom>
              <a:avLst/>
              <a:gdLst>
                <a:gd name="connsiteX0" fmla="*/ 326667 w 328579"/>
                <a:gd name="connsiteY0" fmla="*/ 2020 h 638305"/>
                <a:gd name="connsiteX1" fmla="*/ 325294 w 328579"/>
                <a:gd name="connsiteY1" fmla="*/ 8942 h 638305"/>
                <a:gd name="connsiteX2" fmla="*/ 324405 w 328579"/>
                <a:gd name="connsiteY2" fmla="*/ 19553 h 638305"/>
                <a:gd name="connsiteX3" fmla="*/ 321092 w 328579"/>
                <a:gd name="connsiteY3" fmla="*/ 41611 h 638305"/>
                <a:gd name="connsiteX4" fmla="*/ 310804 w 328579"/>
                <a:gd name="connsiteY4" fmla="*/ 82980 h 638305"/>
                <a:gd name="connsiteX5" fmla="*/ 287965 w 328579"/>
                <a:gd name="connsiteY5" fmla="*/ 137869 h 638305"/>
                <a:gd name="connsiteX6" fmla="*/ 279697 w 328579"/>
                <a:gd name="connsiteY6" fmla="*/ 152466 h 638305"/>
                <a:gd name="connsiteX7" fmla="*/ 264587 w 328579"/>
                <a:gd name="connsiteY7" fmla="*/ 176005 h 638305"/>
                <a:gd name="connsiteX8" fmla="*/ 249748 w 328579"/>
                <a:gd name="connsiteY8" fmla="*/ 195370 h 638305"/>
                <a:gd name="connsiteX9" fmla="*/ 236793 w 328579"/>
                <a:gd name="connsiteY9" fmla="*/ 210371 h 638305"/>
                <a:gd name="connsiteX10" fmla="*/ 213119 w 328579"/>
                <a:gd name="connsiteY10" fmla="*/ 233453 h 638305"/>
                <a:gd name="connsiteX11" fmla="*/ 193566 w 328579"/>
                <a:gd name="connsiteY11" fmla="*/ 249612 h 638305"/>
                <a:gd name="connsiteX12" fmla="*/ 140751 w 328579"/>
                <a:gd name="connsiteY12" fmla="*/ 283009 h 638305"/>
                <a:gd name="connsiteX13" fmla="*/ 104849 w 328579"/>
                <a:gd name="connsiteY13" fmla="*/ 298603 h 638305"/>
                <a:gd name="connsiteX14" fmla="*/ 53677 w 328579"/>
                <a:gd name="connsiteY14" fmla="*/ 313093 h 638305"/>
                <a:gd name="connsiteX15" fmla="*/ 30649 w 328579"/>
                <a:gd name="connsiteY15" fmla="*/ 316944 h 638305"/>
                <a:gd name="connsiteX16" fmla="*/ 18530 w 328579"/>
                <a:gd name="connsiteY16" fmla="*/ 318129 h 638305"/>
                <a:gd name="connsiteX17" fmla="*/ 2020 w 328579"/>
                <a:gd name="connsiteY17" fmla="*/ 320095 h 638305"/>
                <a:gd name="connsiteX18" fmla="*/ 12658 w 328579"/>
                <a:gd name="connsiteY18" fmla="*/ 320472 h 638305"/>
                <a:gd name="connsiteX19" fmla="*/ 28306 w 328579"/>
                <a:gd name="connsiteY19" fmla="*/ 322061 h 638305"/>
                <a:gd name="connsiteX20" fmla="*/ 51846 w 328579"/>
                <a:gd name="connsiteY20" fmla="*/ 325805 h 638305"/>
                <a:gd name="connsiteX21" fmla="*/ 85377 w 328579"/>
                <a:gd name="connsiteY21" fmla="*/ 334019 h 638305"/>
                <a:gd name="connsiteX22" fmla="*/ 127715 w 328579"/>
                <a:gd name="connsiteY22" fmla="*/ 349937 h 638305"/>
                <a:gd name="connsiteX23" fmla="*/ 186967 w 328579"/>
                <a:gd name="connsiteY23" fmla="*/ 384518 h 638305"/>
                <a:gd name="connsiteX24" fmla="*/ 214600 w 328579"/>
                <a:gd name="connsiteY24" fmla="*/ 406873 h 638305"/>
                <a:gd name="connsiteX25" fmla="*/ 243445 w 328579"/>
                <a:gd name="connsiteY25" fmla="*/ 436310 h 638305"/>
                <a:gd name="connsiteX26" fmla="*/ 265126 w 328579"/>
                <a:gd name="connsiteY26" fmla="*/ 463862 h 638305"/>
                <a:gd name="connsiteX27" fmla="*/ 317376 w 328579"/>
                <a:gd name="connsiteY27" fmla="*/ 578973 h 638305"/>
                <a:gd name="connsiteX28" fmla="*/ 323139 w 328579"/>
                <a:gd name="connsiteY28" fmla="*/ 608356 h 638305"/>
                <a:gd name="connsiteX29" fmla="*/ 325429 w 328579"/>
                <a:gd name="connsiteY29" fmla="*/ 631060 h 638305"/>
                <a:gd name="connsiteX30" fmla="*/ 327179 w 328579"/>
                <a:gd name="connsiteY30" fmla="*/ 637632 h 638305"/>
                <a:gd name="connsiteX31" fmla="*/ 327179 w 328579"/>
                <a:gd name="connsiteY31" fmla="*/ 42769 h 638305"/>
                <a:gd name="connsiteX32" fmla="*/ 327179 w 328579"/>
                <a:gd name="connsiteY32" fmla="*/ 21869 h 638305"/>
                <a:gd name="connsiteX33" fmla="*/ 326667 w 328579"/>
                <a:gd name="connsiteY33" fmla="*/ 2020 h 638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328579" h="638305">
                  <a:moveTo>
                    <a:pt x="326667" y="2020"/>
                  </a:moveTo>
                  <a:cubicBezTo>
                    <a:pt x="325959" y="4270"/>
                    <a:pt x="325499" y="6591"/>
                    <a:pt x="325294" y="8942"/>
                  </a:cubicBezTo>
                  <a:cubicBezTo>
                    <a:pt x="325105" y="12470"/>
                    <a:pt x="324782" y="15998"/>
                    <a:pt x="324405" y="19553"/>
                  </a:cubicBezTo>
                  <a:cubicBezTo>
                    <a:pt x="323597" y="26960"/>
                    <a:pt x="322439" y="34285"/>
                    <a:pt x="321092" y="41611"/>
                  </a:cubicBezTo>
                  <a:cubicBezTo>
                    <a:pt x="318569" y="55610"/>
                    <a:pt x="315132" y="69430"/>
                    <a:pt x="310804" y="82980"/>
                  </a:cubicBezTo>
                  <a:cubicBezTo>
                    <a:pt x="304787" y="101900"/>
                    <a:pt x="297146" y="120265"/>
                    <a:pt x="287965" y="137869"/>
                  </a:cubicBezTo>
                  <a:cubicBezTo>
                    <a:pt x="285272" y="142824"/>
                    <a:pt x="282579" y="147672"/>
                    <a:pt x="279697" y="152466"/>
                  </a:cubicBezTo>
                  <a:cubicBezTo>
                    <a:pt x="274903" y="160546"/>
                    <a:pt x="270001" y="168383"/>
                    <a:pt x="264587" y="176005"/>
                  </a:cubicBezTo>
                  <a:cubicBezTo>
                    <a:pt x="259847" y="182631"/>
                    <a:pt x="254811" y="189014"/>
                    <a:pt x="249748" y="195370"/>
                  </a:cubicBezTo>
                  <a:cubicBezTo>
                    <a:pt x="245686" y="200586"/>
                    <a:pt x="241361" y="205593"/>
                    <a:pt x="236793" y="210371"/>
                  </a:cubicBezTo>
                  <a:cubicBezTo>
                    <a:pt x="229090" y="218263"/>
                    <a:pt x="221441" y="226181"/>
                    <a:pt x="213119" y="233453"/>
                  </a:cubicBezTo>
                  <a:cubicBezTo>
                    <a:pt x="206736" y="239055"/>
                    <a:pt x="200272" y="244495"/>
                    <a:pt x="193566" y="249612"/>
                  </a:cubicBezTo>
                  <a:cubicBezTo>
                    <a:pt x="177021" y="262338"/>
                    <a:pt x="159340" y="273518"/>
                    <a:pt x="140751" y="283009"/>
                  </a:cubicBezTo>
                  <a:cubicBezTo>
                    <a:pt x="129099" y="288905"/>
                    <a:pt x="117112" y="294111"/>
                    <a:pt x="104849" y="298603"/>
                  </a:cubicBezTo>
                  <a:cubicBezTo>
                    <a:pt x="88199" y="304773"/>
                    <a:pt x="71089" y="309618"/>
                    <a:pt x="53677" y="313093"/>
                  </a:cubicBezTo>
                  <a:cubicBezTo>
                    <a:pt x="46055" y="314601"/>
                    <a:pt x="38352" y="315786"/>
                    <a:pt x="30649" y="316944"/>
                  </a:cubicBezTo>
                  <a:cubicBezTo>
                    <a:pt x="26639" y="317609"/>
                    <a:pt x="22591" y="318005"/>
                    <a:pt x="18530" y="318129"/>
                  </a:cubicBezTo>
                  <a:cubicBezTo>
                    <a:pt x="12955" y="318129"/>
                    <a:pt x="7514" y="319718"/>
                    <a:pt x="2020" y="320095"/>
                  </a:cubicBezTo>
                  <a:cubicBezTo>
                    <a:pt x="5570" y="319923"/>
                    <a:pt x="9130" y="320050"/>
                    <a:pt x="12658" y="320472"/>
                  </a:cubicBezTo>
                  <a:cubicBezTo>
                    <a:pt x="17856" y="321496"/>
                    <a:pt x="23108" y="321388"/>
                    <a:pt x="28306" y="322061"/>
                  </a:cubicBezTo>
                  <a:cubicBezTo>
                    <a:pt x="36198" y="323112"/>
                    <a:pt x="44062" y="324324"/>
                    <a:pt x="51846" y="325805"/>
                  </a:cubicBezTo>
                  <a:cubicBezTo>
                    <a:pt x="63160" y="327952"/>
                    <a:pt x="74353" y="330693"/>
                    <a:pt x="85377" y="334019"/>
                  </a:cubicBezTo>
                  <a:cubicBezTo>
                    <a:pt x="99837" y="338353"/>
                    <a:pt x="113982" y="343672"/>
                    <a:pt x="127715" y="349937"/>
                  </a:cubicBezTo>
                  <a:cubicBezTo>
                    <a:pt x="148596" y="359406"/>
                    <a:pt x="168451" y="370993"/>
                    <a:pt x="186967" y="384518"/>
                  </a:cubicBezTo>
                  <a:cubicBezTo>
                    <a:pt x="196620" y="391408"/>
                    <a:pt x="205847" y="398871"/>
                    <a:pt x="214600" y="406873"/>
                  </a:cubicBezTo>
                  <a:cubicBezTo>
                    <a:pt x="224732" y="416164"/>
                    <a:pt x="234361" y="425992"/>
                    <a:pt x="243445" y="436310"/>
                  </a:cubicBezTo>
                  <a:cubicBezTo>
                    <a:pt x="251094" y="445198"/>
                    <a:pt x="258393" y="454301"/>
                    <a:pt x="265126" y="463862"/>
                  </a:cubicBezTo>
                  <a:cubicBezTo>
                    <a:pt x="289605" y="498619"/>
                    <a:pt x="307330" y="537666"/>
                    <a:pt x="317376" y="578973"/>
                  </a:cubicBezTo>
                  <a:cubicBezTo>
                    <a:pt x="319746" y="588687"/>
                    <a:pt x="321666" y="598480"/>
                    <a:pt x="323139" y="608356"/>
                  </a:cubicBezTo>
                  <a:cubicBezTo>
                    <a:pt x="324602" y="615838"/>
                    <a:pt x="325369" y="623438"/>
                    <a:pt x="325429" y="631060"/>
                  </a:cubicBezTo>
                  <a:cubicBezTo>
                    <a:pt x="325450" y="633363"/>
                    <a:pt x="326051" y="635623"/>
                    <a:pt x="327179" y="637632"/>
                  </a:cubicBezTo>
                  <a:lnTo>
                    <a:pt x="327179" y="42769"/>
                  </a:lnTo>
                  <a:cubicBezTo>
                    <a:pt x="327179" y="35794"/>
                    <a:pt x="327179" y="28845"/>
                    <a:pt x="327179" y="21869"/>
                  </a:cubicBezTo>
                  <a:cubicBezTo>
                    <a:pt x="327179" y="14894"/>
                    <a:pt x="327314" y="8645"/>
                    <a:pt x="326667" y="2020"/>
                  </a:cubicBezTo>
                  <a:close/>
                </a:path>
              </a:pathLst>
            </a:custGeom>
            <a:grpFill/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06" name="任意多边形: 形状 105"/>
            <p:cNvSpPr/>
            <p:nvPr/>
          </p:nvSpPr>
          <p:spPr>
            <a:xfrm>
              <a:off x="5562006" y="336757"/>
              <a:ext cx="328580" cy="635612"/>
            </a:xfrm>
            <a:custGeom>
              <a:avLst/>
              <a:gdLst>
                <a:gd name="connsiteX0" fmla="*/ 326533 w 328579"/>
                <a:gd name="connsiteY0" fmla="*/ 2720 h 635612"/>
                <a:gd name="connsiteX1" fmla="*/ 326344 w 328579"/>
                <a:gd name="connsiteY1" fmla="*/ 2262 h 635612"/>
                <a:gd name="connsiteX2" fmla="*/ 325779 w 328579"/>
                <a:gd name="connsiteY2" fmla="*/ 2020 h 635612"/>
                <a:gd name="connsiteX3" fmla="*/ 323624 w 328579"/>
                <a:gd name="connsiteY3" fmla="*/ 24778 h 635612"/>
                <a:gd name="connsiteX4" fmla="*/ 321146 w 328579"/>
                <a:gd name="connsiteY4" fmla="*/ 40938 h 635612"/>
                <a:gd name="connsiteX5" fmla="*/ 312743 w 328579"/>
                <a:gd name="connsiteY5" fmla="*/ 75950 h 635612"/>
                <a:gd name="connsiteX6" fmla="*/ 294267 w 328579"/>
                <a:gd name="connsiteY6" fmla="*/ 124429 h 635612"/>
                <a:gd name="connsiteX7" fmla="*/ 283279 w 328579"/>
                <a:gd name="connsiteY7" fmla="*/ 145679 h 635612"/>
                <a:gd name="connsiteX8" fmla="*/ 258824 w 328579"/>
                <a:gd name="connsiteY8" fmla="*/ 183142 h 635612"/>
                <a:gd name="connsiteX9" fmla="*/ 244038 w 328579"/>
                <a:gd name="connsiteY9" fmla="*/ 201241 h 635612"/>
                <a:gd name="connsiteX10" fmla="*/ 227878 w 328579"/>
                <a:gd name="connsiteY10" fmla="*/ 218936 h 635612"/>
                <a:gd name="connsiteX11" fmla="*/ 218209 w 328579"/>
                <a:gd name="connsiteY11" fmla="*/ 227958 h 635612"/>
                <a:gd name="connsiteX12" fmla="*/ 194239 w 328579"/>
                <a:gd name="connsiteY12" fmla="*/ 248400 h 635612"/>
                <a:gd name="connsiteX13" fmla="*/ 150608 w 328579"/>
                <a:gd name="connsiteY13" fmla="*/ 276949 h 635612"/>
                <a:gd name="connsiteX14" fmla="*/ 113818 w 328579"/>
                <a:gd name="connsiteY14" fmla="*/ 294375 h 635612"/>
                <a:gd name="connsiteX15" fmla="*/ 73769 w 328579"/>
                <a:gd name="connsiteY15" fmla="*/ 307518 h 635612"/>
                <a:gd name="connsiteX16" fmla="*/ 39483 w 328579"/>
                <a:gd name="connsiteY16" fmla="*/ 314628 h 635612"/>
                <a:gd name="connsiteX17" fmla="*/ 14301 w 328579"/>
                <a:gd name="connsiteY17" fmla="*/ 317321 h 635612"/>
                <a:gd name="connsiteX18" fmla="*/ 11770 w 328579"/>
                <a:gd name="connsiteY18" fmla="*/ 317564 h 635612"/>
                <a:gd name="connsiteX19" fmla="*/ 4713 w 328579"/>
                <a:gd name="connsiteY19" fmla="*/ 318345 h 635612"/>
                <a:gd name="connsiteX20" fmla="*/ 2020 w 328579"/>
                <a:gd name="connsiteY20" fmla="*/ 318937 h 635612"/>
                <a:gd name="connsiteX21" fmla="*/ 275980 w 328579"/>
                <a:gd name="connsiteY21" fmla="*/ 479806 h 635612"/>
                <a:gd name="connsiteX22" fmla="*/ 326748 w 328579"/>
                <a:gd name="connsiteY22" fmla="*/ 635666 h 635612"/>
                <a:gd name="connsiteX23" fmla="*/ 326748 w 328579"/>
                <a:gd name="connsiteY23" fmla="*/ 633188 h 635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28579" h="635612">
                  <a:moveTo>
                    <a:pt x="326533" y="2720"/>
                  </a:moveTo>
                  <a:cubicBezTo>
                    <a:pt x="326511" y="2554"/>
                    <a:pt x="326447" y="2396"/>
                    <a:pt x="326344" y="2262"/>
                  </a:cubicBezTo>
                  <a:cubicBezTo>
                    <a:pt x="326164" y="2166"/>
                    <a:pt x="325973" y="2085"/>
                    <a:pt x="325779" y="2020"/>
                  </a:cubicBezTo>
                  <a:cubicBezTo>
                    <a:pt x="325539" y="9644"/>
                    <a:pt x="324820" y="17245"/>
                    <a:pt x="323624" y="24778"/>
                  </a:cubicBezTo>
                  <a:cubicBezTo>
                    <a:pt x="322843" y="30165"/>
                    <a:pt x="322224" y="35551"/>
                    <a:pt x="321146" y="40938"/>
                  </a:cubicBezTo>
                  <a:cubicBezTo>
                    <a:pt x="318776" y="52734"/>
                    <a:pt x="316191" y="64450"/>
                    <a:pt x="312743" y="75950"/>
                  </a:cubicBezTo>
                  <a:cubicBezTo>
                    <a:pt x="307763" y="92535"/>
                    <a:pt x="301590" y="108737"/>
                    <a:pt x="294267" y="124429"/>
                  </a:cubicBezTo>
                  <a:cubicBezTo>
                    <a:pt x="290901" y="131674"/>
                    <a:pt x="287211" y="138730"/>
                    <a:pt x="283279" y="145679"/>
                  </a:cubicBezTo>
                  <a:cubicBezTo>
                    <a:pt x="275926" y="158671"/>
                    <a:pt x="267757" y="171184"/>
                    <a:pt x="258824" y="183142"/>
                  </a:cubicBezTo>
                  <a:cubicBezTo>
                    <a:pt x="254202" y="189420"/>
                    <a:pt x="249268" y="195461"/>
                    <a:pt x="244038" y="201241"/>
                  </a:cubicBezTo>
                  <a:cubicBezTo>
                    <a:pt x="238651" y="207086"/>
                    <a:pt x="233426" y="213092"/>
                    <a:pt x="227878" y="218936"/>
                  </a:cubicBezTo>
                  <a:cubicBezTo>
                    <a:pt x="224889" y="222195"/>
                    <a:pt x="221360" y="224888"/>
                    <a:pt x="218209" y="227958"/>
                  </a:cubicBezTo>
                  <a:cubicBezTo>
                    <a:pt x="210622" y="235232"/>
                    <a:pt x="202621" y="242058"/>
                    <a:pt x="194239" y="248400"/>
                  </a:cubicBezTo>
                  <a:cubicBezTo>
                    <a:pt x="180487" y="259074"/>
                    <a:pt x="165895" y="268621"/>
                    <a:pt x="150608" y="276949"/>
                  </a:cubicBezTo>
                  <a:cubicBezTo>
                    <a:pt x="138712" y="283502"/>
                    <a:pt x="126425" y="289322"/>
                    <a:pt x="113818" y="294375"/>
                  </a:cubicBezTo>
                  <a:cubicBezTo>
                    <a:pt x="100766" y="299616"/>
                    <a:pt x="87389" y="304008"/>
                    <a:pt x="73769" y="307518"/>
                  </a:cubicBezTo>
                  <a:cubicBezTo>
                    <a:pt x="62481" y="310521"/>
                    <a:pt x="51035" y="312893"/>
                    <a:pt x="39483" y="314628"/>
                  </a:cubicBezTo>
                  <a:cubicBezTo>
                    <a:pt x="31153" y="316037"/>
                    <a:pt x="22742" y="316936"/>
                    <a:pt x="14301" y="317321"/>
                  </a:cubicBezTo>
                  <a:cubicBezTo>
                    <a:pt x="13450" y="317294"/>
                    <a:pt x="12599" y="317375"/>
                    <a:pt x="11770" y="317564"/>
                  </a:cubicBezTo>
                  <a:cubicBezTo>
                    <a:pt x="9461" y="318132"/>
                    <a:pt x="7089" y="318393"/>
                    <a:pt x="4713" y="318345"/>
                  </a:cubicBezTo>
                  <a:cubicBezTo>
                    <a:pt x="3905" y="318345"/>
                    <a:pt x="2936" y="318048"/>
                    <a:pt x="2020" y="318937"/>
                  </a:cubicBezTo>
                  <a:cubicBezTo>
                    <a:pt x="114335" y="323920"/>
                    <a:pt x="216908" y="384149"/>
                    <a:pt x="275980" y="479806"/>
                  </a:cubicBezTo>
                  <a:cubicBezTo>
                    <a:pt x="305194" y="526920"/>
                    <a:pt x="322609" y="580387"/>
                    <a:pt x="326748" y="635666"/>
                  </a:cubicBezTo>
                  <a:lnTo>
                    <a:pt x="326748" y="633188"/>
                  </a:lnTo>
                  <a:close/>
                </a:path>
              </a:pathLst>
            </a:custGeom>
            <a:grpFill/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07" name="任意多边形: 形状 106"/>
            <p:cNvSpPr/>
            <p:nvPr/>
          </p:nvSpPr>
          <p:spPr>
            <a:xfrm>
              <a:off x="4882142" y="340824"/>
              <a:ext cx="328580" cy="627532"/>
            </a:xfrm>
            <a:custGeom>
              <a:avLst/>
              <a:gdLst>
                <a:gd name="connsiteX0" fmla="*/ 326506 w 328579"/>
                <a:gd name="connsiteY0" fmla="*/ 2020 h 627532"/>
                <a:gd name="connsiteX1" fmla="*/ 223677 w 328579"/>
                <a:gd name="connsiteY1" fmla="*/ 219259 h 627532"/>
                <a:gd name="connsiteX2" fmla="*/ 2020 w 328579"/>
                <a:gd name="connsiteY2" fmla="*/ 314628 h 627532"/>
                <a:gd name="connsiteX3" fmla="*/ 3070 w 328579"/>
                <a:gd name="connsiteY3" fmla="*/ 315220 h 627532"/>
                <a:gd name="connsiteX4" fmla="*/ 27848 w 328579"/>
                <a:gd name="connsiteY4" fmla="*/ 317240 h 627532"/>
                <a:gd name="connsiteX5" fmla="*/ 52088 w 328579"/>
                <a:gd name="connsiteY5" fmla="*/ 320769 h 627532"/>
                <a:gd name="connsiteX6" fmla="*/ 95342 w 328579"/>
                <a:gd name="connsiteY6" fmla="*/ 332026 h 627532"/>
                <a:gd name="connsiteX7" fmla="*/ 130355 w 328579"/>
                <a:gd name="connsiteY7" fmla="*/ 345897 h 627532"/>
                <a:gd name="connsiteX8" fmla="*/ 173447 w 328579"/>
                <a:gd name="connsiteY8" fmla="*/ 369840 h 627532"/>
                <a:gd name="connsiteX9" fmla="*/ 199006 w 328579"/>
                <a:gd name="connsiteY9" fmla="*/ 388262 h 627532"/>
                <a:gd name="connsiteX10" fmla="*/ 217859 w 328579"/>
                <a:gd name="connsiteY10" fmla="*/ 404422 h 627532"/>
                <a:gd name="connsiteX11" fmla="*/ 247916 w 328579"/>
                <a:gd name="connsiteY11" fmla="*/ 436094 h 627532"/>
                <a:gd name="connsiteX12" fmla="*/ 264426 w 328579"/>
                <a:gd name="connsiteY12" fmla="*/ 457371 h 627532"/>
                <a:gd name="connsiteX13" fmla="*/ 296503 w 328579"/>
                <a:gd name="connsiteY13" fmla="*/ 512772 h 627532"/>
                <a:gd name="connsiteX14" fmla="*/ 313443 w 328579"/>
                <a:gd name="connsiteY14" fmla="*/ 557965 h 627532"/>
                <a:gd name="connsiteX15" fmla="*/ 325213 w 328579"/>
                <a:gd name="connsiteY15" fmla="*/ 616544 h 627532"/>
                <a:gd name="connsiteX16" fmla="*/ 326075 w 328579"/>
                <a:gd name="connsiteY16" fmla="*/ 622065 h 627532"/>
                <a:gd name="connsiteX17" fmla="*/ 326290 w 328579"/>
                <a:gd name="connsiteY17" fmla="*/ 627775 h 627532"/>
                <a:gd name="connsiteX18" fmla="*/ 326910 w 328579"/>
                <a:gd name="connsiteY18" fmla="*/ 627317 h 627532"/>
                <a:gd name="connsiteX19" fmla="*/ 327206 w 328579"/>
                <a:gd name="connsiteY19" fmla="*/ 618698 h 627532"/>
                <a:gd name="connsiteX20" fmla="*/ 327206 w 328579"/>
                <a:gd name="connsiteY20" fmla="*/ 21331 h 627532"/>
                <a:gd name="connsiteX21" fmla="*/ 327206 w 328579"/>
                <a:gd name="connsiteY21" fmla="*/ 4525 h 627532"/>
                <a:gd name="connsiteX22" fmla="*/ 326506 w 328579"/>
                <a:gd name="connsiteY22" fmla="*/ 2020 h 627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28579" h="627532">
                  <a:moveTo>
                    <a:pt x="326506" y="2020"/>
                  </a:moveTo>
                  <a:cubicBezTo>
                    <a:pt x="318642" y="87100"/>
                    <a:pt x="285002" y="160007"/>
                    <a:pt x="223677" y="219259"/>
                  </a:cubicBezTo>
                  <a:cubicBezTo>
                    <a:pt x="162351" y="278511"/>
                    <a:pt x="87962" y="309699"/>
                    <a:pt x="2020" y="314628"/>
                  </a:cubicBezTo>
                  <a:cubicBezTo>
                    <a:pt x="2774" y="315059"/>
                    <a:pt x="2936" y="315220"/>
                    <a:pt x="3070" y="315220"/>
                  </a:cubicBezTo>
                  <a:cubicBezTo>
                    <a:pt x="11393" y="315220"/>
                    <a:pt x="19607" y="316379"/>
                    <a:pt x="27848" y="317240"/>
                  </a:cubicBezTo>
                  <a:cubicBezTo>
                    <a:pt x="36090" y="318102"/>
                    <a:pt x="44008" y="319287"/>
                    <a:pt x="52088" y="320769"/>
                  </a:cubicBezTo>
                  <a:cubicBezTo>
                    <a:pt x="66744" y="323537"/>
                    <a:pt x="81196" y="327300"/>
                    <a:pt x="95342" y="332026"/>
                  </a:cubicBezTo>
                  <a:cubicBezTo>
                    <a:pt x="107265" y="335986"/>
                    <a:pt x="118954" y="340618"/>
                    <a:pt x="130355" y="345897"/>
                  </a:cubicBezTo>
                  <a:cubicBezTo>
                    <a:pt x="145282" y="352819"/>
                    <a:pt x="159684" y="360823"/>
                    <a:pt x="173447" y="369840"/>
                  </a:cubicBezTo>
                  <a:cubicBezTo>
                    <a:pt x="182254" y="375604"/>
                    <a:pt x="190711" y="381798"/>
                    <a:pt x="199006" y="388262"/>
                  </a:cubicBezTo>
                  <a:cubicBezTo>
                    <a:pt x="205551" y="393406"/>
                    <a:pt x="211907" y="398766"/>
                    <a:pt x="217859" y="404422"/>
                  </a:cubicBezTo>
                  <a:cubicBezTo>
                    <a:pt x="228536" y="414336"/>
                    <a:pt x="238575" y="424912"/>
                    <a:pt x="247916" y="436094"/>
                  </a:cubicBezTo>
                  <a:cubicBezTo>
                    <a:pt x="253599" y="443070"/>
                    <a:pt x="259282" y="450019"/>
                    <a:pt x="264426" y="457371"/>
                  </a:cubicBezTo>
                  <a:cubicBezTo>
                    <a:pt x="276880" y="474762"/>
                    <a:pt x="287623" y="493313"/>
                    <a:pt x="296503" y="512772"/>
                  </a:cubicBezTo>
                  <a:cubicBezTo>
                    <a:pt x="303163" y="527437"/>
                    <a:pt x="308825" y="542535"/>
                    <a:pt x="313443" y="557965"/>
                  </a:cubicBezTo>
                  <a:cubicBezTo>
                    <a:pt x="319250" y="577066"/>
                    <a:pt x="323190" y="596684"/>
                    <a:pt x="325213" y="616544"/>
                  </a:cubicBezTo>
                  <a:cubicBezTo>
                    <a:pt x="325375" y="618402"/>
                    <a:pt x="325886" y="620207"/>
                    <a:pt x="326075" y="622065"/>
                  </a:cubicBezTo>
                  <a:cubicBezTo>
                    <a:pt x="326263" y="623923"/>
                    <a:pt x="326237" y="625728"/>
                    <a:pt x="326290" y="627775"/>
                  </a:cubicBezTo>
                  <a:cubicBezTo>
                    <a:pt x="326721" y="627451"/>
                    <a:pt x="326910" y="627398"/>
                    <a:pt x="326910" y="627317"/>
                  </a:cubicBezTo>
                  <a:cubicBezTo>
                    <a:pt x="326910" y="624435"/>
                    <a:pt x="327206" y="621580"/>
                    <a:pt x="327206" y="618698"/>
                  </a:cubicBezTo>
                  <a:lnTo>
                    <a:pt x="327206" y="21331"/>
                  </a:lnTo>
                  <a:cubicBezTo>
                    <a:pt x="327206" y="15729"/>
                    <a:pt x="327206" y="10127"/>
                    <a:pt x="327206" y="4525"/>
                  </a:cubicBezTo>
                  <a:cubicBezTo>
                    <a:pt x="327045" y="3771"/>
                    <a:pt x="327368" y="2801"/>
                    <a:pt x="326506" y="2020"/>
                  </a:cubicBezTo>
                  <a:close/>
                </a:path>
              </a:pathLst>
            </a:custGeom>
            <a:grpFill/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</p:grpSp>
      <p:grpSp>
        <p:nvGrpSpPr>
          <p:cNvPr id="230" name="组合 229"/>
          <p:cNvGrpSpPr/>
          <p:nvPr/>
        </p:nvGrpSpPr>
        <p:grpSpPr>
          <a:xfrm>
            <a:off x="930275" y="6430571"/>
            <a:ext cx="8522403" cy="276999"/>
            <a:chOff x="904875" y="6430571"/>
            <a:chExt cx="8522403" cy="276999"/>
          </a:xfrm>
        </p:grpSpPr>
        <p:sp>
          <p:nvSpPr>
            <p:cNvPr id="108" name="文本框 107"/>
            <p:cNvSpPr txBox="1"/>
            <p:nvPr/>
          </p:nvSpPr>
          <p:spPr>
            <a:xfrm>
              <a:off x="6288405" y="6430571"/>
              <a:ext cx="3138873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ctr"/>
              <a:r>
                <a:rPr lang="en-US" altLang="zh-CN" dirty="0">
                  <a:solidFill>
                    <a:schemeClr val="bg1">
                      <a:alpha val="50000"/>
                    </a:schemeClr>
                  </a:solidFill>
                  <a:ea typeface="思源宋体 CN Medium" panose="02020500000000000000" pitchFamily="18" charset="-122"/>
                </a:rPr>
                <a:t>PERSONAL INTRODUCTION</a:t>
              </a:r>
              <a:endParaRPr lang="zh-CN" altLang="en-US" dirty="0">
                <a:solidFill>
                  <a:schemeClr val="bg1">
                    <a:alpha val="50000"/>
                  </a:schemeClr>
                </a:solidFill>
                <a:ea typeface="思源宋体 CN Medium" panose="02020500000000000000" pitchFamily="18" charset="-122"/>
              </a:endParaRPr>
            </a:p>
          </p:txBody>
        </p:sp>
        <p:sp>
          <p:nvSpPr>
            <p:cNvPr id="109" name="文本框 108"/>
            <p:cNvSpPr txBox="1"/>
            <p:nvPr/>
          </p:nvSpPr>
          <p:spPr>
            <a:xfrm>
              <a:off x="5232410" y="6430571"/>
              <a:ext cx="923330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ctr"/>
              <a:r>
                <a:rPr lang="zh-CN" altLang="en-US" dirty="0">
                  <a:solidFill>
                    <a:schemeClr val="bg1"/>
                  </a:solidFill>
                  <a:latin typeface="思源宋体 CN Medium" panose="02020500000000000000" pitchFamily="18" charset="-122"/>
                  <a:ea typeface="思源宋体 CN Medium" panose="02020500000000000000" pitchFamily="18" charset="-122"/>
                </a:rPr>
                <a:t>个人简历</a:t>
              </a:r>
            </a:p>
          </p:txBody>
        </p:sp>
        <p:sp>
          <p:nvSpPr>
            <p:cNvPr id="110" name="文本框 109"/>
            <p:cNvSpPr txBox="1"/>
            <p:nvPr/>
          </p:nvSpPr>
          <p:spPr>
            <a:xfrm>
              <a:off x="1960871" y="6430571"/>
              <a:ext cx="3138873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ctr"/>
              <a:r>
                <a:rPr lang="en-US" altLang="zh-CN" dirty="0">
                  <a:solidFill>
                    <a:schemeClr val="bg1">
                      <a:alpha val="50000"/>
                    </a:schemeClr>
                  </a:solidFill>
                  <a:ea typeface="思源宋体 CN Medium" panose="02020500000000000000" pitchFamily="18" charset="-122"/>
                </a:rPr>
                <a:t>PERSONAL INTRODUCTION</a:t>
              </a:r>
              <a:endParaRPr lang="zh-CN" altLang="en-US" dirty="0">
                <a:solidFill>
                  <a:schemeClr val="bg1">
                    <a:alpha val="50000"/>
                  </a:schemeClr>
                </a:solidFill>
                <a:ea typeface="思源宋体 CN Medium" panose="02020500000000000000" pitchFamily="18" charset="-122"/>
              </a:endParaRPr>
            </a:p>
          </p:txBody>
        </p:sp>
        <p:sp>
          <p:nvSpPr>
            <p:cNvPr id="111" name="文本框 110"/>
            <p:cNvSpPr txBox="1"/>
            <p:nvPr/>
          </p:nvSpPr>
          <p:spPr>
            <a:xfrm>
              <a:off x="904875" y="6430571"/>
              <a:ext cx="923330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ctr"/>
              <a:r>
                <a:rPr lang="zh-CN" altLang="en-US" dirty="0">
                  <a:solidFill>
                    <a:schemeClr val="bg1"/>
                  </a:solidFill>
                  <a:latin typeface="思源宋体 CN Medium" panose="02020500000000000000" pitchFamily="18" charset="-122"/>
                  <a:ea typeface="思源宋体 CN Medium" panose="02020500000000000000" pitchFamily="18" charset="-122"/>
                </a:rPr>
                <a:t>个人简历</a:t>
              </a:r>
            </a:p>
          </p:txBody>
        </p:sp>
      </p:grpSp>
      <p:grpSp>
        <p:nvGrpSpPr>
          <p:cNvPr id="113" name="组合 112"/>
          <p:cNvGrpSpPr/>
          <p:nvPr/>
        </p:nvGrpSpPr>
        <p:grpSpPr>
          <a:xfrm>
            <a:off x="190378" y="6421433"/>
            <a:ext cx="468435" cy="244475"/>
            <a:chOff x="1727200" y="1843554"/>
            <a:chExt cx="1009650" cy="526933"/>
          </a:xfrm>
        </p:grpSpPr>
        <p:sp>
          <p:nvSpPr>
            <p:cNvPr id="114" name="椭圆 113"/>
            <p:cNvSpPr/>
            <p:nvPr/>
          </p:nvSpPr>
          <p:spPr>
            <a:xfrm>
              <a:off x="1727200" y="1843554"/>
              <a:ext cx="1009650" cy="526933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15" name="等腰三角形 114"/>
            <p:cNvSpPr/>
            <p:nvPr/>
          </p:nvSpPr>
          <p:spPr>
            <a:xfrm rot="5400000">
              <a:off x="2376600" y="2034327"/>
              <a:ext cx="273887" cy="145386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/>
            </a:p>
          </p:txBody>
        </p:sp>
      </p:grpSp>
      <p:sp>
        <p:nvSpPr>
          <p:cNvPr id="128" name="矩形 127"/>
          <p:cNvSpPr/>
          <p:nvPr/>
        </p:nvSpPr>
        <p:spPr>
          <a:xfrm>
            <a:off x="1392238" y="5236527"/>
            <a:ext cx="1979613" cy="2355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19" name="文本框 118"/>
          <p:cNvSpPr txBox="1"/>
          <p:nvPr/>
        </p:nvSpPr>
        <p:spPr>
          <a:xfrm>
            <a:off x="904875" y="3989439"/>
            <a:ext cx="3062441" cy="861774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noAutofit/>
          </a:bodyPr>
          <a:lstStyle/>
          <a:p>
            <a:r>
              <a:rPr lang="en-US" altLang="zh-CN" sz="2800" dirty="0">
                <a:ln w="12700">
                  <a:solidFill>
                    <a:schemeClr val="bg1">
                      <a:alpha val="70000"/>
                    </a:schemeClr>
                  </a:solidFill>
                </a:ln>
                <a:noFill/>
                <a:latin typeface="+mj-lt"/>
                <a:ea typeface="思源宋体 CN Heavy" panose="02020900000000000000" pitchFamily="18" charset="-122"/>
              </a:rPr>
              <a:t>PERSONAL</a:t>
            </a:r>
          </a:p>
          <a:p>
            <a:r>
              <a:rPr lang="en-US" altLang="zh-CN" sz="2800" dirty="0">
                <a:ln w="12700">
                  <a:solidFill>
                    <a:schemeClr val="bg1">
                      <a:alpha val="70000"/>
                    </a:schemeClr>
                  </a:solidFill>
                </a:ln>
                <a:noFill/>
                <a:latin typeface="+mj-lt"/>
                <a:ea typeface="思源宋体 CN Heavy" panose="02020900000000000000" pitchFamily="18" charset="-122"/>
              </a:rPr>
              <a:t>INTRODUCTION</a:t>
            </a:r>
            <a:endParaRPr lang="zh-CN" altLang="en-US" sz="2800" dirty="0">
              <a:ln w="12700">
                <a:solidFill>
                  <a:schemeClr val="bg1">
                    <a:alpha val="70000"/>
                  </a:schemeClr>
                </a:solidFill>
              </a:ln>
              <a:noFill/>
              <a:latin typeface="+mj-lt"/>
              <a:ea typeface="思源宋体 CN Heavy" panose="02020900000000000000" pitchFamily="18" charset="-122"/>
            </a:endParaRPr>
          </a:p>
        </p:txBody>
      </p:sp>
      <p:sp>
        <p:nvSpPr>
          <p:cNvPr id="127" name="文本框 126"/>
          <p:cNvSpPr txBox="1"/>
          <p:nvPr/>
        </p:nvSpPr>
        <p:spPr>
          <a:xfrm>
            <a:off x="904875" y="4913364"/>
            <a:ext cx="2330766" cy="430887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2800" dirty="0">
                <a:ln w="12700">
                  <a:solidFill>
                    <a:schemeClr val="bg1">
                      <a:alpha val="70000"/>
                    </a:schemeClr>
                  </a:solidFill>
                </a:ln>
                <a:noFill/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潮流 酸性 创新</a:t>
            </a:r>
          </a:p>
        </p:txBody>
      </p:sp>
      <p:sp>
        <p:nvSpPr>
          <p:cNvPr id="130" name="文本框 129"/>
          <p:cNvSpPr txBox="1"/>
          <p:nvPr/>
        </p:nvSpPr>
        <p:spPr>
          <a:xfrm>
            <a:off x="10287699" y="3270544"/>
            <a:ext cx="1263038" cy="276999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/>
            <a:r>
              <a:rPr lang="en-US" altLang="zh-CN" dirty="0" err="1">
                <a:solidFill>
                  <a:schemeClr val="bg1"/>
                </a:solidFill>
                <a:latin typeface="思源宋体 CN Medium" panose="02020500000000000000" pitchFamily="18" charset="-122"/>
                <a:ea typeface="思源宋体 CN Medium" panose="02020500000000000000" pitchFamily="18" charset="-122"/>
              </a:rPr>
              <a:t>OfficePLUS</a:t>
            </a:r>
            <a:endParaRPr lang="zh-CN" altLang="en-US" dirty="0">
              <a:solidFill>
                <a:schemeClr val="bg1"/>
              </a:solidFill>
              <a:latin typeface="思源宋体 CN Medium" panose="02020500000000000000" pitchFamily="18" charset="-122"/>
              <a:ea typeface="思源宋体 CN Medium" panose="02020500000000000000" pitchFamily="18" charset="-122"/>
            </a:endParaRPr>
          </a:p>
        </p:txBody>
      </p:sp>
      <p:sp>
        <p:nvSpPr>
          <p:cNvPr id="133" name="文本框 132"/>
          <p:cNvSpPr txBox="1"/>
          <p:nvPr/>
        </p:nvSpPr>
        <p:spPr>
          <a:xfrm>
            <a:off x="9681326" y="3672408"/>
            <a:ext cx="1901161" cy="276999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/>
            <a:r>
              <a:rPr lang="en-US" altLang="zh-CN" dirty="0">
                <a:solidFill>
                  <a:schemeClr val="bg1"/>
                </a:solidFill>
                <a:latin typeface="思源宋体 CN Medium" panose="02020500000000000000" pitchFamily="18" charset="-122"/>
                <a:ea typeface="思源宋体 CN Medium" panose="02020500000000000000" pitchFamily="18" charset="-122"/>
              </a:rPr>
              <a:t>20XX</a:t>
            </a:r>
            <a:r>
              <a:rPr lang="zh-CN" altLang="en-US" dirty="0">
                <a:solidFill>
                  <a:schemeClr val="bg1"/>
                </a:solidFill>
                <a:latin typeface="思源宋体 CN Medium" panose="02020500000000000000" pitchFamily="18" charset="-122"/>
                <a:ea typeface="思源宋体 CN Medium" panose="02020500000000000000" pitchFamily="18" charset="-122"/>
              </a:rPr>
              <a:t>年</a:t>
            </a:r>
            <a:r>
              <a:rPr lang="en-US" altLang="zh-CN" dirty="0">
                <a:solidFill>
                  <a:schemeClr val="bg1"/>
                </a:solidFill>
                <a:latin typeface="思源宋体 CN Medium" panose="02020500000000000000" pitchFamily="18" charset="-122"/>
                <a:ea typeface="思源宋体 CN Medium" panose="02020500000000000000" pitchFamily="18" charset="-122"/>
              </a:rPr>
              <a:t>XX</a:t>
            </a:r>
            <a:r>
              <a:rPr lang="zh-CN" altLang="en-US" dirty="0">
                <a:solidFill>
                  <a:schemeClr val="bg1"/>
                </a:solidFill>
                <a:latin typeface="思源宋体 CN Medium" panose="02020500000000000000" pitchFamily="18" charset="-122"/>
                <a:ea typeface="思源宋体 CN Medium" panose="02020500000000000000" pitchFamily="18" charset="-122"/>
              </a:rPr>
              <a:t>月</a:t>
            </a:r>
            <a:r>
              <a:rPr lang="en-US" altLang="zh-CN" dirty="0">
                <a:solidFill>
                  <a:schemeClr val="bg1"/>
                </a:solidFill>
                <a:latin typeface="思源宋体 CN Medium" panose="02020500000000000000" pitchFamily="18" charset="-122"/>
                <a:ea typeface="思源宋体 CN Medium" panose="02020500000000000000" pitchFamily="18" charset="-122"/>
              </a:rPr>
              <a:t>XX</a:t>
            </a:r>
            <a:r>
              <a:rPr lang="zh-CN" altLang="en-US" dirty="0">
                <a:solidFill>
                  <a:schemeClr val="bg1"/>
                </a:solidFill>
                <a:latin typeface="思源宋体 CN Medium" panose="02020500000000000000" pitchFamily="18" charset="-122"/>
                <a:ea typeface="思源宋体 CN Medium" panose="02020500000000000000" pitchFamily="18" charset="-122"/>
              </a:rPr>
              <a:t>日</a:t>
            </a:r>
          </a:p>
        </p:txBody>
      </p:sp>
      <p:grpSp>
        <p:nvGrpSpPr>
          <p:cNvPr id="134" name="组合 133"/>
          <p:cNvGrpSpPr/>
          <p:nvPr/>
        </p:nvGrpSpPr>
        <p:grpSpPr>
          <a:xfrm rot="14812065">
            <a:off x="9348850" y="3127906"/>
            <a:ext cx="885519" cy="369961"/>
            <a:chOff x="4119562" y="362351"/>
            <a:chExt cx="1866900" cy="779972"/>
          </a:xfrm>
        </p:grpSpPr>
        <p:sp>
          <p:nvSpPr>
            <p:cNvPr id="135" name="椭圆 134"/>
            <p:cNvSpPr/>
            <p:nvPr/>
          </p:nvSpPr>
          <p:spPr>
            <a:xfrm rot="19039575">
              <a:off x="4119562" y="579752"/>
              <a:ext cx="1866900" cy="40005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bg1">
                  <a:alpha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36" name="椭圆 135"/>
            <p:cNvSpPr/>
            <p:nvPr/>
          </p:nvSpPr>
          <p:spPr>
            <a:xfrm rot="21362372">
              <a:off x="4364663" y="595872"/>
              <a:ext cx="1403212" cy="310207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bg1">
                  <a:alpha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37" name="椭圆 136"/>
            <p:cNvSpPr/>
            <p:nvPr/>
          </p:nvSpPr>
          <p:spPr>
            <a:xfrm rot="3454291">
              <a:off x="4733069" y="602145"/>
              <a:ext cx="779972" cy="300384"/>
            </a:xfrm>
            <a:prstGeom prst="ellipse">
              <a:avLst/>
            </a:prstGeom>
            <a:noFill/>
            <a:ln w="12700">
              <a:solidFill>
                <a:schemeClr val="bg1">
                  <a:alpha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231" name="图形 136"/>
          <p:cNvSpPr/>
          <p:nvPr/>
        </p:nvSpPr>
        <p:spPr>
          <a:xfrm>
            <a:off x="608779" y="3594945"/>
            <a:ext cx="465958" cy="456268"/>
          </a:xfrm>
          <a:custGeom>
            <a:avLst/>
            <a:gdLst>
              <a:gd name="connsiteX0" fmla="*/ 471965 w 941119"/>
              <a:gd name="connsiteY0" fmla="*/ 921371 h 921549"/>
              <a:gd name="connsiteX1" fmla="*/ 470026 w 941119"/>
              <a:gd name="connsiteY1" fmla="*/ 907245 h 921549"/>
              <a:gd name="connsiteX2" fmla="*/ 470026 w 941119"/>
              <a:gd name="connsiteY2" fmla="*/ 886680 h 921549"/>
              <a:gd name="connsiteX3" fmla="*/ 469296 w 941119"/>
              <a:gd name="connsiteY3" fmla="*/ 873871 h 921549"/>
              <a:gd name="connsiteX4" fmla="*/ 469012 w 941119"/>
              <a:gd name="connsiteY4" fmla="*/ 862574 h 921549"/>
              <a:gd name="connsiteX5" fmla="*/ 468211 w 941119"/>
              <a:gd name="connsiteY5" fmla="*/ 849266 h 921549"/>
              <a:gd name="connsiteX6" fmla="*/ 468016 w 941119"/>
              <a:gd name="connsiteY6" fmla="*/ 845157 h 921549"/>
              <a:gd name="connsiteX7" fmla="*/ 467144 w 941119"/>
              <a:gd name="connsiteY7" fmla="*/ 830301 h 921549"/>
              <a:gd name="connsiteX8" fmla="*/ 466966 w 941119"/>
              <a:gd name="connsiteY8" fmla="*/ 824662 h 921549"/>
              <a:gd name="connsiteX9" fmla="*/ 466201 w 941119"/>
              <a:gd name="connsiteY9" fmla="*/ 815980 h 921549"/>
              <a:gd name="connsiteX10" fmla="*/ 466041 w 941119"/>
              <a:gd name="connsiteY10" fmla="*/ 814468 h 921549"/>
              <a:gd name="connsiteX11" fmla="*/ 464813 w 941119"/>
              <a:gd name="connsiteY11" fmla="*/ 796037 h 921549"/>
              <a:gd name="connsiteX12" fmla="*/ 463176 w 941119"/>
              <a:gd name="connsiteY12" fmla="*/ 781271 h 921549"/>
              <a:gd name="connsiteX13" fmla="*/ 462892 w 941119"/>
              <a:gd name="connsiteY13" fmla="*/ 778727 h 921549"/>
              <a:gd name="connsiteX14" fmla="*/ 461113 w 941119"/>
              <a:gd name="connsiteY14" fmla="*/ 762431 h 921549"/>
              <a:gd name="connsiteX15" fmla="*/ 459992 w 941119"/>
              <a:gd name="connsiteY15" fmla="*/ 753286 h 921549"/>
              <a:gd name="connsiteX16" fmla="*/ 454904 w 941119"/>
              <a:gd name="connsiteY16" fmla="*/ 720890 h 921549"/>
              <a:gd name="connsiteX17" fmla="*/ 445137 w 941119"/>
              <a:gd name="connsiteY17" fmla="*/ 676307 h 921549"/>
              <a:gd name="connsiteX18" fmla="*/ 427524 w 941119"/>
              <a:gd name="connsiteY18" fmla="*/ 625888 h 921549"/>
              <a:gd name="connsiteX19" fmla="*/ 401924 w 941119"/>
              <a:gd name="connsiteY19" fmla="*/ 580256 h 921549"/>
              <a:gd name="connsiteX20" fmla="*/ 385378 w 941119"/>
              <a:gd name="connsiteY20" fmla="*/ 559992 h 921549"/>
              <a:gd name="connsiteX21" fmla="*/ 382372 w 941119"/>
              <a:gd name="connsiteY21" fmla="*/ 556434 h 921549"/>
              <a:gd name="connsiteX22" fmla="*/ 376554 w 941119"/>
              <a:gd name="connsiteY22" fmla="*/ 550635 h 921549"/>
              <a:gd name="connsiteX23" fmla="*/ 374170 w 941119"/>
              <a:gd name="connsiteY23" fmla="*/ 548695 h 921549"/>
              <a:gd name="connsiteX24" fmla="*/ 359404 w 941119"/>
              <a:gd name="connsiteY24" fmla="*/ 535940 h 921549"/>
              <a:gd name="connsiteX25" fmla="*/ 336526 w 941119"/>
              <a:gd name="connsiteY25" fmla="*/ 520302 h 921549"/>
              <a:gd name="connsiteX26" fmla="*/ 281909 w 941119"/>
              <a:gd name="connsiteY26" fmla="*/ 495395 h 921549"/>
              <a:gd name="connsiteX27" fmla="*/ 237966 w 941119"/>
              <a:gd name="connsiteY27" fmla="*/ 482942 h 921549"/>
              <a:gd name="connsiteX28" fmla="*/ 203239 w 941119"/>
              <a:gd name="connsiteY28" fmla="*/ 476199 h 921549"/>
              <a:gd name="connsiteX29" fmla="*/ 171839 w 941119"/>
              <a:gd name="connsiteY29" fmla="*/ 471449 h 921549"/>
              <a:gd name="connsiteX30" fmla="*/ 158585 w 941119"/>
              <a:gd name="connsiteY30" fmla="*/ 470043 h 921549"/>
              <a:gd name="connsiteX31" fmla="*/ 145349 w 941119"/>
              <a:gd name="connsiteY31" fmla="*/ 468496 h 921549"/>
              <a:gd name="connsiteX32" fmla="*/ 142306 w 941119"/>
              <a:gd name="connsiteY32" fmla="*/ 468140 h 921549"/>
              <a:gd name="connsiteX33" fmla="*/ 132611 w 941119"/>
              <a:gd name="connsiteY33" fmla="*/ 467339 h 921549"/>
              <a:gd name="connsiteX34" fmla="*/ 114180 w 941119"/>
              <a:gd name="connsiteY34" fmla="*/ 466023 h 921549"/>
              <a:gd name="connsiteX35" fmla="*/ 107063 w 941119"/>
              <a:gd name="connsiteY35" fmla="*/ 465364 h 921549"/>
              <a:gd name="connsiteX36" fmla="*/ 105533 w 941119"/>
              <a:gd name="connsiteY36" fmla="*/ 465133 h 921549"/>
              <a:gd name="connsiteX37" fmla="*/ 82975 w 941119"/>
              <a:gd name="connsiteY37" fmla="*/ 463977 h 921549"/>
              <a:gd name="connsiteX38" fmla="*/ 67604 w 941119"/>
              <a:gd name="connsiteY38" fmla="*/ 463176 h 921549"/>
              <a:gd name="connsiteX39" fmla="*/ 58887 w 941119"/>
              <a:gd name="connsiteY39" fmla="*/ 462963 h 921549"/>
              <a:gd name="connsiteX40" fmla="*/ 38374 w 941119"/>
              <a:gd name="connsiteY40" fmla="*/ 462073 h 921549"/>
              <a:gd name="connsiteX41" fmla="*/ 34265 w 941119"/>
              <a:gd name="connsiteY41" fmla="*/ 461984 h 921549"/>
              <a:gd name="connsiteX42" fmla="*/ 4892 w 941119"/>
              <a:gd name="connsiteY42" fmla="*/ 461931 h 921549"/>
              <a:gd name="connsiteX43" fmla="*/ 1334 w 941119"/>
              <a:gd name="connsiteY43" fmla="*/ 461344 h 921549"/>
              <a:gd name="connsiteX44" fmla="*/ 4394 w 941119"/>
              <a:gd name="connsiteY44" fmla="*/ 461077 h 921549"/>
              <a:gd name="connsiteX45" fmla="*/ 22416 w 941119"/>
              <a:gd name="connsiteY45" fmla="*/ 460952 h 921549"/>
              <a:gd name="connsiteX46" fmla="*/ 33090 w 941119"/>
              <a:gd name="connsiteY46" fmla="*/ 460205 h 921549"/>
              <a:gd name="connsiteX47" fmla="*/ 37200 w 941119"/>
              <a:gd name="connsiteY47" fmla="*/ 460027 h 921549"/>
              <a:gd name="connsiteX48" fmla="*/ 54688 w 941119"/>
              <a:gd name="connsiteY48" fmla="*/ 460027 h 921549"/>
              <a:gd name="connsiteX49" fmla="*/ 64918 w 941119"/>
              <a:gd name="connsiteY49" fmla="*/ 459334 h 921549"/>
              <a:gd name="connsiteX50" fmla="*/ 74151 w 941119"/>
              <a:gd name="connsiteY50" fmla="*/ 459031 h 921549"/>
              <a:gd name="connsiteX51" fmla="*/ 87992 w 941119"/>
              <a:gd name="connsiteY51" fmla="*/ 458195 h 921549"/>
              <a:gd name="connsiteX52" fmla="*/ 93116 w 941119"/>
              <a:gd name="connsiteY52" fmla="*/ 457999 h 921549"/>
              <a:gd name="connsiteX53" fmla="*/ 105391 w 941119"/>
              <a:gd name="connsiteY53" fmla="*/ 457163 h 921549"/>
              <a:gd name="connsiteX54" fmla="*/ 109501 w 941119"/>
              <a:gd name="connsiteY54" fmla="*/ 456985 h 921549"/>
              <a:gd name="connsiteX55" fmla="*/ 120744 w 941119"/>
              <a:gd name="connsiteY55" fmla="*/ 456131 h 921549"/>
              <a:gd name="connsiteX56" fmla="*/ 124302 w 941119"/>
              <a:gd name="connsiteY56" fmla="*/ 455953 h 921549"/>
              <a:gd name="connsiteX57" fmla="*/ 132468 w 941119"/>
              <a:gd name="connsiteY57" fmla="*/ 455171 h 921549"/>
              <a:gd name="connsiteX58" fmla="*/ 133998 w 941119"/>
              <a:gd name="connsiteY58" fmla="*/ 454993 h 921549"/>
              <a:gd name="connsiteX59" fmla="*/ 149850 w 941119"/>
              <a:gd name="connsiteY59" fmla="*/ 453747 h 921549"/>
              <a:gd name="connsiteX60" fmla="*/ 163050 w 941119"/>
              <a:gd name="connsiteY60" fmla="*/ 452128 h 921549"/>
              <a:gd name="connsiteX61" fmla="*/ 174774 w 941119"/>
              <a:gd name="connsiteY61" fmla="*/ 450794 h 921549"/>
              <a:gd name="connsiteX62" fmla="*/ 193543 w 941119"/>
              <a:gd name="connsiteY62" fmla="*/ 448125 h 921549"/>
              <a:gd name="connsiteX63" fmla="*/ 214251 w 941119"/>
              <a:gd name="connsiteY63" fmla="*/ 444656 h 921549"/>
              <a:gd name="connsiteX64" fmla="*/ 226367 w 941119"/>
              <a:gd name="connsiteY64" fmla="*/ 442450 h 921549"/>
              <a:gd name="connsiteX65" fmla="*/ 281357 w 941119"/>
              <a:gd name="connsiteY65" fmla="*/ 427649 h 921549"/>
              <a:gd name="connsiteX66" fmla="*/ 326634 w 941119"/>
              <a:gd name="connsiteY66" fmla="*/ 408079 h 921549"/>
              <a:gd name="connsiteX67" fmla="*/ 363425 w 941119"/>
              <a:gd name="connsiteY67" fmla="*/ 383724 h 921549"/>
              <a:gd name="connsiteX68" fmla="*/ 387834 w 941119"/>
              <a:gd name="connsiteY68" fmla="*/ 360205 h 921549"/>
              <a:gd name="connsiteX69" fmla="*/ 411708 w 941119"/>
              <a:gd name="connsiteY69" fmla="*/ 327470 h 921549"/>
              <a:gd name="connsiteX70" fmla="*/ 423681 w 941119"/>
              <a:gd name="connsiteY70" fmla="*/ 305321 h 921549"/>
              <a:gd name="connsiteX71" fmla="*/ 440138 w 941119"/>
              <a:gd name="connsiteY71" fmla="*/ 262624 h 921549"/>
              <a:gd name="connsiteX72" fmla="*/ 450527 w 941119"/>
              <a:gd name="connsiteY72" fmla="*/ 222915 h 921549"/>
              <a:gd name="connsiteX73" fmla="*/ 455082 w 941119"/>
              <a:gd name="connsiteY73" fmla="*/ 200286 h 921549"/>
              <a:gd name="connsiteX74" fmla="*/ 458640 w 941119"/>
              <a:gd name="connsiteY74" fmla="*/ 177514 h 921549"/>
              <a:gd name="connsiteX75" fmla="*/ 460419 w 941119"/>
              <a:gd name="connsiteY75" fmla="*/ 166840 h 921549"/>
              <a:gd name="connsiteX76" fmla="*/ 461415 w 941119"/>
              <a:gd name="connsiteY76" fmla="*/ 158176 h 921549"/>
              <a:gd name="connsiteX77" fmla="*/ 462803 w 941119"/>
              <a:gd name="connsiteY77" fmla="*/ 144922 h 921549"/>
              <a:gd name="connsiteX78" fmla="*/ 464422 w 941119"/>
              <a:gd name="connsiteY78" fmla="*/ 130155 h 921549"/>
              <a:gd name="connsiteX79" fmla="*/ 464689 w 941119"/>
              <a:gd name="connsiteY79" fmla="*/ 128643 h 921549"/>
              <a:gd name="connsiteX80" fmla="*/ 465881 w 941119"/>
              <a:gd name="connsiteY80" fmla="*/ 110728 h 921549"/>
              <a:gd name="connsiteX81" fmla="*/ 466557 w 941119"/>
              <a:gd name="connsiteY81" fmla="*/ 104110 h 921549"/>
              <a:gd name="connsiteX82" fmla="*/ 466788 w 941119"/>
              <a:gd name="connsiteY82" fmla="*/ 102580 h 921549"/>
              <a:gd name="connsiteX83" fmla="*/ 467944 w 941119"/>
              <a:gd name="connsiteY83" fmla="*/ 80538 h 921549"/>
              <a:gd name="connsiteX84" fmla="*/ 468674 w 941119"/>
              <a:gd name="connsiteY84" fmla="*/ 69294 h 921549"/>
              <a:gd name="connsiteX85" fmla="*/ 468958 w 941119"/>
              <a:gd name="connsiteY85" fmla="*/ 61075 h 921549"/>
              <a:gd name="connsiteX86" fmla="*/ 469795 w 941119"/>
              <a:gd name="connsiteY86" fmla="*/ 45188 h 921549"/>
              <a:gd name="connsiteX87" fmla="*/ 469919 w 941119"/>
              <a:gd name="connsiteY87" fmla="*/ 41096 h 921549"/>
              <a:gd name="connsiteX88" fmla="*/ 470026 w 941119"/>
              <a:gd name="connsiteY88" fmla="*/ 10230 h 921549"/>
              <a:gd name="connsiteX89" fmla="*/ 471947 w 941119"/>
              <a:gd name="connsiteY89" fmla="*/ 1334 h 921549"/>
              <a:gd name="connsiteX90" fmla="*/ 471947 w 941119"/>
              <a:gd name="connsiteY90" fmla="*/ 5462 h 921549"/>
              <a:gd name="connsiteX91" fmla="*/ 472054 w 941119"/>
              <a:gd name="connsiteY91" fmla="*/ 28589 h 921549"/>
              <a:gd name="connsiteX92" fmla="*/ 472783 w 941119"/>
              <a:gd name="connsiteY92" fmla="*/ 40883 h 921549"/>
              <a:gd name="connsiteX93" fmla="*/ 473068 w 941119"/>
              <a:gd name="connsiteY93" fmla="*/ 51664 h 921549"/>
              <a:gd name="connsiteX94" fmla="*/ 473904 w 941119"/>
              <a:gd name="connsiteY94" fmla="*/ 68067 h 921549"/>
              <a:gd name="connsiteX95" fmla="*/ 474100 w 941119"/>
              <a:gd name="connsiteY95" fmla="*/ 75183 h 921549"/>
              <a:gd name="connsiteX96" fmla="*/ 474900 w 941119"/>
              <a:gd name="connsiteY96" fmla="*/ 86942 h 921549"/>
              <a:gd name="connsiteX97" fmla="*/ 475096 w 941119"/>
              <a:gd name="connsiteY97" fmla="*/ 90500 h 921549"/>
              <a:gd name="connsiteX98" fmla="*/ 475986 w 941119"/>
              <a:gd name="connsiteY98" fmla="*/ 103808 h 921549"/>
              <a:gd name="connsiteX99" fmla="*/ 476146 w 941119"/>
              <a:gd name="connsiteY99" fmla="*/ 108415 h 921549"/>
              <a:gd name="connsiteX100" fmla="*/ 476893 w 941119"/>
              <a:gd name="connsiteY100" fmla="*/ 116065 h 921549"/>
              <a:gd name="connsiteX101" fmla="*/ 477071 w 941119"/>
              <a:gd name="connsiteY101" fmla="*/ 117595 h 921549"/>
              <a:gd name="connsiteX102" fmla="*/ 478316 w 941119"/>
              <a:gd name="connsiteY102" fmla="*/ 134479 h 921549"/>
              <a:gd name="connsiteX103" fmla="*/ 480095 w 941119"/>
              <a:gd name="connsiteY103" fmla="*/ 149227 h 921549"/>
              <a:gd name="connsiteX104" fmla="*/ 481163 w 941119"/>
              <a:gd name="connsiteY104" fmla="*/ 159421 h 921549"/>
              <a:gd name="connsiteX105" fmla="*/ 491339 w 941119"/>
              <a:gd name="connsiteY105" fmla="*/ 221083 h 921549"/>
              <a:gd name="connsiteX106" fmla="*/ 508204 w 941119"/>
              <a:gd name="connsiteY106" fmla="*/ 280290 h 921549"/>
              <a:gd name="connsiteX107" fmla="*/ 538448 w 941119"/>
              <a:gd name="connsiteY107" fmla="*/ 339639 h 921549"/>
              <a:gd name="connsiteX108" fmla="*/ 552556 w 941119"/>
              <a:gd name="connsiteY108" fmla="*/ 357928 h 921549"/>
              <a:gd name="connsiteX109" fmla="*/ 567073 w 941119"/>
              <a:gd name="connsiteY109" fmla="*/ 373210 h 921549"/>
              <a:gd name="connsiteX110" fmla="*/ 587550 w 941119"/>
              <a:gd name="connsiteY110" fmla="*/ 390289 h 921549"/>
              <a:gd name="connsiteX111" fmla="*/ 609077 w 941119"/>
              <a:gd name="connsiteY111" fmla="*/ 404325 h 921549"/>
              <a:gd name="connsiteX112" fmla="*/ 644249 w 941119"/>
              <a:gd name="connsiteY112" fmla="*/ 421297 h 921549"/>
              <a:gd name="connsiteX113" fmla="*/ 694062 w 941119"/>
              <a:gd name="connsiteY113" fmla="*/ 437202 h 921549"/>
              <a:gd name="connsiteX114" fmla="*/ 725106 w 941119"/>
              <a:gd name="connsiteY114" fmla="*/ 444087 h 921549"/>
              <a:gd name="connsiteX115" fmla="*/ 746846 w 941119"/>
              <a:gd name="connsiteY115" fmla="*/ 447645 h 921549"/>
              <a:gd name="connsiteX116" fmla="*/ 771664 w 941119"/>
              <a:gd name="connsiteY116" fmla="*/ 451328 h 921549"/>
              <a:gd name="connsiteX117" fmla="*/ 784936 w 941119"/>
              <a:gd name="connsiteY117" fmla="*/ 452644 h 921549"/>
              <a:gd name="connsiteX118" fmla="*/ 800200 w 941119"/>
              <a:gd name="connsiteY118" fmla="*/ 454423 h 921549"/>
              <a:gd name="connsiteX119" fmla="*/ 804292 w 941119"/>
              <a:gd name="connsiteY119" fmla="*/ 454672 h 921549"/>
              <a:gd name="connsiteX120" fmla="*/ 811408 w 941119"/>
              <a:gd name="connsiteY120" fmla="*/ 455420 h 921549"/>
              <a:gd name="connsiteX121" fmla="*/ 812422 w 941119"/>
              <a:gd name="connsiteY121" fmla="*/ 455580 h 921549"/>
              <a:gd name="connsiteX122" fmla="*/ 830337 w 941119"/>
              <a:gd name="connsiteY122" fmla="*/ 456754 h 921549"/>
              <a:gd name="connsiteX123" fmla="*/ 839535 w 941119"/>
              <a:gd name="connsiteY123" fmla="*/ 457519 h 921549"/>
              <a:gd name="connsiteX124" fmla="*/ 841065 w 941119"/>
              <a:gd name="connsiteY124" fmla="*/ 457697 h 921549"/>
              <a:gd name="connsiteX125" fmla="*/ 870829 w 941119"/>
              <a:gd name="connsiteY125" fmla="*/ 458871 h 921549"/>
              <a:gd name="connsiteX126" fmla="*/ 879510 w 941119"/>
              <a:gd name="connsiteY126" fmla="*/ 459529 h 921549"/>
              <a:gd name="connsiteX127" fmla="*/ 883602 w 941119"/>
              <a:gd name="connsiteY127" fmla="*/ 459778 h 921549"/>
              <a:gd name="connsiteX128" fmla="*/ 900059 w 941119"/>
              <a:gd name="connsiteY128" fmla="*/ 459885 h 921549"/>
              <a:gd name="connsiteX129" fmla="*/ 913384 w 941119"/>
              <a:gd name="connsiteY129" fmla="*/ 460632 h 921549"/>
              <a:gd name="connsiteX130" fmla="*/ 923133 w 941119"/>
              <a:gd name="connsiteY130" fmla="*/ 460846 h 921549"/>
              <a:gd name="connsiteX131" fmla="*/ 940621 w 941119"/>
              <a:gd name="connsiteY131" fmla="*/ 461522 h 921549"/>
              <a:gd name="connsiteX132" fmla="*/ 937561 w 941119"/>
              <a:gd name="connsiteY132" fmla="*/ 461806 h 921549"/>
              <a:gd name="connsiteX133" fmla="*/ 906694 w 941119"/>
              <a:gd name="connsiteY133" fmla="*/ 461949 h 921549"/>
              <a:gd name="connsiteX134" fmla="*/ 900557 w 941119"/>
              <a:gd name="connsiteY134" fmla="*/ 462482 h 921549"/>
              <a:gd name="connsiteX135" fmla="*/ 895967 w 941119"/>
              <a:gd name="connsiteY135" fmla="*/ 462838 h 921549"/>
              <a:gd name="connsiteX136" fmla="*/ 881040 w 941119"/>
              <a:gd name="connsiteY136" fmla="*/ 462945 h 921549"/>
              <a:gd name="connsiteX137" fmla="*/ 870811 w 941119"/>
              <a:gd name="connsiteY137" fmla="*/ 463639 h 921549"/>
              <a:gd name="connsiteX138" fmla="*/ 860546 w 941119"/>
              <a:gd name="connsiteY138" fmla="*/ 463959 h 921549"/>
              <a:gd name="connsiteX139" fmla="*/ 850316 w 941119"/>
              <a:gd name="connsiteY139" fmla="*/ 464688 h 921549"/>
              <a:gd name="connsiteX140" fmla="*/ 844677 w 941119"/>
              <a:gd name="connsiteY140" fmla="*/ 464955 h 921549"/>
              <a:gd name="connsiteX141" fmla="*/ 832401 w 941119"/>
              <a:gd name="connsiteY141" fmla="*/ 465809 h 921549"/>
              <a:gd name="connsiteX142" fmla="*/ 827793 w 941119"/>
              <a:gd name="connsiteY142" fmla="*/ 466005 h 921549"/>
              <a:gd name="connsiteX143" fmla="*/ 818596 w 941119"/>
              <a:gd name="connsiteY143" fmla="*/ 466788 h 921549"/>
              <a:gd name="connsiteX144" fmla="*/ 817066 w 941119"/>
              <a:gd name="connsiteY144" fmla="*/ 466966 h 921549"/>
              <a:gd name="connsiteX145" fmla="*/ 800200 w 941119"/>
              <a:gd name="connsiteY145" fmla="*/ 468264 h 921549"/>
              <a:gd name="connsiteX146" fmla="*/ 785416 w 941119"/>
              <a:gd name="connsiteY146" fmla="*/ 469777 h 921549"/>
              <a:gd name="connsiteX147" fmla="*/ 773194 w 941119"/>
              <a:gd name="connsiteY147" fmla="*/ 471182 h 921549"/>
              <a:gd name="connsiteX148" fmla="*/ 762004 w 941119"/>
              <a:gd name="connsiteY148" fmla="*/ 472481 h 921549"/>
              <a:gd name="connsiteX149" fmla="*/ 751881 w 941119"/>
              <a:gd name="connsiteY149" fmla="*/ 474117 h 921549"/>
              <a:gd name="connsiteX150" fmla="*/ 724075 w 941119"/>
              <a:gd name="connsiteY150" fmla="*/ 478654 h 921549"/>
              <a:gd name="connsiteX151" fmla="*/ 689063 w 941119"/>
              <a:gd name="connsiteY151" fmla="*/ 486606 h 921549"/>
              <a:gd name="connsiteX152" fmla="*/ 637061 w 941119"/>
              <a:gd name="connsiteY152" fmla="*/ 504272 h 921549"/>
              <a:gd name="connsiteX153" fmla="*/ 592069 w 941119"/>
              <a:gd name="connsiteY153" fmla="*/ 528948 h 921549"/>
              <a:gd name="connsiteX154" fmla="*/ 567073 w 941119"/>
              <a:gd name="connsiteY154" fmla="*/ 549531 h 921549"/>
              <a:gd name="connsiteX155" fmla="*/ 560153 w 941119"/>
              <a:gd name="connsiteY155" fmla="*/ 556434 h 921549"/>
              <a:gd name="connsiteX156" fmla="*/ 541312 w 941119"/>
              <a:gd name="connsiteY156" fmla="*/ 578797 h 921549"/>
              <a:gd name="connsiteX157" fmla="*/ 520355 w 941119"/>
              <a:gd name="connsiteY157" fmla="*/ 613524 h 921549"/>
              <a:gd name="connsiteX158" fmla="*/ 507350 w 941119"/>
              <a:gd name="connsiteY158" fmla="*/ 644266 h 921549"/>
              <a:gd name="connsiteX159" fmla="*/ 493314 w 941119"/>
              <a:gd name="connsiteY159" fmla="*/ 692034 h 921549"/>
              <a:gd name="connsiteX160" fmla="*/ 487514 w 941119"/>
              <a:gd name="connsiteY160" fmla="*/ 720143 h 921549"/>
              <a:gd name="connsiteX161" fmla="*/ 483137 w 941119"/>
              <a:gd name="connsiteY161" fmla="*/ 747985 h 921549"/>
              <a:gd name="connsiteX162" fmla="*/ 479971 w 941119"/>
              <a:gd name="connsiteY162" fmla="*/ 771860 h 921549"/>
              <a:gd name="connsiteX163" fmla="*/ 478281 w 941119"/>
              <a:gd name="connsiteY163" fmla="*/ 786092 h 921549"/>
              <a:gd name="connsiteX164" fmla="*/ 476929 w 941119"/>
              <a:gd name="connsiteY164" fmla="*/ 802442 h 921549"/>
              <a:gd name="connsiteX165" fmla="*/ 475310 w 941119"/>
              <a:gd name="connsiteY165" fmla="*/ 822367 h 921549"/>
              <a:gd name="connsiteX166" fmla="*/ 475185 w 941119"/>
              <a:gd name="connsiteY166" fmla="*/ 823381 h 921549"/>
              <a:gd name="connsiteX167" fmla="*/ 474064 w 941119"/>
              <a:gd name="connsiteY167" fmla="*/ 844392 h 921549"/>
              <a:gd name="connsiteX168" fmla="*/ 473246 w 941119"/>
              <a:gd name="connsiteY168" fmla="*/ 859264 h 921549"/>
              <a:gd name="connsiteX169" fmla="*/ 473015 w 941119"/>
              <a:gd name="connsiteY169" fmla="*/ 869014 h 921549"/>
              <a:gd name="connsiteX170" fmla="*/ 472178 w 941119"/>
              <a:gd name="connsiteY170" fmla="*/ 884883 h 921549"/>
              <a:gd name="connsiteX171" fmla="*/ 472036 w 941119"/>
              <a:gd name="connsiteY171" fmla="*/ 888992 h 921549"/>
              <a:gd name="connsiteX172" fmla="*/ 471912 w 941119"/>
              <a:gd name="connsiteY172" fmla="*/ 916265 h 921549"/>
              <a:gd name="connsiteX173" fmla="*/ 471965 w 941119"/>
              <a:gd name="connsiteY173" fmla="*/ 921371 h 921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</a:cxnLst>
            <a:rect l="l" t="t" r="r" b="b"/>
            <a:pathLst>
              <a:path w="941119" h="921549">
                <a:moveTo>
                  <a:pt x="471965" y="921371"/>
                </a:moveTo>
                <a:cubicBezTo>
                  <a:pt x="470378" y="916840"/>
                  <a:pt x="469718" y="912036"/>
                  <a:pt x="470026" y="907245"/>
                </a:cubicBezTo>
                <a:cubicBezTo>
                  <a:pt x="470026" y="900396"/>
                  <a:pt x="470026" y="893529"/>
                  <a:pt x="470026" y="886680"/>
                </a:cubicBezTo>
                <a:cubicBezTo>
                  <a:pt x="470102" y="882398"/>
                  <a:pt x="469859" y="878115"/>
                  <a:pt x="469296" y="873871"/>
                </a:cubicBezTo>
                <a:cubicBezTo>
                  <a:pt x="468951" y="870115"/>
                  <a:pt x="468857" y="866342"/>
                  <a:pt x="469012" y="862574"/>
                </a:cubicBezTo>
                <a:cubicBezTo>
                  <a:pt x="469012" y="858126"/>
                  <a:pt x="469279" y="853678"/>
                  <a:pt x="468211" y="849266"/>
                </a:cubicBezTo>
                <a:cubicBezTo>
                  <a:pt x="468003" y="847907"/>
                  <a:pt x="467937" y="846530"/>
                  <a:pt x="468016" y="845157"/>
                </a:cubicBezTo>
                <a:cubicBezTo>
                  <a:pt x="467891" y="840211"/>
                  <a:pt x="468229" y="835229"/>
                  <a:pt x="467144" y="830301"/>
                </a:cubicBezTo>
                <a:cubicBezTo>
                  <a:pt x="466896" y="828432"/>
                  <a:pt x="466838" y="826542"/>
                  <a:pt x="466966" y="824662"/>
                </a:cubicBezTo>
                <a:cubicBezTo>
                  <a:pt x="467130" y="821746"/>
                  <a:pt x="466872" y="818823"/>
                  <a:pt x="466201" y="815980"/>
                </a:cubicBezTo>
                <a:cubicBezTo>
                  <a:pt x="466059" y="815489"/>
                  <a:pt x="466005" y="814977"/>
                  <a:pt x="466041" y="814468"/>
                </a:cubicBezTo>
                <a:cubicBezTo>
                  <a:pt x="466414" y="808277"/>
                  <a:pt x="465027" y="802192"/>
                  <a:pt x="464813" y="796037"/>
                </a:cubicBezTo>
                <a:cubicBezTo>
                  <a:pt x="464635" y="791091"/>
                  <a:pt x="463746" y="786199"/>
                  <a:pt x="463176" y="781271"/>
                </a:cubicBezTo>
                <a:cubicBezTo>
                  <a:pt x="463038" y="780428"/>
                  <a:pt x="462943" y="779579"/>
                  <a:pt x="462892" y="778727"/>
                </a:cubicBezTo>
                <a:cubicBezTo>
                  <a:pt x="462629" y="773263"/>
                  <a:pt x="462034" y="767821"/>
                  <a:pt x="461113" y="762431"/>
                </a:cubicBezTo>
                <a:cubicBezTo>
                  <a:pt x="460686" y="759388"/>
                  <a:pt x="460401" y="756329"/>
                  <a:pt x="459992" y="753286"/>
                </a:cubicBezTo>
                <a:cubicBezTo>
                  <a:pt x="458498" y="742452"/>
                  <a:pt x="456754" y="731671"/>
                  <a:pt x="454904" y="720890"/>
                </a:cubicBezTo>
                <a:cubicBezTo>
                  <a:pt x="452420" y="705871"/>
                  <a:pt x="449159" y="690989"/>
                  <a:pt x="445137" y="676307"/>
                </a:cubicBezTo>
                <a:cubicBezTo>
                  <a:pt x="440458" y="659107"/>
                  <a:pt x="434573" y="642259"/>
                  <a:pt x="427524" y="625888"/>
                </a:cubicBezTo>
                <a:cubicBezTo>
                  <a:pt x="420559" y="609848"/>
                  <a:pt x="411982" y="594559"/>
                  <a:pt x="401924" y="580256"/>
                </a:cubicBezTo>
                <a:cubicBezTo>
                  <a:pt x="396960" y="573068"/>
                  <a:pt x="391427" y="566292"/>
                  <a:pt x="385378" y="559992"/>
                </a:cubicBezTo>
                <a:cubicBezTo>
                  <a:pt x="384293" y="558889"/>
                  <a:pt x="383333" y="557680"/>
                  <a:pt x="382372" y="556434"/>
                </a:cubicBezTo>
                <a:cubicBezTo>
                  <a:pt x="380666" y="554280"/>
                  <a:pt x="378714" y="552333"/>
                  <a:pt x="376554" y="550635"/>
                </a:cubicBezTo>
                <a:cubicBezTo>
                  <a:pt x="375722" y="550037"/>
                  <a:pt x="374925" y="549389"/>
                  <a:pt x="374170" y="548695"/>
                </a:cubicBezTo>
                <a:cubicBezTo>
                  <a:pt x="369525" y="544134"/>
                  <a:pt x="364594" y="539873"/>
                  <a:pt x="359404" y="535940"/>
                </a:cubicBezTo>
                <a:cubicBezTo>
                  <a:pt x="352144" y="530209"/>
                  <a:pt x="344501" y="524984"/>
                  <a:pt x="336526" y="520302"/>
                </a:cubicBezTo>
                <a:cubicBezTo>
                  <a:pt x="319182" y="510227"/>
                  <a:pt x="300888" y="501885"/>
                  <a:pt x="281909" y="495395"/>
                </a:cubicBezTo>
                <a:cubicBezTo>
                  <a:pt x="267490" y="490476"/>
                  <a:pt x="252821" y="486320"/>
                  <a:pt x="237966" y="482942"/>
                </a:cubicBezTo>
                <a:cubicBezTo>
                  <a:pt x="226473" y="480291"/>
                  <a:pt x="214927" y="477853"/>
                  <a:pt x="203239" y="476199"/>
                </a:cubicBezTo>
                <a:cubicBezTo>
                  <a:pt x="192760" y="474722"/>
                  <a:pt x="182335" y="472641"/>
                  <a:pt x="171839" y="471449"/>
                </a:cubicBezTo>
                <a:cubicBezTo>
                  <a:pt x="167444" y="470933"/>
                  <a:pt x="162943" y="470239"/>
                  <a:pt x="158585" y="470043"/>
                </a:cubicBezTo>
                <a:cubicBezTo>
                  <a:pt x="154226" y="469848"/>
                  <a:pt x="149690" y="469047"/>
                  <a:pt x="145349" y="468496"/>
                </a:cubicBezTo>
                <a:cubicBezTo>
                  <a:pt x="144341" y="468325"/>
                  <a:pt x="143326" y="468206"/>
                  <a:pt x="142306" y="468140"/>
                </a:cubicBezTo>
                <a:cubicBezTo>
                  <a:pt x="139033" y="468140"/>
                  <a:pt x="135795" y="467410"/>
                  <a:pt x="132611" y="467339"/>
                </a:cubicBezTo>
                <a:cubicBezTo>
                  <a:pt x="126420" y="467197"/>
                  <a:pt x="120353" y="465863"/>
                  <a:pt x="114180" y="466023"/>
                </a:cubicBezTo>
                <a:cubicBezTo>
                  <a:pt x="111788" y="466194"/>
                  <a:pt x="109383" y="465971"/>
                  <a:pt x="107063" y="465364"/>
                </a:cubicBezTo>
                <a:cubicBezTo>
                  <a:pt x="106570" y="465201"/>
                  <a:pt x="106053" y="465123"/>
                  <a:pt x="105533" y="465133"/>
                </a:cubicBezTo>
                <a:cubicBezTo>
                  <a:pt x="97972" y="465489"/>
                  <a:pt x="90518" y="464101"/>
                  <a:pt x="82975" y="463977"/>
                </a:cubicBezTo>
                <a:cubicBezTo>
                  <a:pt x="77838" y="464155"/>
                  <a:pt x="72695" y="463886"/>
                  <a:pt x="67604" y="463176"/>
                </a:cubicBezTo>
                <a:cubicBezTo>
                  <a:pt x="64708" y="462883"/>
                  <a:pt x="61794" y="462812"/>
                  <a:pt x="58887" y="462963"/>
                </a:cubicBezTo>
                <a:cubicBezTo>
                  <a:pt x="52037" y="462767"/>
                  <a:pt x="45170" y="463425"/>
                  <a:pt x="38374" y="462073"/>
                </a:cubicBezTo>
                <a:cubicBezTo>
                  <a:pt x="37010" y="461918"/>
                  <a:pt x="35634" y="461888"/>
                  <a:pt x="34265" y="461984"/>
                </a:cubicBezTo>
                <a:lnTo>
                  <a:pt x="4892" y="461931"/>
                </a:lnTo>
                <a:cubicBezTo>
                  <a:pt x="3677" y="462016"/>
                  <a:pt x="2458" y="461815"/>
                  <a:pt x="1334" y="461344"/>
                </a:cubicBezTo>
                <a:cubicBezTo>
                  <a:pt x="2348" y="461255"/>
                  <a:pt x="3380" y="461095"/>
                  <a:pt x="4394" y="461077"/>
                </a:cubicBezTo>
                <a:lnTo>
                  <a:pt x="22416" y="460952"/>
                </a:lnTo>
                <a:cubicBezTo>
                  <a:pt x="25991" y="461127"/>
                  <a:pt x="29574" y="460876"/>
                  <a:pt x="33090" y="460205"/>
                </a:cubicBezTo>
                <a:cubicBezTo>
                  <a:pt x="34449" y="459994"/>
                  <a:pt x="35828" y="459935"/>
                  <a:pt x="37200" y="460027"/>
                </a:cubicBezTo>
                <a:cubicBezTo>
                  <a:pt x="43035" y="460027"/>
                  <a:pt x="48853" y="460027"/>
                  <a:pt x="54688" y="460027"/>
                </a:cubicBezTo>
                <a:cubicBezTo>
                  <a:pt x="58111" y="460079"/>
                  <a:pt x="61533" y="459848"/>
                  <a:pt x="64918" y="459334"/>
                </a:cubicBezTo>
                <a:cubicBezTo>
                  <a:pt x="67984" y="459010"/>
                  <a:pt x="71070" y="458908"/>
                  <a:pt x="74151" y="459031"/>
                </a:cubicBezTo>
                <a:cubicBezTo>
                  <a:pt x="78781" y="459232"/>
                  <a:pt x="83420" y="458953"/>
                  <a:pt x="87992" y="458195"/>
                </a:cubicBezTo>
                <a:cubicBezTo>
                  <a:pt x="89689" y="457960"/>
                  <a:pt x="91405" y="457894"/>
                  <a:pt x="93116" y="457999"/>
                </a:cubicBezTo>
                <a:cubicBezTo>
                  <a:pt x="97226" y="458202"/>
                  <a:pt x="101346" y="457921"/>
                  <a:pt x="105391" y="457163"/>
                </a:cubicBezTo>
                <a:cubicBezTo>
                  <a:pt x="106750" y="456951"/>
                  <a:pt x="108129" y="456891"/>
                  <a:pt x="109501" y="456985"/>
                </a:cubicBezTo>
                <a:cubicBezTo>
                  <a:pt x="113269" y="457163"/>
                  <a:pt x="117046" y="456877"/>
                  <a:pt x="120744" y="456131"/>
                </a:cubicBezTo>
                <a:cubicBezTo>
                  <a:pt x="121919" y="455930"/>
                  <a:pt x="123113" y="455870"/>
                  <a:pt x="124302" y="455953"/>
                </a:cubicBezTo>
                <a:cubicBezTo>
                  <a:pt x="127048" y="456103"/>
                  <a:pt x="129801" y="455839"/>
                  <a:pt x="132468" y="455171"/>
                </a:cubicBezTo>
                <a:cubicBezTo>
                  <a:pt x="132964" y="455021"/>
                  <a:pt x="133482" y="454962"/>
                  <a:pt x="133998" y="454993"/>
                </a:cubicBezTo>
                <a:cubicBezTo>
                  <a:pt x="139335" y="455384"/>
                  <a:pt x="144530" y="453907"/>
                  <a:pt x="149850" y="453747"/>
                </a:cubicBezTo>
                <a:cubicBezTo>
                  <a:pt x="154262" y="453623"/>
                  <a:pt x="158745" y="452680"/>
                  <a:pt x="163050" y="452128"/>
                </a:cubicBezTo>
                <a:cubicBezTo>
                  <a:pt x="166964" y="451648"/>
                  <a:pt x="170878" y="451310"/>
                  <a:pt x="174774" y="450794"/>
                </a:cubicBezTo>
                <a:cubicBezTo>
                  <a:pt x="181036" y="449940"/>
                  <a:pt x="187228" y="448926"/>
                  <a:pt x="193543" y="448125"/>
                </a:cubicBezTo>
                <a:cubicBezTo>
                  <a:pt x="200499" y="447254"/>
                  <a:pt x="207384" y="445973"/>
                  <a:pt x="214251" y="444656"/>
                </a:cubicBezTo>
                <a:cubicBezTo>
                  <a:pt x="218290" y="443874"/>
                  <a:pt x="222364" y="443322"/>
                  <a:pt x="226367" y="442450"/>
                </a:cubicBezTo>
                <a:cubicBezTo>
                  <a:pt x="244963" y="438563"/>
                  <a:pt x="263323" y="433621"/>
                  <a:pt x="281357" y="427649"/>
                </a:cubicBezTo>
                <a:cubicBezTo>
                  <a:pt x="296960" y="422374"/>
                  <a:pt x="312103" y="415829"/>
                  <a:pt x="326634" y="408079"/>
                </a:cubicBezTo>
                <a:cubicBezTo>
                  <a:pt x="339643" y="401148"/>
                  <a:pt x="351963" y="392993"/>
                  <a:pt x="363425" y="383724"/>
                </a:cubicBezTo>
                <a:cubicBezTo>
                  <a:pt x="372173" y="376544"/>
                  <a:pt x="380335" y="368680"/>
                  <a:pt x="387834" y="360205"/>
                </a:cubicBezTo>
                <a:cubicBezTo>
                  <a:pt x="396875" y="350126"/>
                  <a:pt x="404875" y="339159"/>
                  <a:pt x="411708" y="327470"/>
                </a:cubicBezTo>
                <a:cubicBezTo>
                  <a:pt x="415925" y="320212"/>
                  <a:pt x="420195" y="312971"/>
                  <a:pt x="423681" y="305321"/>
                </a:cubicBezTo>
                <a:cubicBezTo>
                  <a:pt x="430088" y="291460"/>
                  <a:pt x="435585" y="277198"/>
                  <a:pt x="440138" y="262624"/>
                </a:cubicBezTo>
                <a:cubicBezTo>
                  <a:pt x="444158" y="249530"/>
                  <a:pt x="447699" y="236329"/>
                  <a:pt x="450527" y="222915"/>
                </a:cubicBezTo>
                <a:cubicBezTo>
                  <a:pt x="452129" y="215390"/>
                  <a:pt x="453801" y="207882"/>
                  <a:pt x="455082" y="200286"/>
                </a:cubicBezTo>
                <a:cubicBezTo>
                  <a:pt x="456363" y="192689"/>
                  <a:pt x="457448" y="185110"/>
                  <a:pt x="458640" y="177514"/>
                </a:cubicBezTo>
                <a:cubicBezTo>
                  <a:pt x="459191" y="173956"/>
                  <a:pt x="459743" y="170398"/>
                  <a:pt x="460419" y="166840"/>
                </a:cubicBezTo>
                <a:cubicBezTo>
                  <a:pt x="460917" y="163975"/>
                  <a:pt x="460881" y="161058"/>
                  <a:pt x="461415" y="158176"/>
                </a:cubicBezTo>
                <a:cubicBezTo>
                  <a:pt x="462234" y="153817"/>
                  <a:pt x="462340" y="149280"/>
                  <a:pt x="462803" y="144922"/>
                </a:cubicBezTo>
                <a:cubicBezTo>
                  <a:pt x="463319" y="139994"/>
                  <a:pt x="463870" y="135083"/>
                  <a:pt x="464422" y="130155"/>
                </a:cubicBezTo>
                <a:cubicBezTo>
                  <a:pt x="464562" y="129662"/>
                  <a:pt x="464651" y="129155"/>
                  <a:pt x="464689" y="128643"/>
                </a:cubicBezTo>
                <a:cubicBezTo>
                  <a:pt x="464368" y="122630"/>
                  <a:pt x="466005" y="116741"/>
                  <a:pt x="465881" y="110728"/>
                </a:cubicBezTo>
                <a:cubicBezTo>
                  <a:pt x="465758" y="108500"/>
                  <a:pt x="465987" y="106267"/>
                  <a:pt x="466557" y="104110"/>
                </a:cubicBezTo>
                <a:cubicBezTo>
                  <a:pt x="466720" y="103617"/>
                  <a:pt x="466799" y="103100"/>
                  <a:pt x="466788" y="102580"/>
                </a:cubicBezTo>
                <a:cubicBezTo>
                  <a:pt x="466397" y="95197"/>
                  <a:pt x="467998" y="87921"/>
                  <a:pt x="467944" y="80538"/>
                </a:cubicBezTo>
                <a:cubicBezTo>
                  <a:pt x="467823" y="76775"/>
                  <a:pt x="468069" y="73010"/>
                  <a:pt x="468674" y="69294"/>
                </a:cubicBezTo>
                <a:cubicBezTo>
                  <a:pt x="468983" y="66566"/>
                  <a:pt x="469078" y="63818"/>
                  <a:pt x="468958" y="61075"/>
                </a:cubicBezTo>
                <a:cubicBezTo>
                  <a:pt x="469101" y="55738"/>
                  <a:pt x="468585" y="50401"/>
                  <a:pt x="469795" y="45188"/>
                </a:cubicBezTo>
                <a:cubicBezTo>
                  <a:pt x="469988" y="43833"/>
                  <a:pt x="470029" y="42460"/>
                  <a:pt x="469919" y="41096"/>
                </a:cubicBezTo>
                <a:cubicBezTo>
                  <a:pt x="469919" y="30795"/>
                  <a:pt x="470079" y="20512"/>
                  <a:pt x="470026" y="10230"/>
                </a:cubicBezTo>
                <a:cubicBezTo>
                  <a:pt x="470088" y="7168"/>
                  <a:pt x="470741" y="4148"/>
                  <a:pt x="471947" y="1334"/>
                </a:cubicBezTo>
                <a:lnTo>
                  <a:pt x="471947" y="5462"/>
                </a:lnTo>
                <a:cubicBezTo>
                  <a:pt x="471947" y="13183"/>
                  <a:pt x="471947" y="20886"/>
                  <a:pt x="472054" y="28589"/>
                </a:cubicBezTo>
                <a:cubicBezTo>
                  <a:pt x="471995" y="32700"/>
                  <a:pt x="472239" y="36808"/>
                  <a:pt x="472783" y="40883"/>
                </a:cubicBezTo>
                <a:cubicBezTo>
                  <a:pt x="473128" y="44465"/>
                  <a:pt x="473223" y="48068"/>
                  <a:pt x="473068" y="51664"/>
                </a:cubicBezTo>
                <a:cubicBezTo>
                  <a:pt x="473193" y="57143"/>
                  <a:pt x="472819" y="62605"/>
                  <a:pt x="473904" y="68067"/>
                </a:cubicBezTo>
                <a:cubicBezTo>
                  <a:pt x="474171" y="70429"/>
                  <a:pt x="474237" y="72809"/>
                  <a:pt x="474100" y="75183"/>
                </a:cubicBezTo>
                <a:cubicBezTo>
                  <a:pt x="473904" y="79121"/>
                  <a:pt x="474173" y="83068"/>
                  <a:pt x="474900" y="86942"/>
                </a:cubicBezTo>
                <a:cubicBezTo>
                  <a:pt x="475098" y="88117"/>
                  <a:pt x="475164" y="89311"/>
                  <a:pt x="475096" y="90500"/>
                </a:cubicBezTo>
                <a:cubicBezTo>
                  <a:pt x="474922" y="94955"/>
                  <a:pt x="475219" y="99416"/>
                  <a:pt x="475986" y="103808"/>
                </a:cubicBezTo>
                <a:cubicBezTo>
                  <a:pt x="476210" y="105333"/>
                  <a:pt x="476263" y="106878"/>
                  <a:pt x="476146" y="108415"/>
                </a:cubicBezTo>
                <a:cubicBezTo>
                  <a:pt x="476012" y="110988"/>
                  <a:pt x="476263" y="113567"/>
                  <a:pt x="476893" y="116065"/>
                </a:cubicBezTo>
                <a:cubicBezTo>
                  <a:pt x="477041" y="116561"/>
                  <a:pt x="477101" y="117079"/>
                  <a:pt x="477071" y="117595"/>
                </a:cubicBezTo>
                <a:cubicBezTo>
                  <a:pt x="476715" y="123271"/>
                  <a:pt x="478085" y="128821"/>
                  <a:pt x="478316" y="134479"/>
                </a:cubicBezTo>
                <a:cubicBezTo>
                  <a:pt x="478530" y="139407"/>
                  <a:pt x="479455" y="144299"/>
                  <a:pt x="480095" y="149227"/>
                </a:cubicBezTo>
                <a:cubicBezTo>
                  <a:pt x="480487" y="152607"/>
                  <a:pt x="480771" y="156023"/>
                  <a:pt x="481163" y="159421"/>
                </a:cubicBezTo>
                <a:cubicBezTo>
                  <a:pt x="483600" y="180129"/>
                  <a:pt x="487123" y="200659"/>
                  <a:pt x="491339" y="221083"/>
                </a:cubicBezTo>
                <a:cubicBezTo>
                  <a:pt x="495486" y="241209"/>
                  <a:pt x="501124" y="260999"/>
                  <a:pt x="508204" y="280290"/>
                </a:cubicBezTo>
                <a:cubicBezTo>
                  <a:pt x="515675" y="301299"/>
                  <a:pt x="525842" y="321247"/>
                  <a:pt x="538448" y="339639"/>
                </a:cubicBezTo>
                <a:cubicBezTo>
                  <a:pt x="542878" y="345955"/>
                  <a:pt x="547521" y="352092"/>
                  <a:pt x="552556" y="357928"/>
                </a:cubicBezTo>
                <a:cubicBezTo>
                  <a:pt x="557146" y="363265"/>
                  <a:pt x="562092" y="368246"/>
                  <a:pt x="567073" y="373210"/>
                </a:cubicBezTo>
                <a:cubicBezTo>
                  <a:pt x="573448" y="379424"/>
                  <a:pt x="580293" y="385133"/>
                  <a:pt x="587550" y="390289"/>
                </a:cubicBezTo>
                <a:cubicBezTo>
                  <a:pt x="594471" y="395341"/>
                  <a:pt x="601694" y="399949"/>
                  <a:pt x="609077" y="404325"/>
                </a:cubicBezTo>
                <a:cubicBezTo>
                  <a:pt x="620349" y="410876"/>
                  <a:pt x="632106" y="416549"/>
                  <a:pt x="644249" y="421297"/>
                </a:cubicBezTo>
                <a:cubicBezTo>
                  <a:pt x="660441" y="427810"/>
                  <a:pt x="677090" y="433128"/>
                  <a:pt x="694062" y="437202"/>
                </a:cubicBezTo>
                <a:cubicBezTo>
                  <a:pt x="704363" y="439657"/>
                  <a:pt x="714681" y="442148"/>
                  <a:pt x="725106" y="444087"/>
                </a:cubicBezTo>
                <a:cubicBezTo>
                  <a:pt x="732312" y="445439"/>
                  <a:pt x="739517" y="446898"/>
                  <a:pt x="746846" y="447645"/>
                </a:cubicBezTo>
                <a:cubicBezTo>
                  <a:pt x="755155" y="448570"/>
                  <a:pt x="763392" y="450171"/>
                  <a:pt x="771664" y="451328"/>
                </a:cubicBezTo>
                <a:cubicBezTo>
                  <a:pt x="776076" y="451933"/>
                  <a:pt x="780560" y="452164"/>
                  <a:pt x="784936" y="452644"/>
                </a:cubicBezTo>
                <a:cubicBezTo>
                  <a:pt x="790024" y="453178"/>
                  <a:pt x="795112" y="453836"/>
                  <a:pt x="800200" y="454423"/>
                </a:cubicBezTo>
                <a:cubicBezTo>
                  <a:pt x="801552" y="454566"/>
                  <a:pt x="802922" y="454655"/>
                  <a:pt x="804292" y="454672"/>
                </a:cubicBezTo>
                <a:cubicBezTo>
                  <a:pt x="806689" y="454575"/>
                  <a:pt x="809085" y="454827"/>
                  <a:pt x="811408" y="455420"/>
                </a:cubicBezTo>
                <a:cubicBezTo>
                  <a:pt x="811734" y="455535"/>
                  <a:pt x="812077" y="455589"/>
                  <a:pt x="812422" y="455580"/>
                </a:cubicBezTo>
                <a:cubicBezTo>
                  <a:pt x="818453" y="455242"/>
                  <a:pt x="824342" y="456683"/>
                  <a:pt x="830337" y="456754"/>
                </a:cubicBezTo>
                <a:cubicBezTo>
                  <a:pt x="833424" y="456581"/>
                  <a:pt x="836520" y="456838"/>
                  <a:pt x="839535" y="457519"/>
                </a:cubicBezTo>
                <a:cubicBezTo>
                  <a:pt x="840031" y="457667"/>
                  <a:pt x="840549" y="457727"/>
                  <a:pt x="841065" y="457697"/>
                </a:cubicBezTo>
                <a:cubicBezTo>
                  <a:pt x="851010" y="457305"/>
                  <a:pt x="860866" y="459280"/>
                  <a:pt x="870829" y="458871"/>
                </a:cubicBezTo>
                <a:cubicBezTo>
                  <a:pt x="873739" y="458656"/>
                  <a:pt x="876666" y="458876"/>
                  <a:pt x="879510" y="459529"/>
                </a:cubicBezTo>
                <a:cubicBezTo>
                  <a:pt x="880859" y="459773"/>
                  <a:pt x="882232" y="459857"/>
                  <a:pt x="883602" y="459778"/>
                </a:cubicBezTo>
                <a:cubicBezTo>
                  <a:pt x="889082" y="459778"/>
                  <a:pt x="894579" y="459778"/>
                  <a:pt x="900059" y="459885"/>
                </a:cubicBezTo>
                <a:cubicBezTo>
                  <a:pt x="904513" y="459778"/>
                  <a:pt x="908970" y="460029"/>
                  <a:pt x="913384" y="460632"/>
                </a:cubicBezTo>
                <a:cubicBezTo>
                  <a:pt x="916621" y="460979"/>
                  <a:pt x="919883" y="461052"/>
                  <a:pt x="923133" y="460846"/>
                </a:cubicBezTo>
                <a:cubicBezTo>
                  <a:pt x="928970" y="460760"/>
                  <a:pt x="934807" y="460986"/>
                  <a:pt x="940621" y="461522"/>
                </a:cubicBezTo>
                <a:cubicBezTo>
                  <a:pt x="939589" y="461629"/>
                  <a:pt x="938575" y="461789"/>
                  <a:pt x="937561" y="461806"/>
                </a:cubicBezTo>
                <a:lnTo>
                  <a:pt x="906694" y="461949"/>
                </a:lnTo>
                <a:cubicBezTo>
                  <a:pt x="904636" y="461913"/>
                  <a:pt x="902578" y="462093"/>
                  <a:pt x="900557" y="462482"/>
                </a:cubicBezTo>
                <a:cubicBezTo>
                  <a:pt x="899043" y="462762"/>
                  <a:pt x="897506" y="462881"/>
                  <a:pt x="895967" y="462838"/>
                </a:cubicBezTo>
                <a:cubicBezTo>
                  <a:pt x="890985" y="462838"/>
                  <a:pt x="886022" y="462838"/>
                  <a:pt x="881040" y="462945"/>
                </a:cubicBezTo>
                <a:cubicBezTo>
                  <a:pt x="877618" y="462927"/>
                  <a:pt x="874200" y="463160"/>
                  <a:pt x="870811" y="463639"/>
                </a:cubicBezTo>
                <a:cubicBezTo>
                  <a:pt x="867400" y="463968"/>
                  <a:pt x="863970" y="464076"/>
                  <a:pt x="860546" y="463959"/>
                </a:cubicBezTo>
                <a:cubicBezTo>
                  <a:pt x="857119" y="463838"/>
                  <a:pt x="853691" y="464082"/>
                  <a:pt x="850316" y="464688"/>
                </a:cubicBezTo>
                <a:cubicBezTo>
                  <a:pt x="848450" y="464966"/>
                  <a:pt x="846561" y="465055"/>
                  <a:pt x="844677" y="464955"/>
                </a:cubicBezTo>
                <a:cubicBezTo>
                  <a:pt x="840565" y="464795"/>
                  <a:pt x="836450" y="465082"/>
                  <a:pt x="832401" y="465809"/>
                </a:cubicBezTo>
                <a:cubicBezTo>
                  <a:pt x="830876" y="466035"/>
                  <a:pt x="829332" y="466101"/>
                  <a:pt x="827793" y="466005"/>
                </a:cubicBezTo>
                <a:cubicBezTo>
                  <a:pt x="824707" y="465829"/>
                  <a:pt x="821609" y="466092"/>
                  <a:pt x="818596" y="466788"/>
                </a:cubicBezTo>
                <a:cubicBezTo>
                  <a:pt x="818101" y="466944"/>
                  <a:pt x="817582" y="467005"/>
                  <a:pt x="817066" y="466966"/>
                </a:cubicBezTo>
                <a:cubicBezTo>
                  <a:pt x="811391" y="466539"/>
                  <a:pt x="805787" y="467695"/>
                  <a:pt x="800200" y="468264"/>
                </a:cubicBezTo>
                <a:cubicBezTo>
                  <a:pt x="795290" y="468762"/>
                  <a:pt x="790327" y="469065"/>
                  <a:pt x="785416" y="469777"/>
                </a:cubicBezTo>
                <a:cubicBezTo>
                  <a:pt x="781378" y="470364"/>
                  <a:pt x="777286" y="470862"/>
                  <a:pt x="773194" y="471182"/>
                </a:cubicBezTo>
                <a:cubicBezTo>
                  <a:pt x="769458" y="471484"/>
                  <a:pt x="765722" y="471965"/>
                  <a:pt x="762004" y="472481"/>
                </a:cubicBezTo>
                <a:cubicBezTo>
                  <a:pt x="758624" y="472943"/>
                  <a:pt x="755279" y="473762"/>
                  <a:pt x="751881" y="474117"/>
                </a:cubicBezTo>
                <a:cubicBezTo>
                  <a:pt x="742541" y="475149"/>
                  <a:pt x="733308" y="476928"/>
                  <a:pt x="724075" y="478654"/>
                </a:cubicBezTo>
                <a:cubicBezTo>
                  <a:pt x="712315" y="480860"/>
                  <a:pt x="700609" y="483493"/>
                  <a:pt x="689063" y="486606"/>
                </a:cubicBezTo>
                <a:cubicBezTo>
                  <a:pt x="671320" y="491214"/>
                  <a:pt x="653939" y="497119"/>
                  <a:pt x="637061" y="504272"/>
                </a:cubicBezTo>
                <a:cubicBezTo>
                  <a:pt x="621276" y="510972"/>
                  <a:pt x="606203" y="519240"/>
                  <a:pt x="592069" y="528948"/>
                </a:cubicBezTo>
                <a:cubicBezTo>
                  <a:pt x="583147" y="535061"/>
                  <a:pt x="574784" y="541947"/>
                  <a:pt x="567073" y="549531"/>
                </a:cubicBezTo>
                <a:cubicBezTo>
                  <a:pt x="564778" y="551844"/>
                  <a:pt x="562483" y="554157"/>
                  <a:pt x="560153" y="556434"/>
                </a:cubicBezTo>
                <a:cubicBezTo>
                  <a:pt x="553214" y="563307"/>
                  <a:pt x="546908" y="570791"/>
                  <a:pt x="541312" y="578797"/>
                </a:cubicBezTo>
                <a:cubicBezTo>
                  <a:pt x="533346" y="589752"/>
                  <a:pt x="526335" y="601369"/>
                  <a:pt x="520355" y="613524"/>
                </a:cubicBezTo>
                <a:cubicBezTo>
                  <a:pt x="515516" y="623558"/>
                  <a:pt x="511181" y="633805"/>
                  <a:pt x="507350" y="644266"/>
                </a:cubicBezTo>
                <a:cubicBezTo>
                  <a:pt x="501720" y="659893"/>
                  <a:pt x="497032" y="675844"/>
                  <a:pt x="493314" y="692034"/>
                </a:cubicBezTo>
                <a:cubicBezTo>
                  <a:pt x="491143" y="701356"/>
                  <a:pt x="489275" y="710749"/>
                  <a:pt x="487514" y="720143"/>
                </a:cubicBezTo>
                <a:cubicBezTo>
                  <a:pt x="485753" y="729536"/>
                  <a:pt x="484383" y="738663"/>
                  <a:pt x="483137" y="747985"/>
                </a:cubicBezTo>
                <a:cubicBezTo>
                  <a:pt x="482088" y="755937"/>
                  <a:pt x="481163" y="763996"/>
                  <a:pt x="479971" y="771860"/>
                </a:cubicBezTo>
                <a:cubicBezTo>
                  <a:pt x="479259" y="776592"/>
                  <a:pt x="479811" y="781467"/>
                  <a:pt x="478281" y="786092"/>
                </a:cubicBezTo>
                <a:cubicBezTo>
                  <a:pt x="478241" y="791568"/>
                  <a:pt x="477788" y="797033"/>
                  <a:pt x="476929" y="802442"/>
                </a:cubicBezTo>
                <a:cubicBezTo>
                  <a:pt x="476253" y="809077"/>
                  <a:pt x="476733" y="815802"/>
                  <a:pt x="475310" y="822367"/>
                </a:cubicBezTo>
                <a:cubicBezTo>
                  <a:pt x="475233" y="822700"/>
                  <a:pt x="475192" y="823039"/>
                  <a:pt x="475185" y="823381"/>
                </a:cubicBezTo>
                <a:cubicBezTo>
                  <a:pt x="475452" y="830497"/>
                  <a:pt x="474349" y="837400"/>
                  <a:pt x="474064" y="844392"/>
                </a:cubicBezTo>
                <a:cubicBezTo>
                  <a:pt x="474128" y="849362"/>
                  <a:pt x="473856" y="854331"/>
                  <a:pt x="473246" y="859264"/>
                </a:cubicBezTo>
                <a:cubicBezTo>
                  <a:pt x="472927" y="862504"/>
                  <a:pt x="472851" y="865763"/>
                  <a:pt x="473015" y="869014"/>
                </a:cubicBezTo>
                <a:cubicBezTo>
                  <a:pt x="472872" y="874351"/>
                  <a:pt x="473370" y="879688"/>
                  <a:pt x="472178" y="884883"/>
                </a:cubicBezTo>
                <a:cubicBezTo>
                  <a:pt x="471988" y="886244"/>
                  <a:pt x="471940" y="887621"/>
                  <a:pt x="472036" y="888992"/>
                </a:cubicBezTo>
                <a:cubicBezTo>
                  <a:pt x="472036" y="898089"/>
                  <a:pt x="471995" y="907180"/>
                  <a:pt x="471912" y="916265"/>
                </a:cubicBezTo>
                <a:cubicBezTo>
                  <a:pt x="471947" y="917955"/>
                  <a:pt x="471965" y="919663"/>
                  <a:pt x="471965" y="921371"/>
                </a:cubicBez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组合 27"/>
          <p:cNvGrpSpPr/>
          <p:nvPr/>
        </p:nvGrpSpPr>
        <p:grpSpPr>
          <a:xfrm>
            <a:off x="166977" y="549275"/>
            <a:ext cx="4773824" cy="1601410"/>
            <a:chOff x="782437" y="1030516"/>
            <a:chExt cx="4773824" cy="1601410"/>
          </a:xfrm>
        </p:grpSpPr>
        <p:sp>
          <p:nvSpPr>
            <p:cNvPr id="29" name="文本框 28"/>
            <p:cNvSpPr txBox="1"/>
            <p:nvPr/>
          </p:nvSpPr>
          <p:spPr>
            <a:xfrm>
              <a:off x="814257" y="1030516"/>
              <a:ext cx="4742004" cy="1569660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algn="r"/>
              <a:r>
                <a:rPr lang="en-US" altLang="zh-CN" sz="9600" dirty="0">
                  <a:solidFill>
                    <a:schemeClr val="bg1"/>
                  </a:solidFill>
                  <a:latin typeface="+mj-ea"/>
                  <a:ea typeface="+mj-ea"/>
                </a:rPr>
                <a:t>THREE</a:t>
              </a:r>
              <a:endParaRPr lang="zh-CN" altLang="en-US" sz="960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782437" y="1062266"/>
              <a:ext cx="4742004" cy="1569660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algn="r"/>
              <a:r>
                <a:rPr lang="en-US" altLang="zh-CN" sz="9600" dirty="0">
                  <a:ln>
                    <a:solidFill>
                      <a:schemeClr val="bg1"/>
                    </a:solidFill>
                  </a:ln>
                  <a:noFill/>
                  <a:latin typeface="+mj-ea"/>
                  <a:ea typeface="+mj-ea"/>
                </a:rPr>
                <a:t>THREE</a:t>
              </a:r>
              <a:endParaRPr lang="zh-CN" altLang="en-US" sz="9600" dirty="0">
                <a:ln>
                  <a:solidFill>
                    <a:schemeClr val="bg1"/>
                  </a:solidFill>
                </a:ln>
                <a:noFill/>
                <a:latin typeface="+mj-ea"/>
                <a:ea typeface="+mj-ea"/>
              </a:endParaRPr>
            </a:p>
          </p:txBody>
        </p:sp>
      </p:grpSp>
      <p:sp>
        <p:nvSpPr>
          <p:cNvPr id="46" name="文本框 45"/>
          <p:cNvSpPr txBox="1"/>
          <p:nvPr/>
        </p:nvSpPr>
        <p:spPr>
          <a:xfrm>
            <a:off x="1890472" y="2070034"/>
            <a:ext cx="2646879" cy="83099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r>
              <a:rPr lang="zh-CN" altLang="en-US" sz="4800" dirty="0">
                <a:solidFill>
                  <a:srgbClr val="FFFFFF"/>
                </a:solidFill>
                <a:latin typeface="+mj-ea"/>
                <a:ea typeface="+mj-ea"/>
              </a:rPr>
              <a:t>社会实践</a:t>
            </a:r>
          </a:p>
        </p:txBody>
      </p:sp>
      <p:grpSp>
        <p:nvGrpSpPr>
          <p:cNvPr id="47" name="组合 46"/>
          <p:cNvGrpSpPr/>
          <p:nvPr/>
        </p:nvGrpSpPr>
        <p:grpSpPr>
          <a:xfrm rot="15772184">
            <a:off x="544331" y="2319200"/>
            <a:ext cx="1518282" cy="634323"/>
            <a:chOff x="4119562" y="362351"/>
            <a:chExt cx="1866900" cy="779972"/>
          </a:xfrm>
        </p:grpSpPr>
        <p:sp>
          <p:nvSpPr>
            <p:cNvPr id="48" name="椭圆 47"/>
            <p:cNvSpPr/>
            <p:nvPr/>
          </p:nvSpPr>
          <p:spPr>
            <a:xfrm rot="19039575">
              <a:off x="4119562" y="579752"/>
              <a:ext cx="1866900" cy="40005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bg1">
                  <a:alpha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49" name="椭圆 48"/>
            <p:cNvSpPr/>
            <p:nvPr/>
          </p:nvSpPr>
          <p:spPr>
            <a:xfrm rot="21362372">
              <a:off x="4364663" y="595872"/>
              <a:ext cx="1403212" cy="310207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bg1">
                  <a:alpha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50" name="椭圆 49"/>
            <p:cNvSpPr/>
            <p:nvPr/>
          </p:nvSpPr>
          <p:spPr>
            <a:xfrm rot="3454291">
              <a:off x="4733069" y="602145"/>
              <a:ext cx="779972" cy="300384"/>
            </a:xfrm>
            <a:prstGeom prst="ellipse">
              <a:avLst/>
            </a:prstGeom>
            <a:noFill/>
            <a:ln w="12700">
              <a:solidFill>
                <a:schemeClr val="bg1">
                  <a:alpha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42" name="文本框 41"/>
          <p:cNvSpPr txBox="1"/>
          <p:nvPr/>
        </p:nvSpPr>
        <p:spPr>
          <a:xfrm>
            <a:off x="8556472" y="5468303"/>
            <a:ext cx="2226187" cy="984885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noAutofit/>
          </a:bodyPr>
          <a:lstStyle>
            <a:defPPr>
              <a:defRPr lang="zh-CN"/>
            </a:defPPr>
            <a:lvl1pPr>
              <a:defRPr sz="3200">
                <a:ln w="12700">
                  <a:solidFill>
                    <a:schemeClr val="bg1">
                      <a:alpha val="70000"/>
                    </a:schemeClr>
                  </a:solidFill>
                </a:ln>
                <a:noFill/>
                <a:latin typeface="+mj-lt"/>
                <a:ea typeface="思源宋体 CN Heavy" panose="02020900000000000000" pitchFamily="18" charset="-122"/>
              </a:defRPr>
            </a:lvl1pPr>
          </a:lstStyle>
          <a:p>
            <a:r>
              <a:rPr lang="en-US" altLang="zh-CN" dirty="0"/>
              <a:t>SOCIAL</a:t>
            </a:r>
          </a:p>
          <a:p>
            <a:r>
              <a:rPr lang="en-US" altLang="zh-CN" dirty="0"/>
              <a:t>PRACTICE</a:t>
            </a:r>
          </a:p>
        </p:txBody>
      </p:sp>
      <p:grpSp>
        <p:nvGrpSpPr>
          <p:cNvPr id="51" name="组合 50"/>
          <p:cNvGrpSpPr/>
          <p:nvPr/>
        </p:nvGrpSpPr>
        <p:grpSpPr>
          <a:xfrm>
            <a:off x="10274178" y="5576883"/>
            <a:ext cx="468435" cy="244475"/>
            <a:chOff x="1727200" y="1843554"/>
            <a:chExt cx="1009650" cy="526933"/>
          </a:xfrm>
        </p:grpSpPr>
        <p:sp>
          <p:nvSpPr>
            <p:cNvPr id="52" name="椭圆 51"/>
            <p:cNvSpPr/>
            <p:nvPr/>
          </p:nvSpPr>
          <p:spPr>
            <a:xfrm>
              <a:off x="1727200" y="1843554"/>
              <a:ext cx="1009650" cy="526933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53" name="等腰三角形 52"/>
            <p:cNvSpPr/>
            <p:nvPr/>
          </p:nvSpPr>
          <p:spPr>
            <a:xfrm rot="5400000">
              <a:off x="2376600" y="2034327"/>
              <a:ext cx="273887" cy="145386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/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472225" y="708223"/>
            <a:ext cx="2067775" cy="61555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3400" dirty="0">
                <a:solidFill>
                  <a:srgbClr val="FFFFFF"/>
                </a:solidFill>
                <a:latin typeface="+mj-ea"/>
                <a:ea typeface="+mj-ea"/>
              </a:rPr>
              <a:t>PART 03</a:t>
            </a:r>
            <a:endParaRPr lang="zh-CN" altLang="en-US" sz="3400" dirty="0">
              <a:solidFill>
                <a:srgbClr val="FFFFFF"/>
              </a:solidFill>
              <a:latin typeface="+mj-ea"/>
              <a:ea typeface="+mj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819399" y="549275"/>
            <a:ext cx="2032001" cy="46672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800" dirty="0">
                <a:solidFill>
                  <a:srgbClr val="FFFFFF"/>
                </a:solidFill>
                <a:latin typeface="+mj-ea"/>
                <a:ea typeface="+mj-ea"/>
              </a:rPr>
              <a:t>社会实践</a:t>
            </a:r>
          </a:p>
        </p:txBody>
      </p:sp>
      <p:sp>
        <p:nvSpPr>
          <p:cNvPr id="23" name="文本框 22"/>
          <p:cNvSpPr txBox="1"/>
          <p:nvPr/>
        </p:nvSpPr>
        <p:spPr>
          <a:xfrm>
            <a:off x="11420476" y="6394451"/>
            <a:ext cx="288924" cy="190500"/>
          </a:xfrm>
          <a:prstGeom prst="rect">
            <a:avLst/>
          </a:prstGeom>
          <a:noFill/>
        </p:spPr>
        <p:txBody>
          <a:bodyPr wrap="none" rtlCol="0" anchor="ctr" anchorCtr="1">
            <a:noAutofit/>
          </a:bodyPr>
          <a:lstStyle/>
          <a:p>
            <a:r>
              <a:rPr lang="en-US" altLang="zh-CN" sz="1100" dirty="0">
                <a:solidFill>
                  <a:srgbClr val="FFFFFF"/>
                </a:solidFill>
                <a:latin typeface="+mj-ea"/>
                <a:ea typeface="+mj-ea"/>
              </a:rPr>
              <a:t>05</a:t>
            </a:r>
            <a:endParaRPr lang="zh-CN" altLang="en-US" sz="1100" dirty="0">
              <a:solidFill>
                <a:srgbClr val="FFFFFF"/>
              </a:solidFill>
              <a:latin typeface="+mj-ea"/>
              <a:ea typeface="+mj-ea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8199438" y="1171574"/>
            <a:ext cx="3689350" cy="17049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/>
          </a:p>
        </p:txBody>
      </p:sp>
      <p:grpSp>
        <p:nvGrpSpPr>
          <p:cNvPr id="22" name="组合 21"/>
          <p:cNvGrpSpPr/>
          <p:nvPr/>
        </p:nvGrpSpPr>
        <p:grpSpPr>
          <a:xfrm>
            <a:off x="7722969" y="1403727"/>
            <a:ext cx="3671196" cy="4698623"/>
            <a:chOff x="7722969" y="1403727"/>
            <a:chExt cx="3671196" cy="4698623"/>
          </a:xfrm>
        </p:grpSpPr>
        <p:sp>
          <p:nvSpPr>
            <p:cNvPr id="17" name="矩形 16"/>
            <p:cNvSpPr/>
            <p:nvPr/>
          </p:nvSpPr>
          <p:spPr>
            <a:xfrm>
              <a:off x="7807396" y="1487835"/>
              <a:ext cx="3496281" cy="4531965"/>
            </a:xfrm>
            <a:prstGeom prst="rect">
              <a:avLst/>
            </a:prstGeom>
            <a:blipFill dpi="0" rotWithShape="1">
              <a:blip r:embed="rId2"/>
              <a:srcRect/>
              <a:tile tx="0" ty="0" sx="100000" sy="100000" flip="none" algn="ctr"/>
            </a:blip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sz="3400" dirty="0"/>
            </a:p>
          </p:txBody>
        </p:sp>
        <p:sp>
          <p:nvSpPr>
            <p:cNvPr id="18" name="矩形 17"/>
            <p:cNvSpPr/>
            <p:nvPr/>
          </p:nvSpPr>
          <p:spPr>
            <a:xfrm>
              <a:off x="7722969" y="1403727"/>
              <a:ext cx="178142" cy="17814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sz="3400"/>
            </a:p>
          </p:txBody>
        </p:sp>
        <p:sp>
          <p:nvSpPr>
            <p:cNvPr id="19" name="矩形 18"/>
            <p:cNvSpPr/>
            <p:nvPr/>
          </p:nvSpPr>
          <p:spPr>
            <a:xfrm>
              <a:off x="7722969" y="5924208"/>
              <a:ext cx="178142" cy="17814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sz="3400"/>
            </a:p>
          </p:txBody>
        </p:sp>
        <p:sp>
          <p:nvSpPr>
            <p:cNvPr id="20" name="矩形 19"/>
            <p:cNvSpPr/>
            <p:nvPr/>
          </p:nvSpPr>
          <p:spPr>
            <a:xfrm>
              <a:off x="11216023" y="1403727"/>
              <a:ext cx="178142" cy="17814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sz="3400"/>
            </a:p>
          </p:txBody>
        </p:sp>
        <p:sp>
          <p:nvSpPr>
            <p:cNvPr id="21" name="矩形 20"/>
            <p:cNvSpPr/>
            <p:nvPr/>
          </p:nvSpPr>
          <p:spPr>
            <a:xfrm>
              <a:off x="11216023" y="5924208"/>
              <a:ext cx="178142" cy="17814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sz="3400"/>
            </a:p>
          </p:txBody>
        </p:sp>
      </p:grpSp>
      <p:sp>
        <p:nvSpPr>
          <p:cNvPr id="37" name="矩形 36"/>
          <p:cNvSpPr/>
          <p:nvPr/>
        </p:nvSpPr>
        <p:spPr>
          <a:xfrm>
            <a:off x="0" y="3771900"/>
            <a:ext cx="9182100" cy="30861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/>
          </a:p>
        </p:txBody>
      </p:sp>
      <p:grpSp>
        <p:nvGrpSpPr>
          <p:cNvPr id="29" name="组合 28"/>
          <p:cNvGrpSpPr/>
          <p:nvPr/>
        </p:nvGrpSpPr>
        <p:grpSpPr>
          <a:xfrm rot="16200000">
            <a:off x="6320028" y="1857186"/>
            <a:ext cx="2183259" cy="2774188"/>
            <a:chOff x="813492" y="1956177"/>
            <a:chExt cx="2693296" cy="3422273"/>
          </a:xfrm>
        </p:grpSpPr>
        <p:sp>
          <p:nvSpPr>
            <p:cNvPr id="30" name="矩形 29"/>
            <p:cNvSpPr/>
            <p:nvPr/>
          </p:nvSpPr>
          <p:spPr>
            <a:xfrm>
              <a:off x="904756" y="2040285"/>
              <a:ext cx="2511544" cy="3255525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ctr"/>
            </a:blip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sz="3400" dirty="0"/>
            </a:p>
          </p:txBody>
        </p:sp>
        <p:sp>
          <p:nvSpPr>
            <p:cNvPr id="31" name="矩形 30"/>
            <p:cNvSpPr/>
            <p:nvPr/>
          </p:nvSpPr>
          <p:spPr>
            <a:xfrm>
              <a:off x="813492" y="1956177"/>
              <a:ext cx="178142" cy="17814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sz="3400"/>
            </a:p>
          </p:txBody>
        </p:sp>
        <p:sp>
          <p:nvSpPr>
            <p:cNvPr id="32" name="矩形 31"/>
            <p:cNvSpPr/>
            <p:nvPr/>
          </p:nvSpPr>
          <p:spPr>
            <a:xfrm>
              <a:off x="813492" y="5200308"/>
              <a:ext cx="178142" cy="17814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sz="3400"/>
            </a:p>
          </p:txBody>
        </p:sp>
        <p:sp>
          <p:nvSpPr>
            <p:cNvPr id="33" name="矩形 32"/>
            <p:cNvSpPr/>
            <p:nvPr/>
          </p:nvSpPr>
          <p:spPr>
            <a:xfrm>
              <a:off x="3328646" y="1956177"/>
              <a:ext cx="178142" cy="17814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sz="3400"/>
            </a:p>
          </p:txBody>
        </p:sp>
        <p:sp>
          <p:nvSpPr>
            <p:cNvPr id="34" name="矩形 33"/>
            <p:cNvSpPr/>
            <p:nvPr/>
          </p:nvSpPr>
          <p:spPr>
            <a:xfrm>
              <a:off x="3328646" y="5200308"/>
              <a:ext cx="178142" cy="17814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sz="3400"/>
            </a:p>
          </p:txBody>
        </p:sp>
      </p:grpSp>
      <p:sp>
        <p:nvSpPr>
          <p:cNvPr id="38" name="图形 32"/>
          <p:cNvSpPr/>
          <p:nvPr/>
        </p:nvSpPr>
        <p:spPr>
          <a:xfrm>
            <a:off x="193675" y="1737677"/>
            <a:ext cx="1514475" cy="1504639"/>
          </a:xfrm>
          <a:custGeom>
            <a:avLst/>
            <a:gdLst>
              <a:gd name="connsiteX0" fmla="*/ 757752 w 1108940"/>
              <a:gd name="connsiteY0" fmla="*/ 110030 h 1101738"/>
              <a:gd name="connsiteX1" fmla="*/ 709098 w 1108940"/>
              <a:gd name="connsiteY1" fmla="*/ 334410 h 1101738"/>
              <a:gd name="connsiteX2" fmla="*/ 838906 w 1108940"/>
              <a:gd name="connsiteY2" fmla="*/ 268882 h 1101738"/>
              <a:gd name="connsiteX3" fmla="*/ 783699 w 1108940"/>
              <a:gd name="connsiteY3" fmla="*/ 404739 h 1101738"/>
              <a:gd name="connsiteX4" fmla="*/ 1106924 w 1108940"/>
              <a:gd name="connsiteY4" fmla="*/ 350012 h 1101738"/>
              <a:gd name="connsiteX5" fmla="*/ 1109132 w 1108940"/>
              <a:gd name="connsiteY5" fmla="*/ 355029 h 1101738"/>
              <a:gd name="connsiteX6" fmla="*/ 826689 w 1108940"/>
              <a:gd name="connsiteY6" fmla="*/ 495878 h 1101738"/>
              <a:gd name="connsiteX7" fmla="*/ 1021929 w 1108940"/>
              <a:gd name="connsiteY7" fmla="*/ 552285 h 1101738"/>
              <a:gd name="connsiteX8" fmla="*/ 827505 w 1108940"/>
              <a:gd name="connsiteY8" fmla="*/ 595371 h 1101738"/>
              <a:gd name="connsiteX9" fmla="*/ 1080617 w 1108940"/>
              <a:gd name="connsiteY9" fmla="*/ 728948 h 1101738"/>
              <a:gd name="connsiteX10" fmla="*/ 1078433 w 1108940"/>
              <a:gd name="connsiteY10" fmla="*/ 734924 h 1101738"/>
              <a:gd name="connsiteX11" fmla="*/ 783795 w 1108940"/>
              <a:gd name="connsiteY11" fmla="*/ 687782 h 1101738"/>
              <a:gd name="connsiteX12" fmla="*/ 908779 w 1108940"/>
              <a:gd name="connsiteY12" fmla="*/ 848771 h 1101738"/>
              <a:gd name="connsiteX13" fmla="*/ 905371 w 1108940"/>
              <a:gd name="connsiteY13" fmla="*/ 853259 h 1101738"/>
              <a:gd name="connsiteX14" fmla="*/ 707610 w 1108940"/>
              <a:gd name="connsiteY14" fmla="*/ 757247 h 1101738"/>
              <a:gd name="connsiteX15" fmla="*/ 787684 w 1108940"/>
              <a:gd name="connsiteY15" fmla="*/ 1039811 h 1101738"/>
              <a:gd name="connsiteX16" fmla="*/ 782019 w 1108940"/>
              <a:gd name="connsiteY16" fmla="*/ 1043075 h 1101738"/>
              <a:gd name="connsiteX17" fmla="*/ 608213 w 1108940"/>
              <a:gd name="connsiteY17" fmla="*/ 796060 h 1101738"/>
              <a:gd name="connsiteX18" fmla="*/ 558863 w 1108940"/>
              <a:gd name="connsiteY18" fmla="*/ 1056733 h 1101738"/>
              <a:gd name="connsiteX19" fmla="*/ 552838 w 1108940"/>
              <a:gd name="connsiteY19" fmla="*/ 1057213 h 1101738"/>
              <a:gd name="connsiteX20" fmla="*/ 498807 w 1108940"/>
              <a:gd name="connsiteY20" fmla="*/ 795580 h 1101738"/>
              <a:gd name="connsiteX21" fmla="*/ 320681 w 1108940"/>
              <a:gd name="connsiteY21" fmla="*/ 1101378 h 1101738"/>
              <a:gd name="connsiteX22" fmla="*/ 314392 w 1108940"/>
              <a:gd name="connsiteY22" fmla="*/ 1099122 h 1101738"/>
              <a:gd name="connsiteX23" fmla="*/ 398402 w 1108940"/>
              <a:gd name="connsiteY23" fmla="*/ 757439 h 1101738"/>
              <a:gd name="connsiteX24" fmla="*/ 224380 w 1108940"/>
              <a:gd name="connsiteY24" fmla="*/ 852539 h 1101738"/>
              <a:gd name="connsiteX25" fmla="*/ 322793 w 1108940"/>
              <a:gd name="connsiteY25" fmla="*/ 686222 h 1101738"/>
              <a:gd name="connsiteX26" fmla="*/ 3864 w 1108940"/>
              <a:gd name="connsiteY26" fmla="*/ 754607 h 1101738"/>
              <a:gd name="connsiteX27" fmla="*/ 1800 w 1108940"/>
              <a:gd name="connsiteY27" fmla="*/ 749926 h 1101738"/>
              <a:gd name="connsiteX28" fmla="*/ 280235 w 1108940"/>
              <a:gd name="connsiteY28" fmla="*/ 595779 h 1101738"/>
              <a:gd name="connsiteX29" fmla="*/ 146755 w 1108940"/>
              <a:gd name="connsiteY29" fmla="*/ 552573 h 1101738"/>
              <a:gd name="connsiteX30" fmla="*/ 281004 w 1108940"/>
              <a:gd name="connsiteY30" fmla="*/ 495518 h 1101738"/>
              <a:gd name="connsiteX31" fmla="*/ 88211 w 1108940"/>
              <a:gd name="connsiteY31" fmla="*/ 376487 h 1101738"/>
              <a:gd name="connsiteX32" fmla="*/ 90443 w 1108940"/>
              <a:gd name="connsiteY32" fmla="*/ 370342 h 1101738"/>
              <a:gd name="connsiteX33" fmla="*/ 321953 w 1108940"/>
              <a:gd name="connsiteY33" fmla="*/ 403467 h 1101738"/>
              <a:gd name="connsiteX34" fmla="*/ 152779 w 1108940"/>
              <a:gd name="connsiteY34" fmla="*/ 218379 h 1101738"/>
              <a:gd name="connsiteX35" fmla="*/ 156068 w 1108940"/>
              <a:gd name="connsiteY35" fmla="*/ 213723 h 1101738"/>
              <a:gd name="connsiteX36" fmla="*/ 400251 w 1108940"/>
              <a:gd name="connsiteY36" fmla="*/ 334554 h 1101738"/>
              <a:gd name="connsiteX37" fmla="*/ 353493 w 1108940"/>
              <a:gd name="connsiteY37" fmla="*/ 3985 h 1101738"/>
              <a:gd name="connsiteX38" fmla="*/ 359445 w 1108940"/>
              <a:gd name="connsiteY38" fmla="*/ 1800 h 1101738"/>
              <a:gd name="connsiteX39" fmla="*/ 499191 w 1108940"/>
              <a:gd name="connsiteY39" fmla="*/ 295021 h 1101738"/>
              <a:gd name="connsiteX40" fmla="*/ 555838 w 1108940"/>
              <a:gd name="connsiteY40" fmla="*/ 127888 h 1101738"/>
              <a:gd name="connsiteX41" fmla="*/ 608093 w 1108940"/>
              <a:gd name="connsiteY41" fmla="*/ 295261 h 1101738"/>
              <a:gd name="connsiteX42" fmla="*/ 751967 w 1108940"/>
              <a:gd name="connsiteY42" fmla="*/ 106813 h 1101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108940" h="1101738">
                <a:moveTo>
                  <a:pt x="757752" y="110030"/>
                </a:moveTo>
                <a:cubicBezTo>
                  <a:pt x="742030" y="182471"/>
                  <a:pt x="726332" y="254912"/>
                  <a:pt x="709098" y="334410"/>
                </a:cubicBezTo>
                <a:lnTo>
                  <a:pt x="838906" y="268882"/>
                </a:lnTo>
                <a:cubicBezTo>
                  <a:pt x="819536" y="316576"/>
                  <a:pt x="802662" y="358101"/>
                  <a:pt x="783699" y="404739"/>
                </a:cubicBezTo>
                <a:lnTo>
                  <a:pt x="1106924" y="350012"/>
                </a:lnTo>
                <a:cubicBezTo>
                  <a:pt x="1107668" y="351668"/>
                  <a:pt x="1108412" y="353348"/>
                  <a:pt x="1109132" y="355029"/>
                </a:cubicBezTo>
                <a:lnTo>
                  <a:pt x="826689" y="495878"/>
                </a:lnTo>
                <a:lnTo>
                  <a:pt x="1021929" y="552285"/>
                </a:lnTo>
                <a:lnTo>
                  <a:pt x="827505" y="595371"/>
                </a:lnTo>
                <a:lnTo>
                  <a:pt x="1080617" y="728948"/>
                </a:lnTo>
                <a:lnTo>
                  <a:pt x="1078433" y="734924"/>
                </a:lnTo>
                <a:lnTo>
                  <a:pt x="783795" y="687782"/>
                </a:lnTo>
                <a:lnTo>
                  <a:pt x="908779" y="848771"/>
                </a:lnTo>
                <a:cubicBezTo>
                  <a:pt x="907627" y="850259"/>
                  <a:pt x="906499" y="851771"/>
                  <a:pt x="905371" y="853259"/>
                </a:cubicBezTo>
                <a:lnTo>
                  <a:pt x="707610" y="757247"/>
                </a:lnTo>
                <a:cubicBezTo>
                  <a:pt x="735285" y="854915"/>
                  <a:pt x="761472" y="947375"/>
                  <a:pt x="787684" y="1039811"/>
                </a:cubicBezTo>
                <a:lnTo>
                  <a:pt x="782019" y="1043075"/>
                </a:lnTo>
                <a:cubicBezTo>
                  <a:pt x="725804" y="963169"/>
                  <a:pt x="669589" y="883263"/>
                  <a:pt x="608213" y="796060"/>
                </a:cubicBezTo>
                <a:lnTo>
                  <a:pt x="558863" y="1056733"/>
                </a:lnTo>
                <a:lnTo>
                  <a:pt x="552838" y="1057213"/>
                </a:lnTo>
                <a:cubicBezTo>
                  <a:pt x="535532" y="973394"/>
                  <a:pt x="518202" y="889576"/>
                  <a:pt x="498807" y="795580"/>
                </a:cubicBezTo>
                <a:lnTo>
                  <a:pt x="320681" y="1101378"/>
                </a:lnTo>
                <a:lnTo>
                  <a:pt x="314392" y="1099122"/>
                </a:lnTo>
                <a:lnTo>
                  <a:pt x="398402" y="757439"/>
                </a:lnTo>
                <a:lnTo>
                  <a:pt x="224380" y="852539"/>
                </a:lnTo>
                <a:cubicBezTo>
                  <a:pt x="259545" y="793132"/>
                  <a:pt x="289525" y="742437"/>
                  <a:pt x="322793" y="686222"/>
                </a:cubicBezTo>
                <a:lnTo>
                  <a:pt x="3864" y="754607"/>
                </a:lnTo>
                <a:lnTo>
                  <a:pt x="1800" y="749926"/>
                </a:lnTo>
                <a:lnTo>
                  <a:pt x="280235" y="595779"/>
                </a:lnTo>
                <a:lnTo>
                  <a:pt x="146755" y="552573"/>
                </a:lnTo>
                <a:lnTo>
                  <a:pt x="281004" y="495518"/>
                </a:lnTo>
                <a:lnTo>
                  <a:pt x="88211" y="376487"/>
                </a:lnTo>
                <a:lnTo>
                  <a:pt x="90443" y="370342"/>
                </a:lnTo>
                <a:lnTo>
                  <a:pt x="321953" y="403467"/>
                </a:lnTo>
                <a:cubicBezTo>
                  <a:pt x="262113" y="338082"/>
                  <a:pt x="207458" y="278219"/>
                  <a:pt x="152779" y="218379"/>
                </a:cubicBezTo>
                <a:cubicBezTo>
                  <a:pt x="153883" y="216819"/>
                  <a:pt x="154988" y="215283"/>
                  <a:pt x="156068" y="213723"/>
                </a:cubicBezTo>
                <a:lnTo>
                  <a:pt x="400251" y="334554"/>
                </a:lnTo>
                <a:cubicBezTo>
                  <a:pt x="384217" y="220924"/>
                  <a:pt x="368855" y="112454"/>
                  <a:pt x="353493" y="3985"/>
                </a:cubicBezTo>
                <a:lnTo>
                  <a:pt x="359445" y="1800"/>
                </a:lnTo>
                <a:lnTo>
                  <a:pt x="499191" y="295021"/>
                </a:lnTo>
                <a:cubicBezTo>
                  <a:pt x="518706" y="237414"/>
                  <a:pt x="535700" y="187248"/>
                  <a:pt x="555838" y="127888"/>
                </a:cubicBezTo>
                <a:cubicBezTo>
                  <a:pt x="574345" y="187176"/>
                  <a:pt x="590331" y="238302"/>
                  <a:pt x="608093" y="295261"/>
                </a:cubicBezTo>
                <a:lnTo>
                  <a:pt x="751967" y="106813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 dirty="0"/>
          </a:p>
        </p:txBody>
      </p:sp>
      <p:sp>
        <p:nvSpPr>
          <p:cNvPr id="39" name="文本框 38"/>
          <p:cNvSpPr txBox="1"/>
          <p:nvPr/>
        </p:nvSpPr>
        <p:spPr>
          <a:xfrm>
            <a:off x="896176" y="2221229"/>
            <a:ext cx="3402774" cy="68639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altLang="zh-CN" sz="2400" dirty="0" err="1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OfficePLUS</a:t>
            </a:r>
            <a:r>
              <a:rPr lang="zh-CN" altLang="en-US" sz="24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网络科技</a:t>
            </a:r>
            <a:endParaRPr lang="en-US" altLang="zh-CN" sz="24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r>
              <a:rPr lang="zh-CN" altLang="en-US" sz="24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有限公司</a:t>
            </a:r>
          </a:p>
        </p:txBody>
      </p:sp>
      <p:sp>
        <p:nvSpPr>
          <p:cNvPr id="40" name="文本框 39"/>
          <p:cNvSpPr txBox="1"/>
          <p:nvPr/>
        </p:nvSpPr>
        <p:spPr>
          <a:xfrm>
            <a:off x="934276" y="3106866"/>
            <a:ext cx="2202624" cy="32213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altLang="zh-CN" dirty="0">
                <a:solidFill>
                  <a:schemeClr val="bg1"/>
                </a:solidFill>
                <a:latin typeface="+mn-ea"/>
              </a:rPr>
              <a:t>PPT</a:t>
            </a:r>
            <a:r>
              <a:rPr lang="zh-CN" altLang="en-US" dirty="0">
                <a:solidFill>
                  <a:schemeClr val="bg1"/>
                </a:solidFill>
                <a:latin typeface="+mn-ea"/>
              </a:rPr>
              <a:t>设计师</a:t>
            </a:r>
            <a:r>
              <a:rPr lang="en-US" altLang="zh-CN" dirty="0">
                <a:solidFill>
                  <a:schemeClr val="bg1"/>
                </a:solidFill>
                <a:latin typeface="+mn-ea"/>
              </a:rPr>
              <a:t>/</a:t>
            </a:r>
            <a:r>
              <a:rPr lang="zh-CN" altLang="en-US" dirty="0">
                <a:solidFill>
                  <a:schemeClr val="bg1"/>
                </a:solidFill>
                <a:latin typeface="+mn-ea"/>
              </a:rPr>
              <a:t>产品助理</a:t>
            </a:r>
          </a:p>
        </p:txBody>
      </p:sp>
      <p:sp>
        <p:nvSpPr>
          <p:cNvPr id="41" name="文本框 40"/>
          <p:cNvSpPr txBox="1"/>
          <p:nvPr/>
        </p:nvSpPr>
        <p:spPr>
          <a:xfrm>
            <a:off x="914699" y="4166895"/>
            <a:ext cx="4733327" cy="61841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dirty="0">
                <a:solidFill>
                  <a:schemeClr val="bg1"/>
                </a:solidFill>
                <a:latin typeface="+mn-ea"/>
              </a:rPr>
              <a:t>在公司担任主要的视觉设计师，负责公司相关项目</a:t>
            </a:r>
            <a:r>
              <a:rPr lang="en-US" altLang="zh-CN" dirty="0">
                <a:solidFill>
                  <a:schemeClr val="bg1"/>
                </a:solidFill>
                <a:latin typeface="+mn-ea"/>
              </a:rPr>
              <a:t>PPT</a:t>
            </a:r>
            <a:r>
              <a:rPr lang="zh-CN" altLang="en-US" dirty="0">
                <a:solidFill>
                  <a:schemeClr val="bg1"/>
                </a:solidFill>
                <a:latin typeface="+mn-ea"/>
              </a:rPr>
              <a:t>设计制作</a:t>
            </a:r>
          </a:p>
        </p:txBody>
      </p:sp>
      <p:sp>
        <p:nvSpPr>
          <p:cNvPr id="42" name="文本框 41"/>
          <p:cNvSpPr txBox="1"/>
          <p:nvPr/>
        </p:nvSpPr>
        <p:spPr>
          <a:xfrm>
            <a:off x="914699" y="5740477"/>
            <a:ext cx="7352702" cy="61841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dirty="0">
                <a:solidFill>
                  <a:schemeClr val="bg1"/>
                </a:solidFill>
                <a:latin typeface="+mn-ea"/>
              </a:rPr>
              <a:t>为公司的产品设计打造方向，输出思考总结，负责相关产品的设计职责，构思策划活动，沟通开发设计</a:t>
            </a:r>
          </a:p>
        </p:txBody>
      </p:sp>
      <p:sp>
        <p:nvSpPr>
          <p:cNvPr id="43" name="文本框 42"/>
          <p:cNvSpPr txBox="1"/>
          <p:nvPr/>
        </p:nvSpPr>
        <p:spPr>
          <a:xfrm>
            <a:off x="914699" y="5072392"/>
            <a:ext cx="4733327" cy="381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dirty="0">
                <a:solidFill>
                  <a:schemeClr val="bg1"/>
                </a:solidFill>
                <a:latin typeface="+mn-ea"/>
              </a:rPr>
              <a:t>后期产品迭代优化的视觉设计，制作设计图</a:t>
            </a:r>
          </a:p>
        </p:txBody>
      </p:sp>
      <p:sp>
        <p:nvSpPr>
          <p:cNvPr id="58" name="图形 136"/>
          <p:cNvSpPr/>
          <p:nvPr/>
        </p:nvSpPr>
        <p:spPr>
          <a:xfrm>
            <a:off x="8432331" y="5641674"/>
            <a:ext cx="1242158" cy="1216326"/>
          </a:xfrm>
          <a:custGeom>
            <a:avLst/>
            <a:gdLst>
              <a:gd name="connsiteX0" fmla="*/ 471965 w 941119"/>
              <a:gd name="connsiteY0" fmla="*/ 921371 h 921549"/>
              <a:gd name="connsiteX1" fmla="*/ 470026 w 941119"/>
              <a:gd name="connsiteY1" fmla="*/ 907245 h 921549"/>
              <a:gd name="connsiteX2" fmla="*/ 470026 w 941119"/>
              <a:gd name="connsiteY2" fmla="*/ 886680 h 921549"/>
              <a:gd name="connsiteX3" fmla="*/ 469296 w 941119"/>
              <a:gd name="connsiteY3" fmla="*/ 873871 h 921549"/>
              <a:gd name="connsiteX4" fmla="*/ 469012 w 941119"/>
              <a:gd name="connsiteY4" fmla="*/ 862574 h 921549"/>
              <a:gd name="connsiteX5" fmla="*/ 468211 w 941119"/>
              <a:gd name="connsiteY5" fmla="*/ 849266 h 921549"/>
              <a:gd name="connsiteX6" fmla="*/ 468016 w 941119"/>
              <a:gd name="connsiteY6" fmla="*/ 845157 h 921549"/>
              <a:gd name="connsiteX7" fmla="*/ 467144 w 941119"/>
              <a:gd name="connsiteY7" fmla="*/ 830301 h 921549"/>
              <a:gd name="connsiteX8" fmla="*/ 466966 w 941119"/>
              <a:gd name="connsiteY8" fmla="*/ 824662 h 921549"/>
              <a:gd name="connsiteX9" fmla="*/ 466201 w 941119"/>
              <a:gd name="connsiteY9" fmla="*/ 815980 h 921549"/>
              <a:gd name="connsiteX10" fmla="*/ 466041 w 941119"/>
              <a:gd name="connsiteY10" fmla="*/ 814468 h 921549"/>
              <a:gd name="connsiteX11" fmla="*/ 464813 w 941119"/>
              <a:gd name="connsiteY11" fmla="*/ 796037 h 921549"/>
              <a:gd name="connsiteX12" fmla="*/ 463176 w 941119"/>
              <a:gd name="connsiteY12" fmla="*/ 781271 h 921549"/>
              <a:gd name="connsiteX13" fmla="*/ 462892 w 941119"/>
              <a:gd name="connsiteY13" fmla="*/ 778727 h 921549"/>
              <a:gd name="connsiteX14" fmla="*/ 461113 w 941119"/>
              <a:gd name="connsiteY14" fmla="*/ 762431 h 921549"/>
              <a:gd name="connsiteX15" fmla="*/ 459992 w 941119"/>
              <a:gd name="connsiteY15" fmla="*/ 753286 h 921549"/>
              <a:gd name="connsiteX16" fmla="*/ 454904 w 941119"/>
              <a:gd name="connsiteY16" fmla="*/ 720890 h 921549"/>
              <a:gd name="connsiteX17" fmla="*/ 445137 w 941119"/>
              <a:gd name="connsiteY17" fmla="*/ 676307 h 921549"/>
              <a:gd name="connsiteX18" fmla="*/ 427524 w 941119"/>
              <a:gd name="connsiteY18" fmla="*/ 625888 h 921549"/>
              <a:gd name="connsiteX19" fmla="*/ 401924 w 941119"/>
              <a:gd name="connsiteY19" fmla="*/ 580256 h 921549"/>
              <a:gd name="connsiteX20" fmla="*/ 385378 w 941119"/>
              <a:gd name="connsiteY20" fmla="*/ 559992 h 921549"/>
              <a:gd name="connsiteX21" fmla="*/ 382372 w 941119"/>
              <a:gd name="connsiteY21" fmla="*/ 556434 h 921549"/>
              <a:gd name="connsiteX22" fmla="*/ 376554 w 941119"/>
              <a:gd name="connsiteY22" fmla="*/ 550635 h 921549"/>
              <a:gd name="connsiteX23" fmla="*/ 374170 w 941119"/>
              <a:gd name="connsiteY23" fmla="*/ 548695 h 921549"/>
              <a:gd name="connsiteX24" fmla="*/ 359404 w 941119"/>
              <a:gd name="connsiteY24" fmla="*/ 535940 h 921549"/>
              <a:gd name="connsiteX25" fmla="*/ 336526 w 941119"/>
              <a:gd name="connsiteY25" fmla="*/ 520302 h 921549"/>
              <a:gd name="connsiteX26" fmla="*/ 281909 w 941119"/>
              <a:gd name="connsiteY26" fmla="*/ 495395 h 921549"/>
              <a:gd name="connsiteX27" fmla="*/ 237966 w 941119"/>
              <a:gd name="connsiteY27" fmla="*/ 482942 h 921549"/>
              <a:gd name="connsiteX28" fmla="*/ 203239 w 941119"/>
              <a:gd name="connsiteY28" fmla="*/ 476199 h 921549"/>
              <a:gd name="connsiteX29" fmla="*/ 171839 w 941119"/>
              <a:gd name="connsiteY29" fmla="*/ 471449 h 921549"/>
              <a:gd name="connsiteX30" fmla="*/ 158585 w 941119"/>
              <a:gd name="connsiteY30" fmla="*/ 470043 h 921549"/>
              <a:gd name="connsiteX31" fmla="*/ 145349 w 941119"/>
              <a:gd name="connsiteY31" fmla="*/ 468496 h 921549"/>
              <a:gd name="connsiteX32" fmla="*/ 142306 w 941119"/>
              <a:gd name="connsiteY32" fmla="*/ 468140 h 921549"/>
              <a:gd name="connsiteX33" fmla="*/ 132611 w 941119"/>
              <a:gd name="connsiteY33" fmla="*/ 467339 h 921549"/>
              <a:gd name="connsiteX34" fmla="*/ 114180 w 941119"/>
              <a:gd name="connsiteY34" fmla="*/ 466023 h 921549"/>
              <a:gd name="connsiteX35" fmla="*/ 107063 w 941119"/>
              <a:gd name="connsiteY35" fmla="*/ 465364 h 921549"/>
              <a:gd name="connsiteX36" fmla="*/ 105533 w 941119"/>
              <a:gd name="connsiteY36" fmla="*/ 465133 h 921549"/>
              <a:gd name="connsiteX37" fmla="*/ 82975 w 941119"/>
              <a:gd name="connsiteY37" fmla="*/ 463977 h 921549"/>
              <a:gd name="connsiteX38" fmla="*/ 67604 w 941119"/>
              <a:gd name="connsiteY38" fmla="*/ 463176 h 921549"/>
              <a:gd name="connsiteX39" fmla="*/ 58887 w 941119"/>
              <a:gd name="connsiteY39" fmla="*/ 462963 h 921549"/>
              <a:gd name="connsiteX40" fmla="*/ 38374 w 941119"/>
              <a:gd name="connsiteY40" fmla="*/ 462073 h 921549"/>
              <a:gd name="connsiteX41" fmla="*/ 34265 w 941119"/>
              <a:gd name="connsiteY41" fmla="*/ 461984 h 921549"/>
              <a:gd name="connsiteX42" fmla="*/ 4892 w 941119"/>
              <a:gd name="connsiteY42" fmla="*/ 461931 h 921549"/>
              <a:gd name="connsiteX43" fmla="*/ 1334 w 941119"/>
              <a:gd name="connsiteY43" fmla="*/ 461344 h 921549"/>
              <a:gd name="connsiteX44" fmla="*/ 4394 w 941119"/>
              <a:gd name="connsiteY44" fmla="*/ 461077 h 921549"/>
              <a:gd name="connsiteX45" fmla="*/ 22416 w 941119"/>
              <a:gd name="connsiteY45" fmla="*/ 460952 h 921549"/>
              <a:gd name="connsiteX46" fmla="*/ 33090 w 941119"/>
              <a:gd name="connsiteY46" fmla="*/ 460205 h 921549"/>
              <a:gd name="connsiteX47" fmla="*/ 37200 w 941119"/>
              <a:gd name="connsiteY47" fmla="*/ 460027 h 921549"/>
              <a:gd name="connsiteX48" fmla="*/ 54688 w 941119"/>
              <a:gd name="connsiteY48" fmla="*/ 460027 h 921549"/>
              <a:gd name="connsiteX49" fmla="*/ 64918 w 941119"/>
              <a:gd name="connsiteY49" fmla="*/ 459334 h 921549"/>
              <a:gd name="connsiteX50" fmla="*/ 74151 w 941119"/>
              <a:gd name="connsiteY50" fmla="*/ 459031 h 921549"/>
              <a:gd name="connsiteX51" fmla="*/ 87992 w 941119"/>
              <a:gd name="connsiteY51" fmla="*/ 458195 h 921549"/>
              <a:gd name="connsiteX52" fmla="*/ 93116 w 941119"/>
              <a:gd name="connsiteY52" fmla="*/ 457999 h 921549"/>
              <a:gd name="connsiteX53" fmla="*/ 105391 w 941119"/>
              <a:gd name="connsiteY53" fmla="*/ 457163 h 921549"/>
              <a:gd name="connsiteX54" fmla="*/ 109501 w 941119"/>
              <a:gd name="connsiteY54" fmla="*/ 456985 h 921549"/>
              <a:gd name="connsiteX55" fmla="*/ 120744 w 941119"/>
              <a:gd name="connsiteY55" fmla="*/ 456131 h 921549"/>
              <a:gd name="connsiteX56" fmla="*/ 124302 w 941119"/>
              <a:gd name="connsiteY56" fmla="*/ 455953 h 921549"/>
              <a:gd name="connsiteX57" fmla="*/ 132468 w 941119"/>
              <a:gd name="connsiteY57" fmla="*/ 455171 h 921549"/>
              <a:gd name="connsiteX58" fmla="*/ 133998 w 941119"/>
              <a:gd name="connsiteY58" fmla="*/ 454993 h 921549"/>
              <a:gd name="connsiteX59" fmla="*/ 149850 w 941119"/>
              <a:gd name="connsiteY59" fmla="*/ 453747 h 921549"/>
              <a:gd name="connsiteX60" fmla="*/ 163050 w 941119"/>
              <a:gd name="connsiteY60" fmla="*/ 452128 h 921549"/>
              <a:gd name="connsiteX61" fmla="*/ 174774 w 941119"/>
              <a:gd name="connsiteY61" fmla="*/ 450794 h 921549"/>
              <a:gd name="connsiteX62" fmla="*/ 193543 w 941119"/>
              <a:gd name="connsiteY62" fmla="*/ 448125 h 921549"/>
              <a:gd name="connsiteX63" fmla="*/ 214251 w 941119"/>
              <a:gd name="connsiteY63" fmla="*/ 444656 h 921549"/>
              <a:gd name="connsiteX64" fmla="*/ 226367 w 941119"/>
              <a:gd name="connsiteY64" fmla="*/ 442450 h 921549"/>
              <a:gd name="connsiteX65" fmla="*/ 281357 w 941119"/>
              <a:gd name="connsiteY65" fmla="*/ 427649 h 921549"/>
              <a:gd name="connsiteX66" fmla="*/ 326634 w 941119"/>
              <a:gd name="connsiteY66" fmla="*/ 408079 h 921549"/>
              <a:gd name="connsiteX67" fmla="*/ 363425 w 941119"/>
              <a:gd name="connsiteY67" fmla="*/ 383724 h 921549"/>
              <a:gd name="connsiteX68" fmla="*/ 387834 w 941119"/>
              <a:gd name="connsiteY68" fmla="*/ 360205 h 921549"/>
              <a:gd name="connsiteX69" fmla="*/ 411708 w 941119"/>
              <a:gd name="connsiteY69" fmla="*/ 327470 h 921549"/>
              <a:gd name="connsiteX70" fmla="*/ 423681 w 941119"/>
              <a:gd name="connsiteY70" fmla="*/ 305321 h 921549"/>
              <a:gd name="connsiteX71" fmla="*/ 440138 w 941119"/>
              <a:gd name="connsiteY71" fmla="*/ 262624 h 921549"/>
              <a:gd name="connsiteX72" fmla="*/ 450527 w 941119"/>
              <a:gd name="connsiteY72" fmla="*/ 222915 h 921549"/>
              <a:gd name="connsiteX73" fmla="*/ 455082 w 941119"/>
              <a:gd name="connsiteY73" fmla="*/ 200286 h 921549"/>
              <a:gd name="connsiteX74" fmla="*/ 458640 w 941119"/>
              <a:gd name="connsiteY74" fmla="*/ 177514 h 921549"/>
              <a:gd name="connsiteX75" fmla="*/ 460419 w 941119"/>
              <a:gd name="connsiteY75" fmla="*/ 166840 h 921549"/>
              <a:gd name="connsiteX76" fmla="*/ 461415 w 941119"/>
              <a:gd name="connsiteY76" fmla="*/ 158176 h 921549"/>
              <a:gd name="connsiteX77" fmla="*/ 462803 w 941119"/>
              <a:gd name="connsiteY77" fmla="*/ 144922 h 921549"/>
              <a:gd name="connsiteX78" fmla="*/ 464422 w 941119"/>
              <a:gd name="connsiteY78" fmla="*/ 130155 h 921549"/>
              <a:gd name="connsiteX79" fmla="*/ 464689 w 941119"/>
              <a:gd name="connsiteY79" fmla="*/ 128643 h 921549"/>
              <a:gd name="connsiteX80" fmla="*/ 465881 w 941119"/>
              <a:gd name="connsiteY80" fmla="*/ 110728 h 921549"/>
              <a:gd name="connsiteX81" fmla="*/ 466557 w 941119"/>
              <a:gd name="connsiteY81" fmla="*/ 104110 h 921549"/>
              <a:gd name="connsiteX82" fmla="*/ 466788 w 941119"/>
              <a:gd name="connsiteY82" fmla="*/ 102580 h 921549"/>
              <a:gd name="connsiteX83" fmla="*/ 467944 w 941119"/>
              <a:gd name="connsiteY83" fmla="*/ 80538 h 921549"/>
              <a:gd name="connsiteX84" fmla="*/ 468674 w 941119"/>
              <a:gd name="connsiteY84" fmla="*/ 69294 h 921549"/>
              <a:gd name="connsiteX85" fmla="*/ 468958 w 941119"/>
              <a:gd name="connsiteY85" fmla="*/ 61075 h 921549"/>
              <a:gd name="connsiteX86" fmla="*/ 469795 w 941119"/>
              <a:gd name="connsiteY86" fmla="*/ 45188 h 921549"/>
              <a:gd name="connsiteX87" fmla="*/ 469919 w 941119"/>
              <a:gd name="connsiteY87" fmla="*/ 41096 h 921549"/>
              <a:gd name="connsiteX88" fmla="*/ 470026 w 941119"/>
              <a:gd name="connsiteY88" fmla="*/ 10230 h 921549"/>
              <a:gd name="connsiteX89" fmla="*/ 471947 w 941119"/>
              <a:gd name="connsiteY89" fmla="*/ 1334 h 921549"/>
              <a:gd name="connsiteX90" fmla="*/ 471947 w 941119"/>
              <a:gd name="connsiteY90" fmla="*/ 5462 h 921549"/>
              <a:gd name="connsiteX91" fmla="*/ 472054 w 941119"/>
              <a:gd name="connsiteY91" fmla="*/ 28589 h 921549"/>
              <a:gd name="connsiteX92" fmla="*/ 472783 w 941119"/>
              <a:gd name="connsiteY92" fmla="*/ 40883 h 921549"/>
              <a:gd name="connsiteX93" fmla="*/ 473068 w 941119"/>
              <a:gd name="connsiteY93" fmla="*/ 51664 h 921549"/>
              <a:gd name="connsiteX94" fmla="*/ 473904 w 941119"/>
              <a:gd name="connsiteY94" fmla="*/ 68067 h 921549"/>
              <a:gd name="connsiteX95" fmla="*/ 474100 w 941119"/>
              <a:gd name="connsiteY95" fmla="*/ 75183 h 921549"/>
              <a:gd name="connsiteX96" fmla="*/ 474900 w 941119"/>
              <a:gd name="connsiteY96" fmla="*/ 86942 h 921549"/>
              <a:gd name="connsiteX97" fmla="*/ 475096 w 941119"/>
              <a:gd name="connsiteY97" fmla="*/ 90500 h 921549"/>
              <a:gd name="connsiteX98" fmla="*/ 475986 w 941119"/>
              <a:gd name="connsiteY98" fmla="*/ 103808 h 921549"/>
              <a:gd name="connsiteX99" fmla="*/ 476146 w 941119"/>
              <a:gd name="connsiteY99" fmla="*/ 108415 h 921549"/>
              <a:gd name="connsiteX100" fmla="*/ 476893 w 941119"/>
              <a:gd name="connsiteY100" fmla="*/ 116065 h 921549"/>
              <a:gd name="connsiteX101" fmla="*/ 477071 w 941119"/>
              <a:gd name="connsiteY101" fmla="*/ 117595 h 921549"/>
              <a:gd name="connsiteX102" fmla="*/ 478316 w 941119"/>
              <a:gd name="connsiteY102" fmla="*/ 134479 h 921549"/>
              <a:gd name="connsiteX103" fmla="*/ 480095 w 941119"/>
              <a:gd name="connsiteY103" fmla="*/ 149227 h 921549"/>
              <a:gd name="connsiteX104" fmla="*/ 481163 w 941119"/>
              <a:gd name="connsiteY104" fmla="*/ 159421 h 921549"/>
              <a:gd name="connsiteX105" fmla="*/ 491339 w 941119"/>
              <a:gd name="connsiteY105" fmla="*/ 221083 h 921549"/>
              <a:gd name="connsiteX106" fmla="*/ 508204 w 941119"/>
              <a:gd name="connsiteY106" fmla="*/ 280290 h 921549"/>
              <a:gd name="connsiteX107" fmla="*/ 538448 w 941119"/>
              <a:gd name="connsiteY107" fmla="*/ 339639 h 921549"/>
              <a:gd name="connsiteX108" fmla="*/ 552556 w 941119"/>
              <a:gd name="connsiteY108" fmla="*/ 357928 h 921549"/>
              <a:gd name="connsiteX109" fmla="*/ 567073 w 941119"/>
              <a:gd name="connsiteY109" fmla="*/ 373210 h 921549"/>
              <a:gd name="connsiteX110" fmla="*/ 587550 w 941119"/>
              <a:gd name="connsiteY110" fmla="*/ 390289 h 921549"/>
              <a:gd name="connsiteX111" fmla="*/ 609077 w 941119"/>
              <a:gd name="connsiteY111" fmla="*/ 404325 h 921549"/>
              <a:gd name="connsiteX112" fmla="*/ 644249 w 941119"/>
              <a:gd name="connsiteY112" fmla="*/ 421297 h 921549"/>
              <a:gd name="connsiteX113" fmla="*/ 694062 w 941119"/>
              <a:gd name="connsiteY113" fmla="*/ 437202 h 921549"/>
              <a:gd name="connsiteX114" fmla="*/ 725106 w 941119"/>
              <a:gd name="connsiteY114" fmla="*/ 444087 h 921549"/>
              <a:gd name="connsiteX115" fmla="*/ 746846 w 941119"/>
              <a:gd name="connsiteY115" fmla="*/ 447645 h 921549"/>
              <a:gd name="connsiteX116" fmla="*/ 771664 w 941119"/>
              <a:gd name="connsiteY116" fmla="*/ 451328 h 921549"/>
              <a:gd name="connsiteX117" fmla="*/ 784936 w 941119"/>
              <a:gd name="connsiteY117" fmla="*/ 452644 h 921549"/>
              <a:gd name="connsiteX118" fmla="*/ 800200 w 941119"/>
              <a:gd name="connsiteY118" fmla="*/ 454423 h 921549"/>
              <a:gd name="connsiteX119" fmla="*/ 804292 w 941119"/>
              <a:gd name="connsiteY119" fmla="*/ 454672 h 921549"/>
              <a:gd name="connsiteX120" fmla="*/ 811408 w 941119"/>
              <a:gd name="connsiteY120" fmla="*/ 455420 h 921549"/>
              <a:gd name="connsiteX121" fmla="*/ 812422 w 941119"/>
              <a:gd name="connsiteY121" fmla="*/ 455580 h 921549"/>
              <a:gd name="connsiteX122" fmla="*/ 830337 w 941119"/>
              <a:gd name="connsiteY122" fmla="*/ 456754 h 921549"/>
              <a:gd name="connsiteX123" fmla="*/ 839535 w 941119"/>
              <a:gd name="connsiteY123" fmla="*/ 457519 h 921549"/>
              <a:gd name="connsiteX124" fmla="*/ 841065 w 941119"/>
              <a:gd name="connsiteY124" fmla="*/ 457697 h 921549"/>
              <a:gd name="connsiteX125" fmla="*/ 870829 w 941119"/>
              <a:gd name="connsiteY125" fmla="*/ 458871 h 921549"/>
              <a:gd name="connsiteX126" fmla="*/ 879510 w 941119"/>
              <a:gd name="connsiteY126" fmla="*/ 459529 h 921549"/>
              <a:gd name="connsiteX127" fmla="*/ 883602 w 941119"/>
              <a:gd name="connsiteY127" fmla="*/ 459778 h 921549"/>
              <a:gd name="connsiteX128" fmla="*/ 900059 w 941119"/>
              <a:gd name="connsiteY128" fmla="*/ 459885 h 921549"/>
              <a:gd name="connsiteX129" fmla="*/ 913384 w 941119"/>
              <a:gd name="connsiteY129" fmla="*/ 460632 h 921549"/>
              <a:gd name="connsiteX130" fmla="*/ 923133 w 941119"/>
              <a:gd name="connsiteY130" fmla="*/ 460846 h 921549"/>
              <a:gd name="connsiteX131" fmla="*/ 940621 w 941119"/>
              <a:gd name="connsiteY131" fmla="*/ 461522 h 921549"/>
              <a:gd name="connsiteX132" fmla="*/ 937561 w 941119"/>
              <a:gd name="connsiteY132" fmla="*/ 461806 h 921549"/>
              <a:gd name="connsiteX133" fmla="*/ 906694 w 941119"/>
              <a:gd name="connsiteY133" fmla="*/ 461949 h 921549"/>
              <a:gd name="connsiteX134" fmla="*/ 900557 w 941119"/>
              <a:gd name="connsiteY134" fmla="*/ 462482 h 921549"/>
              <a:gd name="connsiteX135" fmla="*/ 895967 w 941119"/>
              <a:gd name="connsiteY135" fmla="*/ 462838 h 921549"/>
              <a:gd name="connsiteX136" fmla="*/ 881040 w 941119"/>
              <a:gd name="connsiteY136" fmla="*/ 462945 h 921549"/>
              <a:gd name="connsiteX137" fmla="*/ 870811 w 941119"/>
              <a:gd name="connsiteY137" fmla="*/ 463639 h 921549"/>
              <a:gd name="connsiteX138" fmla="*/ 860546 w 941119"/>
              <a:gd name="connsiteY138" fmla="*/ 463959 h 921549"/>
              <a:gd name="connsiteX139" fmla="*/ 850316 w 941119"/>
              <a:gd name="connsiteY139" fmla="*/ 464688 h 921549"/>
              <a:gd name="connsiteX140" fmla="*/ 844677 w 941119"/>
              <a:gd name="connsiteY140" fmla="*/ 464955 h 921549"/>
              <a:gd name="connsiteX141" fmla="*/ 832401 w 941119"/>
              <a:gd name="connsiteY141" fmla="*/ 465809 h 921549"/>
              <a:gd name="connsiteX142" fmla="*/ 827793 w 941119"/>
              <a:gd name="connsiteY142" fmla="*/ 466005 h 921549"/>
              <a:gd name="connsiteX143" fmla="*/ 818596 w 941119"/>
              <a:gd name="connsiteY143" fmla="*/ 466788 h 921549"/>
              <a:gd name="connsiteX144" fmla="*/ 817066 w 941119"/>
              <a:gd name="connsiteY144" fmla="*/ 466966 h 921549"/>
              <a:gd name="connsiteX145" fmla="*/ 800200 w 941119"/>
              <a:gd name="connsiteY145" fmla="*/ 468264 h 921549"/>
              <a:gd name="connsiteX146" fmla="*/ 785416 w 941119"/>
              <a:gd name="connsiteY146" fmla="*/ 469777 h 921549"/>
              <a:gd name="connsiteX147" fmla="*/ 773194 w 941119"/>
              <a:gd name="connsiteY147" fmla="*/ 471182 h 921549"/>
              <a:gd name="connsiteX148" fmla="*/ 762004 w 941119"/>
              <a:gd name="connsiteY148" fmla="*/ 472481 h 921549"/>
              <a:gd name="connsiteX149" fmla="*/ 751881 w 941119"/>
              <a:gd name="connsiteY149" fmla="*/ 474117 h 921549"/>
              <a:gd name="connsiteX150" fmla="*/ 724075 w 941119"/>
              <a:gd name="connsiteY150" fmla="*/ 478654 h 921549"/>
              <a:gd name="connsiteX151" fmla="*/ 689063 w 941119"/>
              <a:gd name="connsiteY151" fmla="*/ 486606 h 921549"/>
              <a:gd name="connsiteX152" fmla="*/ 637061 w 941119"/>
              <a:gd name="connsiteY152" fmla="*/ 504272 h 921549"/>
              <a:gd name="connsiteX153" fmla="*/ 592069 w 941119"/>
              <a:gd name="connsiteY153" fmla="*/ 528948 h 921549"/>
              <a:gd name="connsiteX154" fmla="*/ 567073 w 941119"/>
              <a:gd name="connsiteY154" fmla="*/ 549531 h 921549"/>
              <a:gd name="connsiteX155" fmla="*/ 560153 w 941119"/>
              <a:gd name="connsiteY155" fmla="*/ 556434 h 921549"/>
              <a:gd name="connsiteX156" fmla="*/ 541312 w 941119"/>
              <a:gd name="connsiteY156" fmla="*/ 578797 h 921549"/>
              <a:gd name="connsiteX157" fmla="*/ 520355 w 941119"/>
              <a:gd name="connsiteY157" fmla="*/ 613524 h 921549"/>
              <a:gd name="connsiteX158" fmla="*/ 507350 w 941119"/>
              <a:gd name="connsiteY158" fmla="*/ 644266 h 921549"/>
              <a:gd name="connsiteX159" fmla="*/ 493314 w 941119"/>
              <a:gd name="connsiteY159" fmla="*/ 692034 h 921549"/>
              <a:gd name="connsiteX160" fmla="*/ 487514 w 941119"/>
              <a:gd name="connsiteY160" fmla="*/ 720143 h 921549"/>
              <a:gd name="connsiteX161" fmla="*/ 483137 w 941119"/>
              <a:gd name="connsiteY161" fmla="*/ 747985 h 921549"/>
              <a:gd name="connsiteX162" fmla="*/ 479971 w 941119"/>
              <a:gd name="connsiteY162" fmla="*/ 771860 h 921549"/>
              <a:gd name="connsiteX163" fmla="*/ 478281 w 941119"/>
              <a:gd name="connsiteY163" fmla="*/ 786092 h 921549"/>
              <a:gd name="connsiteX164" fmla="*/ 476929 w 941119"/>
              <a:gd name="connsiteY164" fmla="*/ 802442 h 921549"/>
              <a:gd name="connsiteX165" fmla="*/ 475310 w 941119"/>
              <a:gd name="connsiteY165" fmla="*/ 822367 h 921549"/>
              <a:gd name="connsiteX166" fmla="*/ 475185 w 941119"/>
              <a:gd name="connsiteY166" fmla="*/ 823381 h 921549"/>
              <a:gd name="connsiteX167" fmla="*/ 474064 w 941119"/>
              <a:gd name="connsiteY167" fmla="*/ 844392 h 921549"/>
              <a:gd name="connsiteX168" fmla="*/ 473246 w 941119"/>
              <a:gd name="connsiteY168" fmla="*/ 859264 h 921549"/>
              <a:gd name="connsiteX169" fmla="*/ 473015 w 941119"/>
              <a:gd name="connsiteY169" fmla="*/ 869014 h 921549"/>
              <a:gd name="connsiteX170" fmla="*/ 472178 w 941119"/>
              <a:gd name="connsiteY170" fmla="*/ 884883 h 921549"/>
              <a:gd name="connsiteX171" fmla="*/ 472036 w 941119"/>
              <a:gd name="connsiteY171" fmla="*/ 888992 h 921549"/>
              <a:gd name="connsiteX172" fmla="*/ 471912 w 941119"/>
              <a:gd name="connsiteY172" fmla="*/ 916265 h 921549"/>
              <a:gd name="connsiteX173" fmla="*/ 471965 w 941119"/>
              <a:gd name="connsiteY173" fmla="*/ 921371 h 921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</a:cxnLst>
            <a:rect l="l" t="t" r="r" b="b"/>
            <a:pathLst>
              <a:path w="941119" h="921549">
                <a:moveTo>
                  <a:pt x="471965" y="921371"/>
                </a:moveTo>
                <a:cubicBezTo>
                  <a:pt x="470378" y="916840"/>
                  <a:pt x="469718" y="912036"/>
                  <a:pt x="470026" y="907245"/>
                </a:cubicBezTo>
                <a:cubicBezTo>
                  <a:pt x="470026" y="900396"/>
                  <a:pt x="470026" y="893529"/>
                  <a:pt x="470026" y="886680"/>
                </a:cubicBezTo>
                <a:cubicBezTo>
                  <a:pt x="470102" y="882398"/>
                  <a:pt x="469859" y="878115"/>
                  <a:pt x="469296" y="873871"/>
                </a:cubicBezTo>
                <a:cubicBezTo>
                  <a:pt x="468951" y="870115"/>
                  <a:pt x="468857" y="866342"/>
                  <a:pt x="469012" y="862574"/>
                </a:cubicBezTo>
                <a:cubicBezTo>
                  <a:pt x="469012" y="858126"/>
                  <a:pt x="469279" y="853678"/>
                  <a:pt x="468211" y="849266"/>
                </a:cubicBezTo>
                <a:cubicBezTo>
                  <a:pt x="468003" y="847907"/>
                  <a:pt x="467937" y="846530"/>
                  <a:pt x="468016" y="845157"/>
                </a:cubicBezTo>
                <a:cubicBezTo>
                  <a:pt x="467891" y="840211"/>
                  <a:pt x="468229" y="835229"/>
                  <a:pt x="467144" y="830301"/>
                </a:cubicBezTo>
                <a:cubicBezTo>
                  <a:pt x="466896" y="828432"/>
                  <a:pt x="466838" y="826542"/>
                  <a:pt x="466966" y="824662"/>
                </a:cubicBezTo>
                <a:cubicBezTo>
                  <a:pt x="467130" y="821746"/>
                  <a:pt x="466872" y="818823"/>
                  <a:pt x="466201" y="815980"/>
                </a:cubicBezTo>
                <a:cubicBezTo>
                  <a:pt x="466059" y="815489"/>
                  <a:pt x="466005" y="814977"/>
                  <a:pt x="466041" y="814468"/>
                </a:cubicBezTo>
                <a:cubicBezTo>
                  <a:pt x="466414" y="808277"/>
                  <a:pt x="465027" y="802192"/>
                  <a:pt x="464813" y="796037"/>
                </a:cubicBezTo>
                <a:cubicBezTo>
                  <a:pt x="464635" y="791091"/>
                  <a:pt x="463746" y="786199"/>
                  <a:pt x="463176" y="781271"/>
                </a:cubicBezTo>
                <a:cubicBezTo>
                  <a:pt x="463038" y="780428"/>
                  <a:pt x="462943" y="779579"/>
                  <a:pt x="462892" y="778727"/>
                </a:cubicBezTo>
                <a:cubicBezTo>
                  <a:pt x="462629" y="773263"/>
                  <a:pt x="462034" y="767821"/>
                  <a:pt x="461113" y="762431"/>
                </a:cubicBezTo>
                <a:cubicBezTo>
                  <a:pt x="460686" y="759388"/>
                  <a:pt x="460401" y="756329"/>
                  <a:pt x="459992" y="753286"/>
                </a:cubicBezTo>
                <a:cubicBezTo>
                  <a:pt x="458498" y="742452"/>
                  <a:pt x="456754" y="731671"/>
                  <a:pt x="454904" y="720890"/>
                </a:cubicBezTo>
                <a:cubicBezTo>
                  <a:pt x="452420" y="705871"/>
                  <a:pt x="449159" y="690989"/>
                  <a:pt x="445137" y="676307"/>
                </a:cubicBezTo>
                <a:cubicBezTo>
                  <a:pt x="440458" y="659107"/>
                  <a:pt x="434573" y="642259"/>
                  <a:pt x="427524" y="625888"/>
                </a:cubicBezTo>
                <a:cubicBezTo>
                  <a:pt x="420559" y="609848"/>
                  <a:pt x="411982" y="594559"/>
                  <a:pt x="401924" y="580256"/>
                </a:cubicBezTo>
                <a:cubicBezTo>
                  <a:pt x="396960" y="573068"/>
                  <a:pt x="391427" y="566292"/>
                  <a:pt x="385378" y="559992"/>
                </a:cubicBezTo>
                <a:cubicBezTo>
                  <a:pt x="384293" y="558889"/>
                  <a:pt x="383333" y="557680"/>
                  <a:pt x="382372" y="556434"/>
                </a:cubicBezTo>
                <a:cubicBezTo>
                  <a:pt x="380666" y="554280"/>
                  <a:pt x="378714" y="552333"/>
                  <a:pt x="376554" y="550635"/>
                </a:cubicBezTo>
                <a:cubicBezTo>
                  <a:pt x="375722" y="550037"/>
                  <a:pt x="374925" y="549389"/>
                  <a:pt x="374170" y="548695"/>
                </a:cubicBezTo>
                <a:cubicBezTo>
                  <a:pt x="369525" y="544134"/>
                  <a:pt x="364594" y="539873"/>
                  <a:pt x="359404" y="535940"/>
                </a:cubicBezTo>
                <a:cubicBezTo>
                  <a:pt x="352144" y="530209"/>
                  <a:pt x="344501" y="524984"/>
                  <a:pt x="336526" y="520302"/>
                </a:cubicBezTo>
                <a:cubicBezTo>
                  <a:pt x="319182" y="510227"/>
                  <a:pt x="300888" y="501885"/>
                  <a:pt x="281909" y="495395"/>
                </a:cubicBezTo>
                <a:cubicBezTo>
                  <a:pt x="267490" y="490476"/>
                  <a:pt x="252821" y="486320"/>
                  <a:pt x="237966" y="482942"/>
                </a:cubicBezTo>
                <a:cubicBezTo>
                  <a:pt x="226473" y="480291"/>
                  <a:pt x="214927" y="477853"/>
                  <a:pt x="203239" y="476199"/>
                </a:cubicBezTo>
                <a:cubicBezTo>
                  <a:pt x="192760" y="474722"/>
                  <a:pt x="182335" y="472641"/>
                  <a:pt x="171839" y="471449"/>
                </a:cubicBezTo>
                <a:cubicBezTo>
                  <a:pt x="167444" y="470933"/>
                  <a:pt x="162943" y="470239"/>
                  <a:pt x="158585" y="470043"/>
                </a:cubicBezTo>
                <a:cubicBezTo>
                  <a:pt x="154226" y="469848"/>
                  <a:pt x="149690" y="469047"/>
                  <a:pt x="145349" y="468496"/>
                </a:cubicBezTo>
                <a:cubicBezTo>
                  <a:pt x="144341" y="468325"/>
                  <a:pt x="143326" y="468206"/>
                  <a:pt x="142306" y="468140"/>
                </a:cubicBezTo>
                <a:cubicBezTo>
                  <a:pt x="139033" y="468140"/>
                  <a:pt x="135795" y="467410"/>
                  <a:pt x="132611" y="467339"/>
                </a:cubicBezTo>
                <a:cubicBezTo>
                  <a:pt x="126420" y="467197"/>
                  <a:pt x="120353" y="465863"/>
                  <a:pt x="114180" y="466023"/>
                </a:cubicBezTo>
                <a:cubicBezTo>
                  <a:pt x="111788" y="466194"/>
                  <a:pt x="109383" y="465971"/>
                  <a:pt x="107063" y="465364"/>
                </a:cubicBezTo>
                <a:cubicBezTo>
                  <a:pt x="106570" y="465201"/>
                  <a:pt x="106053" y="465123"/>
                  <a:pt x="105533" y="465133"/>
                </a:cubicBezTo>
                <a:cubicBezTo>
                  <a:pt x="97972" y="465489"/>
                  <a:pt x="90518" y="464101"/>
                  <a:pt x="82975" y="463977"/>
                </a:cubicBezTo>
                <a:cubicBezTo>
                  <a:pt x="77838" y="464155"/>
                  <a:pt x="72695" y="463886"/>
                  <a:pt x="67604" y="463176"/>
                </a:cubicBezTo>
                <a:cubicBezTo>
                  <a:pt x="64708" y="462883"/>
                  <a:pt x="61794" y="462812"/>
                  <a:pt x="58887" y="462963"/>
                </a:cubicBezTo>
                <a:cubicBezTo>
                  <a:pt x="52037" y="462767"/>
                  <a:pt x="45170" y="463425"/>
                  <a:pt x="38374" y="462073"/>
                </a:cubicBezTo>
                <a:cubicBezTo>
                  <a:pt x="37010" y="461918"/>
                  <a:pt x="35634" y="461888"/>
                  <a:pt x="34265" y="461984"/>
                </a:cubicBezTo>
                <a:lnTo>
                  <a:pt x="4892" y="461931"/>
                </a:lnTo>
                <a:cubicBezTo>
                  <a:pt x="3677" y="462016"/>
                  <a:pt x="2458" y="461815"/>
                  <a:pt x="1334" y="461344"/>
                </a:cubicBezTo>
                <a:cubicBezTo>
                  <a:pt x="2348" y="461255"/>
                  <a:pt x="3380" y="461095"/>
                  <a:pt x="4394" y="461077"/>
                </a:cubicBezTo>
                <a:lnTo>
                  <a:pt x="22416" y="460952"/>
                </a:lnTo>
                <a:cubicBezTo>
                  <a:pt x="25991" y="461127"/>
                  <a:pt x="29574" y="460876"/>
                  <a:pt x="33090" y="460205"/>
                </a:cubicBezTo>
                <a:cubicBezTo>
                  <a:pt x="34449" y="459994"/>
                  <a:pt x="35828" y="459935"/>
                  <a:pt x="37200" y="460027"/>
                </a:cubicBezTo>
                <a:cubicBezTo>
                  <a:pt x="43035" y="460027"/>
                  <a:pt x="48853" y="460027"/>
                  <a:pt x="54688" y="460027"/>
                </a:cubicBezTo>
                <a:cubicBezTo>
                  <a:pt x="58111" y="460079"/>
                  <a:pt x="61533" y="459848"/>
                  <a:pt x="64918" y="459334"/>
                </a:cubicBezTo>
                <a:cubicBezTo>
                  <a:pt x="67984" y="459010"/>
                  <a:pt x="71070" y="458908"/>
                  <a:pt x="74151" y="459031"/>
                </a:cubicBezTo>
                <a:cubicBezTo>
                  <a:pt x="78781" y="459232"/>
                  <a:pt x="83420" y="458953"/>
                  <a:pt x="87992" y="458195"/>
                </a:cubicBezTo>
                <a:cubicBezTo>
                  <a:pt x="89689" y="457960"/>
                  <a:pt x="91405" y="457894"/>
                  <a:pt x="93116" y="457999"/>
                </a:cubicBezTo>
                <a:cubicBezTo>
                  <a:pt x="97226" y="458202"/>
                  <a:pt x="101346" y="457921"/>
                  <a:pt x="105391" y="457163"/>
                </a:cubicBezTo>
                <a:cubicBezTo>
                  <a:pt x="106750" y="456951"/>
                  <a:pt x="108129" y="456891"/>
                  <a:pt x="109501" y="456985"/>
                </a:cubicBezTo>
                <a:cubicBezTo>
                  <a:pt x="113269" y="457163"/>
                  <a:pt x="117046" y="456877"/>
                  <a:pt x="120744" y="456131"/>
                </a:cubicBezTo>
                <a:cubicBezTo>
                  <a:pt x="121919" y="455930"/>
                  <a:pt x="123113" y="455870"/>
                  <a:pt x="124302" y="455953"/>
                </a:cubicBezTo>
                <a:cubicBezTo>
                  <a:pt x="127048" y="456103"/>
                  <a:pt x="129801" y="455839"/>
                  <a:pt x="132468" y="455171"/>
                </a:cubicBezTo>
                <a:cubicBezTo>
                  <a:pt x="132964" y="455021"/>
                  <a:pt x="133482" y="454962"/>
                  <a:pt x="133998" y="454993"/>
                </a:cubicBezTo>
                <a:cubicBezTo>
                  <a:pt x="139335" y="455384"/>
                  <a:pt x="144530" y="453907"/>
                  <a:pt x="149850" y="453747"/>
                </a:cubicBezTo>
                <a:cubicBezTo>
                  <a:pt x="154262" y="453623"/>
                  <a:pt x="158745" y="452680"/>
                  <a:pt x="163050" y="452128"/>
                </a:cubicBezTo>
                <a:cubicBezTo>
                  <a:pt x="166964" y="451648"/>
                  <a:pt x="170878" y="451310"/>
                  <a:pt x="174774" y="450794"/>
                </a:cubicBezTo>
                <a:cubicBezTo>
                  <a:pt x="181036" y="449940"/>
                  <a:pt x="187228" y="448926"/>
                  <a:pt x="193543" y="448125"/>
                </a:cubicBezTo>
                <a:cubicBezTo>
                  <a:pt x="200499" y="447254"/>
                  <a:pt x="207384" y="445973"/>
                  <a:pt x="214251" y="444656"/>
                </a:cubicBezTo>
                <a:cubicBezTo>
                  <a:pt x="218290" y="443874"/>
                  <a:pt x="222364" y="443322"/>
                  <a:pt x="226367" y="442450"/>
                </a:cubicBezTo>
                <a:cubicBezTo>
                  <a:pt x="244963" y="438563"/>
                  <a:pt x="263323" y="433621"/>
                  <a:pt x="281357" y="427649"/>
                </a:cubicBezTo>
                <a:cubicBezTo>
                  <a:pt x="296960" y="422374"/>
                  <a:pt x="312103" y="415829"/>
                  <a:pt x="326634" y="408079"/>
                </a:cubicBezTo>
                <a:cubicBezTo>
                  <a:pt x="339643" y="401148"/>
                  <a:pt x="351963" y="392993"/>
                  <a:pt x="363425" y="383724"/>
                </a:cubicBezTo>
                <a:cubicBezTo>
                  <a:pt x="372173" y="376544"/>
                  <a:pt x="380335" y="368680"/>
                  <a:pt x="387834" y="360205"/>
                </a:cubicBezTo>
                <a:cubicBezTo>
                  <a:pt x="396875" y="350126"/>
                  <a:pt x="404875" y="339159"/>
                  <a:pt x="411708" y="327470"/>
                </a:cubicBezTo>
                <a:cubicBezTo>
                  <a:pt x="415925" y="320212"/>
                  <a:pt x="420195" y="312971"/>
                  <a:pt x="423681" y="305321"/>
                </a:cubicBezTo>
                <a:cubicBezTo>
                  <a:pt x="430088" y="291460"/>
                  <a:pt x="435585" y="277198"/>
                  <a:pt x="440138" y="262624"/>
                </a:cubicBezTo>
                <a:cubicBezTo>
                  <a:pt x="444158" y="249530"/>
                  <a:pt x="447699" y="236329"/>
                  <a:pt x="450527" y="222915"/>
                </a:cubicBezTo>
                <a:cubicBezTo>
                  <a:pt x="452129" y="215390"/>
                  <a:pt x="453801" y="207882"/>
                  <a:pt x="455082" y="200286"/>
                </a:cubicBezTo>
                <a:cubicBezTo>
                  <a:pt x="456363" y="192689"/>
                  <a:pt x="457448" y="185110"/>
                  <a:pt x="458640" y="177514"/>
                </a:cubicBezTo>
                <a:cubicBezTo>
                  <a:pt x="459191" y="173956"/>
                  <a:pt x="459743" y="170398"/>
                  <a:pt x="460419" y="166840"/>
                </a:cubicBezTo>
                <a:cubicBezTo>
                  <a:pt x="460917" y="163975"/>
                  <a:pt x="460881" y="161058"/>
                  <a:pt x="461415" y="158176"/>
                </a:cubicBezTo>
                <a:cubicBezTo>
                  <a:pt x="462234" y="153817"/>
                  <a:pt x="462340" y="149280"/>
                  <a:pt x="462803" y="144922"/>
                </a:cubicBezTo>
                <a:cubicBezTo>
                  <a:pt x="463319" y="139994"/>
                  <a:pt x="463870" y="135083"/>
                  <a:pt x="464422" y="130155"/>
                </a:cubicBezTo>
                <a:cubicBezTo>
                  <a:pt x="464562" y="129662"/>
                  <a:pt x="464651" y="129155"/>
                  <a:pt x="464689" y="128643"/>
                </a:cubicBezTo>
                <a:cubicBezTo>
                  <a:pt x="464368" y="122630"/>
                  <a:pt x="466005" y="116741"/>
                  <a:pt x="465881" y="110728"/>
                </a:cubicBezTo>
                <a:cubicBezTo>
                  <a:pt x="465758" y="108500"/>
                  <a:pt x="465987" y="106267"/>
                  <a:pt x="466557" y="104110"/>
                </a:cubicBezTo>
                <a:cubicBezTo>
                  <a:pt x="466720" y="103617"/>
                  <a:pt x="466799" y="103100"/>
                  <a:pt x="466788" y="102580"/>
                </a:cubicBezTo>
                <a:cubicBezTo>
                  <a:pt x="466397" y="95197"/>
                  <a:pt x="467998" y="87921"/>
                  <a:pt x="467944" y="80538"/>
                </a:cubicBezTo>
                <a:cubicBezTo>
                  <a:pt x="467823" y="76775"/>
                  <a:pt x="468069" y="73010"/>
                  <a:pt x="468674" y="69294"/>
                </a:cubicBezTo>
                <a:cubicBezTo>
                  <a:pt x="468983" y="66566"/>
                  <a:pt x="469078" y="63818"/>
                  <a:pt x="468958" y="61075"/>
                </a:cubicBezTo>
                <a:cubicBezTo>
                  <a:pt x="469101" y="55738"/>
                  <a:pt x="468585" y="50401"/>
                  <a:pt x="469795" y="45188"/>
                </a:cubicBezTo>
                <a:cubicBezTo>
                  <a:pt x="469988" y="43833"/>
                  <a:pt x="470029" y="42460"/>
                  <a:pt x="469919" y="41096"/>
                </a:cubicBezTo>
                <a:cubicBezTo>
                  <a:pt x="469919" y="30795"/>
                  <a:pt x="470079" y="20512"/>
                  <a:pt x="470026" y="10230"/>
                </a:cubicBezTo>
                <a:cubicBezTo>
                  <a:pt x="470088" y="7168"/>
                  <a:pt x="470741" y="4148"/>
                  <a:pt x="471947" y="1334"/>
                </a:cubicBezTo>
                <a:lnTo>
                  <a:pt x="471947" y="5462"/>
                </a:lnTo>
                <a:cubicBezTo>
                  <a:pt x="471947" y="13183"/>
                  <a:pt x="471947" y="20886"/>
                  <a:pt x="472054" y="28589"/>
                </a:cubicBezTo>
                <a:cubicBezTo>
                  <a:pt x="471995" y="32700"/>
                  <a:pt x="472239" y="36808"/>
                  <a:pt x="472783" y="40883"/>
                </a:cubicBezTo>
                <a:cubicBezTo>
                  <a:pt x="473128" y="44465"/>
                  <a:pt x="473223" y="48068"/>
                  <a:pt x="473068" y="51664"/>
                </a:cubicBezTo>
                <a:cubicBezTo>
                  <a:pt x="473193" y="57143"/>
                  <a:pt x="472819" y="62605"/>
                  <a:pt x="473904" y="68067"/>
                </a:cubicBezTo>
                <a:cubicBezTo>
                  <a:pt x="474171" y="70429"/>
                  <a:pt x="474237" y="72809"/>
                  <a:pt x="474100" y="75183"/>
                </a:cubicBezTo>
                <a:cubicBezTo>
                  <a:pt x="473904" y="79121"/>
                  <a:pt x="474173" y="83068"/>
                  <a:pt x="474900" y="86942"/>
                </a:cubicBezTo>
                <a:cubicBezTo>
                  <a:pt x="475098" y="88117"/>
                  <a:pt x="475164" y="89311"/>
                  <a:pt x="475096" y="90500"/>
                </a:cubicBezTo>
                <a:cubicBezTo>
                  <a:pt x="474922" y="94955"/>
                  <a:pt x="475219" y="99416"/>
                  <a:pt x="475986" y="103808"/>
                </a:cubicBezTo>
                <a:cubicBezTo>
                  <a:pt x="476210" y="105333"/>
                  <a:pt x="476263" y="106878"/>
                  <a:pt x="476146" y="108415"/>
                </a:cubicBezTo>
                <a:cubicBezTo>
                  <a:pt x="476012" y="110988"/>
                  <a:pt x="476263" y="113567"/>
                  <a:pt x="476893" y="116065"/>
                </a:cubicBezTo>
                <a:cubicBezTo>
                  <a:pt x="477041" y="116561"/>
                  <a:pt x="477101" y="117079"/>
                  <a:pt x="477071" y="117595"/>
                </a:cubicBezTo>
                <a:cubicBezTo>
                  <a:pt x="476715" y="123271"/>
                  <a:pt x="478085" y="128821"/>
                  <a:pt x="478316" y="134479"/>
                </a:cubicBezTo>
                <a:cubicBezTo>
                  <a:pt x="478530" y="139407"/>
                  <a:pt x="479455" y="144299"/>
                  <a:pt x="480095" y="149227"/>
                </a:cubicBezTo>
                <a:cubicBezTo>
                  <a:pt x="480487" y="152607"/>
                  <a:pt x="480771" y="156023"/>
                  <a:pt x="481163" y="159421"/>
                </a:cubicBezTo>
                <a:cubicBezTo>
                  <a:pt x="483600" y="180129"/>
                  <a:pt x="487123" y="200659"/>
                  <a:pt x="491339" y="221083"/>
                </a:cubicBezTo>
                <a:cubicBezTo>
                  <a:pt x="495486" y="241209"/>
                  <a:pt x="501124" y="260999"/>
                  <a:pt x="508204" y="280290"/>
                </a:cubicBezTo>
                <a:cubicBezTo>
                  <a:pt x="515675" y="301299"/>
                  <a:pt x="525842" y="321247"/>
                  <a:pt x="538448" y="339639"/>
                </a:cubicBezTo>
                <a:cubicBezTo>
                  <a:pt x="542878" y="345955"/>
                  <a:pt x="547521" y="352092"/>
                  <a:pt x="552556" y="357928"/>
                </a:cubicBezTo>
                <a:cubicBezTo>
                  <a:pt x="557146" y="363265"/>
                  <a:pt x="562092" y="368246"/>
                  <a:pt x="567073" y="373210"/>
                </a:cubicBezTo>
                <a:cubicBezTo>
                  <a:pt x="573448" y="379424"/>
                  <a:pt x="580293" y="385133"/>
                  <a:pt x="587550" y="390289"/>
                </a:cubicBezTo>
                <a:cubicBezTo>
                  <a:pt x="594471" y="395341"/>
                  <a:pt x="601694" y="399949"/>
                  <a:pt x="609077" y="404325"/>
                </a:cubicBezTo>
                <a:cubicBezTo>
                  <a:pt x="620349" y="410876"/>
                  <a:pt x="632106" y="416549"/>
                  <a:pt x="644249" y="421297"/>
                </a:cubicBezTo>
                <a:cubicBezTo>
                  <a:pt x="660441" y="427810"/>
                  <a:pt x="677090" y="433128"/>
                  <a:pt x="694062" y="437202"/>
                </a:cubicBezTo>
                <a:cubicBezTo>
                  <a:pt x="704363" y="439657"/>
                  <a:pt x="714681" y="442148"/>
                  <a:pt x="725106" y="444087"/>
                </a:cubicBezTo>
                <a:cubicBezTo>
                  <a:pt x="732312" y="445439"/>
                  <a:pt x="739517" y="446898"/>
                  <a:pt x="746846" y="447645"/>
                </a:cubicBezTo>
                <a:cubicBezTo>
                  <a:pt x="755155" y="448570"/>
                  <a:pt x="763392" y="450171"/>
                  <a:pt x="771664" y="451328"/>
                </a:cubicBezTo>
                <a:cubicBezTo>
                  <a:pt x="776076" y="451933"/>
                  <a:pt x="780560" y="452164"/>
                  <a:pt x="784936" y="452644"/>
                </a:cubicBezTo>
                <a:cubicBezTo>
                  <a:pt x="790024" y="453178"/>
                  <a:pt x="795112" y="453836"/>
                  <a:pt x="800200" y="454423"/>
                </a:cubicBezTo>
                <a:cubicBezTo>
                  <a:pt x="801552" y="454566"/>
                  <a:pt x="802922" y="454655"/>
                  <a:pt x="804292" y="454672"/>
                </a:cubicBezTo>
                <a:cubicBezTo>
                  <a:pt x="806689" y="454575"/>
                  <a:pt x="809085" y="454827"/>
                  <a:pt x="811408" y="455420"/>
                </a:cubicBezTo>
                <a:cubicBezTo>
                  <a:pt x="811734" y="455535"/>
                  <a:pt x="812077" y="455589"/>
                  <a:pt x="812422" y="455580"/>
                </a:cubicBezTo>
                <a:cubicBezTo>
                  <a:pt x="818453" y="455242"/>
                  <a:pt x="824342" y="456683"/>
                  <a:pt x="830337" y="456754"/>
                </a:cubicBezTo>
                <a:cubicBezTo>
                  <a:pt x="833424" y="456581"/>
                  <a:pt x="836520" y="456838"/>
                  <a:pt x="839535" y="457519"/>
                </a:cubicBezTo>
                <a:cubicBezTo>
                  <a:pt x="840031" y="457667"/>
                  <a:pt x="840549" y="457727"/>
                  <a:pt x="841065" y="457697"/>
                </a:cubicBezTo>
                <a:cubicBezTo>
                  <a:pt x="851010" y="457305"/>
                  <a:pt x="860866" y="459280"/>
                  <a:pt x="870829" y="458871"/>
                </a:cubicBezTo>
                <a:cubicBezTo>
                  <a:pt x="873739" y="458656"/>
                  <a:pt x="876666" y="458876"/>
                  <a:pt x="879510" y="459529"/>
                </a:cubicBezTo>
                <a:cubicBezTo>
                  <a:pt x="880859" y="459773"/>
                  <a:pt x="882232" y="459857"/>
                  <a:pt x="883602" y="459778"/>
                </a:cubicBezTo>
                <a:cubicBezTo>
                  <a:pt x="889082" y="459778"/>
                  <a:pt x="894579" y="459778"/>
                  <a:pt x="900059" y="459885"/>
                </a:cubicBezTo>
                <a:cubicBezTo>
                  <a:pt x="904513" y="459778"/>
                  <a:pt x="908970" y="460029"/>
                  <a:pt x="913384" y="460632"/>
                </a:cubicBezTo>
                <a:cubicBezTo>
                  <a:pt x="916621" y="460979"/>
                  <a:pt x="919883" y="461052"/>
                  <a:pt x="923133" y="460846"/>
                </a:cubicBezTo>
                <a:cubicBezTo>
                  <a:pt x="928970" y="460760"/>
                  <a:pt x="934807" y="460986"/>
                  <a:pt x="940621" y="461522"/>
                </a:cubicBezTo>
                <a:cubicBezTo>
                  <a:pt x="939589" y="461629"/>
                  <a:pt x="938575" y="461789"/>
                  <a:pt x="937561" y="461806"/>
                </a:cubicBezTo>
                <a:lnTo>
                  <a:pt x="906694" y="461949"/>
                </a:lnTo>
                <a:cubicBezTo>
                  <a:pt x="904636" y="461913"/>
                  <a:pt x="902578" y="462093"/>
                  <a:pt x="900557" y="462482"/>
                </a:cubicBezTo>
                <a:cubicBezTo>
                  <a:pt x="899043" y="462762"/>
                  <a:pt x="897506" y="462881"/>
                  <a:pt x="895967" y="462838"/>
                </a:cubicBezTo>
                <a:cubicBezTo>
                  <a:pt x="890985" y="462838"/>
                  <a:pt x="886022" y="462838"/>
                  <a:pt x="881040" y="462945"/>
                </a:cubicBezTo>
                <a:cubicBezTo>
                  <a:pt x="877618" y="462927"/>
                  <a:pt x="874200" y="463160"/>
                  <a:pt x="870811" y="463639"/>
                </a:cubicBezTo>
                <a:cubicBezTo>
                  <a:pt x="867400" y="463968"/>
                  <a:pt x="863970" y="464076"/>
                  <a:pt x="860546" y="463959"/>
                </a:cubicBezTo>
                <a:cubicBezTo>
                  <a:pt x="857119" y="463838"/>
                  <a:pt x="853691" y="464082"/>
                  <a:pt x="850316" y="464688"/>
                </a:cubicBezTo>
                <a:cubicBezTo>
                  <a:pt x="848450" y="464966"/>
                  <a:pt x="846561" y="465055"/>
                  <a:pt x="844677" y="464955"/>
                </a:cubicBezTo>
                <a:cubicBezTo>
                  <a:pt x="840565" y="464795"/>
                  <a:pt x="836450" y="465082"/>
                  <a:pt x="832401" y="465809"/>
                </a:cubicBezTo>
                <a:cubicBezTo>
                  <a:pt x="830876" y="466035"/>
                  <a:pt x="829332" y="466101"/>
                  <a:pt x="827793" y="466005"/>
                </a:cubicBezTo>
                <a:cubicBezTo>
                  <a:pt x="824707" y="465829"/>
                  <a:pt x="821609" y="466092"/>
                  <a:pt x="818596" y="466788"/>
                </a:cubicBezTo>
                <a:cubicBezTo>
                  <a:pt x="818101" y="466944"/>
                  <a:pt x="817582" y="467005"/>
                  <a:pt x="817066" y="466966"/>
                </a:cubicBezTo>
                <a:cubicBezTo>
                  <a:pt x="811391" y="466539"/>
                  <a:pt x="805787" y="467695"/>
                  <a:pt x="800200" y="468264"/>
                </a:cubicBezTo>
                <a:cubicBezTo>
                  <a:pt x="795290" y="468762"/>
                  <a:pt x="790327" y="469065"/>
                  <a:pt x="785416" y="469777"/>
                </a:cubicBezTo>
                <a:cubicBezTo>
                  <a:pt x="781378" y="470364"/>
                  <a:pt x="777286" y="470862"/>
                  <a:pt x="773194" y="471182"/>
                </a:cubicBezTo>
                <a:cubicBezTo>
                  <a:pt x="769458" y="471484"/>
                  <a:pt x="765722" y="471965"/>
                  <a:pt x="762004" y="472481"/>
                </a:cubicBezTo>
                <a:cubicBezTo>
                  <a:pt x="758624" y="472943"/>
                  <a:pt x="755279" y="473762"/>
                  <a:pt x="751881" y="474117"/>
                </a:cubicBezTo>
                <a:cubicBezTo>
                  <a:pt x="742541" y="475149"/>
                  <a:pt x="733308" y="476928"/>
                  <a:pt x="724075" y="478654"/>
                </a:cubicBezTo>
                <a:cubicBezTo>
                  <a:pt x="712315" y="480860"/>
                  <a:pt x="700609" y="483493"/>
                  <a:pt x="689063" y="486606"/>
                </a:cubicBezTo>
                <a:cubicBezTo>
                  <a:pt x="671320" y="491214"/>
                  <a:pt x="653939" y="497119"/>
                  <a:pt x="637061" y="504272"/>
                </a:cubicBezTo>
                <a:cubicBezTo>
                  <a:pt x="621276" y="510972"/>
                  <a:pt x="606203" y="519240"/>
                  <a:pt x="592069" y="528948"/>
                </a:cubicBezTo>
                <a:cubicBezTo>
                  <a:pt x="583147" y="535061"/>
                  <a:pt x="574784" y="541947"/>
                  <a:pt x="567073" y="549531"/>
                </a:cubicBezTo>
                <a:cubicBezTo>
                  <a:pt x="564778" y="551844"/>
                  <a:pt x="562483" y="554157"/>
                  <a:pt x="560153" y="556434"/>
                </a:cubicBezTo>
                <a:cubicBezTo>
                  <a:pt x="553214" y="563307"/>
                  <a:pt x="546908" y="570791"/>
                  <a:pt x="541312" y="578797"/>
                </a:cubicBezTo>
                <a:cubicBezTo>
                  <a:pt x="533346" y="589752"/>
                  <a:pt x="526335" y="601369"/>
                  <a:pt x="520355" y="613524"/>
                </a:cubicBezTo>
                <a:cubicBezTo>
                  <a:pt x="515516" y="623558"/>
                  <a:pt x="511181" y="633805"/>
                  <a:pt x="507350" y="644266"/>
                </a:cubicBezTo>
                <a:cubicBezTo>
                  <a:pt x="501720" y="659893"/>
                  <a:pt x="497032" y="675844"/>
                  <a:pt x="493314" y="692034"/>
                </a:cubicBezTo>
                <a:cubicBezTo>
                  <a:pt x="491143" y="701356"/>
                  <a:pt x="489275" y="710749"/>
                  <a:pt x="487514" y="720143"/>
                </a:cubicBezTo>
                <a:cubicBezTo>
                  <a:pt x="485753" y="729536"/>
                  <a:pt x="484383" y="738663"/>
                  <a:pt x="483137" y="747985"/>
                </a:cubicBezTo>
                <a:cubicBezTo>
                  <a:pt x="482088" y="755937"/>
                  <a:pt x="481163" y="763996"/>
                  <a:pt x="479971" y="771860"/>
                </a:cubicBezTo>
                <a:cubicBezTo>
                  <a:pt x="479259" y="776592"/>
                  <a:pt x="479811" y="781467"/>
                  <a:pt x="478281" y="786092"/>
                </a:cubicBezTo>
                <a:cubicBezTo>
                  <a:pt x="478241" y="791568"/>
                  <a:pt x="477788" y="797033"/>
                  <a:pt x="476929" y="802442"/>
                </a:cubicBezTo>
                <a:cubicBezTo>
                  <a:pt x="476253" y="809077"/>
                  <a:pt x="476733" y="815802"/>
                  <a:pt x="475310" y="822367"/>
                </a:cubicBezTo>
                <a:cubicBezTo>
                  <a:pt x="475233" y="822700"/>
                  <a:pt x="475192" y="823039"/>
                  <a:pt x="475185" y="823381"/>
                </a:cubicBezTo>
                <a:cubicBezTo>
                  <a:pt x="475452" y="830497"/>
                  <a:pt x="474349" y="837400"/>
                  <a:pt x="474064" y="844392"/>
                </a:cubicBezTo>
                <a:cubicBezTo>
                  <a:pt x="474128" y="849362"/>
                  <a:pt x="473856" y="854331"/>
                  <a:pt x="473246" y="859264"/>
                </a:cubicBezTo>
                <a:cubicBezTo>
                  <a:pt x="472927" y="862504"/>
                  <a:pt x="472851" y="865763"/>
                  <a:pt x="473015" y="869014"/>
                </a:cubicBezTo>
                <a:cubicBezTo>
                  <a:pt x="472872" y="874351"/>
                  <a:pt x="473370" y="879688"/>
                  <a:pt x="472178" y="884883"/>
                </a:cubicBezTo>
                <a:cubicBezTo>
                  <a:pt x="471988" y="886244"/>
                  <a:pt x="471940" y="887621"/>
                  <a:pt x="472036" y="888992"/>
                </a:cubicBezTo>
                <a:cubicBezTo>
                  <a:pt x="472036" y="898089"/>
                  <a:pt x="471995" y="907180"/>
                  <a:pt x="471912" y="916265"/>
                </a:cubicBezTo>
                <a:cubicBezTo>
                  <a:pt x="471947" y="917955"/>
                  <a:pt x="471965" y="919663"/>
                  <a:pt x="471965" y="921371"/>
                </a:cubicBez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grpSp>
        <p:nvGrpSpPr>
          <p:cNvPr id="68" name="组合 67"/>
          <p:cNvGrpSpPr/>
          <p:nvPr/>
        </p:nvGrpSpPr>
        <p:grpSpPr>
          <a:xfrm flipH="1">
            <a:off x="728344" y="4912588"/>
            <a:ext cx="1911986" cy="214880"/>
            <a:chOff x="8501063" y="2658348"/>
            <a:chExt cx="3276402" cy="368221"/>
          </a:xfrm>
        </p:grpSpPr>
        <p:cxnSp>
          <p:nvCxnSpPr>
            <p:cNvPr id="69" name="直接连接符 68"/>
            <p:cNvCxnSpPr/>
            <p:nvPr/>
          </p:nvCxnSpPr>
          <p:spPr>
            <a:xfrm>
              <a:off x="8501063" y="2843212"/>
              <a:ext cx="3133725" cy="0"/>
            </a:xfrm>
            <a:prstGeom prst="line">
              <a:avLst/>
            </a:prstGeom>
            <a:ln w="12700">
              <a:solidFill>
                <a:schemeClr val="bg1"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图形 136"/>
            <p:cNvSpPr/>
            <p:nvPr/>
          </p:nvSpPr>
          <p:spPr>
            <a:xfrm>
              <a:off x="11401424" y="2658348"/>
              <a:ext cx="376041" cy="368221"/>
            </a:xfrm>
            <a:custGeom>
              <a:avLst/>
              <a:gdLst>
                <a:gd name="connsiteX0" fmla="*/ 471965 w 941119"/>
                <a:gd name="connsiteY0" fmla="*/ 921371 h 921549"/>
                <a:gd name="connsiteX1" fmla="*/ 470026 w 941119"/>
                <a:gd name="connsiteY1" fmla="*/ 907245 h 921549"/>
                <a:gd name="connsiteX2" fmla="*/ 470026 w 941119"/>
                <a:gd name="connsiteY2" fmla="*/ 886680 h 921549"/>
                <a:gd name="connsiteX3" fmla="*/ 469296 w 941119"/>
                <a:gd name="connsiteY3" fmla="*/ 873871 h 921549"/>
                <a:gd name="connsiteX4" fmla="*/ 469012 w 941119"/>
                <a:gd name="connsiteY4" fmla="*/ 862574 h 921549"/>
                <a:gd name="connsiteX5" fmla="*/ 468211 w 941119"/>
                <a:gd name="connsiteY5" fmla="*/ 849266 h 921549"/>
                <a:gd name="connsiteX6" fmla="*/ 468016 w 941119"/>
                <a:gd name="connsiteY6" fmla="*/ 845157 h 921549"/>
                <a:gd name="connsiteX7" fmla="*/ 467144 w 941119"/>
                <a:gd name="connsiteY7" fmla="*/ 830301 h 921549"/>
                <a:gd name="connsiteX8" fmla="*/ 466966 w 941119"/>
                <a:gd name="connsiteY8" fmla="*/ 824662 h 921549"/>
                <a:gd name="connsiteX9" fmla="*/ 466201 w 941119"/>
                <a:gd name="connsiteY9" fmla="*/ 815980 h 921549"/>
                <a:gd name="connsiteX10" fmla="*/ 466041 w 941119"/>
                <a:gd name="connsiteY10" fmla="*/ 814468 h 921549"/>
                <a:gd name="connsiteX11" fmla="*/ 464813 w 941119"/>
                <a:gd name="connsiteY11" fmla="*/ 796037 h 921549"/>
                <a:gd name="connsiteX12" fmla="*/ 463176 w 941119"/>
                <a:gd name="connsiteY12" fmla="*/ 781271 h 921549"/>
                <a:gd name="connsiteX13" fmla="*/ 462892 w 941119"/>
                <a:gd name="connsiteY13" fmla="*/ 778727 h 921549"/>
                <a:gd name="connsiteX14" fmla="*/ 461113 w 941119"/>
                <a:gd name="connsiteY14" fmla="*/ 762431 h 921549"/>
                <a:gd name="connsiteX15" fmla="*/ 459992 w 941119"/>
                <a:gd name="connsiteY15" fmla="*/ 753286 h 921549"/>
                <a:gd name="connsiteX16" fmla="*/ 454904 w 941119"/>
                <a:gd name="connsiteY16" fmla="*/ 720890 h 921549"/>
                <a:gd name="connsiteX17" fmla="*/ 445137 w 941119"/>
                <a:gd name="connsiteY17" fmla="*/ 676307 h 921549"/>
                <a:gd name="connsiteX18" fmla="*/ 427524 w 941119"/>
                <a:gd name="connsiteY18" fmla="*/ 625888 h 921549"/>
                <a:gd name="connsiteX19" fmla="*/ 401924 w 941119"/>
                <a:gd name="connsiteY19" fmla="*/ 580256 h 921549"/>
                <a:gd name="connsiteX20" fmla="*/ 385378 w 941119"/>
                <a:gd name="connsiteY20" fmla="*/ 559992 h 921549"/>
                <a:gd name="connsiteX21" fmla="*/ 382372 w 941119"/>
                <a:gd name="connsiteY21" fmla="*/ 556434 h 921549"/>
                <a:gd name="connsiteX22" fmla="*/ 376554 w 941119"/>
                <a:gd name="connsiteY22" fmla="*/ 550635 h 921549"/>
                <a:gd name="connsiteX23" fmla="*/ 374170 w 941119"/>
                <a:gd name="connsiteY23" fmla="*/ 548695 h 921549"/>
                <a:gd name="connsiteX24" fmla="*/ 359404 w 941119"/>
                <a:gd name="connsiteY24" fmla="*/ 535940 h 921549"/>
                <a:gd name="connsiteX25" fmla="*/ 336526 w 941119"/>
                <a:gd name="connsiteY25" fmla="*/ 520302 h 921549"/>
                <a:gd name="connsiteX26" fmla="*/ 281909 w 941119"/>
                <a:gd name="connsiteY26" fmla="*/ 495395 h 921549"/>
                <a:gd name="connsiteX27" fmla="*/ 237966 w 941119"/>
                <a:gd name="connsiteY27" fmla="*/ 482942 h 921549"/>
                <a:gd name="connsiteX28" fmla="*/ 203239 w 941119"/>
                <a:gd name="connsiteY28" fmla="*/ 476199 h 921549"/>
                <a:gd name="connsiteX29" fmla="*/ 171839 w 941119"/>
                <a:gd name="connsiteY29" fmla="*/ 471449 h 921549"/>
                <a:gd name="connsiteX30" fmla="*/ 158585 w 941119"/>
                <a:gd name="connsiteY30" fmla="*/ 470043 h 921549"/>
                <a:gd name="connsiteX31" fmla="*/ 145349 w 941119"/>
                <a:gd name="connsiteY31" fmla="*/ 468496 h 921549"/>
                <a:gd name="connsiteX32" fmla="*/ 142306 w 941119"/>
                <a:gd name="connsiteY32" fmla="*/ 468140 h 921549"/>
                <a:gd name="connsiteX33" fmla="*/ 132611 w 941119"/>
                <a:gd name="connsiteY33" fmla="*/ 467339 h 921549"/>
                <a:gd name="connsiteX34" fmla="*/ 114180 w 941119"/>
                <a:gd name="connsiteY34" fmla="*/ 466023 h 921549"/>
                <a:gd name="connsiteX35" fmla="*/ 107063 w 941119"/>
                <a:gd name="connsiteY35" fmla="*/ 465364 h 921549"/>
                <a:gd name="connsiteX36" fmla="*/ 105533 w 941119"/>
                <a:gd name="connsiteY36" fmla="*/ 465133 h 921549"/>
                <a:gd name="connsiteX37" fmla="*/ 82975 w 941119"/>
                <a:gd name="connsiteY37" fmla="*/ 463977 h 921549"/>
                <a:gd name="connsiteX38" fmla="*/ 67604 w 941119"/>
                <a:gd name="connsiteY38" fmla="*/ 463176 h 921549"/>
                <a:gd name="connsiteX39" fmla="*/ 58887 w 941119"/>
                <a:gd name="connsiteY39" fmla="*/ 462963 h 921549"/>
                <a:gd name="connsiteX40" fmla="*/ 38374 w 941119"/>
                <a:gd name="connsiteY40" fmla="*/ 462073 h 921549"/>
                <a:gd name="connsiteX41" fmla="*/ 34265 w 941119"/>
                <a:gd name="connsiteY41" fmla="*/ 461984 h 921549"/>
                <a:gd name="connsiteX42" fmla="*/ 4892 w 941119"/>
                <a:gd name="connsiteY42" fmla="*/ 461931 h 921549"/>
                <a:gd name="connsiteX43" fmla="*/ 1334 w 941119"/>
                <a:gd name="connsiteY43" fmla="*/ 461344 h 921549"/>
                <a:gd name="connsiteX44" fmla="*/ 4394 w 941119"/>
                <a:gd name="connsiteY44" fmla="*/ 461077 h 921549"/>
                <a:gd name="connsiteX45" fmla="*/ 22416 w 941119"/>
                <a:gd name="connsiteY45" fmla="*/ 460952 h 921549"/>
                <a:gd name="connsiteX46" fmla="*/ 33090 w 941119"/>
                <a:gd name="connsiteY46" fmla="*/ 460205 h 921549"/>
                <a:gd name="connsiteX47" fmla="*/ 37200 w 941119"/>
                <a:gd name="connsiteY47" fmla="*/ 460027 h 921549"/>
                <a:gd name="connsiteX48" fmla="*/ 54688 w 941119"/>
                <a:gd name="connsiteY48" fmla="*/ 460027 h 921549"/>
                <a:gd name="connsiteX49" fmla="*/ 64918 w 941119"/>
                <a:gd name="connsiteY49" fmla="*/ 459334 h 921549"/>
                <a:gd name="connsiteX50" fmla="*/ 74151 w 941119"/>
                <a:gd name="connsiteY50" fmla="*/ 459031 h 921549"/>
                <a:gd name="connsiteX51" fmla="*/ 87992 w 941119"/>
                <a:gd name="connsiteY51" fmla="*/ 458195 h 921549"/>
                <a:gd name="connsiteX52" fmla="*/ 93116 w 941119"/>
                <a:gd name="connsiteY52" fmla="*/ 457999 h 921549"/>
                <a:gd name="connsiteX53" fmla="*/ 105391 w 941119"/>
                <a:gd name="connsiteY53" fmla="*/ 457163 h 921549"/>
                <a:gd name="connsiteX54" fmla="*/ 109501 w 941119"/>
                <a:gd name="connsiteY54" fmla="*/ 456985 h 921549"/>
                <a:gd name="connsiteX55" fmla="*/ 120744 w 941119"/>
                <a:gd name="connsiteY55" fmla="*/ 456131 h 921549"/>
                <a:gd name="connsiteX56" fmla="*/ 124302 w 941119"/>
                <a:gd name="connsiteY56" fmla="*/ 455953 h 921549"/>
                <a:gd name="connsiteX57" fmla="*/ 132468 w 941119"/>
                <a:gd name="connsiteY57" fmla="*/ 455171 h 921549"/>
                <a:gd name="connsiteX58" fmla="*/ 133998 w 941119"/>
                <a:gd name="connsiteY58" fmla="*/ 454993 h 921549"/>
                <a:gd name="connsiteX59" fmla="*/ 149850 w 941119"/>
                <a:gd name="connsiteY59" fmla="*/ 453747 h 921549"/>
                <a:gd name="connsiteX60" fmla="*/ 163050 w 941119"/>
                <a:gd name="connsiteY60" fmla="*/ 452128 h 921549"/>
                <a:gd name="connsiteX61" fmla="*/ 174774 w 941119"/>
                <a:gd name="connsiteY61" fmla="*/ 450794 h 921549"/>
                <a:gd name="connsiteX62" fmla="*/ 193543 w 941119"/>
                <a:gd name="connsiteY62" fmla="*/ 448125 h 921549"/>
                <a:gd name="connsiteX63" fmla="*/ 214251 w 941119"/>
                <a:gd name="connsiteY63" fmla="*/ 444656 h 921549"/>
                <a:gd name="connsiteX64" fmla="*/ 226367 w 941119"/>
                <a:gd name="connsiteY64" fmla="*/ 442450 h 921549"/>
                <a:gd name="connsiteX65" fmla="*/ 281357 w 941119"/>
                <a:gd name="connsiteY65" fmla="*/ 427649 h 921549"/>
                <a:gd name="connsiteX66" fmla="*/ 326634 w 941119"/>
                <a:gd name="connsiteY66" fmla="*/ 408079 h 921549"/>
                <a:gd name="connsiteX67" fmla="*/ 363425 w 941119"/>
                <a:gd name="connsiteY67" fmla="*/ 383724 h 921549"/>
                <a:gd name="connsiteX68" fmla="*/ 387834 w 941119"/>
                <a:gd name="connsiteY68" fmla="*/ 360205 h 921549"/>
                <a:gd name="connsiteX69" fmla="*/ 411708 w 941119"/>
                <a:gd name="connsiteY69" fmla="*/ 327470 h 921549"/>
                <a:gd name="connsiteX70" fmla="*/ 423681 w 941119"/>
                <a:gd name="connsiteY70" fmla="*/ 305321 h 921549"/>
                <a:gd name="connsiteX71" fmla="*/ 440138 w 941119"/>
                <a:gd name="connsiteY71" fmla="*/ 262624 h 921549"/>
                <a:gd name="connsiteX72" fmla="*/ 450527 w 941119"/>
                <a:gd name="connsiteY72" fmla="*/ 222915 h 921549"/>
                <a:gd name="connsiteX73" fmla="*/ 455082 w 941119"/>
                <a:gd name="connsiteY73" fmla="*/ 200286 h 921549"/>
                <a:gd name="connsiteX74" fmla="*/ 458640 w 941119"/>
                <a:gd name="connsiteY74" fmla="*/ 177514 h 921549"/>
                <a:gd name="connsiteX75" fmla="*/ 460419 w 941119"/>
                <a:gd name="connsiteY75" fmla="*/ 166840 h 921549"/>
                <a:gd name="connsiteX76" fmla="*/ 461415 w 941119"/>
                <a:gd name="connsiteY76" fmla="*/ 158176 h 921549"/>
                <a:gd name="connsiteX77" fmla="*/ 462803 w 941119"/>
                <a:gd name="connsiteY77" fmla="*/ 144922 h 921549"/>
                <a:gd name="connsiteX78" fmla="*/ 464422 w 941119"/>
                <a:gd name="connsiteY78" fmla="*/ 130155 h 921549"/>
                <a:gd name="connsiteX79" fmla="*/ 464689 w 941119"/>
                <a:gd name="connsiteY79" fmla="*/ 128643 h 921549"/>
                <a:gd name="connsiteX80" fmla="*/ 465881 w 941119"/>
                <a:gd name="connsiteY80" fmla="*/ 110728 h 921549"/>
                <a:gd name="connsiteX81" fmla="*/ 466557 w 941119"/>
                <a:gd name="connsiteY81" fmla="*/ 104110 h 921549"/>
                <a:gd name="connsiteX82" fmla="*/ 466788 w 941119"/>
                <a:gd name="connsiteY82" fmla="*/ 102580 h 921549"/>
                <a:gd name="connsiteX83" fmla="*/ 467944 w 941119"/>
                <a:gd name="connsiteY83" fmla="*/ 80538 h 921549"/>
                <a:gd name="connsiteX84" fmla="*/ 468674 w 941119"/>
                <a:gd name="connsiteY84" fmla="*/ 69294 h 921549"/>
                <a:gd name="connsiteX85" fmla="*/ 468958 w 941119"/>
                <a:gd name="connsiteY85" fmla="*/ 61075 h 921549"/>
                <a:gd name="connsiteX86" fmla="*/ 469795 w 941119"/>
                <a:gd name="connsiteY86" fmla="*/ 45188 h 921549"/>
                <a:gd name="connsiteX87" fmla="*/ 469919 w 941119"/>
                <a:gd name="connsiteY87" fmla="*/ 41096 h 921549"/>
                <a:gd name="connsiteX88" fmla="*/ 470026 w 941119"/>
                <a:gd name="connsiteY88" fmla="*/ 10230 h 921549"/>
                <a:gd name="connsiteX89" fmla="*/ 471947 w 941119"/>
                <a:gd name="connsiteY89" fmla="*/ 1334 h 921549"/>
                <a:gd name="connsiteX90" fmla="*/ 471947 w 941119"/>
                <a:gd name="connsiteY90" fmla="*/ 5462 h 921549"/>
                <a:gd name="connsiteX91" fmla="*/ 472054 w 941119"/>
                <a:gd name="connsiteY91" fmla="*/ 28589 h 921549"/>
                <a:gd name="connsiteX92" fmla="*/ 472783 w 941119"/>
                <a:gd name="connsiteY92" fmla="*/ 40883 h 921549"/>
                <a:gd name="connsiteX93" fmla="*/ 473068 w 941119"/>
                <a:gd name="connsiteY93" fmla="*/ 51664 h 921549"/>
                <a:gd name="connsiteX94" fmla="*/ 473904 w 941119"/>
                <a:gd name="connsiteY94" fmla="*/ 68067 h 921549"/>
                <a:gd name="connsiteX95" fmla="*/ 474100 w 941119"/>
                <a:gd name="connsiteY95" fmla="*/ 75183 h 921549"/>
                <a:gd name="connsiteX96" fmla="*/ 474900 w 941119"/>
                <a:gd name="connsiteY96" fmla="*/ 86942 h 921549"/>
                <a:gd name="connsiteX97" fmla="*/ 475096 w 941119"/>
                <a:gd name="connsiteY97" fmla="*/ 90500 h 921549"/>
                <a:gd name="connsiteX98" fmla="*/ 475986 w 941119"/>
                <a:gd name="connsiteY98" fmla="*/ 103808 h 921549"/>
                <a:gd name="connsiteX99" fmla="*/ 476146 w 941119"/>
                <a:gd name="connsiteY99" fmla="*/ 108415 h 921549"/>
                <a:gd name="connsiteX100" fmla="*/ 476893 w 941119"/>
                <a:gd name="connsiteY100" fmla="*/ 116065 h 921549"/>
                <a:gd name="connsiteX101" fmla="*/ 477071 w 941119"/>
                <a:gd name="connsiteY101" fmla="*/ 117595 h 921549"/>
                <a:gd name="connsiteX102" fmla="*/ 478316 w 941119"/>
                <a:gd name="connsiteY102" fmla="*/ 134479 h 921549"/>
                <a:gd name="connsiteX103" fmla="*/ 480095 w 941119"/>
                <a:gd name="connsiteY103" fmla="*/ 149227 h 921549"/>
                <a:gd name="connsiteX104" fmla="*/ 481163 w 941119"/>
                <a:gd name="connsiteY104" fmla="*/ 159421 h 921549"/>
                <a:gd name="connsiteX105" fmla="*/ 491339 w 941119"/>
                <a:gd name="connsiteY105" fmla="*/ 221083 h 921549"/>
                <a:gd name="connsiteX106" fmla="*/ 508204 w 941119"/>
                <a:gd name="connsiteY106" fmla="*/ 280290 h 921549"/>
                <a:gd name="connsiteX107" fmla="*/ 538448 w 941119"/>
                <a:gd name="connsiteY107" fmla="*/ 339639 h 921549"/>
                <a:gd name="connsiteX108" fmla="*/ 552556 w 941119"/>
                <a:gd name="connsiteY108" fmla="*/ 357928 h 921549"/>
                <a:gd name="connsiteX109" fmla="*/ 567073 w 941119"/>
                <a:gd name="connsiteY109" fmla="*/ 373210 h 921549"/>
                <a:gd name="connsiteX110" fmla="*/ 587550 w 941119"/>
                <a:gd name="connsiteY110" fmla="*/ 390289 h 921549"/>
                <a:gd name="connsiteX111" fmla="*/ 609077 w 941119"/>
                <a:gd name="connsiteY111" fmla="*/ 404325 h 921549"/>
                <a:gd name="connsiteX112" fmla="*/ 644249 w 941119"/>
                <a:gd name="connsiteY112" fmla="*/ 421297 h 921549"/>
                <a:gd name="connsiteX113" fmla="*/ 694062 w 941119"/>
                <a:gd name="connsiteY113" fmla="*/ 437202 h 921549"/>
                <a:gd name="connsiteX114" fmla="*/ 725106 w 941119"/>
                <a:gd name="connsiteY114" fmla="*/ 444087 h 921549"/>
                <a:gd name="connsiteX115" fmla="*/ 746846 w 941119"/>
                <a:gd name="connsiteY115" fmla="*/ 447645 h 921549"/>
                <a:gd name="connsiteX116" fmla="*/ 771664 w 941119"/>
                <a:gd name="connsiteY116" fmla="*/ 451328 h 921549"/>
                <a:gd name="connsiteX117" fmla="*/ 784936 w 941119"/>
                <a:gd name="connsiteY117" fmla="*/ 452644 h 921549"/>
                <a:gd name="connsiteX118" fmla="*/ 800200 w 941119"/>
                <a:gd name="connsiteY118" fmla="*/ 454423 h 921549"/>
                <a:gd name="connsiteX119" fmla="*/ 804292 w 941119"/>
                <a:gd name="connsiteY119" fmla="*/ 454672 h 921549"/>
                <a:gd name="connsiteX120" fmla="*/ 811408 w 941119"/>
                <a:gd name="connsiteY120" fmla="*/ 455420 h 921549"/>
                <a:gd name="connsiteX121" fmla="*/ 812422 w 941119"/>
                <a:gd name="connsiteY121" fmla="*/ 455580 h 921549"/>
                <a:gd name="connsiteX122" fmla="*/ 830337 w 941119"/>
                <a:gd name="connsiteY122" fmla="*/ 456754 h 921549"/>
                <a:gd name="connsiteX123" fmla="*/ 839535 w 941119"/>
                <a:gd name="connsiteY123" fmla="*/ 457519 h 921549"/>
                <a:gd name="connsiteX124" fmla="*/ 841065 w 941119"/>
                <a:gd name="connsiteY124" fmla="*/ 457697 h 921549"/>
                <a:gd name="connsiteX125" fmla="*/ 870829 w 941119"/>
                <a:gd name="connsiteY125" fmla="*/ 458871 h 921549"/>
                <a:gd name="connsiteX126" fmla="*/ 879510 w 941119"/>
                <a:gd name="connsiteY126" fmla="*/ 459529 h 921549"/>
                <a:gd name="connsiteX127" fmla="*/ 883602 w 941119"/>
                <a:gd name="connsiteY127" fmla="*/ 459778 h 921549"/>
                <a:gd name="connsiteX128" fmla="*/ 900059 w 941119"/>
                <a:gd name="connsiteY128" fmla="*/ 459885 h 921549"/>
                <a:gd name="connsiteX129" fmla="*/ 913384 w 941119"/>
                <a:gd name="connsiteY129" fmla="*/ 460632 h 921549"/>
                <a:gd name="connsiteX130" fmla="*/ 923133 w 941119"/>
                <a:gd name="connsiteY130" fmla="*/ 460846 h 921549"/>
                <a:gd name="connsiteX131" fmla="*/ 940621 w 941119"/>
                <a:gd name="connsiteY131" fmla="*/ 461522 h 921549"/>
                <a:gd name="connsiteX132" fmla="*/ 937561 w 941119"/>
                <a:gd name="connsiteY132" fmla="*/ 461806 h 921549"/>
                <a:gd name="connsiteX133" fmla="*/ 906694 w 941119"/>
                <a:gd name="connsiteY133" fmla="*/ 461949 h 921549"/>
                <a:gd name="connsiteX134" fmla="*/ 900557 w 941119"/>
                <a:gd name="connsiteY134" fmla="*/ 462482 h 921549"/>
                <a:gd name="connsiteX135" fmla="*/ 895967 w 941119"/>
                <a:gd name="connsiteY135" fmla="*/ 462838 h 921549"/>
                <a:gd name="connsiteX136" fmla="*/ 881040 w 941119"/>
                <a:gd name="connsiteY136" fmla="*/ 462945 h 921549"/>
                <a:gd name="connsiteX137" fmla="*/ 870811 w 941119"/>
                <a:gd name="connsiteY137" fmla="*/ 463639 h 921549"/>
                <a:gd name="connsiteX138" fmla="*/ 860546 w 941119"/>
                <a:gd name="connsiteY138" fmla="*/ 463959 h 921549"/>
                <a:gd name="connsiteX139" fmla="*/ 850316 w 941119"/>
                <a:gd name="connsiteY139" fmla="*/ 464688 h 921549"/>
                <a:gd name="connsiteX140" fmla="*/ 844677 w 941119"/>
                <a:gd name="connsiteY140" fmla="*/ 464955 h 921549"/>
                <a:gd name="connsiteX141" fmla="*/ 832401 w 941119"/>
                <a:gd name="connsiteY141" fmla="*/ 465809 h 921549"/>
                <a:gd name="connsiteX142" fmla="*/ 827793 w 941119"/>
                <a:gd name="connsiteY142" fmla="*/ 466005 h 921549"/>
                <a:gd name="connsiteX143" fmla="*/ 818596 w 941119"/>
                <a:gd name="connsiteY143" fmla="*/ 466788 h 921549"/>
                <a:gd name="connsiteX144" fmla="*/ 817066 w 941119"/>
                <a:gd name="connsiteY144" fmla="*/ 466966 h 921549"/>
                <a:gd name="connsiteX145" fmla="*/ 800200 w 941119"/>
                <a:gd name="connsiteY145" fmla="*/ 468264 h 921549"/>
                <a:gd name="connsiteX146" fmla="*/ 785416 w 941119"/>
                <a:gd name="connsiteY146" fmla="*/ 469777 h 921549"/>
                <a:gd name="connsiteX147" fmla="*/ 773194 w 941119"/>
                <a:gd name="connsiteY147" fmla="*/ 471182 h 921549"/>
                <a:gd name="connsiteX148" fmla="*/ 762004 w 941119"/>
                <a:gd name="connsiteY148" fmla="*/ 472481 h 921549"/>
                <a:gd name="connsiteX149" fmla="*/ 751881 w 941119"/>
                <a:gd name="connsiteY149" fmla="*/ 474117 h 921549"/>
                <a:gd name="connsiteX150" fmla="*/ 724075 w 941119"/>
                <a:gd name="connsiteY150" fmla="*/ 478654 h 921549"/>
                <a:gd name="connsiteX151" fmla="*/ 689063 w 941119"/>
                <a:gd name="connsiteY151" fmla="*/ 486606 h 921549"/>
                <a:gd name="connsiteX152" fmla="*/ 637061 w 941119"/>
                <a:gd name="connsiteY152" fmla="*/ 504272 h 921549"/>
                <a:gd name="connsiteX153" fmla="*/ 592069 w 941119"/>
                <a:gd name="connsiteY153" fmla="*/ 528948 h 921549"/>
                <a:gd name="connsiteX154" fmla="*/ 567073 w 941119"/>
                <a:gd name="connsiteY154" fmla="*/ 549531 h 921549"/>
                <a:gd name="connsiteX155" fmla="*/ 560153 w 941119"/>
                <a:gd name="connsiteY155" fmla="*/ 556434 h 921549"/>
                <a:gd name="connsiteX156" fmla="*/ 541312 w 941119"/>
                <a:gd name="connsiteY156" fmla="*/ 578797 h 921549"/>
                <a:gd name="connsiteX157" fmla="*/ 520355 w 941119"/>
                <a:gd name="connsiteY157" fmla="*/ 613524 h 921549"/>
                <a:gd name="connsiteX158" fmla="*/ 507350 w 941119"/>
                <a:gd name="connsiteY158" fmla="*/ 644266 h 921549"/>
                <a:gd name="connsiteX159" fmla="*/ 493314 w 941119"/>
                <a:gd name="connsiteY159" fmla="*/ 692034 h 921549"/>
                <a:gd name="connsiteX160" fmla="*/ 487514 w 941119"/>
                <a:gd name="connsiteY160" fmla="*/ 720143 h 921549"/>
                <a:gd name="connsiteX161" fmla="*/ 483137 w 941119"/>
                <a:gd name="connsiteY161" fmla="*/ 747985 h 921549"/>
                <a:gd name="connsiteX162" fmla="*/ 479971 w 941119"/>
                <a:gd name="connsiteY162" fmla="*/ 771860 h 921549"/>
                <a:gd name="connsiteX163" fmla="*/ 478281 w 941119"/>
                <a:gd name="connsiteY163" fmla="*/ 786092 h 921549"/>
                <a:gd name="connsiteX164" fmla="*/ 476929 w 941119"/>
                <a:gd name="connsiteY164" fmla="*/ 802442 h 921549"/>
                <a:gd name="connsiteX165" fmla="*/ 475310 w 941119"/>
                <a:gd name="connsiteY165" fmla="*/ 822367 h 921549"/>
                <a:gd name="connsiteX166" fmla="*/ 475185 w 941119"/>
                <a:gd name="connsiteY166" fmla="*/ 823381 h 921549"/>
                <a:gd name="connsiteX167" fmla="*/ 474064 w 941119"/>
                <a:gd name="connsiteY167" fmla="*/ 844392 h 921549"/>
                <a:gd name="connsiteX168" fmla="*/ 473246 w 941119"/>
                <a:gd name="connsiteY168" fmla="*/ 859264 h 921549"/>
                <a:gd name="connsiteX169" fmla="*/ 473015 w 941119"/>
                <a:gd name="connsiteY169" fmla="*/ 869014 h 921549"/>
                <a:gd name="connsiteX170" fmla="*/ 472178 w 941119"/>
                <a:gd name="connsiteY170" fmla="*/ 884883 h 921549"/>
                <a:gd name="connsiteX171" fmla="*/ 472036 w 941119"/>
                <a:gd name="connsiteY171" fmla="*/ 888992 h 921549"/>
                <a:gd name="connsiteX172" fmla="*/ 471912 w 941119"/>
                <a:gd name="connsiteY172" fmla="*/ 916265 h 921549"/>
                <a:gd name="connsiteX173" fmla="*/ 471965 w 941119"/>
                <a:gd name="connsiteY173" fmla="*/ 921371 h 921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</a:cxnLst>
              <a:rect l="l" t="t" r="r" b="b"/>
              <a:pathLst>
                <a:path w="941119" h="921549">
                  <a:moveTo>
                    <a:pt x="471965" y="921371"/>
                  </a:moveTo>
                  <a:cubicBezTo>
                    <a:pt x="470378" y="916840"/>
                    <a:pt x="469718" y="912036"/>
                    <a:pt x="470026" y="907245"/>
                  </a:cubicBezTo>
                  <a:cubicBezTo>
                    <a:pt x="470026" y="900396"/>
                    <a:pt x="470026" y="893529"/>
                    <a:pt x="470026" y="886680"/>
                  </a:cubicBezTo>
                  <a:cubicBezTo>
                    <a:pt x="470102" y="882398"/>
                    <a:pt x="469859" y="878115"/>
                    <a:pt x="469296" y="873871"/>
                  </a:cubicBezTo>
                  <a:cubicBezTo>
                    <a:pt x="468951" y="870115"/>
                    <a:pt x="468857" y="866342"/>
                    <a:pt x="469012" y="862574"/>
                  </a:cubicBezTo>
                  <a:cubicBezTo>
                    <a:pt x="469012" y="858126"/>
                    <a:pt x="469279" y="853678"/>
                    <a:pt x="468211" y="849266"/>
                  </a:cubicBezTo>
                  <a:cubicBezTo>
                    <a:pt x="468003" y="847907"/>
                    <a:pt x="467937" y="846530"/>
                    <a:pt x="468016" y="845157"/>
                  </a:cubicBezTo>
                  <a:cubicBezTo>
                    <a:pt x="467891" y="840211"/>
                    <a:pt x="468229" y="835229"/>
                    <a:pt x="467144" y="830301"/>
                  </a:cubicBezTo>
                  <a:cubicBezTo>
                    <a:pt x="466896" y="828432"/>
                    <a:pt x="466838" y="826542"/>
                    <a:pt x="466966" y="824662"/>
                  </a:cubicBezTo>
                  <a:cubicBezTo>
                    <a:pt x="467130" y="821746"/>
                    <a:pt x="466872" y="818823"/>
                    <a:pt x="466201" y="815980"/>
                  </a:cubicBezTo>
                  <a:cubicBezTo>
                    <a:pt x="466059" y="815489"/>
                    <a:pt x="466005" y="814977"/>
                    <a:pt x="466041" y="814468"/>
                  </a:cubicBezTo>
                  <a:cubicBezTo>
                    <a:pt x="466414" y="808277"/>
                    <a:pt x="465027" y="802192"/>
                    <a:pt x="464813" y="796037"/>
                  </a:cubicBezTo>
                  <a:cubicBezTo>
                    <a:pt x="464635" y="791091"/>
                    <a:pt x="463746" y="786199"/>
                    <a:pt x="463176" y="781271"/>
                  </a:cubicBezTo>
                  <a:cubicBezTo>
                    <a:pt x="463038" y="780428"/>
                    <a:pt x="462943" y="779579"/>
                    <a:pt x="462892" y="778727"/>
                  </a:cubicBezTo>
                  <a:cubicBezTo>
                    <a:pt x="462629" y="773263"/>
                    <a:pt x="462034" y="767821"/>
                    <a:pt x="461113" y="762431"/>
                  </a:cubicBezTo>
                  <a:cubicBezTo>
                    <a:pt x="460686" y="759388"/>
                    <a:pt x="460401" y="756329"/>
                    <a:pt x="459992" y="753286"/>
                  </a:cubicBezTo>
                  <a:cubicBezTo>
                    <a:pt x="458498" y="742452"/>
                    <a:pt x="456754" y="731671"/>
                    <a:pt x="454904" y="720890"/>
                  </a:cubicBezTo>
                  <a:cubicBezTo>
                    <a:pt x="452420" y="705871"/>
                    <a:pt x="449159" y="690989"/>
                    <a:pt x="445137" y="676307"/>
                  </a:cubicBezTo>
                  <a:cubicBezTo>
                    <a:pt x="440458" y="659107"/>
                    <a:pt x="434573" y="642259"/>
                    <a:pt x="427524" y="625888"/>
                  </a:cubicBezTo>
                  <a:cubicBezTo>
                    <a:pt x="420559" y="609848"/>
                    <a:pt x="411982" y="594559"/>
                    <a:pt x="401924" y="580256"/>
                  </a:cubicBezTo>
                  <a:cubicBezTo>
                    <a:pt x="396960" y="573068"/>
                    <a:pt x="391427" y="566292"/>
                    <a:pt x="385378" y="559992"/>
                  </a:cubicBezTo>
                  <a:cubicBezTo>
                    <a:pt x="384293" y="558889"/>
                    <a:pt x="383333" y="557680"/>
                    <a:pt x="382372" y="556434"/>
                  </a:cubicBezTo>
                  <a:cubicBezTo>
                    <a:pt x="380666" y="554280"/>
                    <a:pt x="378714" y="552333"/>
                    <a:pt x="376554" y="550635"/>
                  </a:cubicBezTo>
                  <a:cubicBezTo>
                    <a:pt x="375722" y="550037"/>
                    <a:pt x="374925" y="549389"/>
                    <a:pt x="374170" y="548695"/>
                  </a:cubicBezTo>
                  <a:cubicBezTo>
                    <a:pt x="369525" y="544134"/>
                    <a:pt x="364594" y="539873"/>
                    <a:pt x="359404" y="535940"/>
                  </a:cubicBezTo>
                  <a:cubicBezTo>
                    <a:pt x="352144" y="530209"/>
                    <a:pt x="344501" y="524984"/>
                    <a:pt x="336526" y="520302"/>
                  </a:cubicBezTo>
                  <a:cubicBezTo>
                    <a:pt x="319182" y="510227"/>
                    <a:pt x="300888" y="501885"/>
                    <a:pt x="281909" y="495395"/>
                  </a:cubicBezTo>
                  <a:cubicBezTo>
                    <a:pt x="267490" y="490476"/>
                    <a:pt x="252821" y="486320"/>
                    <a:pt x="237966" y="482942"/>
                  </a:cubicBezTo>
                  <a:cubicBezTo>
                    <a:pt x="226473" y="480291"/>
                    <a:pt x="214927" y="477853"/>
                    <a:pt x="203239" y="476199"/>
                  </a:cubicBezTo>
                  <a:cubicBezTo>
                    <a:pt x="192760" y="474722"/>
                    <a:pt x="182335" y="472641"/>
                    <a:pt x="171839" y="471449"/>
                  </a:cubicBezTo>
                  <a:cubicBezTo>
                    <a:pt x="167444" y="470933"/>
                    <a:pt x="162943" y="470239"/>
                    <a:pt x="158585" y="470043"/>
                  </a:cubicBezTo>
                  <a:cubicBezTo>
                    <a:pt x="154226" y="469848"/>
                    <a:pt x="149690" y="469047"/>
                    <a:pt x="145349" y="468496"/>
                  </a:cubicBezTo>
                  <a:cubicBezTo>
                    <a:pt x="144341" y="468325"/>
                    <a:pt x="143326" y="468206"/>
                    <a:pt x="142306" y="468140"/>
                  </a:cubicBezTo>
                  <a:cubicBezTo>
                    <a:pt x="139033" y="468140"/>
                    <a:pt x="135795" y="467410"/>
                    <a:pt x="132611" y="467339"/>
                  </a:cubicBezTo>
                  <a:cubicBezTo>
                    <a:pt x="126420" y="467197"/>
                    <a:pt x="120353" y="465863"/>
                    <a:pt x="114180" y="466023"/>
                  </a:cubicBezTo>
                  <a:cubicBezTo>
                    <a:pt x="111788" y="466194"/>
                    <a:pt x="109383" y="465971"/>
                    <a:pt x="107063" y="465364"/>
                  </a:cubicBezTo>
                  <a:cubicBezTo>
                    <a:pt x="106570" y="465201"/>
                    <a:pt x="106053" y="465123"/>
                    <a:pt x="105533" y="465133"/>
                  </a:cubicBezTo>
                  <a:cubicBezTo>
                    <a:pt x="97972" y="465489"/>
                    <a:pt x="90518" y="464101"/>
                    <a:pt x="82975" y="463977"/>
                  </a:cubicBezTo>
                  <a:cubicBezTo>
                    <a:pt x="77838" y="464155"/>
                    <a:pt x="72695" y="463886"/>
                    <a:pt x="67604" y="463176"/>
                  </a:cubicBezTo>
                  <a:cubicBezTo>
                    <a:pt x="64708" y="462883"/>
                    <a:pt x="61794" y="462812"/>
                    <a:pt x="58887" y="462963"/>
                  </a:cubicBezTo>
                  <a:cubicBezTo>
                    <a:pt x="52037" y="462767"/>
                    <a:pt x="45170" y="463425"/>
                    <a:pt x="38374" y="462073"/>
                  </a:cubicBezTo>
                  <a:cubicBezTo>
                    <a:pt x="37010" y="461918"/>
                    <a:pt x="35634" y="461888"/>
                    <a:pt x="34265" y="461984"/>
                  </a:cubicBezTo>
                  <a:lnTo>
                    <a:pt x="4892" y="461931"/>
                  </a:lnTo>
                  <a:cubicBezTo>
                    <a:pt x="3677" y="462016"/>
                    <a:pt x="2458" y="461815"/>
                    <a:pt x="1334" y="461344"/>
                  </a:cubicBezTo>
                  <a:cubicBezTo>
                    <a:pt x="2348" y="461255"/>
                    <a:pt x="3380" y="461095"/>
                    <a:pt x="4394" y="461077"/>
                  </a:cubicBezTo>
                  <a:lnTo>
                    <a:pt x="22416" y="460952"/>
                  </a:lnTo>
                  <a:cubicBezTo>
                    <a:pt x="25991" y="461127"/>
                    <a:pt x="29574" y="460876"/>
                    <a:pt x="33090" y="460205"/>
                  </a:cubicBezTo>
                  <a:cubicBezTo>
                    <a:pt x="34449" y="459994"/>
                    <a:pt x="35828" y="459935"/>
                    <a:pt x="37200" y="460027"/>
                  </a:cubicBezTo>
                  <a:cubicBezTo>
                    <a:pt x="43035" y="460027"/>
                    <a:pt x="48853" y="460027"/>
                    <a:pt x="54688" y="460027"/>
                  </a:cubicBezTo>
                  <a:cubicBezTo>
                    <a:pt x="58111" y="460079"/>
                    <a:pt x="61533" y="459848"/>
                    <a:pt x="64918" y="459334"/>
                  </a:cubicBezTo>
                  <a:cubicBezTo>
                    <a:pt x="67984" y="459010"/>
                    <a:pt x="71070" y="458908"/>
                    <a:pt x="74151" y="459031"/>
                  </a:cubicBezTo>
                  <a:cubicBezTo>
                    <a:pt x="78781" y="459232"/>
                    <a:pt x="83420" y="458953"/>
                    <a:pt x="87992" y="458195"/>
                  </a:cubicBezTo>
                  <a:cubicBezTo>
                    <a:pt x="89689" y="457960"/>
                    <a:pt x="91405" y="457894"/>
                    <a:pt x="93116" y="457999"/>
                  </a:cubicBezTo>
                  <a:cubicBezTo>
                    <a:pt x="97226" y="458202"/>
                    <a:pt x="101346" y="457921"/>
                    <a:pt x="105391" y="457163"/>
                  </a:cubicBezTo>
                  <a:cubicBezTo>
                    <a:pt x="106750" y="456951"/>
                    <a:pt x="108129" y="456891"/>
                    <a:pt x="109501" y="456985"/>
                  </a:cubicBezTo>
                  <a:cubicBezTo>
                    <a:pt x="113269" y="457163"/>
                    <a:pt x="117046" y="456877"/>
                    <a:pt x="120744" y="456131"/>
                  </a:cubicBezTo>
                  <a:cubicBezTo>
                    <a:pt x="121919" y="455930"/>
                    <a:pt x="123113" y="455870"/>
                    <a:pt x="124302" y="455953"/>
                  </a:cubicBezTo>
                  <a:cubicBezTo>
                    <a:pt x="127048" y="456103"/>
                    <a:pt x="129801" y="455839"/>
                    <a:pt x="132468" y="455171"/>
                  </a:cubicBezTo>
                  <a:cubicBezTo>
                    <a:pt x="132964" y="455021"/>
                    <a:pt x="133482" y="454962"/>
                    <a:pt x="133998" y="454993"/>
                  </a:cubicBezTo>
                  <a:cubicBezTo>
                    <a:pt x="139335" y="455384"/>
                    <a:pt x="144530" y="453907"/>
                    <a:pt x="149850" y="453747"/>
                  </a:cubicBezTo>
                  <a:cubicBezTo>
                    <a:pt x="154262" y="453623"/>
                    <a:pt x="158745" y="452680"/>
                    <a:pt x="163050" y="452128"/>
                  </a:cubicBezTo>
                  <a:cubicBezTo>
                    <a:pt x="166964" y="451648"/>
                    <a:pt x="170878" y="451310"/>
                    <a:pt x="174774" y="450794"/>
                  </a:cubicBezTo>
                  <a:cubicBezTo>
                    <a:pt x="181036" y="449940"/>
                    <a:pt x="187228" y="448926"/>
                    <a:pt x="193543" y="448125"/>
                  </a:cubicBezTo>
                  <a:cubicBezTo>
                    <a:pt x="200499" y="447254"/>
                    <a:pt x="207384" y="445973"/>
                    <a:pt x="214251" y="444656"/>
                  </a:cubicBezTo>
                  <a:cubicBezTo>
                    <a:pt x="218290" y="443874"/>
                    <a:pt x="222364" y="443322"/>
                    <a:pt x="226367" y="442450"/>
                  </a:cubicBezTo>
                  <a:cubicBezTo>
                    <a:pt x="244963" y="438563"/>
                    <a:pt x="263323" y="433621"/>
                    <a:pt x="281357" y="427649"/>
                  </a:cubicBezTo>
                  <a:cubicBezTo>
                    <a:pt x="296960" y="422374"/>
                    <a:pt x="312103" y="415829"/>
                    <a:pt x="326634" y="408079"/>
                  </a:cubicBezTo>
                  <a:cubicBezTo>
                    <a:pt x="339643" y="401148"/>
                    <a:pt x="351963" y="392993"/>
                    <a:pt x="363425" y="383724"/>
                  </a:cubicBezTo>
                  <a:cubicBezTo>
                    <a:pt x="372173" y="376544"/>
                    <a:pt x="380335" y="368680"/>
                    <a:pt x="387834" y="360205"/>
                  </a:cubicBezTo>
                  <a:cubicBezTo>
                    <a:pt x="396875" y="350126"/>
                    <a:pt x="404875" y="339159"/>
                    <a:pt x="411708" y="327470"/>
                  </a:cubicBezTo>
                  <a:cubicBezTo>
                    <a:pt x="415925" y="320212"/>
                    <a:pt x="420195" y="312971"/>
                    <a:pt x="423681" y="305321"/>
                  </a:cubicBezTo>
                  <a:cubicBezTo>
                    <a:pt x="430088" y="291460"/>
                    <a:pt x="435585" y="277198"/>
                    <a:pt x="440138" y="262624"/>
                  </a:cubicBezTo>
                  <a:cubicBezTo>
                    <a:pt x="444158" y="249530"/>
                    <a:pt x="447699" y="236329"/>
                    <a:pt x="450527" y="222915"/>
                  </a:cubicBezTo>
                  <a:cubicBezTo>
                    <a:pt x="452129" y="215390"/>
                    <a:pt x="453801" y="207882"/>
                    <a:pt x="455082" y="200286"/>
                  </a:cubicBezTo>
                  <a:cubicBezTo>
                    <a:pt x="456363" y="192689"/>
                    <a:pt x="457448" y="185110"/>
                    <a:pt x="458640" y="177514"/>
                  </a:cubicBezTo>
                  <a:cubicBezTo>
                    <a:pt x="459191" y="173956"/>
                    <a:pt x="459743" y="170398"/>
                    <a:pt x="460419" y="166840"/>
                  </a:cubicBezTo>
                  <a:cubicBezTo>
                    <a:pt x="460917" y="163975"/>
                    <a:pt x="460881" y="161058"/>
                    <a:pt x="461415" y="158176"/>
                  </a:cubicBezTo>
                  <a:cubicBezTo>
                    <a:pt x="462234" y="153817"/>
                    <a:pt x="462340" y="149280"/>
                    <a:pt x="462803" y="144922"/>
                  </a:cubicBezTo>
                  <a:cubicBezTo>
                    <a:pt x="463319" y="139994"/>
                    <a:pt x="463870" y="135083"/>
                    <a:pt x="464422" y="130155"/>
                  </a:cubicBezTo>
                  <a:cubicBezTo>
                    <a:pt x="464562" y="129662"/>
                    <a:pt x="464651" y="129155"/>
                    <a:pt x="464689" y="128643"/>
                  </a:cubicBezTo>
                  <a:cubicBezTo>
                    <a:pt x="464368" y="122630"/>
                    <a:pt x="466005" y="116741"/>
                    <a:pt x="465881" y="110728"/>
                  </a:cubicBezTo>
                  <a:cubicBezTo>
                    <a:pt x="465758" y="108500"/>
                    <a:pt x="465987" y="106267"/>
                    <a:pt x="466557" y="104110"/>
                  </a:cubicBezTo>
                  <a:cubicBezTo>
                    <a:pt x="466720" y="103617"/>
                    <a:pt x="466799" y="103100"/>
                    <a:pt x="466788" y="102580"/>
                  </a:cubicBezTo>
                  <a:cubicBezTo>
                    <a:pt x="466397" y="95197"/>
                    <a:pt x="467998" y="87921"/>
                    <a:pt x="467944" y="80538"/>
                  </a:cubicBezTo>
                  <a:cubicBezTo>
                    <a:pt x="467823" y="76775"/>
                    <a:pt x="468069" y="73010"/>
                    <a:pt x="468674" y="69294"/>
                  </a:cubicBezTo>
                  <a:cubicBezTo>
                    <a:pt x="468983" y="66566"/>
                    <a:pt x="469078" y="63818"/>
                    <a:pt x="468958" y="61075"/>
                  </a:cubicBezTo>
                  <a:cubicBezTo>
                    <a:pt x="469101" y="55738"/>
                    <a:pt x="468585" y="50401"/>
                    <a:pt x="469795" y="45188"/>
                  </a:cubicBezTo>
                  <a:cubicBezTo>
                    <a:pt x="469988" y="43833"/>
                    <a:pt x="470029" y="42460"/>
                    <a:pt x="469919" y="41096"/>
                  </a:cubicBezTo>
                  <a:cubicBezTo>
                    <a:pt x="469919" y="30795"/>
                    <a:pt x="470079" y="20512"/>
                    <a:pt x="470026" y="10230"/>
                  </a:cubicBezTo>
                  <a:cubicBezTo>
                    <a:pt x="470088" y="7168"/>
                    <a:pt x="470741" y="4148"/>
                    <a:pt x="471947" y="1334"/>
                  </a:cubicBezTo>
                  <a:lnTo>
                    <a:pt x="471947" y="5462"/>
                  </a:lnTo>
                  <a:cubicBezTo>
                    <a:pt x="471947" y="13183"/>
                    <a:pt x="471947" y="20886"/>
                    <a:pt x="472054" y="28589"/>
                  </a:cubicBezTo>
                  <a:cubicBezTo>
                    <a:pt x="471995" y="32700"/>
                    <a:pt x="472239" y="36808"/>
                    <a:pt x="472783" y="40883"/>
                  </a:cubicBezTo>
                  <a:cubicBezTo>
                    <a:pt x="473128" y="44465"/>
                    <a:pt x="473223" y="48068"/>
                    <a:pt x="473068" y="51664"/>
                  </a:cubicBezTo>
                  <a:cubicBezTo>
                    <a:pt x="473193" y="57143"/>
                    <a:pt x="472819" y="62605"/>
                    <a:pt x="473904" y="68067"/>
                  </a:cubicBezTo>
                  <a:cubicBezTo>
                    <a:pt x="474171" y="70429"/>
                    <a:pt x="474237" y="72809"/>
                    <a:pt x="474100" y="75183"/>
                  </a:cubicBezTo>
                  <a:cubicBezTo>
                    <a:pt x="473904" y="79121"/>
                    <a:pt x="474173" y="83068"/>
                    <a:pt x="474900" y="86942"/>
                  </a:cubicBezTo>
                  <a:cubicBezTo>
                    <a:pt x="475098" y="88117"/>
                    <a:pt x="475164" y="89311"/>
                    <a:pt x="475096" y="90500"/>
                  </a:cubicBezTo>
                  <a:cubicBezTo>
                    <a:pt x="474922" y="94955"/>
                    <a:pt x="475219" y="99416"/>
                    <a:pt x="475986" y="103808"/>
                  </a:cubicBezTo>
                  <a:cubicBezTo>
                    <a:pt x="476210" y="105333"/>
                    <a:pt x="476263" y="106878"/>
                    <a:pt x="476146" y="108415"/>
                  </a:cubicBezTo>
                  <a:cubicBezTo>
                    <a:pt x="476012" y="110988"/>
                    <a:pt x="476263" y="113567"/>
                    <a:pt x="476893" y="116065"/>
                  </a:cubicBezTo>
                  <a:cubicBezTo>
                    <a:pt x="477041" y="116561"/>
                    <a:pt x="477101" y="117079"/>
                    <a:pt x="477071" y="117595"/>
                  </a:cubicBezTo>
                  <a:cubicBezTo>
                    <a:pt x="476715" y="123271"/>
                    <a:pt x="478085" y="128821"/>
                    <a:pt x="478316" y="134479"/>
                  </a:cubicBezTo>
                  <a:cubicBezTo>
                    <a:pt x="478530" y="139407"/>
                    <a:pt x="479455" y="144299"/>
                    <a:pt x="480095" y="149227"/>
                  </a:cubicBezTo>
                  <a:cubicBezTo>
                    <a:pt x="480487" y="152607"/>
                    <a:pt x="480771" y="156023"/>
                    <a:pt x="481163" y="159421"/>
                  </a:cubicBezTo>
                  <a:cubicBezTo>
                    <a:pt x="483600" y="180129"/>
                    <a:pt x="487123" y="200659"/>
                    <a:pt x="491339" y="221083"/>
                  </a:cubicBezTo>
                  <a:cubicBezTo>
                    <a:pt x="495486" y="241209"/>
                    <a:pt x="501124" y="260999"/>
                    <a:pt x="508204" y="280290"/>
                  </a:cubicBezTo>
                  <a:cubicBezTo>
                    <a:pt x="515675" y="301299"/>
                    <a:pt x="525842" y="321247"/>
                    <a:pt x="538448" y="339639"/>
                  </a:cubicBezTo>
                  <a:cubicBezTo>
                    <a:pt x="542878" y="345955"/>
                    <a:pt x="547521" y="352092"/>
                    <a:pt x="552556" y="357928"/>
                  </a:cubicBezTo>
                  <a:cubicBezTo>
                    <a:pt x="557146" y="363265"/>
                    <a:pt x="562092" y="368246"/>
                    <a:pt x="567073" y="373210"/>
                  </a:cubicBezTo>
                  <a:cubicBezTo>
                    <a:pt x="573448" y="379424"/>
                    <a:pt x="580293" y="385133"/>
                    <a:pt x="587550" y="390289"/>
                  </a:cubicBezTo>
                  <a:cubicBezTo>
                    <a:pt x="594471" y="395341"/>
                    <a:pt x="601694" y="399949"/>
                    <a:pt x="609077" y="404325"/>
                  </a:cubicBezTo>
                  <a:cubicBezTo>
                    <a:pt x="620349" y="410876"/>
                    <a:pt x="632106" y="416549"/>
                    <a:pt x="644249" y="421297"/>
                  </a:cubicBezTo>
                  <a:cubicBezTo>
                    <a:pt x="660441" y="427810"/>
                    <a:pt x="677090" y="433128"/>
                    <a:pt x="694062" y="437202"/>
                  </a:cubicBezTo>
                  <a:cubicBezTo>
                    <a:pt x="704363" y="439657"/>
                    <a:pt x="714681" y="442148"/>
                    <a:pt x="725106" y="444087"/>
                  </a:cubicBezTo>
                  <a:cubicBezTo>
                    <a:pt x="732312" y="445439"/>
                    <a:pt x="739517" y="446898"/>
                    <a:pt x="746846" y="447645"/>
                  </a:cubicBezTo>
                  <a:cubicBezTo>
                    <a:pt x="755155" y="448570"/>
                    <a:pt x="763392" y="450171"/>
                    <a:pt x="771664" y="451328"/>
                  </a:cubicBezTo>
                  <a:cubicBezTo>
                    <a:pt x="776076" y="451933"/>
                    <a:pt x="780560" y="452164"/>
                    <a:pt x="784936" y="452644"/>
                  </a:cubicBezTo>
                  <a:cubicBezTo>
                    <a:pt x="790024" y="453178"/>
                    <a:pt x="795112" y="453836"/>
                    <a:pt x="800200" y="454423"/>
                  </a:cubicBezTo>
                  <a:cubicBezTo>
                    <a:pt x="801552" y="454566"/>
                    <a:pt x="802922" y="454655"/>
                    <a:pt x="804292" y="454672"/>
                  </a:cubicBezTo>
                  <a:cubicBezTo>
                    <a:pt x="806689" y="454575"/>
                    <a:pt x="809085" y="454827"/>
                    <a:pt x="811408" y="455420"/>
                  </a:cubicBezTo>
                  <a:cubicBezTo>
                    <a:pt x="811734" y="455535"/>
                    <a:pt x="812077" y="455589"/>
                    <a:pt x="812422" y="455580"/>
                  </a:cubicBezTo>
                  <a:cubicBezTo>
                    <a:pt x="818453" y="455242"/>
                    <a:pt x="824342" y="456683"/>
                    <a:pt x="830337" y="456754"/>
                  </a:cubicBezTo>
                  <a:cubicBezTo>
                    <a:pt x="833424" y="456581"/>
                    <a:pt x="836520" y="456838"/>
                    <a:pt x="839535" y="457519"/>
                  </a:cubicBezTo>
                  <a:cubicBezTo>
                    <a:pt x="840031" y="457667"/>
                    <a:pt x="840549" y="457727"/>
                    <a:pt x="841065" y="457697"/>
                  </a:cubicBezTo>
                  <a:cubicBezTo>
                    <a:pt x="851010" y="457305"/>
                    <a:pt x="860866" y="459280"/>
                    <a:pt x="870829" y="458871"/>
                  </a:cubicBezTo>
                  <a:cubicBezTo>
                    <a:pt x="873739" y="458656"/>
                    <a:pt x="876666" y="458876"/>
                    <a:pt x="879510" y="459529"/>
                  </a:cubicBezTo>
                  <a:cubicBezTo>
                    <a:pt x="880859" y="459773"/>
                    <a:pt x="882232" y="459857"/>
                    <a:pt x="883602" y="459778"/>
                  </a:cubicBezTo>
                  <a:cubicBezTo>
                    <a:pt x="889082" y="459778"/>
                    <a:pt x="894579" y="459778"/>
                    <a:pt x="900059" y="459885"/>
                  </a:cubicBezTo>
                  <a:cubicBezTo>
                    <a:pt x="904513" y="459778"/>
                    <a:pt x="908970" y="460029"/>
                    <a:pt x="913384" y="460632"/>
                  </a:cubicBezTo>
                  <a:cubicBezTo>
                    <a:pt x="916621" y="460979"/>
                    <a:pt x="919883" y="461052"/>
                    <a:pt x="923133" y="460846"/>
                  </a:cubicBezTo>
                  <a:cubicBezTo>
                    <a:pt x="928970" y="460760"/>
                    <a:pt x="934807" y="460986"/>
                    <a:pt x="940621" y="461522"/>
                  </a:cubicBezTo>
                  <a:cubicBezTo>
                    <a:pt x="939589" y="461629"/>
                    <a:pt x="938575" y="461789"/>
                    <a:pt x="937561" y="461806"/>
                  </a:cubicBezTo>
                  <a:lnTo>
                    <a:pt x="906694" y="461949"/>
                  </a:lnTo>
                  <a:cubicBezTo>
                    <a:pt x="904636" y="461913"/>
                    <a:pt x="902578" y="462093"/>
                    <a:pt x="900557" y="462482"/>
                  </a:cubicBezTo>
                  <a:cubicBezTo>
                    <a:pt x="899043" y="462762"/>
                    <a:pt x="897506" y="462881"/>
                    <a:pt x="895967" y="462838"/>
                  </a:cubicBezTo>
                  <a:cubicBezTo>
                    <a:pt x="890985" y="462838"/>
                    <a:pt x="886022" y="462838"/>
                    <a:pt x="881040" y="462945"/>
                  </a:cubicBezTo>
                  <a:cubicBezTo>
                    <a:pt x="877618" y="462927"/>
                    <a:pt x="874200" y="463160"/>
                    <a:pt x="870811" y="463639"/>
                  </a:cubicBezTo>
                  <a:cubicBezTo>
                    <a:pt x="867400" y="463968"/>
                    <a:pt x="863970" y="464076"/>
                    <a:pt x="860546" y="463959"/>
                  </a:cubicBezTo>
                  <a:cubicBezTo>
                    <a:pt x="857119" y="463838"/>
                    <a:pt x="853691" y="464082"/>
                    <a:pt x="850316" y="464688"/>
                  </a:cubicBezTo>
                  <a:cubicBezTo>
                    <a:pt x="848450" y="464966"/>
                    <a:pt x="846561" y="465055"/>
                    <a:pt x="844677" y="464955"/>
                  </a:cubicBezTo>
                  <a:cubicBezTo>
                    <a:pt x="840565" y="464795"/>
                    <a:pt x="836450" y="465082"/>
                    <a:pt x="832401" y="465809"/>
                  </a:cubicBezTo>
                  <a:cubicBezTo>
                    <a:pt x="830876" y="466035"/>
                    <a:pt x="829332" y="466101"/>
                    <a:pt x="827793" y="466005"/>
                  </a:cubicBezTo>
                  <a:cubicBezTo>
                    <a:pt x="824707" y="465829"/>
                    <a:pt x="821609" y="466092"/>
                    <a:pt x="818596" y="466788"/>
                  </a:cubicBezTo>
                  <a:cubicBezTo>
                    <a:pt x="818101" y="466944"/>
                    <a:pt x="817582" y="467005"/>
                    <a:pt x="817066" y="466966"/>
                  </a:cubicBezTo>
                  <a:cubicBezTo>
                    <a:pt x="811391" y="466539"/>
                    <a:pt x="805787" y="467695"/>
                    <a:pt x="800200" y="468264"/>
                  </a:cubicBezTo>
                  <a:cubicBezTo>
                    <a:pt x="795290" y="468762"/>
                    <a:pt x="790327" y="469065"/>
                    <a:pt x="785416" y="469777"/>
                  </a:cubicBezTo>
                  <a:cubicBezTo>
                    <a:pt x="781378" y="470364"/>
                    <a:pt x="777286" y="470862"/>
                    <a:pt x="773194" y="471182"/>
                  </a:cubicBezTo>
                  <a:cubicBezTo>
                    <a:pt x="769458" y="471484"/>
                    <a:pt x="765722" y="471965"/>
                    <a:pt x="762004" y="472481"/>
                  </a:cubicBezTo>
                  <a:cubicBezTo>
                    <a:pt x="758624" y="472943"/>
                    <a:pt x="755279" y="473762"/>
                    <a:pt x="751881" y="474117"/>
                  </a:cubicBezTo>
                  <a:cubicBezTo>
                    <a:pt x="742541" y="475149"/>
                    <a:pt x="733308" y="476928"/>
                    <a:pt x="724075" y="478654"/>
                  </a:cubicBezTo>
                  <a:cubicBezTo>
                    <a:pt x="712315" y="480860"/>
                    <a:pt x="700609" y="483493"/>
                    <a:pt x="689063" y="486606"/>
                  </a:cubicBezTo>
                  <a:cubicBezTo>
                    <a:pt x="671320" y="491214"/>
                    <a:pt x="653939" y="497119"/>
                    <a:pt x="637061" y="504272"/>
                  </a:cubicBezTo>
                  <a:cubicBezTo>
                    <a:pt x="621276" y="510972"/>
                    <a:pt x="606203" y="519240"/>
                    <a:pt x="592069" y="528948"/>
                  </a:cubicBezTo>
                  <a:cubicBezTo>
                    <a:pt x="583147" y="535061"/>
                    <a:pt x="574784" y="541947"/>
                    <a:pt x="567073" y="549531"/>
                  </a:cubicBezTo>
                  <a:cubicBezTo>
                    <a:pt x="564778" y="551844"/>
                    <a:pt x="562483" y="554157"/>
                    <a:pt x="560153" y="556434"/>
                  </a:cubicBezTo>
                  <a:cubicBezTo>
                    <a:pt x="553214" y="563307"/>
                    <a:pt x="546908" y="570791"/>
                    <a:pt x="541312" y="578797"/>
                  </a:cubicBezTo>
                  <a:cubicBezTo>
                    <a:pt x="533346" y="589752"/>
                    <a:pt x="526335" y="601369"/>
                    <a:pt x="520355" y="613524"/>
                  </a:cubicBezTo>
                  <a:cubicBezTo>
                    <a:pt x="515516" y="623558"/>
                    <a:pt x="511181" y="633805"/>
                    <a:pt x="507350" y="644266"/>
                  </a:cubicBezTo>
                  <a:cubicBezTo>
                    <a:pt x="501720" y="659893"/>
                    <a:pt x="497032" y="675844"/>
                    <a:pt x="493314" y="692034"/>
                  </a:cubicBezTo>
                  <a:cubicBezTo>
                    <a:pt x="491143" y="701356"/>
                    <a:pt x="489275" y="710749"/>
                    <a:pt x="487514" y="720143"/>
                  </a:cubicBezTo>
                  <a:cubicBezTo>
                    <a:pt x="485753" y="729536"/>
                    <a:pt x="484383" y="738663"/>
                    <a:pt x="483137" y="747985"/>
                  </a:cubicBezTo>
                  <a:cubicBezTo>
                    <a:pt x="482088" y="755937"/>
                    <a:pt x="481163" y="763996"/>
                    <a:pt x="479971" y="771860"/>
                  </a:cubicBezTo>
                  <a:cubicBezTo>
                    <a:pt x="479259" y="776592"/>
                    <a:pt x="479811" y="781467"/>
                    <a:pt x="478281" y="786092"/>
                  </a:cubicBezTo>
                  <a:cubicBezTo>
                    <a:pt x="478241" y="791568"/>
                    <a:pt x="477788" y="797033"/>
                    <a:pt x="476929" y="802442"/>
                  </a:cubicBezTo>
                  <a:cubicBezTo>
                    <a:pt x="476253" y="809077"/>
                    <a:pt x="476733" y="815802"/>
                    <a:pt x="475310" y="822367"/>
                  </a:cubicBezTo>
                  <a:cubicBezTo>
                    <a:pt x="475233" y="822700"/>
                    <a:pt x="475192" y="823039"/>
                    <a:pt x="475185" y="823381"/>
                  </a:cubicBezTo>
                  <a:cubicBezTo>
                    <a:pt x="475452" y="830497"/>
                    <a:pt x="474349" y="837400"/>
                    <a:pt x="474064" y="844392"/>
                  </a:cubicBezTo>
                  <a:cubicBezTo>
                    <a:pt x="474128" y="849362"/>
                    <a:pt x="473856" y="854331"/>
                    <a:pt x="473246" y="859264"/>
                  </a:cubicBezTo>
                  <a:cubicBezTo>
                    <a:pt x="472927" y="862504"/>
                    <a:pt x="472851" y="865763"/>
                    <a:pt x="473015" y="869014"/>
                  </a:cubicBezTo>
                  <a:cubicBezTo>
                    <a:pt x="472872" y="874351"/>
                    <a:pt x="473370" y="879688"/>
                    <a:pt x="472178" y="884883"/>
                  </a:cubicBezTo>
                  <a:cubicBezTo>
                    <a:pt x="471988" y="886244"/>
                    <a:pt x="471940" y="887621"/>
                    <a:pt x="472036" y="888992"/>
                  </a:cubicBezTo>
                  <a:cubicBezTo>
                    <a:pt x="472036" y="898089"/>
                    <a:pt x="471995" y="907180"/>
                    <a:pt x="471912" y="916265"/>
                  </a:cubicBezTo>
                  <a:cubicBezTo>
                    <a:pt x="471947" y="917955"/>
                    <a:pt x="471965" y="919663"/>
                    <a:pt x="471965" y="921371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</p:grpSp>
      <p:grpSp>
        <p:nvGrpSpPr>
          <p:cNvPr id="71" name="组合 70"/>
          <p:cNvGrpSpPr/>
          <p:nvPr/>
        </p:nvGrpSpPr>
        <p:grpSpPr>
          <a:xfrm flipH="1">
            <a:off x="728344" y="4007091"/>
            <a:ext cx="1911986" cy="214880"/>
            <a:chOff x="8501063" y="2658348"/>
            <a:chExt cx="3276402" cy="368221"/>
          </a:xfrm>
        </p:grpSpPr>
        <p:cxnSp>
          <p:nvCxnSpPr>
            <p:cNvPr id="72" name="直接连接符 71"/>
            <p:cNvCxnSpPr/>
            <p:nvPr/>
          </p:nvCxnSpPr>
          <p:spPr>
            <a:xfrm>
              <a:off x="8501063" y="2843212"/>
              <a:ext cx="3133725" cy="0"/>
            </a:xfrm>
            <a:prstGeom prst="line">
              <a:avLst/>
            </a:prstGeom>
            <a:ln w="12700">
              <a:solidFill>
                <a:schemeClr val="bg1"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图形 136"/>
            <p:cNvSpPr/>
            <p:nvPr/>
          </p:nvSpPr>
          <p:spPr>
            <a:xfrm>
              <a:off x="11401424" y="2658348"/>
              <a:ext cx="376041" cy="368221"/>
            </a:xfrm>
            <a:custGeom>
              <a:avLst/>
              <a:gdLst>
                <a:gd name="connsiteX0" fmla="*/ 471965 w 941119"/>
                <a:gd name="connsiteY0" fmla="*/ 921371 h 921549"/>
                <a:gd name="connsiteX1" fmla="*/ 470026 w 941119"/>
                <a:gd name="connsiteY1" fmla="*/ 907245 h 921549"/>
                <a:gd name="connsiteX2" fmla="*/ 470026 w 941119"/>
                <a:gd name="connsiteY2" fmla="*/ 886680 h 921549"/>
                <a:gd name="connsiteX3" fmla="*/ 469296 w 941119"/>
                <a:gd name="connsiteY3" fmla="*/ 873871 h 921549"/>
                <a:gd name="connsiteX4" fmla="*/ 469012 w 941119"/>
                <a:gd name="connsiteY4" fmla="*/ 862574 h 921549"/>
                <a:gd name="connsiteX5" fmla="*/ 468211 w 941119"/>
                <a:gd name="connsiteY5" fmla="*/ 849266 h 921549"/>
                <a:gd name="connsiteX6" fmla="*/ 468016 w 941119"/>
                <a:gd name="connsiteY6" fmla="*/ 845157 h 921549"/>
                <a:gd name="connsiteX7" fmla="*/ 467144 w 941119"/>
                <a:gd name="connsiteY7" fmla="*/ 830301 h 921549"/>
                <a:gd name="connsiteX8" fmla="*/ 466966 w 941119"/>
                <a:gd name="connsiteY8" fmla="*/ 824662 h 921549"/>
                <a:gd name="connsiteX9" fmla="*/ 466201 w 941119"/>
                <a:gd name="connsiteY9" fmla="*/ 815980 h 921549"/>
                <a:gd name="connsiteX10" fmla="*/ 466041 w 941119"/>
                <a:gd name="connsiteY10" fmla="*/ 814468 h 921549"/>
                <a:gd name="connsiteX11" fmla="*/ 464813 w 941119"/>
                <a:gd name="connsiteY11" fmla="*/ 796037 h 921549"/>
                <a:gd name="connsiteX12" fmla="*/ 463176 w 941119"/>
                <a:gd name="connsiteY12" fmla="*/ 781271 h 921549"/>
                <a:gd name="connsiteX13" fmla="*/ 462892 w 941119"/>
                <a:gd name="connsiteY13" fmla="*/ 778727 h 921549"/>
                <a:gd name="connsiteX14" fmla="*/ 461113 w 941119"/>
                <a:gd name="connsiteY14" fmla="*/ 762431 h 921549"/>
                <a:gd name="connsiteX15" fmla="*/ 459992 w 941119"/>
                <a:gd name="connsiteY15" fmla="*/ 753286 h 921549"/>
                <a:gd name="connsiteX16" fmla="*/ 454904 w 941119"/>
                <a:gd name="connsiteY16" fmla="*/ 720890 h 921549"/>
                <a:gd name="connsiteX17" fmla="*/ 445137 w 941119"/>
                <a:gd name="connsiteY17" fmla="*/ 676307 h 921549"/>
                <a:gd name="connsiteX18" fmla="*/ 427524 w 941119"/>
                <a:gd name="connsiteY18" fmla="*/ 625888 h 921549"/>
                <a:gd name="connsiteX19" fmla="*/ 401924 w 941119"/>
                <a:gd name="connsiteY19" fmla="*/ 580256 h 921549"/>
                <a:gd name="connsiteX20" fmla="*/ 385378 w 941119"/>
                <a:gd name="connsiteY20" fmla="*/ 559992 h 921549"/>
                <a:gd name="connsiteX21" fmla="*/ 382372 w 941119"/>
                <a:gd name="connsiteY21" fmla="*/ 556434 h 921549"/>
                <a:gd name="connsiteX22" fmla="*/ 376554 w 941119"/>
                <a:gd name="connsiteY22" fmla="*/ 550635 h 921549"/>
                <a:gd name="connsiteX23" fmla="*/ 374170 w 941119"/>
                <a:gd name="connsiteY23" fmla="*/ 548695 h 921549"/>
                <a:gd name="connsiteX24" fmla="*/ 359404 w 941119"/>
                <a:gd name="connsiteY24" fmla="*/ 535940 h 921549"/>
                <a:gd name="connsiteX25" fmla="*/ 336526 w 941119"/>
                <a:gd name="connsiteY25" fmla="*/ 520302 h 921549"/>
                <a:gd name="connsiteX26" fmla="*/ 281909 w 941119"/>
                <a:gd name="connsiteY26" fmla="*/ 495395 h 921549"/>
                <a:gd name="connsiteX27" fmla="*/ 237966 w 941119"/>
                <a:gd name="connsiteY27" fmla="*/ 482942 h 921549"/>
                <a:gd name="connsiteX28" fmla="*/ 203239 w 941119"/>
                <a:gd name="connsiteY28" fmla="*/ 476199 h 921549"/>
                <a:gd name="connsiteX29" fmla="*/ 171839 w 941119"/>
                <a:gd name="connsiteY29" fmla="*/ 471449 h 921549"/>
                <a:gd name="connsiteX30" fmla="*/ 158585 w 941119"/>
                <a:gd name="connsiteY30" fmla="*/ 470043 h 921549"/>
                <a:gd name="connsiteX31" fmla="*/ 145349 w 941119"/>
                <a:gd name="connsiteY31" fmla="*/ 468496 h 921549"/>
                <a:gd name="connsiteX32" fmla="*/ 142306 w 941119"/>
                <a:gd name="connsiteY32" fmla="*/ 468140 h 921549"/>
                <a:gd name="connsiteX33" fmla="*/ 132611 w 941119"/>
                <a:gd name="connsiteY33" fmla="*/ 467339 h 921549"/>
                <a:gd name="connsiteX34" fmla="*/ 114180 w 941119"/>
                <a:gd name="connsiteY34" fmla="*/ 466023 h 921549"/>
                <a:gd name="connsiteX35" fmla="*/ 107063 w 941119"/>
                <a:gd name="connsiteY35" fmla="*/ 465364 h 921549"/>
                <a:gd name="connsiteX36" fmla="*/ 105533 w 941119"/>
                <a:gd name="connsiteY36" fmla="*/ 465133 h 921549"/>
                <a:gd name="connsiteX37" fmla="*/ 82975 w 941119"/>
                <a:gd name="connsiteY37" fmla="*/ 463977 h 921549"/>
                <a:gd name="connsiteX38" fmla="*/ 67604 w 941119"/>
                <a:gd name="connsiteY38" fmla="*/ 463176 h 921549"/>
                <a:gd name="connsiteX39" fmla="*/ 58887 w 941119"/>
                <a:gd name="connsiteY39" fmla="*/ 462963 h 921549"/>
                <a:gd name="connsiteX40" fmla="*/ 38374 w 941119"/>
                <a:gd name="connsiteY40" fmla="*/ 462073 h 921549"/>
                <a:gd name="connsiteX41" fmla="*/ 34265 w 941119"/>
                <a:gd name="connsiteY41" fmla="*/ 461984 h 921549"/>
                <a:gd name="connsiteX42" fmla="*/ 4892 w 941119"/>
                <a:gd name="connsiteY42" fmla="*/ 461931 h 921549"/>
                <a:gd name="connsiteX43" fmla="*/ 1334 w 941119"/>
                <a:gd name="connsiteY43" fmla="*/ 461344 h 921549"/>
                <a:gd name="connsiteX44" fmla="*/ 4394 w 941119"/>
                <a:gd name="connsiteY44" fmla="*/ 461077 h 921549"/>
                <a:gd name="connsiteX45" fmla="*/ 22416 w 941119"/>
                <a:gd name="connsiteY45" fmla="*/ 460952 h 921549"/>
                <a:gd name="connsiteX46" fmla="*/ 33090 w 941119"/>
                <a:gd name="connsiteY46" fmla="*/ 460205 h 921549"/>
                <a:gd name="connsiteX47" fmla="*/ 37200 w 941119"/>
                <a:gd name="connsiteY47" fmla="*/ 460027 h 921549"/>
                <a:gd name="connsiteX48" fmla="*/ 54688 w 941119"/>
                <a:gd name="connsiteY48" fmla="*/ 460027 h 921549"/>
                <a:gd name="connsiteX49" fmla="*/ 64918 w 941119"/>
                <a:gd name="connsiteY49" fmla="*/ 459334 h 921549"/>
                <a:gd name="connsiteX50" fmla="*/ 74151 w 941119"/>
                <a:gd name="connsiteY50" fmla="*/ 459031 h 921549"/>
                <a:gd name="connsiteX51" fmla="*/ 87992 w 941119"/>
                <a:gd name="connsiteY51" fmla="*/ 458195 h 921549"/>
                <a:gd name="connsiteX52" fmla="*/ 93116 w 941119"/>
                <a:gd name="connsiteY52" fmla="*/ 457999 h 921549"/>
                <a:gd name="connsiteX53" fmla="*/ 105391 w 941119"/>
                <a:gd name="connsiteY53" fmla="*/ 457163 h 921549"/>
                <a:gd name="connsiteX54" fmla="*/ 109501 w 941119"/>
                <a:gd name="connsiteY54" fmla="*/ 456985 h 921549"/>
                <a:gd name="connsiteX55" fmla="*/ 120744 w 941119"/>
                <a:gd name="connsiteY55" fmla="*/ 456131 h 921549"/>
                <a:gd name="connsiteX56" fmla="*/ 124302 w 941119"/>
                <a:gd name="connsiteY56" fmla="*/ 455953 h 921549"/>
                <a:gd name="connsiteX57" fmla="*/ 132468 w 941119"/>
                <a:gd name="connsiteY57" fmla="*/ 455171 h 921549"/>
                <a:gd name="connsiteX58" fmla="*/ 133998 w 941119"/>
                <a:gd name="connsiteY58" fmla="*/ 454993 h 921549"/>
                <a:gd name="connsiteX59" fmla="*/ 149850 w 941119"/>
                <a:gd name="connsiteY59" fmla="*/ 453747 h 921549"/>
                <a:gd name="connsiteX60" fmla="*/ 163050 w 941119"/>
                <a:gd name="connsiteY60" fmla="*/ 452128 h 921549"/>
                <a:gd name="connsiteX61" fmla="*/ 174774 w 941119"/>
                <a:gd name="connsiteY61" fmla="*/ 450794 h 921549"/>
                <a:gd name="connsiteX62" fmla="*/ 193543 w 941119"/>
                <a:gd name="connsiteY62" fmla="*/ 448125 h 921549"/>
                <a:gd name="connsiteX63" fmla="*/ 214251 w 941119"/>
                <a:gd name="connsiteY63" fmla="*/ 444656 h 921549"/>
                <a:gd name="connsiteX64" fmla="*/ 226367 w 941119"/>
                <a:gd name="connsiteY64" fmla="*/ 442450 h 921549"/>
                <a:gd name="connsiteX65" fmla="*/ 281357 w 941119"/>
                <a:gd name="connsiteY65" fmla="*/ 427649 h 921549"/>
                <a:gd name="connsiteX66" fmla="*/ 326634 w 941119"/>
                <a:gd name="connsiteY66" fmla="*/ 408079 h 921549"/>
                <a:gd name="connsiteX67" fmla="*/ 363425 w 941119"/>
                <a:gd name="connsiteY67" fmla="*/ 383724 h 921549"/>
                <a:gd name="connsiteX68" fmla="*/ 387834 w 941119"/>
                <a:gd name="connsiteY68" fmla="*/ 360205 h 921549"/>
                <a:gd name="connsiteX69" fmla="*/ 411708 w 941119"/>
                <a:gd name="connsiteY69" fmla="*/ 327470 h 921549"/>
                <a:gd name="connsiteX70" fmla="*/ 423681 w 941119"/>
                <a:gd name="connsiteY70" fmla="*/ 305321 h 921549"/>
                <a:gd name="connsiteX71" fmla="*/ 440138 w 941119"/>
                <a:gd name="connsiteY71" fmla="*/ 262624 h 921549"/>
                <a:gd name="connsiteX72" fmla="*/ 450527 w 941119"/>
                <a:gd name="connsiteY72" fmla="*/ 222915 h 921549"/>
                <a:gd name="connsiteX73" fmla="*/ 455082 w 941119"/>
                <a:gd name="connsiteY73" fmla="*/ 200286 h 921549"/>
                <a:gd name="connsiteX74" fmla="*/ 458640 w 941119"/>
                <a:gd name="connsiteY74" fmla="*/ 177514 h 921549"/>
                <a:gd name="connsiteX75" fmla="*/ 460419 w 941119"/>
                <a:gd name="connsiteY75" fmla="*/ 166840 h 921549"/>
                <a:gd name="connsiteX76" fmla="*/ 461415 w 941119"/>
                <a:gd name="connsiteY76" fmla="*/ 158176 h 921549"/>
                <a:gd name="connsiteX77" fmla="*/ 462803 w 941119"/>
                <a:gd name="connsiteY77" fmla="*/ 144922 h 921549"/>
                <a:gd name="connsiteX78" fmla="*/ 464422 w 941119"/>
                <a:gd name="connsiteY78" fmla="*/ 130155 h 921549"/>
                <a:gd name="connsiteX79" fmla="*/ 464689 w 941119"/>
                <a:gd name="connsiteY79" fmla="*/ 128643 h 921549"/>
                <a:gd name="connsiteX80" fmla="*/ 465881 w 941119"/>
                <a:gd name="connsiteY80" fmla="*/ 110728 h 921549"/>
                <a:gd name="connsiteX81" fmla="*/ 466557 w 941119"/>
                <a:gd name="connsiteY81" fmla="*/ 104110 h 921549"/>
                <a:gd name="connsiteX82" fmla="*/ 466788 w 941119"/>
                <a:gd name="connsiteY82" fmla="*/ 102580 h 921549"/>
                <a:gd name="connsiteX83" fmla="*/ 467944 w 941119"/>
                <a:gd name="connsiteY83" fmla="*/ 80538 h 921549"/>
                <a:gd name="connsiteX84" fmla="*/ 468674 w 941119"/>
                <a:gd name="connsiteY84" fmla="*/ 69294 h 921549"/>
                <a:gd name="connsiteX85" fmla="*/ 468958 w 941119"/>
                <a:gd name="connsiteY85" fmla="*/ 61075 h 921549"/>
                <a:gd name="connsiteX86" fmla="*/ 469795 w 941119"/>
                <a:gd name="connsiteY86" fmla="*/ 45188 h 921549"/>
                <a:gd name="connsiteX87" fmla="*/ 469919 w 941119"/>
                <a:gd name="connsiteY87" fmla="*/ 41096 h 921549"/>
                <a:gd name="connsiteX88" fmla="*/ 470026 w 941119"/>
                <a:gd name="connsiteY88" fmla="*/ 10230 h 921549"/>
                <a:gd name="connsiteX89" fmla="*/ 471947 w 941119"/>
                <a:gd name="connsiteY89" fmla="*/ 1334 h 921549"/>
                <a:gd name="connsiteX90" fmla="*/ 471947 w 941119"/>
                <a:gd name="connsiteY90" fmla="*/ 5462 h 921549"/>
                <a:gd name="connsiteX91" fmla="*/ 472054 w 941119"/>
                <a:gd name="connsiteY91" fmla="*/ 28589 h 921549"/>
                <a:gd name="connsiteX92" fmla="*/ 472783 w 941119"/>
                <a:gd name="connsiteY92" fmla="*/ 40883 h 921549"/>
                <a:gd name="connsiteX93" fmla="*/ 473068 w 941119"/>
                <a:gd name="connsiteY93" fmla="*/ 51664 h 921549"/>
                <a:gd name="connsiteX94" fmla="*/ 473904 w 941119"/>
                <a:gd name="connsiteY94" fmla="*/ 68067 h 921549"/>
                <a:gd name="connsiteX95" fmla="*/ 474100 w 941119"/>
                <a:gd name="connsiteY95" fmla="*/ 75183 h 921549"/>
                <a:gd name="connsiteX96" fmla="*/ 474900 w 941119"/>
                <a:gd name="connsiteY96" fmla="*/ 86942 h 921549"/>
                <a:gd name="connsiteX97" fmla="*/ 475096 w 941119"/>
                <a:gd name="connsiteY97" fmla="*/ 90500 h 921549"/>
                <a:gd name="connsiteX98" fmla="*/ 475986 w 941119"/>
                <a:gd name="connsiteY98" fmla="*/ 103808 h 921549"/>
                <a:gd name="connsiteX99" fmla="*/ 476146 w 941119"/>
                <a:gd name="connsiteY99" fmla="*/ 108415 h 921549"/>
                <a:gd name="connsiteX100" fmla="*/ 476893 w 941119"/>
                <a:gd name="connsiteY100" fmla="*/ 116065 h 921549"/>
                <a:gd name="connsiteX101" fmla="*/ 477071 w 941119"/>
                <a:gd name="connsiteY101" fmla="*/ 117595 h 921549"/>
                <a:gd name="connsiteX102" fmla="*/ 478316 w 941119"/>
                <a:gd name="connsiteY102" fmla="*/ 134479 h 921549"/>
                <a:gd name="connsiteX103" fmla="*/ 480095 w 941119"/>
                <a:gd name="connsiteY103" fmla="*/ 149227 h 921549"/>
                <a:gd name="connsiteX104" fmla="*/ 481163 w 941119"/>
                <a:gd name="connsiteY104" fmla="*/ 159421 h 921549"/>
                <a:gd name="connsiteX105" fmla="*/ 491339 w 941119"/>
                <a:gd name="connsiteY105" fmla="*/ 221083 h 921549"/>
                <a:gd name="connsiteX106" fmla="*/ 508204 w 941119"/>
                <a:gd name="connsiteY106" fmla="*/ 280290 h 921549"/>
                <a:gd name="connsiteX107" fmla="*/ 538448 w 941119"/>
                <a:gd name="connsiteY107" fmla="*/ 339639 h 921549"/>
                <a:gd name="connsiteX108" fmla="*/ 552556 w 941119"/>
                <a:gd name="connsiteY108" fmla="*/ 357928 h 921549"/>
                <a:gd name="connsiteX109" fmla="*/ 567073 w 941119"/>
                <a:gd name="connsiteY109" fmla="*/ 373210 h 921549"/>
                <a:gd name="connsiteX110" fmla="*/ 587550 w 941119"/>
                <a:gd name="connsiteY110" fmla="*/ 390289 h 921549"/>
                <a:gd name="connsiteX111" fmla="*/ 609077 w 941119"/>
                <a:gd name="connsiteY111" fmla="*/ 404325 h 921549"/>
                <a:gd name="connsiteX112" fmla="*/ 644249 w 941119"/>
                <a:gd name="connsiteY112" fmla="*/ 421297 h 921549"/>
                <a:gd name="connsiteX113" fmla="*/ 694062 w 941119"/>
                <a:gd name="connsiteY113" fmla="*/ 437202 h 921549"/>
                <a:gd name="connsiteX114" fmla="*/ 725106 w 941119"/>
                <a:gd name="connsiteY114" fmla="*/ 444087 h 921549"/>
                <a:gd name="connsiteX115" fmla="*/ 746846 w 941119"/>
                <a:gd name="connsiteY115" fmla="*/ 447645 h 921549"/>
                <a:gd name="connsiteX116" fmla="*/ 771664 w 941119"/>
                <a:gd name="connsiteY116" fmla="*/ 451328 h 921549"/>
                <a:gd name="connsiteX117" fmla="*/ 784936 w 941119"/>
                <a:gd name="connsiteY117" fmla="*/ 452644 h 921549"/>
                <a:gd name="connsiteX118" fmla="*/ 800200 w 941119"/>
                <a:gd name="connsiteY118" fmla="*/ 454423 h 921549"/>
                <a:gd name="connsiteX119" fmla="*/ 804292 w 941119"/>
                <a:gd name="connsiteY119" fmla="*/ 454672 h 921549"/>
                <a:gd name="connsiteX120" fmla="*/ 811408 w 941119"/>
                <a:gd name="connsiteY120" fmla="*/ 455420 h 921549"/>
                <a:gd name="connsiteX121" fmla="*/ 812422 w 941119"/>
                <a:gd name="connsiteY121" fmla="*/ 455580 h 921549"/>
                <a:gd name="connsiteX122" fmla="*/ 830337 w 941119"/>
                <a:gd name="connsiteY122" fmla="*/ 456754 h 921549"/>
                <a:gd name="connsiteX123" fmla="*/ 839535 w 941119"/>
                <a:gd name="connsiteY123" fmla="*/ 457519 h 921549"/>
                <a:gd name="connsiteX124" fmla="*/ 841065 w 941119"/>
                <a:gd name="connsiteY124" fmla="*/ 457697 h 921549"/>
                <a:gd name="connsiteX125" fmla="*/ 870829 w 941119"/>
                <a:gd name="connsiteY125" fmla="*/ 458871 h 921549"/>
                <a:gd name="connsiteX126" fmla="*/ 879510 w 941119"/>
                <a:gd name="connsiteY126" fmla="*/ 459529 h 921549"/>
                <a:gd name="connsiteX127" fmla="*/ 883602 w 941119"/>
                <a:gd name="connsiteY127" fmla="*/ 459778 h 921549"/>
                <a:gd name="connsiteX128" fmla="*/ 900059 w 941119"/>
                <a:gd name="connsiteY128" fmla="*/ 459885 h 921549"/>
                <a:gd name="connsiteX129" fmla="*/ 913384 w 941119"/>
                <a:gd name="connsiteY129" fmla="*/ 460632 h 921549"/>
                <a:gd name="connsiteX130" fmla="*/ 923133 w 941119"/>
                <a:gd name="connsiteY130" fmla="*/ 460846 h 921549"/>
                <a:gd name="connsiteX131" fmla="*/ 940621 w 941119"/>
                <a:gd name="connsiteY131" fmla="*/ 461522 h 921549"/>
                <a:gd name="connsiteX132" fmla="*/ 937561 w 941119"/>
                <a:gd name="connsiteY132" fmla="*/ 461806 h 921549"/>
                <a:gd name="connsiteX133" fmla="*/ 906694 w 941119"/>
                <a:gd name="connsiteY133" fmla="*/ 461949 h 921549"/>
                <a:gd name="connsiteX134" fmla="*/ 900557 w 941119"/>
                <a:gd name="connsiteY134" fmla="*/ 462482 h 921549"/>
                <a:gd name="connsiteX135" fmla="*/ 895967 w 941119"/>
                <a:gd name="connsiteY135" fmla="*/ 462838 h 921549"/>
                <a:gd name="connsiteX136" fmla="*/ 881040 w 941119"/>
                <a:gd name="connsiteY136" fmla="*/ 462945 h 921549"/>
                <a:gd name="connsiteX137" fmla="*/ 870811 w 941119"/>
                <a:gd name="connsiteY137" fmla="*/ 463639 h 921549"/>
                <a:gd name="connsiteX138" fmla="*/ 860546 w 941119"/>
                <a:gd name="connsiteY138" fmla="*/ 463959 h 921549"/>
                <a:gd name="connsiteX139" fmla="*/ 850316 w 941119"/>
                <a:gd name="connsiteY139" fmla="*/ 464688 h 921549"/>
                <a:gd name="connsiteX140" fmla="*/ 844677 w 941119"/>
                <a:gd name="connsiteY140" fmla="*/ 464955 h 921549"/>
                <a:gd name="connsiteX141" fmla="*/ 832401 w 941119"/>
                <a:gd name="connsiteY141" fmla="*/ 465809 h 921549"/>
                <a:gd name="connsiteX142" fmla="*/ 827793 w 941119"/>
                <a:gd name="connsiteY142" fmla="*/ 466005 h 921549"/>
                <a:gd name="connsiteX143" fmla="*/ 818596 w 941119"/>
                <a:gd name="connsiteY143" fmla="*/ 466788 h 921549"/>
                <a:gd name="connsiteX144" fmla="*/ 817066 w 941119"/>
                <a:gd name="connsiteY144" fmla="*/ 466966 h 921549"/>
                <a:gd name="connsiteX145" fmla="*/ 800200 w 941119"/>
                <a:gd name="connsiteY145" fmla="*/ 468264 h 921549"/>
                <a:gd name="connsiteX146" fmla="*/ 785416 w 941119"/>
                <a:gd name="connsiteY146" fmla="*/ 469777 h 921549"/>
                <a:gd name="connsiteX147" fmla="*/ 773194 w 941119"/>
                <a:gd name="connsiteY147" fmla="*/ 471182 h 921549"/>
                <a:gd name="connsiteX148" fmla="*/ 762004 w 941119"/>
                <a:gd name="connsiteY148" fmla="*/ 472481 h 921549"/>
                <a:gd name="connsiteX149" fmla="*/ 751881 w 941119"/>
                <a:gd name="connsiteY149" fmla="*/ 474117 h 921549"/>
                <a:gd name="connsiteX150" fmla="*/ 724075 w 941119"/>
                <a:gd name="connsiteY150" fmla="*/ 478654 h 921549"/>
                <a:gd name="connsiteX151" fmla="*/ 689063 w 941119"/>
                <a:gd name="connsiteY151" fmla="*/ 486606 h 921549"/>
                <a:gd name="connsiteX152" fmla="*/ 637061 w 941119"/>
                <a:gd name="connsiteY152" fmla="*/ 504272 h 921549"/>
                <a:gd name="connsiteX153" fmla="*/ 592069 w 941119"/>
                <a:gd name="connsiteY153" fmla="*/ 528948 h 921549"/>
                <a:gd name="connsiteX154" fmla="*/ 567073 w 941119"/>
                <a:gd name="connsiteY154" fmla="*/ 549531 h 921549"/>
                <a:gd name="connsiteX155" fmla="*/ 560153 w 941119"/>
                <a:gd name="connsiteY155" fmla="*/ 556434 h 921549"/>
                <a:gd name="connsiteX156" fmla="*/ 541312 w 941119"/>
                <a:gd name="connsiteY156" fmla="*/ 578797 h 921549"/>
                <a:gd name="connsiteX157" fmla="*/ 520355 w 941119"/>
                <a:gd name="connsiteY157" fmla="*/ 613524 h 921549"/>
                <a:gd name="connsiteX158" fmla="*/ 507350 w 941119"/>
                <a:gd name="connsiteY158" fmla="*/ 644266 h 921549"/>
                <a:gd name="connsiteX159" fmla="*/ 493314 w 941119"/>
                <a:gd name="connsiteY159" fmla="*/ 692034 h 921549"/>
                <a:gd name="connsiteX160" fmla="*/ 487514 w 941119"/>
                <a:gd name="connsiteY160" fmla="*/ 720143 h 921549"/>
                <a:gd name="connsiteX161" fmla="*/ 483137 w 941119"/>
                <a:gd name="connsiteY161" fmla="*/ 747985 h 921549"/>
                <a:gd name="connsiteX162" fmla="*/ 479971 w 941119"/>
                <a:gd name="connsiteY162" fmla="*/ 771860 h 921549"/>
                <a:gd name="connsiteX163" fmla="*/ 478281 w 941119"/>
                <a:gd name="connsiteY163" fmla="*/ 786092 h 921549"/>
                <a:gd name="connsiteX164" fmla="*/ 476929 w 941119"/>
                <a:gd name="connsiteY164" fmla="*/ 802442 h 921549"/>
                <a:gd name="connsiteX165" fmla="*/ 475310 w 941119"/>
                <a:gd name="connsiteY165" fmla="*/ 822367 h 921549"/>
                <a:gd name="connsiteX166" fmla="*/ 475185 w 941119"/>
                <a:gd name="connsiteY166" fmla="*/ 823381 h 921549"/>
                <a:gd name="connsiteX167" fmla="*/ 474064 w 941119"/>
                <a:gd name="connsiteY167" fmla="*/ 844392 h 921549"/>
                <a:gd name="connsiteX168" fmla="*/ 473246 w 941119"/>
                <a:gd name="connsiteY168" fmla="*/ 859264 h 921549"/>
                <a:gd name="connsiteX169" fmla="*/ 473015 w 941119"/>
                <a:gd name="connsiteY169" fmla="*/ 869014 h 921549"/>
                <a:gd name="connsiteX170" fmla="*/ 472178 w 941119"/>
                <a:gd name="connsiteY170" fmla="*/ 884883 h 921549"/>
                <a:gd name="connsiteX171" fmla="*/ 472036 w 941119"/>
                <a:gd name="connsiteY171" fmla="*/ 888992 h 921549"/>
                <a:gd name="connsiteX172" fmla="*/ 471912 w 941119"/>
                <a:gd name="connsiteY172" fmla="*/ 916265 h 921549"/>
                <a:gd name="connsiteX173" fmla="*/ 471965 w 941119"/>
                <a:gd name="connsiteY173" fmla="*/ 921371 h 921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</a:cxnLst>
              <a:rect l="l" t="t" r="r" b="b"/>
              <a:pathLst>
                <a:path w="941119" h="921549">
                  <a:moveTo>
                    <a:pt x="471965" y="921371"/>
                  </a:moveTo>
                  <a:cubicBezTo>
                    <a:pt x="470378" y="916840"/>
                    <a:pt x="469718" y="912036"/>
                    <a:pt x="470026" y="907245"/>
                  </a:cubicBezTo>
                  <a:cubicBezTo>
                    <a:pt x="470026" y="900396"/>
                    <a:pt x="470026" y="893529"/>
                    <a:pt x="470026" y="886680"/>
                  </a:cubicBezTo>
                  <a:cubicBezTo>
                    <a:pt x="470102" y="882398"/>
                    <a:pt x="469859" y="878115"/>
                    <a:pt x="469296" y="873871"/>
                  </a:cubicBezTo>
                  <a:cubicBezTo>
                    <a:pt x="468951" y="870115"/>
                    <a:pt x="468857" y="866342"/>
                    <a:pt x="469012" y="862574"/>
                  </a:cubicBezTo>
                  <a:cubicBezTo>
                    <a:pt x="469012" y="858126"/>
                    <a:pt x="469279" y="853678"/>
                    <a:pt x="468211" y="849266"/>
                  </a:cubicBezTo>
                  <a:cubicBezTo>
                    <a:pt x="468003" y="847907"/>
                    <a:pt x="467937" y="846530"/>
                    <a:pt x="468016" y="845157"/>
                  </a:cubicBezTo>
                  <a:cubicBezTo>
                    <a:pt x="467891" y="840211"/>
                    <a:pt x="468229" y="835229"/>
                    <a:pt x="467144" y="830301"/>
                  </a:cubicBezTo>
                  <a:cubicBezTo>
                    <a:pt x="466896" y="828432"/>
                    <a:pt x="466838" y="826542"/>
                    <a:pt x="466966" y="824662"/>
                  </a:cubicBezTo>
                  <a:cubicBezTo>
                    <a:pt x="467130" y="821746"/>
                    <a:pt x="466872" y="818823"/>
                    <a:pt x="466201" y="815980"/>
                  </a:cubicBezTo>
                  <a:cubicBezTo>
                    <a:pt x="466059" y="815489"/>
                    <a:pt x="466005" y="814977"/>
                    <a:pt x="466041" y="814468"/>
                  </a:cubicBezTo>
                  <a:cubicBezTo>
                    <a:pt x="466414" y="808277"/>
                    <a:pt x="465027" y="802192"/>
                    <a:pt x="464813" y="796037"/>
                  </a:cubicBezTo>
                  <a:cubicBezTo>
                    <a:pt x="464635" y="791091"/>
                    <a:pt x="463746" y="786199"/>
                    <a:pt x="463176" y="781271"/>
                  </a:cubicBezTo>
                  <a:cubicBezTo>
                    <a:pt x="463038" y="780428"/>
                    <a:pt x="462943" y="779579"/>
                    <a:pt x="462892" y="778727"/>
                  </a:cubicBezTo>
                  <a:cubicBezTo>
                    <a:pt x="462629" y="773263"/>
                    <a:pt x="462034" y="767821"/>
                    <a:pt x="461113" y="762431"/>
                  </a:cubicBezTo>
                  <a:cubicBezTo>
                    <a:pt x="460686" y="759388"/>
                    <a:pt x="460401" y="756329"/>
                    <a:pt x="459992" y="753286"/>
                  </a:cubicBezTo>
                  <a:cubicBezTo>
                    <a:pt x="458498" y="742452"/>
                    <a:pt x="456754" y="731671"/>
                    <a:pt x="454904" y="720890"/>
                  </a:cubicBezTo>
                  <a:cubicBezTo>
                    <a:pt x="452420" y="705871"/>
                    <a:pt x="449159" y="690989"/>
                    <a:pt x="445137" y="676307"/>
                  </a:cubicBezTo>
                  <a:cubicBezTo>
                    <a:pt x="440458" y="659107"/>
                    <a:pt x="434573" y="642259"/>
                    <a:pt x="427524" y="625888"/>
                  </a:cubicBezTo>
                  <a:cubicBezTo>
                    <a:pt x="420559" y="609848"/>
                    <a:pt x="411982" y="594559"/>
                    <a:pt x="401924" y="580256"/>
                  </a:cubicBezTo>
                  <a:cubicBezTo>
                    <a:pt x="396960" y="573068"/>
                    <a:pt x="391427" y="566292"/>
                    <a:pt x="385378" y="559992"/>
                  </a:cubicBezTo>
                  <a:cubicBezTo>
                    <a:pt x="384293" y="558889"/>
                    <a:pt x="383333" y="557680"/>
                    <a:pt x="382372" y="556434"/>
                  </a:cubicBezTo>
                  <a:cubicBezTo>
                    <a:pt x="380666" y="554280"/>
                    <a:pt x="378714" y="552333"/>
                    <a:pt x="376554" y="550635"/>
                  </a:cubicBezTo>
                  <a:cubicBezTo>
                    <a:pt x="375722" y="550037"/>
                    <a:pt x="374925" y="549389"/>
                    <a:pt x="374170" y="548695"/>
                  </a:cubicBezTo>
                  <a:cubicBezTo>
                    <a:pt x="369525" y="544134"/>
                    <a:pt x="364594" y="539873"/>
                    <a:pt x="359404" y="535940"/>
                  </a:cubicBezTo>
                  <a:cubicBezTo>
                    <a:pt x="352144" y="530209"/>
                    <a:pt x="344501" y="524984"/>
                    <a:pt x="336526" y="520302"/>
                  </a:cubicBezTo>
                  <a:cubicBezTo>
                    <a:pt x="319182" y="510227"/>
                    <a:pt x="300888" y="501885"/>
                    <a:pt x="281909" y="495395"/>
                  </a:cubicBezTo>
                  <a:cubicBezTo>
                    <a:pt x="267490" y="490476"/>
                    <a:pt x="252821" y="486320"/>
                    <a:pt x="237966" y="482942"/>
                  </a:cubicBezTo>
                  <a:cubicBezTo>
                    <a:pt x="226473" y="480291"/>
                    <a:pt x="214927" y="477853"/>
                    <a:pt x="203239" y="476199"/>
                  </a:cubicBezTo>
                  <a:cubicBezTo>
                    <a:pt x="192760" y="474722"/>
                    <a:pt x="182335" y="472641"/>
                    <a:pt x="171839" y="471449"/>
                  </a:cubicBezTo>
                  <a:cubicBezTo>
                    <a:pt x="167444" y="470933"/>
                    <a:pt x="162943" y="470239"/>
                    <a:pt x="158585" y="470043"/>
                  </a:cubicBezTo>
                  <a:cubicBezTo>
                    <a:pt x="154226" y="469848"/>
                    <a:pt x="149690" y="469047"/>
                    <a:pt x="145349" y="468496"/>
                  </a:cubicBezTo>
                  <a:cubicBezTo>
                    <a:pt x="144341" y="468325"/>
                    <a:pt x="143326" y="468206"/>
                    <a:pt x="142306" y="468140"/>
                  </a:cubicBezTo>
                  <a:cubicBezTo>
                    <a:pt x="139033" y="468140"/>
                    <a:pt x="135795" y="467410"/>
                    <a:pt x="132611" y="467339"/>
                  </a:cubicBezTo>
                  <a:cubicBezTo>
                    <a:pt x="126420" y="467197"/>
                    <a:pt x="120353" y="465863"/>
                    <a:pt x="114180" y="466023"/>
                  </a:cubicBezTo>
                  <a:cubicBezTo>
                    <a:pt x="111788" y="466194"/>
                    <a:pt x="109383" y="465971"/>
                    <a:pt x="107063" y="465364"/>
                  </a:cubicBezTo>
                  <a:cubicBezTo>
                    <a:pt x="106570" y="465201"/>
                    <a:pt x="106053" y="465123"/>
                    <a:pt x="105533" y="465133"/>
                  </a:cubicBezTo>
                  <a:cubicBezTo>
                    <a:pt x="97972" y="465489"/>
                    <a:pt x="90518" y="464101"/>
                    <a:pt x="82975" y="463977"/>
                  </a:cubicBezTo>
                  <a:cubicBezTo>
                    <a:pt x="77838" y="464155"/>
                    <a:pt x="72695" y="463886"/>
                    <a:pt x="67604" y="463176"/>
                  </a:cubicBezTo>
                  <a:cubicBezTo>
                    <a:pt x="64708" y="462883"/>
                    <a:pt x="61794" y="462812"/>
                    <a:pt x="58887" y="462963"/>
                  </a:cubicBezTo>
                  <a:cubicBezTo>
                    <a:pt x="52037" y="462767"/>
                    <a:pt x="45170" y="463425"/>
                    <a:pt x="38374" y="462073"/>
                  </a:cubicBezTo>
                  <a:cubicBezTo>
                    <a:pt x="37010" y="461918"/>
                    <a:pt x="35634" y="461888"/>
                    <a:pt x="34265" y="461984"/>
                  </a:cubicBezTo>
                  <a:lnTo>
                    <a:pt x="4892" y="461931"/>
                  </a:lnTo>
                  <a:cubicBezTo>
                    <a:pt x="3677" y="462016"/>
                    <a:pt x="2458" y="461815"/>
                    <a:pt x="1334" y="461344"/>
                  </a:cubicBezTo>
                  <a:cubicBezTo>
                    <a:pt x="2348" y="461255"/>
                    <a:pt x="3380" y="461095"/>
                    <a:pt x="4394" y="461077"/>
                  </a:cubicBezTo>
                  <a:lnTo>
                    <a:pt x="22416" y="460952"/>
                  </a:lnTo>
                  <a:cubicBezTo>
                    <a:pt x="25991" y="461127"/>
                    <a:pt x="29574" y="460876"/>
                    <a:pt x="33090" y="460205"/>
                  </a:cubicBezTo>
                  <a:cubicBezTo>
                    <a:pt x="34449" y="459994"/>
                    <a:pt x="35828" y="459935"/>
                    <a:pt x="37200" y="460027"/>
                  </a:cubicBezTo>
                  <a:cubicBezTo>
                    <a:pt x="43035" y="460027"/>
                    <a:pt x="48853" y="460027"/>
                    <a:pt x="54688" y="460027"/>
                  </a:cubicBezTo>
                  <a:cubicBezTo>
                    <a:pt x="58111" y="460079"/>
                    <a:pt x="61533" y="459848"/>
                    <a:pt x="64918" y="459334"/>
                  </a:cubicBezTo>
                  <a:cubicBezTo>
                    <a:pt x="67984" y="459010"/>
                    <a:pt x="71070" y="458908"/>
                    <a:pt x="74151" y="459031"/>
                  </a:cubicBezTo>
                  <a:cubicBezTo>
                    <a:pt x="78781" y="459232"/>
                    <a:pt x="83420" y="458953"/>
                    <a:pt x="87992" y="458195"/>
                  </a:cubicBezTo>
                  <a:cubicBezTo>
                    <a:pt x="89689" y="457960"/>
                    <a:pt x="91405" y="457894"/>
                    <a:pt x="93116" y="457999"/>
                  </a:cubicBezTo>
                  <a:cubicBezTo>
                    <a:pt x="97226" y="458202"/>
                    <a:pt x="101346" y="457921"/>
                    <a:pt x="105391" y="457163"/>
                  </a:cubicBezTo>
                  <a:cubicBezTo>
                    <a:pt x="106750" y="456951"/>
                    <a:pt x="108129" y="456891"/>
                    <a:pt x="109501" y="456985"/>
                  </a:cubicBezTo>
                  <a:cubicBezTo>
                    <a:pt x="113269" y="457163"/>
                    <a:pt x="117046" y="456877"/>
                    <a:pt x="120744" y="456131"/>
                  </a:cubicBezTo>
                  <a:cubicBezTo>
                    <a:pt x="121919" y="455930"/>
                    <a:pt x="123113" y="455870"/>
                    <a:pt x="124302" y="455953"/>
                  </a:cubicBezTo>
                  <a:cubicBezTo>
                    <a:pt x="127048" y="456103"/>
                    <a:pt x="129801" y="455839"/>
                    <a:pt x="132468" y="455171"/>
                  </a:cubicBezTo>
                  <a:cubicBezTo>
                    <a:pt x="132964" y="455021"/>
                    <a:pt x="133482" y="454962"/>
                    <a:pt x="133998" y="454993"/>
                  </a:cubicBezTo>
                  <a:cubicBezTo>
                    <a:pt x="139335" y="455384"/>
                    <a:pt x="144530" y="453907"/>
                    <a:pt x="149850" y="453747"/>
                  </a:cubicBezTo>
                  <a:cubicBezTo>
                    <a:pt x="154262" y="453623"/>
                    <a:pt x="158745" y="452680"/>
                    <a:pt x="163050" y="452128"/>
                  </a:cubicBezTo>
                  <a:cubicBezTo>
                    <a:pt x="166964" y="451648"/>
                    <a:pt x="170878" y="451310"/>
                    <a:pt x="174774" y="450794"/>
                  </a:cubicBezTo>
                  <a:cubicBezTo>
                    <a:pt x="181036" y="449940"/>
                    <a:pt x="187228" y="448926"/>
                    <a:pt x="193543" y="448125"/>
                  </a:cubicBezTo>
                  <a:cubicBezTo>
                    <a:pt x="200499" y="447254"/>
                    <a:pt x="207384" y="445973"/>
                    <a:pt x="214251" y="444656"/>
                  </a:cubicBezTo>
                  <a:cubicBezTo>
                    <a:pt x="218290" y="443874"/>
                    <a:pt x="222364" y="443322"/>
                    <a:pt x="226367" y="442450"/>
                  </a:cubicBezTo>
                  <a:cubicBezTo>
                    <a:pt x="244963" y="438563"/>
                    <a:pt x="263323" y="433621"/>
                    <a:pt x="281357" y="427649"/>
                  </a:cubicBezTo>
                  <a:cubicBezTo>
                    <a:pt x="296960" y="422374"/>
                    <a:pt x="312103" y="415829"/>
                    <a:pt x="326634" y="408079"/>
                  </a:cubicBezTo>
                  <a:cubicBezTo>
                    <a:pt x="339643" y="401148"/>
                    <a:pt x="351963" y="392993"/>
                    <a:pt x="363425" y="383724"/>
                  </a:cubicBezTo>
                  <a:cubicBezTo>
                    <a:pt x="372173" y="376544"/>
                    <a:pt x="380335" y="368680"/>
                    <a:pt x="387834" y="360205"/>
                  </a:cubicBezTo>
                  <a:cubicBezTo>
                    <a:pt x="396875" y="350126"/>
                    <a:pt x="404875" y="339159"/>
                    <a:pt x="411708" y="327470"/>
                  </a:cubicBezTo>
                  <a:cubicBezTo>
                    <a:pt x="415925" y="320212"/>
                    <a:pt x="420195" y="312971"/>
                    <a:pt x="423681" y="305321"/>
                  </a:cubicBezTo>
                  <a:cubicBezTo>
                    <a:pt x="430088" y="291460"/>
                    <a:pt x="435585" y="277198"/>
                    <a:pt x="440138" y="262624"/>
                  </a:cubicBezTo>
                  <a:cubicBezTo>
                    <a:pt x="444158" y="249530"/>
                    <a:pt x="447699" y="236329"/>
                    <a:pt x="450527" y="222915"/>
                  </a:cubicBezTo>
                  <a:cubicBezTo>
                    <a:pt x="452129" y="215390"/>
                    <a:pt x="453801" y="207882"/>
                    <a:pt x="455082" y="200286"/>
                  </a:cubicBezTo>
                  <a:cubicBezTo>
                    <a:pt x="456363" y="192689"/>
                    <a:pt x="457448" y="185110"/>
                    <a:pt x="458640" y="177514"/>
                  </a:cubicBezTo>
                  <a:cubicBezTo>
                    <a:pt x="459191" y="173956"/>
                    <a:pt x="459743" y="170398"/>
                    <a:pt x="460419" y="166840"/>
                  </a:cubicBezTo>
                  <a:cubicBezTo>
                    <a:pt x="460917" y="163975"/>
                    <a:pt x="460881" y="161058"/>
                    <a:pt x="461415" y="158176"/>
                  </a:cubicBezTo>
                  <a:cubicBezTo>
                    <a:pt x="462234" y="153817"/>
                    <a:pt x="462340" y="149280"/>
                    <a:pt x="462803" y="144922"/>
                  </a:cubicBezTo>
                  <a:cubicBezTo>
                    <a:pt x="463319" y="139994"/>
                    <a:pt x="463870" y="135083"/>
                    <a:pt x="464422" y="130155"/>
                  </a:cubicBezTo>
                  <a:cubicBezTo>
                    <a:pt x="464562" y="129662"/>
                    <a:pt x="464651" y="129155"/>
                    <a:pt x="464689" y="128643"/>
                  </a:cubicBezTo>
                  <a:cubicBezTo>
                    <a:pt x="464368" y="122630"/>
                    <a:pt x="466005" y="116741"/>
                    <a:pt x="465881" y="110728"/>
                  </a:cubicBezTo>
                  <a:cubicBezTo>
                    <a:pt x="465758" y="108500"/>
                    <a:pt x="465987" y="106267"/>
                    <a:pt x="466557" y="104110"/>
                  </a:cubicBezTo>
                  <a:cubicBezTo>
                    <a:pt x="466720" y="103617"/>
                    <a:pt x="466799" y="103100"/>
                    <a:pt x="466788" y="102580"/>
                  </a:cubicBezTo>
                  <a:cubicBezTo>
                    <a:pt x="466397" y="95197"/>
                    <a:pt x="467998" y="87921"/>
                    <a:pt x="467944" y="80538"/>
                  </a:cubicBezTo>
                  <a:cubicBezTo>
                    <a:pt x="467823" y="76775"/>
                    <a:pt x="468069" y="73010"/>
                    <a:pt x="468674" y="69294"/>
                  </a:cubicBezTo>
                  <a:cubicBezTo>
                    <a:pt x="468983" y="66566"/>
                    <a:pt x="469078" y="63818"/>
                    <a:pt x="468958" y="61075"/>
                  </a:cubicBezTo>
                  <a:cubicBezTo>
                    <a:pt x="469101" y="55738"/>
                    <a:pt x="468585" y="50401"/>
                    <a:pt x="469795" y="45188"/>
                  </a:cubicBezTo>
                  <a:cubicBezTo>
                    <a:pt x="469988" y="43833"/>
                    <a:pt x="470029" y="42460"/>
                    <a:pt x="469919" y="41096"/>
                  </a:cubicBezTo>
                  <a:cubicBezTo>
                    <a:pt x="469919" y="30795"/>
                    <a:pt x="470079" y="20512"/>
                    <a:pt x="470026" y="10230"/>
                  </a:cubicBezTo>
                  <a:cubicBezTo>
                    <a:pt x="470088" y="7168"/>
                    <a:pt x="470741" y="4148"/>
                    <a:pt x="471947" y="1334"/>
                  </a:cubicBezTo>
                  <a:lnTo>
                    <a:pt x="471947" y="5462"/>
                  </a:lnTo>
                  <a:cubicBezTo>
                    <a:pt x="471947" y="13183"/>
                    <a:pt x="471947" y="20886"/>
                    <a:pt x="472054" y="28589"/>
                  </a:cubicBezTo>
                  <a:cubicBezTo>
                    <a:pt x="471995" y="32700"/>
                    <a:pt x="472239" y="36808"/>
                    <a:pt x="472783" y="40883"/>
                  </a:cubicBezTo>
                  <a:cubicBezTo>
                    <a:pt x="473128" y="44465"/>
                    <a:pt x="473223" y="48068"/>
                    <a:pt x="473068" y="51664"/>
                  </a:cubicBezTo>
                  <a:cubicBezTo>
                    <a:pt x="473193" y="57143"/>
                    <a:pt x="472819" y="62605"/>
                    <a:pt x="473904" y="68067"/>
                  </a:cubicBezTo>
                  <a:cubicBezTo>
                    <a:pt x="474171" y="70429"/>
                    <a:pt x="474237" y="72809"/>
                    <a:pt x="474100" y="75183"/>
                  </a:cubicBezTo>
                  <a:cubicBezTo>
                    <a:pt x="473904" y="79121"/>
                    <a:pt x="474173" y="83068"/>
                    <a:pt x="474900" y="86942"/>
                  </a:cubicBezTo>
                  <a:cubicBezTo>
                    <a:pt x="475098" y="88117"/>
                    <a:pt x="475164" y="89311"/>
                    <a:pt x="475096" y="90500"/>
                  </a:cubicBezTo>
                  <a:cubicBezTo>
                    <a:pt x="474922" y="94955"/>
                    <a:pt x="475219" y="99416"/>
                    <a:pt x="475986" y="103808"/>
                  </a:cubicBezTo>
                  <a:cubicBezTo>
                    <a:pt x="476210" y="105333"/>
                    <a:pt x="476263" y="106878"/>
                    <a:pt x="476146" y="108415"/>
                  </a:cubicBezTo>
                  <a:cubicBezTo>
                    <a:pt x="476012" y="110988"/>
                    <a:pt x="476263" y="113567"/>
                    <a:pt x="476893" y="116065"/>
                  </a:cubicBezTo>
                  <a:cubicBezTo>
                    <a:pt x="477041" y="116561"/>
                    <a:pt x="477101" y="117079"/>
                    <a:pt x="477071" y="117595"/>
                  </a:cubicBezTo>
                  <a:cubicBezTo>
                    <a:pt x="476715" y="123271"/>
                    <a:pt x="478085" y="128821"/>
                    <a:pt x="478316" y="134479"/>
                  </a:cubicBezTo>
                  <a:cubicBezTo>
                    <a:pt x="478530" y="139407"/>
                    <a:pt x="479455" y="144299"/>
                    <a:pt x="480095" y="149227"/>
                  </a:cubicBezTo>
                  <a:cubicBezTo>
                    <a:pt x="480487" y="152607"/>
                    <a:pt x="480771" y="156023"/>
                    <a:pt x="481163" y="159421"/>
                  </a:cubicBezTo>
                  <a:cubicBezTo>
                    <a:pt x="483600" y="180129"/>
                    <a:pt x="487123" y="200659"/>
                    <a:pt x="491339" y="221083"/>
                  </a:cubicBezTo>
                  <a:cubicBezTo>
                    <a:pt x="495486" y="241209"/>
                    <a:pt x="501124" y="260999"/>
                    <a:pt x="508204" y="280290"/>
                  </a:cubicBezTo>
                  <a:cubicBezTo>
                    <a:pt x="515675" y="301299"/>
                    <a:pt x="525842" y="321247"/>
                    <a:pt x="538448" y="339639"/>
                  </a:cubicBezTo>
                  <a:cubicBezTo>
                    <a:pt x="542878" y="345955"/>
                    <a:pt x="547521" y="352092"/>
                    <a:pt x="552556" y="357928"/>
                  </a:cubicBezTo>
                  <a:cubicBezTo>
                    <a:pt x="557146" y="363265"/>
                    <a:pt x="562092" y="368246"/>
                    <a:pt x="567073" y="373210"/>
                  </a:cubicBezTo>
                  <a:cubicBezTo>
                    <a:pt x="573448" y="379424"/>
                    <a:pt x="580293" y="385133"/>
                    <a:pt x="587550" y="390289"/>
                  </a:cubicBezTo>
                  <a:cubicBezTo>
                    <a:pt x="594471" y="395341"/>
                    <a:pt x="601694" y="399949"/>
                    <a:pt x="609077" y="404325"/>
                  </a:cubicBezTo>
                  <a:cubicBezTo>
                    <a:pt x="620349" y="410876"/>
                    <a:pt x="632106" y="416549"/>
                    <a:pt x="644249" y="421297"/>
                  </a:cubicBezTo>
                  <a:cubicBezTo>
                    <a:pt x="660441" y="427810"/>
                    <a:pt x="677090" y="433128"/>
                    <a:pt x="694062" y="437202"/>
                  </a:cubicBezTo>
                  <a:cubicBezTo>
                    <a:pt x="704363" y="439657"/>
                    <a:pt x="714681" y="442148"/>
                    <a:pt x="725106" y="444087"/>
                  </a:cubicBezTo>
                  <a:cubicBezTo>
                    <a:pt x="732312" y="445439"/>
                    <a:pt x="739517" y="446898"/>
                    <a:pt x="746846" y="447645"/>
                  </a:cubicBezTo>
                  <a:cubicBezTo>
                    <a:pt x="755155" y="448570"/>
                    <a:pt x="763392" y="450171"/>
                    <a:pt x="771664" y="451328"/>
                  </a:cubicBezTo>
                  <a:cubicBezTo>
                    <a:pt x="776076" y="451933"/>
                    <a:pt x="780560" y="452164"/>
                    <a:pt x="784936" y="452644"/>
                  </a:cubicBezTo>
                  <a:cubicBezTo>
                    <a:pt x="790024" y="453178"/>
                    <a:pt x="795112" y="453836"/>
                    <a:pt x="800200" y="454423"/>
                  </a:cubicBezTo>
                  <a:cubicBezTo>
                    <a:pt x="801552" y="454566"/>
                    <a:pt x="802922" y="454655"/>
                    <a:pt x="804292" y="454672"/>
                  </a:cubicBezTo>
                  <a:cubicBezTo>
                    <a:pt x="806689" y="454575"/>
                    <a:pt x="809085" y="454827"/>
                    <a:pt x="811408" y="455420"/>
                  </a:cubicBezTo>
                  <a:cubicBezTo>
                    <a:pt x="811734" y="455535"/>
                    <a:pt x="812077" y="455589"/>
                    <a:pt x="812422" y="455580"/>
                  </a:cubicBezTo>
                  <a:cubicBezTo>
                    <a:pt x="818453" y="455242"/>
                    <a:pt x="824342" y="456683"/>
                    <a:pt x="830337" y="456754"/>
                  </a:cubicBezTo>
                  <a:cubicBezTo>
                    <a:pt x="833424" y="456581"/>
                    <a:pt x="836520" y="456838"/>
                    <a:pt x="839535" y="457519"/>
                  </a:cubicBezTo>
                  <a:cubicBezTo>
                    <a:pt x="840031" y="457667"/>
                    <a:pt x="840549" y="457727"/>
                    <a:pt x="841065" y="457697"/>
                  </a:cubicBezTo>
                  <a:cubicBezTo>
                    <a:pt x="851010" y="457305"/>
                    <a:pt x="860866" y="459280"/>
                    <a:pt x="870829" y="458871"/>
                  </a:cubicBezTo>
                  <a:cubicBezTo>
                    <a:pt x="873739" y="458656"/>
                    <a:pt x="876666" y="458876"/>
                    <a:pt x="879510" y="459529"/>
                  </a:cubicBezTo>
                  <a:cubicBezTo>
                    <a:pt x="880859" y="459773"/>
                    <a:pt x="882232" y="459857"/>
                    <a:pt x="883602" y="459778"/>
                  </a:cubicBezTo>
                  <a:cubicBezTo>
                    <a:pt x="889082" y="459778"/>
                    <a:pt x="894579" y="459778"/>
                    <a:pt x="900059" y="459885"/>
                  </a:cubicBezTo>
                  <a:cubicBezTo>
                    <a:pt x="904513" y="459778"/>
                    <a:pt x="908970" y="460029"/>
                    <a:pt x="913384" y="460632"/>
                  </a:cubicBezTo>
                  <a:cubicBezTo>
                    <a:pt x="916621" y="460979"/>
                    <a:pt x="919883" y="461052"/>
                    <a:pt x="923133" y="460846"/>
                  </a:cubicBezTo>
                  <a:cubicBezTo>
                    <a:pt x="928970" y="460760"/>
                    <a:pt x="934807" y="460986"/>
                    <a:pt x="940621" y="461522"/>
                  </a:cubicBezTo>
                  <a:cubicBezTo>
                    <a:pt x="939589" y="461629"/>
                    <a:pt x="938575" y="461789"/>
                    <a:pt x="937561" y="461806"/>
                  </a:cubicBezTo>
                  <a:lnTo>
                    <a:pt x="906694" y="461949"/>
                  </a:lnTo>
                  <a:cubicBezTo>
                    <a:pt x="904636" y="461913"/>
                    <a:pt x="902578" y="462093"/>
                    <a:pt x="900557" y="462482"/>
                  </a:cubicBezTo>
                  <a:cubicBezTo>
                    <a:pt x="899043" y="462762"/>
                    <a:pt x="897506" y="462881"/>
                    <a:pt x="895967" y="462838"/>
                  </a:cubicBezTo>
                  <a:cubicBezTo>
                    <a:pt x="890985" y="462838"/>
                    <a:pt x="886022" y="462838"/>
                    <a:pt x="881040" y="462945"/>
                  </a:cubicBezTo>
                  <a:cubicBezTo>
                    <a:pt x="877618" y="462927"/>
                    <a:pt x="874200" y="463160"/>
                    <a:pt x="870811" y="463639"/>
                  </a:cubicBezTo>
                  <a:cubicBezTo>
                    <a:pt x="867400" y="463968"/>
                    <a:pt x="863970" y="464076"/>
                    <a:pt x="860546" y="463959"/>
                  </a:cubicBezTo>
                  <a:cubicBezTo>
                    <a:pt x="857119" y="463838"/>
                    <a:pt x="853691" y="464082"/>
                    <a:pt x="850316" y="464688"/>
                  </a:cubicBezTo>
                  <a:cubicBezTo>
                    <a:pt x="848450" y="464966"/>
                    <a:pt x="846561" y="465055"/>
                    <a:pt x="844677" y="464955"/>
                  </a:cubicBezTo>
                  <a:cubicBezTo>
                    <a:pt x="840565" y="464795"/>
                    <a:pt x="836450" y="465082"/>
                    <a:pt x="832401" y="465809"/>
                  </a:cubicBezTo>
                  <a:cubicBezTo>
                    <a:pt x="830876" y="466035"/>
                    <a:pt x="829332" y="466101"/>
                    <a:pt x="827793" y="466005"/>
                  </a:cubicBezTo>
                  <a:cubicBezTo>
                    <a:pt x="824707" y="465829"/>
                    <a:pt x="821609" y="466092"/>
                    <a:pt x="818596" y="466788"/>
                  </a:cubicBezTo>
                  <a:cubicBezTo>
                    <a:pt x="818101" y="466944"/>
                    <a:pt x="817582" y="467005"/>
                    <a:pt x="817066" y="466966"/>
                  </a:cubicBezTo>
                  <a:cubicBezTo>
                    <a:pt x="811391" y="466539"/>
                    <a:pt x="805787" y="467695"/>
                    <a:pt x="800200" y="468264"/>
                  </a:cubicBezTo>
                  <a:cubicBezTo>
                    <a:pt x="795290" y="468762"/>
                    <a:pt x="790327" y="469065"/>
                    <a:pt x="785416" y="469777"/>
                  </a:cubicBezTo>
                  <a:cubicBezTo>
                    <a:pt x="781378" y="470364"/>
                    <a:pt x="777286" y="470862"/>
                    <a:pt x="773194" y="471182"/>
                  </a:cubicBezTo>
                  <a:cubicBezTo>
                    <a:pt x="769458" y="471484"/>
                    <a:pt x="765722" y="471965"/>
                    <a:pt x="762004" y="472481"/>
                  </a:cubicBezTo>
                  <a:cubicBezTo>
                    <a:pt x="758624" y="472943"/>
                    <a:pt x="755279" y="473762"/>
                    <a:pt x="751881" y="474117"/>
                  </a:cubicBezTo>
                  <a:cubicBezTo>
                    <a:pt x="742541" y="475149"/>
                    <a:pt x="733308" y="476928"/>
                    <a:pt x="724075" y="478654"/>
                  </a:cubicBezTo>
                  <a:cubicBezTo>
                    <a:pt x="712315" y="480860"/>
                    <a:pt x="700609" y="483493"/>
                    <a:pt x="689063" y="486606"/>
                  </a:cubicBezTo>
                  <a:cubicBezTo>
                    <a:pt x="671320" y="491214"/>
                    <a:pt x="653939" y="497119"/>
                    <a:pt x="637061" y="504272"/>
                  </a:cubicBezTo>
                  <a:cubicBezTo>
                    <a:pt x="621276" y="510972"/>
                    <a:pt x="606203" y="519240"/>
                    <a:pt x="592069" y="528948"/>
                  </a:cubicBezTo>
                  <a:cubicBezTo>
                    <a:pt x="583147" y="535061"/>
                    <a:pt x="574784" y="541947"/>
                    <a:pt x="567073" y="549531"/>
                  </a:cubicBezTo>
                  <a:cubicBezTo>
                    <a:pt x="564778" y="551844"/>
                    <a:pt x="562483" y="554157"/>
                    <a:pt x="560153" y="556434"/>
                  </a:cubicBezTo>
                  <a:cubicBezTo>
                    <a:pt x="553214" y="563307"/>
                    <a:pt x="546908" y="570791"/>
                    <a:pt x="541312" y="578797"/>
                  </a:cubicBezTo>
                  <a:cubicBezTo>
                    <a:pt x="533346" y="589752"/>
                    <a:pt x="526335" y="601369"/>
                    <a:pt x="520355" y="613524"/>
                  </a:cubicBezTo>
                  <a:cubicBezTo>
                    <a:pt x="515516" y="623558"/>
                    <a:pt x="511181" y="633805"/>
                    <a:pt x="507350" y="644266"/>
                  </a:cubicBezTo>
                  <a:cubicBezTo>
                    <a:pt x="501720" y="659893"/>
                    <a:pt x="497032" y="675844"/>
                    <a:pt x="493314" y="692034"/>
                  </a:cubicBezTo>
                  <a:cubicBezTo>
                    <a:pt x="491143" y="701356"/>
                    <a:pt x="489275" y="710749"/>
                    <a:pt x="487514" y="720143"/>
                  </a:cubicBezTo>
                  <a:cubicBezTo>
                    <a:pt x="485753" y="729536"/>
                    <a:pt x="484383" y="738663"/>
                    <a:pt x="483137" y="747985"/>
                  </a:cubicBezTo>
                  <a:cubicBezTo>
                    <a:pt x="482088" y="755937"/>
                    <a:pt x="481163" y="763996"/>
                    <a:pt x="479971" y="771860"/>
                  </a:cubicBezTo>
                  <a:cubicBezTo>
                    <a:pt x="479259" y="776592"/>
                    <a:pt x="479811" y="781467"/>
                    <a:pt x="478281" y="786092"/>
                  </a:cubicBezTo>
                  <a:cubicBezTo>
                    <a:pt x="478241" y="791568"/>
                    <a:pt x="477788" y="797033"/>
                    <a:pt x="476929" y="802442"/>
                  </a:cubicBezTo>
                  <a:cubicBezTo>
                    <a:pt x="476253" y="809077"/>
                    <a:pt x="476733" y="815802"/>
                    <a:pt x="475310" y="822367"/>
                  </a:cubicBezTo>
                  <a:cubicBezTo>
                    <a:pt x="475233" y="822700"/>
                    <a:pt x="475192" y="823039"/>
                    <a:pt x="475185" y="823381"/>
                  </a:cubicBezTo>
                  <a:cubicBezTo>
                    <a:pt x="475452" y="830497"/>
                    <a:pt x="474349" y="837400"/>
                    <a:pt x="474064" y="844392"/>
                  </a:cubicBezTo>
                  <a:cubicBezTo>
                    <a:pt x="474128" y="849362"/>
                    <a:pt x="473856" y="854331"/>
                    <a:pt x="473246" y="859264"/>
                  </a:cubicBezTo>
                  <a:cubicBezTo>
                    <a:pt x="472927" y="862504"/>
                    <a:pt x="472851" y="865763"/>
                    <a:pt x="473015" y="869014"/>
                  </a:cubicBezTo>
                  <a:cubicBezTo>
                    <a:pt x="472872" y="874351"/>
                    <a:pt x="473370" y="879688"/>
                    <a:pt x="472178" y="884883"/>
                  </a:cubicBezTo>
                  <a:cubicBezTo>
                    <a:pt x="471988" y="886244"/>
                    <a:pt x="471940" y="887621"/>
                    <a:pt x="472036" y="888992"/>
                  </a:cubicBezTo>
                  <a:cubicBezTo>
                    <a:pt x="472036" y="898089"/>
                    <a:pt x="471995" y="907180"/>
                    <a:pt x="471912" y="916265"/>
                  </a:cubicBezTo>
                  <a:cubicBezTo>
                    <a:pt x="471947" y="917955"/>
                    <a:pt x="471965" y="919663"/>
                    <a:pt x="471965" y="921371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</p:grpSp>
      <p:grpSp>
        <p:nvGrpSpPr>
          <p:cNvPr id="74" name="组合 73"/>
          <p:cNvGrpSpPr/>
          <p:nvPr/>
        </p:nvGrpSpPr>
        <p:grpSpPr>
          <a:xfrm flipH="1">
            <a:off x="728344" y="5580672"/>
            <a:ext cx="1911986" cy="214880"/>
            <a:chOff x="8501063" y="2658348"/>
            <a:chExt cx="3276402" cy="368221"/>
          </a:xfrm>
        </p:grpSpPr>
        <p:cxnSp>
          <p:nvCxnSpPr>
            <p:cNvPr id="75" name="直接连接符 74"/>
            <p:cNvCxnSpPr/>
            <p:nvPr/>
          </p:nvCxnSpPr>
          <p:spPr>
            <a:xfrm>
              <a:off x="8501063" y="2843212"/>
              <a:ext cx="3133725" cy="0"/>
            </a:xfrm>
            <a:prstGeom prst="line">
              <a:avLst/>
            </a:prstGeom>
            <a:ln w="12700">
              <a:solidFill>
                <a:schemeClr val="bg1"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图形 136"/>
            <p:cNvSpPr/>
            <p:nvPr/>
          </p:nvSpPr>
          <p:spPr>
            <a:xfrm>
              <a:off x="11401424" y="2658348"/>
              <a:ext cx="376041" cy="368221"/>
            </a:xfrm>
            <a:custGeom>
              <a:avLst/>
              <a:gdLst>
                <a:gd name="connsiteX0" fmla="*/ 471965 w 941119"/>
                <a:gd name="connsiteY0" fmla="*/ 921371 h 921549"/>
                <a:gd name="connsiteX1" fmla="*/ 470026 w 941119"/>
                <a:gd name="connsiteY1" fmla="*/ 907245 h 921549"/>
                <a:gd name="connsiteX2" fmla="*/ 470026 w 941119"/>
                <a:gd name="connsiteY2" fmla="*/ 886680 h 921549"/>
                <a:gd name="connsiteX3" fmla="*/ 469296 w 941119"/>
                <a:gd name="connsiteY3" fmla="*/ 873871 h 921549"/>
                <a:gd name="connsiteX4" fmla="*/ 469012 w 941119"/>
                <a:gd name="connsiteY4" fmla="*/ 862574 h 921549"/>
                <a:gd name="connsiteX5" fmla="*/ 468211 w 941119"/>
                <a:gd name="connsiteY5" fmla="*/ 849266 h 921549"/>
                <a:gd name="connsiteX6" fmla="*/ 468016 w 941119"/>
                <a:gd name="connsiteY6" fmla="*/ 845157 h 921549"/>
                <a:gd name="connsiteX7" fmla="*/ 467144 w 941119"/>
                <a:gd name="connsiteY7" fmla="*/ 830301 h 921549"/>
                <a:gd name="connsiteX8" fmla="*/ 466966 w 941119"/>
                <a:gd name="connsiteY8" fmla="*/ 824662 h 921549"/>
                <a:gd name="connsiteX9" fmla="*/ 466201 w 941119"/>
                <a:gd name="connsiteY9" fmla="*/ 815980 h 921549"/>
                <a:gd name="connsiteX10" fmla="*/ 466041 w 941119"/>
                <a:gd name="connsiteY10" fmla="*/ 814468 h 921549"/>
                <a:gd name="connsiteX11" fmla="*/ 464813 w 941119"/>
                <a:gd name="connsiteY11" fmla="*/ 796037 h 921549"/>
                <a:gd name="connsiteX12" fmla="*/ 463176 w 941119"/>
                <a:gd name="connsiteY12" fmla="*/ 781271 h 921549"/>
                <a:gd name="connsiteX13" fmla="*/ 462892 w 941119"/>
                <a:gd name="connsiteY13" fmla="*/ 778727 h 921549"/>
                <a:gd name="connsiteX14" fmla="*/ 461113 w 941119"/>
                <a:gd name="connsiteY14" fmla="*/ 762431 h 921549"/>
                <a:gd name="connsiteX15" fmla="*/ 459992 w 941119"/>
                <a:gd name="connsiteY15" fmla="*/ 753286 h 921549"/>
                <a:gd name="connsiteX16" fmla="*/ 454904 w 941119"/>
                <a:gd name="connsiteY16" fmla="*/ 720890 h 921549"/>
                <a:gd name="connsiteX17" fmla="*/ 445137 w 941119"/>
                <a:gd name="connsiteY17" fmla="*/ 676307 h 921549"/>
                <a:gd name="connsiteX18" fmla="*/ 427524 w 941119"/>
                <a:gd name="connsiteY18" fmla="*/ 625888 h 921549"/>
                <a:gd name="connsiteX19" fmla="*/ 401924 w 941119"/>
                <a:gd name="connsiteY19" fmla="*/ 580256 h 921549"/>
                <a:gd name="connsiteX20" fmla="*/ 385378 w 941119"/>
                <a:gd name="connsiteY20" fmla="*/ 559992 h 921549"/>
                <a:gd name="connsiteX21" fmla="*/ 382372 w 941119"/>
                <a:gd name="connsiteY21" fmla="*/ 556434 h 921549"/>
                <a:gd name="connsiteX22" fmla="*/ 376554 w 941119"/>
                <a:gd name="connsiteY22" fmla="*/ 550635 h 921549"/>
                <a:gd name="connsiteX23" fmla="*/ 374170 w 941119"/>
                <a:gd name="connsiteY23" fmla="*/ 548695 h 921549"/>
                <a:gd name="connsiteX24" fmla="*/ 359404 w 941119"/>
                <a:gd name="connsiteY24" fmla="*/ 535940 h 921549"/>
                <a:gd name="connsiteX25" fmla="*/ 336526 w 941119"/>
                <a:gd name="connsiteY25" fmla="*/ 520302 h 921549"/>
                <a:gd name="connsiteX26" fmla="*/ 281909 w 941119"/>
                <a:gd name="connsiteY26" fmla="*/ 495395 h 921549"/>
                <a:gd name="connsiteX27" fmla="*/ 237966 w 941119"/>
                <a:gd name="connsiteY27" fmla="*/ 482942 h 921549"/>
                <a:gd name="connsiteX28" fmla="*/ 203239 w 941119"/>
                <a:gd name="connsiteY28" fmla="*/ 476199 h 921549"/>
                <a:gd name="connsiteX29" fmla="*/ 171839 w 941119"/>
                <a:gd name="connsiteY29" fmla="*/ 471449 h 921549"/>
                <a:gd name="connsiteX30" fmla="*/ 158585 w 941119"/>
                <a:gd name="connsiteY30" fmla="*/ 470043 h 921549"/>
                <a:gd name="connsiteX31" fmla="*/ 145349 w 941119"/>
                <a:gd name="connsiteY31" fmla="*/ 468496 h 921549"/>
                <a:gd name="connsiteX32" fmla="*/ 142306 w 941119"/>
                <a:gd name="connsiteY32" fmla="*/ 468140 h 921549"/>
                <a:gd name="connsiteX33" fmla="*/ 132611 w 941119"/>
                <a:gd name="connsiteY33" fmla="*/ 467339 h 921549"/>
                <a:gd name="connsiteX34" fmla="*/ 114180 w 941119"/>
                <a:gd name="connsiteY34" fmla="*/ 466023 h 921549"/>
                <a:gd name="connsiteX35" fmla="*/ 107063 w 941119"/>
                <a:gd name="connsiteY35" fmla="*/ 465364 h 921549"/>
                <a:gd name="connsiteX36" fmla="*/ 105533 w 941119"/>
                <a:gd name="connsiteY36" fmla="*/ 465133 h 921549"/>
                <a:gd name="connsiteX37" fmla="*/ 82975 w 941119"/>
                <a:gd name="connsiteY37" fmla="*/ 463977 h 921549"/>
                <a:gd name="connsiteX38" fmla="*/ 67604 w 941119"/>
                <a:gd name="connsiteY38" fmla="*/ 463176 h 921549"/>
                <a:gd name="connsiteX39" fmla="*/ 58887 w 941119"/>
                <a:gd name="connsiteY39" fmla="*/ 462963 h 921549"/>
                <a:gd name="connsiteX40" fmla="*/ 38374 w 941119"/>
                <a:gd name="connsiteY40" fmla="*/ 462073 h 921549"/>
                <a:gd name="connsiteX41" fmla="*/ 34265 w 941119"/>
                <a:gd name="connsiteY41" fmla="*/ 461984 h 921549"/>
                <a:gd name="connsiteX42" fmla="*/ 4892 w 941119"/>
                <a:gd name="connsiteY42" fmla="*/ 461931 h 921549"/>
                <a:gd name="connsiteX43" fmla="*/ 1334 w 941119"/>
                <a:gd name="connsiteY43" fmla="*/ 461344 h 921549"/>
                <a:gd name="connsiteX44" fmla="*/ 4394 w 941119"/>
                <a:gd name="connsiteY44" fmla="*/ 461077 h 921549"/>
                <a:gd name="connsiteX45" fmla="*/ 22416 w 941119"/>
                <a:gd name="connsiteY45" fmla="*/ 460952 h 921549"/>
                <a:gd name="connsiteX46" fmla="*/ 33090 w 941119"/>
                <a:gd name="connsiteY46" fmla="*/ 460205 h 921549"/>
                <a:gd name="connsiteX47" fmla="*/ 37200 w 941119"/>
                <a:gd name="connsiteY47" fmla="*/ 460027 h 921549"/>
                <a:gd name="connsiteX48" fmla="*/ 54688 w 941119"/>
                <a:gd name="connsiteY48" fmla="*/ 460027 h 921549"/>
                <a:gd name="connsiteX49" fmla="*/ 64918 w 941119"/>
                <a:gd name="connsiteY49" fmla="*/ 459334 h 921549"/>
                <a:gd name="connsiteX50" fmla="*/ 74151 w 941119"/>
                <a:gd name="connsiteY50" fmla="*/ 459031 h 921549"/>
                <a:gd name="connsiteX51" fmla="*/ 87992 w 941119"/>
                <a:gd name="connsiteY51" fmla="*/ 458195 h 921549"/>
                <a:gd name="connsiteX52" fmla="*/ 93116 w 941119"/>
                <a:gd name="connsiteY52" fmla="*/ 457999 h 921549"/>
                <a:gd name="connsiteX53" fmla="*/ 105391 w 941119"/>
                <a:gd name="connsiteY53" fmla="*/ 457163 h 921549"/>
                <a:gd name="connsiteX54" fmla="*/ 109501 w 941119"/>
                <a:gd name="connsiteY54" fmla="*/ 456985 h 921549"/>
                <a:gd name="connsiteX55" fmla="*/ 120744 w 941119"/>
                <a:gd name="connsiteY55" fmla="*/ 456131 h 921549"/>
                <a:gd name="connsiteX56" fmla="*/ 124302 w 941119"/>
                <a:gd name="connsiteY56" fmla="*/ 455953 h 921549"/>
                <a:gd name="connsiteX57" fmla="*/ 132468 w 941119"/>
                <a:gd name="connsiteY57" fmla="*/ 455171 h 921549"/>
                <a:gd name="connsiteX58" fmla="*/ 133998 w 941119"/>
                <a:gd name="connsiteY58" fmla="*/ 454993 h 921549"/>
                <a:gd name="connsiteX59" fmla="*/ 149850 w 941119"/>
                <a:gd name="connsiteY59" fmla="*/ 453747 h 921549"/>
                <a:gd name="connsiteX60" fmla="*/ 163050 w 941119"/>
                <a:gd name="connsiteY60" fmla="*/ 452128 h 921549"/>
                <a:gd name="connsiteX61" fmla="*/ 174774 w 941119"/>
                <a:gd name="connsiteY61" fmla="*/ 450794 h 921549"/>
                <a:gd name="connsiteX62" fmla="*/ 193543 w 941119"/>
                <a:gd name="connsiteY62" fmla="*/ 448125 h 921549"/>
                <a:gd name="connsiteX63" fmla="*/ 214251 w 941119"/>
                <a:gd name="connsiteY63" fmla="*/ 444656 h 921549"/>
                <a:gd name="connsiteX64" fmla="*/ 226367 w 941119"/>
                <a:gd name="connsiteY64" fmla="*/ 442450 h 921549"/>
                <a:gd name="connsiteX65" fmla="*/ 281357 w 941119"/>
                <a:gd name="connsiteY65" fmla="*/ 427649 h 921549"/>
                <a:gd name="connsiteX66" fmla="*/ 326634 w 941119"/>
                <a:gd name="connsiteY66" fmla="*/ 408079 h 921549"/>
                <a:gd name="connsiteX67" fmla="*/ 363425 w 941119"/>
                <a:gd name="connsiteY67" fmla="*/ 383724 h 921549"/>
                <a:gd name="connsiteX68" fmla="*/ 387834 w 941119"/>
                <a:gd name="connsiteY68" fmla="*/ 360205 h 921549"/>
                <a:gd name="connsiteX69" fmla="*/ 411708 w 941119"/>
                <a:gd name="connsiteY69" fmla="*/ 327470 h 921549"/>
                <a:gd name="connsiteX70" fmla="*/ 423681 w 941119"/>
                <a:gd name="connsiteY70" fmla="*/ 305321 h 921549"/>
                <a:gd name="connsiteX71" fmla="*/ 440138 w 941119"/>
                <a:gd name="connsiteY71" fmla="*/ 262624 h 921549"/>
                <a:gd name="connsiteX72" fmla="*/ 450527 w 941119"/>
                <a:gd name="connsiteY72" fmla="*/ 222915 h 921549"/>
                <a:gd name="connsiteX73" fmla="*/ 455082 w 941119"/>
                <a:gd name="connsiteY73" fmla="*/ 200286 h 921549"/>
                <a:gd name="connsiteX74" fmla="*/ 458640 w 941119"/>
                <a:gd name="connsiteY74" fmla="*/ 177514 h 921549"/>
                <a:gd name="connsiteX75" fmla="*/ 460419 w 941119"/>
                <a:gd name="connsiteY75" fmla="*/ 166840 h 921549"/>
                <a:gd name="connsiteX76" fmla="*/ 461415 w 941119"/>
                <a:gd name="connsiteY76" fmla="*/ 158176 h 921549"/>
                <a:gd name="connsiteX77" fmla="*/ 462803 w 941119"/>
                <a:gd name="connsiteY77" fmla="*/ 144922 h 921549"/>
                <a:gd name="connsiteX78" fmla="*/ 464422 w 941119"/>
                <a:gd name="connsiteY78" fmla="*/ 130155 h 921549"/>
                <a:gd name="connsiteX79" fmla="*/ 464689 w 941119"/>
                <a:gd name="connsiteY79" fmla="*/ 128643 h 921549"/>
                <a:gd name="connsiteX80" fmla="*/ 465881 w 941119"/>
                <a:gd name="connsiteY80" fmla="*/ 110728 h 921549"/>
                <a:gd name="connsiteX81" fmla="*/ 466557 w 941119"/>
                <a:gd name="connsiteY81" fmla="*/ 104110 h 921549"/>
                <a:gd name="connsiteX82" fmla="*/ 466788 w 941119"/>
                <a:gd name="connsiteY82" fmla="*/ 102580 h 921549"/>
                <a:gd name="connsiteX83" fmla="*/ 467944 w 941119"/>
                <a:gd name="connsiteY83" fmla="*/ 80538 h 921549"/>
                <a:gd name="connsiteX84" fmla="*/ 468674 w 941119"/>
                <a:gd name="connsiteY84" fmla="*/ 69294 h 921549"/>
                <a:gd name="connsiteX85" fmla="*/ 468958 w 941119"/>
                <a:gd name="connsiteY85" fmla="*/ 61075 h 921549"/>
                <a:gd name="connsiteX86" fmla="*/ 469795 w 941119"/>
                <a:gd name="connsiteY86" fmla="*/ 45188 h 921549"/>
                <a:gd name="connsiteX87" fmla="*/ 469919 w 941119"/>
                <a:gd name="connsiteY87" fmla="*/ 41096 h 921549"/>
                <a:gd name="connsiteX88" fmla="*/ 470026 w 941119"/>
                <a:gd name="connsiteY88" fmla="*/ 10230 h 921549"/>
                <a:gd name="connsiteX89" fmla="*/ 471947 w 941119"/>
                <a:gd name="connsiteY89" fmla="*/ 1334 h 921549"/>
                <a:gd name="connsiteX90" fmla="*/ 471947 w 941119"/>
                <a:gd name="connsiteY90" fmla="*/ 5462 h 921549"/>
                <a:gd name="connsiteX91" fmla="*/ 472054 w 941119"/>
                <a:gd name="connsiteY91" fmla="*/ 28589 h 921549"/>
                <a:gd name="connsiteX92" fmla="*/ 472783 w 941119"/>
                <a:gd name="connsiteY92" fmla="*/ 40883 h 921549"/>
                <a:gd name="connsiteX93" fmla="*/ 473068 w 941119"/>
                <a:gd name="connsiteY93" fmla="*/ 51664 h 921549"/>
                <a:gd name="connsiteX94" fmla="*/ 473904 w 941119"/>
                <a:gd name="connsiteY94" fmla="*/ 68067 h 921549"/>
                <a:gd name="connsiteX95" fmla="*/ 474100 w 941119"/>
                <a:gd name="connsiteY95" fmla="*/ 75183 h 921549"/>
                <a:gd name="connsiteX96" fmla="*/ 474900 w 941119"/>
                <a:gd name="connsiteY96" fmla="*/ 86942 h 921549"/>
                <a:gd name="connsiteX97" fmla="*/ 475096 w 941119"/>
                <a:gd name="connsiteY97" fmla="*/ 90500 h 921549"/>
                <a:gd name="connsiteX98" fmla="*/ 475986 w 941119"/>
                <a:gd name="connsiteY98" fmla="*/ 103808 h 921549"/>
                <a:gd name="connsiteX99" fmla="*/ 476146 w 941119"/>
                <a:gd name="connsiteY99" fmla="*/ 108415 h 921549"/>
                <a:gd name="connsiteX100" fmla="*/ 476893 w 941119"/>
                <a:gd name="connsiteY100" fmla="*/ 116065 h 921549"/>
                <a:gd name="connsiteX101" fmla="*/ 477071 w 941119"/>
                <a:gd name="connsiteY101" fmla="*/ 117595 h 921549"/>
                <a:gd name="connsiteX102" fmla="*/ 478316 w 941119"/>
                <a:gd name="connsiteY102" fmla="*/ 134479 h 921549"/>
                <a:gd name="connsiteX103" fmla="*/ 480095 w 941119"/>
                <a:gd name="connsiteY103" fmla="*/ 149227 h 921549"/>
                <a:gd name="connsiteX104" fmla="*/ 481163 w 941119"/>
                <a:gd name="connsiteY104" fmla="*/ 159421 h 921549"/>
                <a:gd name="connsiteX105" fmla="*/ 491339 w 941119"/>
                <a:gd name="connsiteY105" fmla="*/ 221083 h 921549"/>
                <a:gd name="connsiteX106" fmla="*/ 508204 w 941119"/>
                <a:gd name="connsiteY106" fmla="*/ 280290 h 921549"/>
                <a:gd name="connsiteX107" fmla="*/ 538448 w 941119"/>
                <a:gd name="connsiteY107" fmla="*/ 339639 h 921549"/>
                <a:gd name="connsiteX108" fmla="*/ 552556 w 941119"/>
                <a:gd name="connsiteY108" fmla="*/ 357928 h 921549"/>
                <a:gd name="connsiteX109" fmla="*/ 567073 w 941119"/>
                <a:gd name="connsiteY109" fmla="*/ 373210 h 921549"/>
                <a:gd name="connsiteX110" fmla="*/ 587550 w 941119"/>
                <a:gd name="connsiteY110" fmla="*/ 390289 h 921549"/>
                <a:gd name="connsiteX111" fmla="*/ 609077 w 941119"/>
                <a:gd name="connsiteY111" fmla="*/ 404325 h 921549"/>
                <a:gd name="connsiteX112" fmla="*/ 644249 w 941119"/>
                <a:gd name="connsiteY112" fmla="*/ 421297 h 921549"/>
                <a:gd name="connsiteX113" fmla="*/ 694062 w 941119"/>
                <a:gd name="connsiteY113" fmla="*/ 437202 h 921549"/>
                <a:gd name="connsiteX114" fmla="*/ 725106 w 941119"/>
                <a:gd name="connsiteY114" fmla="*/ 444087 h 921549"/>
                <a:gd name="connsiteX115" fmla="*/ 746846 w 941119"/>
                <a:gd name="connsiteY115" fmla="*/ 447645 h 921549"/>
                <a:gd name="connsiteX116" fmla="*/ 771664 w 941119"/>
                <a:gd name="connsiteY116" fmla="*/ 451328 h 921549"/>
                <a:gd name="connsiteX117" fmla="*/ 784936 w 941119"/>
                <a:gd name="connsiteY117" fmla="*/ 452644 h 921549"/>
                <a:gd name="connsiteX118" fmla="*/ 800200 w 941119"/>
                <a:gd name="connsiteY118" fmla="*/ 454423 h 921549"/>
                <a:gd name="connsiteX119" fmla="*/ 804292 w 941119"/>
                <a:gd name="connsiteY119" fmla="*/ 454672 h 921549"/>
                <a:gd name="connsiteX120" fmla="*/ 811408 w 941119"/>
                <a:gd name="connsiteY120" fmla="*/ 455420 h 921549"/>
                <a:gd name="connsiteX121" fmla="*/ 812422 w 941119"/>
                <a:gd name="connsiteY121" fmla="*/ 455580 h 921549"/>
                <a:gd name="connsiteX122" fmla="*/ 830337 w 941119"/>
                <a:gd name="connsiteY122" fmla="*/ 456754 h 921549"/>
                <a:gd name="connsiteX123" fmla="*/ 839535 w 941119"/>
                <a:gd name="connsiteY123" fmla="*/ 457519 h 921549"/>
                <a:gd name="connsiteX124" fmla="*/ 841065 w 941119"/>
                <a:gd name="connsiteY124" fmla="*/ 457697 h 921549"/>
                <a:gd name="connsiteX125" fmla="*/ 870829 w 941119"/>
                <a:gd name="connsiteY125" fmla="*/ 458871 h 921549"/>
                <a:gd name="connsiteX126" fmla="*/ 879510 w 941119"/>
                <a:gd name="connsiteY126" fmla="*/ 459529 h 921549"/>
                <a:gd name="connsiteX127" fmla="*/ 883602 w 941119"/>
                <a:gd name="connsiteY127" fmla="*/ 459778 h 921549"/>
                <a:gd name="connsiteX128" fmla="*/ 900059 w 941119"/>
                <a:gd name="connsiteY128" fmla="*/ 459885 h 921549"/>
                <a:gd name="connsiteX129" fmla="*/ 913384 w 941119"/>
                <a:gd name="connsiteY129" fmla="*/ 460632 h 921549"/>
                <a:gd name="connsiteX130" fmla="*/ 923133 w 941119"/>
                <a:gd name="connsiteY130" fmla="*/ 460846 h 921549"/>
                <a:gd name="connsiteX131" fmla="*/ 940621 w 941119"/>
                <a:gd name="connsiteY131" fmla="*/ 461522 h 921549"/>
                <a:gd name="connsiteX132" fmla="*/ 937561 w 941119"/>
                <a:gd name="connsiteY132" fmla="*/ 461806 h 921549"/>
                <a:gd name="connsiteX133" fmla="*/ 906694 w 941119"/>
                <a:gd name="connsiteY133" fmla="*/ 461949 h 921549"/>
                <a:gd name="connsiteX134" fmla="*/ 900557 w 941119"/>
                <a:gd name="connsiteY134" fmla="*/ 462482 h 921549"/>
                <a:gd name="connsiteX135" fmla="*/ 895967 w 941119"/>
                <a:gd name="connsiteY135" fmla="*/ 462838 h 921549"/>
                <a:gd name="connsiteX136" fmla="*/ 881040 w 941119"/>
                <a:gd name="connsiteY136" fmla="*/ 462945 h 921549"/>
                <a:gd name="connsiteX137" fmla="*/ 870811 w 941119"/>
                <a:gd name="connsiteY137" fmla="*/ 463639 h 921549"/>
                <a:gd name="connsiteX138" fmla="*/ 860546 w 941119"/>
                <a:gd name="connsiteY138" fmla="*/ 463959 h 921549"/>
                <a:gd name="connsiteX139" fmla="*/ 850316 w 941119"/>
                <a:gd name="connsiteY139" fmla="*/ 464688 h 921549"/>
                <a:gd name="connsiteX140" fmla="*/ 844677 w 941119"/>
                <a:gd name="connsiteY140" fmla="*/ 464955 h 921549"/>
                <a:gd name="connsiteX141" fmla="*/ 832401 w 941119"/>
                <a:gd name="connsiteY141" fmla="*/ 465809 h 921549"/>
                <a:gd name="connsiteX142" fmla="*/ 827793 w 941119"/>
                <a:gd name="connsiteY142" fmla="*/ 466005 h 921549"/>
                <a:gd name="connsiteX143" fmla="*/ 818596 w 941119"/>
                <a:gd name="connsiteY143" fmla="*/ 466788 h 921549"/>
                <a:gd name="connsiteX144" fmla="*/ 817066 w 941119"/>
                <a:gd name="connsiteY144" fmla="*/ 466966 h 921549"/>
                <a:gd name="connsiteX145" fmla="*/ 800200 w 941119"/>
                <a:gd name="connsiteY145" fmla="*/ 468264 h 921549"/>
                <a:gd name="connsiteX146" fmla="*/ 785416 w 941119"/>
                <a:gd name="connsiteY146" fmla="*/ 469777 h 921549"/>
                <a:gd name="connsiteX147" fmla="*/ 773194 w 941119"/>
                <a:gd name="connsiteY147" fmla="*/ 471182 h 921549"/>
                <a:gd name="connsiteX148" fmla="*/ 762004 w 941119"/>
                <a:gd name="connsiteY148" fmla="*/ 472481 h 921549"/>
                <a:gd name="connsiteX149" fmla="*/ 751881 w 941119"/>
                <a:gd name="connsiteY149" fmla="*/ 474117 h 921549"/>
                <a:gd name="connsiteX150" fmla="*/ 724075 w 941119"/>
                <a:gd name="connsiteY150" fmla="*/ 478654 h 921549"/>
                <a:gd name="connsiteX151" fmla="*/ 689063 w 941119"/>
                <a:gd name="connsiteY151" fmla="*/ 486606 h 921549"/>
                <a:gd name="connsiteX152" fmla="*/ 637061 w 941119"/>
                <a:gd name="connsiteY152" fmla="*/ 504272 h 921549"/>
                <a:gd name="connsiteX153" fmla="*/ 592069 w 941119"/>
                <a:gd name="connsiteY153" fmla="*/ 528948 h 921549"/>
                <a:gd name="connsiteX154" fmla="*/ 567073 w 941119"/>
                <a:gd name="connsiteY154" fmla="*/ 549531 h 921549"/>
                <a:gd name="connsiteX155" fmla="*/ 560153 w 941119"/>
                <a:gd name="connsiteY155" fmla="*/ 556434 h 921549"/>
                <a:gd name="connsiteX156" fmla="*/ 541312 w 941119"/>
                <a:gd name="connsiteY156" fmla="*/ 578797 h 921549"/>
                <a:gd name="connsiteX157" fmla="*/ 520355 w 941119"/>
                <a:gd name="connsiteY157" fmla="*/ 613524 h 921549"/>
                <a:gd name="connsiteX158" fmla="*/ 507350 w 941119"/>
                <a:gd name="connsiteY158" fmla="*/ 644266 h 921549"/>
                <a:gd name="connsiteX159" fmla="*/ 493314 w 941119"/>
                <a:gd name="connsiteY159" fmla="*/ 692034 h 921549"/>
                <a:gd name="connsiteX160" fmla="*/ 487514 w 941119"/>
                <a:gd name="connsiteY160" fmla="*/ 720143 h 921549"/>
                <a:gd name="connsiteX161" fmla="*/ 483137 w 941119"/>
                <a:gd name="connsiteY161" fmla="*/ 747985 h 921549"/>
                <a:gd name="connsiteX162" fmla="*/ 479971 w 941119"/>
                <a:gd name="connsiteY162" fmla="*/ 771860 h 921549"/>
                <a:gd name="connsiteX163" fmla="*/ 478281 w 941119"/>
                <a:gd name="connsiteY163" fmla="*/ 786092 h 921549"/>
                <a:gd name="connsiteX164" fmla="*/ 476929 w 941119"/>
                <a:gd name="connsiteY164" fmla="*/ 802442 h 921549"/>
                <a:gd name="connsiteX165" fmla="*/ 475310 w 941119"/>
                <a:gd name="connsiteY165" fmla="*/ 822367 h 921549"/>
                <a:gd name="connsiteX166" fmla="*/ 475185 w 941119"/>
                <a:gd name="connsiteY166" fmla="*/ 823381 h 921549"/>
                <a:gd name="connsiteX167" fmla="*/ 474064 w 941119"/>
                <a:gd name="connsiteY167" fmla="*/ 844392 h 921549"/>
                <a:gd name="connsiteX168" fmla="*/ 473246 w 941119"/>
                <a:gd name="connsiteY168" fmla="*/ 859264 h 921549"/>
                <a:gd name="connsiteX169" fmla="*/ 473015 w 941119"/>
                <a:gd name="connsiteY169" fmla="*/ 869014 h 921549"/>
                <a:gd name="connsiteX170" fmla="*/ 472178 w 941119"/>
                <a:gd name="connsiteY170" fmla="*/ 884883 h 921549"/>
                <a:gd name="connsiteX171" fmla="*/ 472036 w 941119"/>
                <a:gd name="connsiteY171" fmla="*/ 888992 h 921549"/>
                <a:gd name="connsiteX172" fmla="*/ 471912 w 941119"/>
                <a:gd name="connsiteY172" fmla="*/ 916265 h 921549"/>
                <a:gd name="connsiteX173" fmla="*/ 471965 w 941119"/>
                <a:gd name="connsiteY173" fmla="*/ 921371 h 921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</a:cxnLst>
              <a:rect l="l" t="t" r="r" b="b"/>
              <a:pathLst>
                <a:path w="941119" h="921549">
                  <a:moveTo>
                    <a:pt x="471965" y="921371"/>
                  </a:moveTo>
                  <a:cubicBezTo>
                    <a:pt x="470378" y="916840"/>
                    <a:pt x="469718" y="912036"/>
                    <a:pt x="470026" y="907245"/>
                  </a:cubicBezTo>
                  <a:cubicBezTo>
                    <a:pt x="470026" y="900396"/>
                    <a:pt x="470026" y="893529"/>
                    <a:pt x="470026" y="886680"/>
                  </a:cubicBezTo>
                  <a:cubicBezTo>
                    <a:pt x="470102" y="882398"/>
                    <a:pt x="469859" y="878115"/>
                    <a:pt x="469296" y="873871"/>
                  </a:cubicBezTo>
                  <a:cubicBezTo>
                    <a:pt x="468951" y="870115"/>
                    <a:pt x="468857" y="866342"/>
                    <a:pt x="469012" y="862574"/>
                  </a:cubicBezTo>
                  <a:cubicBezTo>
                    <a:pt x="469012" y="858126"/>
                    <a:pt x="469279" y="853678"/>
                    <a:pt x="468211" y="849266"/>
                  </a:cubicBezTo>
                  <a:cubicBezTo>
                    <a:pt x="468003" y="847907"/>
                    <a:pt x="467937" y="846530"/>
                    <a:pt x="468016" y="845157"/>
                  </a:cubicBezTo>
                  <a:cubicBezTo>
                    <a:pt x="467891" y="840211"/>
                    <a:pt x="468229" y="835229"/>
                    <a:pt x="467144" y="830301"/>
                  </a:cubicBezTo>
                  <a:cubicBezTo>
                    <a:pt x="466896" y="828432"/>
                    <a:pt x="466838" y="826542"/>
                    <a:pt x="466966" y="824662"/>
                  </a:cubicBezTo>
                  <a:cubicBezTo>
                    <a:pt x="467130" y="821746"/>
                    <a:pt x="466872" y="818823"/>
                    <a:pt x="466201" y="815980"/>
                  </a:cubicBezTo>
                  <a:cubicBezTo>
                    <a:pt x="466059" y="815489"/>
                    <a:pt x="466005" y="814977"/>
                    <a:pt x="466041" y="814468"/>
                  </a:cubicBezTo>
                  <a:cubicBezTo>
                    <a:pt x="466414" y="808277"/>
                    <a:pt x="465027" y="802192"/>
                    <a:pt x="464813" y="796037"/>
                  </a:cubicBezTo>
                  <a:cubicBezTo>
                    <a:pt x="464635" y="791091"/>
                    <a:pt x="463746" y="786199"/>
                    <a:pt x="463176" y="781271"/>
                  </a:cubicBezTo>
                  <a:cubicBezTo>
                    <a:pt x="463038" y="780428"/>
                    <a:pt x="462943" y="779579"/>
                    <a:pt x="462892" y="778727"/>
                  </a:cubicBezTo>
                  <a:cubicBezTo>
                    <a:pt x="462629" y="773263"/>
                    <a:pt x="462034" y="767821"/>
                    <a:pt x="461113" y="762431"/>
                  </a:cubicBezTo>
                  <a:cubicBezTo>
                    <a:pt x="460686" y="759388"/>
                    <a:pt x="460401" y="756329"/>
                    <a:pt x="459992" y="753286"/>
                  </a:cubicBezTo>
                  <a:cubicBezTo>
                    <a:pt x="458498" y="742452"/>
                    <a:pt x="456754" y="731671"/>
                    <a:pt x="454904" y="720890"/>
                  </a:cubicBezTo>
                  <a:cubicBezTo>
                    <a:pt x="452420" y="705871"/>
                    <a:pt x="449159" y="690989"/>
                    <a:pt x="445137" y="676307"/>
                  </a:cubicBezTo>
                  <a:cubicBezTo>
                    <a:pt x="440458" y="659107"/>
                    <a:pt x="434573" y="642259"/>
                    <a:pt x="427524" y="625888"/>
                  </a:cubicBezTo>
                  <a:cubicBezTo>
                    <a:pt x="420559" y="609848"/>
                    <a:pt x="411982" y="594559"/>
                    <a:pt x="401924" y="580256"/>
                  </a:cubicBezTo>
                  <a:cubicBezTo>
                    <a:pt x="396960" y="573068"/>
                    <a:pt x="391427" y="566292"/>
                    <a:pt x="385378" y="559992"/>
                  </a:cubicBezTo>
                  <a:cubicBezTo>
                    <a:pt x="384293" y="558889"/>
                    <a:pt x="383333" y="557680"/>
                    <a:pt x="382372" y="556434"/>
                  </a:cubicBezTo>
                  <a:cubicBezTo>
                    <a:pt x="380666" y="554280"/>
                    <a:pt x="378714" y="552333"/>
                    <a:pt x="376554" y="550635"/>
                  </a:cubicBezTo>
                  <a:cubicBezTo>
                    <a:pt x="375722" y="550037"/>
                    <a:pt x="374925" y="549389"/>
                    <a:pt x="374170" y="548695"/>
                  </a:cubicBezTo>
                  <a:cubicBezTo>
                    <a:pt x="369525" y="544134"/>
                    <a:pt x="364594" y="539873"/>
                    <a:pt x="359404" y="535940"/>
                  </a:cubicBezTo>
                  <a:cubicBezTo>
                    <a:pt x="352144" y="530209"/>
                    <a:pt x="344501" y="524984"/>
                    <a:pt x="336526" y="520302"/>
                  </a:cubicBezTo>
                  <a:cubicBezTo>
                    <a:pt x="319182" y="510227"/>
                    <a:pt x="300888" y="501885"/>
                    <a:pt x="281909" y="495395"/>
                  </a:cubicBezTo>
                  <a:cubicBezTo>
                    <a:pt x="267490" y="490476"/>
                    <a:pt x="252821" y="486320"/>
                    <a:pt x="237966" y="482942"/>
                  </a:cubicBezTo>
                  <a:cubicBezTo>
                    <a:pt x="226473" y="480291"/>
                    <a:pt x="214927" y="477853"/>
                    <a:pt x="203239" y="476199"/>
                  </a:cubicBezTo>
                  <a:cubicBezTo>
                    <a:pt x="192760" y="474722"/>
                    <a:pt x="182335" y="472641"/>
                    <a:pt x="171839" y="471449"/>
                  </a:cubicBezTo>
                  <a:cubicBezTo>
                    <a:pt x="167444" y="470933"/>
                    <a:pt x="162943" y="470239"/>
                    <a:pt x="158585" y="470043"/>
                  </a:cubicBezTo>
                  <a:cubicBezTo>
                    <a:pt x="154226" y="469848"/>
                    <a:pt x="149690" y="469047"/>
                    <a:pt x="145349" y="468496"/>
                  </a:cubicBezTo>
                  <a:cubicBezTo>
                    <a:pt x="144341" y="468325"/>
                    <a:pt x="143326" y="468206"/>
                    <a:pt x="142306" y="468140"/>
                  </a:cubicBezTo>
                  <a:cubicBezTo>
                    <a:pt x="139033" y="468140"/>
                    <a:pt x="135795" y="467410"/>
                    <a:pt x="132611" y="467339"/>
                  </a:cubicBezTo>
                  <a:cubicBezTo>
                    <a:pt x="126420" y="467197"/>
                    <a:pt x="120353" y="465863"/>
                    <a:pt x="114180" y="466023"/>
                  </a:cubicBezTo>
                  <a:cubicBezTo>
                    <a:pt x="111788" y="466194"/>
                    <a:pt x="109383" y="465971"/>
                    <a:pt x="107063" y="465364"/>
                  </a:cubicBezTo>
                  <a:cubicBezTo>
                    <a:pt x="106570" y="465201"/>
                    <a:pt x="106053" y="465123"/>
                    <a:pt x="105533" y="465133"/>
                  </a:cubicBezTo>
                  <a:cubicBezTo>
                    <a:pt x="97972" y="465489"/>
                    <a:pt x="90518" y="464101"/>
                    <a:pt x="82975" y="463977"/>
                  </a:cubicBezTo>
                  <a:cubicBezTo>
                    <a:pt x="77838" y="464155"/>
                    <a:pt x="72695" y="463886"/>
                    <a:pt x="67604" y="463176"/>
                  </a:cubicBezTo>
                  <a:cubicBezTo>
                    <a:pt x="64708" y="462883"/>
                    <a:pt x="61794" y="462812"/>
                    <a:pt x="58887" y="462963"/>
                  </a:cubicBezTo>
                  <a:cubicBezTo>
                    <a:pt x="52037" y="462767"/>
                    <a:pt x="45170" y="463425"/>
                    <a:pt x="38374" y="462073"/>
                  </a:cubicBezTo>
                  <a:cubicBezTo>
                    <a:pt x="37010" y="461918"/>
                    <a:pt x="35634" y="461888"/>
                    <a:pt x="34265" y="461984"/>
                  </a:cubicBezTo>
                  <a:lnTo>
                    <a:pt x="4892" y="461931"/>
                  </a:lnTo>
                  <a:cubicBezTo>
                    <a:pt x="3677" y="462016"/>
                    <a:pt x="2458" y="461815"/>
                    <a:pt x="1334" y="461344"/>
                  </a:cubicBezTo>
                  <a:cubicBezTo>
                    <a:pt x="2348" y="461255"/>
                    <a:pt x="3380" y="461095"/>
                    <a:pt x="4394" y="461077"/>
                  </a:cubicBezTo>
                  <a:lnTo>
                    <a:pt x="22416" y="460952"/>
                  </a:lnTo>
                  <a:cubicBezTo>
                    <a:pt x="25991" y="461127"/>
                    <a:pt x="29574" y="460876"/>
                    <a:pt x="33090" y="460205"/>
                  </a:cubicBezTo>
                  <a:cubicBezTo>
                    <a:pt x="34449" y="459994"/>
                    <a:pt x="35828" y="459935"/>
                    <a:pt x="37200" y="460027"/>
                  </a:cubicBezTo>
                  <a:cubicBezTo>
                    <a:pt x="43035" y="460027"/>
                    <a:pt x="48853" y="460027"/>
                    <a:pt x="54688" y="460027"/>
                  </a:cubicBezTo>
                  <a:cubicBezTo>
                    <a:pt x="58111" y="460079"/>
                    <a:pt x="61533" y="459848"/>
                    <a:pt x="64918" y="459334"/>
                  </a:cubicBezTo>
                  <a:cubicBezTo>
                    <a:pt x="67984" y="459010"/>
                    <a:pt x="71070" y="458908"/>
                    <a:pt x="74151" y="459031"/>
                  </a:cubicBezTo>
                  <a:cubicBezTo>
                    <a:pt x="78781" y="459232"/>
                    <a:pt x="83420" y="458953"/>
                    <a:pt x="87992" y="458195"/>
                  </a:cubicBezTo>
                  <a:cubicBezTo>
                    <a:pt x="89689" y="457960"/>
                    <a:pt x="91405" y="457894"/>
                    <a:pt x="93116" y="457999"/>
                  </a:cubicBezTo>
                  <a:cubicBezTo>
                    <a:pt x="97226" y="458202"/>
                    <a:pt x="101346" y="457921"/>
                    <a:pt x="105391" y="457163"/>
                  </a:cubicBezTo>
                  <a:cubicBezTo>
                    <a:pt x="106750" y="456951"/>
                    <a:pt x="108129" y="456891"/>
                    <a:pt x="109501" y="456985"/>
                  </a:cubicBezTo>
                  <a:cubicBezTo>
                    <a:pt x="113269" y="457163"/>
                    <a:pt x="117046" y="456877"/>
                    <a:pt x="120744" y="456131"/>
                  </a:cubicBezTo>
                  <a:cubicBezTo>
                    <a:pt x="121919" y="455930"/>
                    <a:pt x="123113" y="455870"/>
                    <a:pt x="124302" y="455953"/>
                  </a:cubicBezTo>
                  <a:cubicBezTo>
                    <a:pt x="127048" y="456103"/>
                    <a:pt x="129801" y="455839"/>
                    <a:pt x="132468" y="455171"/>
                  </a:cubicBezTo>
                  <a:cubicBezTo>
                    <a:pt x="132964" y="455021"/>
                    <a:pt x="133482" y="454962"/>
                    <a:pt x="133998" y="454993"/>
                  </a:cubicBezTo>
                  <a:cubicBezTo>
                    <a:pt x="139335" y="455384"/>
                    <a:pt x="144530" y="453907"/>
                    <a:pt x="149850" y="453747"/>
                  </a:cubicBezTo>
                  <a:cubicBezTo>
                    <a:pt x="154262" y="453623"/>
                    <a:pt x="158745" y="452680"/>
                    <a:pt x="163050" y="452128"/>
                  </a:cubicBezTo>
                  <a:cubicBezTo>
                    <a:pt x="166964" y="451648"/>
                    <a:pt x="170878" y="451310"/>
                    <a:pt x="174774" y="450794"/>
                  </a:cubicBezTo>
                  <a:cubicBezTo>
                    <a:pt x="181036" y="449940"/>
                    <a:pt x="187228" y="448926"/>
                    <a:pt x="193543" y="448125"/>
                  </a:cubicBezTo>
                  <a:cubicBezTo>
                    <a:pt x="200499" y="447254"/>
                    <a:pt x="207384" y="445973"/>
                    <a:pt x="214251" y="444656"/>
                  </a:cubicBezTo>
                  <a:cubicBezTo>
                    <a:pt x="218290" y="443874"/>
                    <a:pt x="222364" y="443322"/>
                    <a:pt x="226367" y="442450"/>
                  </a:cubicBezTo>
                  <a:cubicBezTo>
                    <a:pt x="244963" y="438563"/>
                    <a:pt x="263323" y="433621"/>
                    <a:pt x="281357" y="427649"/>
                  </a:cubicBezTo>
                  <a:cubicBezTo>
                    <a:pt x="296960" y="422374"/>
                    <a:pt x="312103" y="415829"/>
                    <a:pt x="326634" y="408079"/>
                  </a:cubicBezTo>
                  <a:cubicBezTo>
                    <a:pt x="339643" y="401148"/>
                    <a:pt x="351963" y="392993"/>
                    <a:pt x="363425" y="383724"/>
                  </a:cubicBezTo>
                  <a:cubicBezTo>
                    <a:pt x="372173" y="376544"/>
                    <a:pt x="380335" y="368680"/>
                    <a:pt x="387834" y="360205"/>
                  </a:cubicBezTo>
                  <a:cubicBezTo>
                    <a:pt x="396875" y="350126"/>
                    <a:pt x="404875" y="339159"/>
                    <a:pt x="411708" y="327470"/>
                  </a:cubicBezTo>
                  <a:cubicBezTo>
                    <a:pt x="415925" y="320212"/>
                    <a:pt x="420195" y="312971"/>
                    <a:pt x="423681" y="305321"/>
                  </a:cubicBezTo>
                  <a:cubicBezTo>
                    <a:pt x="430088" y="291460"/>
                    <a:pt x="435585" y="277198"/>
                    <a:pt x="440138" y="262624"/>
                  </a:cubicBezTo>
                  <a:cubicBezTo>
                    <a:pt x="444158" y="249530"/>
                    <a:pt x="447699" y="236329"/>
                    <a:pt x="450527" y="222915"/>
                  </a:cubicBezTo>
                  <a:cubicBezTo>
                    <a:pt x="452129" y="215390"/>
                    <a:pt x="453801" y="207882"/>
                    <a:pt x="455082" y="200286"/>
                  </a:cubicBezTo>
                  <a:cubicBezTo>
                    <a:pt x="456363" y="192689"/>
                    <a:pt x="457448" y="185110"/>
                    <a:pt x="458640" y="177514"/>
                  </a:cubicBezTo>
                  <a:cubicBezTo>
                    <a:pt x="459191" y="173956"/>
                    <a:pt x="459743" y="170398"/>
                    <a:pt x="460419" y="166840"/>
                  </a:cubicBezTo>
                  <a:cubicBezTo>
                    <a:pt x="460917" y="163975"/>
                    <a:pt x="460881" y="161058"/>
                    <a:pt x="461415" y="158176"/>
                  </a:cubicBezTo>
                  <a:cubicBezTo>
                    <a:pt x="462234" y="153817"/>
                    <a:pt x="462340" y="149280"/>
                    <a:pt x="462803" y="144922"/>
                  </a:cubicBezTo>
                  <a:cubicBezTo>
                    <a:pt x="463319" y="139994"/>
                    <a:pt x="463870" y="135083"/>
                    <a:pt x="464422" y="130155"/>
                  </a:cubicBezTo>
                  <a:cubicBezTo>
                    <a:pt x="464562" y="129662"/>
                    <a:pt x="464651" y="129155"/>
                    <a:pt x="464689" y="128643"/>
                  </a:cubicBezTo>
                  <a:cubicBezTo>
                    <a:pt x="464368" y="122630"/>
                    <a:pt x="466005" y="116741"/>
                    <a:pt x="465881" y="110728"/>
                  </a:cubicBezTo>
                  <a:cubicBezTo>
                    <a:pt x="465758" y="108500"/>
                    <a:pt x="465987" y="106267"/>
                    <a:pt x="466557" y="104110"/>
                  </a:cubicBezTo>
                  <a:cubicBezTo>
                    <a:pt x="466720" y="103617"/>
                    <a:pt x="466799" y="103100"/>
                    <a:pt x="466788" y="102580"/>
                  </a:cubicBezTo>
                  <a:cubicBezTo>
                    <a:pt x="466397" y="95197"/>
                    <a:pt x="467998" y="87921"/>
                    <a:pt x="467944" y="80538"/>
                  </a:cubicBezTo>
                  <a:cubicBezTo>
                    <a:pt x="467823" y="76775"/>
                    <a:pt x="468069" y="73010"/>
                    <a:pt x="468674" y="69294"/>
                  </a:cubicBezTo>
                  <a:cubicBezTo>
                    <a:pt x="468983" y="66566"/>
                    <a:pt x="469078" y="63818"/>
                    <a:pt x="468958" y="61075"/>
                  </a:cubicBezTo>
                  <a:cubicBezTo>
                    <a:pt x="469101" y="55738"/>
                    <a:pt x="468585" y="50401"/>
                    <a:pt x="469795" y="45188"/>
                  </a:cubicBezTo>
                  <a:cubicBezTo>
                    <a:pt x="469988" y="43833"/>
                    <a:pt x="470029" y="42460"/>
                    <a:pt x="469919" y="41096"/>
                  </a:cubicBezTo>
                  <a:cubicBezTo>
                    <a:pt x="469919" y="30795"/>
                    <a:pt x="470079" y="20512"/>
                    <a:pt x="470026" y="10230"/>
                  </a:cubicBezTo>
                  <a:cubicBezTo>
                    <a:pt x="470088" y="7168"/>
                    <a:pt x="470741" y="4148"/>
                    <a:pt x="471947" y="1334"/>
                  </a:cubicBezTo>
                  <a:lnTo>
                    <a:pt x="471947" y="5462"/>
                  </a:lnTo>
                  <a:cubicBezTo>
                    <a:pt x="471947" y="13183"/>
                    <a:pt x="471947" y="20886"/>
                    <a:pt x="472054" y="28589"/>
                  </a:cubicBezTo>
                  <a:cubicBezTo>
                    <a:pt x="471995" y="32700"/>
                    <a:pt x="472239" y="36808"/>
                    <a:pt x="472783" y="40883"/>
                  </a:cubicBezTo>
                  <a:cubicBezTo>
                    <a:pt x="473128" y="44465"/>
                    <a:pt x="473223" y="48068"/>
                    <a:pt x="473068" y="51664"/>
                  </a:cubicBezTo>
                  <a:cubicBezTo>
                    <a:pt x="473193" y="57143"/>
                    <a:pt x="472819" y="62605"/>
                    <a:pt x="473904" y="68067"/>
                  </a:cubicBezTo>
                  <a:cubicBezTo>
                    <a:pt x="474171" y="70429"/>
                    <a:pt x="474237" y="72809"/>
                    <a:pt x="474100" y="75183"/>
                  </a:cubicBezTo>
                  <a:cubicBezTo>
                    <a:pt x="473904" y="79121"/>
                    <a:pt x="474173" y="83068"/>
                    <a:pt x="474900" y="86942"/>
                  </a:cubicBezTo>
                  <a:cubicBezTo>
                    <a:pt x="475098" y="88117"/>
                    <a:pt x="475164" y="89311"/>
                    <a:pt x="475096" y="90500"/>
                  </a:cubicBezTo>
                  <a:cubicBezTo>
                    <a:pt x="474922" y="94955"/>
                    <a:pt x="475219" y="99416"/>
                    <a:pt x="475986" y="103808"/>
                  </a:cubicBezTo>
                  <a:cubicBezTo>
                    <a:pt x="476210" y="105333"/>
                    <a:pt x="476263" y="106878"/>
                    <a:pt x="476146" y="108415"/>
                  </a:cubicBezTo>
                  <a:cubicBezTo>
                    <a:pt x="476012" y="110988"/>
                    <a:pt x="476263" y="113567"/>
                    <a:pt x="476893" y="116065"/>
                  </a:cubicBezTo>
                  <a:cubicBezTo>
                    <a:pt x="477041" y="116561"/>
                    <a:pt x="477101" y="117079"/>
                    <a:pt x="477071" y="117595"/>
                  </a:cubicBezTo>
                  <a:cubicBezTo>
                    <a:pt x="476715" y="123271"/>
                    <a:pt x="478085" y="128821"/>
                    <a:pt x="478316" y="134479"/>
                  </a:cubicBezTo>
                  <a:cubicBezTo>
                    <a:pt x="478530" y="139407"/>
                    <a:pt x="479455" y="144299"/>
                    <a:pt x="480095" y="149227"/>
                  </a:cubicBezTo>
                  <a:cubicBezTo>
                    <a:pt x="480487" y="152607"/>
                    <a:pt x="480771" y="156023"/>
                    <a:pt x="481163" y="159421"/>
                  </a:cubicBezTo>
                  <a:cubicBezTo>
                    <a:pt x="483600" y="180129"/>
                    <a:pt x="487123" y="200659"/>
                    <a:pt x="491339" y="221083"/>
                  </a:cubicBezTo>
                  <a:cubicBezTo>
                    <a:pt x="495486" y="241209"/>
                    <a:pt x="501124" y="260999"/>
                    <a:pt x="508204" y="280290"/>
                  </a:cubicBezTo>
                  <a:cubicBezTo>
                    <a:pt x="515675" y="301299"/>
                    <a:pt x="525842" y="321247"/>
                    <a:pt x="538448" y="339639"/>
                  </a:cubicBezTo>
                  <a:cubicBezTo>
                    <a:pt x="542878" y="345955"/>
                    <a:pt x="547521" y="352092"/>
                    <a:pt x="552556" y="357928"/>
                  </a:cubicBezTo>
                  <a:cubicBezTo>
                    <a:pt x="557146" y="363265"/>
                    <a:pt x="562092" y="368246"/>
                    <a:pt x="567073" y="373210"/>
                  </a:cubicBezTo>
                  <a:cubicBezTo>
                    <a:pt x="573448" y="379424"/>
                    <a:pt x="580293" y="385133"/>
                    <a:pt x="587550" y="390289"/>
                  </a:cubicBezTo>
                  <a:cubicBezTo>
                    <a:pt x="594471" y="395341"/>
                    <a:pt x="601694" y="399949"/>
                    <a:pt x="609077" y="404325"/>
                  </a:cubicBezTo>
                  <a:cubicBezTo>
                    <a:pt x="620349" y="410876"/>
                    <a:pt x="632106" y="416549"/>
                    <a:pt x="644249" y="421297"/>
                  </a:cubicBezTo>
                  <a:cubicBezTo>
                    <a:pt x="660441" y="427810"/>
                    <a:pt x="677090" y="433128"/>
                    <a:pt x="694062" y="437202"/>
                  </a:cubicBezTo>
                  <a:cubicBezTo>
                    <a:pt x="704363" y="439657"/>
                    <a:pt x="714681" y="442148"/>
                    <a:pt x="725106" y="444087"/>
                  </a:cubicBezTo>
                  <a:cubicBezTo>
                    <a:pt x="732312" y="445439"/>
                    <a:pt x="739517" y="446898"/>
                    <a:pt x="746846" y="447645"/>
                  </a:cubicBezTo>
                  <a:cubicBezTo>
                    <a:pt x="755155" y="448570"/>
                    <a:pt x="763392" y="450171"/>
                    <a:pt x="771664" y="451328"/>
                  </a:cubicBezTo>
                  <a:cubicBezTo>
                    <a:pt x="776076" y="451933"/>
                    <a:pt x="780560" y="452164"/>
                    <a:pt x="784936" y="452644"/>
                  </a:cubicBezTo>
                  <a:cubicBezTo>
                    <a:pt x="790024" y="453178"/>
                    <a:pt x="795112" y="453836"/>
                    <a:pt x="800200" y="454423"/>
                  </a:cubicBezTo>
                  <a:cubicBezTo>
                    <a:pt x="801552" y="454566"/>
                    <a:pt x="802922" y="454655"/>
                    <a:pt x="804292" y="454672"/>
                  </a:cubicBezTo>
                  <a:cubicBezTo>
                    <a:pt x="806689" y="454575"/>
                    <a:pt x="809085" y="454827"/>
                    <a:pt x="811408" y="455420"/>
                  </a:cubicBezTo>
                  <a:cubicBezTo>
                    <a:pt x="811734" y="455535"/>
                    <a:pt x="812077" y="455589"/>
                    <a:pt x="812422" y="455580"/>
                  </a:cubicBezTo>
                  <a:cubicBezTo>
                    <a:pt x="818453" y="455242"/>
                    <a:pt x="824342" y="456683"/>
                    <a:pt x="830337" y="456754"/>
                  </a:cubicBezTo>
                  <a:cubicBezTo>
                    <a:pt x="833424" y="456581"/>
                    <a:pt x="836520" y="456838"/>
                    <a:pt x="839535" y="457519"/>
                  </a:cubicBezTo>
                  <a:cubicBezTo>
                    <a:pt x="840031" y="457667"/>
                    <a:pt x="840549" y="457727"/>
                    <a:pt x="841065" y="457697"/>
                  </a:cubicBezTo>
                  <a:cubicBezTo>
                    <a:pt x="851010" y="457305"/>
                    <a:pt x="860866" y="459280"/>
                    <a:pt x="870829" y="458871"/>
                  </a:cubicBezTo>
                  <a:cubicBezTo>
                    <a:pt x="873739" y="458656"/>
                    <a:pt x="876666" y="458876"/>
                    <a:pt x="879510" y="459529"/>
                  </a:cubicBezTo>
                  <a:cubicBezTo>
                    <a:pt x="880859" y="459773"/>
                    <a:pt x="882232" y="459857"/>
                    <a:pt x="883602" y="459778"/>
                  </a:cubicBezTo>
                  <a:cubicBezTo>
                    <a:pt x="889082" y="459778"/>
                    <a:pt x="894579" y="459778"/>
                    <a:pt x="900059" y="459885"/>
                  </a:cubicBezTo>
                  <a:cubicBezTo>
                    <a:pt x="904513" y="459778"/>
                    <a:pt x="908970" y="460029"/>
                    <a:pt x="913384" y="460632"/>
                  </a:cubicBezTo>
                  <a:cubicBezTo>
                    <a:pt x="916621" y="460979"/>
                    <a:pt x="919883" y="461052"/>
                    <a:pt x="923133" y="460846"/>
                  </a:cubicBezTo>
                  <a:cubicBezTo>
                    <a:pt x="928970" y="460760"/>
                    <a:pt x="934807" y="460986"/>
                    <a:pt x="940621" y="461522"/>
                  </a:cubicBezTo>
                  <a:cubicBezTo>
                    <a:pt x="939589" y="461629"/>
                    <a:pt x="938575" y="461789"/>
                    <a:pt x="937561" y="461806"/>
                  </a:cubicBezTo>
                  <a:lnTo>
                    <a:pt x="906694" y="461949"/>
                  </a:lnTo>
                  <a:cubicBezTo>
                    <a:pt x="904636" y="461913"/>
                    <a:pt x="902578" y="462093"/>
                    <a:pt x="900557" y="462482"/>
                  </a:cubicBezTo>
                  <a:cubicBezTo>
                    <a:pt x="899043" y="462762"/>
                    <a:pt x="897506" y="462881"/>
                    <a:pt x="895967" y="462838"/>
                  </a:cubicBezTo>
                  <a:cubicBezTo>
                    <a:pt x="890985" y="462838"/>
                    <a:pt x="886022" y="462838"/>
                    <a:pt x="881040" y="462945"/>
                  </a:cubicBezTo>
                  <a:cubicBezTo>
                    <a:pt x="877618" y="462927"/>
                    <a:pt x="874200" y="463160"/>
                    <a:pt x="870811" y="463639"/>
                  </a:cubicBezTo>
                  <a:cubicBezTo>
                    <a:pt x="867400" y="463968"/>
                    <a:pt x="863970" y="464076"/>
                    <a:pt x="860546" y="463959"/>
                  </a:cubicBezTo>
                  <a:cubicBezTo>
                    <a:pt x="857119" y="463838"/>
                    <a:pt x="853691" y="464082"/>
                    <a:pt x="850316" y="464688"/>
                  </a:cubicBezTo>
                  <a:cubicBezTo>
                    <a:pt x="848450" y="464966"/>
                    <a:pt x="846561" y="465055"/>
                    <a:pt x="844677" y="464955"/>
                  </a:cubicBezTo>
                  <a:cubicBezTo>
                    <a:pt x="840565" y="464795"/>
                    <a:pt x="836450" y="465082"/>
                    <a:pt x="832401" y="465809"/>
                  </a:cubicBezTo>
                  <a:cubicBezTo>
                    <a:pt x="830876" y="466035"/>
                    <a:pt x="829332" y="466101"/>
                    <a:pt x="827793" y="466005"/>
                  </a:cubicBezTo>
                  <a:cubicBezTo>
                    <a:pt x="824707" y="465829"/>
                    <a:pt x="821609" y="466092"/>
                    <a:pt x="818596" y="466788"/>
                  </a:cubicBezTo>
                  <a:cubicBezTo>
                    <a:pt x="818101" y="466944"/>
                    <a:pt x="817582" y="467005"/>
                    <a:pt x="817066" y="466966"/>
                  </a:cubicBezTo>
                  <a:cubicBezTo>
                    <a:pt x="811391" y="466539"/>
                    <a:pt x="805787" y="467695"/>
                    <a:pt x="800200" y="468264"/>
                  </a:cubicBezTo>
                  <a:cubicBezTo>
                    <a:pt x="795290" y="468762"/>
                    <a:pt x="790327" y="469065"/>
                    <a:pt x="785416" y="469777"/>
                  </a:cubicBezTo>
                  <a:cubicBezTo>
                    <a:pt x="781378" y="470364"/>
                    <a:pt x="777286" y="470862"/>
                    <a:pt x="773194" y="471182"/>
                  </a:cubicBezTo>
                  <a:cubicBezTo>
                    <a:pt x="769458" y="471484"/>
                    <a:pt x="765722" y="471965"/>
                    <a:pt x="762004" y="472481"/>
                  </a:cubicBezTo>
                  <a:cubicBezTo>
                    <a:pt x="758624" y="472943"/>
                    <a:pt x="755279" y="473762"/>
                    <a:pt x="751881" y="474117"/>
                  </a:cubicBezTo>
                  <a:cubicBezTo>
                    <a:pt x="742541" y="475149"/>
                    <a:pt x="733308" y="476928"/>
                    <a:pt x="724075" y="478654"/>
                  </a:cubicBezTo>
                  <a:cubicBezTo>
                    <a:pt x="712315" y="480860"/>
                    <a:pt x="700609" y="483493"/>
                    <a:pt x="689063" y="486606"/>
                  </a:cubicBezTo>
                  <a:cubicBezTo>
                    <a:pt x="671320" y="491214"/>
                    <a:pt x="653939" y="497119"/>
                    <a:pt x="637061" y="504272"/>
                  </a:cubicBezTo>
                  <a:cubicBezTo>
                    <a:pt x="621276" y="510972"/>
                    <a:pt x="606203" y="519240"/>
                    <a:pt x="592069" y="528948"/>
                  </a:cubicBezTo>
                  <a:cubicBezTo>
                    <a:pt x="583147" y="535061"/>
                    <a:pt x="574784" y="541947"/>
                    <a:pt x="567073" y="549531"/>
                  </a:cubicBezTo>
                  <a:cubicBezTo>
                    <a:pt x="564778" y="551844"/>
                    <a:pt x="562483" y="554157"/>
                    <a:pt x="560153" y="556434"/>
                  </a:cubicBezTo>
                  <a:cubicBezTo>
                    <a:pt x="553214" y="563307"/>
                    <a:pt x="546908" y="570791"/>
                    <a:pt x="541312" y="578797"/>
                  </a:cubicBezTo>
                  <a:cubicBezTo>
                    <a:pt x="533346" y="589752"/>
                    <a:pt x="526335" y="601369"/>
                    <a:pt x="520355" y="613524"/>
                  </a:cubicBezTo>
                  <a:cubicBezTo>
                    <a:pt x="515516" y="623558"/>
                    <a:pt x="511181" y="633805"/>
                    <a:pt x="507350" y="644266"/>
                  </a:cubicBezTo>
                  <a:cubicBezTo>
                    <a:pt x="501720" y="659893"/>
                    <a:pt x="497032" y="675844"/>
                    <a:pt x="493314" y="692034"/>
                  </a:cubicBezTo>
                  <a:cubicBezTo>
                    <a:pt x="491143" y="701356"/>
                    <a:pt x="489275" y="710749"/>
                    <a:pt x="487514" y="720143"/>
                  </a:cubicBezTo>
                  <a:cubicBezTo>
                    <a:pt x="485753" y="729536"/>
                    <a:pt x="484383" y="738663"/>
                    <a:pt x="483137" y="747985"/>
                  </a:cubicBezTo>
                  <a:cubicBezTo>
                    <a:pt x="482088" y="755937"/>
                    <a:pt x="481163" y="763996"/>
                    <a:pt x="479971" y="771860"/>
                  </a:cubicBezTo>
                  <a:cubicBezTo>
                    <a:pt x="479259" y="776592"/>
                    <a:pt x="479811" y="781467"/>
                    <a:pt x="478281" y="786092"/>
                  </a:cubicBezTo>
                  <a:cubicBezTo>
                    <a:pt x="478241" y="791568"/>
                    <a:pt x="477788" y="797033"/>
                    <a:pt x="476929" y="802442"/>
                  </a:cubicBezTo>
                  <a:cubicBezTo>
                    <a:pt x="476253" y="809077"/>
                    <a:pt x="476733" y="815802"/>
                    <a:pt x="475310" y="822367"/>
                  </a:cubicBezTo>
                  <a:cubicBezTo>
                    <a:pt x="475233" y="822700"/>
                    <a:pt x="475192" y="823039"/>
                    <a:pt x="475185" y="823381"/>
                  </a:cubicBezTo>
                  <a:cubicBezTo>
                    <a:pt x="475452" y="830497"/>
                    <a:pt x="474349" y="837400"/>
                    <a:pt x="474064" y="844392"/>
                  </a:cubicBezTo>
                  <a:cubicBezTo>
                    <a:pt x="474128" y="849362"/>
                    <a:pt x="473856" y="854331"/>
                    <a:pt x="473246" y="859264"/>
                  </a:cubicBezTo>
                  <a:cubicBezTo>
                    <a:pt x="472927" y="862504"/>
                    <a:pt x="472851" y="865763"/>
                    <a:pt x="473015" y="869014"/>
                  </a:cubicBezTo>
                  <a:cubicBezTo>
                    <a:pt x="472872" y="874351"/>
                    <a:pt x="473370" y="879688"/>
                    <a:pt x="472178" y="884883"/>
                  </a:cubicBezTo>
                  <a:cubicBezTo>
                    <a:pt x="471988" y="886244"/>
                    <a:pt x="471940" y="887621"/>
                    <a:pt x="472036" y="888992"/>
                  </a:cubicBezTo>
                  <a:cubicBezTo>
                    <a:pt x="472036" y="898089"/>
                    <a:pt x="471995" y="907180"/>
                    <a:pt x="471912" y="916265"/>
                  </a:cubicBezTo>
                  <a:cubicBezTo>
                    <a:pt x="471947" y="917955"/>
                    <a:pt x="471965" y="919663"/>
                    <a:pt x="471965" y="921371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472225" y="708223"/>
            <a:ext cx="2067775" cy="61555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3400" dirty="0">
                <a:solidFill>
                  <a:srgbClr val="FFFFFF"/>
                </a:solidFill>
                <a:latin typeface="+mj-ea"/>
                <a:ea typeface="+mj-ea"/>
              </a:rPr>
              <a:t>PART 03</a:t>
            </a:r>
            <a:endParaRPr lang="zh-CN" altLang="en-US" sz="3400" dirty="0">
              <a:solidFill>
                <a:srgbClr val="FFFFFF"/>
              </a:solidFill>
              <a:latin typeface="+mj-ea"/>
              <a:ea typeface="+mj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819399" y="549275"/>
            <a:ext cx="2032001" cy="46672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800" dirty="0">
                <a:solidFill>
                  <a:srgbClr val="FFFFFF"/>
                </a:solidFill>
                <a:latin typeface="+mj-ea"/>
                <a:ea typeface="+mj-ea"/>
              </a:rPr>
              <a:t>社会实践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11420476" y="6394451"/>
            <a:ext cx="288924" cy="190500"/>
          </a:xfrm>
          <a:prstGeom prst="rect">
            <a:avLst/>
          </a:prstGeom>
          <a:noFill/>
        </p:spPr>
        <p:txBody>
          <a:bodyPr wrap="none" rtlCol="0" anchor="ctr" anchorCtr="1">
            <a:noAutofit/>
          </a:bodyPr>
          <a:lstStyle/>
          <a:p>
            <a:r>
              <a:rPr lang="en-US" altLang="zh-CN" sz="1100" dirty="0">
                <a:solidFill>
                  <a:srgbClr val="FFFFFF"/>
                </a:solidFill>
                <a:latin typeface="+mj-ea"/>
                <a:ea typeface="+mj-ea"/>
              </a:rPr>
              <a:t>06</a:t>
            </a:r>
            <a:endParaRPr lang="zh-CN" altLang="en-US" sz="1100" dirty="0">
              <a:solidFill>
                <a:srgbClr val="FFFFFF"/>
              </a:solidFill>
              <a:latin typeface="+mj-ea"/>
              <a:ea typeface="+mj-ea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0" y="5486400"/>
            <a:ext cx="5257800" cy="13715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/>
          </a:p>
        </p:txBody>
      </p:sp>
      <p:grpSp>
        <p:nvGrpSpPr>
          <p:cNvPr id="16" name="组合 15"/>
          <p:cNvGrpSpPr/>
          <p:nvPr/>
        </p:nvGrpSpPr>
        <p:grpSpPr>
          <a:xfrm>
            <a:off x="498884" y="1826002"/>
            <a:ext cx="3671196" cy="4698623"/>
            <a:chOff x="7722969" y="1403727"/>
            <a:chExt cx="3671196" cy="4698623"/>
          </a:xfrm>
        </p:grpSpPr>
        <p:sp>
          <p:nvSpPr>
            <p:cNvPr id="17" name="矩形 16"/>
            <p:cNvSpPr/>
            <p:nvPr/>
          </p:nvSpPr>
          <p:spPr>
            <a:xfrm>
              <a:off x="7807396" y="1487835"/>
              <a:ext cx="3496281" cy="4531965"/>
            </a:xfrm>
            <a:prstGeom prst="rect">
              <a:avLst/>
            </a:prstGeom>
            <a:blipFill dpi="0" rotWithShape="1">
              <a:blip r:embed="rId2"/>
              <a:srcRect/>
              <a:tile tx="0" ty="0" sx="100000" sy="100000" flip="none" algn="ctr"/>
            </a:blip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sz="3400" dirty="0"/>
            </a:p>
          </p:txBody>
        </p:sp>
        <p:sp>
          <p:nvSpPr>
            <p:cNvPr id="18" name="矩形 17"/>
            <p:cNvSpPr/>
            <p:nvPr/>
          </p:nvSpPr>
          <p:spPr>
            <a:xfrm>
              <a:off x="7722969" y="1403727"/>
              <a:ext cx="178142" cy="17814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sz="3400"/>
            </a:p>
          </p:txBody>
        </p:sp>
        <p:sp>
          <p:nvSpPr>
            <p:cNvPr id="19" name="矩形 18"/>
            <p:cNvSpPr/>
            <p:nvPr/>
          </p:nvSpPr>
          <p:spPr>
            <a:xfrm>
              <a:off x="7722969" y="5924208"/>
              <a:ext cx="178142" cy="17814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sz="3400"/>
            </a:p>
          </p:txBody>
        </p:sp>
        <p:sp>
          <p:nvSpPr>
            <p:cNvPr id="20" name="矩形 19"/>
            <p:cNvSpPr/>
            <p:nvPr/>
          </p:nvSpPr>
          <p:spPr>
            <a:xfrm>
              <a:off x="11216023" y="1403727"/>
              <a:ext cx="178142" cy="17814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sz="3400"/>
            </a:p>
          </p:txBody>
        </p:sp>
        <p:sp>
          <p:nvSpPr>
            <p:cNvPr id="21" name="矩形 20"/>
            <p:cNvSpPr/>
            <p:nvPr/>
          </p:nvSpPr>
          <p:spPr>
            <a:xfrm>
              <a:off x="11216023" y="5924208"/>
              <a:ext cx="178142" cy="17814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sz="3400"/>
            </a:p>
          </p:txBody>
        </p:sp>
      </p:grpSp>
      <p:sp>
        <p:nvSpPr>
          <p:cNvPr id="39" name="矩形 38"/>
          <p:cNvSpPr/>
          <p:nvPr/>
        </p:nvSpPr>
        <p:spPr>
          <a:xfrm>
            <a:off x="3110411" y="2757714"/>
            <a:ext cx="1480457" cy="376691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/>
          </a:p>
        </p:txBody>
      </p:sp>
      <p:pic>
        <p:nvPicPr>
          <p:cNvPr id="30" name="图片 29" descr="在花瓶里&#10;&#10;低可信度描述已自动生成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31" t="25154" r="13137" b="6469"/>
          <a:stretch>
            <a:fillRect/>
          </a:stretch>
        </p:blipFill>
        <p:spPr>
          <a:xfrm>
            <a:off x="3301592" y="2628900"/>
            <a:ext cx="1943101" cy="4229100"/>
          </a:xfrm>
          <a:prstGeom prst="rect">
            <a:avLst/>
          </a:prstGeom>
        </p:spPr>
      </p:pic>
      <p:grpSp>
        <p:nvGrpSpPr>
          <p:cNvPr id="31" name="组合 30"/>
          <p:cNvGrpSpPr/>
          <p:nvPr/>
        </p:nvGrpSpPr>
        <p:grpSpPr>
          <a:xfrm rot="940780">
            <a:off x="2720338" y="5745004"/>
            <a:ext cx="3153464" cy="589121"/>
            <a:chOff x="2991217" y="3914681"/>
            <a:chExt cx="6900283" cy="1289090"/>
          </a:xfrm>
        </p:grpSpPr>
        <p:sp>
          <p:nvSpPr>
            <p:cNvPr id="32" name="弧形 31"/>
            <p:cNvSpPr/>
            <p:nvPr/>
          </p:nvSpPr>
          <p:spPr>
            <a:xfrm rot="20923887">
              <a:off x="3423019" y="4427503"/>
              <a:ext cx="6468483" cy="776269"/>
            </a:xfrm>
            <a:prstGeom prst="arc">
              <a:avLst>
                <a:gd name="adj1" fmla="val 20309134"/>
                <a:gd name="adj2" fmla="val 12244674"/>
              </a:avLst>
            </a:prstGeom>
            <a:ln w="12700">
              <a:solidFill>
                <a:schemeClr val="bg1">
                  <a:alpha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  <p:grpSp>
          <p:nvGrpSpPr>
            <p:cNvPr id="33" name="组合 32"/>
            <p:cNvGrpSpPr/>
            <p:nvPr/>
          </p:nvGrpSpPr>
          <p:grpSpPr>
            <a:xfrm>
              <a:off x="2991217" y="3914681"/>
              <a:ext cx="6468483" cy="958890"/>
              <a:chOff x="2991217" y="3914681"/>
              <a:chExt cx="6468483" cy="958890"/>
            </a:xfrm>
          </p:grpSpPr>
          <p:sp>
            <p:nvSpPr>
              <p:cNvPr id="34" name="弧形 33"/>
              <p:cNvSpPr/>
              <p:nvPr/>
            </p:nvSpPr>
            <p:spPr>
              <a:xfrm rot="1030387">
                <a:off x="2991219" y="4097303"/>
                <a:ext cx="6468483" cy="776269"/>
              </a:xfrm>
              <a:prstGeom prst="arc">
                <a:avLst>
                  <a:gd name="adj1" fmla="val 20875600"/>
                  <a:gd name="adj2" fmla="val 12048623"/>
                </a:avLst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35" name="组合 34"/>
              <p:cNvGrpSpPr/>
              <p:nvPr/>
            </p:nvGrpSpPr>
            <p:grpSpPr>
              <a:xfrm>
                <a:off x="3725037" y="3914681"/>
                <a:ext cx="452511" cy="308684"/>
                <a:chOff x="3725037" y="3914681"/>
                <a:chExt cx="452511" cy="308684"/>
              </a:xfrm>
            </p:grpSpPr>
            <p:sp>
              <p:nvSpPr>
                <p:cNvPr id="36" name="图形 136"/>
                <p:cNvSpPr/>
                <p:nvPr/>
              </p:nvSpPr>
              <p:spPr>
                <a:xfrm rot="1491968">
                  <a:off x="3725037" y="3914681"/>
                  <a:ext cx="198512" cy="194384"/>
                </a:xfrm>
                <a:custGeom>
                  <a:avLst/>
                  <a:gdLst>
                    <a:gd name="connsiteX0" fmla="*/ 471965 w 941119"/>
                    <a:gd name="connsiteY0" fmla="*/ 921371 h 921549"/>
                    <a:gd name="connsiteX1" fmla="*/ 470026 w 941119"/>
                    <a:gd name="connsiteY1" fmla="*/ 907245 h 921549"/>
                    <a:gd name="connsiteX2" fmla="*/ 470026 w 941119"/>
                    <a:gd name="connsiteY2" fmla="*/ 886680 h 921549"/>
                    <a:gd name="connsiteX3" fmla="*/ 469296 w 941119"/>
                    <a:gd name="connsiteY3" fmla="*/ 873871 h 921549"/>
                    <a:gd name="connsiteX4" fmla="*/ 469012 w 941119"/>
                    <a:gd name="connsiteY4" fmla="*/ 862574 h 921549"/>
                    <a:gd name="connsiteX5" fmla="*/ 468211 w 941119"/>
                    <a:gd name="connsiteY5" fmla="*/ 849266 h 921549"/>
                    <a:gd name="connsiteX6" fmla="*/ 468016 w 941119"/>
                    <a:gd name="connsiteY6" fmla="*/ 845157 h 921549"/>
                    <a:gd name="connsiteX7" fmla="*/ 467144 w 941119"/>
                    <a:gd name="connsiteY7" fmla="*/ 830301 h 921549"/>
                    <a:gd name="connsiteX8" fmla="*/ 466966 w 941119"/>
                    <a:gd name="connsiteY8" fmla="*/ 824662 h 921549"/>
                    <a:gd name="connsiteX9" fmla="*/ 466201 w 941119"/>
                    <a:gd name="connsiteY9" fmla="*/ 815980 h 921549"/>
                    <a:gd name="connsiteX10" fmla="*/ 466041 w 941119"/>
                    <a:gd name="connsiteY10" fmla="*/ 814468 h 921549"/>
                    <a:gd name="connsiteX11" fmla="*/ 464813 w 941119"/>
                    <a:gd name="connsiteY11" fmla="*/ 796037 h 921549"/>
                    <a:gd name="connsiteX12" fmla="*/ 463176 w 941119"/>
                    <a:gd name="connsiteY12" fmla="*/ 781271 h 921549"/>
                    <a:gd name="connsiteX13" fmla="*/ 462892 w 941119"/>
                    <a:gd name="connsiteY13" fmla="*/ 778727 h 921549"/>
                    <a:gd name="connsiteX14" fmla="*/ 461113 w 941119"/>
                    <a:gd name="connsiteY14" fmla="*/ 762431 h 921549"/>
                    <a:gd name="connsiteX15" fmla="*/ 459992 w 941119"/>
                    <a:gd name="connsiteY15" fmla="*/ 753286 h 921549"/>
                    <a:gd name="connsiteX16" fmla="*/ 454904 w 941119"/>
                    <a:gd name="connsiteY16" fmla="*/ 720890 h 921549"/>
                    <a:gd name="connsiteX17" fmla="*/ 445137 w 941119"/>
                    <a:gd name="connsiteY17" fmla="*/ 676307 h 921549"/>
                    <a:gd name="connsiteX18" fmla="*/ 427524 w 941119"/>
                    <a:gd name="connsiteY18" fmla="*/ 625888 h 921549"/>
                    <a:gd name="connsiteX19" fmla="*/ 401924 w 941119"/>
                    <a:gd name="connsiteY19" fmla="*/ 580256 h 921549"/>
                    <a:gd name="connsiteX20" fmla="*/ 385378 w 941119"/>
                    <a:gd name="connsiteY20" fmla="*/ 559992 h 921549"/>
                    <a:gd name="connsiteX21" fmla="*/ 382372 w 941119"/>
                    <a:gd name="connsiteY21" fmla="*/ 556434 h 921549"/>
                    <a:gd name="connsiteX22" fmla="*/ 376554 w 941119"/>
                    <a:gd name="connsiteY22" fmla="*/ 550635 h 921549"/>
                    <a:gd name="connsiteX23" fmla="*/ 374170 w 941119"/>
                    <a:gd name="connsiteY23" fmla="*/ 548695 h 921549"/>
                    <a:gd name="connsiteX24" fmla="*/ 359404 w 941119"/>
                    <a:gd name="connsiteY24" fmla="*/ 535940 h 921549"/>
                    <a:gd name="connsiteX25" fmla="*/ 336526 w 941119"/>
                    <a:gd name="connsiteY25" fmla="*/ 520302 h 921549"/>
                    <a:gd name="connsiteX26" fmla="*/ 281909 w 941119"/>
                    <a:gd name="connsiteY26" fmla="*/ 495395 h 921549"/>
                    <a:gd name="connsiteX27" fmla="*/ 237966 w 941119"/>
                    <a:gd name="connsiteY27" fmla="*/ 482942 h 921549"/>
                    <a:gd name="connsiteX28" fmla="*/ 203239 w 941119"/>
                    <a:gd name="connsiteY28" fmla="*/ 476199 h 921549"/>
                    <a:gd name="connsiteX29" fmla="*/ 171839 w 941119"/>
                    <a:gd name="connsiteY29" fmla="*/ 471449 h 921549"/>
                    <a:gd name="connsiteX30" fmla="*/ 158585 w 941119"/>
                    <a:gd name="connsiteY30" fmla="*/ 470043 h 921549"/>
                    <a:gd name="connsiteX31" fmla="*/ 145349 w 941119"/>
                    <a:gd name="connsiteY31" fmla="*/ 468496 h 921549"/>
                    <a:gd name="connsiteX32" fmla="*/ 142306 w 941119"/>
                    <a:gd name="connsiteY32" fmla="*/ 468140 h 921549"/>
                    <a:gd name="connsiteX33" fmla="*/ 132611 w 941119"/>
                    <a:gd name="connsiteY33" fmla="*/ 467339 h 921549"/>
                    <a:gd name="connsiteX34" fmla="*/ 114180 w 941119"/>
                    <a:gd name="connsiteY34" fmla="*/ 466023 h 921549"/>
                    <a:gd name="connsiteX35" fmla="*/ 107063 w 941119"/>
                    <a:gd name="connsiteY35" fmla="*/ 465364 h 921549"/>
                    <a:gd name="connsiteX36" fmla="*/ 105533 w 941119"/>
                    <a:gd name="connsiteY36" fmla="*/ 465133 h 921549"/>
                    <a:gd name="connsiteX37" fmla="*/ 82975 w 941119"/>
                    <a:gd name="connsiteY37" fmla="*/ 463977 h 921549"/>
                    <a:gd name="connsiteX38" fmla="*/ 67604 w 941119"/>
                    <a:gd name="connsiteY38" fmla="*/ 463176 h 921549"/>
                    <a:gd name="connsiteX39" fmla="*/ 58887 w 941119"/>
                    <a:gd name="connsiteY39" fmla="*/ 462963 h 921549"/>
                    <a:gd name="connsiteX40" fmla="*/ 38374 w 941119"/>
                    <a:gd name="connsiteY40" fmla="*/ 462073 h 921549"/>
                    <a:gd name="connsiteX41" fmla="*/ 34265 w 941119"/>
                    <a:gd name="connsiteY41" fmla="*/ 461984 h 921549"/>
                    <a:gd name="connsiteX42" fmla="*/ 4892 w 941119"/>
                    <a:gd name="connsiteY42" fmla="*/ 461931 h 921549"/>
                    <a:gd name="connsiteX43" fmla="*/ 1334 w 941119"/>
                    <a:gd name="connsiteY43" fmla="*/ 461344 h 921549"/>
                    <a:gd name="connsiteX44" fmla="*/ 4394 w 941119"/>
                    <a:gd name="connsiteY44" fmla="*/ 461077 h 921549"/>
                    <a:gd name="connsiteX45" fmla="*/ 22416 w 941119"/>
                    <a:gd name="connsiteY45" fmla="*/ 460952 h 921549"/>
                    <a:gd name="connsiteX46" fmla="*/ 33090 w 941119"/>
                    <a:gd name="connsiteY46" fmla="*/ 460205 h 921549"/>
                    <a:gd name="connsiteX47" fmla="*/ 37200 w 941119"/>
                    <a:gd name="connsiteY47" fmla="*/ 460027 h 921549"/>
                    <a:gd name="connsiteX48" fmla="*/ 54688 w 941119"/>
                    <a:gd name="connsiteY48" fmla="*/ 460027 h 921549"/>
                    <a:gd name="connsiteX49" fmla="*/ 64918 w 941119"/>
                    <a:gd name="connsiteY49" fmla="*/ 459334 h 921549"/>
                    <a:gd name="connsiteX50" fmla="*/ 74151 w 941119"/>
                    <a:gd name="connsiteY50" fmla="*/ 459031 h 921549"/>
                    <a:gd name="connsiteX51" fmla="*/ 87992 w 941119"/>
                    <a:gd name="connsiteY51" fmla="*/ 458195 h 921549"/>
                    <a:gd name="connsiteX52" fmla="*/ 93116 w 941119"/>
                    <a:gd name="connsiteY52" fmla="*/ 457999 h 921549"/>
                    <a:gd name="connsiteX53" fmla="*/ 105391 w 941119"/>
                    <a:gd name="connsiteY53" fmla="*/ 457163 h 921549"/>
                    <a:gd name="connsiteX54" fmla="*/ 109501 w 941119"/>
                    <a:gd name="connsiteY54" fmla="*/ 456985 h 921549"/>
                    <a:gd name="connsiteX55" fmla="*/ 120744 w 941119"/>
                    <a:gd name="connsiteY55" fmla="*/ 456131 h 921549"/>
                    <a:gd name="connsiteX56" fmla="*/ 124302 w 941119"/>
                    <a:gd name="connsiteY56" fmla="*/ 455953 h 921549"/>
                    <a:gd name="connsiteX57" fmla="*/ 132468 w 941119"/>
                    <a:gd name="connsiteY57" fmla="*/ 455171 h 921549"/>
                    <a:gd name="connsiteX58" fmla="*/ 133998 w 941119"/>
                    <a:gd name="connsiteY58" fmla="*/ 454993 h 921549"/>
                    <a:gd name="connsiteX59" fmla="*/ 149850 w 941119"/>
                    <a:gd name="connsiteY59" fmla="*/ 453747 h 921549"/>
                    <a:gd name="connsiteX60" fmla="*/ 163050 w 941119"/>
                    <a:gd name="connsiteY60" fmla="*/ 452128 h 921549"/>
                    <a:gd name="connsiteX61" fmla="*/ 174774 w 941119"/>
                    <a:gd name="connsiteY61" fmla="*/ 450794 h 921549"/>
                    <a:gd name="connsiteX62" fmla="*/ 193543 w 941119"/>
                    <a:gd name="connsiteY62" fmla="*/ 448125 h 921549"/>
                    <a:gd name="connsiteX63" fmla="*/ 214251 w 941119"/>
                    <a:gd name="connsiteY63" fmla="*/ 444656 h 921549"/>
                    <a:gd name="connsiteX64" fmla="*/ 226367 w 941119"/>
                    <a:gd name="connsiteY64" fmla="*/ 442450 h 921549"/>
                    <a:gd name="connsiteX65" fmla="*/ 281357 w 941119"/>
                    <a:gd name="connsiteY65" fmla="*/ 427649 h 921549"/>
                    <a:gd name="connsiteX66" fmla="*/ 326634 w 941119"/>
                    <a:gd name="connsiteY66" fmla="*/ 408079 h 921549"/>
                    <a:gd name="connsiteX67" fmla="*/ 363425 w 941119"/>
                    <a:gd name="connsiteY67" fmla="*/ 383724 h 921549"/>
                    <a:gd name="connsiteX68" fmla="*/ 387834 w 941119"/>
                    <a:gd name="connsiteY68" fmla="*/ 360205 h 921549"/>
                    <a:gd name="connsiteX69" fmla="*/ 411708 w 941119"/>
                    <a:gd name="connsiteY69" fmla="*/ 327470 h 921549"/>
                    <a:gd name="connsiteX70" fmla="*/ 423681 w 941119"/>
                    <a:gd name="connsiteY70" fmla="*/ 305321 h 921549"/>
                    <a:gd name="connsiteX71" fmla="*/ 440138 w 941119"/>
                    <a:gd name="connsiteY71" fmla="*/ 262624 h 921549"/>
                    <a:gd name="connsiteX72" fmla="*/ 450527 w 941119"/>
                    <a:gd name="connsiteY72" fmla="*/ 222915 h 921549"/>
                    <a:gd name="connsiteX73" fmla="*/ 455082 w 941119"/>
                    <a:gd name="connsiteY73" fmla="*/ 200286 h 921549"/>
                    <a:gd name="connsiteX74" fmla="*/ 458640 w 941119"/>
                    <a:gd name="connsiteY74" fmla="*/ 177514 h 921549"/>
                    <a:gd name="connsiteX75" fmla="*/ 460419 w 941119"/>
                    <a:gd name="connsiteY75" fmla="*/ 166840 h 921549"/>
                    <a:gd name="connsiteX76" fmla="*/ 461415 w 941119"/>
                    <a:gd name="connsiteY76" fmla="*/ 158176 h 921549"/>
                    <a:gd name="connsiteX77" fmla="*/ 462803 w 941119"/>
                    <a:gd name="connsiteY77" fmla="*/ 144922 h 921549"/>
                    <a:gd name="connsiteX78" fmla="*/ 464422 w 941119"/>
                    <a:gd name="connsiteY78" fmla="*/ 130155 h 921549"/>
                    <a:gd name="connsiteX79" fmla="*/ 464689 w 941119"/>
                    <a:gd name="connsiteY79" fmla="*/ 128643 h 921549"/>
                    <a:gd name="connsiteX80" fmla="*/ 465881 w 941119"/>
                    <a:gd name="connsiteY80" fmla="*/ 110728 h 921549"/>
                    <a:gd name="connsiteX81" fmla="*/ 466557 w 941119"/>
                    <a:gd name="connsiteY81" fmla="*/ 104110 h 921549"/>
                    <a:gd name="connsiteX82" fmla="*/ 466788 w 941119"/>
                    <a:gd name="connsiteY82" fmla="*/ 102580 h 921549"/>
                    <a:gd name="connsiteX83" fmla="*/ 467944 w 941119"/>
                    <a:gd name="connsiteY83" fmla="*/ 80538 h 921549"/>
                    <a:gd name="connsiteX84" fmla="*/ 468674 w 941119"/>
                    <a:gd name="connsiteY84" fmla="*/ 69294 h 921549"/>
                    <a:gd name="connsiteX85" fmla="*/ 468958 w 941119"/>
                    <a:gd name="connsiteY85" fmla="*/ 61075 h 921549"/>
                    <a:gd name="connsiteX86" fmla="*/ 469795 w 941119"/>
                    <a:gd name="connsiteY86" fmla="*/ 45188 h 921549"/>
                    <a:gd name="connsiteX87" fmla="*/ 469919 w 941119"/>
                    <a:gd name="connsiteY87" fmla="*/ 41096 h 921549"/>
                    <a:gd name="connsiteX88" fmla="*/ 470026 w 941119"/>
                    <a:gd name="connsiteY88" fmla="*/ 10230 h 921549"/>
                    <a:gd name="connsiteX89" fmla="*/ 471947 w 941119"/>
                    <a:gd name="connsiteY89" fmla="*/ 1334 h 921549"/>
                    <a:gd name="connsiteX90" fmla="*/ 471947 w 941119"/>
                    <a:gd name="connsiteY90" fmla="*/ 5462 h 921549"/>
                    <a:gd name="connsiteX91" fmla="*/ 472054 w 941119"/>
                    <a:gd name="connsiteY91" fmla="*/ 28589 h 921549"/>
                    <a:gd name="connsiteX92" fmla="*/ 472783 w 941119"/>
                    <a:gd name="connsiteY92" fmla="*/ 40883 h 921549"/>
                    <a:gd name="connsiteX93" fmla="*/ 473068 w 941119"/>
                    <a:gd name="connsiteY93" fmla="*/ 51664 h 921549"/>
                    <a:gd name="connsiteX94" fmla="*/ 473904 w 941119"/>
                    <a:gd name="connsiteY94" fmla="*/ 68067 h 921549"/>
                    <a:gd name="connsiteX95" fmla="*/ 474100 w 941119"/>
                    <a:gd name="connsiteY95" fmla="*/ 75183 h 921549"/>
                    <a:gd name="connsiteX96" fmla="*/ 474900 w 941119"/>
                    <a:gd name="connsiteY96" fmla="*/ 86942 h 921549"/>
                    <a:gd name="connsiteX97" fmla="*/ 475096 w 941119"/>
                    <a:gd name="connsiteY97" fmla="*/ 90500 h 921549"/>
                    <a:gd name="connsiteX98" fmla="*/ 475986 w 941119"/>
                    <a:gd name="connsiteY98" fmla="*/ 103808 h 921549"/>
                    <a:gd name="connsiteX99" fmla="*/ 476146 w 941119"/>
                    <a:gd name="connsiteY99" fmla="*/ 108415 h 921549"/>
                    <a:gd name="connsiteX100" fmla="*/ 476893 w 941119"/>
                    <a:gd name="connsiteY100" fmla="*/ 116065 h 921549"/>
                    <a:gd name="connsiteX101" fmla="*/ 477071 w 941119"/>
                    <a:gd name="connsiteY101" fmla="*/ 117595 h 921549"/>
                    <a:gd name="connsiteX102" fmla="*/ 478316 w 941119"/>
                    <a:gd name="connsiteY102" fmla="*/ 134479 h 921549"/>
                    <a:gd name="connsiteX103" fmla="*/ 480095 w 941119"/>
                    <a:gd name="connsiteY103" fmla="*/ 149227 h 921549"/>
                    <a:gd name="connsiteX104" fmla="*/ 481163 w 941119"/>
                    <a:gd name="connsiteY104" fmla="*/ 159421 h 921549"/>
                    <a:gd name="connsiteX105" fmla="*/ 491339 w 941119"/>
                    <a:gd name="connsiteY105" fmla="*/ 221083 h 921549"/>
                    <a:gd name="connsiteX106" fmla="*/ 508204 w 941119"/>
                    <a:gd name="connsiteY106" fmla="*/ 280290 h 921549"/>
                    <a:gd name="connsiteX107" fmla="*/ 538448 w 941119"/>
                    <a:gd name="connsiteY107" fmla="*/ 339639 h 921549"/>
                    <a:gd name="connsiteX108" fmla="*/ 552556 w 941119"/>
                    <a:gd name="connsiteY108" fmla="*/ 357928 h 921549"/>
                    <a:gd name="connsiteX109" fmla="*/ 567073 w 941119"/>
                    <a:gd name="connsiteY109" fmla="*/ 373210 h 921549"/>
                    <a:gd name="connsiteX110" fmla="*/ 587550 w 941119"/>
                    <a:gd name="connsiteY110" fmla="*/ 390289 h 921549"/>
                    <a:gd name="connsiteX111" fmla="*/ 609077 w 941119"/>
                    <a:gd name="connsiteY111" fmla="*/ 404325 h 921549"/>
                    <a:gd name="connsiteX112" fmla="*/ 644249 w 941119"/>
                    <a:gd name="connsiteY112" fmla="*/ 421297 h 921549"/>
                    <a:gd name="connsiteX113" fmla="*/ 694062 w 941119"/>
                    <a:gd name="connsiteY113" fmla="*/ 437202 h 921549"/>
                    <a:gd name="connsiteX114" fmla="*/ 725106 w 941119"/>
                    <a:gd name="connsiteY114" fmla="*/ 444087 h 921549"/>
                    <a:gd name="connsiteX115" fmla="*/ 746846 w 941119"/>
                    <a:gd name="connsiteY115" fmla="*/ 447645 h 921549"/>
                    <a:gd name="connsiteX116" fmla="*/ 771664 w 941119"/>
                    <a:gd name="connsiteY116" fmla="*/ 451328 h 921549"/>
                    <a:gd name="connsiteX117" fmla="*/ 784936 w 941119"/>
                    <a:gd name="connsiteY117" fmla="*/ 452644 h 921549"/>
                    <a:gd name="connsiteX118" fmla="*/ 800200 w 941119"/>
                    <a:gd name="connsiteY118" fmla="*/ 454423 h 921549"/>
                    <a:gd name="connsiteX119" fmla="*/ 804292 w 941119"/>
                    <a:gd name="connsiteY119" fmla="*/ 454672 h 921549"/>
                    <a:gd name="connsiteX120" fmla="*/ 811408 w 941119"/>
                    <a:gd name="connsiteY120" fmla="*/ 455420 h 921549"/>
                    <a:gd name="connsiteX121" fmla="*/ 812422 w 941119"/>
                    <a:gd name="connsiteY121" fmla="*/ 455580 h 921549"/>
                    <a:gd name="connsiteX122" fmla="*/ 830337 w 941119"/>
                    <a:gd name="connsiteY122" fmla="*/ 456754 h 921549"/>
                    <a:gd name="connsiteX123" fmla="*/ 839535 w 941119"/>
                    <a:gd name="connsiteY123" fmla="*/ 457519 h 921549"/>
                    <a:gd name="connsiteX124" fmla="*/ 841065 w 941119"/>
                    <a:gd name="connsiteY124" fmla="*/ 457697 h 921549"/>
                    <a:gd name="connsiteX125" fmla="*/ 870829 w 941119"/>
                    <a:gd name="connsiteY125" fmla="*/ 458871 h 921549"/>
                    <a:gd name="connsiteX126" fmla="*/ 879510 w 941119"/>
                    <a:gd name="connsiteY126" fmla="*/ 459529 h 921549"/>
                    <a:gd name="connsiteX127" fmla="*/ 883602 w 941119"/>
                    <a:gd name="connsiteY127" fmla="*/ 459778 h 921549"/>
                    <a:gd name="connsiteX128" fmla="*/ 900059 w 941119"/>
                    <a:gd name="connsiteY128" fmla="*/ 459885 h 921549"/>
                    <a:gd name="connsiteX129" fmla="*/ 913384 w 941119"/>
                    <a:gd name="connsiteY129" fmla="*/ 460632 h 921549"/>
                    <a:gd name="connsiteX130" fmla="*/ 923133 w 941119"/>
                    <a:gd name="connsiteY130" fmla="*/ 460846 h 921549"/>
                    <a:gd name="connsiteX131" fmla="*/ 940621 w 941119"/>
                    <a:gd name="connsiteY131" fmla="*/ 461522 h 921549"/>
                    <a:gd name="connsiteX132" fmla="*/ 937561 w 941119"/>
                    <a:gd name="connsiteY132" fmla="*/ 461806 h 921549"/>
                    <a:gd name="connsiteX133" fmla="*/ 906694 w 941119"/>
                    <a:gd name="connsiteY133" fmla="*/ 461949 h 921549"/>
                    <a:gd name="connsiteX134" fmla="*/ 900557 w 941119"/>
                    <a:gd name="connsiteY134" fmla="*/ 462482 h 921549"/>
                    <a:gd name="connsiteX135" fmla="*/ 895967 w 941119"/>
                    <a:gd name="connsiteY135" fmla="*/ 462838 h 921549"/>
                    <a:gd name="connsiteX136" fmla="*/ 881040 w 941119"/>
                    <a:gd name="connsiteY136" fmla="*/ 462945 h 921549"/>
                    <a:gd name="connsiteX137" fmla="*/ 870811 w 941119"/>
                    <a:gd name="connsiteY137" fmla="*/ 463639 h 921549"/>
                    <a:gd name="connsiteX138" fmla="*/ 860546 w 941119"/>
                    <a:gd name="connsiteY138" fmla="*/ 463959 h 921549"/>
                    <a:gd name="connsiteX139" fmla="*/ 850316 w 941119"/>
                    <a:gd name="connsiteY139" fmla="*/ 464688 h 921549"/>
                    <a:gd name="connsiteX140" fmla="*/ 844677 w 941119"/>
                    <a:gd name="connsiteY140" fmla="*/ 464955 h 921549"/>
                    <a:gd name="connsiteX141" fmla="*/ 832401 w 941119"/>
                    <a:gd name="connsiteY141" fmla="*/ 465809 h 921549"/>
                    <a:gd name="connsiteX142" fmla="*/ 827793 w 941119"/>
                    <a:gd name="connsiteY142" fmla="*/ 466005 h 921549"/>
                    <a:gd name="connsiteX143" fmla="*/ 818596 w 941119"/>
                    <a:gd name="connsiteY143" fmla="*/ 466788 h 921549"/>
                    <a:gd name="connsiteX144" fmla="*/ 817066 w 941119"/>
                    <a:gd name="connsiteY144" fmla="*/ 466966 h 921549"/>
                    <a:gd name="connsiteX145" fmla="*/ 800200 w 941119"/>
                    <a:gd name="connsiteY145" fmla="*/ 468264 h 921549"/>
                    <a:gd name="connsiteX146" fmla="*/ 785416 w 941119"/>
                    <a:gd name="connsiteY146" fmla="*/ 469777 h 921549"/>
                    <a:gd name="connsiteX147" fmla="*/ 773194 w 941119"/>
                    <a:gd name="connsiteY147" fmla="*/ 471182 h 921549"/>
                    <a:gd name="connsiteX148" fmla="*/ 762004 w 941119"/>
                    <a:gd name="connsiteY148" fmla="*/ 472481 h 921549"/>
                    <a:gd name="connsiteX149" fmla="*/ 751881 w 941119"/>
                    <a:gd name="connsiteY149" fmla="*/ 474117 h 921549"/>
                    <a:gd name="connsiteX150" fmla="*/ 724075 w 941119"/>
                    <a:gd name="connsiteY150" fmla="*/ 478654 h 921549"/>
                    <a:gd name="connsiteX151" fmla="*/ 689063 w 941119"/>
                    <a:gd name="connsiteY151" fmla="*/ 486606 h 921549"/>
                    <a:gd name="connsiteX152" fmla="*/ 637061 w 941119"/>
                    <a:gd name="connsiteY152" fmla="*/ 504272 h 921549"/>
                    <a:gd name="connsiteX153" fmla="*/ 592069 w 941119"/>
                    <a:gd name="connsiteY153" fmla="*/ 528948 h 921549"/>
                    <a:gd name="connsiteX154" fmla="*/ 567073 w 941119"/>
                    <a:gd name="connsiteY154" fmla="*/ 549531 h 921549"/>
                    <a:gd name="connsiteX155" fmla="*/ 560153 w 941119"/>
                    <a:gd name="connsiteY155" fmla="*/ 556434 h 921549"/>
                    <a:gd name="connsiteX156" fmla="*/ 541312 w 941119"/>
                    <a:gd name="connsiteY156" fmla="*/ 578797 h 921549"/>
                    <a:gd name="connsiteX157" fmla="*/ 520355 w 941119"/>
                    <a:gd name="connsiteY157" fmla="*/ 613524 h 921549"/>
                    <a:gd name="connsiteX158" fmla="*/ 507350 w 941119"/>
                    <a:gd name="connsiteY158" fmla="*/ 644266 h 921549"/>
                    <a:gd name="connsiteX159" fmla="*/ 493314 w 941119"/>
                    <a:gd name="connsiteY159" fmla="*/ 692034 h 921549"/>
                    <a:gd name="connsiteX160" fmla="*/ 487514 w 941119"/>
                    <a:gd name="connsiteY160" fmla="*/ 720143 h 921549"/>
                    <a:gd name="connsiteX161" fmla="*/ 483137 w 941119"/>
                    <a:gd name="connsiteY161" fmla="*/ 747985 h 921549"/>
                    <a:gd name="connsiteX162" fmla="*/ 479971 w 941119"/>
                    <a:gd name="connsiteY162" fmla="*/ 771860 h 921549"/>
                    <a:gd name="connsiteX163" fmla="*/ 478281 w 941119"/>
                    <a:gd name="connsiteY163" fmla="*/ 786092 h 921549"/>
                    <a:gd name="connsiteX164" fmla="*/ 476929 w 941119"/>
                    <a:gd name="connsiteY164" fmla="*/ 802442 h 921549"/>
                    <a:gd name="connsiteX165" fmla="*/ 475310 w 941119"/>
                    <a:gd name="connsiteY165" fmla="*/ 822367 h 921549"/>
                    <a:gd name="connsiteX166" fmla="*/ 475185 w 941119"/>
                    <a:gd name="connsiteY166" fmla="*/ 823381 h 921549"/>
                    <a:gd name="connsiteX167" fmla="*/ 474064 w 941119"/>
                    <a:gd name="connsiteY167" fmla="*/ 844392 h 921549"/>
                    <a:gd name="connsiteX168" fmla="*/ 473246 w 941119"/>
                    <a:gd name="connsiteY168" fmla="*/ 859264 h 921549"/>
                    <a:gd name="connsiteX169" fmla="*/ 473015 w 941119"/>
                    <a:gd name="connsiteY169" fmla="*/ 869014 h 921549"/>
                    <a:gd name="connsiteX170" fmla="*/ 472178 w 941119"/>
                    <a:gd name="connsiteY170" fmla="*/ 884883 h 921549"/>
                    <a:gd name="connsiteX171" fmla="*/ 472036 w 941119"/>
                    <a:gd name="connsiteY171" fmla="*/ 888992 h 921549"/>
                    <a:gd name="connsiteX172" fmla="*/ 471912 w 941119"/>
                    <a:gd name="connsiteY172" fmla="*/ 916265 h 921549"/>
                    <a:gd name="connsiteX173" fmla="*/ 471965 w 941119"/>
                    <a:gd name="connsiteY173" fmla="*/ 921371 h 9215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</a:cxnLst>
                  <a:rect l="l" t="t" r="r" b="b"/>
                  <a:pathLst>
                    <a:path w="941119" h="921549">
                      <a:moveTo>
                        <a:pt x="471965" y="921371"/>
                      </a:moveTo>
                      <a:cubicBezTo>
                        <a:pt x="470378" y="916840"/>
                        <a:pt x="469718" y="912036"/>
                        <a:pt x="470026" y="907245"/>
                      </a:cubicBezTo>
                      <a:cubicBezTo>
                        <a:pt x="470026" y="900396"/>
                        <a:pt x="470026" y="893529"/>
                        <a:pt x="470026" y="886680"/>
                      </a:cubicBezTo>
                      <a:cubicBezTo>
                        <a:pt x="470102" y="882398"/>
                        <a:pt x="469859" y="878115"/>
                        <a:pt x="469296" y="873871"/>
                      </a:cubicBezTo>
                      <a:cubicBezTo>
                        <a:pt x="468951" y="870115"/>
                        <a:pt x="468857" y="866342"/>
                        <a:pt x="469012" y="862574"/>
                      </a:cubicBezTo>
                      <a:cubicBezTo>
                        <a:pt x="469012" y="858126"/>
                        <a:pt x="469279" y="853678"/>
                        <a:pt x="468211" y="849266"/>
                      </a:cubicBezTo>
                      <a:cubicBezTo>
                        <a:pt x="468003" y="847907"/>
                        <a:pt x="467937" y="846530"/>
                        <a:pt x="468016" y="845157"/>
                      </a:cubicBezTo>
                      <a:cubicBezTo>
                        <a:pt x="467891" y="840211"/>
                        <a:pt x="468229" y="835229"/>
                        <a:pt x="467144" y="830301"/>
                      </a:cubicBezTo>
                      <a:cubicBezTo>
                        <a:pt x="466896" y="828432"/>
                        <a:pt x="466838" y="826542"/>
                        <a:pt x="466966" y="824662"/>
                      </a:cubicBezTo>
                      <a:cubicBezTo>
                        <a:pt x="467130" y="821746"/>
                        <a:pt x="466872" y="818823"/>
                        <a:pt x="466201" y="815980"/>
                      </a:cubicBezTo>
                      <a:cubicBezTo>
                        <a:pt x="466059" y="815489"/>
                        <a:pt x="466005" y="814977"/>
                        <a:pt x="466041" y="814468"/>
                      </a:cubicBezTo>
                      <a:cubicBezTo>
                        <a:pt x="466414" y="808277"/>
                        <a:pt x="465027" y="802192"/>
                        <a:pt x="464813" y="796037"/>
                      </a:cubicBezTo>
                      <a:cubicBezTo>
                        <a:pt x="464635" y="791091"/>
                        <a:pt x="463746" y="786199"/>
                        <a:pt x="463176" y="781271"/>
                      </a:cubicBezTo>
                      <a:cubicBezTo>
                        <a:pt x="463038" y="780428"/>
                        <a:pt x="462943" y="779579"/>
                        <a:pt x="462892" y="778727"/>
                      </a:cubicBezTo>
                      <a:cubicBezTo>
                        <a:pt x="462629" y="773263"/>
                        <a:pt x="462034" y="767821"/>
                        <a:pt x="461113" y="762431"/>
                      </a:cubicBezTo>
                      <a:cubicBezTo>
                        <a:pt x="460686" y="759388"/>
                        <a:pt x="460401" y="756329"/>
                        <a:pt x="459992" y="753286"/>
                      </a:cubicBezTo>
                      <a:cubicBezTo>
                        <a:pt x="458498" y="742452"/>
                        <a:pt x="456754" y="731671"/>
                        <a:pt x="454904" y="720890"/>
                      </a:cubicBezTo>
                      <a:cubicBezTo>
                        <a:pt x="452420" y="705871"/>
                        <a:pt x="449159" y="690989"/>
                        <a:pt x="445137" y="676307"/>
                      </a:cubicBezTo>
                      <a:cubicBezTo>
                        <a:pt x="440458" y="659107"/>
                        <a:pt x="434573" y="642259"/>
                        <a:pt x="427524" y="625888"/>
                      </a:cubicBezTo>
                      <a:cubicBezTo>
                        <a:pt x="420559" y="609848"/>
                        <a:pt x="411982" y="594559"/>
                        <a:pt x="401924" y="580256"/>
                      </a:cubicBezTo>
                      <a:cubicBezTo>
                        <a:pt x="396960" y="573068"/>
                        <a:pt x="391427" y="566292"/>
                        <a:pt x="385378" y="559992"/>
                      </a:cubicBezTo>
                      <a:cubicBezTo>
                        <a:pt x="384293" y="558889"/>
                        <a:pt x="383333" y="557680"/>
                        <a:pt x="382372" y="556434"/>
                      </a:cubicBezTo>
                      <a:cubicBezTo>
                        <a:pt x="380666" y="554280"/>
                        <a:pt x="378714" y="552333"/>
                        <a:pt x="376554" y="550635"/>
                      </a:cubicBezTo>
                      <a:cubicBezTo>
                        <a:pt x="375722" y="550037"/>
                        <a:pt x="374925" y="549389"/>
                        <a:pt x="374170" y="548695"/>
                      </a:cubicBezTo>
                      <a:cubicBezTo>
                        <a:pt x="369525" y="544134"/>
                        <a:pt x="364594" y="539873"/>
                        <a:pt x="359404" y="535940"/>
                      </a:cubicBezTo>
                      <a:cubicBezTo>
                        <a:pt x="352144" y="530209"/>
                        <a:pt x="344501" y="524984"/>
                        <a:pt x="336526" y="520302"/>
                      </a:cubicBezTo>
                      <a:cubicBezTo>
                        <a:pt x="319182" y="510227"/>
                        <a:pt x="300888" y="501885"/>
                        <a:pt x="281909" y="495395"/>
                      </a:cubicBezTo>
                      <a:cubicBezTo>
                        <a:pt x="267490" y="490476"/>
                        <a:pt x="252821" y="486320"/>
                        <a:pt x="237966" y="482942"/>
                      </a:cubicBezTo>
                      <a:cubicBezTo>
                        <a:pt x="226473" y="480291"/>
                        <a:pt x="214927" y="477853"/>
                        <a:pt x="203239" y="476199"/>
                      </a:cubicBezTo>
                      <a:cubicBezTo>
                        <a:pt x="192760" y="474722"/>
                        <a:pt x="182335" y="472641"/>
                        <a:pt x="171839" y="471449"/>
                      </a:cubicBezTo>
                      <a:cubicBezTo>
                        <a:pt x="167444" y="470933"/>
                        <a:pt x="162943" y="470239"/>
                        <a:pt x="158585" y="470043"/>
                      </a:cubicBezTo>
                      <a:cubicBezTo>
                        <a:pt x="154226" y="469848"/>
                        <a:pt x="149690" y="469047"/>
                        <a:pt x="145349" y="468496"/>
                      </a:cubicBezTo>
                      <a:cubicBezTo>
                        <a:pt x="144341" y="468325"/>
                        <a:pt x="143326" y="468206"/>
                        <a:pt x="142306" y="468140"/>
                      </a:cubicBezTo>
                      <a:cubicBezTo>
                        <a:pt x="139033" y="468140"/>
                        <a:pt x="135795" y="467410"/>
                        <a:pt x="132611" y="467339"/>
                      </a:cubicBezTo>
                      <a:cubicBezTo>
                        <a:pt x="126420" y="467197"/>
                        <a:pt x="120353" y="465863"/>
                        <a:pt x="114180" y="466023"/>
                      </a:cubicBezTo>
                      <a:cubicBezTo>
                        <a:pt x="111788" y="466194"/>
                        <a:pt x="109383" y="465971"/>
                        <a:pt x="107063" y="465364"/>
                      </a:cubicBezTo>
                      <a:cubicBezTo>
                        <a:pt x="106570" y="465201"/>
                        <a:pt x="106053" y="465123"/>
                        <a:pt x="105533" y="465133"/>
                      </a:cubicBezTo>
                      <a:cubicBezTo>
                        <a:pt x="97972" y="465489"/>
                        <a:pt x="90518" y="464101"/>
                        <a:pt x="82975" y="463977"/>
                      </a:cubicBezTo>
                      <a:cubicBezTo>
                        <a:pt x="77838" y="464155"/>
                        <a:pt x="72695" y="463886"/>
                        <a:pt x="67604" y="463176"/>
                      </a:cubicBezTo>
                      <a:cubicBezTo>
                        <a:pt x="64708" y="462883"/>
                        <a:pt x="61794" y="462812"/>
                        <a:pt x="58887" y="462963"/>
                      </a:cubicBezTo>
                      <a:cubicBezTo>
                        <a:pt x="52037" y="462767"/>
                        <a:pt x="45170" y="463425"/>
                        <a:pt x="38374" y="462073"/>
                      </a:cubicBezTo>
                      <a:cubicBezTo>
                        <a:pt x="37010" y="461918"/>
                        <a:pt x="35634" y="461888"/>
                        <a:pt x="34265" y="461984"/>
                      </a:cubicBezTo>
                      <a:lnTo>
                        <a:pt x="4892" y="461931"/>
                      </a:lnTo>
                      <a:cubicBezTo>
                        <a:pt x="3677" y="462016"/>
                        <a:pt x="2458" y="461815"/>
                        <a:pt x="1334" y="461344"/>
                      </a:cubicBezTo>
                      <a:cubicBezTo>
                        <a:pt x="2348" y="461255"/>
                        <a:pt x="3380" y="461095"/>
                        <a:pt x="4394" y="461077"/>
                      </a:cubicBezTo>
                      <a:lnTo>
                        <a:pt x="22416" y="460952"/>
                      </a:lnTo>
                      <a:cubicBezTo>
                        <a:pt x="25991" y="461127"/>
                        <a:pt x="29574" y="460876"/>
                        <a:pt x="33090" y="460205"/>
                      </a:cubicBezTo>
                      <a:cubicBezTo>
                        <a:pt x="34449" y="459994"/>
                        <a:pt x="35828" y="459935"/>
                        <a:pt x="37200" y="460027"/>
                      </a:cubicBezTo>
                      <a:cubicBezTo>
                        <a:pt x="43035" y="460027"/>
                        <a:pt x="48853" y="460027"/>
                        <a:pt x="54688" y="460027"/>
                      </a:cubicBezTo>
                      <a:cubicBezTo>
                        <a:pt x="58111" y="460079"/>
                        <a:pt x="61533" y="459848"/>
                        <a:pt x="64918" y="459334"/>
                      </a:cubicBezTo>
                      <a:cubicBezTo>
                        <a:pt x="67984" y="459010"/>
                        <a:pt x="71070" y="458908"/>
                        <a:pt x="74151" y="459031"/>
                      </a:cubicBezTo>
                      <a:cubicBezTo>
                        <a:pt x="78781" y="459232"/>
                        <a:pt x="83420" y="458953"/>
                        <a:pt x="87992" y="458195"/>
                      </a:cubicBezTo>
                      <a:cubicBezTo>
                        <a:pt x="89689" y="457960"/>
                        <a:pt x="91405" y="457894"/>
                        <a:pt x="93116" y="457999"/>
                      </a:cubicBezTo>
                      <a:cubicBezTo>
                        <a:pt x="97226" y="458202"/>
                        <a:pt x="101346" y="457921"/>
                        <a:pt x="105391" y="457163"/>
                      </a:cubicBezTo>
                      <a:cubicBezTo>
                        <a:pt x="106750" y="456951"/>
                        <a:pt x="108129" y="456891"/>
                        <a:pt x="109501" y="456985"/>
                      </a:cubicBezTo>
                      <a:cubicBezTo>
                        <a:pt x="113269" y="457163"/>
                        <a:pt x="117046" y="456877"/>
                        <a:pt x="120744" y="456131"/>
                      </a:cubicBezTo>
                      <a:cubicBezTo>
                        <a:pt x="121919" y="455930"/>
                        <a:pt x="123113" y="455870"/>
                        <a:pt x="124302" y="455953"/>
                      </a:cubicBezTo>
                      <a:cubicBezTo>
                        <a:pt x="127048" y="456103"/>
                        <a:pt x="129801" y="455839"/>
                        <a:pt x="132468" y="455171"/>
                      </a:cubicBezTo>
                      <a:cubicBezTo>
                        <a:pt x="132964" y="455021"/>
                        <a:pt x="133482" y="454962"/>
                        <a:pt x="133998" y="454993"/>
                      </a:cubicBezTo>
                      <a:cubicBezTo>
                        <a:pt x="139335" y="455384"/>
                        <a:pt x="144530" y="453907"/>
                        <a:pt x="149850" y="453747"/>
                      </a:cubicBezTo>
                      <a:cubicBezTo>
                        <a:pt x="154262" y="453623"/>
                        <a:pt x="158745" y="452680"/>
                        <a:pt x="163050" y="452128"/>
                      </a:cubicBezTo>
                      <a:cubicBezTo>
                        <a:pt x="166964" y="451648"/>
                        <a:pt x="170878" y="451310"/>
                        <a:pt x="174774" y="450794"/>
                      </a:cubicBezTo>
                      <a:cubicBezTo>
                        <a:pt x="181036" y="449940"/>
                        <a:pt x="187228" y="448926"/>
                        <a:pt x="193543" y="448125"/>
                      </a:cubicBezTo>
                      <a:cubicBezTo>
                        <a:pt x="200499" y="447254"/>
                        <a:pt x="207384" y="445973"/>
                        <a:pt x="214251" y="444656"/>
                      </a:cubicBezTo>
                      <a:cubicBezTo>
                        <a:pt x="218290" y="443874"/>
                        <a:pt x="222364" y="443322"/>
                        <a:pt x="226367" y="442450"/>
                      </a:cubicBezTo>
                      <a:cubicBezTo>
                        <a:pt x="244963" y="438563"/>
                        <a:pt x="263323" y="433621"/>
                        <a:pt x="281357" y="427649"/>
                      </a:cubicBezTo>
                      <a:cubicBezTo>
                        <a:pt x="296960" y="422374"/>
                        <a:pt x="312103" y="415829"/>
                        <a:pt x="326634" y="408079"/>
                      </a:cubicBezTo>
                      <a:cubicBezTo>
                        <a:pt x="339643" y="401148"/>
                        <a:pt x="351963" y="392993"/>
                        <a:pt x="363425" y="383724"/>
                      </a:cubicBezTo>
                      <a:cubicBezTo>
                        <a:pt x="372173" y="376544"/>
                        <a:pt x="380335" y="368680"/>
                        <a:pt x="387834" y="360205"/>
                      </a:cubicBezTo>
                      <a:cubicBezTo>
                        <a:pt x="396875" y="350126"/>
                        <a:pt x="404875" y="339159"/>
                        <a:pt x="411708" y="327470"/>
                      </a:cubicBezTo>
                      <a:cubicBezTo>
                        <a:pt x="415925" y="320212"/>
                        <a:pt x="420195" y="312971"/>
                        <a:pt x="423681" y="305321"/>
                      </a:cubicBezTo>
                      <a:cubicBezTo>
                        <a:pt x="430088" y="291460"/>
                        <a:pt x="435585" y="277198"/>
                        <a:pt x="440138" y="262624"/>
                      </a:cubicBezTo>
                      <a:cubicBezTo>
                        <a:pt x="444158" y="249530"/>
                        <a:pt x="447699" y="236329"/>
                        <a:pt x="450527" y="222915"/>
                      </a:cubicBezTo>
                      <a:cubicBezTo>
                        <a:pt x="452129" y="215390"/>
                        <a:pt x="453801" y="207882"/>
                        <a:pt x="455082" y="200286"/>
                      </a:cubicBezTo>
                      <a:cubicBezTo>
                        <a:pt x="456363" y="192689"/>
                        <a:pt x="457448" y="185110"/>
                        <a:pt x="458640" y="177514"/>
                      </a:cubicBezTo>
                      <a:cubicBezTo>
                        <a:pt x="459191" y="173956"/>
                        <a:pt x="459743" y="170398"/>
                        <a:pt x="460419" y="166840"/>
                      </a:cubicBezTo>
                      <a:cubicBezTo>
                        <a:pt x="460917" y="163975"/>
                        <a:pt x="460881" y="161058"/>
                        <a:pt x="461415" y="158176"/>
                      </a:cubicBezTo>
                      <a:cubicBezTo>
                        <a:pt x="462234" y="153817"/>
                        <a:pt x="462340" y="149280"/>
                        <a:pt x="462803" y="144922"/>
                      </a:cubicBezTo>
                      <a:cubicBezTo>
                        <a:pt x="463319" y="139994"/>
                        <a:pt x="463870" y="135083"/>
                        <a:pt x="464422" y="130155"/>
                      </a:cubicBezTo>
                      <a:cubicBezTo>
                        <a:pt x="464562" y="129662"/>
                        <a:pt x="464651" y="129155"/>
                        <a:pt x="464689" y="128643"/>
                      </a:cubicBezTo>
                      <a:cubicBezTo>
                        <a:pt x="464368" y="122630"/>
                        <a:pt x="466005" y="116741"/>
                        <a:pt x="465881" y="110728"/>
                      </a:cubicBezTo>
                      <a:cubicBezTo>
                        <a:pt x="465758" y="108500"/>
                        <a:pt x="465987" y="106267"/>
                        <a:pt x="466557" y="104110"/>
                      </a:cubicBezTo>
                      <a:cubicBezTo>
                        <a:pt x="466720" y="103617"/>
                        <a:pt x="466799" y="103100"/>
                        <a:pt x="466788" y="102580"/>
                      </a:cubicBezTo>
                      <a:cubicBezTo>
                        <a:pt x="466397" y="95197"/>
                        <a:pt x="467998" y="87921"/>
                        <a:pt x="467944" y="80538"/>
                      </a:cubicBezTo>
                      <a:cubicBezTo>
                        <a:pt x="467823" y="76775"/>
                        <a:pt x="468069" y="73010"/>
                        <a:pt x="468674" y="69294"/>
                      </a:cubicBezTo>
                      <a:cubicBezTo>
                        <a:pt x="468983" y="66566"/>
                        <a:pt x="469078" y="63818"/>
                        <a:pt x="468958" y="61075"/>
                      </a:cubicBezTo>
                      <a:cubicBezTo>
                        <a:pt x="469101" y="55738"/>
                        <a:pt x="468585" y="50401"/>
                        <a:pt x="469795" y="45188"/>
                      </a:cubicBezTo>
                      <a:cubicBezTo>
                        <a:pt x="469988" y="43833"/>
                        <a:pt x="470029" y="42460"/>
                        <a:pt x="469919" y="41096"/>
                      </a:cubicBezTo>
                      <a:cubicBezTo>
                        <a:pt x="469919" y="30795"/>
                        <a:pt x="470079" y="20512"/>
                        <a:pt x="470026" y="10230"/>
                      </a:cubicBezTo>
                      <a:cubicBezTo>
                        <a:pt x="470088" y="7168"/>
                        <a:pt x="470741" y="4148"/>
                        <a:pt x="471947" y="1334"/>
                      </a:cubicBezTo>
                      <a:lnTo>
                        <a:pt x="471947" y="5462"/>
                      </a:lnTo>
                      <a:cubicBezTo>
                        <a:pt x="471947" y="13183"/>
                        <a:pt x="471947" y="20886"/>
                        <a:pt x="472054" y="28589"/>
                      </a:cubicBezTo>
                      <a:cubicBezTo>
                        <a:pt x="471995" y="32700"/>
                        <a:pt x="472239" y="36808"/>
                        <a:pt x="472783" y="40883"/>
                      </a:cubicBezTo>
                      <a:cubicBezTo>
                        <a:pt x="473128" y="44465"/>
                        <a:pt x="473223" y="48068"/>
                        <a:pt x="473068" y="51664"/>
                      </a:cubicBezTo>
                      <a:cubicBezTo>
                        <a:pt x="473193" y="57143"/>
                        <a:pt x="472819" y="62605"/>
                        <a:pt x="473904" y="68067"/>
                      </a:cubicBezTo>
                      <a:cubicBezTo>
                        <a:pt x="474171" y="70429"/>
                        <a:pt x="474237" y="72809"/>
                        <a:pt x="474100" y="75183"/>
                      </a:cubicBezTo>
                      <a:cubicBezTo>
                        <a:pt x="473904" y="79121"/>
                        <a:pt x="474173" y="83068"/>
                        <a:pt x="474900" y="86942"/>
                      </a:cubicBezTo>
                      <a:cubicBezTo>
                        <a:pt x="475098" y="88117"/>
                        <a:pt x="475164" y="89311"/>
                        <a:pt x="475096" y="90500"/>
                      </a:cubicBezTo>
                      <a:cubicBezTo>
                        <a:pt x="474922" y="94955"/>
                        <a:pt x="475219" y="99416"/>
                        <a:pt x="475986" y="103808"/>
                      </a:cubicBezTo>
                      <a:cubicBezTo>
                        <a:pt x="476210" y="105333"/>
                        <a:pt x="476263" y="106878"/>
                        <a:pt x="476146" y="108415"/>
                      </a:cubicBezTo>
                      <a:cubicBezTo>
                        <a:pt x="476012" y="110988"/>
                        <a:pt x="476263" y="113567"/>
                        <a:pt x="476893" y="116065"/>
                      </a:cubicBezTo>
                      <a:cubicBezTo>
                        <a:pt x="477041" y="116561"/>
                        <a:pt x="477101" y="117079"/>
                        <a:pt x="477071" y="117595"/>
                      </a:cubicBezTo>
                      <a:cubicBezTo>
                        <a:pt x="476715" y="123271"/>
                        <a:pt x="478085" y="128821"/>
                        <a:pt x="478316" y="134479"/>
                      </a:cubicBezTo>
                      <a:cubicBezTo>
                        <a:pt x="478530" y="139407"/>
                        <a:pt x="479455" y="144299"/>
                        <a:pt x="480095" y="149227"/>
                      </a:cubicBezTo>
                      <a:cubicBezTo>
                        <a:pt x="480487" y="152607"/>
                        <a:pt x="480771" y="156023"/>
                        <a:pt x="481163" y="159421"/>
                      </a:cubicBezTo>
                      <a:cubicBezTo>
                        <a:pt x="483600" y="180129"/>
                        <a:pt x="487123" y="200659"/>
                        <a:pt x="491339" y="221083"/>
                      </a:cubicBezTo>
                      <a:cubicBezTo>
                        <a:pt x="495486" y="241209"/>
                        <a:pt x="501124" y="260999"/>
                        <a:pt x="508204" y="280290"/>
                      </a:cubicBezTo>
                      <a:cubicBezTo>
                        <a:pt x="515675" y="301299"/>
                        <a:pt x="525842" y="321247"/>
                        <a:pt x="538448" y="339639"/>
                      </a:cubicBezTo>
                      <a:cubicBezTo>
                        <a:pt x="542878" y="345955"/>
                        <a:pt x="547521" y="352092"/>
                        <a:pt x="552556" y="357928"/>
                      </a:cubicBezTo>
                      <a:cubicBezTo>
                        <a:pt x="557146" y="363265"/>
                        <a:pt x="562092" y="368246"/>
                        <a:pt x="567073" y="373210"/>
                      </a:cubicBezTo>
                      <a:cubicBezTo>
                        <a:pt x="573448" y="379424"/>
                        <a:pt x="580293" y="385133"/>
                        <a:pt x="587550" y="390289"/>
                      </a:cubicBezTo>
                      <a:cubicBezTo>
                        <a:pt x="594471" y="395341"/>
                        <a:pt x="601694" y="399949"/>
                        <a:pt x="609077" y="404325"/>
                      </a:cubicBezTo>
                      <a:cubicBezTo>
                        <a:pt x="620349" y="410876"/>
                        <a:pt x="632106" y="416549"/>
                        <a:pt x="644249" y="421297"/>
                      </a:cubicBezTo>
                      <a:cubicBezTo>
                        <a:pt x="660441" y="427810"/>
                        <a:pt x="677090" y="433128"/>
                        <a:pt x="694062" y="437202"/>
                      </a:cubicBezTo>
                      <a:cubicBezTo>
                        <a:pt x="704363" y="439657"/>
                        <a:pt x="714681" y="442148"/>
                        <a:pt x="725106" y="444087"/>
                      </a:cubicBezTo>
                      <a:cubicBezTo>
                        <a:pt x="732312" y="445439"/>
                        <a:pt x="739517" y="446898"/>
                        <a:pt x="746846" y="447645"/>
                      </a:cubicBezTo>
                      <a:cubicBezTo>
                        <a:pt x="755155" y="448570"/>
                        <a:pt x="763392" y="450171"/>
                        <a:pt x="771664" y="451328"/>
                      </a:cubicBezTo>
                      <a:cubicBezTo>
                        <a:pt x="776076" y="451933"/>
                        <a:pt x="780560" y="452164"/>
                        <a:pt x="784936" y="452644"/>
                      </a:cubicBezTo>
                      <a:cubicBezTo>
                        <a:pt x="790024" y="453178"/>
                        <a:pt x="795112" y="453836"/>
                        <a:pt x="800200" y="454423"/>
                      </a:cubicBezTo>
                      <a:cubicBezTo>
                        <a:pt x="801552" y="454566"/>
                        <a:pt x="802922" y="454655"/>
                        <a:pt x="804292" y="454672"/>
                      </a:cubicBezTo>
                      <a:cubicBezTo>
                        <a:pt x="806689" y="454575"/>
                        <a:pt x="809085" y="454827"/>
                        <a:pt x="811408" y="455420"/>
                      </a:cubicBezTo>
                      <a:cubicBezTo>
                        <a:pt x="811734" y="455535"/>
                        <a:pt x="812077" y="455589"/>
                        <a:pt x="812422" y="455580"/>
                      </a:cubicBezTo>
                      <a:cubicBezTo>
                        <a:pt x="818453" y="455242"/>
                        <a:pt x="824342" y="456683"/>
                        <a:pt x="830337" y="456754"/>
                      </a:cubicBezTo>
                      <a:cubicBezTo>
                        <a:pt x="833424" y="456581"/>
                        <a:pt x="836520" y="456838"/>
                        <a:pt x="839535" y="457519"/>
                      </a:cubicBezTo>
                      <a:cubicBezTo>
                        <a:pt x="840031" y="457667"/>
                        <a:pt x="840549" y="457727"/>
                        <a:pt x="841065" y="457697"/>
                      </a:cubicBezTo>
                      <a:cubicBezTo>
                        <a:pt x="851010" y="457305"/>
                        <a:pt x="860866" y="459280"/>
                        <a:pt x="870829" y="458871"/>
                      </a:cubicBezTo>
                      <a:cubicBezTo>
                        <a:pt x="873739" y="458656"/>
                        <a:pt x="876666" y="458876"/>
                        <a:pt x="879510" y="459529"/>
                      </a:cubicBezTo>
                      <a:cubicBezTo>
                        <a:pt x="880859" y="459773"/>
                        <a:pt x="882232" y="459857"/>
                        <a:pt x="883602" y="459778"/>
                      </a:cubicBezTo>
                      <a:cubicBezTo>
                        <a:pt x="889082" y="459778"/>
                        <a:pt x="894579" y="459778"/>
                        <a:pt x="900059" y="459885"/>
                      </a:cubicBezTo>
                      <a:cubicBezTo>
                        <a:pt x="904513" y="459778"/>
                        <a:pt x="908970" y="460029"/>
                        <a:pt x="913384" y="460632"/>
                      </a:cubicBezTo>
                      <a:cubicBezTo>
                        <a:pt x="916621" y="460979"/>
                        <a:pt x="919883" y="461052"/>
                        <a:pt x="923133" y="460846"/>
                      </a:cubicBezTo>
                      <a:cubicBezTo>
                        <a:pt x="928970" y="460760"/>
                        <a:pt x="934807" y="460986"/>
                        <a:pt x="940621" y="461522"/>
                      </a:cubicBezTo>
                      <a:cubicBezTo>
                        <a:pt x="939589" y="461629"/>
                        <a:pt x="938575" y="461789"/>
                        <a:pt x="937561" y="461806"/>
                      </a:cubicBezTo>
                      <a:lnTo>
                        <a:pt x="906694" y="461949"/>
                      </a:lnTo>
                      <a:cubicBezTo>
                        <a:pt x="904636" y="461913"/>
                        <a:pt x="902578" y="462093"/>
                        <a:pt x="900557" y="462482"/>
                      </a:cubicBezTo>
                      <a:cubicBezTo>
                        <a:pt x="899043" y="462762"/>
                        <a:pt x="897506" y="462881"/>
                        <a:pt x="895967" y="462838"/>
                      </a:cubicBezTo>
                      <a:cubicBezTo>
                        <a:pt x="890985" y="462838"/>
                        <a:pt x="886022" y="462838"/>
                        <a:pt x="881040" y="462945"/>
                      </a:cubicBezTo>
                      <a:cubicBezTo>
                        <a:pt x="877618" y="462927"/>
                        <a:pt x="874200" y="463160"/>
                        <a:pt x="870811" y="463639"/>
                      </a:cubicBezTo>
                      <a:cubicBezTo>
                        <a:pt x="867400" y="463968"/>
                        <a:pt x="863970" y="464076"/>
                        <a:pt x="860546" y="463959"/>
                      </a:cubicBezTo>
                      <a:cubicBezTo>
                        <a:pt x="857119" y="463838"/>
                        <a:pt x="853691" y="464082"/>
                        <a:pt x="850316" y="464688"/>
                      </a:cubicBezTo>
                      <a:cubicBezTo>
                        <a:pt x="848450" y="464966"/>
                        <a:pt x="846561" y="465055"/>
                        <a:pt x="844677" y="464955"/>
                      </a:cubicBezTo>
                      <a:cubicBezTo>
                        <a:pt x="840565" y="464795"/>
                        <a:pt x="836450" y="465082"/>
                        <a:pt x="832401" y="465809"/>
                      </a:cubicBezTo>
                      <a:cubicBezTo>
                        <a:pt x="830876" y="466035"/>
                        <a:pt x="829332" y="466101"/>
                        <a:pt x="827793" y="466005"/>
                      </a:cubicBezTo>
                      <a:cubicBezTo>
                        <a:pt x="824707" y="465829"/>
                        <a:pt x="821609" y="466092"/>
                        <a:pt x="818596" y="466788"/>
                      </a:cubicBezTo>
                      <a:cubicBezTo>
                        <a:pt x="818101" y="466944"/>
                        <a:pt x="817582" y="467005"/>
                        <a:pt x="817066" y="466966"/>
                      </a:cubicBezTo>
                      <a:cubicBezTo>
                        <a:pt x="811391" y="466539"/>
                        <a:pt x="805787" y="467695"/>
                        <a:pt x="800200" y="468264"/>
                      </a:cubicBezTo>
                      <a:cubicBezTo>
                        <a:pt x="795290" y="468762"/>
                        <a:pt x="790327" y="469065"/>
                        <a:pt x="785416" y="469777"/>
                      </a:cubicBezTo>
                      <a:cubicBezTo>
                        <a:pt x="781378" y="470364"/>
                        <a:pt x="777286" y="470862"/>
                        <a:pt x="773194" y="471182"/>
                      </a:cubicBezTo>
                      <a:cubicBezTo>
                        <a:pt x="769458" y="471484"/>
                        <a:pt x="765722" y="471965"/>
                        <a:pt x="762004" y="472481"/>
                      </a:cubicBezTo>
                      <a:cubicBezTo>
                        <a:pt x="758624" y="472943"/>
                        <a:pt x="755279" y="473762"/>
                        <a:pt x="751881" y="474117"/>
                      </a:cubicBezTo>
                      <a:cubicBezTo>
                        <a:pt x="742541" y="475149"/>
                        <a:pt x="733308" y="476928"/>
                        <a:pt x="724075" y="478654"/>
                      </a:cubicBezTo>
                      <a:cubicBezTo>
                        <a:pt x="712315" y="480860"/>
                        <a:pt x="700609" y="483493"/>
                        <a:pt x="689063" y="486606"/>
                      </a:cubicBezTo>
                      <a:cubicBezTo>
                        <a:pt x="671320" y="491214"/>
                        <a:pt x="653939" y="497119"/>
                        <a:pt x="637061" y="504272"/>
                      </a:cubicBezTo>
                      <a:cubicBezTo>
                        <a:pt x="621276" y="510972"/>
                        <a:pt x="606203" y="519240"/>
                        <a:pt x="592069" y="528948"/>
                      </a:cubicBezTo>
                      <a:cubicBezTo>
                        <a:pt x="583147" y="535061"/>
                        <a:pt x="574784" y="541947"/>
                        <a:pt x="567073" y="549531"/>
                      </a:cubicBezTo>
                      <a:cubicBezTo>
                        <a:pt x="564778" y="551844"/>
                        <a:pt x="562483" y="554157"/>
                        <a:pt x="560153" y="556434"/>
                      </a:cubicBezTo>
                      <a:cubicBezTo>
                        <a:pt x="553214" y="563307"/>
                        <a:pt x="546908" y="570791"/>
                        <a:pt x="541312" y="578797"/>
                      </a:cubicBezTo>
                      <a:cubicBezTo>
                        <a:pt x="533346" y="589752"/>
                        <a:pt x="526335" y="601369"/>
                        <a:pt x="520355" y="613524"/>
                      </a:cubicBezTo>
                      <a:cubicBezTo>
                        <a:pt x="515516" y="623558"/>
                        <a:pt x="511181" y="633805"/>
                        <a:pt x="507350" y="644266"/>
                      </a:cubicBezTo>
                      <a:cubicBezTo>
                        <a:pt x="501720" y="659893"/>
                        <a:pt x="497032" y="675844"/>
                        <a:pt x="493314" y="692034"/>
                      </a:cubicBezTo>
                      <a:cubicBezTo>
                        <a:pt x="491143" y="701356"/>
                        <a:pt x="489275" y="710749"/>
                        <a:pt x="487514" y="720143"/>
                      </a:cubicBezTo>
                      <a:cubicBezTo>
                        <a:pt x="485753" y="729536"/>
                        <a:pt x="484383" y="738663"/>
                        <a:pt x="483137" y="747985"/>
                      </a:cubicBezTo>
                      <a:cubicBezTo>
                        <a:pt x="482088" y="755937"/>
                        <a:pt x="481163" y="763996"/>
                        <a:pt x="479971" y="771860"/>
                      </a:cubicBezTo>
                      <a:cubicBezTo>
                        <a:pt x="479259" y="776592"/>
                        <a:pt x="479811" y="781467"/>
                        <a:pt x="478281" y="786092"/>
                      </a:cubicBezTo>
                      <a:cubicBezTo>
                        <a:pt x="478241" y="791568"/>
                        <a:pt x="477788" y="797033"/>
                        <a:pt x="476929" y="802442"/>
                      </a:cubicBezTo>
                      <a:cubicBezTo>
                        <a:pt x="476253" y="809077"/>
                        <a:pt x="476733" y="815802"/>
                        <a:pt x="475310" y="822367"/>
                      </a:cubicBezTo>
                      <a:cubicBezTo>
                        <a:pt x="475233" y="822700"/>
                        <a:pt x="475192" y="823039"/>
                        <a:pt x="475185" y="823381"/>
                      </a:cubicBezTo>
                      <a:cubicBezTo>
                        <a:pt x="475452" y="830497"/>
                        <a:pt x="474349" y="837400"/>
                        <a:pt x="474064" y="844392"/>
                      </a:cubicBezTo>
                      <a:cubicBezTo>
                        <a:pt x="474128" y="849362"/>
                        <a:pt x="473856" y="854331"/>
                        <a:pt x="473246" y="859264"/>
                      </a:cubicBezTo>
                      <a:cubicBezTo>
                        <a:pt x="472927" y="862504"/>
                        <a:pt x="472851" y="865763"/>
                        <a:pt x="473015" y="869014"/>
                      </a:cubicBezTo>
                      <a:cubicBezTo>
                        <a:pt x="472872" y="874351"/>
                        <a:pt x="473370" y="879688"/>
                        <a:pt x="472178" y="884883"/>
                      </a:cubicBezTo>
                      <a:cubicBezTo>
                        <a:pt x="471988" y="886244"/>
                        <a:pt x="471940" y="887621"/>
                        <a:pt x="472036" y="888992"/>
                      </a:cubicBezTo>
                      <a:cubicBezTo>
                        <a:pt x="472036" y="898089"/>
                        <a:pt x="471995" y="907180"/>
                        <a:pt x="471912" y="916265"/>
                      </a:cubicBezTo>
                      <a:cubicBezTo>
                        <a:pt x="471947" y="917955"/>
                        <a:pt x="471965" y="919663"/>
                        <a:pt x="471965" y="92137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7" name="图形 136"/>
                <p:cNvSpPr/>
                <p:nvPr/>
              </p:nvSpPr>
              <p:spPr>
                <a:xfrm rot="1396695">
                  <a:off x="3848861" y="3971831"/>
                  <a:ext cx="198512" cy="194384"/>
                </a:xfrm>
                <a:custGeom>
                  <a:avLst/>
                  <a:gdLst>
                    <a:gd name="connsiteX0" fmla="*/ 471965 w 941119"/>
                    <a:gd name="connsiteY0" fmla="*/ 921371 h 921549"/>
                    <a:gd name="connsiteX1" fmla="*/ 470026 w 941119"/>
                    <a:gd name="connsiteY1" fmla="*/ 907245 h 921549"/>
                    <a:gd name="connsiteX2" fmla="*/ 470026 w 941119"/>
                    <a:gd name="connsiteY2" fmla="*/ 886680 h 921549"/>
                    <a:gd name="connsiteX3" fmla="*/ 469296 w 941119"/>
                    <a:gd name="connsiteY3" fmla="*/ 873871 h 921549"/>
                    <a:gd name="connsiteX4" fmla="*/ 469012 w 941119"/>
                    <a:gd name="connsiteY4" fmla="*/ 862574 h 921549"/>
                    <a:gd name="connsiteX5" fmla="*/ 468211 w 941119"/>
                    <a:gd name="connsiteY5" fmla="*/ 849266 h 921549"/>
                    <a:gd name="connsiteX6" fmla="*/ 468016 w 941119"/>
                    <a:gd name="connsiteY6" fmla="*/ 845157 h 921549"/>
                    <a:gd name="connsiteX7" fmla="*/ 467144 w 941119"/>
                    <a:gd name="connsiteY7" fmla="*/ 830301 h 921549"/>
                    <a:gd name="connsiteX8" fmla="*/ 466966 w 941119"/>
                    <a:gd name="connsiteY8" fmla="*/ 824662 h 921549"/>
                    <a:gd name="connsiteX9" fmla="*/ 466201 w 941119"/>
                    <a:gd name="connsiteY9" fmla="*/ 815980 h 921549"/>
                    <a:gd name="connsiteX10" fmla="*/ 466041 w 941119"/>
                    <a:gd name="connsiteY10" fmla="*/ 814468 h 921549"/>
                    <a:gd name="connsiteX11" fmla="*/ 464813 w 941119"/>
                    <a:gd name="connsiteY11" fmla="*/ 796037 h 921549"/>
                    <a:gd name="connsiteX12" fmla="*/ 463176 w 941119"/>
                    <a:gd name="connsiteY12" fmla="*/ 781271 h 921549"/>
                    <a:gd name="connsiteX13" fmla="*/ 462892 w 941119"/>
                    <a:gd name="connsiteY13" fmla="*/ 778727 h 921549"/>
                    <a:gd name="connsiteX14" fmla="*/ 461113 w 941119"/>
                    <a:gd name="connsiteY14" fmla="*/ 762431 h 921549"/>
                    <a:gd name="connsiteX15" fmla="*/ 459992 w 941119"/>
                    <a:gd name="connsiteY15" fmla="*/ 753286 h 921549"/>
                    <a:gd name="connsiteX16" fmla="*/ 454904 w 941119"/>
                    <a:gd name="connsiteY16" fmla="*/ 720890 h 921549"/>
                    <a:gd name="connsiteX17" fmla="*/ 445137 w 941119"/>
                    <a:gd name="connsiteY17" fmla="*/ 676307 h 921549"/>
                    <a:gd name="connsiteX18" fmla="*/ 427524 w 941119"/>
                    <a:gd name="connsiteY18" fmla="*/ 625888 h 921549"/>
                    <a:gd name="connsiteX19" fmla="*/ 401924 w 941119"/>
                    <a:gd name="connsiteY19" fmla="*/ 580256 h 921549"/>
                    <a:gd name="connsiteX20" fmla="*/ 385378 w 941119"/>
                    <a:gd name="connsiteY20" fmla="*/ 559992 h 921549"/>
                    <a:gd name="connsiteX21" fmla="*/ 382372 w 941119"/>
                    <a:gd name="connsiteY21" fmla="*/ 556434 h 921549"/>
                    <a:gd name="connsiteX22" fmla="*/ 376554 w 941119"/>
                    <a:gd name="connsiteY22" fmla="*/ 550635 h 921549"/>
                    <a:gd name="connsiteX23" fmla="*/ 374170 w 941119"/>
                    <a:gd name="connsiteY23" fmla="*/ 548695 h 921549"/>
                    <a:gd name="connsiteX24" fmla="*/ 359404 w 941119"/>
                    <a:gd name="connsiteY24" fmla="*/ 535940 h 921549"/>
                    <a:gd name="connsiteX25" fmla="*/ 336526 w 941119"/>
                    <a:gd name="connsiteY25" fmla="*/ 520302 h 921549"/>
                    <a:gd name="connsiteX26" fmla="*/ 281909 w 941119"/>
                    <a:gd name="connsiteY26" fmla="*/ 495395 h 921549"/>
                    <a:gd name="connsiteX27" fmla="*/ 237966 w 941119"/>
                    <a:gd name="connsiteY27" fmla="*/ 482942 h 921549"/>
                    <a:gd name="connsiteX28" fmla="*/ 203239 w 941119"/>
                    <a:gd name="connsiteY28" fmla="*/ 476199 h 921549"/>
                    <a:gd name="connsiteX29" fmla="*/ 171839 w 941119"/>
                    <a:gd name="connsiteY29" fmla="*/ 471449 h 921549"/>
                    <a:gd name="connsiteX30" fmla="*/ 158585 w 941119"/>
                    <a:gd name="connsiteY30" fmla="*/ 470043 h 921549"/>
                    <a:gd name="connsiteX31" fmla="*/ 145349 w 941119"/>
                    <a:gd name="connsiteY31" fmla="*/ 468496 h 921549"/>
                    <a:gd name="connsiteX32" fmla="*/ 142306 w 941119"/>
                    <a:gd name="connsiteY32" fmla="*/ 468140 h 921549"/>
                    <a:gd name="connsiteX33" fmla="*/ 132611 w 941119"/>
                    <a:gd name="connsiteY33" fmla="*/ 467339 h 921549"/>
                    <a:gd name="connsiteX34" fmla="*/ 114180 w 941119"/>
                    <a:gd name="connsiteY34" fmla="*/ 466023 h 921549"/>
                    <a:gd name="connsiteX35" fmla="*/ 107063 w 941119"/>
                    <a:gd name="connsiteY35" fmla="*/ 465364 h 921549"/>
                    <a:gd name="connsiteX36" fmla="*/ 105533 w 941119"/>
                    <a:gd name="connsiteY36" fmla="*/ 465133 h 921549"/>
                    <a:gd name="connsiteX37" fmla="*/ 82975 w 941119"/>
                    <a:gd name="connsiteY37" fmla="*/ 463977 h 921549"/>
                    <a:gd name="connsiteX38" fmla="*/ 67604 w 941119"/>
                    <a:gd name="connsiteY38" fmla="*/ 463176 h 921549"/>
                    <a:gd name="connsiteX39" fmla="*/ 58887 w 941119"/>
                    <a:gd name="connsiteY39" fmla="*/ 462963 h 921549"/>
                    <a:gd name="connsiteX40" fmla="*/ 38374 w 941119"/>
                    <a:gd name="connsiteY40" fmla="*/ 462073 h 921549"/>
                    <a:gd name="connsiteX41" fmla="*/ 34265 w 941119"/>
                    <a:gd name="connsiteY41" fmla="*/ 461984 h 921549"/>
                    <a:gd name="connsiteX42" fmla="*/ 4892 w 941119"/>
                    <a:gd name="connsiteY42" fmla="*/ 461931 h 921549"/>
                    <a:gd name="connsiteX43" fmla="*/ 1334 w 941119"/>
                    <a:gd name="connsiteY43" fmla="*/ 461344 h 921549"/>
                    <a:gd name="connsiteX44" fmla="*/ 4394 w 941119"/>
                    <a:gd name="connsiteY44" fmla="*/ 461077 h 921549"/>
                    <a:gd name="connsiteX45" fmla="*/ 22416 w 941119"/>
                    <a:gd name="connsiteY45" fmla="*/ 460952 h 921549"/>
                    <a:gd name="connsiteX46" fmla="*/ 33090 w 941119"/>
                    <a:gd name="connsiteY46" fmla="*/ 460205 h 921549"/>
                    <a:gd name="connsiteX47" fmla="*/ 37200 w 941119"/>
                    <a:gd name="connsiteY47" fmla="*/ 460027 h 921549"/>
                    <a:gd name="connsiteX48" fmla="*/ 54688 w 941119"/>
                    <a:gd name="connsiteY48" fmla="*/ 460027 h 921549"/>
                    <a:gd name="connsiteX49" fmla="*/ 64918 w 941119"/>
                    <a:gd name="connsiteY49" fmla="*/ 459334 h 921549"/>
                    <a:gd name="connsiteX50" fmla="*/ 74151 w 941119"/>
                    <a:gd name="connsiteY50" fmla="*/ 459031 h 921549"/>
                    <a:gd name="connsiteX51" fmla="*/ 87992 w 941119"/>
                    <a:gd name="connsiteY51" fmla="*/ 458195 h 921549"/>
                    <a:gd name="connsiteX52" fmla="*/ 93116 w 941119"/>
                    <a:gd name="connsiteY52" fmla="*/ 457999 h 921549"/>
                    <a:gd name="connsiteX53" fmla="*/ 105391 w 941119"/>
                    <a:gd name="connsiteY53" fmla="*/ 457163 h 921549"/>
                    <a:gd name="connsiteX54" fmla="*/ 109501 w 941119"/>
                    <a:gd name="connsiteY54" fmla="*/ 456985 h 921549"/>
                    <a:gd name="connsiteX55" fmla="*/ 120744 w 941119"/>
                    <a:gd name="connsiteY55" fmla="*/ 456131 h 921549"/>
                    <a:gd name="connsiteX56" fmla="*/ 124302 w 941119"/>
                    <a:gd name="connsiteY56" fmla="*/ 455953 h 921549"/>
                    <a:gd name="connsiteX57" fmla="*/ 132468 w 941119"/>
                    <a:gd name="connsiteY57" fmla="*/ 455171 h 921549"/>
                    <a:gd name="connsiteX58" fmla="*/ 133998 w 941119"/>
                    <a:gd name="connsiteY58" fmla="*/ 454993 h 921549"/>
                    <a:gd name="connsiteX59" fmla="*/ 149850 w 941119"/>
                    <a:gd name="connsiteY59" fmla="*/ 453747 h 921549"/>
                    <a:gd name="connsiteX60" fmla="*/ 163050 w 941119"/>
                    <a:gd name="connsiteY60" fmla="*/ 452128 h 921549"/>
                    <a:gd name="connsiteX61" fmla="*/ 174774 w 941119"/>
                    <a:gd name="connsiteY61" fmla="*/ 450794 h 921549"/>
                    <a:gd name="connsiteX62" fmla="*/ 193543 w 941119"/>
                    <a:gd name="connsiteY62" fmla="*/ 448125 h 921549"/>
                    <a:gd name="connsiteX63" fmla="*/ 214251 w 941119"/>
                    <a:gd name="connsiteY63" fmla="*/ 444656 h 921549"/>
                    <a:gd name="connsiteX64" fmla="*/ 226367 w 941119"/>
                    <a:gd name="connsiteY64" fmla="*/ 442450 h 921549"/>
                    <a:gd name="connsiteX65" fmla="*/ 281357 w 941119"/>
                    <a:gd name="connsiteY65" fmla="*/ 427649 h 921549"/>
                    <a:gd name="connsiteX66" fmla="*/ 326634 w 941119"/>
                    <a:gd name="connsiteY66" fmla="*/ 408079 h 921549"/>
                    <a:gd name="connsiteX67" fmla="*/ 363425 w 941119"/>
                    <a:gd name="connsiteY67" fmla="*/ 383724 h 921549"/>
                    <a:gd name="connsiteX68" fmla="*/ 387834 w 941119"/>
                    <a:gd name="connsiteY68" fmla="*/ 360205 h 921549"/>
                    <a:gd name="connsiteX69" fmla="*/ 411708 w 941119"/>
                    <a:gd name="connsiteY69" fmla="*/ 327470 h 921549"/>
                    <a:gd name="connsiteX70" fmla="*/ 423681 w 941119"/>
                    <a:gd name="connsiteY70" fmla="*/ 305321 h 921549"/>
                    <a:gd name="connsiteX71" fmla="*/ 440138 w 941119"/>
                    <a:gd name="connsiteY71" fmla="*/ 262624 h 921549"/>
                    <a:gd name="connsiteX72" fmla="*/ 450527 w 941119"/>
                    <a:gd name="connsiteY72" fmla="*/ 222915 h 921549"/>
                    <a:gd name="connsiteX73" fmla="*/ 455082 w 941119"/>
                    <a:gd name="connsiteY73" fmla="*/ 200286 h 921549"/>
                    <a:gd name="connsiteX74" fmla="*/ 458640 w 941119"/>
                    <a:gd name="connsiteY74" fmla="*/ 177514 h 921549"/>
                    <a:gd name="connsiteX75" fmla="*/ 460419 w 941119"/>
                    <a:gd name="connsiteY75" fmla="*/ 166840 h 921549"/>
                    <a:gd name="connsiteX76" fmla="*/ 461415 w 941119"/>
                    <a:gd name="connsiteY76" fmla="*/ 158176 h 921549"/>
                    <a:gd name="connsiteX77" fmla="*/ 462803 w 941119"/>
                    <a:gd name="connsiteY77" fmla="*/ 144922 h 921549"/>
                    <a:gd name="connsiteX78" fmla="*/ 464422 w 941119"/>
                    <a:gd name="connsiteY78" fmla="*/ 130155 h 921549"/>
                    <a:gd name="connsiteX79" fmla="*/ 464689 w 941119"/>
                    <a:gd name="connsiteY79" fmla="*/ 128643 h 921549"/>
                    <a:gd name="connsiteX80" fmla="*/ 465881 w 941119"/>
                    <a:gd name="connsiteY80" fmla="*/ 110728 h 921549"/>
                    <a:gd name="connsiteX81" fmla="*/ 466557 w 941119"/>
                    <a:gd name="connsiteY81" fmla="*/ 104110 h 921549"/>
                    <a:gd name="connsiteX82" fmla="*/ 466788 w 941119"/>
                    <a:gd name="connsiteY82" fmla="*/ 102580 h 921549"/>
                    <a:gd name="connsiteX83" fmla="*/ 467944 w 941119"/>
                    <a:gd name="connsiteY83" fmla="*/ 80538 h 921549"/>
                    <a:gd name="connsiteX84" fmla="*/ 468674 w 941119"/>
                    <a:gd name="connsiteY84" fmla="*/ 69294 h 921549"/>
                    <a:gd name="connsiteX85" fmla="*/ 468958 w 941119"/>
                    <a:gd name="connsiteY85" fmla="*/ 61075 h 921549"/>
                    <a:gd name="connsiteX86" fmla="*/ 469795 w 941119"/>
                    <a:gd name="connsiteY86" fmla="*/ 45188 h 921549"/>
                    <a:gd name="connsiteX87" fmla="*/ 469919 w 941119"/>
                    <a:gd name="connsiteY87" fmla="*/ 41096 h 921549"/>
                    <a:gd name="connsiteX88" fmla="*/ 470026 w 941119"/>
                    <a:gd name="connsiteY88" fmla="*/ 10230 h 921549"/>
                    <a:gd name="connsiteX89" fmla="*/ 471947 w 941119"/>
                    <a:gd name="connsiteY89" fmla="*/ 1334 h 921549"/>
                    <a:gd name="connsiteX90" fmla="*/ 471947 w 941119"/>
                    <a:gd name="connsiteY90" fmla="*/ 5462 h 921549"/>
                    <a:gd name="connsiteX91" fmla="*/ 472054 w 941119"/>
                    <a:gd name="connsiteY91" fmla="*/ 28589 h 921549"/>
                    <a:gd name="connsiteX92" fmla="*/ 472783 w 941119"/>
                    <a:gd name="connsiteY92" fmla="*/ 40883 h 921549"/>
                    <a:gd name="connsiteX93" fmla="*/ 473068 w 941119"/>
                    <a:gd name="connsiteY93" fmla="*/ 51664 h 921549"/>
                    <a:gd name="connsiteX94" fmla="*/ 473904 w 941119"/>
                    <a:gd name="connsiteY94" fmla="*/ 68067 h 921549"/>
                    <a:gd name="connsiteX95" fmla="*/ 474100 w 941119"/>
                    <a:gd name="connsiteY95" fmla="*/ 75183 h 921549"/>
                    <a:gd name="connsiteX96" fmla="*/ 474900 w 941119"/>
                    <a:gd name="connsiteY96" fmla="*/ 86942 h 921549"/>
                    <a:gd name="connsiteX97" fmla="*/ 475096 w 941119"/>
                    <a:gd name="connsiteY97" fmla="*/ 90500 h 921549"/>
                    <a:gd name="connsiteX98" fmla="*/ 475986 w 941119"/>
                    <a:gd name="connsiteY98" fmla="*/ 103808 h 921549"/>
                    <a:gd name="connsiteX99" fmla="*/ 476146 w 941119"/>
                    <a:gd name="connsiteY99" fmla="*/ 108415 h 921549"/>
                    <a:gd name="connsiteX100" fmla="*/ 476893 w 941119"/>
                    <a:gd name="connsiteY100" fmla="*/ 116065 h 921549"/>
                    <a:gd name="connsiteX101" fmla="*/ 477071 w 941119"/>
                    <a:gd name="connsiteY101" fmla="*/ 117595 h 921549"/>
                    <a:gd name="connsiteX102" fmla="*/ 478316 w 941119"/>
                    <a:gd name="connsiteY102" fmla="*/ 134479 h 921549"/>
                    <a:gd name="connsiteX103" fmla="*/ 480095 w 941119"/>
                    <a:gd name="connsiteY103" fmla="*/ 149227 h 921549"/>
                    <a:gd name="connsiteX104" fmla="*/ 481163 w 941119"/>
                    <a:gd name="connsiteY104" fmla="*/ 159421 h 921549"/>
                    <a:gd name="connsiteX105" fmla="*/ 491339 w 941119"/>
                    <a:gd name="connsiteY105" fmla="*/ 221083 h 921549"/>
                    <a:gd name="connsiteX106" fmla="*/ 508204 w 941119"/>
                    <a:gd name="connsiteY106" fmla="*/ 280290 h 921549"/>
                    <a:gd name="connsiteX107" fmla="*/ 538448 w 941119"/>
                    <a:gd name="connsiteY107" fmla="*/ 339639 h 921549"/>
                    <a:gd name="connsiteX108" fmla="*/ 552556 w 941119"/>
                    <a:gd name="connsiteY108" fmla="*/ 357928 h 921549"/>
                    <a:gd name="connsiteX109" fmla="*/ 567073 w 941119"/>
                    <a:gd name="connsiteY109" fmla="*/ 373210 h 921549"/>
                    <a:gd name="connsiteX110" fmla="*/ 587550 w 941119"/>
                    <a:gd name="connsiteY110" fmla="*/ 390289 h 921549"/>
                    <a:gd name="connsiteX111" fmla="*/ 609077 w 941119"/>
                    <a:gd name="connsiteY111" fmla="*/ 404325 h 921549"/>
                    <a:gd name="connsiteX112" fmla="*/ 644249 w 941119"/>
                    <a:gd name="connsiteY112" fmla="*/ 421297 h 921549"/>
                    <a:gd name="connsiteX113" fmla="*/ 694062 w 941119"/>
                    <a:gd name="connsiteY113" fmla="*/ 437202 h 921549"/>
                    <a:gd name="connsiteX114" fmla="*/ 725106 w 941119"/>
                    <a:gd name="connsiteY114" fmla="*/ 444087 h 921549"/>
                    <a:gd name="connsiteX115" fmla="*/ 746846 w 941119"/>
                    <a:gd name="connsiteY115" fmla="*/ 447645 h 921549"/>
                    <a:gd name="connsiteX116" fmla="*/ 771664 w 941119"/>
                    <a:gd name="connsiteY116" fmla="*/ 451328 h 921549"/>
                    <a:gd name="connsiteX117" fmla="*/ 784936 w 941119"/>
                    <a:gd name="connsiteY117" fmla="*/ 452644 h 921549"/>
                    <a:gd name="connsiteX118" fmla="*/ 800200 w 941119"/>
                    <a:gd name="connsiteY118" fmla="*/ 454423 h 921549"/>
                    <a:gd name="connsiteX119" fmla="*/ 804292 w 941119"/>
                    <a:gd name="connsiteY119" fmla="*/ 454672 h 921549"/>
                    <a:gd name="connsiteX120" fmla="*/ 811408 w 941119"/>
                    <a:gd name="connsiteY120" fmla="*/ 455420 h 921549"/>
                    <a:gd name="connsiteX121" fmla="*/ 812422 w 941119"/>
                    <a:gd name="connsiteY121" fmla="*/ 455580 h 921549"/>
                    <a:gd name="connsiteX122" fmla="*/ 830337 w 941119"/>
                    <a:gd name="connsiteY122" fmla="*/ 456754 h 921549"/>
                    <a:gd name="connsiteX123" fmla="*/ 839535 w 941119"/>
                    <a:gd name="connsiteY123" fmla="*/ 457519 h 921549"/>
                    <a:gd name="connsiteX124" fmla="*/ 841065 w 941119"/>
                    <a:gd name="connsiteY124" fmla="*/ 457697 h 921549"/>
                    <a:gd name="connsiteX125" fmla="*/ 870829 w 941119"/>
                    <a:gd name="connsiteY125" fmla="*/ 458871 h 921549"/>
                    <a:gd name="connsiteX126" fmla="*/ 879510 w 941119"/>
                    <a:gd name="connsiteY126" fmla="*/ 459529 h 921549"/>
                    <a:gd name="connsiteX127" fmla="*/ 883602 w 941119"/>
                    <a:gd name="connsiteY127" fmla="*/ 459778 h 921549"/>
                    <a:gd name="connsiteX128" fmla="*/ 900059 w 941119"/>
                    <a:gd name="connsiteY128" fmla="*/ 459885 h 921549"/>
                    <a:gd name="connsiteX129" fmla="*/ 913384 w 941119"/>
                    <a:gd name="connsiteY129" fmla="*/ 460632 h 921549"/>
                    <a:gd name="connsiteX130" fmla="*/ 923133 w 941119"/>
                    <a:gd name="connsiteY130" fmla="*/ 460846 h 921549"/>
                    <a:gd name="connsiteX131" fmla="*/ 940621 w 941119"/>
                    <a:gd name="connsiteY131" fmla="*/ 461522 h 921549"/>
                    <a:gd name="connsiteX132" fmla="*/ 937561 w 941119"/>
                    <a:gd name="connsiteY132" fmla="*/ 461806 h 921549"/>
                    <a:gd name="connsiteX133" fmla="*/ 906694 w 941119"/>
                    <a:gd name="connsiteY133" fmla="*/ 461949 h 921549"/>
                    <a:gd name="connsiteX134" fmla="*/ 900557 w 941119"/>
                    <a:gd name="connsiteY134" fmla="*/ 462482 h 921549"/>
                    <a:gd name="connsiteX135" fmla="*/ 895967 w 941119"/>
                    <a:gd name="connsiteY135" fmla="*/ 462838 h 921549"/>
                    <a:gd name="connsiteX136" fmla="*/ 881040 w 941119"/>
                    <a:gd name="connsiteY136" fmla="*/ 462945 h 921549"/>
                    <a:gd name="connsiteX137" fmla="*/ 870811 w 941119"/>
                    <a:gd name="connsiteY137" fmla="*/ 463639 h 921549"/>
                    <a:gd name="connsiteX138" fmla="*/ 860546 w 941119"/>
                    <a:gd name="connsiteY138" fmla="*/ 463959 h 921549"/>
                    <a:gd name="connsiteX139" fmla="*/ 850316 w 941119"/>
                    <a:gd name="connsiteY139" fmla="*/ 464688 h 921549"/>
                    <a:gd name="connsiteX140" fmla="*/ 844677 w 941119"/>
                    <a:gd name="connsiteY140" fmla="*/ 464955 h 921549"/>
                    <a:gd name="connsiteX141" fmla="*/ 832401 w 941119"/>
                    <a:gd name="connsiteY141" fmla="*/ 465809 h 921549"/>
                    <a:gd name="connsiteX142" fmla="*/ 827793 w 941119"/>
                    <a:gd name="connsiteY142" fmla="*/ 466005 h 921549"/>
                    <a:gd name="connsiteX143" fmla="*/ 818596 w 941119"/>
                    <a:gd name="connsiteY143" fmla="*/ 466788 h 921549"/>
                    <a:gd name="connsiteX144" fmla="*/ 817066 w 941119"/>
                    <a:gd name="connsiteY144" fmla="*/ 466966 h 921549"/>
                    <a:gd name="connsiteX145" fmla="*/ 800200 w 941119"/>
                    <a:gd name="connsiteY145" fmla="*/ 468264 h 921549"/>
                    <a:gd name="connsiteX146" fmla="*/ 785416 w 941119"/>
                    <a:gd name="connsiteY146" fmla="*/ 469777 h 921549"/>
                    <a:gd name="connsiteX147" fmla="*/ 773194 w 941119"/>
                    <a:gd name="connsiteY147" fmla="*/ 471182 h 921549"/>
                    <a:gd name="connsiteX148" fmla="*/ 762004 w 941119"/>
                    <a:gd name="connsiteY148" fmla="*/ 472481 h 921549"/>
                    <a:gd name="connsiteX149" fmla="*/ 751881 w 941119"/>
                    <a:gd name="connsiteY149" fmla="*/ 474117 h 921549"/>
                    <a:gd name="connsiteX150" fmla="*/ 724075 w 941119"/>
                    <a:gd name="connsiteY150" fmla="*/ 478654 h 921549"/>
                    <a:gd name="connsiteX151" fmla="*/ 689063 w 941119"/>
                    <a:gd name="connsiteY151" fmla="*/ 486606 h 921549"/>
                    <a:gd name="connsiteX152" fmla="*/ 637061 w 941119"/>
                    <a:gd name="connsiteY152" fmla="*/ 504272 h 921549"/>
                    <a:gd name="connsiteX153" fmla="*/ 592069 w 941119"/>
                    <a:gd name="connsiteY153" fmla="*/ 528948 h 921549"/>
                    <a:gd name="connsiteX154" fmla="*/ 567073 w 941119"/>
                    <a:gd name="connsiteY154" fmla="*/ 549531 h 921549"/>
                    <a:gd name="connsiteX155" fmla="*/ 560153 w 941119"/>
                    <a:gd name="connsiteY155" fmla="*/ 556434 h 921549"/>
                    <a:gd name="connsiteX156" fmla="*/ 541312 w 941119"/>
                    <a:gd name="connsiteY156" fmla="*/ 578797 h 921549"/>
                    <a:gd name="connsiteX157" fmla="*/ 520355 w 941119"/>
                    <a:gd name="connsiteY157" fmla="*/ 613524 h 921549"/>
                    <a:gd name="connsiteX158" fmla="*/ 507350 w 941119"/>
                    <a:gd name="connsiteY158" fmla="*/ 644266 h 921549"/>
                    <a:gd name="connsiteX159" fmla="*/ 493314 w 941119"/>
                    <a:gd name="connsiteY159" fmla="*/ 692034 h 921549"/>
                    <a:gd name="connsiteX160" fmla="*/ 487514 w 941119"/>
                    <a:gd name="connsiteY160" fmla="*/ 720143 h 921549"/>
                    <a:gd name="connsiteX161" fmla="*/ 483137 w 941119"/>
                    <a:gd name="connsiteY161" fmla="*/ 747985 h 921549"/>
                    <a:gd name="connsiteX162" fmla="*/ 479971 w 941119"/>
                    <a:gd name="connsiteY162" fmla="*/ 771860 h 921549"/>
                    <a:gd name="connsiteX163" fmla="*/ 478281 w 941119"/>
                    <a:gd name="connsiteY163" fmla="*/ 786092 h 921549"/>
                    <a:gd name="connsiteX164" fmla="*/ 476929 w 941119"/>
                    <a:gd name="connsiteY164" fmla="*/ 802442 h 921549"/>
                    <a:gd name="connsiteX165" fmla="*/ 475310 w 941119"/>
                    <a:gd name="connsiteY165" fmla="*/ 822367 h 921549"/>
                    <a:gd name="connsiteX166" fmla="*/ 475185 w 941119"/>
                    <a:gd name="connsiteY166" fmla="*/ 823381 h 921549"/>
                    <a:gd name="connsiteX167" fmla="*/ 474064 w 941119"/>
                    <a:gd name="connsiteY167" fmla="*/ 844392 h 921549"/>
                    <a:gd name="connsiteX168" fmla="*/ 473246 w 941119"/>
                    <a:gd name="connsiteY168" fmla="*/ 859264 h 921549"/>
                    <a:gd name="connsiteX169" fmla="*/ 473015 w 941119"/>
                    <a:gd name="connsiteY169" fmla="*/ 869014 h 921549"/>
                    <a:gd name="connsiteX170" fmla="*/ 472178 w 941119"/>
                    <a:gd name="connsiteY170" fmla="*/ 884883 h 921549"/>
                    <a:gd name="connsiteX171" fmla="*/ 472036 w 941119"/>
                    <a:gd name="connsiteY171" fmla="*/ 888992 h 921549"/>
                    <a:gd name="connsiteX172" fmla="*/ 471912 w 941119"/>
                    <a:gd name="connsiteY172" fmla="*/ 916265 h 921549"/>
                    <a:gd name="connsiteX173" fmla="*/ 471965 w 941119"/>
                    <a:gd name="connsiteY173" fmla="*/ 921371 h 9215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</a:cxnLst>
                  <a:rect l="l" t="t" r="r" b="b"/>
                  <a:pathLst>
                    <a:path w="941119" h="921549">
                      <a:moveTo>
                        <a:pt x="471965" y="921371"/>
                      </a:moveTo>
                      <a:cubicBezTo>
                        <a:pt x="470378" y="916840"/>
                        <a:pt x="469718" y="912036"/>
                        <a:pt x="470026" y="907245"/>
                      </a:cubicBezTo>
                      <a:cubicBezTo>
                        <a:pt x="470026" y="900396"/>
                        <a:pt x="470026" y="893529"/>
                        <a:pt x="470026" y="886680"/>
                      </a:cubicBezTo>
                      <a:cubicBezTo>
                        <a:pt x="470102" y="882398"/>
                        <a:pt x="469859" y="878115"/>
                        <a:pt x="469296" y="873871"/>
                      </a:cubicBezTo>
                      <a:cubicBezTo>
                        <a:pt x="468951" y="870115"/>
                        <a:pt x="468857" y="866342"/>
                        <a:pt x="469012" y="862574"/>
                      </a:cubicBezTo>
                      <a:cubicBezTo>
                        <a:pt x="469012" y="858126"/>
                        <a:pt x="469279" y="853678"/>
                        <a:pt x="468211" y="849266"/>
                      </a:cubicBezTo>
                      <a:cubicBezTo>
                        <a:pt x="468003" y="847907"/>
                        <a:pt x="467937" y="846530"/>
                        <a:pt x="468016" y="845157"/>
                      </a:cubicBezTo>
                      <a:cubicBezTo>
                        <a:pt x="467891" y="840211"/>
                        <a:pt x="468229" y="835229"/>
                        <a:pt x="467144" y="830301"/>
                      </a:cubicBezTo>
                      <a:cubicBezTo>
                        <a:pt x="466896" y="828432"/>
                        <a:pt x="466838" y="826542"/>
                        <a:pt x="466966" y="824662"/>
                      </a:cubicBezTo>
                      <a:cubicBezTo>
                        <a:pt x="467130" y="821746"/>
                        <a:pt x="466872" y="818823"/>
                        <a:pt x="466201" y="815980"/>
                      </a:cubicBezTo>
                      <a:cubicBezTo>
                        <a:pt x="466059" y="815489"/>
                        <a:pt x="466005" y="814977"/>
                        <a:pt x="466041" y="814468"/>
                      </a:cubicBezTo>
                      <a:cubicBezTo>
                        <a:pt x="466414" y="808277"/>
                        <a:pt x="465027" y="802192"/>
                        <a:pt x="464813" y="796037"/>
                      </a:cubicBezTo>
                      <a:cubicBezTo>
                        <a:pt x="464635" y="791091"/>
                        <a:pt x="463746" y="786199"/>
                        <a:pt x="463176" y="781271"/>
                      </a:cubicBezTo>
                      <a:cubicBezTo>
                        <a:pt x="463038" y="780428"/>
                        <a:pt x="462943" y="779579"/>
                        <a:pt x="462892" y="778727"/>
                      </a:cubicBezTo>
                      <a:cubicBezTo>
                        <a:pt x="462629" y="773263"/>
                        <a:pt x="462034" y="767821"/>
                        <a:pt x="461113" y="762431"/>
                      </a:cubicBezTo>
                      <a:cubicBezTo>
                        <a:pt x="460686" y="759388"/>
                        <a:pt x="460401" y="756329"/>
                        <a:pt x="459992" y="753286"/>
                      </a:cubicBezTo>
                      <a:cubicBezTo>
                        <a:pt x="458498" y="742452"/>
                        <a:pt x="456754" y="731671"/>
                        <a:pt x="454904" y="720890"/>
                      </a:cubicBezTo>
                      <a:cubicBezTo>
                        <a:pt x="452420" y="705871"/>
                        <a:pt x="449159" y="690989"/>
                        <a:pt x="445137" y="676307"/>
                      </a:cubicBezTo>
                      <a:cubicBezTo>
                        <a:pt x="440458" y="659107"/>
                        <a:pt x="434573" y="642259"/>
                        <a:pt x="427524" y="625888"/>
                      </a:cubicBezTo>
                      <a:cubicBezTo>
                        <a:pt x="420559" y="609848"/>
                        <a:pt x="411982" y="594559"/>
                        <a:pt x="401924" y="580256"/>
                      </a:cubicBezTo>
                      <a:cubicBezTo>
                        <a:pt x="396960" y="573068"/>
                        <a:pt x="391427" y="566292"/>
                        <a:pt x="385378" y="559992"/>
                      </a:cubicBezTo>
                      <a:cubicBezTo>
                        <a:pt x="384293" y="558889"/>
                        <a:pt x="383333" y="557680"/>
                        <a:pt x="382372" y="556434"/>
                      </a:cubicBezTo>
                      <a:cubicBezTo>
                        <a:pt x="380666" y="554280"/>
                        <a:pt x="378714" y="552333"/>
                        <a:pt x="376554" y="550635"/>
                      </a:cubicBezTo>
                      <a:cubicBezTo>
                        <a:pt x="375722" y="550037"/>
                        <a:pt x="374925" y="549389"/>
                        <a:pt x="374170" y="548695"/>
                      </a:cubicBezTo>
                      <a:cubicBezTo>
                        <a:pt x="369525" y="544134"/>
                        <a:pt x="364594" y="539873"/>
                        <a:pt x="359404" y="535940"/>
                      </a:cubicBezTo>
                      <a:cubicBezTo>
                        <a:pt x="352144" y="530209"/>
                        <a:pt x="344501" y="524984"/>
                        <a:pt x="336526" y="520302"/>
                      </a:cubicBezTo>
                      <a:cubicBezTo>
                        <a:pt x="319182" y="510227"/>
                        <a:pt x="300888" y="501885"/>
                        <a:pt x="281909" y="495395"/>
                      </a:cubicBezTo>
                      <a:cubicBezTo>
                        <a:pt x="267490" y="490476"/>
                        <a:pt x="252821" y="486320"/>
                        <a:pt x="237966" y="482942"/>
                      </a:cubicBezTo>
                      <a:cubicBezTo>
                        <a:pt x="226473" y="480291"/>
                        <a:pt x="214927" y="477853"/>
                        <a:pt x="203239" y="476199"/>
                      </a:cubicBezTo>
                      <a:cubicBezTo>
                        <a:pt x="192760" y="474722"/>
                        <a:pt x="182335" y="472641"/>
                        <a:pt x="171839" y="471449"/>
                      </a:cubicBezTo>
                      <a:cubicBezTo>
                        <a:pt x="167444" y="470933"/>
                        <a:pt x="162943" y="470239"/>
                        <a:pt x="158585" y="470043"/>
                      </a:cubicBezTo>
                      <a:cubicBezTo>
                        <a:pt x="154226" y="469848"/>
                        <a:pt x="149690" y="469047"/>
                        <a:pt x="145349" y="468496"/>
                      </a:cubicBezTo>
                      <a:cubicBezTo>
                        <a:pt x="144341" y="468325"/>
                        <a:pt x="143326" y="468206"/>
                        <a:pt x="142306" y="468140"/>
                      </a:cubicBezTo>
                      <a:cubicBezTo>
                        <a:pt x="139033" y="468140"/>
                        <a:pt x="135795" y="467410"/>
                        <a:pt x="132611" y="467339"/>
                      </a:cubicBezTo>
                      <a:cubicBezTo>
                        <a:pt x="126420" y="467197"/>
                        <a:pt x="120353" y="465863"/>
                        <a:pt x="114180" y="466023"/>
                      </a:cubicBezTo>
                      <a:cubicBezTo>
                        <a:pt x="111788" y="466194"/>
                        <a:pt x="109383" y="465971"/>
                        <a:pt x="107063" y="465364"/>
                      </a:cubicBezTo>
                      <a:cubicBezTo>
                        <a:pt x="106570" y="465201"/>
                        <a:pt x="106053" y="465123"/>
                        <a:pt x="105533" y="465133"/>
                      </a:cubicBezTo>
                      <a:cubicBezTo>
                        <a:pt x="97972" y="465489"/>
                        <a:pt x="90518" y="464101"/>
                        <a:pt x="82975" y="463977"/>
                      </a:cubicBezTo>
                      <a:cubicBezTo>
                        <a:pt x="77838" y="464155"/>
                        <a:pt x="72695" y="463886"/>
                        <a:pt x="67604" y="463176"/>
                      </a:cubicBezTo>
                      <a:cubicBezTo>
                        <a:pt x="64708" y="462883"/>
                        <a:pt x="61794" y="462812"/>
                        <a:pt x="58887" y="462963"/>
                      </a:cubicBezTo>
                      <a:cubicBezTo>
                        <a:pt x="52037" y="462767"/>
                        <a:pt x="45170" y="463425"/>
                        <a:pt x="38374" y="462073"/>
                      </a:cubicBezTo>
                      <a:cubicBezTo>
                        <a:pt x="37010" y="461918"/>
                        <a:pt x="35634" y="461888"/>
                        <a:pt x="34265" y="461984"/>
                      </a:cubicBezTo>
                      <a:lnTo>
                        <a:pt x="4892" y="461931"/>
                      </a:lnTo>
                      <a:cubicBezTo>
                        <a:pt x="3677" y="462016"/>
                        <a:pt x="2458" y="461815"/>
                        <a:pt x="1334" y="461344"/>
                      </a:cubicBezTo>
                      <a:cubicBezTo>
                        <a:pt x="2348" y="461255"/>
                        <a:pt x="3380" y="461095"/>
                        <a:pt x="4394" y="461077"/>
                      </a:cubicBezTo>
                      <a:lnTo>
                        <a:pt x="22416" y="460952"/>
                      </a:lnTo>
                      <a:cubicBezTo>
                        <a:pt x="25991" y="461127"/>
                        <a:pt x="29574" y="460876"/>
                        <a:pt x="33090" y="460205"/>
                      </a:cubicBezTo>
                      <a:cubicBezTo>
                        <a:pt x="34449" y="459994"/>
                        <a:pt x="35828" y="459935"/>
                        <a:pt x="37200" y="460027"/>
                      </a:cubicBezTo>
                      <a:cubicBezTo>
                        <a:pt x="43035" y="460027"/>
                        <a:pt x="48853" y="460027"/>
                        <a:pt x="54688" y="460027"/>
                      </a:cubicBezTo>
                      <a:cubicBezTo>
                        <a:pt x="58111" y="460079"/>
                        <a:pt x="61533" y="459848"/>
                        <a:pt x="64918" y="459334"/>
                      </a:cubicBezTo>
                      <a:cubicBezTo>
                        <a:pt x="67984" y="459010"/>
                        <a:pt x="71070" y="458908"/>
                        <a:pt x="74151" y="459031"/>
                      </a:cubicBezTo>
                      <a:cubicBezTo>
                        <a:pt x="78781" y="459232"/>
                        <a:pt x="83420" y="458953"/>
                        <a:pt x="87992" y="458195"/>
                      </a:cubicBezTo>
                      <a:cubicBezTo>
                        <a:pt x="89689" y="457960"/>
                        <a:pt x="91405" y="457894"/>
                        <a:pt x="93116" y="457999"/>
                      </a:cubicBezTo>
                      <a:cubicBezTo>
                        <a:pt x="97226" y="458202"/>
                        <a:pt x="101346" y="457921"/>
                        <a:pt x="105391" y="457163"/>
                      </a:cubicBezTo>
                      <a:cubicBezTo>
                        <a:pt x="106750" y="456951"/>
                        <a:pt x="108129" y="456891"/>
                        <a:pt x="109501" y="456985"/>
                      </a:cubicBezTo>
                      <a:cubicBezTo>
                        <a:pt x="113269" y="457163"/>
                        <a:pt x="117046" y="456877"/>
                        <a:pt x="120744" y="456131"/>
                      </a:cubicBezTo>
                      <a:cubicBezTo>
                        <a:pt x="121919" y="455930"/>
                        <a:pt x="123113" y="455870"/>
                        <a:pt x="124302" y="455953"/>
                      </a:cubicBezTo>
                      <a:cubicBezTo>
                        <a:pt x="127048" y="456103"/>
                        <a:pt x="129801" y="455839"/>
                        <a:pt x="132468" y="455171"/>
                      </a:cubicBezTo>
                      <a:cubicBezTo>
                        <a:pt x="132964" y="455021"/>
                        <a:pt x="133482" y="454962"/>
                        <a:pt x="133998" y="454993"/>
                      </a:cubicBezTo>
                      <a:cubicBezTo>
                        <a:pt x="139335" y="455384"/>
                        <a:pt x="144530" y="453907"/>
                        <a:pt x="149850" y="453747"/>
                      </a:cubicBezTo>
                      <a:cubicBezTo>
                        <a:pt x="154262" y="453623"/>
                        <a:pt x="158745" y="452680"/>
                        <a:pt x="163050" y="452128"/>
                      </a:cubicBezTo>
                      <a:cubicBezTo>
                        <a:pt x="166964" y="451648"/>
                        <a:pt x="170878" y="451310"/>
                        <a:pt x="174774" y="450794"/>
                      </a:cubicBezTo>
                      <a:cubicBezTo>
                        <a:pt x="181036" y="449940"/>
                        <a:pt x="187228" y="448926"/>
                        <a:pt x="193543" y="448125"/>
                      </a:cubicBezTo>
                      <a:cubicBezTo>
                        <a:pt x="200499" y="447254"/>
                        <a:pt x="207384" y="445973"/>
                        <a:pt x="214251" y="444656"/>
                      </a:cubicBezTo>
                      <a:cubicBezTo>
                        <a:pt x="218290" y="443874"/>
                        <a:pt x="222364" y="443322"/>
                        <a:pt x="226367" y="442450"/>
                      </a:cubicBezTo>
                      <a:cubicBezTo>
                        <a:pt x="244963" y="438563"/>
                        <a:pt x="263323" y="433621"/>
                        <a:pt x="281357" y="427649"/>
                      </a:cubicBezTo>
                      <a:cubicBezTo>
                        <a:pt x="296960" y="422374"/>
                        <a:pt x="312103" y="415829"/>
                        <a:pt x="326634" y="408079"/>
                      </a:cubicBezTo>
                      <a:cubicBezTo>
                        <a:pt x="339643" y="401148"/>
                        <a:pt x="351963" y="392993"/>
                        <a:pt x="363425" y="383724"/>
                      </a:cubicBezTo>
                      <a:cubicBezTo>
                        <a:pt x="372173" y="376544"/>
                        <a:pt x="380335" y="368680"/>
                        <a:pt x="387834" y="360205"/>
                      </a:cubicBezTo>
                      <a:cubicBezTo>
                        <a:pt x="396875" y="350126"/>
                        <a:pt x="404875" y="339159"/>
                        <a:pt x="411708" y="327470"/>
                      </a:cubicBezTo>
                      <a:cubicBezTo>
                        <a:pt x="415925" y="320212"/>
                        <a:pt x="420195" y="312971"/>
                        <a:pt x="423681" y="305321"/>
                      </a:cubicBezTo>
                      <a:cubicBezTo>
                        <a:pt x="430088" y="291460"/>
                        <a:pt x="435585" y="277198"/>
                        <a:pt x="440138" y="262624"/>
                      </a:cubicBezTo>
                      <a:cubicBezTo>
                        <a:pt x="444158" y="249530"/>
                        <a:pt x="447699" y="236329"/>
                        <a:pt x="450527" y="222915"/>
                      </a:cubicBezTo>
                      <a:cubicBezTo>
                        <a:pt x="452129" y="215390"/>
                        <a:pt x="453801" y="207882"/>
                        <a:pt x="455082" y="200286"/>
                      </a:cubicBezTo>
                      <a:cubicBezTo>
                        <a:pt x="456363" y="192689"/>
                        <a:pt x="457448" y="185110"/>
                        <a:pt x="458640" y="177514"/>
                      </a:cubicBezTo>
                      <a:cubicBezTo>
                        <a:pt x="459191" y="173956"/>
                        <a:pt x="459743" y="170398"/>
                        <a:pt x="460419" y="166840"/>
                      </a:cubicBezTo>
                      <a:cubicBezTo>
                        <a:pt x="460917" y="163975"/>
                        <a:pt x="460881" y="161058"/>
                        <a:pt x="461415" y="158176"/>
                      </a:cubicBezTo>
                      <a:cubicBezTo>
                        <a:pt x="462234" y="153817"/>
                        <a:pt x="462340" y="149280"/>
                        <a:pt x="462803" y="144922"/>
                      </a:cubicBezTo>
                      <a:cubicBezTo>
                        <a:pt x="463319" y="139994"/>
                        <a:pt x="463870" y="135083"/>
                        <a:pt x="464422" y="130155"/>
                      </a:cubicBezTo>
                      <a:cubicBezTo>
                        <a:pt x="464562" y="129662"/>
                        <a:pt x="464651" y="129155"/>
                        <a:pt x="464689" y="128643"/>
                      </a:cubicBezTo>
                      <a:cubicBezTo>
                        <a:pt x="464368" y="122630"/>
                        <a:pt x="466005" y="116741"/>
                        <a:pt x="465881" y="110728"/>
                      </a:cubicBezTo>
                      <a:cubicBezTo>
                        <a:pt x="465758" y="108500"/>
                        <a:pt x="465987" y="106267"/>
                        <a:pt x="466557" y="104110"/>
                      </a:cubicBezTo>
                      <a:cubicBezTo>
                        <a:pt x="466720" y="103617"/>
                        <a:pt x="466799" y="103100"/>
                        <a:pt x="466788" y="102580"/>
                      </a:cubicBezTo>
                      <a:cubicBezTo>
                        <a:pt x="466397" y="95197"/>
                        <a:pt x="467998" y="87921"/>
                        <a:pt x="467944" y="80538"/>
                      </a:cubicBezTo>
                      <a:cubicBezTo>
                        <a:pt x="467823" y="76775"/>
                        <a:pt x="468069" y="73010"/>
                        <a:pt x="468674" y="69294"/>
                      </a:cubicBezTo>
                      <a:cubicBezTo>
                        <a:pt x="468983" y="66566"/>
                        <a:pt x="469078" y="63818"/>
                        <a:pt x="468958" y="61075"/>
                      </a:cubicBezTo>
                      <a:cubicBezTo>
                        <a:pt x="469101" y="55738"/>
                        <a:pt x="468585" y="50401"/>
                        <a:pt x="469795" y="45188"/>
                      </a:cubicBezTo>
                      <a:cubicBezTo>
                        <a:pt x="469988" y="43833"/>
                        <a:pt x="470029" y="42460"/>
                        <a:pt x="469919" y="41096"/>
                      </a:cubicBezTo>
                      <a:cubicBezTo>
                        <a:pt x="469919" y="30795"/>
                        <a:pt x="470079" y="20512"/>
                        <a:pt x="470026" y="10230"/>
                      </a:cubicBezTo>
                      <a:cubicBezTo>
                        <a:pt x="470088" y="7168"/>
                        <a:pt x="470741" y="4148"/>
                        <a:pt x="471947" y="1334"/>
                      </a:cubicBezTo>
                      <a:lnTo>
                        <a:pt x="471947" y="5462"/>
                      </a:lnTo>
                      <a:cubicBezTo>
                        <a:pt x="471947" y="13183"/>
                        <a:pt x="471947" y="20886"/>
                        <a:pt x="472054" y="28589"/>
                      </a:cubicBezTo>
                      <a:cubicBezTo>
                        <a:pt x="471995" y="32700"/>
                        <a:pt x="472239" y="36808"/>
                        <a:pt x="472783" y="40883"/>
                      </a:cubicBezTo>
                      <a:cubicBezTo>
                        <a:pt x="473128" y="44465"/>
                        <a:pt x="473223" y="48068"/>
                        <a:pt x="473068" y="51664"/>
                      </a:cubicBezTo>
                      <a:cubicBezTo>
                        <a:pt x="473193" y="57143"/>
                        <a:pt x="472819" y="62605"/>
                        <a:pt x="473904" y="68067"/>
                      </a:cubicBezTo>
                      <a:cubicBezTo>
                        <a:pt x="474171" y="70429"/>
                        <a:pt x="474237" y="72809"/>
                        <a:pt x="474100" y="75183"/>
                      </a:cubicBezTo>
                      <a:cubicBezTo>
                        <a:pt x="473904" y="79121"/>
                        <a:pt x="474173" y="83068"/>
                        <a:pt x="474900" y="86942"/>
                      </a:cubicBezTo>
                      <a:cubicBezTo>
                        <a:pt x="475098" y="88117"/>
                        <a:pt x="475164" y="89311"/>
                        <a:pt x="475096" y="90500"/>
                      </a:cubicBezTo>
                      <a:cubicBezTo>
                        <a:pt x="474922" y="94955"/>
                        <a:pt x="475219" y="99416"/>
                        <a:pt x="475986" y="103808"/>
                      </a:cubicBezTo>
                      <a:cubicBezTo>
                        <a:pt x="476210" y="105333"/>
                        <a:pt x="476263" y="106878"/>
                        <a:pt x="476146" y="108415"/>
                      </a:cubicBezTo>
                      <a:cubicBezTo>
                        <a:pt x="476012" y="110988"/>
                        <a:pt x="476263" y="113567"/>
                        <a:pt x="476893" y="116065"/>
                      </a:cubicBezTo>
                      <a:cubicBezTo>
                        <a:pt x="477041" y="116561"/>
                        <a:pt x="477101" y="117079"/>
                        <a:pt x="477071" y="117595"/>
                      </a:cubicBezTo>
                      <a:cubicBezTo>
                        <a:pt x="476715" y="123271"/>
                        <a:pt x="478085" y="128821"/>
                        <a:pt x="478316" y="134479"/>
                      </a:cubicBezTo>
                      <a:cubicBezTo>
                        <a:pt x="478530" y="139407"/>
                        <a:pt x="479455" y="144299"/>
                        <a:pt x="480095" y="149227"/>
                      </a:cubicBezTo>
                      <a:cubicBezTo>
                        <a:pt x="480487" y="152607"/>
                        <a:pt x="480771" y="156023"/>
                        <a:pt x="481163" y="159421"/>
                      </a:cubicBezTo>
                      <a:cubicBezTo>
                        <a:pt x="483600" y="180129"/>
                        <a:pt x="487123" y="200659"/>
                        <a:pt x="491339" y="221083"/>
                      </a:cubicBezTo>
                      <a:cubicBezTo>
                        <a:pt x="495486" y="241209"/>
                        <a:pt x="501124" y="260999"/>
                        <a:pt x="508204" y="280290"/>
                      </a:cubicBezTo>
                      <a:cubicBezTo>
                        <a:pt x="515675" y="301299"/>
                        <a:pt x="525842" y="321247"/>
                        <a:pt x="538448" y="339639"/>
                      </a:cubicBezTo>
                      <a:cubicBezTo>
                        <a:pt x="542878" y="345955"/>
                        <a:pt x="547521" y="352092"/>
                        <a:pt x="552556" y="357928"/>
                      </a:cubicBezTo>
                      <a:cubicBezTo>
                        <a:pt x="557146" y="363265"/>
                        <a:pt x="562092" y="368246"/>
                        <a:pt x="567073" y="373210"/>
                      </a:cubicBezTo>
                      <a:cubicBezTo>
                        <a:pt x="573448" y="379424"/>
                        <a:pt x="580293" y="385133"/>
                        <a:pt x="587550" y="390289"/>
                      </a:cubicBezTo>
                      <a:cubicBezTo>
                        <a:pt x="594471" y="395341"/>
                        <a:pt x="601694" y="399949"/>
                        <a:pt x="609077" y="404325"/>
                      </a:cubicBezTo>
                      <a:cubicBezTo>
                        <a:pt x="620349" y="410876"/>
                        <a:pt x="632106" y="416549"/>
                        <a:pt x="644249" y="421297"/>
                      </a:cubicBezTo>
                      <a:cubicBezTo>
                        <a:pt x="660441" y="427810"/>
                        <a:pt x="677090" y="433128"/>
                        <a:pt x="694062" y="437202"/>
                      </a:cubicBezTo>
                      <a:cubicBezTo>
                        <a:pt x="704363" y="439657"/>
                        <a:pt x="714681" y="442148"/>
                        <a:pt x="725106" y="444087"/>
                      </a:cubicBezTo>
                      <a:cubicBezTo>
                        <a:pt x="732312" y="445439"/>
                        <a:pt x="739517" y="446898"/>
                        <a:pt x="746846" y="447645"/>
                      </a:cubicBezTo>
                      <a:cubicBezTo>
                        <a:pt x="755155" y="448570"/>
                        <a:pt x="763392" y="450171"/>
                        <a:pt x="771664" y="451328"/>
                      </a:cubicBezTo>
                      <a:cubicBezTo>
                        <a:pt x="776076" y="451933"/>
                        <a:pt x="780560" y="452164"/>
                        <a:pt x="784936" y="452644"/>
                      </a:cubicBezTo>
                      <a:cubicBezTo>
                        <a:pt x="790024" y="453178"/>
                        <a:pt x="795112" y="453836"/>
                        <a:pt x="800200" y="454423"/>
                      </a:cubicBezTo>
                      <a:cubicBezTo>
                        <a:pt x="801552" y="454566"/>
                        <a:pt x="802922" y="454655"/>
                        <a:pt x="804292" y="454672"/>
                      </a:cubicBezTo>
                      <a:cubicBezTo>
                        <a:pt x="806689" y="454575"/>
                        <a:pt x="809085" y="454827"/>
                        <a:pt x="811408" y="455420"/>
                      </a:cubicBezTo>
                      <a:cubicBezTo>
                        <a:pt x="811734" y="455535"/>
                        <a:pt x="812077" y="455589"/>
                        <a:pt x="812422" y="455580"/>
                      </a:cubicBezTo>
                      <a:cubicBezTo>
                        <a:pt x="818453" y="455242"/>
                        <a:pt x="824342" y="456683"/>
                        <a:pt x="830337" y="456754"/>
                      </a:cubicBezTo>
                      <a:cubicBezTo>
                        <a:pt x="833424" y="456581"/>
                        <a:pt x="836520" y="456838"/>
                        <a:pt x="839535" y="457519"/>
                      </a:cubicBezTo>
                      <a:cubicBezTo>
                        <a:pt x="840031" y="457667"/>
                        <a:pt x="840549" y="457727"/>
                        <a:pt x="841065" y="457697"/>
                      </a:cubicBezTo>
                      <a:cubicBezTo>
                        <a:pt x="851010" y="457305"/>
                        <a:pt x="860866" y="459280"/>
                        <a:pt x="870829" y="458871"/>
                      </a:cubicBezTo>
                      <a:cubicBezTo>
                        <a:pt x="873739" y="458656"/>
                        <a:pt x="876666" y="458876"/>
                        <a:pt x="879510" y="459529"/>
                      </a:cubicBezTo>
                      <a:cubicBezTo>
                        <a:pt x="880859" y="459773"/>
                        <a:pt x="882232" y="459857"/>
                        <a:pt x="883602" y="459778"/>
                      </a:cubicBezTo>
                      <a:cubicBezTo>
                        <a:pt x="889082" y="459778"/>
                        <a:pt x="894579" y="459778"/>
                        <a:pt x="900059" y="459885"/>
                      </a:cubicBezTo>
                      <a:cubicBezTo>
                        <a:pt x="904513" y="459778"/>
                        <a:pt x="908970" y="460029"/>
                        <a:pt x="913384" y="460632"/>
                      </a:cubicBezTo>
                      <a:cubicBezTo>
                        <a:pt x="916621" y="460979"/>
                        <a:pt x="919883" y="461052"/>
                        <a:pt x="923133" y="460846"/>
                      </a:cubicBezTo>
                      <a:cubicBezTo>
                        <a:pt x="928970" y="460760"/>
                        <a:pt x="934807" y="460986"/>
                        <a:pt x="940621" y="461522"/>
                      </a:cubicBezTo>
                      <a:cubicBezTo>
                        <a:pt x="939589" y="461629"/>
                        <a:pt x="938575" y="461789"/>
                        <a:pt x="937561" y="461806"/>
                      </a:cubicBezTo>
                      <a:lnTo>
                        <a:pt x="906694" y="461949"/>
                      </a:lnTo>
                      <a:cubicBezTo>
                        <a:pt x="904636" y="461913"/>
                        <a:pt x="902578" y="462093"/>
                        <a:pt x="900557" y="462482"/>
                      </a:cubicBezTo>
                      <a:cubicBezTo>
                        <a:pt x="899043" y="462762"/>
                        <a:pt x="897506" y="462881"/>
                        <a:pt x="895967" y="462838"/>
                      </a:cubicBezTo>
                      <a:cubicBezTo>
                        <a:pt x="890985" y="462838"/>
                        <a:pt x="886022" y="462838"/>
                        <a:pt x="881040" y="462945"/>
                      </a:cubicBezTo>
                      <a:cubicBezTo>
                        <a:pt x="877618" y="462927"/>
                        <a:pt x="874200" y="463160"/>
                        <a:pt x="870811" y="463639"/>
                      </a:cubicBezTo>
                      <a:cubicBezTo>
                        <a:pt x="867400" y="463968"/>
                        <a:pt x="863970" y="464076"/>
                        <a:pt x="860546" y="463959"/>
                      </a:cubicBezTo>
                      <a:cubicBezTo>
                        <a:pt x="857119" y="463838"/>
                        <a:pt x="853691" y="464082"/>
                        <a:pt x="850316" y="464688"/>
                      </a:cubicBezTo>
                      <a:cubicBezTo>
                        <a:pt x="848450" y="464966"/>
                        <a:pt x="846561" y="465055"/>
                        <a:pt x="844677" y="464955"/>
                      </a:cubicBezTo>
                      <a:cubicBezTo>
                        <a:pt x="840565" y="464795"/>
                        <a:pt x="836450" y="465082"/>
                        <a:pt x="832401" y="465809"/>
                      </a:cubicBezTo>
                      <a:cubicBezTo>
                        <a:pt x="830876" y="466035"/>
                        <a:pt x="829332" y="466101"/>
                        <a:pt x="827793" y="466005"/>
                      </a:cubicBezTo>
                      <a:cubicBezTo>
                        <a:pt x="824707" y="465829"/>
                        <a:pt x="821609" y="466092"/>
                        <a:pt x="818596" y="466788"/>
                      </a:cubicBezTo>
                      <a:cubicBezTo>
                        <a:pt x="818101" y="466944"/>
                        <a:pt x="817582" y="467005"/>
                        <a:pt x="817066" y="466966"/>
                      </a:cubicBezTo>
                      <a:cubicBezTo>
                        <a:pt x="811391" y="466539"/>
                        <a:pt x="805787" y="467695"/>
                        <a:pt x="800200" y="468264"/>
                      </a:cubicBezTo>
                      <a:cubicBezTo>
                        <a:pt x="795290" y="468762"/>
                        <a:pt x="790327" y="469065"/>
                        <a:pt x="785416" y="469777"/>
                      </a:cubicBezTo>
                      <a:cubicBezTo>
                        <a:pt x="781378" y="470364"/>
                        <a:pt x="777286" y="470862"/>
                        <a:pt x="773194" y="471182"/>
                      </a:cubicBezTo>
                      <a:cubicBezTo>
                        <a:pt x="769458" y="471484"/>
                        <a:pt x="765722" y="471965"/>
                        <a:pt x="762004" y="472481"/>
                      </a:cubicBezTo>
                      <a:cubicBezTo>
                        <a:pt x="758624" y="472943"/>
                        <a:pt x="755279" y="473762"/>
                        <a:pt x="751881" y="474117"/>
                      </a:cubicBezTo>
                      <a:cubicBezTo>
                        <a:pt x="742541" y="475149"/>
                        <a:pt x="733308" y="476928"/>
                        <a:pt x="724075" y="478654"/>
                      </a:cubicBezTo>
                      <a:cubicBezTo>
                        <a:pt x="712315" y="480860"/>
                        <a:pt x="700609" y="483493"/>
                        <a:pt x="689063" y="486606"/>
                      </a:cubicBezTo>
                      <a:cubicBezTo>
                        <a:pt x="671320" y="491214"/>
                        <a:pt x="653939" y="497119"/>
                        <a:pt x="637061" y="504272"/>
                      </a:cubicBezTo>
                      <a:cubicBezTo>
                        <a:pt x="621276" y="510972"/>
                        <a:pt x="606203" y="519240"/>
                        <a:pt x="592069" y="528948"/>
                      </a:cubicBezTo>
                      <a:cubicBezTo>
                        <a:pt x="583147" y="535061"/>
                        <a:pt x="574784" y="541947"/>
                        <a:pt x="567073" y="549531"/>
                      </a:cubicBezTo>
                      <a:cubicBezTo>
                        <a:pt x="564778" y="551844"/>
                        <a:pt x="562483" y="554157"/>
                        <a:pt x="560153" y="556434"/>
                      </a:cubicBezTo>
                      <a:cubicBezTo>
                        <a:pt x="553214" y="563307"/>
                        <a:pt x="546908" y="570791"/>
                        <a:pt x="541312" y="578797"/>
                      </a:cubicBezTo>
                      <a:cubicBezTo>
                        <a:pt x="533346" y="589752"/>
                        <a:pt x="526335" y="601369"/>
                        <a:pt x="520355" y="613524"/>
                      </a:cubicBezTo>
                      <a:cubicBezTo>
                        <a:pt x="515516" y="623558"/>
                        <a:pt x="511181" y="633805"/>
                        <a:pt x="507350" y="644266"/>
                      </a:cubicBezTo>
                      <a:cubicBezTo>
                        <a:pt x="501720" y="659893"/>
                        <a:pt x="497032" y="675844"/>
                        <a:pt x="493314" y="692034"/>
                      </a:cubicBezTo>
                      <a:cubicBezTo>
                        <a:pt x="491143" y="701356"/>
                        <a:pt x="489275" y="710749"/>
                        <a:pt x="487514" y="720143"/>
                      </a:cubicBezTo>
                      <a:cubicBezTo>
                        <a:pt x="485753" y="729536"/>
                        <a:pt x="484383" y="738663"/>
                        <a:pt x="483137" y="747985"/>
                      </a:cubicBezTo>
                      <a:cubicBezTo>
                        <a:pt x="482088" y="755937"/>
                        <a:pt x="481163" y="763996"/>
                        <a:pt x="479971" y="771860"/>
                      </a:cubicBezTo>
                      <a:cubicBezTo>
                        <a:pt x="479259" y="776592"/>
                        <a:pt x="479811" y="781467"/>
                        <a:pt x="478281" y="786092"/>
                      </a:cubicBezTo>
                      <a:cubicBezTo>
                        <a:pt x="478241" y="791568"/>
                        <a:pt x="477788" y="797033"/>
                        <a:pt x="476929" y="802442"/>
                      </a:cubicBezTo>
                      <a:cubicBezTo>
                        <a:pt x="476253" y="809077"/>
                        <a:pt x="476733" y="815802"/>
                        <a:pt x="475310" y="822367"/>
                      </a:cubicBezTo>
                      <a:cubicBezTo>
                        <a:pt x="475233" y="822700"/>
                        <a:pt x="475192" y="823039"/>
                        <a:pt x="475185" y="823381"/>
                      </a:cubicBezTo>
                      <a:cubicBezTo>
                        <a:pt x="475452" y="830497"/>
                        <a:pt x="474349" y="837400"/>
                        <a:pt x="474064" y="844392"/>
                      </a:cubicBezTo>
                      <a:cubicBezTo>
                        <a:pt x="474128" y="849362"/>
                        <a:pt x="473856" y="854331"/>
                        <a:pt x="473246" y="859264"/>
                      </a:cubicBezTo>
                      <a:cubicBezTo>
                        <a:pt x="472927" y="862504"/>
                        <a:pt x="472851" y="865763"/>
                        <a:pt x="473015" y="869014"/>
                      </a:cubicBezTo>
                      <a:cubicBezTo>
                        <a:pt x="472872" y="874351"/>
                        <a:pt x="473370" y="879688"/>
                        <a:pt x="472178" y="884883"/>
                      </a:cubicBezTo>
                      <a:cubicBezTo>
                        <a:pt x="471988" y="886244"/>
                        <a:pt x="471940" y="887621"/>
                        <a:pt x="472036" y="888992"/>
                      </a:cubicBezTo>
                      <a:cubicBezTo>
                        <a:pt x="472036" y="898089"/>
                        <a:pt x="471995" y="907180"/>
                        <a:pt x="471912" y="916265"/>
                      </a:cubicBezTo>
                      <a:cubicBezTo>
                        <a:pt x="471947" y="917955"/>
                        <a:pt x="471965" y="919663"/>
                        <a:pt x="471965" y="92137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8" name="图形 136"/>
                <p:cNvSpPr/>
                <p:nvPr/>
              </p:nvSpPr>
              <p:spPr>
                <a:xfrm rot="1396695">
                  <a:off x="3979036" y="4028981"/>
                  <a:ext cx="198512" cy="194384"/>
                </a:xfrm>
                <a:custGeom>
                  <a:avLst/>
                  <a:gdLst>
                    <a:gd name="connsiteX0" fmla="*/ 471965 w 941119"/>
                    <a:gd name="connsiteY0" fmla="*/ 921371 h 921549"/>
                    <a:gd name="connsiteX1" fmla="*/ 470026 w 941119"/>
                    <a:gd name="connsiteY1" fmla="*/ 907245 h 921549"/>
                    <a:gd name="connsiteX2" fmla="*/ 470026 w 941119"/>
                    <a:gd name="connsiteY2" fmla="*/ 886680 h 921549"/>
                    <a:gd name="connsiteX3" fmla="*/ 469296 w 941119"/>
                    <a:gd name="connsiteY3" fmla="*/ 873871 h 921549"/>
                    <a:gd name="connsiteX4" fmla="*/ 469012 w 941119"/>
                    <a:gd name="connsiteY4" fmla="*/ 862574 h 921549"/>
                    <a:gd name="connsiteX5" fmla="*/ 468211 w 941119"/>
                    <a:gd name="connsiteY5" fmla="*/ 849266 h 921549"/>
                    <a:gd name="connsiteX6" fmla="*/ 468016 w 941119"/>
                    <a:gd name="connsiteY6" fmla="*/ 845157 h 921549"/>
                    <a:gd name="connsiteX7" fmla="*/ 467144 w 941119"/>
                    <a:gd name="connsiteY7" fmla="*/ 830301 h 921549"/>
                    <a:gd name="connsiteX8" fmla="*/ 466966 w 941119"/>
                    <a:gd name="connsiteY8" fmla="*/ 824662 h 921549"/>
                    <a:gd name="connsiteX9" fmla="*/ 466201 w 941119"/>
                    <a:gd name="connsiteY9" fmla="*/ 815980 h 921549"/>
                    <a:gd name="connsiteX10" fmla="*/ 466041 w 941119"/>
                    <a:gd name="connsiteY10" fmla="*/ 814468 h 921549"/>
                    <a:gd name="connsiteX11" fmla="*/ 464813 w 941119"/>
                    <a:gd name="connsiteY11" fmla="*/ 796037 h 921549"/>
                    <a:gd name="connsiteX12" fmla="*/ 463176 w 941119"/>
                    <a:gd name="connsiteY12" fmla="*/ 781271 h 921549"/>
                    <a:gd name="connsiteX13" fmla="*/ 462892 w 941119"/>
                    <a:gd name="connsiteY13" fmla="*/ 778727 h 921549"/>
                    <a:gd name="connsiteX14" fmla="*/ 461113 w 941119"/>
                    <a:gd name="connsiteY14" fmla="*/ 762431 h 921549"/>
                    <a:gd name="connsiteX15" fmla="*/ 459992 w 941119"/>
                    <a:gd name="connsiteY15" fmla="*/ 753286 h 921549"/>
                    <a:gd name="connsiteX16" fmla="*/ 454904 w 941119"/>
                    <a:gd name="connsiteY16" fmla="*/ 720890 h 921549"/>
                    <a:gd name="connsiteX17" fmla="*/ 445137 w 941119"/>
                    <a:gd name="connsiteY17" fmla="*/ 676307 h 921549"/>
                    <a:gd name="connsiteX18" fmla="*/ 427524 w 941119"/>
                    <a:gd name="connsiteY18" fmla="*/ 625888 h 921549"/>
                    <a:gd name="connsiteX19" fmla="*/ 401924 w 941119"/>
                    <a:gd name="connsiteY19" fmla="*/ 580256 h 921549"/>
                    <a:gd name="connsiteX20" fmla="*/ 385378 w 941119"/>
                    <a:gd name="connsiteY20" fmla="*/ 559992 h 921549"/>
                    <a:gd name="connsiteX21" fmla="*/ 382372 w 941119"/>
                    <a:gd name="connsiteY21" fmla="*/ 556434 h 921549"/>
                    <a:gd name="connsiteX22" fmla="*/ 376554 w 941119"/>
                    <a:gd name="connsiteY22" fmla="*/ 550635 h 921549"/>
                    <a:gd name="connsiteX23" fmla="*/ 374170 w 941119"/>
                    <a:gd name="connsiteY23" fmla="*/ 548695 h 921549"/>
                    <a:gd name="connsiteX24" fmla="*/ 359404 w 941119"/>
                    <a:gd name="connsiteY24" fmla="*/ 535940 h 921549"/>
                    <a:gd name="connsiteX25" fmla="*/ 336526 w 941119"/>
                    <a:gd name="connsiteY25" fmla="*/ 520302 h 921549"/>
                    <a:gd name="connsiteX26" fmla="*/ 281909 w 941119"/>
                    <a:gd name="connsiteY26" fmla="*/ 495395 h 921549"/>
                    <a:gd name="connsiteX27" fmla="*/ 237966 w 941119"/>
                    <a:gd name="connsiteY27" fmla="*/ 482942 h 921549"/>
                    <a:gd name="connsiteX28" fmla="*/ 203239 w 941119"/>
                    <a:gd name="connsiteY28" fmla="*/ 476199 h 921549"/>
                    <a:gd name="connsiteX29" fmla="*/ 171839 w 941119"/>
                    <a:gd name="connsiteY29" fmla="*/ 471449 h 921549"/>
                    <a:gd name="connsiteX30" fmla="*/ 158585 w 941119"/>
                    <a:gd name="connsiteY30" fmla="*/ 470043 h 921549"/>
                    <a:gd name="connsiteX31" fmla="*/ 145349 w 941119"/>
                    <a:gd name="connsiteY31" fmla="*/ 468496 h 921549"/>
                    <a:gd name="connsiteX32" fmla="*/ 142306 w 941119"/>
                    <a:gd name="connsiteY32" fmla="*/ 468140 h 921549"/>
                    <a:gd name="connsiteX33" fmla="*/ 132611 w 941119"/>
                    <a:gd name="connsiteY33" fmla="*/ 467339 h 921549"/>
                    <a:gd name="connsiteX34" fmla="*/ 114180 w 941119"/>
                    <a:gd name="connsiteY34" fmla="*/ 466023 h 921549"/>
                    <a:gd name="connsiteX35" fmla="*/ 107063 w 941119"/>
                    <a:gd name="connsiteY35" fmla="*/ 465364 h 921549"/>
                    <a:gd name="connsiteX36" fmla="*/ 105533 w 941119"/>
                    <a:gd name="connsiteY36" fmla="*/ 465133 h 921549"/>
                    <a:gd name="connsiteX37" fmla="*/ 82975 w 941119"/>
                    <a:gd name="connsiteY37" fmla="*/ 463977 h 921549"/>
                    <a:gd name="connsiteX38" fmla="*/ 67604 w 941119"/>
                    <a:gd name="connsiteY38" fmla="*/ 463176 h 921549"/>
                    <a:gd name="connsiteX39" fmla="*/ 58887 w 941119"/>
                    <a:gd name="connsiteY39" fmla="*/ 462963 h 921549"/>
                    <a:gd name="connsiteX40" fmla="*/ 38374 w 941119"/>
                    <a:gd name="connsiteY40" fmla="*/ 462073 h 921549"/>
                    <a:gd name="connsiteX41" fmla="*/ 34265 w 941119"/>
                    <a:gd name="connsiteY41" fmla="*/ 461984 h 921549"/>
                    <a:gd name="connsiteX42" fmla="*/ 4892 w 941119"/>
                    <a:gd name="connsiteY42" fmla="*/ 461931 h 921549"/>
                    <a:gd name="connsiteX43" fmla="*/ 1334 w 941119"/>
                    <a:gd name="connsiteY43" fmla="*/ 461344 h 921549"/>
                    <a:gd name="connsiteX44" fmla="*/ 4394 w 941119"/>
                    <a:gd name="connsiteY44" fmla="*/ 461077 h 921549"/>
                    <a:gd name="connsiteX45" fmla="*/ 22416 w 941119"/>
                    <a:gd name="connsiteY45" fmla="*/ 460952 h 921549"/>
                    <a:gd name="connsiteX46" fmla="*/ 33090 w 941119"/>
                    <a:gd name="connsiteY46" fmla="*/ 460205 h 921549"/>
                    <a:gd name="connsiteX47" fmla="*/ 37200 w 941119"/>
                    <a:gd name="connsiteY47" fmla="*/ 460027 h 921549"/>
                    <a:gd name="connsiteX48" fmla="*/ 54688 w 941119"/>
                    <a:gd name="connsiteY48" fmla="*/ 460027 h 921549"/>
                    <a:gd name="connsiteX49" fmla="*/ 64918 w 941119"/>
                    <a:gd name="connsiteY49" fmla="*/ 459334 h 921549"/>
                    <a:gd name="connsiteX50" fmla="*/ 74151 w 941119"/>
                    <a:gd name="connsiteY50" fmla="*/ 459031 h 921549"/>
                    <a:gd name="connsiteX51" fmla="*/ 87992 w 941119"/>
                    <a:gd name="connsiteY51" fmla="*/ 458195 h 921549"/>
                    <a:gd name="connsiteX52" fmla="*/ 93116 w 941119"/>
                    <a:gd name="connsiteY52" fmla="*/ 457999 h 921549"/>
                    <a:gd name="connsiteX53" fmla="*/ 105391 w 941119"/>
                    <a:gd name="connsiteY53" fmla="*/ 457163 h 921549"/>
                    <a:gd name="connsiteX54" fmla="*/ 109501 w 941119"/>
                    <a:gd name="connsiteY54" fmla="*/ 456985 h 921549"/>
                    <a:gd name="connsiteX55" fmla="*/ 120744 w 941119"/>
                    <a:gd name="connsiteY55" fmla="*/ 456131 h 921549"/>
                    <a:gd name="connsiteX56" fmla="*/ 124302 w 941119"/>
                    <a:gd name="connsiteY56" fmla="*/ 455953 h 921549"/>
                    <a:gd name="connsiteX57" fmla="*/ 132468 w 941119"/>
                    <a:gd name="connsiteY57" fmla="*/ 455171 h 921549"/>
                    <a:gd name="connsiteX58" fmla="*/ 133998 w 941119"/>
                    <a:gd name="connsiteY58" fmla="*/ 454993 h 921549"/>
                    <a:gd name="connsiteX59" fmla="*/ 149850 w 941119"/>
                    <a:gd name="connsiteY59" fmla="*/ 453747 h 921549"/>
                    <a:gd name="connsiteX60" fmla="*/ 163050 w 941119"/>
                    <a:gd name="connsiteY60" fmla="*/ 452128 h 921549"/>
                    <a:gd name="connsiteX61" fmla="*/ 174774 w 941119"/>
                    <a:gd name="connsiteY61" fmla="*/ 450794 h 921549"/>
                    <a:gd name="connsiteX62" fmla="*/ 193543 w 941119"/>
                    <a:gd name="connsiteY62" fmla="*/ 448125 h 921549"/>
                    <a:gd name="connsiteX63" fmla="*/ 214251 w 941119"/>
                    <a:gd name="connsiteY63" fmla="*/ 444656 h 921549"/>
                    <a:gd name="connsiteX64" fmla="*/ 226367 w 941119"/>
                    <a:gd name="connsiteY64" fmla="*/ 442450 h 921549"/>
                    <a:gd name="connsiteX65" fmla="*/ 281357 w 941119"/>
                    <a:gd name="connsiteY65" fmla="*/ 427649 h 921549"/>
                    <a:gd name="connsiteX66" fmla="*/ 326634 w 941119"/>
                    <a:gd name="connsiteY66" fmla="*/ 408079 h 921549"/>
                    <a:gd name="connsiteX67" fmla="*/ 363425 w 941119"/>
                    <a:gd name="connsiteY67" fmla="*/ 383724 h 921549"/>
                    <a:gd name="connsiteX68" fmla="*/ 387834 w 941119"/>
                    <a:gd name="connsiteY68" fmla="*/ 360205 h 921549"/>
                    <a:gd name="connsiteX69" fmla="*/ 411708 w 941119"/>
                    <a:gd name="connsiteY69" fmla="*/ 327470 h 921549"/>
                    <a:gd name="connsiteX70" fmla="*/ 423681 w 941119"/>
                    <a:gd name="connsiteY70" fmla="*/ 305321 h 921549"/>
                    <a:gd name="connsiteX71" fmla="*/ 440138 w 941119"/>
                    <a:gd name="connsiteY71" fmla="*/ 262624 h 921549"/>
                    <a:gd name="connsiteX72" fmla="*/ 450527 w 941119"/>
                    <a:gd name="connsiteY72" fmla="*/ 222915 h 921549"/>
                    <a:gd name="connsiteX73" fmla="*/ 455082 w 941119"/>
                    <a:gd name="connsiteY73" fmla="*/ 200286 h 921549"/>
                    <a:gd name="connsiteX74" fmla="*/ 458640 w 941119"/>
                    <a:gd name="connsiteY74" fmla="*/ 177514 h 921549"/>
                    <a:gd name="connsiteX75" fmla="*/ 460419 w 941119"/>
                    <a:gd name="connsiteY75" fmla="*/ 166840 h 921549"/>
                    <a:gd name="connsiteX76" fmla="*/ 461415 w 941119"/>
                    <a:gd name="connsiteY76" fmla="*/ 158176 h 921549"/>
                    <a:gd name="connsiteX77" fmla="*/ 462803 w 941119"/>
                    <a:gd name="connsiteY77" fmla="*/ 144922 h 921549"/>
                    <a:gd name="connsiteX78" fmla="*/ 464422 w 941119"/>
                    <a:gd name="connsiteY78" fmla="*/ 130155 h 921549"/>
                    <a:gd name="connsiteX79" fmla="*/ 464689 w 941119"/>
                    <a:gd name="connsiteY79" fmla="*/ 128643 h 921549"/>
                    <a:gd name="connsiteX80" fmla="*/ 465881 w 941119"/>
                    <a:gd name="connsiteY80" fmla="*/ 110728 h 921549"/>
                    <a:gd name="connsiteX81" fmla="*/ 466557 w 941119"/>
                    <a:gd name="connsiteY81" fmla="*/ 104110 h 921549"/>
                    <a:gd name="connsiteX82" fmla="*/ 466788 w 941119"/>
                    <a:gd name="connsiteY82" fmla="*/ 102580 h 921549"/>
                    <a:gd name="connsiteX83" fmla="*/ 467944 w 941119"/>
                    <a:gd name="connsiteY83" fmla="*/ 80538 h 921549"/>
                    <a:gd name="connsiteX84" fmla="*/ 468674 w 941119"/>
                    <a:gd name="connsiteY84" fmla="*/ 69294 h 921549"/>
                    <a:gd name="connsiteX85" fmla="*/ 468958 w 941119"/>
                    <a:gd name="connsiteY85" fmla="*/ 61075 h 921549"/>
                    <a:gd name="connsiteX86" fmla="*/ 469795 w 941119"/>
                    <a:gd name="connsiteY86" fmla="*/ 45188 h 921549"/>
                    <a:gd name="connsiteX87" fmla="*/ 469919 w 941119"/>
                    <a:gd name="connsiteY87" fmla="*/ 41096 h 921549"/>
                    <a:gd name="connsiteX88" fmla="*/ 470026 w 941119"/>
                    <a:gd name="connsiteY88" fmla="*/ 10230 h 921549"/>
                    <a:gd name="connsiteX89" fmla="*/ 471947 w 941119"/>
                    <a:gd name="connsiteY89" fmla="*/ 1334 h 921549"/>
                    <a:gd name="connsiteX90" fmla="*/ 471947 w 941119"/>
                    <a:gd name="connsiteY90" fmla="*/ 5462 h 921549"/>
                    <a:gd name="connsiteX91" fmla="*/ 472054 w 941119"/>
                    <a:gd name="connsiteY91" fmla="*/ 28589 h 921549"/>
                    <a:gd name="connsiteX92" fmla="*/ 472783 w 941119"/>
                    <a:gd name="connsiteY92" fmla="*/ 40883 h 921549"/>
                    <a:gd name="connsiteX93" fmla="*/ 473068 w 941119"/>
                    <a:gd name="connsiteY93" fmla="*/ 51664 h 921549"/>
                    <a:gd name="connsiteX94" fmla="*/ 473904 w 941119"/>
                    <a:gd name="connsiteY94" fmla="*/ 68067 h 921549"/>
                    <a:gd name="connsiteX95" fmla="*/ 474100 w 941119"/>
                    <a:gd name="connsiteY95" fmla="*/ 75183 h 921549"/>
                    <a:gd name="connsiteX96" fmla="*/ 474900 w 941119"/>
                    <a:gd name="connsiteY96" fmla="*/ 86942 h 921549"/>
                    <a:gd name="connsiteX97" fmla="*/ 475096 w 941119"/>
                    <a:gd name="connsiteY97" fmla="*/ 90500 h 921549"/>
                    <a:gd name="connsiteX98" fmla="*/ 475986 w 941119"/>
                    <a:gd name="connsiteY98" fmla="*/ 103808 h 921549"/>
                    <a:gd name="connsiteX99" fmla="*/ 476146 w 941119"/>
                    <a:gd name="connsiteY99" fmla="*/ 108415 h 921549"/>
                    <a:gd name="connsiteX100" fmla="*/ 476893 w 941119"/>
                    <a:gd name="connsiteY100" fmla="*/ 116065 h 921549"/>
                    <a:gd name="connsiteX101" fmla="*/ 477071 w 941119"/>
                    <a:gd name="connsiteY101" fmla="*/ 117595 h 921549"/>
                    <a:gd name="connsiteX102" fmla="*/ 478316 w 941119"/>
                    <a:gd name="connsiteY102" fmla="*/ 134479 h 921549"/>
                    <a:gd name="connsiteX103" fmla="*/ 480095 w 941119"/>
                    <a:gd name="connsiteY103" fmla="*/ 149227 h 921549"/>
                    <a:gd name="connsiteX104" fmla="*/ 481163 w 941119"/>
                    <a:gd name="connsiteY104" fmla="*/ 159421 h 921549"/>
                    <a:gd name="connsiteX105" fmla="*/ 491339 w 941119"/>
                    <a:gd name="connsiteY105" fmla="*/ 221083 h 921549"/>
                    <a:gd name="connsiteX106" fmla="*/ 508204 w 941119"/>
                    <a:gd name="connsiteY106" fmla="*/ 280290 h 921549"/>
                    <a:gd name="connsiteX107" fmla="*/ 538448 w 941119"/>
                    <a:gd name="connsiteY107" fmla="*/ 339639 h 921549"/>
                    <a:gd name="connsiteX108" fmla="*/ 552556 w 941119"/>
                    <a:gd name="connsiteY108" fmla="*/ 357928 h 921549"/>
                    <a:gd name="connsiteX109" fmla="*/ 567073 w 941119"/>
                    <a:gd name="connsiteY109" fmla="*/ 373210 h 921549"/>
                    <a:gd name="connsiteX110" fmla="*/ 587550 w 941119"/>
                    <a:gd name="connsiteY110" fmla="*/ 390289 h 921549"/>
                    <a:gd name="connsiteX111" fmla="*/ 609077 w 941119"/>
                    <a:gd name="connsiteY111" fmla="*/ 404325 h 921549"/>
                    <a:gd name="connsiteX112" fmla="*/ 644249 w 941119"/>
                    <a:gd name="connsiteY112" fmla="*/ 421297 h 921549"/>
                    <a:gd name="connsiteX113" fmla="*/ 694062 w 941119"/>
                    <a:gd name="connsiteY113" fmla="*/ 437202 h 921549"/>
                    <a:gd name="connsiteX114" fmla="*/ 725106 w 941119"/>
                    <a:gd name="connsiteY114" fmla="*/ 444087 h 921549"/>
                    <a:gd name="connsiteX115" fmla="*/ 746846 w 941119"/>
                    <a:gd name="connsiteY115" fmla="*/ 447645 h 921549"/>
                    <a:gd name="connsiteX116" fmla="*/ 771664 w 941119"/>
                    <a:gd name="connsiteY116" fmla="*/ 451328 h 921549"/>
                    <a:gd name="connsiteX117" fmla="*/ 784936 w 941119"/>
                    <a:gd name="connsiteY117" fmla="*/ 452644 h 921549"/>
                    <a:gd name="connsiteX118" fmla="*/ 800200 w 941119"/>
                    <a:gd name="connsiteY118" fmla="*/ 454423 h 921549"/>
                    <a:gd name="connsiteX119" fmla="*/ 804292 w 941119"/>
                    <a:gd name="connsiteY119" fmla="*/ 454672 h 921549"/>
                    <a:gd name="connsiteX120" fmla="*/ 811408 w 941119"/>
                    <a:gd name="connsiteY120" fmla="*/ 455420 h 921549"/>
                    <a:gd name="connsiteX121" fmla="*/ 812422 w 941119"/>
                    <a:gd name="connsiteY121" fmla="*/ 455580 h 921549"/>
                    <a:gd name="connsiteX122" fmla="*/ 830337 w 941119"/>
                    <a:gd name="connsiteY122" fmla="*/ 456754 h 921549"/>
                    <a:gd name="connsiteX123" fmla="*/ 839535 w 941119"/>
                    <a:gd name="connsiteY123" fmla="*/ 457519 h 921549"/>
                    <a:gd name="connsiteX124" fmla="*/ 841065 w 941119"/>
                    <a:gd name="connsiteY124" fmla="*/ 457697 h 921549"/>
                    <a:gd name="connsiteX125" fmla="*/ 870829 w 941119"/>
                    <a:gd name="connsiteY125" fmla="*/ 458871 h 921549"/>
                    <a:gd name="connsiteX126" fmla="*/ 879510 w 941119"/>
                    <a:gd name="connsiteY126" fmla="*/ 459529 h 921549"/>
                    <a:gd name="connsiteX127" fmla="*/ 883602 w 941119"/>
                    <a:gd name="connsiteY127" fmla="*/ 459778 h 921549"/>
                    <a:gd name="connsiteX128" fmla="*/ 900059 w 941119"/>
                    <a:gd name="connsiteY128" fmla="*/ 459885 h 921549"/>
                    <a:gd name="connsiteX129" fmla="*/ 913384 w 941119"/>
                    <a:gd name="connsiteY129" fmla="*/ 460632 h 921549"/>
                    <a:gd name="connsiteX130" fmla="*/ 923133 w 941119"/>
                    <a:gd name="connsiteY130" fmla="*/ 460846 h 921549"/>
                    <a:gd name="connsiteX131" fmla="*/ 940621 w 941119"/>
                    <a:gd name="connsiteY131" fmla="*/ 461522 h 921549"/>
                    <a:gd name="connsiteX132" fmla="*/ 937561 w 941119"/>
                    <a:gd name="connsiteY132" fmla="*/ 461806 h 921549"/>
                    <a:gd name="connsiteX133" fmla="*/ 906694 w 941119"/>
                    <a:gd name="connsiteY133" fmla="*/ 461949 h 921549"/>
                    <a:gd name="connsiteX134" fmla="*/ 900557 w 941119"/>
                    <a:gd name="connsiteY134" fmla="*/ 462482 h 921549"/>
                    <a:gd name="connsiteX135" fmla="*/ 895967 w 941119"/>
                    <a:gd name="connsiteY135" fmla="*/ 462838 h 921549"/>
                    <a:gd name="connsiteX136" fmla="*/ 881040 w 941119"/>
                    <a:gd name="connsiteY136" fmla="*/ 462945 h 921549"/>
                    <a:gd name="connsiteX137" fmla="*/ 870811 w 941119"/>
                    <a:gd name="connsiteY137" fmla="*/ 463639 h 921549"/>
                    <a:gd name="connsiteX138" fmla="*/ 860546 w 941119"/>
                    <a:gd name="connsiteY138" fmla="*/ 463959 h 921549"/>
                    <a:gd name="connsiteX139" fmla="*/ 850316 w 941119"/>
                    <a:gd name="connsiteY139" fmla="*/ 464688 h 921549"/>
                    <a:gd name="connsiteX140" fmla="*/ 844677 w 941119"/>
                    <a:gd name="connsiteY140" fmla="*/ 464955 h 921549"/>
                    <a:gd name="connsiteX141" fmla="*/ 832401 w 941119"/>
                    <a:gd name="connsiteY141" fmla="*/ 465809 h 921549"/>
                    <a:gd name="connsiteX142" fmla="*/ 827793 w 941119"/>
                    <a:gd name="connsiteY142" fmla="*/ 466005 h 921549"/>
                    <a:gd name="connsiteX143" fmla="*/ 818596 w 941119"/>
                    <a:gd name="connsiteY143" fmla="*/ 466788 h 921549"/>
                    <a:gd name="connsiteX144" fmla="*/ 817066 w 941119"/>
                    <a:gd name="connsiteY144" fmla="*/ 466966 h 921549"/>
                    <a:gd name="connsiteX145" fmla="*/ 800200 w 941119"/>
                    <a:gd name="connsiteY145" fmla="*/ 468264 h 921549"/>
                    <a:gd name="connsiteX146" fmla="*/ 785416 w 941119"/>
                    <a:gd name="connsiteY146" fmla="*/ 469777 h 921549"/>
                    <a:gd name="connsiteX147" fmla="*/ 773194 w 941119"/>
                    <a:gd name="connsiteY147" fmla="*/ 471182 h 921549"/>
                    <a:gd name="connsiteX148" fmla="*/ 762004 w 941119"/>
                    <a:gd name="connsiteY148" fmla="*/ 472481 h 921549"/>
                    <a:gd name="connsiteX149" fmla="*/ 751881 w 941119"/>
                    <a:gd name="connsiteY149" fmla="*/ 474117 h 921549"/>
                    <a:gd name="connsiteX150" fmla="*/ 724075 w 941119"/>
                    <a:gd name="connsiteY150" fmla="*/ 478654 h 921549"/>
                    <a:gd name="connsiteX151" fmla="*/ 689063 w 941119"/>
                    <a:gd name="connsiteY151" fmla="*/ 486606 h 921549"/>
                    <a:gd name="connsiteX152" fmla="*/ 637061 w 941119"/>
                    <a:gd name="connsiteY152" fmla="*/ 504272 h 921549"/>
                    <a:gd name="connsiteX153" fmla="*/ 592069 w 941119"/>
                    <a:gd name="connsiteY153" fmla="*/ 528948 h 921549"/>
                    <a:gd name="connsiteX154" fmla="*/ 567073 w 941119"/>
                    <a:gd name="connsiteY154" fmla="*/ 549531 h 921549"/>
                    <a:gd name="connsiteX155" fmla="*/ 560153 w 941119"/>
                    <a:gd name="connsiteY155" fmla="*/ 556434 h 921549"/>
                    <a:gd name="connsiteX156" fmla="*/ 541312 w 941119"/>
                    <a:gd name="connsiteY156" fmla="*/ 578797 h 921549"/>
                    <a:gd name="connsiteX157" fmla="*/ 520355 w 941119"/>
                    <a:gd name="connsiteY157" fmla="*/ 613524 h 921549"/>
                    <a:gd name="connsiteX158" fmla="*/ 507350 w 941119"/>
                    <a:gd name="connsiteY158" fmla="*/ 644266 h 921549"/>
                    <a:gd name="connsiteX159" fmla="*/ 493314 w 941119"/>
                    <a:gd name="connsiteY159" fmla="*/ 692034 h 921549"/>
                    <a:gd name="connsiteX160" fmla="*/ 487514 w 941119"/>
                    <a:gd name="connsiteY160" fmla="*/ 720143 h 921549"/>
                    <a:gd name="connsiteX161" fmla="*/ 483137 w 941119"/>
                    <a:gd name="connsiteY161" fmla="*/ 747985 h 921549"/>
                    <a:gd name="connsiteX162" fmla="*/ 479971 w 941119"/>
                    <a:gd name="connsiteY162" fmla="*/ 771860 h 921549"/>
                    <a:gd name="connsiteX163" fmla="*/ 478281 w 941119"/>
                    <a:gd name="connsiteY163" fmla="*/ 786092 h 921549"/>
                    <a:gd name="connsiteX164" fmla="*/ 476929 w 941119"/>
                    <a:gd name="connsiteY164" fmla="*/ 802442 h 921549"/>
                    <a:gd name="connsiteX165" fmla="*/ 475310 w 941119"/>
                    <a:gd name="connsiteY165" fmla="*/ 822367 h 921549"/>
                    <a:gd name="connsiteX166" fmla="*/ 475185 w 941119"/>
                    <a:gd name="connsiteY166" fmla="*/ 823381 h 921549"/>
                    <a:gd name="connsiteX167" fmla="*/ 474064 w 941119"/>
                    <a:gd name="connsiteY167" fmla="*/ 844392 h 921549"/>
                    <a:gd name="connsiteX168" fmla="*/ 473246 w 941119"/>
                    <a:gd name="connsiteY168" fmla="*/ 859264 h 921549"/>
                    <a:gd name="connsiteX169" fmla="*/ 473015 w 941119"/>
                    <a:gd name="connsiteY169" fmla="*/ 869014 h 921549"/>
                    <a:gd name="connsiteX170" fmla="*/ 472178 w 941119"/>
                    <a:gd name="connsiteY170" fmla="*/ 884883 h 921549"/>
                    <a:gd name="connsiteX171" fmla="*/ 472036 w 941119"/>
                    <a:gd name="connsiteY171" fmla="*/ 888992 h 921549"/>
                    <a:gd name="connsiteX172" fmla="*/ 471912 w 941119"/>
                    <a:gd name="connsiteY172" fmla="*/ 916265 h 921549"/>
                    <a:gd name="connsiteX173" fmla="*/ 471965 w 941119"/>
                    <a:gd name="connsiteY173" fmla="*/ 921371 h 9215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</a:cxnLst>
                  <a:rect l="l" t="t" r="r" b="b"/>
                  <a:pathLst>
                    <a:path w="941119" h="921549">
                      <a:moveTo>
                        <a:pt x="471965" y="921371"/>
                      </a:moveTo>
                      <a:cubicBezTo>
                        <a:pt x="470378" y="916840"/>
                        <a:pt x="469718" y="912036"/>
                        <a:pt x="470026" y="907245"/>
                      </a:cubicBezTo>
                      <a:cubicBezTo>
                        <a:pt x="470026" y="900396"/>
                        <a:pt x="470026" y="893529"/>
                        <a:pt x="470026" y="886680"/>
                      </a:cubicBezTo>
                      <a:cubicBezTo>
                        <a:pt x="470102" y="882398"/>
                        <a:pt x="469859" y="878115"/>
                        <a:pt x="469296" y="873871"/>
                      </a:cubicBezTo>
                      <a:cubicBezTo>
                        <a:pt x="468951" y="870115"/>
                        <a:pt x="468857" y="866342"/>
                        <a:pt x="469012" y="862574"/>
                      </a:cubicBezTo>
                      <a:cubicBezTo>
                        <a:pt x="469012" y="858126"/>
                        <a:pt x="469279" y="853678"/>
                        <a:pt x="468211" y="849266"/>
                      </a:cubicBezTo>
                      <a:cubicBezTo>
                        <a:pt x="468003" y="847907"/>
                        <a:pt x="467937" y="846530"/>
                        <a:pt x="468016" y="845157"/>
                      </a:cubicBezTo>
                      <a:cubicBezTo>
                        <a:pt x="467891" y="840211"/>
                        <a:pt x="468229" y="835229"/>
                        <a:pt x="467144" y="830301"/>
                      </a:cubicBezTo>
                      <a:cubicBezTo>
                        <a:pt x="466896" y="828432"/>
                        <a:pt x="466838" y="826542"/>
                        <a:pt x="466966" y="824662"/>
                      </a:cubicBezTo>
                      <a:cubicBezTo>
                        <a:pt x="467130" y="821746"/>
                        <a:pt x="466872" y="818823"/>
                        <a:pt x="466201" y="815980"/>
                      </a:cubicBezTo>
                      <a:cubicBezTo>
                        <a:pt x="466059" y="815489"/>
                        <a:pt x="466005" y="814977"/>
                        <a:pt x="466041" y="814468"/>
                      </a:cubicBezTo>
                      <a:cubicBezTo>
                        <a:pt x="466414" y="808277"/>
                        <a:pt x="465027" y="802192"/>
                        <a:pt x="464813" y="796037"/>
                      </a:cubicBezTo>
                      <a:cubicBezTo>
                        <a:pt x="464635" y="791091"/>
                        <a:pt x="463746" y="786199"/>
                        <a:pt x="463176" y="781271"/>
                      </a:cubicBezTo>
                      <a:cubicBezTo>
                        <a:pt x="463038" y="780428"/>
                        <a:pt x="462943" y="779579"/>
                        <a:pt x="462892" y="778727"/>
                      </a:cubicBezTo>
                      <a:cubicBezTo>
                        <a:pt x="462629" y="773263"/>
                        <a:pt x="462034" y="767821"/>
                        <a:pt x="461113" y="762431"/>
                      </a:cubicBezTo>
                      <a:cubicBezTo>
                        <a:pt x="460686" y="759388"/>
                        <a:pt x="460401" y="756329"/>
                        <a:pt x="459992" y="753286"/>
                      </a:cubicBezTo>
                      <a:cubicBezTo>
                        <a:pt x="458498" y="742452"/>
                        <a:pt x="456754" y="731671"/>
                        <a:pt x="454904" y="720890"/>
                      </a:cubicBezTo>
                      <a:cubicBezTo>
                        <a:pt x="452420" y="705871"/>
                        <a:pt x="449159" y="690989"/>
                        <a:pt x="445137" y="676307"/>
                      </a:cubicBezTo>
                      <a:cubicBezTo>
                        <a:pt x="440458" y="659107"/>
                        <a:pt x="434573" y="642259"/>
                        <a:pt x="427524" y="625888"/>
                      </a:cubicBezTo>
                      <a:cubicBezTo>
                        <a:pt x="420559" y="609848"/>
                        <a:pt x="411982" y="594559"/>
                        <a:pt x="401924" y="580256"/>
                      </a:cubicBezTo>
                      <a:cubicBezTo>
                        <a:pt x="396960" y="573068"/>
                        <a:pt x="391427" y="566292"/>
                        <a:pt x="385378" y="559992"/>
                      </a:cubicBezTo>
                      <a:cubicBezTo>
                        <a:pt x="384293" y="558889"/>
                        <a:pt x="383333" y="557680"/>
                        <a:pt x="382372" y="556434"/>
                      </a:cubicBezTo>
                      <a:cubicBezTo>
                        <a:pt x="380666" y="554280"/>
                        <a:pt x="378714" y="552333"/>
                        <a:pt x="376554" y="550635"/>
                      </a:cubicBezTo>
                      <a:cubicBezTo>
                        <a:pt x="375722" y="550037"/>
                        <a:pt x="374925" y="549389"/>
                        <a:pt x="374170" y="548695"/>
                      </a:cubicBezTo>
                      <a:cubicBezTo>
                        <a:pt x="369525" y="544134"/>
                        <a:pt x="364594" y="539873"/>
                        <a:pt x="359404" y="535940"/>
                      </a:cubicBezTo>
                      <a:cubicBezTo>
                        <a:pt x="352144" y="530209"/>
                        <a:pt x="344501" y="524984"/>
                        <a:pt x="336526" y="520302"/>
                      </a:cubicBezTo>
                      <a:cubicBezTo>
                        <a:pt x="319182" y="510227"/>
                        <a:pt x="300888" y="501885"/>
                        <a:pt x="281909" y="495395"/>
                      </a:cubicBezTo>
                      <a:cubicBezTo>
                        <a:pt x="267490" y="490476"/>
                        <a:pt x="252821" y="486320"/>
                        <a:pt x="237966" y="482942"/>
                      </a:cubicBezTo>
                      <a:cubicBezTo>
                        <a:pt x="226473" y="480291"/>
                        <a:pt x="214927" y="477853"/>
                        <a:pt x="203239" y="476199"/>
                      </a:cubicBezTo>
                      <a:cubicBezTo>
                        <a:pt x="192760" y="474722"/>
                        <a:pt x="182335" y="472641"/>
                        <a:pt x="171839" y="471449"/>
                      </a:cubicBezTo>
                      <a:cubicBezTo>
                        <a:pt x="167444" y="470933"/>
                        <a:pt x="162943" y="470239"/>
                        <a:pt x="158585" y="470043"/>
                      </a:cubicBezTo>
                      <a:cubicBezTo>
                        <a:pt x="154226" y="469848"/>
                        <a:pt x="149690" y="469047"/>
                        <a:pt x="145349" y="468496"/>
                      </a:cubicBezTo>
                      <a:cubicBezTo>
                        <a:pt x="144341" y="468325"/>
                        <a:pt x="143326" y="468206"/>
                        <a:pt x="142306" y="468140"/>
                      </a:cubicBezTo>
                      <a:cubicBezTo>
                        <a:pt x="139033" y="468140"/>
                        <a:pt x="135795" y="467410"/>
                        <a:pt x="132611" y="467339"/>
                      </a:cubicBezTo>
                      <a:cubicBezTo>
                        <a:pt x="126420" y="467197"/>
                        <a:pt x="120353" y="465863"/>
                        <a:pt x="114180" y="466023"/>
                      </a:cubicBezTo>
                      <a:cubicBezTo>
                        <a:pt x="111788" y="466194"/>
                        <a:pt x="109383" y="465971"/>
                        <a:pt x="107063" y="465364"/>
                      </a:cubicBezTo>
                      <a:cubicBezTo>
                        <a:pt x="106570" y="465201"/>
                        <a:pt x="106053" y="465123"/>
                        <a:pt x="105533" y="465133"/>
                      </a:cubicBezTo>
                      <a:cubicBezTo>
                        <a:pt x="97972" y="465489"/>
                        <a:pt x="90518" y="464101"/>
                        <a:pt x="82975" y="463977"/>
                      </a:cubicBezTo>
                      <a:cubicBezTo>
                        <a:pt x="77838" y="464155"/>
                        <a:pt x="72695" y="463886"/>
                        <a:pt x="67604" y="463176"/>
                      </a:cubicBezTo>
                      <a:cubicBezTo>
                        <a:pt x="64708" y="462883"/>
                        <a:pt x="61794" y="462812"/>
                        <a:pt x="58887" y="462963"/>
                      </a:cubicBezTo>
                      <a:cubicBezTo>
                        <a:pt x="52037" y="462767"/>
                        <a:pt x="45170" y="463425"/>
                        <a:pt x="38374" y="462073"/>
                      </a:cubicBezTo>
                      <a:cubicBezTo>
                        <a:pt x="37010" y="461918"/>
                        <a:pt x="35634" y="461888"/>
                        <a:pt x="34265" y="461984"/>
                      </a:cubicBezTo>
                      <a:lnTo>
                        <a:pt x="4892" y="461931"/>
                      </a:lnTo>
                      <a:cubicBezTo>
                        <a:pt x="3677" y="462016"/>
                        <a:pt x="2458" y="461815"/>
                        <a:pt x="1334" y="461344"/>
                      </a:cubicBezTo>
                      <a:cubicBezTo>
                        <a:pt x="2348" y="461255"/>
                        <a:pt x="3380" y="461095"/>
                        <a:pt x="4394" y="461077"/>
                      </a:cubicBezTo>
                      <a:lnTo>
                        <a:pt x="22416" y="460952"/>
                      </a:lnTo>
                      <a:cubicBezTo>
                        <a:pt x="25991" y="461127"/>
                        <a:pt x="29574" y="460876"/>
                        <a:pt x="33090" y="460205"/>
                      </a:cubicBezTo>
                      <a:cubicBezTo>
                        <a:pt x="34449" y="459994"/>
                        <a:pt x="35828" y="459935"/>
                        <a:pt x="37200" y="460027"/>
                      </a:cubicBezTo>
                      <a:cubicBezTo>
                        <a:pt x="43035" y="460027"/>
                        <a:pt x="48853" y="460027"/>
                        <a:pt x="54688" y="460027"/>
                      </a:cubicBezTo>
                      <a:cubicBezTo>
                        <a:pt x="58111" y="460079"/>
                        <a:pt x="61533" y="459848"/>
                        <a:pt x="64918" y="459334"/>
                      </a:cubicBezTo>
                      <a:cubicBezTo>
                        <a:pt x="67984" y="459010"/>
                        <a:pt x="71070" y="458908"/>
                        <a:pt x="74151" y="459031"/>
                      </a:cubicBezTo>
                      <a:cubicBezTo>
                        <a:pt x="78781" y="459232"/>
                        <a:pt x="83420" y="458953"/>
                        <a:pt x="87992" y="458195"/>
                      </a:cubicBezTo>
                      <a:cubicBezTo>
                        <a:pt x="89689" y="457960"/>
                        <a:pt x="91405" y="457894"/>
                        <a:pt x="93116" y="457999"/>
                      </a:cubicBezTo>
                      <a:cubicBezTo>
                        <a:pt x="97226" y="458202"/>
                        <a:pt x="101346" y="457921"/>
                        <a:pt x="105391" y="457163"/>
                      </a:cubicBezTo>
                      <a:cubicBezTo>
                        <a:pt x="106750" y="456951"/>
                        <a:pt x="108129" y="456891"/>
                        <a:pt x="109501" y="456985"/>
                      </a:cubicBezTo>
                      <a:cubicBezTo>
                        <a:pt x="113269" y="457163"/>
                        <a:pt x="117046" y="456877"/>
                        <a:pt x="120744" y="456131"/>
                      </a:cubicBezTo>
                      <a:cubicBezTo>
                        <a:pt x="121919" y="455930"/>
                        <a:pt x="123113" y="455870"/>
                        <a:pt x="124302" y="455953"/>
                      </a:cubicBezTo>
                      <a:cubicBezTo>
                        <a:pt x="127048" y="456103"/>
                        <a:pt x="129801" y="455839"/>
                        <a:pt x="132468" y="455171"/>
                      </a:cubicBezTo>
                      <a:cubicBezTo>
                        <a:pt x="132964" y="455021"/>
                        <a:pt x="133482" y="454962"/>
                        <a:pt x="133998" y="454993"/>
                      </a:cubicBezTo>
                      <a:cubicBezTo>
                        <a:pt x="139335" y="455384"/>
                        <a:pt x="144530" y="453907"/>
                        <a:pt x="149850" y="453747"/>
                      </a:cubicBezTo>
                      <a:cubicBezTo>
                        <a:pt x="154262" y="453623"/>
                        <a:pt x="158745" y="452680"/>
                        <a:pt x="163050" y="452128"/>
                      </a:cubicBezTo>
                      <a:cubicBezTo>
                        <a:pt x="166964" y="451648"/>
                        <a:pt x="170878" y="451310"/>
                        <a:pt x="174774" y="450794"/>
                      </a:cubicBezTo>
                      <a:cubicBezTo>
                        <a:pt x="181036" y="449940"/>
                        <a:pt x="187228" y="448926"/>
                        <a:pt x="193543" y="448125"/>
                      </a:cubicBezTo>
                      <a:cubicBezTo>
                        <a:pt x="200499" y="447254"/>
                        <a:pt x="207384" y="445973"/>
                        <a:pt x="214251" y="444656"/>
                      </a:cubicBezTo>
                      <a:cubicBezTo>
                        <a:pt x="218290" y="443874"/>
                        <a:pt x="222364" y="443322"/>
                        <a:pt x="226367" y="442450"/>
                      </a:cubicBezTo>
                      <a:cubicBezTo>
                        <a:pt x="244963" y="438563"/>
                        <a:pt x="263323" y="433621"/>
                        <a:pt x="281357" y="427649"/>
                      </a:cubicBezTo>
                      <a:cubicBezTo>
                        <a:pt x="296960" y="422374"/>
                        <a:pt x="312103" y="415829"/>
                        <a:pt x="326634" y="408079"/>
                      </a:cubicBezTo>
                      <a:cubicBezTo>
                        <a:pt x="339643" y="401148"/>
                        <a:pt x="351963" y="392993"/>
                        <a:pt x="363425" y="383724"/>
                      </a:cubicBezTo>
                      <a:cubicBezTo>
                        <a:pt x="372173" y="376544"/>
                        <a:pt x="380335" y="368680"/>
                        <a:pt x="387834" y="360205"/>
                      </a:cubicBezTo>
                      <a:cubicBezTo>
                        <a:pt x="396875" y="350126"/>
                        <a:pt x="404875" y="339159"/>
                        <a:pt x="411708" y="327470"/>
                      </a:cubicBezTo>
                      <a:cubicBezTo>
                        <a:pt x="415925" y="320212"/>
                        <a:pt x="420195" y="312971"/>
                        <a:pt x="423681" y="305321"/>
                      </a:cubicBezTo>
                      <a:cubicBezTo>
                        <a:pt x="430088" y="291460"/>
                        <a:pt x="435585" y="277198"/>
                        <a:pt x="440138" y="262624"/>
                      </a:cubicBezTo>
                      <a:cubicBezTo>
                        <a:pt x="444158" y="249530"/>
                        <a:pt x="447699" y="236329"/>
                        <a:pt x="450527" y="222915"/>
                      </a:cubicBezTo>
                      <a:cubicBezTo>
                        <a:pt x="452129" y="215390"/>
                        <a:pt x="453801" y="207882"/>
                        <a:pt x="455082" y="200286"/>
                      </a:cubicBezTo>
                      <a:cubicBezTo>
                        <a:pt x="456363" y="192689"/>
                        <a:pt x="457448" y="185110"/>
                        <a:pt x="458640" y="177514"/>
                      </a:cubicBezTo>
                      <a:cubicBezTo>
                        <a:pt x="459191" y="173956"/>
                        <a:pt x="459743" y="170398"/>
                        <a:pt x="460419" y="166840"/>
                      </a:cubicBezTo>
                      <a:cubicBezTo>
                        <a:pt x="460917" y="163975"/>
                        <a:pt x="460881" y="161058"/>
                        <a:pt x="461415" y="158176"/>
                      </a:cubicBezTo>
                      <a:cubicBezTo>
                        <a:pt x="462234" y="153817"/>
                        <a:pt x="462340" y="149280"/>
                        <a:pt x="462803" y="144922"/>
                      </a:cubicBezTo>
                      <a:cubicBezTo>
                        <a:pt x="463319" y="139994"/>
                        <a:pt x="463870" y="135083"/>
                        <a:pt x="464422" y="130155"/>
                      </a:cubicBezTo>
                      <a:cubicBezTo>
                        <a:pt x="464562" y="129662"/>
                        <a:pt x="464651" y="129155"/>
                        <a:pt x="464689" y="128643"/>
                      </a:cubicBezTo>
                      <a:cubicBezTo>
                        <a:pt x="464368" y="122630"/>
                        <a:pt x="466005" y="116741"/>
                        <a:pt x="465881" y="110728"/>
                      </a:cubicBezTo>
                      <a:cubicBezTo>
                        <a:pt x="465758" y="108500"/>
                        <a:pt x="465987" y="106267"/>
                        <a:pt x="466557" y="104110"/>
                      </a:cubicBezTo>
                      <a:cubicBezTo>
                        <a:pt x="466720" y="103617"/>
                        <a:pt x="466799" y="103100"/>
                        <a:pt x="466788" y="102580"/>
                      </a:cubicBezTo>
                      <a:cubicBezTo>
                        <a:pt x="466397" y="95197"/>
                        <a:pt x="467998" y="87921"/>
                        <a:pt x="467944" y="80538"/>
                      </a:cubicBezTo>
                      <a:cubicBezTo>
                        <a:pt x="467823" y="76775"/>
                        <a:pt x="468069" y="73010"/>
                        <a:pt x="468674" y="69294"/>
                      </a:cubicBezTo>
                      <a:cubicBezTo>
                        <a:pt x="468983" y="66566"/>
                        <a:pt x="469078" y="63818"/>
                        <a:pt x="468958" y="61075"/>
                      </a:cubicBezTo>
                      <a:cubicBezTo>
                        <a:pt x="469101" y="55738"/>
                        <a:pt x="468585" y="50401"/>
                        <a:pt x="469795" y="45188"/>
                      </a:cubicBezTo>
                      <a:cubicBezTo>
                        <a:pt x="469988" y="43833"/>
                        <a:pt x="470029" y="42460"/>
                        <a:pt x="469919" y="41096"/>
                      </a:cubicBezTo>
                      <a:cubicBezTo>
                        <a:pt x="469919" y="30795"/>
                        <a:pt x="470079" y="20512"/>
                        <a:pt x="470026" y="10230"/>
                      </a:cubicBezTo>
                      <a:cubicBezTo>
                        <a:pt x="470088" y="7168"/>
                        <a:pt x="470741" y="4148"/>
                        <a:pt x="471947" y="1334"/>
                      </a:cubicBezTo>
                      <a:lnTo>
                        <a:pt x="471947" y="5462"/>
                      </a:lnTo>
                      <a:cubicBezTo>
                        <a:pt x="471947" y="13183"/>
                        <a:pt x="471947" y="20886"/>
                        <a:pt x="472054" y="28589"/>
                      </a:cubicBezTo>
                      <a:cubicBezTo>
                        <a:pt x="471995" y="32700"/>
                        <a:pt x="472239" y="36808"/>
                        <a:pt x="472783" y="40883"/>
                      </a:cubicBezTo>
                      <a:cubicBezTo>
                        <a:pt x="473128" y="44465"/>
                        <a:pt x="473223" y="48068"/>
                        <a:pt x="473068" y="51664"/>
                      </a:cubicBezTo>
                      <a:cubicBezTo>
                        <a:pt x="473193" y="57143"/>
                        <a:pt x="472819" y="62605"/>
                        <a:pt x="473904" y="68067"/>
                      </a:cubicBezTo>
                      <a:cubicBezTo>
                        <a:pt x="474171" y="70429"/>
                        <a:pt x="474237" y="72809"/>
                        <a:pt x="474100" y="75183"/>
                      </a:cubicBezTo>
                      <a:cubicBezTo>
                        <a:pt x="473904" y="79121"/>
                        <a:pt x="474173" y="83068"/>
                        <a:pt x="474900" y="86942"/>
                      </a:cubicBezTo>
                      <a:cubicBezTo>
                        <a:pt x="475098" y="88117"/>
                        <a:pt x="475164" y="89311"/>
                        <a:pt x="475096" y="90500"/>
                      </a:cubicBezTo>
                      <a:cubicBezTo>
                        <a:pt x="474922" y="94955"/>
                        <a:pt x="475219" y="99416"/>
                        <a:pt x="475986" y="103808"/>
                      </a:cubicBezTo>
                      <a:cubicBezTo>
                        <a:pt x="476210" y="105333"/>
                        <a:pt x="476263" y="106878"/>
                        <a:pt x="476146" y="108415"/>
                      </a:cubicBezTo>
                      <a:cubicBezTo>
                        <a:pt x="476012" y="110988"/>
                        <a:pt x="476263" y="113567"/>
                        <a:pt x="476893" y="116065"/>
                      </a:cubicBezTo>
                      <a:cubicBezTo>
                        <a:pt x="477041" y="116561"/>
                        <a:pt x="477101" y="117079"/>
                        <a:pt x="477071" y="117595"/>
                      </a:cubicBezTo>
                      <a:cubicBezTo>
                        <a:pt x="476715" y="123271"/>
                        <a:pt x="478085" y="128821"/>
                        <a:pt x="478316" y="134479"/>
                      </a:cubicBezTo>
                      <a:cubicBezTo>
                        <a:pt x="478530" y="139407"/>
                        <a:pt x="479455" y="144299"/>
                        <a:pt x="480095" y="149227"/>
                      </a:cubicBezTo>
                      <a:cubicBezTo>
                        <a:pt x="480487" y="152607"/>
                        <a:pt x="480771" y="156023"/>
                        <a:pt x="481163" y="159421"/>
                      </a:cubicBezTo>
                      <a:cubicBezTo>
                        <a:pt x="483600" y="180129"/>
                        <a:pt x="487123" y="200659"/>
                        <a:pt x="491339" y="221083"/>
                      </a:cubicBezTo>
                      <a:cubicBezTo>
                        <a:pt x="495486" y="241209"/>
                        <a:pt x="501124" y="260999"/>
                        <a:pt x="508204" y="280290"/>
                      </a:cubicBezTo>
                      <a:cubicBezTo>
                        <a:pt x="515675" y="301299"/>
                        <a:pt x="525842" y="321247"/>
                        <a:pt x="538448" y="339639"/>
                      </a:cubicBezTo>
                      <a:cubicBezTo>
                        <a:pt x="542878" y="345955"/>
                        <a:pt x="547521" y="352092"/>
                        <a:pt x="552556" y="357928"/>
                      </a:cubicBezTo>
                      <a:cubicBezTo>
                        <a:pt x="557146" y="363265"/>
                        <a:pt x="562092" y="368246"/>
                        <a:pt x="567073" y="373210"/>
                      </a:cubicBezTo>
                      <a:cubicBezTo>
                        <a:pt x="573448" y="379424"/>
                        <a:pt x="580293" y="385133"/>
                        <a:pt x="587550" y="390289"/>
                      </a:cubicBezTo>
                      <a:cubicBezTo>
                        <a:pt x="594471" y="395341"/>
                        <a:pt x="601694" y="399949"/>
                        <a:pt x="609077" y="404325"/>
                      </a:cubicBezTo>
                      <a:cubicBezTo>
                        <a:pt x="620349" y="410876"/>
                        <a:pt x="632106" y="416549"/>
                        <a:pt x="644249" y="421297"/>
                      </a:cubicBezTo>
                      <a:cubicBezTo>
                        <a:pt x="660441" y="427810"/>
                        <a:pt x="677090" y="433128"/>
                        <a:pt x="694062" y="437202"/>
                      </a:cubicBezTo>
                      <a:cubicBezTo>
                        <a:pt x="704363" y="439657"/>
                        <a:pt x="714681" y="442148"/>
                        <a:pt x="725106" y="444087"/>
                      </a:cubicBezTo>
                      <a:cubicBezTo>
                        <a:pt x="732312" y="445439"/>
                        <a:pt x="739517" y="446898"/>
                        <a:pt x="746846" y="447645"/>
                      </a:cubicBezTo>
                      <a:cubicBezTo>
                        <a:pt x="755155" y="448570"/>
                        <a:pt x="763392" y="450171"/>
                        <a:pt x="771664" y="451328"/>
                      </a:cubicBezTo>
                      <a:cubicBezTo>
                        <a:pt x="776076" y="451933"/>
                        <a:pt x="780560" y="452164"/>
                        <a:pt x="784936" y="452644"/>
                      </a:cubicBezTo>
                      <a:cubicBezTo>
                        <a:pt x="790024" y="453178"/>
                        <a:pt x="795112" y="453836"/>
                        <a:pt x="800200" y="454423"/>
                      </a:cubicBezTo>
                      <a:cubicBezTo>
                        <a:pt x="801552" y="454566"/>
                        <a:pt x="802922" y="454655"/>
                        <a:pt x="804292" y="454672"/>
                      </a:cubicBezTo>
                      <a:cubicBezTo>
                        <a:pt x="806689" y="454575"/>
                        <a:pt x="809085" y="454827"/>
                        <a:pt x="811408" y="455420"/>
                      </a:cubicBezTo>
                      <a:cubicBezTo>
                        <a:pt x="811734" y="455535"/>
                        <a:pt x="812077" y="455589"/>
                        <a:pt x="812422" y="455580"/>
                      </a:cubicBezTo>
                      <a:cubicBezTo>
                        <a:pt x="818453" y="455242"/>
                        <a:pt x="824342" y="456683"/>
                        <a:pt x="830337" y="456754"/>
                      </a:cubicBezTo>
                      <a:cubicBezTo>
                        <a:pt x="833424" y="456581"/>
                        <a:pt x="836520" y="456838"/>
                        <a:pt x="839535" y="457519"/>
                      </a:cubicBezTo>
                      <a:cubicBezTo>
                        <a:pt x="840031" y="457667"/>
                        <a:pt x="840549" y="457727"/>
                        <a:pt x="841065" y="457697"/>
                      </a:cubicBezTo>
                      <a:cubicBezTo>
                        <a:pt x="851010" y="457305"/>
                        <a:pt x="860866" y="459280"/>
                        <a:pt x="870829" y="458871"/>
                      </a:cubicBezTo>
                      <a:cubicBezTo>
                        <a:pt x="873739" y="458656"/>
                        <a:pt x="876666" y="458876"/>
                        <a:pt x="879510" y="459529"/>
                      </a:cubicBezTo>
                      <a:cubicBezTo>
                        <a:pt x="880859" y="459773"/>
                        <a:pt x="882232" y="459857"/>
                        <a:pt x="883602" y="459778"/>
                      </a:cubicBezTo>
                      <a:cubicBezTo>
                        <a:pt x="889082" y="459778"/>
                        <a:pt x="894579" y="459778"/>
                        <a:pt x="900059" y="459885"/>
                      </a:cubicBezTo>
                      <a:cubicBezTo>
                        <a:pt x="904513" y="459778"/>
                        <a:pt x="908970" y="460029"/>
                        <a:pt x="913384" y="460632"/>
                      </a:cubicBezTo>
                      <a:cubicBezTo>
                        <a:pt x="916621" y="460979"/>
                        <a:pt x="919883" y="461052"/>
                        <a:pt x="923133" y="460846"/>
                      </a:cubicBezTo>
                      <a:cubicBezTo>
                        <a:pt x="928970" y="460760"/>
                        <a:pt x="934807" y="460986"/>
                        <a:pt x="940621" y="461522"/>
                      </a:cubicBezTo>
                      <a:cubicBezTo>
                        <a:pt x="939589" y="461629"/>
                        <a:pt x="938575" y="461789"/>
                        <a:pt x="937561" y="461806"/>
                      </a:cubicBezTo>
                      <a:lnTo>
                        <a:pt x="906694" y="461949"/>
                      </a:lnTo>
                      <a:cubicBezTo>
                        <a:pt x="904636" y="461913"/>
                        <a:pt x="902578" y="462093"/>
                        <a:pt x="900557" y="462482"/>
                      </a:cubicBezTo>
                      <a:cubicBezTo>
                        <a:pt x="899043" y="462762"/>
                        <a:pt x="897506" y="462881"/>
                        <a:pt x="895967" y="462838"/>
                      </a:cubicBezTo>
                      <a:cubicBezTo>
                        <a:pt x="890985" y="462838"/>
                        <a:pt x="886022" y="462838"/>
                        <a:pt x="881040" y="462945"/>
                      </a:cubicBezTo>
                      <a:cubicBezTo>
                        <a:pt x="877618" y="462927"/>
                        <a:pt x="874200" y="463160"/>
                        <a:pt x="870811" y="463639"/>
                      </a:cubicBezTo>
                      <a:cubicBezTo>
                        <a:pt x="867400" y="463968"/>
                        <a:pt x="863970" y="464076"/>
                        <a:pt x="860546" y="463959"/>
                      </a:cubicBezTo>
                      <a:cubicBezTo>
                        <a:pt x="857119" y="463838"/>
                        <a:pt x="853691" y="464082"/>
                        <a:pt x="850316" y="464688"/>
                      </a:cubicBezTo>
                      <a:cubicBezTo>
                        <a:pt x="848450" y="464966"/>
                        <a:pt x="846561" y="465055"/>
                        <a:pt x="844677" y="464955"/>
                      </a:cubicBezTo>
                      <a:cubicBezTo>
                        <a:pt x="840565" y="464795"/>
                        <a:pt x="836450" y="465082"/>
                        <a:pt x="832401" y="465809"/>
                      </a:cubicBezTo>
                      <a:cubicBezTo>
                        <a:pt x="830876" y="466035"/>
                        <a:pt x="829332" y="466101"/>
                        <a:pt x="827793" y="466005"/>
                      </a:cubicBezTo>
                      <a:cubicBezTo>
                        <a:pt x="824707" y="465829"/>
                        <a:pt x="821609" y="466092"/>
                        <a:pt x="818596" y="466788"/>
                      </a:cubicBezTo>
                      <a:cubicBezTo>
                        <a:pt x="818101" y="466944"/>
                        <a:pt x="817582" y="467005"/>
                        <a:pt x="817066" y="466966"/>
                      </a:cubicBezTo>
                      <a:cubicBezTo>
                        <a:pt x="811391" y="466539"/>
                        <a:pt x="805787" y="467695"/>
                        <a:pt x="800200" y="468264"/>
                      </a:cubicBezTo>
                      <a:cubicBezTo>
                        <a:pt x="795290" y="468762"/>
                        <a:pt x="790327" y="469065"/>
                        <a:pt x="785416" y="469777"/>
                      </a:cubicBezTo>
                      <a:cubicBezTo>
                        <a:pt x="781378" y="470364"/>
                        <a:pt x="777286" y="470862"/>
                        <a:pt x="773194" y="471182"/>
                      </a:cubicBezTo>
                      <a:cubicBezTo>
                        <a:pt x="769458" y="471484"/>
                        <a:pt x="765722" y="471965"/>
                        <a:pt x="762004" y="472481"/>
                      </a:cubicBezTo>
                      <a:cubicBezTo>
                        <a:pt x="758624" y="472943"/>
                        <a:pt x="755279" y="473762"/>
                        <a:pt x="751881" y="474117"/>
                      </a:cubicBezTo>
                      <a:cubicBezTo>
                        <a:pt x="742541" y="475149"/>
                        <a:pt x="733308" y="476928"/>
                        <a:pt x="724075" y="478654"/>
                      </a:cubicBezTo>
                      <a:cubicBezTo>
                        <a:pt x="712315" y="480860"/>
                        <a:pt x="700609" y="483493"/>
                        <a:pt x="689063" y="486606"/>
                      </a:cubicBezTo>
                      <a:cubicBezTo>
                        <a:pt x="671320" y="491214"/>
                        <a:pt x="653939" y="497119"/>
                        <a:pt x="637061" y="504272"/>
                      </a:cubicBezTo>
                      <a:cubicBezTo>
                        <a:pt x="621276" y="510972"/>
                        <a:pt x="606203" y="519240"/>
                        <a:pt x="592069" y="528948"/>
                      </a:cubicBezTo>
                      <a:cubicBezTo>
                        <a:pt x="583147" y="535061"/>
                        <a:pt x="574784" y="541947"/>
                        <a:pt x="567073" y="549531"/>
                      </a:cubicBezTo>
                      <a:cubicBezTo>
                        <a:pt x="564778" y="551844"/>
                        <a:pt x="562483" y="554157"/>
                        <a:pt x="560153" y="556434"/>
                      </a:cubicBezTo>
                      <a:cubicBezTo>
                        <a:pt x="553214" y="563307"/>
                        <a:pt x="546908" y="570791"/>
                        <a:pt x="541312" y="578797"/>
                      </a:cubicBezTo>
                      <a:cubicBezTo>
                        <a:pt x="533346" y="589752"/>
                        <a:pt x="526335" y="601369"/>
                        <a:pt x="520355" y="613524"/>
                      </a:cubicBezTo>
                      <a:cubicBezTo>
                        <a:pt x="515516" y="623558"/>
                        <a:pt x="511181" y="633805"/>
                        <a:pt x="507350" y="644266"/>
                      </a:cubicBezTo>
                      <a:cubicBezTo>
                        <a:pt x="501720" y="659893"/>
                        <a:pt x="497032" y="675844"/>
                        <a:pt x="493314" y="692034"/>
                      </a:cubicBezTo>
                      <a:cubicBezTo>
                        <a:pt x="491143" y="701356"/>
                        <a:pt x="489275" y="710749"/>
                        <a:pt x="487514" y="720143"/>
                      </a:cubicBezTo>
                      <a:cubicBezTo>
                        <a:pt x="485753" y="729536"/>
                        <a:pt x="484383" y="738663"/>
                        <a:pt x="483137" y="747985"/>
                      </a:cubicBezTo>
                      <a:cubicBezTo>
                        <a:pt x="482088" y="755937"/>
                        <a:pt x="481163" y="763996"/>
                        <a:pt x="479971" y="771860"/>
                      </a:cubicBezTo>
                      <a:cubicBezTo>
                        <a:pt x="479259" y="776592"/>
                        <a:pt x="479811" y="781467"/>
                        <a:pt x="478281" y="786092"/>
                      </a:cubicBezTo>
                      <a:cubicBezTo>
                        <a:pt x="478241" y="791568"/>
                        <a:pt x="477788" y="797033"/>
                        <a:pt x="476929" y="802442"/>
                      </a:cubicBezTo>
                      <a:cubicBezTo>
                        <a:pt x="476253" y="809077"/>
                        <a:pt x="476733" y="815802"/>
                        <a:pt x="475310" y="822367"/>
                      </a:cubicBezTo>
                      <a:cubicBezTo>
                        <a:pt x="475233" y="822700"/>
                        <a:pt x="475192" y="823039"/>
                        <a:pt x="475185" y="823381"/>
                      </a:cubicBezTo>
                      <a:cubicBezTo>
                        <a:pt x="475452" y="830497"/>
                        <a:pt x="474349" y="837400"/>
                        <a:pt x="474064" y="844392"/>
                      </a:cubicBezTo>
                      <a:cubicBezTo>
                        <a:pt x="474128" y="849362"/>
                        <a:pt x="473856" y="854331"/>
                        <a:pt x="473246" y="859264"/>
                      </a:cubicBezTo>
                      <a:cubicBezTo>
                        <a:pt x="472927" y="862504"/>
                        <a:pt x="472851" y="865763"/>
                        <a:pt x="473015" y="869014"/>
                      </a:cubicBezTo>
                      <a:cubicBezTo>
                        <a:pt x="472872" y="874351"/>
                        <a:pt x="473370" y="879688"/>
                        <a:pt x="472178" y="884883"/>
                      </a:cubicBezTo>
                      <a:cubicBezTo>
                        <a:pt x="471988" y="886244"/>
                        <a:pt x="471940" y="887621"/>
                        <a:pt x="472036" y="888992"/>
                      </a:cubicBezTo>
                      <a:cubicBezTo>
                        <a:pt x="472036" y="898089"/>
                        <a:pt x="471995" y="907180"/>
                        <a:pt x="471912" y="916265"/>
                      </a:cubicBezTo>
                      <a:cubicBezTo>
                        <a:pt x="471947" y="917955"/>
                        <a:pt x="471965" y="919663"/>
                        <a:pt x="471965" y="92137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</p:grpSp>
        </p:grpSp>
      </p:grpSp>
      <p:sp>
        <p:nvSpPr>
          <p:cNvPr id="40" name="矩形 39"/>
          <p:cNvSpPr/>
          <p:nvPr/>
        </p:nvSpPr>
        <p:spPr>
          <a:xfrm>
            <a:off x="5791201" y="2655324"/>
            <a:ext cx="6400800" cy="30861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/>
          </a:p>
        </p:txBody>
      </p:sp>
      <p:grpSp>
        <p:nvGrpSpPr>
          <p:cNvPr id="43" name="组合 42"/>
          <p:cNvGrpSpPr/>
          <p:nvPr/>
        </p:nvGrpSpPr>
        <p:grpSpPr>
          <a:xfrm>
            <a:off x="6166751" y="1533553"/>
            <a:ext cx="4858646" cy="4533523"/>
            <a:chOff x="6989899" y="1403538"/>
            <a:chExt cx="4858646" cy="4533523"/>
          </a:xfrm>
        </p:grpSpPr>
        <p:sp>
          <p:nvSpPr>
            <p:cNvPr id="46" name="矩形 45"/>
            <p:cNvSpPr/>
            <p:nvPr/>
          </p:nvSpPr>
          <p:spPr>
            <a:xfrm>
              <a:off x="7086600" y="1487646"/>
              <a:ext cx="4668925" cy="4363431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sz="3400" dirty="0"/>
            </a:p>
          </p:txBody>
        </p:sp>
        <p:sp>
          <p:nvSpPr>
            <p:cNvPr id="47" name="矩形 46"/>
            <p:cNvSpPr/>
            <p:nvPr/>
          </p:nvSpPr>
          <p:spPr>
            <a:xfrm>
              <a:off x="6989899" y="1403538"/>
              <a:ext cx="178142" cy="17814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sz="3400"/>
            </a:p>
          </p:txBody>
        </p:sp>
        <p:sp>
          <p:nvSpPr>
            <p:cNvPr id="48" name="矩形 47"/>
            <p:cNvSpPr/>
            <p:nvPr/>
          </p:nvSpPr>
          <p:spPr>
            <a:xfrm>
              <a:off x="6989899" y="5758919"/>
              <a:ext cx="178142" cy="17814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sz="3400"/>
            </a:p>
          </p:txBody>
        </p:sp>
        <p:sp>
          <p:nvSpPr>
            <p:cNvPr id="49" name="矩形 48"/>
            <p:cNvSpPr/>
            <p:nvPr/>
          </p:nvSpPr>
          <p:spPr>
            <a:xfrm>
              <a:off x="11670403" y="1403538"/>
              <a:ext cx="178142" cy="17814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sz="3400"/>
            </a:p>
          </p:txBody>
        </p:sp>
        <p:sp>
          <p:nvSpPr>
            <p:cNvPr id="50" name="矩形 49"/>
            <p:cNvSpPr/>
            <p:nvPr/>
          </p:nvSpPr>
          <p:spPr>
            <a:xfrm>
              <a:off x="11670403" y="5758919"/>
              <a:ext cx="178142" cy="17814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sz="3400"/>
            </a:p>
          </p:txBody>
        </p:sp>
      </p:grpSp>
      <p:sp>
        <p:nvSpPr>
          <p:cNvPr id="56" name="文本框 55"/>
          <p:cNvSpPr txBox="1"/>
          <p:nvPr/>
        </p:nvSpPr>
        <p:spPr>
          <a:xfrm>
            <a:off x="6770452" y="3429000"/>
            <a:ext cx="3837600" cy="61841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dirty="0">
                <a:solidFill>
                  <a:schemeClr val="bg1"/>
                </a:solidFill>
                <a:latin typeface="+mn-ea"/>
              </a:rPr>
              <a:t>在公司担任主要的视觉设计师，负责公司相关项目</a:t>
            </a:r>
            <a:r>
              <a:rPr lang="en-US" altLang="zh-CN" dirty="0">
                <a:solidFill>
                  <a:schemeClr val="bg1"/>
                </a:solidFill>
                <a:latin typeface="+mn-ea"/>
              </a:rPr>
              <a:t>PPT</a:t>
            </a:r>
            <a:r>
              <a:rPr lang="zh-CN" altLang="en-US" dirty="0">
                <a:solidFill>
                  <a:schemeClr val="bg1"/>
                </a:solidFill>
                <a:latin typeface="+mn-ea"/>
              </a:rPr>
              <a:t>设计制作</a:t>
            </a:r>
          </a:p>
        </p:txBody>
      </p:sp>
      <p:sp>
        <p:nvSpPr>
          <p:cNvPr id="57" name="文本框 56"/>
          <p:cNvSpPr txBox="1"/>
          <p:nvPr/>
        </p:nvSpPr>
        <p:spPr>
          <a:xfrm>
            <a:off x="6760877" y="5231183"/>
            <a:ext cx="3837600" cy="38221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dirty="0">
                <a:solidFill>
                  <a:schemeClr val="bg1"/>
                </a:solidFill>
                <a:latin typeface="+mn-ea"/>
              </a:rPr>
              <a:t>负责业务所需图片处理，新媒体运营</a:t>
            </a:r>
          </a:p>
        </p:txBody>
      </p:sp>
      <p:sp>
        <p:nvSpPr>
          <p:cNvPr id="58" name="文本框 57"/>
          <p:cNvSpPr txBox="1"/>
          <p:nvPr/>
        </p:nvSpPr>
        <p:spPr>
          <a:xfrm>
            <a:off x="6770452" y="4334496"/>
            <a:ext cx="3837600" cy="63120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dirty="0">
                <a:solidFill>
                  <a:schemeClr val="bg1"/>
                </a:solidFill>
                <a:latin typeface="+mn-ea"/>
              </a:rPr>
              <a:t>负责部门内相关广告海报设计、</a:t>
            </a:r>
            <a:r>
              <a:rPr lang="en-US" altLang="zh-CN" dirty="0">
                <a:solidFill>
                  <a:schemeClr val="bg1"/>
                </a:solidFill>
                <a:latin typeface="+mn-ea"/>
              </a:rPr>
              <a:t>banner</a:t>
            </a:r>
            <a:r>
              <a:rPr lang="zh-CN" altLang="en-US" dirty="0">
                <a:solidFill>
                  <a:schemeClr val="bg1"/>
                </a:solidFill>
                <a:latin typeface="+mn-ea"/>
              </a:rPr>
              <a:t>设计</a:t>
            </a:r>
          </a:p>
        </p:txBody>
      </p:sp>
      <p:grpSp>
        <p:nvGrpSpPr>
          <p:cNvPr id="59" name="组合 58"/>
          <p:cNvGrpSpPr/>
          <p:nvPr/>
        </p:nvGrpSpPr>
        <p:grpSpPr>
          <a:xfrm flipH="1">
            <a:off x="6584097" y="4174693"/>
            <a:ext cx="1911986" cy="214880"/>
            <a:chOff x="8501063" y="2658348"/>
            <a:chExt cx="3276402" cy="368221"/>
          </a:xfrm>
        </p:grpSpPr>
        <p:cxnSp>
          <p:nvCxnSpPr>
            <p:cNvPr id="60" name="直接连接符 59"/>
            <p:cNvCxnSpPr/>
            <p:nvPr/>
          </p:nvCxnSpPr>
          <p:spPr>
            <a:xfrm>
              <a:off x="8501063" y="2843212"/>
              <a:ext cx="3133725" cy="0"/>
            </a:xfrm>
            <a:prstGeom prst="line">
              <a:avLst/>
            </a:prstGeom>
            <a:ln w="12700">
              <a:solidFill>
                <a:schemeClr val="bg1"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图形 136"/>
            <p:cNvSpPr/>
            <p:nvPr/>
          </p:nvSpPr>
          <p:spPr>
            <a:xfrm>
              <a:off x="11401424" y="2658348"/>
              <a:ext cx="376041" cy="368221"/>
            </a:xfrm>
            <a:custGeom>
              <a:avLst/>
              <a:gdLst>
                <a:gd name="connsiteX0" fmla="*/ 471965 w 941119"/>
                <a:gd name="connsiteY0" fmla="*/ 921371 h 921549"/>
                <a:gd name="connsiteX1" fmla="*/ 470026 w 941119"/>
                <a:gd name="connsiteY1" fmla="*/ 907245 h 921549"/>
                <a:gd name="connsiteX2" fmla="*/ 470026 w 941119"/>
                <a:gd name="connsiteY2" fmla="*/ 886680 h 921549"/>
                <a:gd name="connsiteX3" fmla="*/ 469296 w 941119"/>
                <a:gd name="connsiteY3" fmla="*/ 873871 h 921549"/>
                <a:gd name="connsiteX4" fmla="*/ 469012 w 941119"/>
                <a:gd name="connsiteY4" fmla="*/ 862574 h 921549"/>
                <a:gd name="connsiteX5" fmla="*/ 468211 w 941119"/>
                <a:gd name="connsiteY5" fmla="*/ 849266 h 921549"/>
                <a:gd name="connsiteX6" fmla="*/ 468016 w 941119"/>
                <a:gd name="connsiteY6" fmla="*/ 845157 h 921549"/>
                <a:gd name="connsiteX7" fmla="*/ 467144 w 941119"/>
                <a:gd name="connsiteY7" fmla="*/ 830301 h 921549"/>
                <a:gd name="connsiteX8" fmla="*/ 466966 w 941119"/>
                <a:gd name="connsiteY8" fmla="*/ 824662 h 921549"/>
                <a:gd name="connsiteX9" fmla="*/ 466201 w 941119"/>
                <a:gd name="connsiteY9" fmla="*/ 815980 h 921549"/>
                <a:gd name="connsiteX10" fmla="*/ 466041 w 941119"/>
                <a:gd name="connsiteY10" fmla="*/ 814468 h 921549"/>
                <a:gd name="connsiteX11" fmla="*/ 464813 w 941119"/>
                <a:gd name="connsiteY11" fmla="*/ 796037 h 921549"/>
                <a:gd name="connsiteX12" fmla="*/ 463176 w 941119"/>
                <a:gd name="connsiteY12" fmla="*/ 781271 h 921549"/>
                <a:gd name="connsiteX13" fmla="*/ 462892 w 941119"/>
                <a:gd name="connsiteY13" fmla="*/ 778727 h 921549"/>
                <a:gd name="connsiteX14" fmla="*/ 461113 w 941119"/>
                <a:gd name="connsiteY14" fmla="*/ 762431 h 921549"/>
                <a:gd name="connsiteX15" fmla="*/ 459992 w 941119"/>
                <a:gd name="connsiteY15" fmla="*/ 753286 h 921549"/>
                <a:gd name="connsiteX16" fmla="*/ 454904 w 941119"/>
                <a:gd name="connsiteY16" fmla="*/ 720890 h 921549"/>
                <a:gd name="connsiteX17" fmla="*/ 445137 w 941119"/>
                <a:gd name="connsiteY17" fmla="*/ 676307 h 921549"/>
                <a:gd name="connsiteX18" fmla="*/ 427524 w 941119"/>
                <a:gd name="connsiteY18" fmla="*/ 625888 h 921549"/>
                <a:gd name="connsiteX19" fmla="*/ 401924 w 941119"/>
                <a:gd name="connsiteY19" fmla="*/ 580256 h 921549"/>
                <a:gd name="connsiteX20" fmla="*/ 385378 w 941119"/>
                <a:gd name="connsiteY20" fmla="*/ 559992 h 921549"/>
                <a:gd name="connsiteX21" fmla="*/ 382372 w 941119"/>
                <a:gd name="connsiteY21" fmla="*/ 556434 h 921549"/>
                <a:gd name="connsiteX22" fmla="*/ 376554 w 941119"/>
                <a:gd name="connsiteY22" fmla="*/ 550635 h 921549"/>
                <a:gd name="connsiteX23" fmla="*/ 374170 w 941119"/>
                <a:gd name="connsiteY23" fmla="*/ 548695 h 921549"/>
                <a:gd name="connsiteX24" fmla="*/ 359404 w 941119"/>
                <a:gd name="connsiteY24" fmla="*/ 535940 h 921549"/>
                <a:gd name="connsiteX25" fmla="*/ 336526 w 941119"/>
                <a:gd name="connsiteY25" fmla="*/ 520302 h 921549"/>
                <a:gd name="connsiteX26" fmla="*/ 281909 w 941119"/>
                <a:gd name="connsiteY26" fmla="*/ 495395 h 921549"/>
                <a:gd name="connsiteX27" fmla="*/ 237966 w 941119"/>
                <a:gd name="connsiteY27" fmla="*/ 482942 h 921549"/>
                <a:gd name="connsiteX28" fmla="*/ 203239 w 941119"/>
                <a:gd name="connsiteY28" fmla="*/ 476199 h 921549"/>
                <a:gd name="connsiteX29" fmla="*/ 171839 w 941119"/>
                <a:gd name="connsiteY29" fmla="*/ 471449 h 921549"/>
                <a:gd name="connsiteX30" fmla="*/ 158585 w 941119"/>
                <a:gd name="connsiteY30" fmla="*/ 470043 h 921549"/>
                <a:gd name="connsiteX31" fmla="*/ 145349 w 941119"/>
                <a:gd name="connsiteY31" fmla="*/ 468496 h 921549"/>
                <a:gd name="connsiteX32" fmla="*/ 142306 w 941119"/>
                <a:gd name="connsiteY32" fmla="*/ 468140 h 921549"/>
                <a:gd name="connsiteX33" fmla="*/ 132611 w 941119"/>
                <a:gd name="connsiteY33" fmla="*/ 467339 h 921549"/>
                <a:gd name="connsiteX34" fmla="*/ 114180 w 941119"/>
                <a:gd name="connsiteY34" fmla="*/ 466023 h 921549"/>
                <a:gd name="connsiteX35" fmla="*/ 107063 w 941119"/>
                <a:gd name="connsiteY35" fmla="*/ 465364 h 921549"/>
                <a:gd name="connsiteX36" fmla="*/ 105533 w 941119"/>
                <a:gd name="connsiteY36" fmla="*/ 465133 h 921549"/>
                <a:gd name="connsiteX37" fmla="*/ 82975 w 941119"/>
                <a:gd name="connsiteY37" fmla="*/ 463977 h 921549"/>
                <a:gd name="connsiteX38" fmla="*/ 67604 w 941119"/>
                <a:gd name="connsiteY38" fmla="*/ 463176 h 921549"/>
                <a:gd name="connsiteX39" fmla="*/ 58887 w 941119"/>
                <a:gd name="connsiteY39" fmla="*/ 462963 h 921549"/>
                <a:gd name="connsiteX40" fmla="*/ 38374 w 941119"/>
                <a:gd name="connsiteY40" fmla="*/ 462073 h 921549"/>
                <a:gd name="connsiteX41" fmla="*/ 34265 w 941119"/>
                <a:gd name="connsiteY41" fmla="*/ 461984 h 921549"/>
                <a:gd name="connsiteX42" fmla="*/ 4892 w 941119"/>
                <a:gd name="connsiteY42" fmla="*/ 461931 h 921549"/>
                <a:gd name="connsiteX43" fmla="*/ 1334 w 941119"/>
                <a:gd name="connsiteY43" fmla="*/ 461344 h 921549"/>
                <a:gd name="connsiteX44" fmla="*/ 4394 w 941119"/>
                <a:gd name="connsiteY44" fmla="*/ 461077 h 921549"/>
                <a:gd name="connsiteX45" fmla="*/ 22416 w 941119"/>
                <a:gd name="connsiteY45" fmla="*/ 460952 h 921549"/>
                <a:gd name="connsiteX46" fmla="*/ 33090 w 941119"/>
                <a:gd name="connsiteY46" fmla="*/ 460205 h 921549"/>
                <a:gd name="connsiteX47" fmla="*/ 37200 w 941119"/>
                <a:gd name="connsiteY47" fmla="*/ 460027 h 921549"/>
                <a:gd name="connsiteX48" fmla="*/ 54688 w 941119"/>
                <a:gd name="connsiteY48" fmla="*/ 460027 h 921549"/>
                <a:gd name="connsiteX49" fmla="*/ 64918 w 941119"/>
                <a:gd name="connsiteY49" fmla="*/ 459334 h 921549"/>
                <a:gd name="connsiteX50" fmla="*/ 74151 w 941119"/>
                <a:gd name="connsiteY50" fmla="*/ 459031 h 921549"/>
                <a:gd name="connsiteX51" fmla="*/ 87992 w 941119"/>
                <a:gd name="connsiteY51" fmla="*/ 458195 h 921549"/>
                <a:gd name="connsiteX52" fmla="*/ 93116 w 941119"/>
                <a:gd name="connsiteY52" fmla="*/ 457999 h 921549"/>
                <a:gd name="connsiteX53" fmla="*/ 105391 w 941119"/>
                <a:gd name="connsiteY53" fmla="*/ 457163 h 921549"/>
                <a:gd name="connsiteX54" fmla="*/ 109501 w 941119"/>
                <a:gd name="connsiteY54" fmla="*/ 456985 h 921549"/>
                <a:gd name="connsiteX55" fmla="*/ 120744 w 941119"/>
                <a:gd name="connsiteY55" fmla="*/ 456131 h 921549"/>
                <a:gd name="connsiteX56" fmla="*/ 124302 w 941119"/>
                <a:gd name="connsiteY56" fmla="*/ 455953 h 921549"/>
                <a:gd name="connsiteX57" fmla="*/ 132468 w 941119"/>
                <a:gd name="connsiteY57" fmla="*/ 455171 h 921549"/>
                <a:gd name="connsiteX58" fmla="*/ 133998 w 941119"/>
                <a:gd name="connsiteY58" fmla="*/ 454993 h 921549"/>
                <a:gd name="connsiteX59" fmla="*/ 149850 w 941119"/>
                <a:gd name="connsiteY59" fmla="*/ 453747 h 921549"/>
                <a:gd name="connsiteX60" fmla="*/ 163050 w 941119"/>
                <a:gd name="connsiteY60" fmla="*/ 452128 h 921549"/>
                <a:gd name="connsiteX61" fmla="*/ 174774 w 941119"/>
                <a:gd name="connsiteY61" fmla="*/ 450794 h 921549"/>
                <a:gd name="connsiteX62" fmla="*/ 193543 w 941119"/>
                <a:gd name="connsiteY62" fmla="*/ 448125 h 921549"/>
                <a:gd name="connsiteX63" fmla="*/ 214251 w 941119"/>
                <a:gd name="connsiteY63" fmla="*/ 444656 h 921549"/>
                <a:gd name="connsiteX64" fmla="*/ 226367 w 941119"/>
                <a:gd name="connsiteY64" fmla="*/ 442450 h 921549"/>
                <a:gd name="connsiteX65" fmla="*/ 281357 w 941119"/>
                <a:gd name="connsiteY65" fmla="*/ 427649 h 921549"/>
                <a:gd name="connsiteX66" fmla="*/ 326634 w 941119"/>
                <a:gd name="connsiteY66" fmla="*/ 408079 h 921549"/>
                <a:gd name="connsiteX67" fmla="*/ 363425 w 941119"/>
                <a:gd name="connsiteY67" fmla="*/ 383724 h 921549"/>
                <a:gd name="connsiteX68" fmla="*/ 387834 w 941119"/>
                <a:gd name="connsiteY68" fmla="*/ 360205 h 921549"/>
                <a:gd name="connsiteX69" fmla="*/ 411708 w 941119"/>
                <a:gd name="connsiteY69" fmla="*/ 327470 h 921549"/>
                <a:gd name="connsiteX70" fmla="*/ 423681 w 941119"/>
                <a:gd name="connsiteY70" fmla="*/ 305321 h 921549"/>
                <a:gd name="connsiteX71" fmla="*/ 440138 w 941119"/>
                <a:gd name="connsiteY71" fmla="*/ 262624 h 921549"/>
                <a:gd name="connsiteX72" fmla="*/ 450527 w 941119"/>
                <a:gd name="connsiteY72" fmla="*/ 222915 h 921549"/>
                <a:gd name="connsiteX73" fmla="*/ 455082 w 941119"/>
                <a:gd name="connsiteY73" fmla="*/ 200286 h 921549"/>
                <a:gd name="connsiteX74" fmla="*/ 458640 w 941119"/>
                <a:gd name="connsiteY74" fmla="*/ 177514 h 921549"/>
                <a:gd name="connsiteX75" fmla="*/ 460419 w 941119"/>
                <a:gd name="connsiteY75" fmla="*/ 166840 h 921549"/>
                <a:gd name="connsiteX76" fmla="*/ 461415 w 941119"/>
                <a:gd name="connsiteY76" fmla="*/ 158176 h 921549"/>
                <a:gd name="connsiteX77" fmla="*/ 462803 w 941119"/>
                <a:gd name="connsiteY77" fmla="*/ 144922 h 921549"/>
                <a:gd name="connsiteX78" fmla="*/ 464422 w 941119"/>
                <a:gd name="connsiteY78" fmla="*/ 130155 h 921549"/>
                <a:gd name="connsiteX79" fmla="*/ 464689 w 941119"/>
                <a:gd name="connsiteY79" fmla="*/ 128643 h 921549"/>
                <a:gd name="connsiteX80" fmla="*/ 465881 w 941119"/>
                <a:gd name="connsiteY80" fmla="*/ 110728 h 921549"/>
                <a:gd name="connsiteX81" fmla="*/ 466557 w 941119"/>
                <a:gd name="connsiteY81" fmla="*/ 104110 h 921549"/>
                <a:gd name="connsiteX82" fmla="*/ 466788 w 941119"/>
                <a:gd name="connsiteY82" fmla="*/ 102580 h 921549"/>
                <a:gd name="connsiteX83" fmla="*/ 467944 w 941119"/>
                <a:gd name="connsiteY83" fmla="*/ 80538 h 921549"/>
                <a:gd name="connsiteX84" fmla="*/ 468674 w 941119"/>
                <a:gd name="connsiteY84" fmla="*/ 69294 h 921549"/>
                <a:gd name="connsiteX85" fmla="*/ 468958 w 941119"/>
                <a:gd name="connsiteY85" fmla="*/ 61075 h 921549"/>
                <a:gd name="connsiteX86" fmla="*/ 469795 w 941119"/>
                <a:gd name="connsiteY86" fmla="*/ 45188 h 921549"/>
                <a:gd name="connsiteX87" fmla="*/ 469919 w 941119"/>
                <a:gd name="connsiteY87" fmla="*/ 41096 h 921549"/>
                <a:gd name="connsiteX88" fmla="*/ 470026 w 941119"/>
                <a:gd name="connsiteY88" fmla="*/ 10230 h 921549"/>
                <a:gd name="connsiteX89" fmla="*/ 471947 w 941119"/>
                <a:gd name="connsiteY89" fmla="*/ 1334 h 921549"/>
                <a:gd name="connsiteX90" fmla="*/ 471947 w 941119"/>
                <a:gd name="connsiteY90" fmla="*/ 5462 h 921549"/>
                <a:gd name="connsiteX91" fmla="*/ 472054 w 941119"/>
                <a:gd name="connsiteY91" fmla="*/ 28589 h 921549"/>
                <a:gd name="connsiteX92" fmla="*/ 472783 w 941119"/>
                <a:gd name="connsiteY92" fmla="*/ 40883 h 921549"/>
                <a:gd name="connsiteX93" fmla="*/ 473068 w 941119"/>
                <a:gd name="connsiteY93" fmla="*/ 51664 h 921549"/>
                <a:gd name="connsiteX94" fmla="*/ 473904 w 941119"/>
                <a:gd name="connsiteY94" fmla="*/ 68067 h 921549"/>
                <a:gd name="connsiteX95" fmla="*/ 474100 w 941119"/>
                <a:gd name="connsiteY95" fmla="*/ 75183 h 921549"/>
                <a:gd name="connsiteX96" fmla="*/ 474900 w 941119"/>
                <a:gd name="connsiteY96" fmla="*/ 86942 h 921549"/>
                <a:gd name="connsiteX97" fmla="*/ 475096 w 941119"/>
                <a:gd name="connsiteY97" fmla="*/ 90500 h 921549"/>
                <a:gd name="connsiteX98" fmla="*/ 475986 w 941119"/>
                <a:gd name="connsiteY98" fmla="*/ 103808 h 921549"/>
                <a:gd name="connsiteX99" fmla="*/ 476146 w 941119"/>
                <a:gd name="connsiteY99" fmla="*/ 108415 h 921549"/>
                <a:gd name="connsiteX100" fmla="*/ 476893 w 941119"/>
                <a:gd name="connsiteY100" fmla="*/ 116065 h 921549"/>
                <a:gd name="connsiteX101" fmla="*/ 477071 w 941119"/>
                <a:gd name="connsiteY101" fmla="*/ 117595 h 921549"/>
                <a:gd name="connsiteX102" fmla="*/ 478316 w 941119"/>
                <a:gd name="connsiteY102" fmla="*/ 134479 h 921549"/>
                <a:gd name="connsiteX103" fmla="*/ 480095 w 941119"/>
                <a:gd name="connsiteY103" fmla="*/ 149227 h 921549"/>
                <a:gd name="connsiteX104" fmla="*/ 481163 w 941119"/>
                <a:gd name="connsiteY104" fmla="*/ 159421 h 921549"/>
                <a:gd name="connsiteX105" fmla="*/ 491339 w 941119"/>
                <a:gd name="connsiteY105" fmla="*/ 221083 h 921549"/>
                <a:gd name="connsiteX106" fmla="*/ 508204 w 941119"/>
                <a:gd name="connsiteY106" fmla="*/ 280290 h 921549"/>
                <a:gd name="connsiteX107" fmla="*/ 538448 w 941119"/>
                <a:gd name="connsiteY107" fmla="*/ 339639 h 921549"/>
                <a:gd name="connsiteX108" fmla="*/ 552556 w 941119"/>
                <a:gd name="connsiteY108" fmla="*/ 357928 h 921549"/>
                <a:gd name="connsiteX109" fmla="*/ 567073 w 941119"/>
                <a:gd name="connsiteY109" fmla="*/ 373210 h 921549"/>
                <a:gd name="connsiteX110" fmla="*/ 587550 w 941119"/>
                <a:gd name="connsiteY110" fmla="*/ 390289 h 921549"/>
                <a:gd name="connsiteX111" fmla="*/ 609077 w 941119"/>
                <a:gd name="connsiteY111" fmla="*/ 404325 h 921549"/>
                <a:gd name="connsiteX112" fmla="*/ 644249 w 941119"/>
                <a:gd name="connsiteY112" fmla="*/ 421297 h 921549"/>
                <a:gd name="connsiteX113" fmla="*/ 694062 w 941119"/>
                <a:gd name="connsiteY113" fmla="*/ 437202 h 921549"/>
                <a:gd name="connsiteX114" fmla="*/ 725106 w 941119"/>
                <a:gd name="connsiteY114" fmla="*/ 444087 h 921549"/>
                <a:gd name="connsiteX115" fmla="*/ 746846 w 941119"/>
                <a:gd name="connsiteY115" fmla="*/ 447645 h 921549"/>
                <a:gd name="connsiteX116" fmla="*/ 771664 w 941119"/>
                <a:gd name="connsiteY116" fmla="*/ 451328 h 921549"/>
                <a:gd name="connsiteX117" fmla="*/ 784936 w 941119"/>
                <a:gd name="connsiteY117" fmla="*/ 452644 h 921549"/>
                <a:gd name="connsiteX118" fmla="*/ 800200 w 941119"/>
                <a:gd name="connsiteY118" fmla="*/ 454423 h 921549"/>
                <a:gd name="connsiteX119" fmla="*/ 804292 w 941119"/>
                <a:gd name="connsiteY119" fmla="*/ 454672 h 921549"/>
                <a:gd name="connsiteX120" fmla="*/ 811408 w 941119"/>
                <a:gd name="connsiteY120" fmla="*/ 455420 h 921549"/>
                <a:gd name="connsiteX121" fmla="*/ 812422 w 941119"/>
                <a:gd name="connsiteY121" fmla="*/ 455580 h 921549"/>
                <a:gd name="connsiteX122" fmla="*/ 830337 w 941119"/>
                <a:gd name="connsiteY122" fmla="*/ 456754 h 921549"/>
                <a:gd name="connsiteX123" fmla="*/ 839535 w 941119"/>
                <a:gd name="connsiteY123" fmla="*/ 457519 h 921549"/>
                <a:gd name="connsiteX124" fmla="*/ 841065 w 941119"/>
                <a:gd name="connsiteY124" fmla="*/ 457697 h 921549"/>
                <a:gd name="connsiteX125" fmla="*/ 870829 w 941119"/>
                <a:gd name="connsiteY125" fmla="*/ 458871 h 921549"/>
                <a:gd name="connsiteX126" fmla="*/ 879510 w 941119"/>
                <a:gd name="connsiteY126" fmla="*/ 459529 h 921549"/>
                <a:gd name="connsiteX127" fmla="*/ 883602 w 941119"/>
                <a:gd name="connsiteY127" fmla="*/ 459778 h 921549"/>
                <a:gd name="connsiteX128" fmla="*/ 900059 w 941119"/>
                <a:gd name="connsiteY128" fmla="*/ 459885 h 921549"/>
                <a:gd name="connsiteX129" fmla="*/ 913384 w 941119"/>
                <a:gd name="connsiteY129" fmla="*/ 460632 h 921549"/>
                <a:gd name="connsiteX130" fmla="*/ 923133 w 941119"/>
                <a:gd name="connsiteY130" fmla="*/ 460846 h 921549"/>
                <a:gd name="connsiteX131" fmla="*/ 940621 w 941119"/>
                <a:gd name="connsiteY131" fmla="*/ 461522 h 921549"/>
                <a:gd name="connsiteX132" fmla="*/ 937561 w 941119"/>
                <a:gd name="connsiteY132" fmla="*/ 461806 h 921549"/>
                <a:gd name="connsiteX133" fmla="*/ 906694 w 941119"/>
                <a:gd name="connsiteY133" fmla="*/ 461949 h 921549"/>
                <a:gd name="connsiteX134" fmla="*/ 900557 w 941119"/>
                <a:gd name="connsiteY134" fmla="*/ 462482 h 921549"/>
                <a:gd name="connsiteX135" fmla="*/ 895967 w 941119"/>
                <a:gd name="connsiteY135" fmla="*/ 462838 h 921549"/>
                <a:gd name="connsiteX136" fmla="*/ 881040 w 941119"/>
                <a:gd name="connsiteY136" fmla="*/ 462945 h 921549"/>
                <a:gd name="connsiteX137" fmla="*/ 870811 w 941119"/>
                <a:gd name="connsiteY137" fmla="*/ 463639 h 921549"/>
                <a:gd name="connsiteX138" fmla="*/ 860546 w 941119"/>
                <a:gd name="connsiteY138" fmla="*/ 463959 h 921549"/>
                <a:gd name="connsiteX139" fmla="*/ 850316 w 941119"/>
                <a:gd name="connsiteY139" fmla="*/ 464688 h 921549"/>
                <a:gd name="connsiteX140" fmla="*/ 844677 w 941119"/>
                <a:gd name="connsiteY140" fmla="*/ 464955 h 921549"/>
                <a:gd name="connsiteX141" fmla="*/ 832401 w 941119"/>
                <a:gd name="connsiteY141" fmla="*/ 465809 h 921549"/>
                <a:gd name="connsiteX142" fmla="*/ 827793 w 941119"/>
                <a:gd name="connsiteY142" fmla="*/ 466005 h 921549"/>
                <a:gd name="connsiteX143" fmla="*/ 818596 w 941119"/>
                <a:gd name="connsiteY143" fmla="*/ 466788 h 921549"/>
                <a:gd name="connsiteX144" fmla="*/ 817066 w 941119"/>
                <a:gd name="connsiteY144" fmla="*/ 466966 h 921549"/>
                <a:gd name="connsiteX145" fmla="*/ 800200 w 941119"/>
                <a:gd name="connsiteY145" fmla="*/ 468264 h 921549"/>
                <a:gd name="connsiteX146" fmla="*/ 785416 w 941119"/>
                <a:gd name="connsiteY146" fmla="*/ 469777 h 921549"/>
                <a:gd name="connsiteX147" fmla="*/ 773194 w 941119"/>
                <a:gd name="connsiteY147" fmla="*/ 471182 h 921549"/>
                <a:gd name="connsiteX148" fmla="*/ 762004 w 941119"/>
                <a:gd name="connsiteY148" fmla="*/ 472481 h 921549"/>
                <a:gd name="connsiteX149" fmla="*/ 751881 w 941119"/>
                <a:gd name="connsiteY149" fmla="*/ 474117 h 921549"/>
                <a:gd name="connsiteX150" fmla="*/ 724075 w 941119"/>
                <a:gd name="connsiteY150" fmla="*/ 478654 h 921549"/>
                <a:gd name="connsiteX151" fmla="*/ 689063 w 941119"/>
                <a:gd name="connsiteY151" fmla="*/ 486606 h 921549"/>
                <a:gd name="connsiteX152" fmla="*/ 637061 w 941119"/>
                <a:gd name="connsiteY152" fmla="*/ 504272 h 921549"/>
                <a:gd name="connsiteX153" fmla="*/ 592069 w 941119"/>
                <a:gd name="connsiteY153" fmla="*/ 528948 h 921549"/>
                <a:gd name="connsiteX154" fmla="*/ 567073 w 941119"/>
                <a:gd name="connsiteY154" fmla="*/ 549531 h 921549"/>
                <a:gd name="connsiteX155" fmla="*/ 560153 w 941119"/>
                <a:gd name="connsiteY155" fmla="*/ 556434 h 921549"/>
                <a:gd name="connsiteX156" fmla="*/ 541312 w 941119"/>
                <a:gd name="connsiteY156" fmla="*/ 578797 h 921549"/>
                <a:gd name="connsiteX157" fmla="*/ 520355 w 941119"/>
                <a:gd name="connsiteY157" fmla="*/ 613524 h 921549"/>
                <a:gd name="connsiteX158" fmla="*/ 507350 w 941119"/>
                <a:gd name="connsiteY158" fmla="*/ 644266 h 921549"/>
                <a:gd name="connsiteX159" fmla="*/ 493314 w 941119"/>
                <a:gd name="connsiteY159" fmla="*/ 692034 h 921549"/>
                <a:gd name="connsiteX160" fmla="*/ 487514 w 941119"/>
                <a:gd name="connsiteY160" fmla="*/ 720143 h 921549"/>
                <a:gd name="connsiteX161" fmla="*/ 483137 w 941119"/>
                <a:gd name="connsiteY161" fmla="*/ 747985 h 921549"/>
                <a:gd name="connsiteX162" fmla="*/ 479971 w 941119"/>
                <a:gd name="connsiteY162" fmla="*/ 771860 h 921549"/>
                <a:gd name="connsiteX163" fmla="*/ 478281 w 941119"/>
                <a:gd name="connsiteY163" fmla="*/ 786092 h 921549"/>
                <a:gd name="connsiteX164" fmla="*/ 476929 w 941119"/>
                <a:gd name="connsiteY164" fmla="*/ 802442 h 921549"/>
                <a:gd name="connsiteX165" fmla="*/ 475310 w 941119"/>
                <a:gd name="connsiteY165" fmla="*/ 822367 h 921549"/>
                <a:gd name="connsiteX166" fmla="*/ 475185 w 941119"/>
                <a:gd name="connsiteY166" fmla="*/ 823381 h 921549"/>
                <a:gd name="connsiteX167" fmla="*/ 474064 w 941119"/>
                <a:gd name="connsiteY167" fmla="*/ 844392 h 921549"/>
                <a:gd name="connsiteX168" fmla="*/ 473246 w 941119"/>
                <a:gd name="connsiteY168" fmla="*/ 859264 h 921549"/>
                <a:gd name="connsiteX169" fmla="*/ 473015 w 941119"/>
                <a:gd name="connsiteY169" fmla="*/ 869014 h 921549"/>
                <a:gd name="connsiteX170" fmla="*/ 472178 w 941119"/>
                <a:gd name="connsiteY170" fmla="*/ 884883 h 921549"/>
                <a:gd name="connsiteX171" fmla="*/ 472036 w 941119"/>
                <a:gd name="connsiteY171" fmla="*/ 888992 h 921549"/>
                <a:gd name="connsiteX172" fmla="*/ 471912 w 941119"/>
                <a:gd name="connsiteY172" fmla="*/ 916265 h 921549"/>
                <a:gd name="connsiteX173" fmla="*/ 471965 w 941119"/>
                <a:gd name="connsiteY173" fmla="*/ 921371 h 921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</a:cxnLst>
              <a:rect l="l" t="t" r="r" b="b"/>
              <a:pathLst>
                <a:path w="941119" h="921549">
                  <a:moveTo>
                    <a:pt x="471965" y="921371"/>
                  </a:moveTo>
                  <a:cubicBezTo>
                    <a:pt x="470378" y="916840"/>
                    <a:pt x="469718" y="912036"/>
                    <a:pt x="470026" y="907245"/>
                  </a:cubicBezTo>
                  <a:cubicBezTo>
                    <a:pt x="470026" y="900396"/>
                    <a:pt x="470026" y="893529"/>
                    <a:pt x="470026" y="886680"/>
                  </a:cubicBezTo>
                  <a:cubicBezTo>
                    <a:pt x="470102" y="882398"/>
                    <a:pt x="469859" y="878115"/>
                    <a:pt x="469296" y="873871"/>
                  </a:cubicBezTo>
                  <a:cubicBezTo>
                    <a:pt x="468951" y="870115"/>
                    <a:pt x="468857" y="866342"/>
                    <a:pt x="469012" y="862574"/>
                  </a:cubicBezTo>
                  <a:cubicBezTo>
                    <a:pt x="469012" y="858126"/>
                    <a:pt x="469279" y="853678"/>
                    <a:pt x="468211" y="849266"/>
                  </a:cubicBezTo>
                  <a:cubicBezTo>
                    <a:pt x="468003" y="847907"/>
                    <a:pt x="467937" y="846530"/>
                    <a:pt x="468016" y="845157"/>
                  </a:cubicBezTo>
                  <a:cubicBezTo>
                    <a:pt x="467891" y="840211"/>
                    <a:pt x="468229" y="835229"/>
                    <a:pt x="467144" y="830301"/>
                  </a:cubicBezTo>
                  <a:cubicBezTo>
                    <a:pt x="466896" y="828432"/>
                    <a:pt x="466838" y="826542"/>
                    <a:pt x="466966" y="824662"/>
                  </a:cubicBezTo>
                  <a:cubicBezTo>
                    <a:pt x="467130" y="821746"/>
                    <a:pt x="466872" y="818823"/>
                    <a:pt x="466201" y="815980"/>
                  </a:cubicBezTo>
                  <a:cubicBezTo>
                    <a:pt x="466059" y="815489"/>
                    <a:pt x="466005" y="814977"/>
                    <a:pt x="466041" y="814468"/>
                  </a:cubicBezTo>
                  <a:cubicBezTo>
                    <a:pt x="466414" y="808277"/>
                    <a:pt x="465027" y="802192"/>
                    <a:pt x="464813" y="796037"/>
                  </a:cubicBezTo>
                  <a:cubicBezTo>
                    <a:pt x="464635" y="791091"/>
                    <a:pt x="463746" y="786199"/>
                    <a:pt x="463176" y="781271"/>
                  </a:cubicBezTo>
                  <a:cubicBezTo>
                    <a:pt x="463038" y="780428"/>
                    <a:pt x="462943" y="779579"/>
                    <a:pt x="462892" y="778727"/>
                  </a:cubicBezTo>
                  <a:cubicBezTo>
                    <a:pt x="462629" y="773263"/>
                    <a:pt x="462034" y="767821"/>
                    <a:pt x="461113" y="762431"/>
                  </a:cubicBezTo>
                  <a:cubicBezTo>
                    <a:pt x="460686" y="759388"/>
                    <a:pt x="460401" y="756329"/>
                    <a:pt x="459992" y="753286"/>
                  </a:cubicBezTo>
                  <a:cubicBezTo>
                    <a:pt x="458498" y="742452"/>
                    <a:pt x="456754" y="731671"/>
                    <a:pt x="454904" y="720890"/>
                  </a:cubicBezTo>
                  <a:cubicBezTo>
                    <a:pt x="452420" y="705871"/>
                    <a:pt x="449159" y="690989"/>
                    <a:pt x="445137" y="676307"/>
                  </a:cubicBezTo>
                  <a:cubicBezTo>
                    <a:pt x="440458" y="659107"/>
                    <a:pt x="434573" y="642259"/>
                    <a:pt x="427524" y="625888"/>
                  </a:cubicBezTo>
                  <a:cubicBezTo>
                    <a:pt x="420559" y="609848"/>
                    <a:pt x="411982" y="594559"/>
                    <a:pt x="401924" y="580256"/>
                  </a:cubicBezTo>
                  <a:cubicBezTo>
                    <a:pt x="396960" y="573068"/>
                    <a:pt x="391427" y="566292"/>
                    <a:pt x="385378" y="559992"/>
                  </a:cubicBezTo>
                  <a:cubicBezTo>
                    <a:pt x="384293" y="558889"/>
                    <a:pt x="383333" y="557680"/>
                    <a:pt x="382372" y="556434"/>
                  </a:cubicBezTo>
                  <a:cubicBezTo>
                    <a:pt x="380666" y="554280"/>
                    <a:pt x="378714" y="552333"/>
                    <a:pt x="376554" y="550635"/>
                  </a:cubicBezTo>
                  <a:cubicBezTo>
                    <a:pt x="375722" y="550037"/>
                    <a:pt x="374925" y="549389"/>
                    <a:pt x="374170" y="548695"/>
                  </a:cubicBezTo>
                  <a:cubicBezTo>
                    <a:pt x="369525" y="544134"/>
                    <a:pt x="364594" y="539873"/>
                    <a:pt x="359404" y="535940"/>
                  </a:cubicBezTo>
                  <a:cubicBezTo>
                    <a:pt x="352144" y="530209"/>
                    <a:pt x="344501" y="524984"/>
                    <a:pt x="336526" y="520302"/>
                  </a:cubicBezTo>
                  <a:cubicBezTo>
                    <a:pt x="319182" y="510227"/>
                    <a:pt x="300888" y="501885"/>
                    <a:pt x="281909" y="495395"/>
                  </a:cubicBezTo>
                  <a:cubicBezTo>
                    <a:pt x="267490" y="490476"/>
                    <a:pt x="252821" y="486320"/>
                    <a:pt x="237966" y="482942"/>
                  </a:cubicBezTo>
                  <a:cubicBezTo>
                    <a:pt x="226473" y="480291"/>
                    <a:pt x="214927" y="477853"/>
                    <a:pt x="203239" y="476199"/>
                  </a:cubicBezTo>
                  <a:cubicBezTo>
                    <a:pt x="192760" y="474722"/>
                    <a:pt x="182335" y="472641"/>
                    <a:pt x="171839" y="471449"/>
                  </a:cubicBezTo>
                  <a:cubicBezTo>
                    <a:pt x="167444" y="470933"/>
                    <a:pt x="162943" y="470239"/>
                    <a:pt x="158585" y="470043"/>
                  </a:cubicBezTo>
                  <a:cubicBezTo>
                    <a:pt x="154226" y="469848"/>
                    <a:pt x="149690" y="469047"/>
                    <a:pt x="145349" y="468496"/>
                  </a:cubicBezTo>
                  <a:cubicBezTo>
                    <a:pt x="144341" y="468325"/>
                    <a:pt x="143326" y="468206"/>
                    <a:pt x="142306" y="468140"/>
                  </a:cubicBezTo>
                  <a:cubicBezTo>
                    <a:pt x="139033" y="468140"/>
                    <a:pt x="135795" y="467410"/>
                    <a:pt x="132611" y="467339"/>
                  </a:cubicBezTo>
                  <a:cubicBezTo>
                    <a:pt x="126420" y="467197"/>
                    <a:pt x="120353" y="465863"/>
                    <a:pt x="114180" y="466023"/>
                  </a:cubicBezTo>
                  <a:cubicBezTo>
                    <a:pt x="111788" y="466194"/>
                    <a:pt x="109383" y="465971"/>
                    <a:pt x="107063" y="465364"/>
                  </a:cubicBezTo>
                  <a:cubicBezTo>
                    <a:pt x="106570" y="465201"/>
                    <a:pt x="106053" y="465123"/>
                    <a:pt x="105533" y="465133"/>
                  </a:cubicBezTo>
                  <a:cubicBezTo>
                    <a:pt x="97972" y="465489"/>
                    <a:pt x="90518" y="464101"/>
                    <a:pt x="82975" y="463977"/>
                  </a:cubicBezTo>
                  <a:cubicBezTo>
                    <a:pt x="77838" y="464155"/>
                    <a:pt x="72695" y="463886"/>
                    <a:pt x="67604" y="463176"/>
                  </a:cubicBezTo>
                  <a:cubicBezTo>
                    <a:pt x="64708" y="462883"/>
                    <a:pt x="61794" y="462812"/>
                    <a:pt x="58887" y="462963"/>
                  </a:cubicBezTo>
                  <a:cubicBezTo>
                    <a:pt x="52037" y="462767"/>
                    <a:pt x="45170" y="463425"/>
                    <a:pt x="38374" y="462073"/>
                  </a:cubicBezTo>
                  <a:cubicBezTo>
                    <a:pt x="37010" y="461918"/>
                    <a:pt x="35634" y="461888"/>
                    <a:pt x="34265" y="461984"/>
                  </a:cubicBezTo>
                  <a:lnTo>
                    <a:pt x="4892" y="461931"/>
                  </a:lnTo>
                  <a:cubicBezTo>
                    <a:pt x="3677" y="462016"/>
                    <a:pt x="2458" y="461815"/>
                    <a:pt x="1334" y="461344"/>
                  </a:cubicBezTo>
                  <a:cubicBezTo>
                    <a:pt x="2348" y="461255"/>
                    <a:pt x="3380" y="461095"/>
                    <a:pt x="4394" y="461077"/>
                  </a:cubicBezTo>
                  <a:lnTo>
                    <a:pt x="22416" y="460952"/>
                  </a:lnTo>
                  <a:cubicBezTo>
                    <a:pt x="25991" y="461127"/>
                    <a:pt x="29574" y="460876"/>
                    <a:pt x="33090" y="460205"/>
                  </a:cubicBezTo>
                  <a:cubicBezTo>
                    <a:pt x="34449" y="459994"/>
                    <a:pt x="35828" y="459935"/>
                    <a:pt x="37200" y="460027"/>
                  </a:cubicBezTo>
                  <a:cubicBezTo>
                    <a:pt x="43035" y="460027"/>
                    <a:pt x="48853" y="460027"/>
                    <a:pt x="54688" y="460027"/>
                  </a:cubicBezTo>
                  <a:cubicBezTo>
                    <a:pt x="58111" y="460079"/>
                    <a:pt x="61533" y="459848"/>
                    <a:pt x="64918" y="459334"/>
                  </a:cubicBezTo>
                  <a:cubicBezTo>
                    <a:pt x="67984" y="459010"/>
                    <a:pt x="71070" y="458908"/>
                    <a:pt x="74151" y="459031"/>
                  </a:cubicBezTo>
                  <a:cubicBezTo>
                    <a:pt x="78781" y="459232"/>
                    <a:pt x="83420" y="458953"/>
                    <a:pt x="87992" y="458195"/>
                  </a:cubicBezTo>
                  <a:cubicBezTo>
                    <a:pt x="89689" y="457960"/>
                    <a:pt x="91405" y="457894"/>
                    <a:pt x="93116" y="457999"/>
                  </a:cubicBezTo>
                  <a:cubicBezTo>
                    <a:pt x="97226" y="458202"/>
                    <a:pt x="101346" y="457921"/>
                    <a:pt x="105391" y="457163"/>
                  </a:cubicBezTo>
                  <a:cubicBezTo>
                    <a:pt x="106750" y="456951"/>
                    <a:pt x="108129" y="456891"/>
                    <a:pt x="109501" y="456985"/>
                  </a:cubicBezTo>
                  <a:cubicBezTo>
                    <a:pt x="113269" y="457163"/>
                    <a:pt x="117046" y="456877"/>
                    <a:pt x="120744" y="456131"/>
                  </a:cubicBezTo>
                  <a:cubicBezTo>
                    <a:pt x="121919" y="455930"/>
                    <a:pt x="123113" y="455870"/>
                    <a:pt x="124302" y="455953"/>
                  </a:cubicBezTo>
                  <a:cubicBezTo>
                    <a:pt x="127048" y="456103"/>
                    <a:pt x="129801" y="455839"/>
                    <a:pt x="132468" y="455171"/>
                  </a:cubicBezTo>
                  <a:cubicBezTo>
                    <a:pt x="132964" y="455021"/>
                    <a:pt x="133482" y="454962"/>
                    <a:pt x="133998" y="454993"/>
                  </a:cubicBezTo>
                  <a:cubicBezTo>
                    <a:pt x="139335" y="455384"/>
                    <a:pt x="144530" y="453907"/>
                    <a:pt x="149850" y="453747"/>
                  </a:cubicBezTo>
                  <a:cubicBezTo>
                    <a:pt x="154262" y="453623"/>
                    <a:pt x="158745" y="452680"/>
                    <a:pt x="163050" y="452128"/>
                  </a:cubicBezTo>
                  <a:cubicBezTo>
                    <a:pt x="166964" y="451648"/>
                    <a:pt x="170878" y="451310"/>
                    <a:pt x="174774" y="450794"/>
                  </a:cubicBezTo>
                  <a:cubicBezTo>
                    <a:pt x="181036" y="449940"/>
                    <a:pt x="187228" y="448926"/>
                    <a:pt x="193543" y="448125"/>
                  </a:cubicBezTo>
                  <a:cubicBezTo>
                    <a:pt x="200499" y="447254"/>
                    <a:pt x="207384" y="445973"/>
                    <a:pt x="214251" y="444656"/>
                  </a:cubicBezTo>
                  <a:cubicBezTo>
                    <a:pt x="218290" y="443874"/>
                    <a:pt x="222364" y="443322"/>
                    <a:pt x="226367" y="442450"/>
                  </a:cubicBezTo>
                  <a:cubicBezTo>
                    <a:pt x="244963" y="438563"/>
                    <a:pt x="263323" y="433621"/>
                    <a:pt x="281357" y="427649"/>
                  </a:cubicBezTo>
                  <a:cubicBezTo>
                    <a:pt x="296960" y="422374"/>
                    <a:pt x="312103" y="415829"/>
                    <a:pt x="326634" y="408079"/>
                  </a:cubicBezTo>
                  <a:cubicBezTo>
                    <a:pt x="339643" y="401148"/>
                    <a:pt x="351963" y="392993"/>
                    <a:pt x="363425" y="383724"/>
                  </a:cubicBezTo>
                  <a:cubicBezTo>
                    <a:pt x="372173" y="376544"/>
                    <a:pt x="380335" y="368680"/>
                    <a:pt x="387834" y="360205"/>
                  </a:cubicBezTo>
                  <a:cubicBezTo>
                    <a:pt x="396875" y="350126"/>
                    <a:pt x="404875" y="339159"/>
                    <a:pt x="411708" y="327470"/>
                  </a:cubicBezTo>
                  <a:cubicBezTo>
                    <a:pt x="415925" y="320212"/>
                    <a:pt x="420195" y="312971"/>
                    <a:pt x="423681" y="305321"/>
                  </a:cubicBezTo>
                  <a:cubicBezTo>
                    <a:pt x="430088" y="291460"/>
                    <a:pt x="435585" y="277198"/>
                    <a:pt x="440138" y="262624"/>
                  </a:cubicBezTo>
                  <a:cubicBezTo>
                    <a:pt x="444158" y="249530"/>
                    <a:pt x="447699" y="236329"/>
                    <a:pt x="450527" y="222915"/>
                  </a:cubicBezTo>
                  <a:cubicBezTo>
                    <a:pt x="452129" y="215390"/>
                    <a:pt x="453801" y="207882"/>
                    <a:pt x="455082" y="200286"/>
                  </a:cubicBezTo>
                  <a:cubicBezTo>
                    <a:pt x="456363" y="192689"/>
                    <a:pt x="457448" y="185110"/>
                    <a:pt x="458640" y="177514"/>
                  </a:cubicBezTo>
                  <a:cubicBezTo>
                    <a:pt x="459191" y="173956"/>
                    <a:pt x="459743" y="170398"/>
                    <a:pt x="460419" y="166840"/>
                  </a:cubicBezTo>
                  <a:cubicBezTo>
                    <a:pt x="460917" y="163975"/>
                    <a:pt x="460881" y="161058"/>
                    <a:pt x="461415" y="158176"/>
                  </a:cubicBezTo>
                  <a:cubicBezTo>
                    <a:pt x="462234" y="153817"/>
                    <a:pt x="462340" y="149280"/>
                    <a:pt x="462803" y="144922"/>
                  </a:cubicBezTo>
                  <a:cubicBezTo>
                    <a:pt x="463319" y="139994"/>
                    <a:pt x="463870" y="135083"/>
                    <a:pt x="464422" y="130155"/>
                  </a:cubicBezTo>
                  <a:cubicBezTo>
                    <a:pt x="464562" y="129662"/>
                    <a:pt x="464651" y="129155"/>
                    <a:pt x="464689" y="128643"/>
                  </a:cubicBezTo>
                  <a:cubicBezTo>
                    <a:pt x="464368" y="122630"/>
                    <a:pt x="466005" y="116741"/>
                    <a:pt x="465881" y="110728"/>
                  </a:cubicBezTo>
                  <a:cubicBezTo>
                    <a:pt x="465758" y="108500"/>
                    <a:pt x="465987" y="106267"/>
                    <a:pt x="466557" y="104110"/>
                  </a:cubicBezTo>
                  <a:cubicBezTo>
                    <a:pt x="466720" y="103617"/>
                    <a:pt x="466799" y="103100"/>
                    <a:pt x="466788" y="102580"/>
                  </a:cubicBezTo>
                  <a:cubicBezTo>
                    <a:pt x="466397" y="95197"/>
                    <a:pt x="467998" y="87921"/>
                    <a:pt x="467944" y="80538"/>
                  </a:cubicBezTo>
                  <a:cubicBezTo>
                    <a:pt x="467823" y="76775"/>
                    <a:pt x="468069" y="73010"/>
                    <a:pt x="468674" y="69294"/>
                  </a:cubicBezTo>
                  <a:cubicBezTo>
                    <a:pt x="468983" y="66566"/>
                    <a:pt x="469078" y="63818"/>
                    <a:pt x="468958" y="61075"/>
                  </a:cubicBezTo>
                  <a:cubicBezTo>
                    <a:pt x="469101" y="55738"/>
                    <a:pt x="468585" y="50401"/>
                    <a:pt x="469795" y="45188"/>
                  </a:cubicBezTo>
                  <a:cubicBezTo>
                    <a:pt x="469988" y="43833"/>
                    <a:pt x="470029" y="42460"/>
                    <a:pt x="469919" y="41096"/>
                  </a:cubicBezTo>
                  <a:cubicBezTo>
                    <a:pt x="469919" y="30795"/>
                    <a:pt x="470079" y="20512"/>
                    <a:pt x="470026" y="10230"/>
                  </a:cubicBezTo>
                  <a:cubicBezTo>
                    <a:pt x="470088" y="7168"/>
                    <a:pt x="470741" y="4148"/>
                    <a:pt x="471947" y="1334"/>
                  </a:cubicBezTo>
                  <a:lnTo>
                    <a:pt x="471947" y="5462"/>
                  </a:lnTo>
                  <a:cubicBezTo>
                    <a:pt x="471947" y="13183"/>
                    <a:pt x="471947" y="20886"/>
                    <a:pt x="472054" y="28589"/>
                  </a:cubicBezTo>
                  <a:cubicBezTo>
                    <a:pt x="471995" y="32700"/>
                    <a:pt x="472239" y="36808"/>
                    <a:pt x="472783" y="40883"/>
                  </a:cubicBezTo>
                  <a:cubicBezTo>
                    <a:pt x="473128" y="44465"/>
                    <a:pt x="473223" y="48068"/>
                    <a:pt x="473068" y="51664"/>
                  </a:cubicBezTo>
                  <a:cubicBezTo>
                    <a:pt x="473193" y="57143"/>
                    <a:pt x="472819" y="62605"/>
                    <a:pt x="473904" y="68067"/>
                  </a:cubicBezTo>
                  <a:cubicBezTo>
                    <a:pt x="474171" y="70429"/>
                    <a:pt x="474237" y="72809"/>
                    <a:pt x="474100" y="75183"/>
                  </a:cubicBezTo>
                  <a:cubicBezTo>
                    <a:pt x="473904" y="79121"/>
                    <a:pt x="474173" y="83068"/>
                    <a:pt x="474900" y="86942"/>
                  </a:cubicBezTo>
                  <a:cubicBezTo>
                    <a:pt x="475098" y="88117"/>
                    <a:pt x="475164" y="89311"/>
                    <a:pt x="475096" y="90500"/>
                  </a:cubicBezTo>
                  <a:cubicBezTo>
                    <a:pt x="474922" y="94955"/>
                    <a:pt x="475219" y="99416"/>
                    <a:pt x="475986" y="103808"/>
                  </a:cubicBezTo>
                  <a:cubicBezTo>
                    <a:pt x="476210" y="105333"/>
                    <a:pt x="476263" y="106878"/>
                    <a:pt x="476146" y="108415"/>
                  </a:cubicBezTo>
                  <a:cubicBezTo>
                    <a:pt x="476012" y="110988"/>
                    <a:pt x="476263" y="113567"/>
                    <a:pt x="476893" y="116065"/>
                  </a:cubicBezTo>
                  <a:cubicBezTo>
                    <a:pt x="477041" y="116561"/>
                    <a:pt x="477101" y="117079"/>
                    <a:pt x="477071" y="117595"/>
                  </a:cubicBezTo>
                  <a:cubicBezTo>
                    <a:pt x="476715" y="123271"/>
                    <a:pt x="478085" y="128821"/>
                    <a:pt x="478316" y="134479"/>
                  </a:cubicBezTo>
                  <a:cubicBezTo>
                    <a:pt x="478530" y="139407"/>
                    <a:pt x="479455" y="144299"/>
                    <a:pt x="480095" y="149227"/>
                  </a:cubicBezTo>
                  <a:cubicBezTo>
                    <a:pt x="480487" y="152607"/>
                    <a:pt x="480771" y="156023"/>
                    <a:pt x="481163" y="159421"/>
                  </a:cubicBezTo>
                  <a:cubicBezTo>
                    <a:pt x="483600" y="180129"/>
                    <a:pt x="487123" y="200659"/>
                    <a:pt x="491339" y="221083"/>
                  </a:cubicBezTo>
                  <a:cubicBezTo>
                    <a:pt x="495486" y="241209"/>
                    <a:pt x="501124" y="260999"/>
                    <a:pt x="508204" y="280290"/>
                  </a:cubicBezTo>
                  <a:cubicBezTo>
                    <a:pt x="515675" y="301299"/>
                    <a:pt x="525842" y="321247"/>
                    <a:pt x="538448" y="339639"/>
                  </a:cubicBezTo>
                  <a:cubicBezTo>
                    <a:pt x="542878" y="345955"/>
                    <a:pt x="547521" y="352092"/>
                    <a:pt x="552556" y="357928"/>
                  </a:cubicBezTo>
                  <a:cubicBezTo>
                    <a:pt x="557146" y="363265"/>
                    <a:pt x="562092" y="368246"/>
                    <a:pt x="567073" y="373210"/>
                  </a:cubicBezTo>
                  <a:cubicBezTo>
                    <a:pt x="573448" y="379424"/>
                    <a:pt x="580293" y="385133"/>
                    <a:pt x="587550" y="390289"/>
                  </a:cubicBezTo>
                  <a:cubicBezTo>
                    <a:pt x="594471" y="395341"/>
                    <a:pt x="601694" y="399949"/>
                    <a:pt x="609077" y="404325"/>
                  </a:cubicBezTo>
                  <a:cubicBezTo>
                    <a:pt x="620349" y="410876"/>
                    <a:pt x="632106" y="416549"/>
                    <a:pt x="644249" y="421297"/>
                  </a:cubicBezTo>
                  <a:cubicBezTo>
                    <a:pt x="660441" y="427810"/>
                    <a:pt x="677090" y="433128"/>
                    <a:pt x="694062" y="437202"/>
                  </a:cubicBezTo>
                  <a:cubicBezTo>
                    <a:pt x="704363" y="439657"/>
                    <a:pt x="714681" y="442148"/>
                    <a:pt x="725106" y="444087"/>
                  </a:cubicBezTo>
                  <a:cubicBezTo>
                    <a:pt x="732312" y="445439"/>
                    <a:pt x="739517" y="446898"/>
                    <a:pt x="746846" y="447645"/>
                  </a:cubicBezTo>
                  <a:cubicBezTo>
                    <a:pt x="755155" y="448570"/>
                    <a:pt x="763392" y="450171"/>
                    <a:pt x="771664" y="451328"/>
                  </a:cubicBezTo>
                  <a:cubicBezTo>
                    <a:pt x="776076" y="451933"/>
                    <a:pt x="780560" y="452164"/>
                    <a:pt x="784936" y="452644"/>
                  </a:cubicBezTo>
                  <a:cubicBezTo>
                    <a:pt x="790024" y="453178"/>
                    <a:pt x="795112" y="453836"/>
                    <a:pt x="800200" y="454423"/>
                  </a:cubicBezTo>
                  <a:cubicBezTo>
                    <a:pt x="801552" y="454566"/>
                    <a:pt x="802922" y="454655"/>
                    <a:pt x="804292" y="454672"/>
                  </a:cubicBezTo>
                  <a:cubicBezTo>
                    <a:pt x="806689" y="454575"/>
                    <a:pt x="809085" y="454827"/>
                    <a:pt x="811408" y="455420"/>
                  </a:cubicBezTo>
                  <a:cubicBezTo>
                    <a:pt x="811734" y="455535"/>
                    <a:pt x="812077" y="455589"/>
                    <a:pt x="812422" y="455580"/>
                  </a:cubicBezTo>
                  <a:cubicBezTo>
                    <a:pt x="818453" y="455242"/>
                    <a:pt x="824342" y="456683"/>
                    <a:pt x="830337" y="456754"/>
                  </a:cubicBezTo>
                  <a:cubicBezTo>
                    <a:pt x="833424" y="456581"/>
                    <a:pt x="836520" y="456838"/>
                    <a:pt x="839535" y="457519"/>
                  </a:cubicBezTo>
                  <a:cubicBezTo>
                    <a:pt x="840031" y="457667"/>
                    <a:pt x="840549" y="457727"/>
                    <a:pt x="841065" y="457697"/>
                  </a:cubicBezTo>
                  <a:cubicBezTo>
                    <a:pt x="851010" y="457305"/>
                    <a:pt x="860866" y="459280"/>
                    <a:pt x="870829" y="458871"/>
                  </a:cubicBezTo>
                  <a:cubicBezTo>
                    <a:pt x="873739" y="458656"/>
                    <a:pt x="876666" y="458876"/>
                    <a:pt x="879510" y="459529"/>
                  </a:cubicBezTo>
                  <a:cubicBezTo>
                    <a:pt x="880859" y="459773"/>
                    <a:pt x="882232" y="459857"/>
                    <a:pt x="883602" y="459778"/>
                  </a:cubicBezTo>
                  <a:cubicBezTo>
                    <a:pt x="889082" y="459778"/>
                    <a:pt x="894579" y="459778"/>
                    <a:pt x="900059" y="459885"/>
                  </a:cubicBezTo>
                  <a:cubicBezTo>
                    <a:pt x="904513" y="459778"/>
                    <a:pt x="908970" y="460029"/>
                    <a:pt x="913384" y="460632"/>
                  </a:cubicBezTo>
                  <a:cubicBezTo>
                    <a:pt x="916621" y="460979"/>
                    <a:pt x="919883" y="461052"/>
                    <a:pt x="923133" y="460846"/>
                  </a:cubicBezTo>
                  <a:cubicBezTo>
                    <a:pt x="928970" y="460760"/>
                    <a:pt x="934807" y="460986"/>
                    <a:pt x="940621" y="461522"/>
                  </a:cubicBezTo>
                  <a:cubicBezTo>
                    <a:pt x="939589" y="461629"/>
                    <a:pt x="938575" y="461789"/>
                    <a:pt x="937561" y="461806"/>
                  </a:cubicBezTo>
                  <a:lnTo>
                    <a:pt x="906694" y="461949"/>
                  </a:lnTo>
                  <a:cubicBezTo>
                    <a:pt x="904636" y="461913"/>
                    <a:pt x="902578" y="462093"/>
                    <a:pt x="900557" y="462482"/>
                  </a:cubicBezTo>
                  <a:cubicBezTo>
                    <a:pt x="899043" y="462762"/>
                    <a:pt x="897506" y="462881"/>
                    <a:pt x="895967" y="462838"/>
                  </a:cubicBezTo>
                  <a:cubicBezTo>
                    <a:pt x="890985" y="462838"/>
                    <a:pt x="886022" y="462838"/>
                    <a:pt x="881040" y="462945"/>
                  </a:cubicBezTo>
                  <a:cubicBezTo>
                    <a:pt x="877618" y="462927"/>
                    <a:pt x="874200" y="463160"/>
                    <a:pt x="870811" y="463639"/>
                  </a:cubicBezTo>
                  <a:cubicBezTo>
                    <a:pt x="867400" y="463968"/>
                    <a:pt x="863970" y="464076"/>
                    <a:pt x="860546" y="463959"/>
                  </a:cubicBezTo>
                  <a:cubicBezTo>
                    <a:pt x="857119" y="463838"/>
                    <a:pt x="853691" y="464082"/>
                    <a:pt x="850316" y="464688"/>
                  </a:cubicBezTo>
                  <a:cubicBezTo>
                    <a:pt x="848450" y="464966"/>
                    <a:pt x="846561" y="465055"/>
                    <a:pt x="844677" y="464955"/>
                  </a:cubicBezTo>
                  <a:cubicBezTo>
                    <a:pt x="840565" y="464795"/>
                    <a:pt x="836450" y="465082"/>
                    <a:pt x="832401" y="465809"/>
                  </a:cubicBezTo>
                  <a:cubicBezTo>
                    <a:pt x="830876" y="466035"/>
                    <a:pt x="829332" y="466101"/>
                    <a:pt x="827793" y="466005"/>
                  </a:cubicBezTo>
                  <a:cubicBezTo>
                    <a:pt x="824707" y="465829"/>
                    <a:pt x="821609" y="466092"/>
                    <a:pt x="818596" y="466788"/>
                  </a:cubicBezTo>
                  <a:cubicBezTo>
                    <a:pt x="818101" y="466944"/>
                    <a:pt x="817582" y="467005"/>
                    <a:pt x="817066" y="466966"/>
                  </a:cubicBezTo>
                  <a:cubicBezTo>
                    <a:pt x="811391" y="466539"/>
                    <a:pt x="805787" y="467695"/>
                    <a:pt x="800200" y="468264"/>
                  </a:cubicBezTo>
                  <a:cubicBezTo>
                    <a:pt x="795290" y="468762"/>
                    <a:pt x="790327" y="469065"/>
                    <a:pt x="785416" y="469777"/>
                  </a:cubicBezTo>
                  <a:cubicBezTo>
                    <a:pt x="781378" y="470364"/>
                    <a:pt x="777286" y="470862"/>
                    <a:pt x="773194" y="471182"/>
                  </a:cubicBezTo>
                  <a:cubicBezTo>
                    <a:pt x="769458" y="471484"/>
                    <a:pt x="765722" y="471965"/>
                    <a:pt x="762004" y="472481"/>
                  </a:cubicBezTo>
                  <a:cubicBezTo>
                    <a:pt x="758624" y="472943"/>
                    <a:pt x="755279" y="473762"/>
                    <a:pt x="751881" y="474117"/>
                  </a:cubicBezTo>
                  <a:cubicBezTo>
                    <a:pt x="742541" y="475149"/>
                    <a:pt x="733308" y="476928"/>
                    <a:pt x="724075" y="478654"/>
                  </a:cubicBezTo>
                  <a:cubicBezTo>
                    <a:pt x="712315" y="480860"/>
                    <a:pt x="700609" y="483493"/>
                    <a:pt x="689063" y="486606"/>
                  </a:cubicBezTo>
                  <a:cubicBezTo>
                    <a:pt x="671320" y="491214"/>
                    <a:pt x="653939" y="497119"/>
                    <a:pt x="637061" y="504272"/>
                  </a:cubicBezTo>
                  <a:cubicBezTo>
                    <a:pt x="621276" y="510972"/>
                    <a:pt x="606203" y="519240"/>
                    <a:pt x="592069" y="528948"/>
                  </a:cubicBezTo>
                  <a:cubicBezTo>
                    <a:pt x="583147" y="535061"/>
                    <a:pt x="574784" y="541947"/>
                    <a:pt x="567073" y="549531"/>
                  </a:cubicBezTo>
                  <a:cubicBezTo>
                    <a:pt x="564778" y="551844"/>
                    <a:pt x="562483" y="554157"/>
                    <a:pt x="560153" y="556434"/>
                  </a:cubicBezTo>
                  <a:cubicBezTo>
                    <a:pt x="553214" y="563307"/>
                    <a:pt x="546908" y="570791"/>
                    <a:pt x="541312" y="578797"/>
                  </a:cubicBezTo>
                  <a:cubicBezTo>
                    <a:pt x="533346" y="589752"/>
                    <a:pt x="526335" y="601369"/>
                    <a:pt x="520355" y="613524"/>
                  </a:cubicBezTo>
                  <a:cubicBezTo>
                    <a:pt x="515516" y="623558"/>
                    <a:pt x="511181" y="633805"/>
                    <a:pt x="507350" y="644266"/>
                  </a:cubicBezTo>
                  <a:cubicBezTo>
                    <a:pt x="501720" y="659893"/>
                    <a:pt x="497032" y="675844"/>
                    <a:pt x="493314" y="692034"/>
                  </a:cubicBezTo>
                  <a:cubicBezTo>
                    <a:pt x="491143" y="701356"/>
                    <a:pt x="489275" y="710749"/>
                    <a:pt x="487514" y="720143"/>
                  </a:cubicBezTo>
                  <a:cubicBezTo>
                    <a:pt x="485753" y="729536"/>
                    <a:pt x="484383" y="738663"/>
                    <a:pt x="483137" y="747985"/>
                  </a:cubicBezTo>
                  <a:cubicBezTo>
                    <a:pt x="482088" y="755937"/>
                    <a:pt x="481163" y="763996"/>
                    <a:pt x="479971" y="771860"/>
                  </a:cubicBezTo>
                  <a:cubicBezTo>
                    <a:pt x="479259" y="776592"/>
                    <a:pt x="479811" y="781467"/>
                    <a:pt x="478281" y="786092"/>
                  </a:cubicBezTo>
                  <a:cubicBezTo>
                    <a:pt x="478241" y="791568"/>
                    <a:pt x="477788" y="797033"/>
                    <a:pt x="476929" y="802442"/>
                  </a:cubicBezTo>
                  <a:cubicBezTo>
                    <a:pt x="476253" y="809077"/>
                    <a:pt x="476733" y="815802"/>
                    <a:pt x="475310" y="822367"/>
                  </a:cubicBezTo>
                  <a:cubicBezTo>
                    <a:pt x="475233" y="822700"/>
                    <a:pt x="475192" y="823039"/>
                    <a:pt x="475185" y="823381"/>
                  </a:cubicBezTo>
                  <a:cubicBezTo>
                    <a:pt x="475452" y="830497"/>
                    <a:pt x="474349" y="837400"/>
                    <a:pt x="474064" y="844392"/>
                  </a:cubicBezTo>
                  <a:cubicBezTo>
                    <a:pt x="474128" y="849362"/>
                    <a:pt x="473856" y="854331"/>
                    <a:pt x="473246" y="859264"/>
                  </a:cubicBezTo>
                  <a:cubicBezTo>
                    <a:pt x="472927" y="862504"/>
                    <a:pt x="472851" y="865763"/>
                    <a:pt x="473015" y="869014"/>
                  </a:cubicBezTo>
                  <a:cubicBezTo>
                    <a:pt x="472872" y="874351"/>
                    <a:pt x="473370" y="879688"/>
                    <a:pt x="472178" y="884883"/>
                  </a:cubicBezTo>
                  <a:cubicBezTo>
                    <a:pt x="471988" y="886244"/>
                    <a:pt x="471940" y="887621"/>
                    <a:pt x="472036" y="888992"/>
                  </a:cubicBezTo>
                  <a:cubicBezTo>
                    <a:pt x="472036" y="898089"/>
                    <a:pt x="471995" y="907180"/>
                    <a:pt x="471912" y="916265"/>
                  </a:cubicBezTo>
                  <a:cubicBezTo>
                    <a:pt x="471947" y="917955"/>
                    <a:pt x="471965" y="919663"/>
                    <a:pt x="471965" y="921371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</p:grpSp>
      <p:grpSp>
        <p:nvGrpSpPr>
          <p:cNvPr id="62" name="组合 61"/>
          <p:cNvGrpSpPr/>
          <p:nvPr/>
        </p:nvGrpSpPr>
        <p:grpSpPr>
          <a:xfrm flipH="1">
            <a:off x="6584097" y="3269196"/>
            <a:ext cx="1911986" cy="214880"/>
            <a:chOff x="8501063" y="2658348"/>
            <a:chExt cx="3276402" cy="368221"/>
          </a:xfrm>
        </p:grpSpPr>
        <p:cxnSp>
          <p:nvCxnSpPr>
            <p:cNvPr id="63" name="直接连接符 62"/>
            <p:cNvCxnSpPr/>
            <p:nvPr/>
          </p:nvCxnSpPr>
          <p:spPr>
            <a:xfrm>
              <a:off x="8501063" y="2843212"/>
              <a:ext cx="3133725" cy="0"/>
            </a:xfrm>
            <a:prstGeom prst="line">
              <a:avLst/>
            </a:prstGeom>
            <a:ln w="12700">
              <a:solidFill>
                <a:schemeClr val="bg1"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图形 136"/>
            <p:cNvSpPr/>
            <p:nvPr/>
          </p:nvSpPr>
          <p:spPr>
            <a:xfrm>
              <a:off x="11401424" y="2658348"/>
              <a:ext cx="376041" cy="368221"/>
            </a:xfrm>
            <a:custGeom>
              <a:avLst/>
              <a:gdLst>
                <a:gd name="connsiteX0" fmla="*/ 471965 w 941119"/>
                <a:gd name="connsiteY0" fmla="*/ 921371 h 921549"/>
                <a:gd name="connsiteX1" fmla="*/ 470026 w 941119"/>
                <a:gd name="connsiteY1" fmla="*/ 907245 h 921549"/>
                <a:gd name="connsiteX2" fmla="*/ 470026 w 941119"/>
                <a:gd name="connsiteY2" fmla="*/ 886680 h 921549"/>
                <a:gd name="connsiteX3" fmla="*/ 469296 w 941119"/>
                <a:gd name="connsiteY3" fmla="*/ 873871 h 921549"/>
                <a:gd name="connsiteX4" fmla="*/ 469012 w 941119"/>
                <a:gd name="connsiteY4" fmla="*/ 862574 h 921549"/>
                <a:gd name="connsiteX5" fmla="*/ 468211 w 941119"/>
                <a:gd name="connsiteY5" fmla="*/ 849266 h 921549"/>
                <a:gd name="connsiteX6" fmla="*/ 468016 w 941119"/>
                <a:gd name="connsiteY6" fmla="*/ 845157 h 921549"/>
                <a:gd name="connsiteX7" fmla="*/ 467144 w 941119"/>
                <a:gd name="connsiteY7" fmla="*/ 830301 h 921549"/>
                <a:gd name="connsiteX8" fmla="*/ 466966 w 941119"/>
                <a:gd name="connsiteY8" fmla="*/ 824662 h 921549"/>
                <a:gd name="connsiteX9" fmla="*/ 466201 w 941119"/>
                <a:gd name="connsiteY9" fmla="*/ 815980 h 921549"/>
                <a:gd name="connsiteX10" fmla="*/ 466041 w 941119"/>
                <a:gd name="connsiteY10" fmla="*/ 814468 h 921549"/>
                <a:gd name="connsiteX11" fmla="*/ 464813 w 941119"/>
                <a:gd name="connsiteY11" fmla="*/ 796037 h 921549"/>
                <a:gd name="connsiteX12" fmla="*/ 463176 w 941119"/>
                <a:gd name="connsiteY12" fmla="*/ 781271 h 921549"/>
                <a:gd name="connsiteX13" fmla="*/ 462892 w 941119"/>
                <a:gd name="connsiteY13" fmla="*/ 778727 h 921549"/>
                <a:gd name="connsiteX14" fmla="*/ 461113 w 941119"/>
                <a:gd name="connsiteY14" fmla="*/ 762431 h 921549"/>
                <a:gd name="connsiteX15" fmla="*/ 459992 w 941119"/>
                <a:gd name="connsiteY15" fmla="*/ 753286 h 921549"/>
                <a:gd name="connsiteX16" fmla="*/ 454904 w 941119"/>
                <a:gd name="connsiteY16" fmla="*/ 720890 h 921549"/>
                <a:gd name="connsiteX17" fmla="*/ 445137 w 941119"/>
                <a:gd name="connsiteY17" fmla="*/ 676307 h 921549"/>
                <a:gd name="connsiteX18" fmla="*/ 427524 w 941119"/>
                <a:gd name="connsiteY18" fmla="*/ 625888 h 921549"/>
                <a:gd name="connsiteX19" fmla="*/ 401924 w 941119"/>
                <a:gd name="connsiteY19" fmla="*/ 580256 h 921549"/>
                <a:gd name="connsiteX20" fmla="*/ 385378 w 941119"/>
                <a:gd name="connsiteY20" fmla="*/ 559992 h 921549"/>
                <a:gd name="connsiteX21" fmla="*/ 382372 w 941119"/>
                <a:gd name="connsiteY21" fmla="*/ 556434 h 921549"/>
                <a:gd name="connsiteX22" fmla="*/ 376554 w 941119"/>
                <a:gd name="connsiteY22" fmla="*/ 550635 h 921549"/>
                <a:gd name="connsiteX23" fmla="*/ 374170 w 941119"/>
                <a:gd name="connsiteY23" fmla="*/ 548695 h 921549"/>
                <a:gd name="connsiteX24" fmla="*/ 359404 w 941119"/>
                <a:gd name="connsiteY24" fmla="*/ 535940 h 921549"/>
                <a:gd name="connsiteX25" fmla="*/ 336526 w 941119"/>
                <a:gd name="connsiteY25" fmla="*/ 520302 h 921549"/>
                <a:gd name="connsiteX26" fmla="*/ 281909 w 941119"/>
                <a:gd name="connsiteY26" fmla="*/ 495395 h 921549"/>
                <a:gd name="connsiteX27" fmla="*/ 237966 w 941119"/>
                <a:gd name="connsiteY27" fmla="*/ 482942 h 921549"/>
                <a:gd name="connsiteX28" fmla="*/ 203239 w 941119"/>
                <a:gd name="connsiteY28" fmla="*/ 476199 h 921549"/>
                <a:gd name="connsiteX29" fmla="*/ 171839 w 941119"/>
                <a:gd name="connsiteY29" fmla="*/ 471449 h 921549"/>
                <a:gd name="connsiteX30" fmla="*/ 158585 w 941119"/>
                <a:gd name="connsiteY30" fmla="*/ 470043 h 921549"/>
                <a:gd name="connsiteX31" fmla="*/ 145349 w 941119"/>
                <a:gd name="connsiteY31" fmla="*/ 468496 h 921549"/>
                <a:gd name="connsiteX32" fmla="*/ 142306 w 941119"/>
                <a:gd name="connsiteY32" fmla="*/ 468140 h 921549"/>
                <a:gd name="connsiteX33" fmla="*/ 132611 w 941119"/>
                <a:gd name="connsiteY33" fmla="*/ 467339 h 921549"/>
                <a:gd name="connsiteX34" fmla="*/ 114180 w 941119"/>
                <a:gd name="connsiteY34" fmla="*/ 466023 h 921549"/>
                <a:gd name="connsiteX35" fmla="*/ 107063 w 941119"/>
                <a:gd name="connsiteY35" fmla="*/ 465364 h 921549"/>
                <a:gd name="connsiteX36" fmla="*/ 105533 w 941119"/>
                <a:gd name="connsiteY36" fmla="*/ 465133 h 921549"/>
                <a:gd name="connsiteX37" fmla="*/ 82975 w 941119"/>
                <a:gd name="connsiteY37" fmla="*/ 463977 h 921549"/>
                <a:gd name="connsiteX38" fmla="*/ 67604 w 941119"/>
                <a:gd name="connsiteY38" fmla="*/ 463176 h 921549"/>
                <a:gd name="connsiteX39" fmla="*/ 58887 w 941119"/>
                <a:gd name="connsiteY39" fmla="*/ 462963 h 921549"/>
                <a:gd name="connsiteX40" fmla="*/ 38374 w 941119"/>
                <a:gd name="connsiteY40" fmla="*/ 462073 h 921549"/>
                <a:gd name="connsiteX41" fmla="*/ 34265 w 941119"/>
                <a:gd name="connsiteY41" fmla="*/ 461984 h 921549"/>
                <a:gd name="connsiteX42" fmla="*/ 4892 w 941119"/>
                <a:gd name="connsiteY42" fmla="*/ 461931 h 921549"/>
                <a:gd name="connsiteX43" fmla="*/ 1334 w 941119"/>
                <a:gd name="connsiteY43" fmla="*/ 461344 h 921549"/>
                <a:gd name="connsiteX44" fmla="*/ 4394 w 941119"/>
                <a:gd name="connsiteY44" fmla="*/ 461077 h 921549"/>
                <a:gd name="connsiteX45" fmla="*/ 22416 w 941119"/>
                <a:gd name="connsiteY45" fmla="*/ 460952 h 921549"/>
                <a:gd name="connsiteX46" fmla="*/ 33090 w 941119"/>
                <a:gd name="connsiteY46" fmla="*/ 460205 h 921549"/>
                <a:gd name="connsiteX47" fmla="*/ 37200 w 941119"/>
                <a:gd name="connsiteY47" fmla="*/ 460027 h 921549"/>
                <a:gd name="connsiteX48" fmla="*/ 54688 w 941119"/>
                <a:gd name="connsiteY48" fmla="*/ 460027 h 921549"/>
                <a:gd name="connsiteX49" fmla="*/ 64918 w 941119"/>
                <a:gd name="connsiteY49" fmla="*/ 459334 h 921549"/>
                <a:gd name="connsiteX50" fmla="*/ 74151 w 941119"/>
                <a:gd name="connsiteY50" fmla="*/ 459031 h 921549"/>
                <a:gd name="connsiteX51" fmla="*/ 87992 w 941119"/>
                <a:gd name="connsiteY51" fmla="*/ 458195 h 921549"/>
                <a:gd name="connsiteX52" fmla="*/ 93116 w 941119"/>
                <a:gd name="connsiteY52" fmla="*/ 457999 h 921549"/>
                <a:gd name="connsiteX53" fmla="*/ 105391 w 941119"/>
                <a:gd name="connsiteY53" fmla="*/ 457163 h 921549"/>
                <a:gd name="connsiteX54" fmla="*/ 109501 w 941119"/>
                <a:gd name="connsiteY54" fmla="*/ 456985 h 921549"/>
                <a:gd name="connsiteX55" fmla="*/ 120744 w 941119"/>
                <a:gd name="connsiteY55" fmla="*/ 456131 h 921549"/>
                <a:gd name="connsiteX56" fmla="*/ 124302 w 941119"/>
                <a:gd name="connsiteY56" fmla="*/ 455953 h 921549"/>
                <a:gd name="connsiteX57" fmla="*/ 132468 w 941119"/>
                <a:gd name="connsiteY57" fmla="*/ 455171 h 921549"/>
                <a:gd name="connsiteX58" fmla="*/ 133998 w 941119"/>
                <a:gd name="connsiteY58" fmla="*/ 454993 h 921549"/>
                <a:gd name="connsiteX59" fmla="*/ 149850 w 941119"/>
                <a:gd name="connsiteY59" fmla="*/ 453747 h 921549"/>
                <a:gd name="connsiteX60" fmla="*/ 163050 w 941119"/>
                <a:gd name="connsiteY60" fmla="*/ 452128 h 921549"/>
                <a:gd name="connsiteX61" fmla="*/ 174774 w 941119"/>
                <a:gd name="connsiteY61" fmla="*/ 450794 h 921549"/>
                <a:gd name="connsiteX62" fmla="*/ 193543 w 941119"/>
                <a:gd name="connsiteY62" fmla="*/ 448125 h 921549"/>
                <a:gd name="connsiteX63" fmla="*/ 214251 w 941119"/>
                <a:gd name="connsiteY63" fmla="*/ 444656 h 921549"/>
                <a:gd name="connsiteX64" fmla="*/ 226367 w 941119"/>
                <a:gd name="connsiteY64" fmla="*/ 442450 h 921549"/>
                <a:gd name="connsiteX65" fmla="*/ 281357 w 941119"/>
                <a:gd name="connsiteY65" fmla="*/ 427649 h 921549"/>
                <a:gd name="connsiteX66" fmla="*/ 326634 w 941119"/>
                <a:gd name="connsiteY66" fmla="*/ 408079 h 921549"/>
                <a:gd name="connsiteX67" fmla="*/ 363425 w 941119"/>
                <a:gd name="connsiteY67" fmla="*/ 383724 h 921549"/>
                <a:gd name="connsiteX68" fmla="*/ 387834 w 941119"/>
                <a:gd name="connsiteY68" fmla="*/ 360205 h 921549"/>
                <a:gd name="connsiteX69" fmla="*/ 411708 w 941119"/>
                <a:gd name="connsiteY69" fmla="*/ 327470 h 921549"/>
                <a:gd name="connsiteX70" fmla="*/ 423681 w 941119"/>
                <a:gd name="connsiteY70" fmla="*/ 305321 h 921549"/>
                <a:gd name="connsiteX71" fmla="*/ 440138 w 941119"/>
                <a:gd name="connsiteY71" fmla="*/ 262624 h 921549"/>
                <a:gd name="connsiteX72" fmla="*/ 450527 w 941119"/>
                <a:gd name="connsiteY72" fmla="*/ 222915 h 921549"/>
                <a:gd name="connsiteX73" fmla="*/ 455082 w 941119"/>
                <a:gd name="connsiteY73" fmla="*/ 200286 h 921549"/>
                <a:gd name="connsiteX74" fmla="*/ 458640 w 941119"/>
                <a:gd name="connsiteY74" fmla="*/ 177514 h 921549"/>
                <a:gd name="connsiteX75" fmla="*/ 460419 w 941119"/>
                <a:gd name="connsiteY75" fmla="*/ 166840 h 921549"/>
                <a:gd name="connsiteX76" fmla="*/ 461415 w 941119"/>
                <a:gd name="connsiteY76" fmla="*/ 158176 h 921549"/>
                <a:gd name="connsiteX77" fmla="*/ 462803 w 941119"/>
                <a:gd name="connsiteY77" fmla="*/ 144922 h 921549"/>
                <a:gd name="connsiteX78" fmla="*/ 464422 w 941119"/>
                <a:gd name="connsiteY78" fmla="*/ 130155 h 921549"/>
                <a:gd name="connsiteX79" fmla="*/ 464689 w 941119"/>
                <a:gd name="connsiteY79" fmla="*/ 128643 h 921549"/>
                <a:gd name="connsiteX80" fmla="*/ 465881 w 941119"/>
                <a:gd name="connsiteY80" fmla="*/ 110728 h 921549"/>
                <a:gd name="connsiteX81" fmla="*/ 466557 w 941119"/>
                <a:gd name="connsiteY81" fmla="*/ 104110 h 921549"/>
                <a:gd name="connsiteX82" fmla="*/ 466788 w 941119"/>
                <a:gd name="connsiteY82" fmla="*/ 102580 h 921549"/>
                <a:gd name="connsiteX83" fmla="*/ 467944 w 941119"/>
                <a:gd name="connsiteY83" fmla="*/ 80538 h 921549"/>
                <a:gd name="connsiteX84" fmla="*/ 468674 w 941119"/>
                <a:gd name="connsiteY84" fmla="*/ 69294 h 921549"/>
                <a:gd name="connsiteX85" fmla="*/ 468958 w 941119"/>
                <a:gd name="connsiteY85" fmla="*/ 61075 h 921549"/>
                <a:gd name="connsiteX86" fmla="*/ 469795 w 941119"/>
                <a:gd name="connsiteY86" fmla="*/ 45188 h 921549"/>
                <a:gd name="connsiteX87" fmla="*/ 469919 w 941119"/>
                <a:gd name="connsiteY87" fmla="*/ 41096 h 921549"/>
                <a:gd name="connsiteX88" fmla="*/ 470026 w 941119"/>
                <a:gd name="connsiteY88" fmla="*/ 10230 h 921549"/>
                <a:gd name="connsiteX89" fmla="*/ 471947 w 941119"/>
                <a:gd name="connsiteY89" fmla="*/ 1334 h 921549"/>
                <a:gd name="connsiteX90" fmla="*/ 471947 w 941119"/>
                <a:gd name="connsiteY90" fmla="*/ 5462 h 921549"/>
                <a:gd name="connsiteX91" fmla="*/ 472054 w 941119"/>
                <a:gd name="connsiteY91" fmla="*/ 28589 h 921549"/>
                <a:gd name="connsiteX92" fmla="*/ 472783 w 941119"/>
                <a:gd name="connsiteY92" fmla="*/ 40883 h 921549"/>
                <a:gd name="connsiteX93" fmla="*/ 473068 w 941119"/>
                <a:gd name="connsiteY93" fmla="*/ 51664 h 921549"/>
                <a:gd name="connsiteX94" fmla="*/ 473904 w 941119"/>
                <a:gd name="connsiteY94" fmla="*/ 68067 h 921549"/>
                <a:gd name="connsiteX95" fmla="*/ 474100 w 941119"/>
                <a:gd name="connsiteY95" fmla="*/ 75183 h 921549"/>
                <a:gd name="connsiteX96" fmla="*/ 474900 w 941119"/>
                <a:gd name="connsiteY96" fmla="*/ 86942 h 921549"/>
                <a:gd name="connsiteX97" fmla="*/ 475096 w 941119"/>
                <a:gd name="connsiteY97" fmla="*/ 90500 h 921549"/>
                <a:gd name="connsiteX98" fmla="*/ 475986 w 941119"/>
                <a:gd name="connsiteY98" fmla="*/ 103808 h 921549"/>
                <a:gd name="connsiteX99" fmla="*/ 476146 w 941119"/>
                <a:gd name="connsiteY99" fmla="*/ 108415 h 921549"/>
                <a:gd name="connsiteX100" fmla="*/ 476893 w 941119"/>
                <a:gd name="connsiteY100" fmla="*/ 116065 h 921549"/>
                <a:gd name="connsiteX101" fmla="*/ 477071 w 941119"/>
                <a:gd name="connsiteY101" fmla="*/ 117595 h 921549"/>
                <a:gd name="connsiteX102" fmla="*/ 478316 w 941119"/>
                <a:gd name="connsiteY102" fmla="*/ 134479 h 921549"/>
                <a:gd name="connsiteX103" fmla="*/ 480095 w 941119"/>
                <a:gd name="connsiteY103" fmla="*/ 149227 h 921549"/>
                <a:gd name="connsiteX104" fmla="*/ 481163 w 941119"/>
                <a:gd name="connsiteY104" fmla="*/ 159421 h 921549"/>
                <a:gd name="connsiteX105" fmla="*/ 491339 w 941119"/>
                <a:gd name="connsiteY105" fmla="*/ 221083 h 921549"/>
                <a:gd name="connsiteX106" fmla="*/ 508204 w 941119"/>
                <a:gd name="connsiteY106" fmla="*/ 280290 h 921549"/>
                <a:gd name="connsiteX107" fmla="*/ 538448 w 941119"/>
                <a:gd name="connsiteY107" fmla="*/ 339639 h 921549"/>
                <a:gd name="connsiteX108" fmla="*/ 552556 w 941119"/>
                <a:gd name="connsiteY108" fmla="*/ 357928 h 921549"/>
                <a:gd name="connsiteX109" fmla="*/ 567073 w 941119"/>
                <a:gd name="connsiteY109" fmla="*/ 373210 h 921549"/>
                <a:gd name="connsiteX110" fmla="*/ 587550 w 941119"/>
                <a:gd name="connsiteY110" fmla="*/ 390289 h 921549"/>
                <a:gd name="connsiteX111" fmla="*/ 609077 w 941119"/>
                <a:gd name="connsiteY111" fmla="*/ 404325 h 921549"/>
                <a:gd name="connsiteX112" fmla="*/ 644249 w 941119"/>
                <a:gd name="connsiteY112" fmla="*/ 421297 h 921549"/>
                <a:gd name="connsiteX113" fmla="*/ 694062 w 941119"/>
                <a:gd name="connsiteY113" fmla="*/ 437202 h 921549"/>
                <a:gd name="connsiteX114" fmla="*/ 725106 w 941119"/>
                <a:gd name="connsiteY114" fmla="*/ 444087 h 921549"/>
                <a:gd name="connsiteX115" fmla="*/ 746846 w 941119"/>
                <a:gd name="connsiteY115" fmla="*/ 447645 h 921549"/>
                <a:gd name="connsiteX116" fmla="*/ 771664 w 941119"/>
                <a:gd name="connsiteY116" fmla="*/ 451328 h 921549"/>
                <a:gd name="connsiteX117" fmla="*/ 784936 w 941119"/>
                <a:gd name="connsiteY117" fmla="*/ 452644 h 921549"/>
                <a:gd name="connsiteX118" fmla="*/ 800200 w 941119"/>
                <a:gd name="connsiteY118" fmla="*/ 454423 h 921549"/>
                <a:gd name="connsiteX119" fmla="*/ 804292 w 941119"/>
                <a:gd name="connsiteY119" fmla="*/ 454672 h 921549"/>
                <a:gd name="connsiteX120" fmla="*/ 811408 w 941119"/>
                <a:gd name="connsiteY120" fmla="*/ 455420 h 921549"/>
                <a:gd name="connsiteX121" fmla="*/ 812422 w 941119"/>
                <a:gd name="connsiteY121" fmla="*/ 455580 h 921549"/>
                <a:gd name="connsiteX122" fmla="*/ 830337 w 941119"/>
                <a:gd name="connsiteY122" fmla="*/ 456754 h 921549"/>
                <a:gd name="connsiteX123" fmla="*/ 839535 w 941119"/>
                <a:gd name="connsiteY123" fmla="*/ 457519 h 921549"/>
                <a:gd name="connsiteX124" fmla="*/ 841065 w 941119"/>
                <a:gd name="connsiteY124" fmla="*/ 457697 h 921549"/>
                <a:gd name="connsiteX125" fmla="*/ 870829 w 941119"/>
                <a:gd name="connsiteY125" fmla="*/ 458871 h 921549"/>
                <a:gd name="connsiteX126" fmla="*/ 879510 w 941119"/>
                <a:gd name="connsiteY126" fmla="*/ 459529 h 921549"/>
                <a:gd name="connsiteX127" fmla="*/ 883602 w 941119"/>
                <a:gd name="connsiteY127" fmla="*/ 459778 h 921549"/>
                <a:gd name="connsiteX128" fmla="*/ 900059 w 941119"/>
                <a:gd name="connsiteY128" fmla="*/ 459885 h 921549"/>
                <a:gd name="connsiteX129" fmla="*/ 913384 w 941119"/>
                <a:gd name="connsiteY129" fmla="*/ 460632 h 921549"/>
                <a:gd name="connsiteX130" fmla="*/ 923133 w 941119"/>
                <a:gd name="connsiteY130" fmla="*/ 460846 h 921549"/>
                <a:gd name="connsiteX131" fmla="*/ 940621 w 941119"/>
                <a:gd name="connsiteY131" fmla="*/ 461522 h 921549"/>
                <a:gd name="connsiteX132" fmla="*/ 937561 w 941119"/>
                <a:gd name="connsiteY132" fmla="*/ 461806 h 921549"/>
                <a:gd name="connsiteX133" fmla="*/ 906694 w 941119"/>
                <a:gd name="connsiteY133" fmla="*/ 461949 h 921549"/>
                <a:gd name="connsiteX134" fmla="*/ 900557 w 941119"/>
                <a:gd name="connsiteY134" fmla="*/ 462482 h 921549"/>
                <a:gd name="connsiteX135" fmla="*/ 895967 w 941119"/>
                <a:gd name="connsiteY135" fmla="*/ 462838 h 921549"/>
                <a:gd name="connsiteX136" fmla="*/ 881040 w 941119"/>
                <a:gd name="connsiteY136" fmla="*/ 462945 h 921549"/>
                <a:gd name="connsiteX137" fmla="*/ 870811 w 941119"/>
                <a:gd name="connsiteY137" fmla="*/ 463639 h 921549"/>
                <a:gd name="connsiteX138" fmla="*/ 860546 w 941119"/>
                <a:gd name="connsiteY138" fmla="*/ 463959 h 921549"/>
                <a:gd name="connsiteX139" fmla="*/ 850316 w 941119"/>
                <a:gd name="connsiteY139" fmla="*/ 464688 h 921549"/>
                <a:gd name="connsiteX140" fmla="*/ 844677 w 941119"/>
                <a:gd name="connsiteY140" fmla="*/ 464955 h 921549"/>
                <a:gd name="connsiteX141" fmla="*/ 832401 w 941119"/>
                <a:gd name="connsiteY141" fmla="*/ 465809 h 921549"/>
                <a:gd name="connsiteX142" fmla="*/ 827793 w 941119"/>
                <a:gd name="connsiteY142" fmla="*/ 466005 h 921549"/>
                <a:gd name="connsiteX143" fmla="*/ 818596 w 941119"/>
                <a:gd name="connsiteY143" fmla="*/ 466788 h 921549"/>
                <a:gd name="connsiteX144" fmla="*/ 817066 w 941119"/>
                <a:gd name="connsiteY144" fmla="*/ 466966 h 921549"/>
                <a:gd name="connsiteX145" fmla="*/ 800200 w 941119"/>
                <a:gd name="connsiteY145" fmla="*/ 468264 h 921549"/>
                <a:gd name="connsiteX146" fmla="*/ 785416 w 941119"/>
                <a:gd name="connsiteY146" fmla="*/ 469777 h 921549"/>
                <a:gd name="connsiteX147" fmla="*/ 773194 w 941119"/>
                <a:gd name="connsiteY147" fmla="*/ 471182 h 921549"/>
                <a:gd name="connsiteX148" fmla="*/ 762004 w 941119"/>
                <a:gd name="connsiteY148" fmla="*/ 472481 h 921549"/>
                <a:gd name="connsiteX149" fmla="*/ 751881 w 941119"/>
                <a:gd name="connsiteY149" fmla="*/ 474117 h 921549"/>
                <a:gd name="connsiteX150" fmla="*/ 724075 w 941119"/>
                <a:gd name="connsiteY150" fmla="*/ 478654 h 921549"/>
                <a:gd name="connsiteX151" fmla="*/ 689063 w 941119"/>
                <a:gd name="connsiteY151" fmla="*/ 486606 h 921549"/>
                <a:gd name="connsiteX152" fmla="*/ 637061 w 941119"/>
                <a:gd name="connsiteY152" fmla="*/ 504272 h 921549"/>
                <a:gd name="connsiteX153" fmla="*/ 592069 w 941119"/>
                <a:gd name="connsiteY153" fmla="*/ 528948 h 921549"/>
                <a:gd name="connsiteX154" fmla="*/ 567073 w 941119"/>
                <a:gd name="connsiteY154" fmla="*/ 549531 h 921549"/>
                <a:gd name="connsiteX155" fmla="*/ 560153 w 941119"/>
                <a:gd name="connsiteY155" fmla="*/ 556434 h 921549"/>
                <a:gd name="connsiteX156" fmla="*/ 541312 w 941119"/>
                <a:gd name="connsiteY156" fmla="*/ 578797 h 921549"/>
                <a:gd name="connsiteX157" fmla="*/ 520355 w 941119"/>
                <a:gd name="connsiteY157" fmla="*/ 613524 h 921549"/>
                <a:gd name="connsiteX158" fmla="*/ 507350 w 941119"/>
                <a:gd name="connsiteY158" fmla="*/ 644266 h 921549"/>
                <a:gd name="connsiteX159" fmla="*/ 493314 w 941119"/>
                <a:gd name="connsiteY159" fmla="*/ 692034 h 921549"/>
                <a:gd name="connsiteX160" fmla="*/ 487514 w 941119"/>
                <a:gd name="connsiteY160" fmla="*/ 720143 h 921549"/>
                <a:gd name="connsiteX161" fmla="*/ 483137 w 941119"/>
                <a:gd name="connsiteY161" fmla="*/ 747985 h 921549"/>
                <a:gd name="connsiteX162" fmla="*/ 479971 w 941119"/>
                <a:gd name="connsiteY162" fmla="*/ 771860 h 921549"/>
                <a:gd name="connsiteX163" fmla="*/ 478281 w 941119"/>
                <a:gd name="connsiteY163" fmla="*/ 786092 h 921549"/>
                <a:gd name="connsiteX164" fmla="*/ 476929 w 941119"/>
                <a:gd name="connsiteY164" fmla="*/ 802442 h 921549"/>
                <a:gd name="connsiteX165" fmla="*/ 475310 w 941119"/>
                <a:gd name="connsiteY165" fmla="*/ 822367 h 921549"/>
                <a:gd name="connsiteX166" fmla="*/ 475185 w 941119"/>
                <a:gd name="connsiteY166" fmla="*/ 823381 h 921549"/>
                <a:gd name="connsiteX167" fmla="*/ 474064 w 941119"/>
                <a:gd name="connsiteY167" fmla="*/ 844392 h 921549"/>
                <a:gd name="connsiteX168" fmla="*/ 473246 w 941119"/>
                <a:gd name="connsiteY168" fmla="*/ 859264 h 921549"/>
                <a:gd name="connsiteX169" fmla="*/ 473015 w 941119"/>
                <a:gd name="connsiteY169" fmla="*/ 869014 h 921549"/>
                <a:gd name="connsiteX170" fmla="*/ 472178 w 941119"/>
                <a:gd name="connsiteY170" fmla="*/ 884883 h 921549"/>
                <a:gd name="connsiteX171" fmla="*/ 472036 w 941119"/>
                <a:gd name="connsiteY171" fmla="*/ 888992 h 921549"/>
                <a:gd name="connsiteX172" fmla="*/ 471912 w 941119"/>
                <a:gd name="connsiteY172" fmla="*/ 916265 h 921549"/>
                <a:gd name="connsiteX173" fmla="*/ 471965 w 941119"/>
                <a:gd name="connsiteY173" fmla="*/ 921371 h 921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</a:cxnLst>
              <a:rect l="l" t="t" r="r" b="b"/>
              <a:pathLst>
                <a:path w="941119" h="921549">
                  <a:moveTo>
                    <a:pt x="471965" y="921371"/>
                  </a:moveTo>
                  <a:cubicBezTo>
                    <a:pt x="470378" y="916840"/>
                    <a:pt x="469718" y="912036"/>
                    <a:pt x="470026" y="907245"/>
                  </a:cubicBezTo>
                  <a:cubicBezTo>
                    <a:pt x="470026" y="900396"/>
                    <a:pt x="470026" y="893529"/>
                    <a:pt x="470026" y="886680"/>
                  </a:cubicBezTo>
                  <a:cubicBezTo>
                    <a:pt x="470102" y="882398"/>
                    <a:pt x="469859" y="878115"/>
                    <a:pt x="469296" y="873871"/>
                  </a:cubicBezTo>
                  <a:cubicBezTo>
                    <a:pt x="468951" y="870115"/>
                    <a:pt x="468857" y="866342"/>
                    <a:pt x="469012" y="862574"/>
                  </a:cubicBezTo>
                  <a:cubicBezTo>
                    <a:pt x="469012" y="858126"/>
                    <a:pt x="469279" y="853678"/>
                    <a:pt x="468211" y="849266"/>
                  </a:cubicBezTo>
                  <a:cubicBezTo>
                    <a:pt x="468003" y="847907"/>
                    <a:pt x="467937" y="846530"/>
                    <a:pt x="468016" y="845157"/>
                  </a:cubicBezTo>
                  <a:cubicBezTo>
                    <a:pt x="467891" y="840211"/>
                    <a:pt x="468229" y="835229"/>
                    <a:pt x="467144" y="830301"/>
                  </a:cubicBezTo>
                  <a:cubicBezTo>
                    <a:pt x="466896" y="828432"/>
                    <a:pt x="466838" y="826542"/>
                    <a:pt x="466966" y="824662"/>
                  </a:cubicBezTo>
                  <a:cubicBezTo>
                    <a:pt x="467130" y="821746"/>
                    <a:pt x="466872" y="818823"/>
                    <a:pt x="466201" y="815980"/>
                  </a:cubicBezTo>
                  <a:cubicBezTo>
                    <a:pt x="466059" y="815489"/>
                    <a:pt x="466005" y="814977"/>
                    <a:pt x="466041" y="814468"/>
                  </a:cubicBezTo>
                  <a:cubicBezTo>
                    <a:pt x="466414" y="808277"/>
                    <a:pt x="465027" y="802192"/>
                    <a:pt x="464813" y="796037"/>
                  </a:cubicBezTo>
                  <a:cubicBezTo>
                    <a:pt x="464635" y="791091"/>
                    <a:pt x="463746" y="786199"/>
                    <a:pt x="463176" y="781271"/>
                  </a:cubicBezTo>
                  <a:cubicBezTo>
                    <a:pt x="463038" y="780428"/>
                    <a:pt x="462943" y="779579"/>
                    <a:pt x="462892" y="778727"/>
                  </a:cubicBezTo>
                  <a:cubicBezTo>
                    <a:pt x="462629" y="773263"/>
                    <a:pt x="462034" y="767821"/>
                    <a:pt x="461113" y="762431"/>
                  </a:cubicBezTo>
                  <a:cubicBezTo>
                    <a:pt x="460686" y="759388"/>
                    <a:pt x="460401" y="756329"/>
                    <a:pt x="459992" y="753286"/>
                  </a:cubicBezTo>
                  <a:cubicBezTo>
                    <a:pt x="458498" y="742452"/>
                    <a:pt x="456754" y="731671"/>
                    <a:pt x="454904" y="720890"/>
                  </a:cubicBezTo>
                  <a:cubicBezTo>
                    <a:pt x="452420" y="705871"/>
                    <a:pt x="449159" y="690989"/>
                    <a:pt x="445137" y="676307"/>
                  </a:cubicBezTo>
                  <a:cubicBezTo>
                    <a:pt x="440458" y="659107"/>
                    <a:pt x="434573" y="642259"/>
                    <a:pt x="427524" y="625888"/>
                  </a:cubicBezTo>
                  <a:cubicBezTo>
                    <a:pt x="420559" y="609848"/>
                    <a:pt x="411982" y="594559"/>
                    <a:pt x="401924" y="580256"/>
                  </a:cubicBezTo>
                  <a:cubicBezTo>
                    <a:pt x="396960" y="573068"/>
                    <a:pt x="391427" y="566292"/>
                    <a:pt x="385378" y="559992"/>
                  </a:cubicBezTo>
                  <a:cubicBezTo>
                    <a:pt x="384293" y="558889"/>
                    <a:pt x="383333" y="557680"/>
                    <a:pt x="382372" y="556434"/>
                  </a:cubicBezTo>
                  <a:cubicBezTo>
                    <a:pt x="380666" y="554280"/>
                    <a:pt x="378714" y="552333"/>
                    <a:pt x="376554" y="550635"/>
                  </a:cubicBezTo>
                  <a:cubicBezTo>
                    <a:pt x="375722" y="550037"/>
                    <a:pt x="374925" y="549389"/>
                    <a:pt x="374170" y="548695"/>
                  </a:cubicBezTo>
                  <a:cubicBezTo>
                    <a:pt x="369525" y="544134"/>
                    <a:pt x="364594" y="539873"/>
                    <a:pt x="359404" y="535940"/>
                  </a:cubicBezTo>
                  <a:cubicBezTo>
                    <a:pt x="352144" y="530209"/>
                    <a:pt x="344501" y="524984"/>
                    <a:pt x="336526" y="520302"/>
                  </a:cubicBezTo>
                  <a:cubicBezTo>
                    <a:pt x="319182" y="510227"/>
                    <a:pt x="300888" y="501885"/>
                    <a:pt x="281909" y="495395"/>
                  </a:cubicBezTo>
                  <a:cubicBezTo>
                    <a:pt x="267490" y="490476"/>
                    <a:pt x="252821" y="486320"/>
                    <a:pt x="237966" y="482942"/>
                  </a:cubicBezTo>
                  <a:cubicBezTo>
                    <a:pt x="226473" y="480291"/>
                    <a:pt x="214927" y="477853"/>
                    <a:pt x="203239" y="476199"/>
                  </a:cubicBezTo>
                  <a:cubicBezTo>
                    <a:pt x="192760" y="474722"/>
                    <a:pt x="182335" y="472641"/>
                    <a:pt x="171839" y="471449"/>
                  </a:cubicBezTo>
                  <a:cubicBezTo>
                    <a:pt x="167444" y="470933"/>
                    <a:pt x="162943" y="470239"/>
                    <a:pt x="158585" y="470043"/>
                  </a:cubicBezTo>
                  <a:cubicBezTo>
                    <a:pt x="154226" y="469848"/>
                    <a:pt x="149690" y="469047"/>
                    <a:pt x="145349" y="468496"/>
                  </a:cubicBezTo>
                  <a:cubicBezTo>
                    <a:pt x="144341" y="468325"/>
                    <a:pt x="143326" y="468206"/>
                    <a:pt x="142306" y="468140"/>
                  </a:cubicBezTo>
                  <a:cubicBezTo>
                    <a:pt x="139033" y="468140"/>
                    <a:pt x="135795" y="467410"/>
                    <a:pt x="132611" y="467339"/>
                  </a:cubicBezTo>
                  <a:cubicBezTo>
                    <a:pt x="126420" y="467197"/>
                    <a:pt x="120353" y="465863"/>
                    <a:pt x="114180" y="466023"/>
                  </a:cubicBezTo>
                  <a:cubicBezTo>
                    <a:pt x="111788" y="466194"/>
                    <a:pt x="109383" y="465971"/>
                    <a:pt x="107063" y="465364"/>
                  </a:cubicBezTo>
                  <a:cubicBezTo>
                    <a:pt x="106570" y="465201"/>
                    <a:pt x="106053" y="465123"/>
                    <a:pt x="105533" y="465133"/>
                  </a:cubicBezTo>
                  <a:cubicBezTo>
                    <a:pt x="97972" y="465489"/>
                    <a:pt x="90518" y="464101"/>
                    <a:pt x="82975" y="463977"/>
                  </a:cubicBezTo>
                  <a:cubicBezTo>
                    <a:pt x="77838" y="464155"/>
                    <a:pt x="72695" y="463886"/>
                    <a:pt x="67604" y="463176"/>
                  </a:cubicBezTo>
                  <a:cubicBezTo>
                    <a:pt x="64708" y="462883"/>
                    <a:pt x="61794" y="462812"/>
                    <a:pt x="58887" y="462963"/>
                  </a:cubicBezTo>
                  <a:cubicBezTo>
                    <a:pt x="52037" y="462767"/>
                    <a:pt x="45170" y="463425"/>
                    <a:pt x="38374" y="462073"/>
                  </a:cubicBezTo>
                  <a:cubicBezTo>
                    <a:pt x="37010" y="461918"/>
                    <a:pt x="35634" y="461888"/>
                    <a:pt x="34265" y="461984"/>
                  </a:cubicBezTo>
                  <a:lnTo>
                    <a:pt x="4892" y="461931"/>
                  </a:lnTo>
                  <a:cubicBezTo>
                    <a:pt x="3677" y="462016"/>
                    <a:pt x="2458" y="461815"/>
                    <a:pt x="1334" y="461344"/>
                  </a:cubicBezTo>
                  <a:cubicBezTo>
                    <a:pt x="2348" y="461255"/>
                    <a:pt x="3380" y="461095"/>
                    <a:pt x="4394" y="461077"/>
                  </a:cubicBezTo>
                  <a:lnTo>
                    <a:pt x="22416" y="460952"/>
                  </a:lnTo>
                  <a:cubicBezTo>
                    <a:pt x="25991" y="461127"/>
                    <a:pt x="29574" y="460876"/>
                    <a:pt x="33090" y="460205"/>
                  </a:cubicBezTo>
                  <a:cubicBezTo>
                    <a:pt x="34449" y="459994"/>
                    <a:pt x="35828" y="459935"/>
                    <a:pt x="37200" y="460027"/>
                  </a:cubicBezTo>
                  <a:cubicBezTo>
                    <a:pt x="43035" y="460027"/>
                    <a:pt x="48853" y="460027"/>
                    <a:pt x="54688" y="460027"/>
                  </a:cubicBezTo>
                  <a:cubicBezTo>
                    <a:pt x="58111" y="460079"/>
                    <a:pt x="61533" y="459848"/>
                    <a:pt x="64918" y="459334"/>
                  </a:cubicBezTo>
                  <a:cubicBezTo>
                    <a:pt x="67984" y="459010"/>
                    <a:pt x="71070" y="458908"/>
                    <a:pt x="74151" y="459031"/>
                  </a:cubicBezTo>
                  <a:cubicBezTo>
                    <a:pt x="78781" y="459232"/>
                    <a:pt x="83420" y="458953"/>
                    <a:pt x="87992" y="458195"/>
                  </a:cubicBezTo>
                  <a:cubicBezTo>
                    <a:pt x="89689" y="457960"/>
                    <a:pt x="91405" y="457894"/>
                    <a:pt x="93116" y="457999"/>
                  </a:cubicBezTo>
                  <a:cubicBezTo>
                    <a:pt x="97226" y="458202"/>
                    <a:pt x="101346" y="457921"/>
                    <a:pt x="105391" y="457163"/>
                  </a:cubicBezTo>
                  <a:cubicBezTo>
                    <a:pt x="106750" y="456951"/>
                    <a:pt x="108129" y="456891"/>
                    <a:pt x="109501" y="456985"/>
                  </a:cubicBezTo>
                  <a:cubicBezTo>
                    <a:pt x="113269" y="457163"/>
                    <a:pt x="117046" y="456877"/>
                    <a:pt x="120744" y="456131"/>
                  </a:cubicBezTo>
                  <a:cubicBezTo>
                    <a:pt x="121919" y="455930"/>
                    <a:pt x="123113" y="455870"/>
                    <a:pt x="124302" y="455953"/>
                  </a:cubicBezTo>
                  <a:cubicBezTo>
                    <a:pt x="127048" y="456103"/>
                    <a:pt x="129801" y="455839"/>
                    <a:pt x="132468" y="455171"/>
                  </a:cubicBezTo>
                  <a:cubicBezTo>
                    <a:pt x="132964" y="455021"/>
                    <a:pt x="133482" y="454962"/>
                    <a:pt x="133998" y="454993"/>
                  </a:cubicBezTo>
                  <a:cubicBezTo>
                    <a:pt x="139335" y="455384"/>
                    <a:pt x="144530" y="453907"/>
                    <a:pt x="149850" y="453747"/>
                  </a:cubicBezTo>
                  <a:cubicBezTo>
                    <a:pt x="154262" y="453623"/>
                    <a:pt x="158745" y="452680"/>
                    <a:pt x="163050" y="452128"/>
                  </a:cubicBezTo>
                  <a:cubicBezTo>
                    <a:pt x="166964" y="451648"/>
                    <a:pt x="170878" y="451310"/>
                    <a:pt x="174774" y="450794"/>
                  </a:cubicBezTo>
                  <a:cubicBezTo>
                    <a:pt x="181036" y="449940"/>
                    <a:pt x="187228" y="448926"/>
                    <a:pt x="193543" y="448125"/>
                  </a:cubicBezTo>
                  <a:cubicBezTo>
                    <a:pt x="200499" y="447254"/>
                    <a:pt x="207384" y="445973"/>
                    <a:pt x="214251" y="444656"/>
                  </a:cubicBezTo>
                  <a:cubicBezTo>
                    <a:pt x="218290" y="443874"/>
                    <a:pt x="222364" y="443322"/>
                    <a:pt x="226367" y="442450"/>
                  </a:cubicBezTo>
                  <a:cubicBezTo>
                    <a:pt x="244963" y="438563"/>
                    <a:pt x="263323" y="433621"/>
                    <a:pt x="281357" y="427649"/>
                  </a:cubicBezTo>
                  <a:cubicBezTo>
                    <a:pt x="296960" y="422374"/>
                    <a:pt x="312103" y="415829"/>
                    <a:pt x="326634" y="408079"/>
                  </a:cubicBezTo>
                  <a:cubicBezTo>
                    <a:pt x="339643" y="401148"/>
                    <a:pt x="351963" y="392993"/>
                    <a:pt x="363425" y="383724"/>
                  </a:cubicBezTo>
                  <a:cubicBezTo>
                    <a:pt x="372173" y="376544"/>
                    <a:pt x="380335" y="368680"/>
                    <a:pt x="387834" y="360205"/>
                  </a:cubicBezTo>
                  <a:cubicBezTo>
                    <a:pt x="396875" y="350126"/>
                    <a:pt x="404875" y="339159"/>
                    <a:pt x="411708" y="327470"/>
                  </a:cubicBezTo>
                  <a:cubicBezTo>
                    <a:pt x="415925" y="320212"/>
                    <a:pt x="420195" y="312971"/>
                    <a:pt x="423681" y="305321"/>
                  </a:cubicBezTo>
                  <a:cubicBezTo>
                    <a:pt x="430088" y="291460"/>
                    <a:pt x="435585" y="277198"/>
                    <a:pt x="440138" y="262624"/>
                  </a:cubicBezTo>
                  <a:cubicBezTo>
                    <a:pt x="444158" y="249530"/>
                    <a:pt x="447699" y="236329"/>
                    <a:pt x="450527" y="222915"/>
                  </a:cubicBezTo>
                  <a:cubicBezTo>
                    <a:pt x="452129" y="215390"/>
                    <a:pt x="453801" y="207882"/>
                    <a:pt x="455082" y="200286"/>
                  </a:cubicBezTo>
                  <a:cubicBezTo>
                    <a:pt x="456363" y="192689"/>
                    <a:pt x="457448" y="185110"/>
                    <a:pt x="458640" y="177514"/>
                  </a:cubicBezTo>
                  <a:cubicBezTo>
                    <a:pt x="459191" y="173956"/>
                    <a:pt x="459743" y="170398"/>
                    <a:pt x="460419" y="166840"/>
                  </a:cubicBezTo>
                  <a:cubicBezTo>
                    <a:pt x="460917" y="163975"/>
                    <a:pt x="460881" y="161058"/>
                    <a:pt x="461415" y="158176"/>
                  </a:cubicBezTo>
                  <a:cubicBezTo>
                    <a:pt x="462234" y="153817"/>
                    <a:pt x="462340" y="149280"/>
                    <a:pt x="462803" y="144922"/>
                  </a:cubicBezTo>
                  <a:cubicBezTo>
                    <a:pt x="463319" y="139994"/>
                    <a:pt x="463870" y="135083"/>
                    <a:pt x="464422" y="130155"/>
                  </a:cubicBezTo>
                  <a:cubicBezTo>
                    <a:pt x="464562" y="129662"/>
                    <a:pt x="464651" y="129155"/>
                    <a:pt x="464689" y="128643"/>
                  </a:cubicBezTo>
                  <a:cubicBezTo>
                    <a:pt x="464368" y="122630"/>
                    <a:pt x="466005" y="116741"/>
                    <a:pt x="465881" y="110728"/>
                  </a:cubicBezTo>
                  <a:cubicBezTo>
                    <a:pt x="465758" y="108500"/>
                    <a:pt x="465987" y="106267"/>
                    <a:pt x="466557" y="104110"/>
                  </a:cubicBezTo>
                  <a:cubicBezTo>
                    <a:pt x="466720" y="103617"/>
                    <a:pt x="466799" y="103100"/>
                    <a:pt x="466788" y="102580"/>
                  </a:cubicBezTo>
                  <a:cubicBezTo>
                    <a:pt x="466397" y="95197"/>
                    <a:pt x="467998" y="87921"/>
                    <a:pt x="467944" y="80538"/>
                  </a:cubicBezTo>
                  <a:cubicBezTo>
                    <a:pt x="467823" y="76775"/>
                    <a:pt x="468069" y="73010"/>
                    <a:pt x="468674" y="69294"/>
                  </a:cubicBezTo>
                  <a:cubicBezTo>
                    <a:pt x="468983" y="66566"/>
                    <a:pt x="469078" y="63818"/>
                    <a:pt x="468958" y="61075"/>
                  </a:cubicBezTo>
                  <a:cubicBezTo>
                    <a:pt x="469101" y="55738"/>
                    <a:pt x="468585" y="50401"/>
                    <a:pt x="469795" y="45188"/>
                  </a:cubicBezTo>
                  <a:cubicBezTo>
                    <a:pt x="469988" y="43833"/>
                    <a:pt x="470029" y="42460"/>
                    <a:pt x="469919" y="41096"/>
                  </a:cubicBezTo>
                  <a:cubicBezTo>
                    <a:pt x="469919" y="30795"/>
                    <a:pt x="470079" y="20512"/>
                    <a:pt x="470026" y="10230"/>
                  </a:cubicBezTo>
                  <a:cubicBezTo>
                    <a:pt x="470088" y="7168"/>
                    <a:pt x="470741" y="4148"/>
                    <a:pt x="471947" y="1334"/>
                  </a:cubicBezTo>
                  <a:lnTo>
                    <a:pt x="471947" y="5462"/>
                  </a:lnTo>
                  <a:cubicBezTo>
                    <a:pt x="471947" y="13183"/>
                    <a:pt x="471947" y="20886"/>
                    <a:pt x="472054" y="28589"/>
                  </a:cubicBezTo>
                  <a:cubicBezTo>
                    <a:pt x="471995" y="32700"/>
                    <a:pt x="472239" y="36808"/>
                    <a:pt x="472783" y="40883"/>
                  </a:cubicBezTo>
                  <a:cubicBezTo>
                    <a:pt x="473128" y="44465"/>
                    <a:pt x="473223" y="48068"/>
                    <a:pt x="473068" y="51664"/>
                  </a:cubicBezTo>
                  <a:cubicBezTo>
                    <a:pt x="473193" y="57143"/>
                    <a:pt x="472819" y="62605"/>
                    <a:pt x="473904" y="68067"/>
                  </a:cubicBezTo>
                  <a:cubicBezTo>
                    <a:pt x="474171" y="70429"/>
                    <a:pt x="474237" y="72809"/>
                    <a:pt x="474100" y="75183"/>
                  </a:cubicBezTo>
                  <a:cubicBezTo>
                    <a:pt x="473904" y="79121"/>
                    <a:pt x="474173" y="83068"/>
                    <a:pt x="474900" y="86942"/>
                  </a:cubicBezTo>
                  <a:cubicBezTo>
                    <a:pt x="475098" y="88117"/>
                    <a:pt x="475164" y="89311"/>
                    <a:pt x="475096" y="90500"/>
                  </a:cubicBezTo>
                  <a:cubicBezTo>
                    <a:pt x="474922" y="94955"/>
                    <a:pt x="475219" y="99416"/>
                    <a:pt x="475986" y="103808"/>
                  </a:cubicBezTo>
                  <a:cubicBezTo>
                    <a:pt x="476210" y="105333"/>
                    <a:pt x="476263" y="106878"/>
                    <a:pt x="476146" y="108415"/>
                  </a:cubicBezTo>
                  <a:cubicBezTo>
                    <a:pt x="476012" y="110988"/>
                    <a:pt x="476263" y="113567"/>
                    <a:pt x="476893" y="116065"/>
                  </a:cubicBezTo>
                  <a:cubicBezTo>
                    <a:pt x="477041" y="116561"/>
                    <a:pt x="477101" y="117079"/>
                    <a:pt x="477071" y="117595"/>
                  </a:cubicBezTo>
                  <a:cubicBezTo>
                    <a:pt x="476715" y="123271"/>
                    <a:pt x="478085" y="128821"/>
                    <a:pt x="478316" y="134479"/>
                  </a:cubicBezTo>
                  <a:cubicBezTo>
                    <a:pt x="478530" y="139407"/>
                    <a:pt x="479455" y="144299"/>
                    <a:pt x="480095" y="149227"/>
                  </a:cubicBezTo>
                  <a:cubicBezTo>
                    <a:pt x="480487" y="152607"/>
                    <a:pt x="480771" y="156023"/>
                    <a:pt x="481163" y="159421"/>
                  </a:cubicBezTo>
                  <a:cubicBezTo>
                    <a:pt x="483600" y="180129"/>
                    <a:pt x="487123" y="200659"/>
                    <a:pt x="491339" y="221083"/>
                  </a:cubicBezTo>
                  <a:cubicBezTo>
                    <a:pt x="495486" y="241209"/>
                    <a:pt x="501124" y="260999"/>
                    <a:pt x="508204" y="280290"/>
                  </a:cubicBezTo>
                  <a:cubicBezTo>
                    <a:pt x="515675" y="301299"/>
                    <a:pt x="525842" y="321247"/>
                    <a:pt x="538448" y="339639"/>
                  </a:cubicBezTo>
                  <a:cubicBezTo>
                    <a:pt x="542878" y="345955"/>
                    <a:pt x="547521" y="352092"/>
                    <a:pt x="552556" y="357928"/>
                  </a:cubicBezTo>
                  <a:cubicBezTo>
                    <a:pt x="557146" y="363265"/>
                    <a:pt x="562092" y="368246"/>
                    <a:pt x="567073" y="373210"/>
                  </a:cubicBezTo>
                  <a:cubicBezTo>
                    <a:pt x="573448" y="379424"/>
                    <a:pt x="580293" y="385133"/>
                    <a:pt x="587550" y="390289"/>
                  </a:cubicBezTo>
                  <a:cubicBezTo>
                    <a:pt x="594471" y="395341"/>
                    <a:pt x="601694" y="399949"/>
                    <a:pt x="609077" y="404325"/>
                  </a:cubicBezTo>
                  <a:cubicBezTo>
                    <a:pt x="620349" y="410876"/>
                    <a:pt x="632106" y="416549"/>
                    <a:pt x="644249" y="421297"/>
                  </a:cubicBezTo>
                  <a:cubicBezTo>
                    <a:pt x="660441" y="427810"/>
                    <a:pt x="677090" y="433128"/>
                    <a:pt x="694062" y="437202"/>
                  </a:cubicBezTo>
                  <a:cubicBezTo>
                    <a:pt x="704363" y="439657"/>
                    <a:pt x="714681" y="442148"/>
                    <a:pt x="725106" y="444087"/>
                  </a:cubicBezTo>
                  <a:cubicBezTo>
                    <a:pt x="732312" y="445439"/>
                    <a:pt x="739517" y="446898"/>
                    <a:pt x="746846" y="447645"/>
                  </a:cubicBezTo>
                  <a:cubicBezTo>
                    <a:pt x="755155" y="448570"/>
                    <a:pt x="763392" y="450171"/>
                    <a:pt x="771664" y="451328"/>
                  </a:cubicBezTo>
                  <a:cubicBezTo>
                    <a:pt x="776076" y="451933"/>
                    <a:pt x="780560" y="452164"/>
                    <a:pt x="784936" y="452644"/>
                  </a:cubicBezTo>
                  <a:cubicBezTo>
                    <a:pt x="790024" y="453178"/>
                    <a:pt x="795112" y="453836"/>
                    <a:pt x="800200" y="454423"/>
                  </a:cubicBezTo>
                  <a:cubicBezTo>
                    <a:pt x="801552" y="454566"/>
                    <a:pt x="802922" y="454655"/>
                    <a:pt x="804292" y="454672"/>
                  </a:cubicBezTo>
                  <a:cubicBezTo>
                    <a:pt x="806689" y="454575"/>
                    <a:pt x="809085" y="454827"/>
                    <a:pt x="811408" y="455420"/>
                  </a:cubicBezTo>
                  <a:cubicBezTo>
                    <a:pt x="811734" y="455535"/>
                    <a:pt x="812077" y="455589"/>
                    <a:pt x="812422" y="455580"/>
                  </a:cubicBezTo>
                  <a:cubicBezTo>
                    <a:pt x="818453" y="455242"/>
                    <a:pt x="824342" y="456683"/>
                    <a:pt x="830337" y="456754"/>
                  </a:cubicBezTo>
                  <a:cubicBezTo>
                    <a:pt x="833424" y="456581"/>
                    <a:pt x="836520" y="456838"/>
                    <a:pt x="839535" y="457519"/>
                  </a:cubicBezTo>
                  <a:cubicBezTo>
                    <a:pt x="840031" y="457667"/>
                    <a:pt x="840549" y="457727"/>
                    <a:pt x="841065" y="457697"/>
                  </a:cubicBezTo>
                  <a:cubicBezTo>
                    <a:pt x="851010" y="457305"/>
                    <a:pt x="860866" y="459280"/>
                    <a:pt x="870829" y="458871"/>
                  </a:cubicBezTo>
                  <a:cubicBezTo>
                    <a:pt x="873739" y="458656"/>
                    <a:pt x="876666" y="458876"/>
                    <a:pt x="879510" y="459529"/>
                  </a:cubicBezTo>
                  <a:cubicBezTo>
                    <a:pt x="880859" y="459773"/>
                    <a:pt x="882232" y="459857"/>
                    <a:pt x="883602" y="459778"/>
                  </a:cubicBezTo>
                  <a:cubicBezTo>
                    <a:pt x="889082" y="459778"/>
                    <a:pt x="894579" y="459778"/>
                    <a:pt x="900059" y="459885"/>
                  </a:cubicBezTo>
                  <a:cubicBezTo>
                    <a:pt x="904513" y="459778"/>
                    <a:pt x="908970" y="460029"/>
                    <a:pt x="913384" y="460632"/>
                  </a:cubicBezTo>
                  <a:cubicBezTo>
                    <a:pt x="916621" y="460979"/>
                    <a:pt x="919883" y="461052"/>
                    <a:pt x="923133" y="460846"/>
                  </a:cubicBezTo>
                  <a:cubicBezTo>
                    <a:pt x="928970" y="460760"/>
                    <a:pt x="934807" y="460986"/>
                    <a:pt x="940621" y="461522"/>
                  </a:cubicBezTo>
                  <a:cubicBezTo>
                    <a:pt x="939589" y="461629"/>
                    <a:pt x="938575" y="461789"/>
                    <a:pt x="937561" y="461806"/>
                  </a:cubicBezTo>
                  <a:lnTo>
                    <a:pt x="906694" y="461949"/>
                  </a:lnTo>
                  <a:cubicBezTo>
                    <a:pt x="904636" y="461913"/>
                    <a:pt x="902578" y="462093"/>
                    <a:pt x="900557" y="462482"/>
                  </a:cubicBezTo>
                  <a:cubicBezTo>
                    <a:pt x="899043" y="462762"/>
                    <a:pt x="897506" y="462881"/>
                    <a:pt x="895967" y="462838"/>
                  </a:cubicBezTo>
                  <a:cubicBezTo>
                    <a:pt x="890985" y="462838"/>
                    <a:pt x="886022" y="462838"/>
                    <a:pt x="881040" y="462945"/>
                  </a:cubicBezTo>
                  <a:cubicBezTo>
                    <a:pt x="877618" y="462927"/>
                    <a:pt x="874200" y="463160"/>
                    <a:pt x="870811" y="463639"/>
                  </a:cubicBezTo>
                  <a:cubicBezTo>
                    <a:pt x="867400" y="463968"/>
                    <a:pt x="863970" y="464076"/>
                    <a:pt x="860546" y="463959"/>
                  </a:cubicBezTo>
                  <a:cubicBezTo>
                    <a:pt x="857119" y="463838"/>
                    <a:pt x="853691" y="464082"/>
                    <a:pt x="850316" y="464688"/>
                  </a:cubicBezTo>
                  <a:cubicBezTo>
                    <a:pt x="848450" y="464966"/>
                    <a:pt x="846561" y="465055"/>
                    <a:pt x="844677" y="464955"/>
                  </a:cubicBezTo>
                  <a:cubicBezTo>
                    <a:pt x="840565" y="464795"/>
                    <a:pt x="836450" y="465082"/>
                    <a:pt x="832401" y="465809"/>
                  </a:cubicBezTo>
                  <a:cubicBezTo>
                    <a:pt x="830876" y="466035"/>
                    <a:pt x="829332" y="466101"/>
                    <a:pt x="827793" y="466005"/>
                  </a:cubicBezTo>
                  <a:cubicBezTo>
                    <a:pt x="824707" y="465829"/>
                    <a:pt x="821609" y="466092"/>
                    <a:pt x="818596" y="466788"/>
                  </a:cubicBezTo>
                  <a:cubicBezTo>
                    <a:pt x="818101" y="466944"/>
                    <a:pt x="817582" y="467005"/>
                    <a:pt x="817066" y="466966"/>
                  </a:cubicBezTo>
                  <a:cubicBezTo>
                    <a:pt x="811391" y="466539"/>
                    <a:pt x="805787" y="467695"/>
                    <a:pt x="800200" y="468264"/>
                  </a:cubicBezTo>
                  <a:cubicBezTo>
                    <a:pt x="795290" y="468762"/>
                    <a:pt x="790327" y="469065"/>
                    <a:pt x="785416" y="469777"/>
                  </a:cubicBezTo>
                  <a:cubicBezTo>
                    <a:pt x="781378" y="470364"/>
                    <a:pt x="777286" y="470862"/>
                    <a:pt x="773194" y="471182"/>
                  </a:cubicBezTo>
                  <a:cubicBezTo>
                    <a:pt x="769458" y="471484"/>
                    <a:pt x="765722" y="471965"/>
                    <a:pt x="762004" y="472481"/>
                  </a:cubicBezTo>
                  <a:cubicBezTo>
                    <a:pt x="758624" y="472943"/>
                    <a:pt x="755279" y="473762"/>
                    <a:pt x="751881" y="474117"/>
                  </a:cubicBezTo>
                  <a:cubicBezTo>
                    <a:pt x="742541" y="475149"/>
                    <a:pt x="733308" y="476928"/>
                    <a:pt x="724075" y="478654"/>
                  </a:cubicBezTo>
                  <a:cubicBezTo>
                    <a:pt x="712315" y="480860"/>
                    <a:pt x="700609" y="483493"/>
                    <a:pt x="689063" y="486606"/>
                  </a:cubicBezTo>
                  <a:cubicBezTo>
                    <a:pt x="671320" y="491214"/>
                    <a:pt x="653939" y="497119"/>
                    <a:pt x="637061" y="504272"/>
                  </a:cubicBezTo>
                  <a:cubicBezTo>
                    <a:pt x="621276" y="510972"/>
                    <a:pt x="606203" y="519240"/>
                    <a:pt x="592069" y="528948"/>
                  </a:cubicBezTo>
                  <a:cubicBezTo>
                    <a:pt x="583147" y="535061"/>
                    <a:pt x="574784" y="541947"/>
                    <a:pt x="567073" y="549531"/>
                  </a:cubicBezTo>
                  <a:cubicBezTo>
                    <a:pt x="564778" y="551844"/>
                    <a:pt x="562483" y="554157"/>
                    <a:pt x="560153" y="556434"/>
                  </a:cubicBezTo>
                  <a:cubicBezTo>
                    <a:pt x="553214" y="563307"/>
                    <a:pt x="546908" y="570791"/>
                    <a:pt x="541312" y="578797"/>
                  </a:cubicBezTo>
                  <a:cubicBezTo>
                    <a:pt x="533346" y="589752"/>
                    <a:pt x="526335" y="601369"/>
                    <a:pt x="520355" y="613524"/>
                  </a:cubicBezTo>
                  <a:cubicBezTo>
                    <a:pt x="515516" y="623558"/>
                    <a:pt x="511181" y="633805"/>
                    <a:pt x="507350" y="644266"/>
                  </a:cubicBezTo>
                  <a:cubicBezTo>
                    <a:pt x="501720" y="659893"/>
                    <a:pt x="497032" y="675844"/>
                    <a:pt x="493314" y="692034"/>
                  </a:cubicBezTo>
                  <a:cubicBezTo>
                    <a:pt x="491143" y="701356"/>
                    <a:pt x="489275" y="710749"/>
                    <a:pt x="487514" y="720143"/>
                  </a:cubicBezTo>
                  <a:cubicBezTo>
                    <a:pt x="485753" y="729536"/>
                    <a:pt x="484383" y="738663"/>
                    <a:pt x="483137" y="747985"/>
                  </a:cubicBezTo>
                  <a:cubicBezTo>
                    <a:pt x="482088" y="755937"/>
                    <a:pt x="481163" y="763996"/>
                    <a:pt x="479971" y="771860"/>
                  </a:cubicBezTo>
                  <a:cubicBezTo>
                    <a:pt x="479259" y="776592"/>
                    <a:pt x="479811" y="781467"/>
                    <a:pt x="478281" y="786092"/>
                  </a:cubicBezTo>
                  <a:cubicBezTo>
                    <a:pt x="478241" y="791568"/>
                    <a:pt x="477788" y="797033"/>
                    <a:pt x="476929" y="802442"/>
                  </a:cubicBezTo>
                  <a:cubicBezTo>
                    <a:pt x="476253" y="809077"/>
                    <a:pt x="476733" y="815802"/>
                    <a:pt x="475310" y="822367"/>
                  </a:cubicBezTo>
                  <a:cubicBezTo>
                    <a:pt x="475233" y="822700"/>
                    <a:pt x="475192" y="823039"/>
                    <a:pt x="475185" y="823381"/>
                  </a:cubicBezTo>
                  <a:cubicBezTo>
                    <a:pt x="475452" y="830497"/>
                    <a:pt x="474349" y="837400"/>
                    <a:pt x="474064" y="844392"/>
                  </a:cubicBezTo>
                  <a:cubicBezTo>
                    <a:pt x="474128" y="849362"/>
                    <a:pt x="473856" y="854331"/>
                    <a:pt x="473246" y="859264"/>
                  </a:cubicBezTo>
                  <a:cubicBezTo>
                    <a:pt x="472927" y="862504"/>
                    <a:pt x="472851" y="865763"/>
                    <a:pt x="473015" y="869014"/>
                  </a:cubicBezTo>
                  <a:cubicBezTo>
                    <a:pt x="472872" y="874351"/>
                    <a:pt x="473370" y="879688"/>
                    <a:pt x="472178" y="884883"/>
                  </a:cubicBezTo>
                  <a:cubicBezTo>
                    <a:pt x="471988" y="886244"/>
                    <a:pt x="471940" y="887621"/>
                    <a:pt x="472036" y="888992"/>
                  </a:cubicBezTo>
                  <a:cubicBezTo>
                    <a:pt x="472036" y="898089"/>
                    <a:pt x="471995" y="907180"/>
                    <a:pt x="471912" y="916265"/>
                  </a:cubicBezTo>
                  <a:cubicBezTo>
                    <a:pt x="471947" y="917955"/>
                    <a:pt x="471965" y="919663"/>
                    <a:pt x="471965" y="921371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</p:grpSp>
      <p:grpSp>
        <p:nvGrpSpPr>
          <p:cNvPr id="65" name="组合 64"/>
          <p:cNvGrpSpPr/>
          <p:nvPr/>
        </p:nvGrpSpPr>
        <p:grpSpPr>
          <a:xfrm flipH="1">
            <a:off x="6584097" y="5071377"/>
            <a:ext cx="1911986" cy="214880"/>
            <a:chOff x="8501063" y="2658348"/>
            <a:chExt cx="3276402" cy="368221"/>
          </a:xfrm>
        </p:grpSpPr>
        <p:cxnSp>
          <p:nvCxnSpPr>
            <p:cNvPr id="66" name="直接连接符 65"/>
            <p:cNvCxnSpPr/>
            <p:nvPr/>
          </p:nvCxnSpPr>
          <p:spPr>
            <a:xfrm>
              <a:off x="8501063" y="2843212"/>
              <a:ext cx="3133725" cy="0"/>
            </a:xfrm>
            <a:prstGeom prst="line">
              <a:avLst/>
            </a:prstGeom>
            <a:ln w="12700">
              <a:solidFill>
                <a:schemeClr val="bg1"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图形 136"/>
            <p:cNvSpPr/>
            <p:nvPr/>
          </p:nvSpPr>
          <p:spPr>
            <a:xfrm>
              <a:off x="11401424" y="2658348"/>
              <a:ext cx="376041" cy="368221"/>
            </a:xfrm>
            <a:custGeom>
              <a:avLst/>
              <a:gdLst>
                <a:gd name="connsiteX0" fmla="*/ 471965 w 941119"/>
                <a:gd name="connsiteY0" fmla="*/ 921371 h 921549"/>
                <a:gd name="connsiteX1" fmla="*/ 470026 w 941119"/>
                <a:gd name="connsiteY1" fmla="*/ 907245 h 921549"/>
                <a:gd name="connsiteX2" fmla="*/ 470026 w 941119"/>
                <a:gd name="connsiteY2" fmla="*/ 886680 h 921549"/>
                <a:gd name="connsiteX3" fmla="*/ 469296 w 941119"/>
                <a:gd name="connsiteY3" fmla="*/ 873871 h 921549"/>
                <a:gd name="connsiteX4" fmla="*/ 469012 w 941119"/>
                <a:gd name="connsiteY4" fmla="*/ 862574 h 921549"/>
                <a:gd name="connsiteX5" fmla="*/ 468211 w 941119"/>
                <a:gd name="connsiteY5" fmla="*/ 849266 h 921549"/>
                <a:gd name="connsiteX6" fmla="*/ 468016 w 941119"/>
                <a:gd name="connsiteY6" fmla="*/ 845157 h 921549"/>
                <a:gd name="connsiteX7" fmla="*/ 467144 w 941119"/>
                <a:gd name="connsiteY7" fmla="*/ 830301 h 921549"/>
                <a:gd name="connsiteX8" fmla="*/ 466966 w 941119"/>
                <a:gd name="connsiteY8" fmla="*/ 824662 h 921549"/>
                <a:gd name="connsiteX9" fmla="*/ 466201 w 941119"/>
                <a:gd name="connsiteY9" fmla="*/ 815980 h 921549"/>
                <a:gd name="connsiteX10" fmla="*/ 466041 w 941119"/>
                <a:gd name="connsiteY10" fmla="*/ 814468 h 921549"/>
                <a:gd name="connsiteX11" fmla="*/ 464813 w 941119"/>
                <a:gd name="connsiteY11" fmla="*/ 796037 h 921549"/>
                <a:gd name="connsiteX12" fmla="*/ 463176 w 941119"/>
                <a:gd name="connsiteY12" fmla="*/ 781271 h 921549"/>
                <a:gd name="connsiteX13" fmla="*/ 462892 w 941119"/>
                <a:gd name="connsiteY13" fmla="*/ 778727 h 921549"/>
                <a:gd name="connsiteX14" fmla="*/ 461113 w 941119"/>
                <a:gd name="connsiteY14" fmla="*/ 762431 h 921549"/>
                <a:gd name="connsiteX15" fmla="*/ 459992 w 941119"/>
                <a:gd name="connsiteY15" fmla="*/ 753286 h 921549"/>
                <a:gd name="connsiteX16" fmla="*/ 454904 w 941119"/>
                <a:gd name="connsiteY16" fmla="*/ 720890 h 921549"/>
                <a:gd name="connsiteX17" fmla="*/ 445137 w 941119"/>
                <a:gd name="connsiteY17" fmla="*/ 676307 h 921549"/>
                <a:gd name="connsiteX18" fmla="*/ 427524 w 941119"/>
                <a:gd name="connsiteY18" fmla="*/ 625888 h 921549"/>
                <a:gd name="connsiteX19" fmla="*/ 401924 w 941119"/>
                <a:gd name="connsiteY19" fmla="*/ 580256 h 921549"/>
                <a:gd name="connsiteX20" fmla="*/ 385378 w 941119"/>
                <a:gd name="connsiteY20" fmla="*/ 559992 h 921549"/>
                <a:gd name="connsiteX21" fmla="*/ 382372 w 941119"/>
                <a:gd name="connsiteY21" fmla="*/ 556434 h 921549"/>
                <a:gd name="connsiteX22" fmla="*/ 376554 w 941119"/>
                <a:gd name="connsiteY22" fmla="*/ 550635 h 921549"/>
                <a:gd name="connsiteX23" fmla="*/ 374170 w 941119"/>
                <a:gd name="connsiteY23" fmla="*/ 548695 h 921549"/>
                <a:gd name="connsiteX24" fmla="*/ 359404 w 941119"/>
                <a:gd name="connsiteY24" fmla="*/ 535940 h 921549"/>
                <a:gd name="connsiteX25" fmla="*/ 336526 w 941119"/>
                <a:gd name="connsiteY25" fmla="*/ 520302 h 921549"/>
                <a:gd name="connsiteX26" fmla="*/ 281909 w 941119"/>
                <a:gd name="connsiteY26" fmla="*/ 495395 h 921549"/>
                <a:gd name="connsiteX27" fmla="*/ 237966 w 941119"/>
                <a:gd name="connsiteY27" fmla="*/ 482942 h 921549"/>
                <a:gd name="connsiteX28" fmla="*/ 203239 w 941119"/>
                <a:gd name="connsiteY28" fmla="*/ 476199 h 921549"/>
                <a:gd name="connsiteX29" fmla="*/ 171839 w 941119"/>
                <a:gd name="connsiteY29" fmla="*/ 471449 h 921549"/>
                <a:gd name="connsiteX30" fmla="*/ 158585 w 941119"/>
                <a:gd name="connsiteY30" fmla="*/ 470043 h 921549"/>
                <a:gd name="connsiteX31" fmla="*/ 145349 w 941119"/>
                <a:gd name="connsiteY31" fmla="*/ 468496 h 921549"/>
                <a:gd name="connsiteX32" fmla="*/ 142306 w 941119"/>
                <a:gd name="connsiteY32" fmla="*/ 468140 h 921549"/>
                <a:gd name="connsiteX33" fmla="*/ 132611 w 941119"/>
                <a:gd name="connsiteY33" fmla="*/ 467339 h 921549"/>
                <a:gd name="connsiteX34" fmla="*/ 114180 w 941119"/>
                <a:gd name="connsiteY34" fmla="*/ 466023 h 921549"/>
                <a:gd name="connsiteX35" fmla="*/ 107063 w 941119"/>
                <a:gd name="connsiteY35" fmla="*/ 465364 h 921549"/>
                <a:gd name="connsiteX36" fmla="*/ 105533 w 941119"/>
                <a:gd name="connsiteY36" fmla="*/ 465133 h 921549"/>
                <a:gd name="connsiteX37" fmla="*/ 82975 w 941119"/>
                <a:gd name="connsiteY37" fmla="*/ 463977 h 921549"/>
                <a:gd name="connsiteX38" fmla="*/ 67604 w 941119"/>
                <a:gd name="connsiteY38" fmla="*/ 463176 h 921549"/>
                <a:gd name="connsiteX39" fmla="*/ 58887 w 941119"/>
                <a:gd name="connsiteY39" fmla="*/ 462963 h 921549"/>
                <a:gd name="connsiteX40" fmla="*/ 38374 w 941119"/>
                <a:gd name="connsiteY40" fmla="*/ 462073 h 921549"/>
                <a:gd name="connsiteX41" fmla="*/ 34265 w 941119"/>
                <a:gd name="connsiteY41" fmla="*/ 461984 h 921549"/>
                <a:gd name="connsiteX42" fmla="*/ 4892 w 941119"/>
                <a:gd name="connsiteY42" fmla="*/ 461931 h 921549"/>
                <a:gd name="connsiteX43" fmla="*/ 1334 w 941119"/>
                <a:gd name="connsiteY43" fmla="*/ 461344 h 921549"/>
                <a:gd name="connsiteX44" fmla="*/ 4394 w 941119"/>
                <a:gd name="connsiteY44" fmla="*/ 461077 h 921549"/>
                <a:gd name="connsiteX45" fmla="*/ 22416 w 941119"/>
                <a:gd name="connsiteY45" fmla="*/ 460952 h 921549"/>
                <a:gd name="connsiteX46" fmla="*/ 33090 w 941119"/>
                <a:gd name="connsiteY46" fmla="*/ 460205 h 921549"/>
                <a:gd name="connsiteX47" fmla="*/ 37200 w 941119"/>
                <a:gd name="connsiteY47" fmla="*/ 460027 h 921549"/>
                <a:gd name="connsiteX48" fmla="*/ 54688 w 941119"/>
                <a:gd name="connsiteY48" fmla="*/ 460027 h 921549"/>
                <a:gd name="connsiteX49" fmla="*/ 64918 w 941119"/>
                <a:gd name="connsiteY49" fmla="*/ 459334 h 921549"/>
                <a:gd name="connsiteX50" fmla="*/ 74151 w 941119"/>
                <a:gd name="connsiteY50" fmla="*/ 459031 h 921549"/>
                <a:gd name="connsiteX51" fmla="*/ 87992 w 941119"/>
                <a:gd name="connsiteY51" fmla="*/ 458195 h 921549"/>
                <a:gd name="connsiteX52" fmla="*/ 93116 w 941119"/>
                <a:gd name="connsiteY52" fmla="*/ 457999 h 921549"/>
                <a:gd name="connsiteX53" fmla="*/ 105391 w 941119"/>
                <a:gd name="connsiteY53" fmla="*/ 457163 h 921549"/>
                <a:gd name="connsiteX54" fmla="*/ 109501 w 941119"/>
                <a:gd name="connsiteY54" fmla="*/ 456985 h 921549"/>
                <a:gd name="connsiteX55" fmla="*/ 120744 w 941119"/>
                <a:gd name="connsiteY55" fmla="*/ 456131 h 921549"/>
                <a:gd name="connsiteX56" fmla="*/ 124302 w 941119"/>
                <a:gd name="connsiteY56" fmla="*/ 455953 h 921549"/>
                <a:gd name="connsiteX57" fmla="*/ 132468 w 941119"/>
                <a:gd name="connsiteY57" fmla="*/ 455171 h 921549"/>
                <a:gd name="connsiteX58" fmla="*/ 133998 w 941119"/>
                <a:gd name="connsiteY58" fmla="*/ 454993 h 921549"/>
                <a:gd name="connsiteX59" fmla="*/ 149850 w 941119"/>
                <a:gd name="connsiteY59" fmla="*/ 453747 h 921549"/>
                <a:gd name="connsiteX60" fmla="*/ 163050 w 941119"/>
                <a:gd name="connsiteY60" fmla="*/ 452128 h 921549"/>
                <a:gd name="connsiteX61" fmla="*/ 174774 w 941119"/>
                <a:gd name="connsiteY61" fmla="*/ 450794 h 921549"/>
                <a:gd name="connsiteX62" fmla="*/ 193543 w 941119"/>
                <a:gd name="connsiteY62" fmla="*/ 448125 h 921549"/>
                <a:gd name="connsiteX63" fmla="*/ 214251 w 941119"/>
                <a:gd name="connsiteY63" fmla="*/ 444656 h 921549"/>
                <a:gd name="connsiteX64" fmla="*/ 226367 w 941119"/>
                <a:gd name="connsiteY64" fmla="*/ 442450 h 921549"/>
                <a:gd name="connsiteX65" fmla="*/ 281357 w 941119"/>
                <a:gd name="connsiteY65" fmla="*/ 427649 h 921549"/>
                <a:gd name="connsiteX66" fmla="*/ 326634 w 941119"/>
                <a:gd name="connsiteY66" fmla="*/ 408079 h 921549"/>
                <a:gd name="connsiteX67" fmla="*/ 363425 w 941119"/>
                <a:gd name="connsiteY67" fmla="*/ 383724 h 921549"/>
                <a:gd name="connsiteX68" fmla="*/ 387834 w 941119"/>
                <a:gd name="connsiteY68" fmla="*/ 360205 h 921549"/>
                <a:gd name="connsiteX69" fmla="*/ 411708 w 941119"/>
                <a:gd name="connsiteY69" fmla="*/ 327470 h 921549"/>
                <a:gd name="connsiteX70" fmla="*/ 423681 w 941119"/>
                <a:gd name="connsiteY70" fmla="*/ 305321 h 921549"/>
                <a:gd name="connsiteX71" fmla="*/ 440138 w 941119"/>
                <a:gd name="connsiteY71" fmla="*/ 262624 h 921549"/>
                <a:gd name="connsiteX72" fmla="*/ 450527 w 941119"/>
                <a:gd name="connsiteY72" fmla="*/ 222915 h 921549"/>
                <a:gd name="connsiteX73" fmla="*/ 455082 w 941119"/>
                <a:gd name="connsiteY73" fmla="*/ 200286 h 921549"/>
                <a:gd name="connsiteX74" fmla="*/ 458640 w 941119"/>
                <a:gd name="connsiteY74" fmla="*/ 177514 h 921549"/>
                <a:gd name="connsiteX75" fmla="*/ 460419 w 941119"/>
                <a:gd name="connsiteY75" fmla="*/ 166840 h 921549"/>
                <a:gd name="connsiteX76" fmla="*/ 461415 w 941119"/>
                <a:gd name="connsiteY76" fmla="*/ 158176 h 921549"/>
                <a:gd name="connsiteX77" fmla="*/ 462803 w 941119"/>
                <a:gd name="connsiteY77" fmla="*/ 144922 h 921549"/>
                <a:gd name="connsiteX78" fmla="*/ 464422 w 941119"/>
                <a:gd name="connsiteY78" fmla="*/ 130155 h 921549"/>
                <a:gd name="connsiteX79" fmla="*/ 464689 w 941119"/>
                <a:gd name="connsiteY79" fmla="*/ 128643 h 921549"/>
                <a:gd name="connsiteX80" fmla="*/ 465881 w 941119"/>
                <a:gd name="connsiteY80" fmla="*/ 110728 h 921549"/>
                <a:gd name="connsiteX81" fmla="*/ 466557 w 941119"/>
                <a:gd name="connsiteY81" fmla="*/ 104110 h 921549"/>
                <a:gd name="connsiteX82" fmla="*/ 466788 w 941119"/>
                <a:gd name="connsiteY82" fmla="*/ 102580 h 921549"/>
                <a:gd name="connsiteX83" fmla="*/ 467944 w 941119"/>
                <a:gd name="connsiteY83" fmla="*/ 80538 h 921549"/>
                <a:gd name="connsiteX84" fmla="*/ 468674 w 941119"/>
                <a:gd name="connsiteY84" fmla="*/ 69294 h 921549"/>
                <a:gd name="connsiteX85" fmla="*/ 468958 w 941119"/>
                <a:gd name="connsiteY85" fmla="*/ 61075 h 921549"/>
                <a:gd name="connsiteX86" fmla="*/ 469795 w 941119"/>
                <a:gd name="connsiteY86" fmla="*/ 45188 h 921549"/>
                <a:gd name="connsiteX87" fmla="*/ 469919 w 941119"/>
                <a:gd name="connsiteY87" fmla="*/ 41096 h 921549"/>
                <a:gd name="connsiteX88" fmla="*/ 470026 w 941119"/>
                <a:gd name="connsiteY88" fmla="*/ 10230 h 921549"/>
                <a:gd name="connsiteX89" fmla="*/ 471947 w 941119"/>
                <a:gd name="connsiteY89" fmla="*/ 1334 h 921549"/>
                <a:gd name="connsiteX90" fmla="*/ 471947 w 941119"/>
                <a:gd name="connsiteY90" fmla="*/ 5462 h 921549"/>
                <a:gd name="connsiteX91" fmla="*/ 472054 w 941119"/>
                <a:gd name="connsiteY91" fmla="*/ 28589 h 921549"/>
                <a:gd name="connsiteX92" fmla="*/ 472783 w 941119"/>
                <a:gd name="connsiteY92" fmla="*/ 40883 h 921549"/>
                <a:gd name="connsiteX93" fmla="*/ 473068 w 941119"/>
                <a:gd name="connsiteY93" fmla="*/ 51664 h 921549"/>
                <a:gd name="connsiteX94" fmla="*/ 473904 w 941119"/>
                <a:gd name="connsiteY94" fmla="*/ 68067 h 921549"/>
                <a:gd name="connsiteX95" fmla="*/ 474100 w 941119"/>
                <a:gd name="connsiteY95" fmla="*/ 75183 h 921549"/>
                <a:gd name="connsiteX96" fmla="*/ 474900 w 941119"/>
                <a:gd name="connsiteY96" fmla="*/ 86942 h 921549"/>
                <a:gd name="connsiteX97" fmla="*/ 475096 w 941119"/>
                <a:gd name="connsiteY97" fmla="*/ 90500 h 921549"/>
                <a:gd name="connsiteX98" fmla="*/ 475986 w 941119"/>
                <a:gd name="connsiteY98" fmla="*/ 103808 h 921549"/>
                <a:gd name="connsiteX99" fmla="*/ 476146 w 941119"/>
                <a:gd name="connsiteY99" fmla="*/ 108415 h 921549"/>
                <a:gd name="connsiteX100" fmla="*/ 476893 w 941119"/>
                <a:gd name="connsiteY100" fmla="*/ 116065 h 921549"/>
                <a:gd name="connsiteX101" fmla="*/ 477071 w 941119"/>
                <a:gd name="connsiteY101" fmla="*/ 117595 h 921549"/>
                <a:gd name="connsiteX102" fmla="*/ 478316 w 941119"/>
                <a:gd name="connsiteY102" fmla="*/ 134479 h 921549"/>
                <a:gd name="connsiteX103" fmla="*/ 480095 w 941119"/>
                <a:gd name="connsiteY103" fmla="*/ 149227 h 921549"/>
                <a:gd name="connsiteX104" fmla="*/ 481163 w 941119"/>
                <a:gd name="connsiteY104" fmla="*/ 159421 h 921549"/>
                <a:gd name="connsiteX105" fmla="*/ 491339 w 941119"/>
                <a:gd name="connsiteY105" fmla="*/ 221083 h 921549"/>
                <a:gd name="connsiteX106" fmla="*/ 508204 w 941119"/>
                <a:gd name="connsiteY106" fmla="*/ 280290 h 921549"/>
                <a:gd name="connsiteX107" fmla="*/ 538448 w 941119"/>
                <a:gd name="connsiteY107" fmla="*/ 339639 h 921549"/>
                <a:gd name="connsiteX108" fmla="*/ 552556 w 941119"/>
                <a:gd name="connsiteY108" fmla="*/ 357928 h 921549"/>
                <a:gd name="connsiteX109" fmla="*/ 567073 w 941119"/>
                <a:gd name="connsiteY109" fmla="*/ 373210 h 921549"/>
                <a:gd name="connsiteX110" fmla="*/ 587550 w 941119"/>
                <a:gd name="connsiteY110" fmla="*/ 390289 h 921549"/>
                <a:gd name="connsiteX111" fmla="*/ 609077 w 941119"/>
                <a:gd name="connsiteY111" fmla="*/ 404325 h 921549"/>
                <a:gd name="connsiteX112" fmla="*/ 644249 w 941119"/>
                <a:gd name="connsiteY112" fmla="*/ 421297 h 921549"/>
                <a:gd name="connsiteX113" fmla="*/ 694062 w 941119"/>
                <a:gd name="connsiteY113" fmla="*/ 437202 h 921549"/>
                <a:gd name="connsiteX114" fmla="*/ 725106 w 941119"/>
                <a:gd name="connsiteY114" fmla="*/ 444087 h 921549"/>
                <a:gd name="connsiteX115" fmla="*/ 746846 w 941119"/>
                <a:gd name="connsiteY115" fmla="*/ 447645 h 921549"/>
                <a:gd name="connsiteX116" fmla="*/ 771664 w 941119"/>
                <a:gd name="connsiteY116" fmla="*/ 451328 h 921549"/>
                <a:gd name="connsiteX117" fmla="*/ 784936 w 941119"/>
                <a:gd name="connsiteY117" fmla="*/ 452644 h 921549"/>
                <a:gd name="connsiteX118" fmla="*/ 800200 w 941119"/>
                <a:gd name="connsiteY118" fmla="*/ 454423 h 921549"/>
                <a:gd name="connsiteX119" fmla="*/ 804292 w 941119"/>
                <a:gd name="connsiteY119" fmla="*/ 454672 h 921549"/>
                <a:gd name="connsiteX120" fmla="*/ 811408 w 941119"/>
                <a:gd name="connsiteY120" fmla="*/ 455420 h 921549"/>
                <a:gd name="connsiteX121" fmla="*/ 812422 w 941119"/>
                <a:gd name="connsiteY121" fmla="*/ 455580 h 921549"/>
                <a:gd name="connsiteX122" fmla="*/ 830337 w 941119"/>
                <a:gd name="connsiteY122" fmla="*/ 456754 h 921549"/>
                <a:gd name="connsiteX123" fmla="*/ 839535 w 941119"/>
                <a:gd name="connsiteY123" fmla="*/ 457519 h 921549"/>
                <a:gd name="connsiteX124" fmla="*/ 841065 w 941119"/>
                <a:gd name="connsiteY124" fmla="*/ 457697 h 921549"/>
                <a:gd name="connsiteX125" fmla="*/ 870829 w 941119"/>
                <a:gd name="connsiteY125" fmla="*/ 458871 h 921549"/>
                <a:gd name="connsiteX126" fmla="*/ 879510 w 941119"/>
                <a:gd name="connsiteY126" fmla="*/ 459529 h 921549"/>
                <a:gd name="connsiteX127" fmla="*/ 883602 w 941119"/>
                <a:gd name="connsiteY127" fmla="*/ 459778 h 921549"/>
                <a:gd name="connsiteX128" fmla="*/ 900059 w 941119"/>
                <a:gd name="connsiteY128" fmla="*/ 459885 h 921549"/>
                <a:gd name="connsiteX129" fmla="*/ 913384 w 941119"/>
                <a:gd name="connsiteY129" fmla="*/ 460632 h 921549"/>
                <a:gd name="connsiteX130" fmla="*/ 923133 w 941119"/>
                <a:gd name="connsiteY130" fmla="*/ 460846 h 921549"/>
                <a:gd name="connsiteX131" fmla="*/ 940621 w 941119"/>
                <a:gd name="connsiteY131" fmla="*/ 461522 h 921549"/>
                <a:gd name="connsiteX132" fmla="*/ 937561 w 941119"/>
                <a:gd name="connsiteY132" fmla="*/ 461806 h 921549"/>
                <a:gd name="connsiteX133" fmla="*/ 906694 w 941119"/>
                <a:gd name="connsiteY133" fmla="*/ 461949 h 921549"/>
                <a:gd name="connsiteX134" fmla="*/ 900557 w 941119"/>
                <a:gd name="connsiteY134" fmla="*/ 462482 h 921549"/>
                <a:gd name="connsiteX135" fmla="*/ 895967 w 941119"/>
                <a:gd name="connsiteY135" fmla="*/ 462838 h 921549"/>
                <a:gd name="connsiteX136" fmla="*/ 881040 w 941119"/>
                <a:gd name="connsiteY136" fmla="*/ 462945 h 921549"/>
                <a:gd name="connsiteX137" fmla="*/ 870811 w 941119"/>
                <a:gd name="connsiteY137" fmla="*/ 463639 h 921549"/>
                <a:gd name="connsiteX138" fmla="*/ 860546 w 941119"/>
                <a:gd name="connsiteY138" fmla="*/ 463959 h 921549"/>
                <a:gd name="connsiteX139" fmla="*/ 850316 w 941119"/>
                <a:gd name="connsiteY139" fmla="*/ 464688 h 921549"/>
                <a:gd name="connsiteX140" fmla="*/ 844677 w 941119"/>
                <a:gd name="connsiteY140" fmla="*/ 464955 h 921549"/>
                <a:gd name="connsiteX141" fmla="*/ 832401 w 941119"/>
                <a:gd name="connsiteY141" fmla="*/ 465809 h 921549"/>
                <a:gd name="connsiteX142" fmla="*/ 827793 w 941119"/>
                <a:gd name="connsiteY142" fmla="*/ 466005 h 921549"/>
                <a:gd name="connsiteX143" fmla="*/ 818596 w 941119"/>
                <a:gd name="connsiteY143" fmla="*/ 466788 h 921549"/>
                <a:gd name="connsiteX144" fmla="*/ 817066 w 941119"/>
                <a:gd name="connsiteY144" fmla="*/ 466966 h 921549"/>
                <a:gd name="connsiteX145" fmla="*/ 800200 w 941119"/>
                <a:gd name="connsiteY145" fmla="*/ 468264 h 921549"/>
                <a:gd name="connsiteX146" fmla="*/ 785416 w 941119"/>
                <a:gd name="connsiteY146" fmla="*/ 469777 h 921549"/>
                <a:gd name="connsiteX147" fmla="*/ 773194 w 941119"/>
                <a:gd name="connsiteY147" fmla="*/ 471182 h 921549"/>
                <a:gd name="connsiteX148" fmla="*/ 762004 w 941119"/>
                <a:gd name="connsiteY148" fmla="*/ 472481 h 921549"/>
                <a:gd name="connsiteX149" fmla="*/ 751881 w 941119"/>
                <a:gd name="connsiteY149" fmla="*/ 474117 h 921549"/>
                <a:gd name="connsiteX150" fmla="*/ 724075 w 941119"/>
                <a:gd name="connsiteY150" fmla="*/ 478654 h 921549"/>
                <a:gd name="connsiteX151" fmla="*/ 689063 w 941119"/>
                <a:gd name="connsiteY151" fmla="*/ 486606 h 921549"/>
                <a:gd name="connsiteX152" fmla="*/ 637061 w 941119"/>
                <a:gd name="connsiteY152" fmla="*/ 504272 h 921549"/>
                <a:gd name="connsiteX153" fmla="*/ 592069 w 941119"/>
                <a:gd name="connsiteY153" fmla="*/ 528948 h 921549"/>
                <a:gd name="connsiteX154" fmla="*/ 567073 w 941119"/>
                <a:gd name="connsiteY154" fmla="*/ 549531 h 921549"/>
                <a:gd name="connsiteX155" fmla="*/ 560153 w 941119"/>
                <a:gd name="connsiteY155" fmla="*/ 556434 h 921549"/>
                <a:gd name="connsiteX156" fmla="*/ 541312 w 941119"/>
                <a:gd name="connsiteY156" fmla="*/ 578797 h 921549"/>
                <a:gd name="connsiteX157" fmla="*/ 520355 w 941119"/>
                <a:gd name="connsiteY157" fmla="*/ 613524 h 921549"/>
                <a:gd name="connsiteX158" fmla="*/ 507350 w 941119"/>
                <a:gd name="connsiteY158" fmla="*/ 644266 h 921549"/>
                <a:gd name="connsiteX159" fmla="*/ 493314 w 941119"/>
                <a:gd name="connsiteY159" fmla="*/ 692034 h 921549"/>
                <a:gd name="connsiteX160" fmla="*/ 487514 w 941119"/>
                <a:gd name="connsiteY160" fmla="*/ 720143 h 921549"/>
                <a:gd name="connsiteX161" fmla="*/ 483137 w 941119"/>
                <a:gd name="connsiteY161" fmla="*/ 747985 h 921549"/>
                <a:gd name="connsiteX162" fmla="*/ 479971 w 941119"/>
                <a:gd name="connsiteY162" fmla="*/ 771860 h 921549"/>
                <a:gd name="connsiteX163" fmla="*/ 478281 w 941119"/>
                <a:gd name="connsiteY163" fmla="*/ 786092 h 921549"/>
                <a:gd name="connsiteX164" fmla="*/ 476929 w 941119"/>
                <a:gd name="connsiteY164" fmla="*/ 802442 h 921549"/>
                <a:gd name="connsiteX165" fmla="*/ 475310 w 941119"/>
                <a:gd name="connsiteY165" fmla="*/ 822367 h 921549"/>
                <a:gd name="connsiteX166" fmla="*/ 475185 w 941119"/>
                <a:gd name="connsiteY166" fmla="*/ 823381 h 921549"/>
                <a:gd name="connsiteX167" fmla="*/ 474064 w 941119"/>
                <a:gd name="connsiteY167" fmla="*/ 844392 h 921549"/>
                <a:gd name="connsiteX168" fmla="*/ 473246 w 941119"/>
                <a:gd name="connsiteY168" fmla="*/ 859264 h 921549"/>
                <a:gd name="connsiteX169" fmla="*/ 473015 w 941119"/>
                <a:gd name="connsiteY169" fmla="*/ 869014 h 921549"/>
                <a:gd name="connsiteX170" fmla="*/ 472178 w 941119"/>
                <a:gd name="connsiteY170" fmla="*/ 884883 h 921549"/>
                <a:gd name="connsiteX171" fmla="*/ 472036 w 941119"/>
                <a:gd name="connsiteY171" fmla="*/ 888992 h 921549"/>
                <a:gd name="connsiteX172" fmla="*/ 471912 w 941119"/>
                <a:gd name="connsiteY172" fmla="*/ 916265 h 921549"/>
                <a:gd name="connsiteX173" fmla="*/ 471965 w 941119"/>
                <a:gd name="connsiteY173" fmla="*/ 921371 h 921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</a:cxnLst>
              <a:rect l="l" t="t" r="r" b="b"/>
              <a:pathLst>
                <a:path w="941119" h="921549">
                  <a:moveTo>
                    <a:pt x="471965" y="921371"/>
                  </a:moveTo>
                  <a:cubicBezTo>
                    <a:pt x="470378" y="916840"/>
                    <a:pt x="469718" y="912036"/>
                    <a:pt x="470026" y="907245"/>
                  </a:cubicBezTo>
                  <a:cubicBezTo>
                    <a:pt x="470026" y="900396"/>
                    <a:pt x="470026" y="893529"/>
                    <a:pt x="470026" y="886680"/>
                  </a:cubicBezTo>
                  <a:cubicBezTo>
                    <a:pt x="470102" y="882398"/>
                    <a:pt x="469859" y="878115"/>
                    <a:pt x="469296" y="873871"/>
                  </a:cubicBezTo>
                  <a:cubicBezTo>
                    <a:pt x="468951" y="870115"/>
                    <a:pt x="468857" y="866342"/>
                    <a:pt x="469012" y="862574"/>
                  </a:cubicBezTo>
                  <a:cubicBezTo>
                    <a:pt x="469012" y="858126"/>
                    <a:pt x="469279" y="853678"/>
                    <a:pt x="468211" y="849266"/>
                  </a:cubicBezTo>
                  <a:cubicBezTo>
                    <a:pt x="468003" y="847907"/>
                    <a:pt x="467937" y="846530"/>
                    <a:pt x="468016" y="845157"/>
                  </a:cubicBezTo>
                  <a:cubicBezTo>
                    <a:pt x="467891" y="840211"/>
                    <a:pt x="468229" y="835229"/>
                    <a:pt x="467144" y="830301"/>
                  </a:cubicBezTo>
                  <a:cubicBezTo>
                    <a:pt x="466896" y="828432"/>
                    <a:pt x="466838" y="826542"/>
                    <a:pt x="466966" y="824662"/>
                  </a:cubicBezTo>
                  <a:cubicBezTo>
                    <a:pt x="467130" y="821746"/>
                    <a:pt x="466872" y="818823"/>
                    <a:pt x="466201" y="815980"/>
                  </a:cubicBezTo>
                  <a:cubicBezTo>
                    <a:pt x="466059" y="815489"/>
                    <a:pt x="466005" y="814977"/>
                    <a:pt x="466041" y="814468"/>
                  </a:cubicBezTo>
                  <a:cubicBezTo>
                    <a:pt x="466414" y="808277"/>
                    <a:pt x="465027" y="802192"/>
                    <a:pt x="464813" y="796037"/>
                  </a:cubicBezTo>
                  <a:cubicBezTo>
                    <a:pt x="464635" y="791091"/>
                    <a:pt x="463746" y="786199"/>
                    <a:pt x="463176" y="781271"/>
                  </a:cubicBezTo>
                  <a:cubicBezTo>
                    <a:pt x="463038" y="780428"/>
                    <a:pt x="462943" y="779579"/>
                    <a:pt x="462892" y="778727"/>
                  </a:cubicBezTo>
                  <a:cubicBezTo>
                    <a:pt x="462629" y="773263"/>
                    <a:pt x="462034" y="767821"/>
                    <a:pt x="461113" y="762431"/>
                  </a:cubicBezTo>
                  <a:cubicBezTo>
                    <a:pt x="460686" y="759388"/>
                    <a:pt x="460401" y="756329"/>
                    <a:pt x="459992" y="753286"/>
                  </a:cubicBezTo>
                  <a:cubicBezTo>
                    <a:pt x="458498" y="742452"/>
                    <a:pt x="456754" y="731671"/>
                    <a:pt x="454904" y="720890"/>
                  </a:cubicBezTo>
                  <a:cubicBezTo>
                    <a:pt x="452420" y="705871"/>
                    <a:pt x="449159" y="690989"/>
                    <a:pt x="445137" y="676307"/>
                  </a:cubicBezTo>
                  <a:cubicBezTo>
                    <a:pt x="440458" y="659107"/>
                    <a:pt x="434573" y="642259"/>
                    <a:pt x="427524" y="625888"/>
                  </a:cubicBezTo>
                  <a:cubicBezTo>
                    <a:pt x="420559" y="609848"/>
                    <a:pt x="411982" y="594559"/>
                    <a:pt x="401924" y="580256"/>
                  </a:cubicBezTo>
                  <a:cubicBezTo>
                    <a:pt x="396960" y="573068"/>
                    <a:pt x="391427" y="566292"/>
                    <a:pt x="385378" y="559992"/>
                  </a:cubicBezTo>
                  <a:cubicBezTo>
                    <a:pt x="384293" y="558889"/>
                    <a:pt x="383333" y="557680"/>
                    <a:pt x="382372" y="556434"/>
                  </a:cubicBezTo>
                  <a:cubicBezTo>
                    <a:pt x="380666" y="554280"/>
                    <a:pt x="378714" y="552333"/>
                    <a:pt x="376554" y="550635"/>
                  </a:cubicBezTo>
                  <a:cubicBezTo>
                    <a:pt x="375722" y="550037"/>
                    <a:pt x="374925" y="549389"/>
                    <a:pt x="374170" y="548695"/>
                  </a:cubicBezTo>
                  <a:cubicBezTo>
                    <a:pt x="369525" y="544134"/>
                    <a:pt x="364594" y="539873"/>
                    <a:pt x="359404" y="535940"/>
                  </a:cubicBezTo>
                  <a:cubicBezTo>
                    <a:pt x="352144" y="530209"/>
                    <a:pt x="344501" y="524984"/>
                    <a:pt x="336526" y="520302"/>
                  </a:cubicBezTo>
                  <a:cubicBezTo>
                    <a:pt x="319182" y="510227"/>
                    <a:pt x="300888" y="501885"/>
                    <a:pt x="281909" y="495395"/>
                  </a:cubicBezTo>
                  <a:cubicBezTo>
                    <a:pt x="267490" y="490476"/>
                    <a:pt x="252821" y="486320"/>
                    <a:pt x="237966" y="482942"/>
                  </a:cubicBezTo>
                  <a:cubicBezTo>
                    <a:pt x="226473" y="480291"/>
                    <a:pt x="214927" y="477853"/>
                    <a:pt x="203239" y="476199"/>
                  </a:cubicBezTo>
                  <a:cubicBezTo>
                    <a:pt x="192760" y="474722"/>
                    <a:pt x="182335" y="472641"/>
                    <a:pt x="171839" y="471449"/>
                  </a:cubicBezTo>
                  <a:cubicBezTo>
                    <a:pt x="167444" y="470933"/>
                    <a:pt x="162943" y="470239"/>
                    <a:pt x="158585" y="470043"/>
                  </a:cubicBezTo>
                  <a:cubicBezTo>
                    <a:pt x="154226" y="469848"/>
                    <a:pt x="149690" y="469047"/>
                    <a:pt x="145349" y="468496"/>
                  </a:cubicBezTo>
                  <a:cubicBezTo>
                    <a:pt x="144341" y="468325"/>
                    <a:pt x="143326" y="468206"/>
                    <a:pt x="142306" y="468140"/>
                  </a:cubicBezTo>
                  <a:cubicBezTo>
                    <a:pt x="139033" y="468140"/>
                    <a:pt x="135795" y="467410"/>
                    <a:pt x="132611" y="467339"/>
                  </a:cubicBezTo>
                  <a:cubicBezTo>
                    <a:pt x="126420" y="467197"/>
                    <a:pt x="120353" y="465863"/>
                    <a:pt x="114180" y="466023"/>
                  </a:cubicBezTo>
                  <a:cubicBezTo>
                    <a:pt x="111788" y="466194"/>
                    <a:pt x="109383" y="465971"/>
                    <a:pt x="107063" y="465364"/>
                  </a:cubicBezTo>
                  <a:cubicBezTo>
                    <a:pt x="106570" y="465201"/>
                    <a:pt x="106053" y="465123"/>
                    <a:pt x="105533" y="465133"/>
                  </a:cubicBezTo>
                  <a:cubicBezTo>
                    <a:pt x="97972" y="465489"/>
                    <a:pt x="90518" y="464101"/>
                    <a:pt x="82975" y="463977"/>
                  </a:cubicBezTo>
                  <a:cubicBezTo>
                    <a:pt x="77838" y="464155"/>
                    <a:pt x="72695" y="463886"/>
                    <a:pt x="67604" y="463176"/>
                  </a:cubicBezTo>
                  <a:cubicBezTo>
                    <a:pt x="64708" y="462883"/>
                    <a:pt x="61794" y="462812"/>
                    <a:pt x="58887" y="462963"/>
                  </a:cubicBezTo>
                  <a:cubicBezTo>
                    <a:pt x="52037" y="462767"/>
                    <a:pt x="45170" y="463425"/>
                    <a:pt x="38374" y="462073"/>
                  </a:cubicBezTo>
                  <a:cubicBezTo>
                    <a:pt x="37010" y="461918"/>
                    <a:pt x="35634" y="461888"/>
                    <a:pt x="34265" y="461984"/>
                  </a:cubicBezTo>
                  <a:lnTo>
                    <a:pt x="4892" y="461931"/>
                  </a:lnTo>
                  <a:cubicBezTo>
                    <a:pt x="3677" y="462016"/>
                    <a:pt x="2458" y="461815"/>
                    <a:pt x="1334" y="461344"/>
                  </a:cubicBezTo>
                  <a:cubicBezTo>
                    <a:pt x="2348" y="461255"/>
                    <a:pt x="3380" y="461095"/>
                    <a:pt x="4394" y="461077"/>
                  </a:cubicBezTo>
                  <a:lnTo>
                    <a:pt x="22416" y="460952"/>
                  </a:lnTo>
                  <a:cubicBezTo>
                    <a:pt x="25991" y="461127"/>
                    <a:pt x="29574" y="460876"/>
                    <a:pt x="33090" y="460205"/>
                  </a:cubicBezTo>
                  <a:cubicBezTo>
                    <a:pt x="34449" y="459994"/>
                    <a:pt x="35828" y="459935"/>
                    <a:pt x="37200" y="460027"/>
                  </a:cubicBezTo>
                  <a:cubicBezTo>
                    <a:pt x="43035" y="460027"/>
                    <a:pt x="48853" y="460027"/>
                    <a:pt x="54688" y="460027"/>
                  </a:cubicBezTo>
                  <a:cubicBezTo>
                    <a:pt x="58111" y="460079"/>
                    <a:pt x="61533" y="459848"/>
                    <a:pt x="64918" y="459334"/>
                  </a:cubicBezTo>
                  <a:cubicBezTo>
                    <a:pt x="67984" y="459010"/>
                    <a:pt x="71070" y="458908"/>
                    <a:pt x="74151" y="459031"/>
                  </a:cubicBezTo>
                  <a:cubicBezTo>
                    <a:pt x="78781" y="459232"/>
                    <a:pt x="83420" y="458953"/>
                    <a:pt x="87992" y="458195"/>
                  </a:cubicBezTo>
                  <a:cubicBezTo>
                    <a:pt x="89689" y="457960"/>
                    <a:pt x="91405" y="457894"/>
                    <a:pt x="93116" y="457999"/>
                  </a:cubicBezTo>
                  <a:cubicBezTo>
                    <a:pt x="97226" y="458202"/>
                    <a:pt x="101346" y="457921"/>
                    <a:pt x="105391" y="457163"/>
                  </a:cubicBezTo>
                  <a:cubicBezTo>
                    <a:pt x="106750" y="456951"/>
                    <a:pt x="108129" y="456891"/>
                    <a:pt x="109501" y="456985"/>
                  </a:cubicBezTo>
                  <a:cubicBezTo>
                    <a:pt x="113269" y="457163"/>
                    <a:pt x="117046" y="456877"/>
                    <a:pt x="120744" y="456131"/>
                  </a:cubicBezTo>
                  <a:cubicBezTo>
                    <a:pt x="121919" y="455930"/>
                    <a:pt x="123113" y="455870"/>
                    <a:pt x="124302" y="455953"/>
                  </a:cubicBezTo>
                  <a:cubicBezTo>
                    <a:pt x="127048" y="456103"/>
                    <a:pt x="129801" y="455839"/>
                    <a:pt x="132468" y="455171"/>
                  </a:cubicBezTo>
                  <a:cubicBezTo>
                    <a:pt x="132964" y="455021"/>
                    <a:pt x="133482" y="454962"/>
                    <a:pt x="133998" y="454993"/>
                  </a:cubicBezTo>
                  <a:cubicBezTo>
                    <a:pt x="139335" y="455384"/>
                    <a:pt x="144530" y="453907"/>
                    <a:pt x="149850" y="453747"/>
                  </a:cubicBezTo>
                  <a:cubicBezTo>
                    <a:pt x="154262" y="453623"/>
                    <a:pt x="158745" y="452680"/>
                    <a:pt x="163050" y="452128"/>
                  </a:cubicBezTo>
                  <a:cubicBezTo>
                    <a:pt x="166964" y="451648"/>
                    <a:pt x="170878" y="451310"/>
                    <a:pt x="174774" y="450794"/>
                  </a:cubicBezTo>
                  <a:cubicBezTo>
                    <a:pt x="181036" y="449940"/>
                    <a:pt x="187228" y="448926"/>
                    <a:pt x="193543" y="448125"/>
                  </a:cubicBezTo>
                  <a:cubicBezTo>
                    <a:pt x="200499" y="447254"/>
                    <a:pt x="207384" y="445973"/>
                    <a:pt x="214251" y="444656"/>
                  </a:cubicBezTo>
                  <a:cubicBezTo>
                    <a:pt x="218290" y="443874"/>
                    <a:pt x="222364" y="443322"/>
                    <a:pt x="226367" y="442450"/>
                  </a:cubicBezTo>
                  <a:cubicBezTo>
                    <a:pt x="244963" y="438563"/>
                    <a:pt x="263323" y="433621"/>
                    <a:pt x="281357" y="427649"/>
                  </a:cubicBezTo>
                  <a:cubicBezTo>
                    <a:pt x="296960" y="422374"/>
                    <a:pt x="312103" y="415829"/>
                    <a:pt x="326634" y="408079"/>
                  </a:cubicBezTo>
                  <a:cubicBezTo>
                    <a:pt x="339643" y="401148"/>
                    <a:pt x="351963" y="392993"/>
                    <a:pt x="363425" y="383724"/>
                  </a:cubicBezTo>
                  <a:cubicBezTo>
                    <a:pt x="372173" y="376544"/>
                    <a:pt x="380335" y="368680"/>
                    <a:pt x="387834" y="360205"/>
                  </a:cubicBezTo>
                  <a:cubicBezTo>
                    <a:pt x="396875" y="350126"/>
                    <a:pt x="404875" y="339159"/>
                    <a:pt x="411708" y="327470"/>
                  </a:cubicBezTo>
                  <a:cubicBezTo>
                    <a:pt x="415925" y="320212"/>
                    <a:pt x="420195" y="312971"/>
                    <a:pt x="423681" y="305321"/>
                  </a:cubicBezTo>
                  <a:cubicBezTo>
                    <a:pt x="430088" y="291460"/>
                    <a:pt x="435585" y="277198"/>
                    <a:pt x="440138" y="262624"/>
                  </a:cubicBezTo>
                  <a:cubicBezTo>
                    <a:pt x="444158" y="249530"/>
                    <a:pt x="447699" y="236329"/>
                    <a:pt x="450527" y="222915"/>
                  </a:cubicBezTo>
                  <a:cubicBezTo>
                    <a:pt x="452129" y="215390"/>
                    <a:pt x="453801" y="207882"/>
                    <a:pt x="455082" y="200286"/>
                  </a:cubicBezTo>
                  <a:cubicBezTo>
                    <a:pt x="456363" y="192689"/>
                    <a:pt x="457448" y="185110"/>
                    <a:pt x="458640" y="177514"/>
                  </a:cubicBezTo>
                  <a:cubicBezTo>
                    <a:pt x="459191" y="173956"/>
                    <a:pt x="459743" y="170398"/>
                    <a:pt x="460419" y="166840"/>
                  </a:cubicBezTo>
                  <a:cubicBezTo>
                    <a:pt x="460917" y="163975"/>
                    <a:pt x="460881" y="161058"/>
                    <a:pt x="461415" y="158176"/>
                  </a:cubicBezTo>
                  <a:cubicBezTo>
                    <a:pt x="462234" y="153817"/>
                    <a:pt x="462340" y="149280"/>
                    <a:pt x="462803" y="144922"/>
                  </a:cubicBezTo>
                  <a:cubicBezTo>
                    <a:pt x="463319" y="139994"/>
                    <a:pt x="463870" y="135083"/>
                    <a:pt x="464422" y="130155"/>
                  </a:cubicBezTo>
                  <a:cubicBezTo>
                    <a:pt x="464562" y="129662"/>
                    <a:pt x="464651" y="129155"/>
                    <a:pt x="464689" y="128643"/>
                  </a:cubicBezTo>
                  <a:cubicBezTo>
                    <a:pt x="464368" y="122630"/>
                    <a:pt x="466005" y="116741"/>
                    <a:pt x="465881" y="110728"/>
                  </a:cubicBezTo>
                  <a:cubicBezTo>
                    <a:pt x="465758" y="108500"/>
                    <a:pt x="465987" y="106267"/>
                    <a:pt x="466557" y="104110"/>
                  </a:cubicBezTo>
                  <a:cubicBezTo>
                    <a:pt x="466720" y="103617"/>
                    <a:pt x="466799" y="103100"/>
                    <a:pt x="466788" y="102580"/>
                  </a:cubicBezTo>
                  <a:cubicBezTo>
                    <a:pt x="466397" y="95197"/>
                    <a:pt x="467998" y="87921"/>
                    <a:pt x="467944" y="80538"/>
                  </a:cubicBezTo>
                  <a:cubicBezTo>
                    <a:pt x="467823" y="76775"/>
                    <a:pt x="468069" y="73010"/>
                    <a:pt x="468674" y="69294"/>
                  </a:cubicBezTo>
                  <a:cubicBezTo>
                    <a:pt x="468983" y="66566"/>
                    <a:pt x="469078" y="63818"/>
                    <a:pt x="468958" y="61075"/>
                  </a:cubicBezTo>
                  <a:cubicBezTo>
                    <a:pt x="469101" y="55738"/>
                    <a:pt x="468585" y="50401"/>
                    <a:pt x="469795" y="45188"/>
                  </a:cubicBezTo>
                  <a:cubicBezTo>
                    <a:pt x="469988" y="43833"/>
                    <a:pt x="470029" y="42460"/>
                    <a:pt x="469919" y="41096"/>
                  </a:cubicBezTo>
                  <a:cubicBezTo>
                    <a:pt x="469919" y="30795"/>
                    <a:pt x="470079" y="20512"/>
                    <a:pt x="470026" y="10230"/>
                  </a:cubicBezTo>
                  <a:cubicBezTo>
                    <a:pt x="470088" y="7168"/>
                    <a:pt x="470741" y="4148"/>
                    <a:pt x="471947" y="1334"/>
                  </a:cubicBezTo>
                  <a:lnTo>
                    <a:pt x="471947" y="5462"/>
                  </a:lnTo>
                  <a:cubicBezTo>
                    <a:pt x="471947" y="13183"/>
                    <a:pt x="471947" y="20886"/>
                    <a:pt x="472054" y="28589"/>
                  </a:cubicBezTo>
                  <a:cubicBezTo>
                    <a:pt x="471995" y="32700"/>
                    <a:pt x="472239" y="36808"/>
                    <a:pt x="472783" y="40883"/>
                  </a:cubicBezTo>
                  <a:cubicBezTo>
                    <a:pt x="473128" y="44465"/>
                    <a:pt x="473223" y="48068"/>
                    <a:pt x="473068" y="51664"/>
                  </a:cubicBezTo>
                  <a:cubicBezTo>
                    <a:pt x="473193" y="57143"/>
                    <a:pt x="472819" y="62605"/>
                    <a:pt x="473904" y="68067"/>
                  </a:cubicBezTo>
                  <a:cubicBezTo>
                    <a:pt x="474171" y="70429"/>
                    <a:pt x="474237" y="72809"/>
                    <a:pt x="474100" y="75183"/>
                  </a:cubicBezTo>
                  <a:cubicBezTo>
                    <a:pt x="473904" y="79121"/>
                    <a:pt x="474173" y="83068"/>
                    <a:pt x="474900" y="86942"/>
                  </a:cubicBezTo>
                  <a:cubicBezTo>
                    <a:pt x="475098" y="88117"/>
                    <a:pt x="475164" y="89311"/>
                    <a:pt x="475096" y="90500"/>
                  </a:cubicBezTo>
                  <a:cubicBezTo>
                    <a:pt x="474922" y="94955"/>
                    <a:pt x="475219" y="99416"/>
                    <a:pt x="475986" y="103808"/>
                  </a:cubicBezTo>
                  <a:cubicBezTo>
                    <a:pt x="476210" y="105333"/>
                    <a:pt x="476263" y="106878"/>
                    <a:pt x="476146" y="108415"/>
                  </a:cubicBezTo>
                  <a:cubicBezTo>
                    <a:pt x="476012" y="110988"/>
                    <a:pt x="476263" y="113567"/>
                    <a:pt x="476893" y="116065"/>
                  </a:cubicBezTo>
                  <a:cubicBezTo>
                    <a:pt x="477041" y="116561"/>
                    <a:pt x="477101" y="117079"/>
                    <a:pt x="477071" y="117595"/>
                  </a:cubicBezTo>
                  <a:cubicBezTo>
                    <a:pt x="476715" y="123271"/>
                    <a:pt x="478085" y="128821"/>
                    <a:pt x="478316" y="134479"/>
                  </a:cubicBezTo>
                  <a:cubicBezTo>
                    <a:pt x="478530" y="139407"/>
                    <a:pt x="479455" y="144299"/>
                    <a:pt x="480095" y="149227"/>
                  </a:cubicBezTo>
                  <a:cubicBezTo>
                    <a:pt x="480487" y="152607"/>
                    <a:pt x="480771" y="156023"/>
                    <a:pt x="481163" y="159421"/>
                  </a:cubicBezTo>
                  <a:cubicBezTo>
                    <a:pt x="483600" y="180129"/>
                    <a:pt x="487123" y="200659"/>
                    <a:pt x="491339" y="221083"/>
                  </a:cubicBezTo>
                  <a:cubicBezTo>
                    <a:pt x="495486" y="241209"/>
                    <a:pt x="501124" y="260999"/>
                    <a:pt x="508204" y="280290"/>
                  </a:cubicBezTo>
                  <a:cubicBezTo>
                    <a:pt x="515675" y="301299"/>
                    <a:pt x="525842" y="321247"/>
                    <a:pt x="538448" y="339639"/>
                  </a:cubicBezTo>
                  <a:cubicBezTo>
                    <a:pt x="542878" y="345955"/>
                    <a:pt x="547521" y="352092"/>
                    <a:pt x="552556" y="357928"/>
                  </a:cubicBezTo>
                  <a:cubicBezTo>
                    <a:pt x="557146" y="363265"/>
                    <a:pt x="562092" y="368246"/>
                    <a:pt x="567073" y="373210"/>
                  </a:cubicBezTo>
                  <a:cubicBezTo>
                    <a:pt x="573448" y="379424"/>
                    <a:pt x="580293" y="385133"/>
                    <a:pt x="587550" y="390289"/>
                  </a:cubicBezTo>
                  <a:cubicBezTo>
                    <a:pt x="594471" y="395341"/>
                    <a:pt x="601694" y="399949"/>
                    <a:pt x="609077" y="404325"/>
                  </a:cubicBezTo>
                  <a:cubicBezTo>
                    <a:pt x="620349" y="410876"/>
                    <a:pt x="632106" y="416549"/>
                    <a:pt x="644249" y="421297"/>
                  </a:cubicBezTo>
                  <a:cubicBezTo>
                    <a:pt x="660441" y="427810"/>
                    <a:pt x="677090" y="433128"/>
                    <a:pt x="694062" y="437202"/>
                  </a:cubicBezTo>
                  <a:cubicBezTo>
                    <a:pt x="704363" y="439657"/>
                    <a:pt x="714681" y="442148"/>
                    <a:pt x="725106" y="444087"/>
                  </a:cubicBezTo>
                  <a:cubicBezTo>
                    <a:pt x="732312" y="445439"/>
                    <a:pt x="739517" y="446898"/>
                    <a:pt x="746846" y="447645"/>
                  </a:cubicBezTo>
                  <a:cubicBezTo>
                    <a:pt x="755155" y="448570"/>
                    <a:pt x="763392" y="450171"/>
                    <a:pt x="771664" y="451328"/>
                  </a:cubicBezTo>
                  <a:cubicBezTo>
                    <a:pt x="776076" y="451933"/>
                    <a:pt x="780560" y="452164"/>
                    <a:pt x="784936" y="452644"/>
                  </a:cubicBezTo>
                  <a:cubicBezTo>
                    <a:pt x="790024" y="453178"/>
                    <a:pt x="795112" y="453836"/>
                    <a:pt x="800200" y="454423"/>
                  </a:cubicBezTo>
                  <a:cubicBezTo>
                    <a:pt x="801552" y="454566"/>
                    <a:pt x="802922" y="454655"/>
                    <a:pt x="804292" y="454672"/>
                  </a:cubicBezTo>
                  <a:cubicBezTo>
                    <a:pt x="806689" y="454575"/>
                    <a:pt x="809085" y="454827"/>
                    <a:pt x="811408" y="455420"/>
                  </a:cubicBezTo>
                  <a:cubicBezTo>
                    <a:pt x="811734" y="455535"/>
                    <a:pt x="812077" y="455589"/>
                    <a:pt x="812422" y="455580"/>
                  </a:cubicBezTo>
                  <a:cubicBezTo>
                    <a:pt x="818453" y="455242"/>
                    <a:pt x="824342" y="456683"/>
                    <a:pt x="830337" y="456754"/>
                  </a:cubicBezTo>
                  <a:cubicBezTo>
                    <a:pt x="833424" y="456581"/>
                    <a:pt x="836520" y="456838"/>
                    <a:pt x="839535" y="457519"/>
                  </a:cubicBezTo>
                  <a:cubicBezTo>
                    <a:pt x="840031" y="457667"/>
                    <a:pt x="840549" y="457727"/>
                    <a:pt x="841065" y="457697"/>
                  </a:cubicBezTo>
                  <a:cubicBezTo>
                    <a:pt x="851010" y="457305"/>
                    <a:pt x="860866" y="459280"/>
                    <a:pt x="870829" y="458871"/>
                  </a:cubicBezTo>
                  <a:cubicBezTo>
                    <a:pt x="873739" y="458656"/>
                    <a:pt x="876666" y="458876"/>
                    <a:pt x="879510" y="459529"/>
                  </a:cubicBezTo>
                  <a:cubicBezTo>
                    <a:pt x="880859" y="459773"/>
                    <a:pt x="882232" y="459857"/>
                    <a:pt x="883602" y="459778"/>
                  </a:cubicBezTo>
                  <a:cubicBezTo>
                    <a:pt x="889082" y="459778"/>
                    <a:pt x="894579" y="459778"/>
                    <a:pt x="900059" y="459885"/>
                  </a:cubicBezTo>
                  <a:cubicBezTo>
                    <a:pt x="904513" y="459778"/>
                    <a:pt x="908970" y="460029"/>
                    <a:pt x="913384" y="460632"/>
                  </a:cubicBezTo>
                  <a:cubicBezTo>
                    <a:pt x="916621" y="460979"/>
                    <a:pt x="919883" y="461052"/>
                    <a:pt x="923133" y="460846"/>
                  </a:cubicBezTo>
                  <a:cubicBezTo>
                    <a:pt x="928970" y="460760"/>
                    <a:pt x="934807" y="460986"/>
                    <a:pt x="940621" y="461522"/>
                  </a:cubicBezTo>
                  <a:cubicBezTo>
                    <a:pt x="939589" y="461629"/>
                    <a:pt x="938575" y="461789"/>
                    <a:pt x="937561" y="461806"/>
                  </a:cubicBezTo>
                  <a:lnTo>
                    <a:pt x="906694" y="461949"/>
                  </a:lnTo>
                  <a:cubicBezTo>
                    <a:pt x="904636" y="461913"/>
                    <a:pt x="902578" y="462093"/>
                    <a:pt x="900557" y="462482"/>
                  </a:cubicBezTo>
                  <a:cubicBezTo>
                    <a:pt x="899043" y="462762"/>
                    <a:pt x="897506" y="462881"/>
                    <a:pt x="895967" y="462838"/>
                  </a:cubicBezTo>
                  <a:cubicBezTo>
                    <a:pt x="890985" y="462838"/>
                    <a:pt x="886022" y="462838"/>
                    <a:pt x="881040" y="462945"/>
                  </a:cubicBezTo>
                  <a:cubicBezTo>
                    <a:pt x="877618" y="462927"/>
                    <a:pt x="874200" y="463160"/>
                    <a:pt x="870811" y="463639"/>
                  </a:cubicBezTo>
                  <a:cubicBezTo>
                    <a:pt x="867400" y="463968"/>
                    <a:pt x="863970" y="464076"/>
                    <a:pt x="860546" y="463959"/>
                  </a:cubicBezTo>
                  <a:cubicBezTo>
                    <a:pt x="857119" y="463838"/>
                    <a:pt x="853691" y="464082"/>
                    <a:pt x="850316" y="464688"/>
                  </a:cubicBezTo>
                  <a:cubicBezTo>
                    <a:pt x="848450" y="464966"/>
                    <a:pt x="846561" y="465055"/>
                    <a:pt x="844677" y="464955"/>
                  </a:cubicBezTo>
                  <a:cubicBezTo>
                    <a:pt x="840565" y="464795"/>
                    <a:pt x="836450" y="465082"/>
                    <a:pt x="832401" y="465809"/>
                  </a:cubicBezTo>
                  <a:cubicBezTo>
                    <a:pt x="830876" y="466035"/>
                    <a:pt x="829332" y="466101"/>
                    <a:pt x="827793" y="466005"/>
                  </a:cubicBezTo>
                  <a:cubicBezTo>
                    <a:pt x="824707" y="465829"/>
                    <a:pt x="821609" y="466092"/>
                    <a:pt x="818596" y="466788"/>
                  </a:cubicBezTo>
                  <a:cubicBezTo>
                    <a:pt x="818101" y="466944"/>
                    <a:pt x="817582" y="467005"/>
                    <a:pt x="817066" y="466966"/>
                  </a:cubicBezTo>
                  <a:cubicBezTo>
                    <a:pt x="811391" y="466539"/>
                    <a:pt x="805787" y="467695"/>
                    <a:pt x="800200" y="468264"/>
                  </a:cubicBezTo>
                  <a:cubicBezTo>
                    <a:pt x="795290" y="468762"/>
                    <a:pt x="790327" y="469065"/>
                    <a:pt x="785416" y="469777"/>
                  </a:cubicBezTo>
                  <a:cubicBezTo>
                    <a:pt x="781378" y="470364"/>
                    <a:pt x="777286" y="470862"/>
                    <a:pt x="773194" y="471182"/>
                  </a:cubicBezTo>
                  <a:cubicBezTo>
                    <a:pt x="769458" y="471484"/>
                    <a:pt x="765722" y="471965"/>
                    <a:pt x="762004" y="472481"/>
                  </a:cubicBezTo>
                  <a:cubicBezTo>
                    <a:pt x="758624" y="472943"/>
                    <a:pt x="755279" y="473762"/>
                    <a:pt x="751881" y="474117"/>
                  </a:cubicBezTo>
                  <a:cubicBezTo>
                    <a:pt x="742541" y="475149"/>
                    <a:pt x="733308" y="476928"/>
                    <a:pt x="724075" y="478654"/>
                  </a:cubicBezTo>
                  <a:cubicBezTo>
                    <a:pt x="712315" y="480860"/>
                    <a:pt x="700609" y="483493"/>
                    <a:pt x="689063" y="486606"/>
                  </a:cubicBezTo>
                  <a:cubicBezTo>
                    <a:pt x="671320" y="491214"/>
                    <a:pt x="653939" y="497119"/>
                    <a:pt x="637061" y="504272"/>
                  </a:cubicBezTo>
                  <a:cubicBezTo>
                    <a:pt x="621276" y="510972"/>
                    <a:pt x="606203" y="519240"/>
                    <a:pt x="592069" y="528948"/>
                  </a:cubicBezTo>
                  <a:cubicBezTo>
                    <a:pt x="583147" y="535061"/>
                    <a:pt x="574784" y="541947"/>
                    <a:pt x="567073" y="549531"/>
                  </a:cubicBezTo>
                  <a:cubicBezTo>
                    <a:pt x="564778" y="551844"/>
                    <a:pt x="562483" y="554157"/>
                    <a:pt x="560153" y="556434"/>
                  </a:cubicBezTo>
                  <a:cubicBezTo>
                    <a:pt x="553214" y="563307"/>
                    <a:pt x="546908" y="570791"/>
                    <a:pt x="541312" y="578797"/>
                  </a:cubicBezTo>
                  <a:cubicBezTo>
                    <a:pt x="533346" y="589752"/>
                    <a:pt x="526335" y="601369"/>
                    <a:pt x="520355" y="613524"/>
                  </a:cubicBezTo>
                  <a:cubicBezTo>
                    <a:pt x="515516" y="623558"/>
                    <a:pt x="511181" y="633805"/>
                    <a:pt x="507350" y="644266"/>
                  </a:cubicBezTo>
                  <a:cubicBezTo>
                    <a:pt x="501720" y="659893"/>
                    <a:pt x="497032" y="675844"/>
                    <a:pt x="493314" y="692034"/>
                  </a:cubicBezTo>
                  <a:cubicBezTo>
                    <a:pt x="491143" y="701356"/>
                    <a:pt x="489275" y="710749"/>
                    <a:pt x="487514" y="720143"/>
                  </a:cubicBezTo>
                  <a:cubicBezTo>
                    <a:pt x="485753" y="729536"/>
                    <a:pt x="484383" y="738663"/>
                    <a:pt x="483137" y="747985"/>
                  </a:cubicBezTo>
                  <a:cubicBezTo>
                    <a:pt x="482088" y="755937"/>
                    <a:pt x="481163" y="763996"/>
                    <a:pt x="479971" y="771860"/>
                  </a:cubicBezTo>
                  <a:cubicBezTo>
                    <a:pt x="479259" y="776592"/>
                    <a:pt x="479811" y="781467"/>
                    <a:pt x="478281" y="786092"/>
                  </a:cubicBezTo>
                  <a:cubicBezTo>
                    <a:pt x="478241" y="791568"/>
                    <a:pt x="477788" y="797033"/>
                    <a:pt x="476929" y="802442"/>
                  </a:cubicBezTo>
                  <a:cubicBezTo>
                    <a:pt x="476253" y="809077"/>
                    <a:pt x="476733" y="815802"/>
                    <a:pt x="475310" y="822367"/>
                  </a:cubicBezTo>
                  <a:cubicBezTo>
                    <a:pt x="475233" y="822700"/>
                    <a:pt x="475192" y="823039"/>
                    <a:pt x="475185" y="823381"/>
                  </a:cubicBezTo>
                  <a:cubicBezTo>
                    <a:pt x="475452" y="830497"/>
                    <a:pt x="474349" y="837400"/>
                    <a:pt x="474064" y="844392"/>
                  </a:cubicBezTo>
                  <a:cubicBezTo>
                    <a:pt x="474128" y="849362"/>
                    <a:pt x="473856" y="854331"/>
                    <a:pt x="473246" y="859264"/>
                  </a:cubicBezTo>
                  <a:cubicBezTo>
                    <a:pt x="472927" y="862504"/>
                    <a:pt x="472851" y="865763"/>
                    <a:pt x="473015" y="869014"/>
                  </a:cubicBezTo>
                  <a:cubicBezTo>
                    <a:pt x="472872" y="874351"/>
                    <a:pt x="473370" y="879688"/>
                    <a:pt x="472178" y="884883"/>
                  </a:cubicBezTo>
                  <a:cubicBezTo>
                    <a:pt x="471988" y="886244"/>
                    <a:pt x="471940" y="887621"/>
                    <a:pt x="472036" y="888992"/>
                  </a:cubicBezTo>
                  <a:cubicBezTo>
                    <a:pt x="472036" y="898089"/>
                    <a:pt x="471995" y="907180"/>
                    <a:pt x="471912" y="916265"/>
                  </a:cubicBezTo>
                  <a:cubicBezTo>
                    <a:pt x="471947" y="917955"/>
                    <a:pt x="471965" y="919663"/>
                    <a:pt x="471965" y="921371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</p:grpSp>
      <p:sp>
        <p:nvSpPr>
          <p:cNvPr id="69" name="图形 32"/>
          <p:cNvSpPr/>
          <p:nvPr/>
        </p:nvSpPr>
        <p:spPr>
          <a:xfrm>
            <a:off x="6024563" y="1432877"/>
            <a:ext cx="1514475" cy="1504639"/>
          </a:xfrm>
          <a:custGeom>
            <a:avLst/>
            <a:gdLst>
              <a:gd name="connsiteX0" fmla="*/ 757752 w 1108940"/>
              <a:gd name="connsiteY0" fmla="*/ 110030 h 1101738"/>
              <a:gd name="connsiteX1" fmla="*/ 709098 w 1108940"/>
              <a:gd name="connsiteY1" fmla="*/ 334410 h 1101738"/>
              <a:gd name="connsiteX2" fmla="*/ 838906 w 1108940"/>
              <a:gd name="connsiteY2" fmla="*/ 268882 h 1101738"/>
              <a:gd name="connsiteX3" fmla="*/ 783699 w 1108940"/>
              <a:gd name="connsiteY3" fmla="*/ 404739 h 1101738"/>
              <a:gd name="connsiteX4" fmla="*/ 1106924 w 1108940"/>
              <a:gd name="connsiteY4" fmla="*/ 350012 h 1101738"/>
              <a:gd name="connsiteX5" fmla="*/ 1109132 w 1108940"/>
              <a:gd name="connsiteY5" fmla="*/ 355029 h 1101738"/>
              <a:gd name="connsiteX6" fmla="*/ 826689 w 1108940"/>
              <a:gd name="connsiteY6" fmla="*/ 495878 h 1101738"/>
              <a:gd name="connsiteX7" fmla="*/ 1021929 w 1108940"/>
              <a:gd name="connsiteY7" fmla="*/ 552285 h 1101738"/>
              <a:gd name="connsiteX8" fmla="*/ 827505 w 1108940"/>
              <a:gd name="connsiteY8" fmla="*/ 595371 h 1101738"/>
              <a:gd name="connsiteX9" fmla="*/ 1080617 w 1108940"/>
              <a:gd name="connsiteY9" fmla="*/ 728948 h 1101738"/>
              <a:gd name="connsiteX10" fmla="*/ 1078433 w 1108940"/>
              <a:gd name="connsiteY10" fmla="*/ 734924 h 1101738"/>
              <a:gd name="connsiteX11" fmla="*/ 783795 w 1108940"/>
              <a:gd name="connsiteY11" fmla="*/ 687782 h 1101738"/>
              <a:gd name="connsiteX12" fmla="*/ 908779 w 1108940"/>
              <a:gd name="connsiteY12" fmla="*/ 848771 h 1101738"/>
              <a:gd name="connsiteX13" fmla="*/ 905371 w 1108940"/>
              <a:gd name="connsiteY13" fmla="*/ 853259 h 1101738"/>
              <a:gd name="connsiteX14" fmla="*/ 707610 w 1108940"/>
              <a:gd name="connsiteY14" fmla="*/ 757247 h 1101738"/>
              <a:gd name="connsiteX15" fmla="*/ 787684 w 1108940"/>
              <a:gd name="connsiteY15" fmla="*/ 1039811 h 1101738"/>
              <a:gd name="connsiteX16" fmla="*/ 782019 w 1108940"/>
              <a:gd name="connsiteY16" fmla="*/ 1043075 h 1101738"/>
              <a:gd name="connsiteX17" fmla="*/ 608213 w 1108940"/>
              <a:gd name="connsiteY17" fmla="*/ 796060 h 1101738"/>
              <a:gd name="connsiteX18" fmla="*/ 558863 w 1108940"/>
              <a:gd name="connsiteY18" fmla="*/ 1056733 h 1101738"/>
              <a:gd name="connsiteX19" fmla="*/ 552838 w 1108940"/>
              <a:gd name="connsiteY19" fmla="*/ 1057213 h 1101738"/>
              <a:gd name="connsiteX20" fmla="*/ 498807 w 1108940"/>
              <a:gd name="connsiteY20" fmla="*/ 795580 h 1101738"/>
              <a:gd name="connsiteX21" fmla="*/ 320681 w 1108940"/>
              <a:gd name="connsiteY21" fmla="*/ 1101378 h 1101738"/>
              <a:gd name="connsiteX22" fmla="*/ 314392 w 1108940"/>
              <a:gd name="connsiteY22" fmla="*/ 1099122 h 1101738"/>
              <a:gd name="connsiteX23" fmla="*/ 398402 w 1108940"/>
              <a:gd name="connsiteY23" fmla="*/ 757439 h 1101738"/>
              <a:gd name="connsiteX24" fmla="*/ 224380 w 1108940"/>
              <a:gd name="connsiteY24" fmla="*/ 852539 h 1101738"/>
              <a:gd name="connsiteX25" fmla="*/ 322793 w 1108940"/>
              <a:gd name="connsiteY25" fmla="*/ 686222 h 1101738"/>
              <a:gd name="connsiteX26" fmla="*/ 3864 w 1108940"/>
              <a:gd name="connsiteY26" fmla="*/ 754607 h 1101738"/>
              <a:gd name="connsiteX27" fmla="*/ 1800 w 1108940"/>
              <a:gd name="connsiteY27" fmla="*/ 749926 h 1101738"/>
              <a:gd name="connsiteX28" fmla="*/ 280235 w 1108940"/>
              <a:gd name="connsiteY28" fmla="*/ 595779 h 1101738"/>
              <a:gd name="connsiteX29" fmla="*/ 146755 w 1108940"/>
              <a:gd name="connsiteY29" fmla="*/ 552573 h 1101738"/>
              <a:gd name="connsiteX30" fmla="*/ 281004 w 1108940"/>
              <a:gd name="connsiteY30" fmla="*/ 495518 h 1101738"/>
              <a:gd name="connsiteX31" fmla="*/ 88211 w 1108940"/>
              <a:gd name="connsiteY31" fmla="*/ 376487 h 1101738"/>
              <a:gd name="connsiteX32" fmla="*/ 90443 w 1108940"/>
              <a:gd name="connsiteY32" fmla="*/ 370342 h 1101738"/>
              <a:gd name="connsiteX33" fmla="*/ 321953 w 1108940"/>
              <a:gd name="connsiteY33" fmla="*/ 403467 h 1101738"/>
              <a:gd name="connsiteX34" fmla="*/ 152779 w 1108940"/>
              <a:gd name="connsiteY34" fmla="*/ 218379 h 1101738"/>
              <a:gd name="connsiteX35" fmla="*/ 156068 w 1108940"/>
              <a:gd name="connsiteY35" fmla="*/ 213723 h 1101738"/>
              <a:gd name="connsiteX36" fmla="*/ 400251 w 1108940"/>
              <a:gd name="connsiteY36" fmla="*/ 334554 h 1101738"/>
              <a:gd name="connsiteX37" fmla="*/ 353493 w 1108940"/>
              <a:gd name="connsiteY37" fmla="*/ 3985 h 1101738"/>
              <a:gd name="connsiteX38" fmla="*/ 359445 w 1108940"/>
              <a:gd name="connsiteY38" fmla="*/ 1800 h 1101738"/>
              <a:gd name="connsiteX39" fmla="*/ 499191 w 1108940"/>
              <a:gd name="connsiteY39" fmla="*/ 295021 h 1101738"/>
              <a:gd name="connsiteX40" fmla="*/ 555838 w 1108940"/>
              <a:gd name="connsiteY40" fmla="*/ 127888 h 1101738"/>
              <a:gd name="connsiteX41" fmla="*/ 608093 w 1108940"/>
              <a:gd name="connsiteY41" fmla="*/ 295261 h 1101738"/>
              <a:gd name="connsiteX42" fmla="*/ 751967 w 1108940"/>
              <a:gd name="connsiteY42" fmla="*/ 106813 h 1101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108940" h="1101738">
                <a:moveTo>
                  <a:pt x="757752" y="110030"/>
                </a:moveTo>
                <a:cubicBezTo>
                  <a:pt x="742030" y="182471"/>
                  <a:pt x="726332" y="254912"/>
                  <a:pt x="709098" y="334410"/>
                </a:cubicBezTo>
                <a:lnTo>
                  <a:pt x="838906" y="268882"/>
                </a:lnTo>
                <a:cubicBezTo>
                  <a:pt x="819536" y="316576"/>
                  <a:pt x="802662" y="358101"/>
                  <a:pt x="783699" y="404739"/>
                </a:cubicBezTo>
                <a:lnTo>
                  <a:pt x="1106924" y="350012"/>
                </a:lnTo>
                <a:cubicBezTo>
                  <a:pt x="1107668" y="351668"/>
                  <a:pt x="1108412" y="353348"/>
                  <a:pt x="1109132" y="355029"/>
                </a:cubicBezTo>
                <a:lnTo>
                  <a:pt x="826689" y="495878"/>
                </a:lnTo>
                <a:lnTo>
                  <a:pt x="1021929" y="552285"/>
                </a:lnTo>
                <a:lnTo>
                  <a:pt x="827505" y="595371"/>
                </a:lnTo>
                <a:lnTo>
                  <a:pt x="1080617" y="728948"/>
                </a:lnTo>
                <a:lnTo>
                  <a:pt x="1078433" y="734924"/>
                </a:lnTo>
                <a:lnTo>
                  <a:pt x="783795" y="687782"/>
                </a:lnTo>
                <a:lnTo>
                  <a:pt x="908779" y="848771"/>
                </a:lnTo>
                <a:cubicBezTo>
                  <a:pt x="907627" y="850259"/>
                  <a:pt x="906499" y="851771"/>
                  <a:pt x="905371" y="853259"/>
                </a:cubicBezTo>
                <a:lnTo>
                  <a:pt x="707610" y="757247"/>
                </a:lnTo>
                <a:cubicBezTo>
                  <a:pt x="735285" y="854915"/>
                  <a:pt x="761472" y="947375"/>
                  <a:pt x="787684" y="1039811"/>
                </a:cubicBezTo>
                <a:lnTo>
                  <a:pt x="782019" y="1043075"/>
                </a:lnTo>
                <a:cubicBezTo>
                  <a:pt x="725804" y="963169"/>
                  <a:pt x="669589" y="883263"/>
                  <a:pt x="608213" y="796060"/>
                </a:cubicBezTo>
                <a:lnTo>
                  <a:pt x="558863" y="1056733"/>
                </a:lnTo>
                <a:lnTo>
                  <a:pt x="552838" y="1057213"/>
                </a:lnTo>
                <a:cubicBezTo>
                  <a:pt x="535532" y="973394"/>
                  <a:pt x="518202" y="889576"/>
                  <a:pt x="498807" y="795580"/>
                </a:cubicBezTo>
                <a:lnTo>
                  <a:pt x="320681" y="1101378"/>
                </a:lnTo>
                <a:lnTo>
                  <a:pt x="314392" y="1099122"/>
                </a:lnTo>
                <a:lnTo>
                  <a:pt x="398402" y="757439"/>
                </a:lnTo>
                <a:lnTo>
                  <a:pt x="224380" y="852539"/>
                </a:lnTo>
                <a:cubicBezTo>
                  <a:pt x="259545" y="793132"/>
                  <a:pt x="289525" y="742437"/>
                  <a:pt x="322793" y="686222"/>
                </a:cubicBezTo>
                <a:lnTo>
                  <a:pt x="3864" y="754607"/>
                </a:lnTo>
                <a:lnTo>
                  <a:pt x="1800" y="749926"/>
                </a:lnTo>
                <a:lnTo>
                  <a:pt x="280235" y="595779"/>
                </a:lnTo>
                <a:lnTo>
                  <a:pt x="146755" y="552573"/>
                </a:lnTo>
                <a:lnTo>
                  <a:pt x="281004" y="495518"/>
                </a:lnTo>
                <a:lnTo>
                  <a:pt x="88211" y="376487"/>
                </a:lnTo>
                <a:lnTo>
                  <a:pt x="90443" y="370342"/>
                </a:lnTo>
                <a:lnTo>
                  <a:pt x="321953" y="403467"/>
                </a:lnTo>
                <a:cubicBezTo>
                  <a:pt x="262113" y="338082"/>
                  <a:pt x="207458" y="278219"/>
                  <a:pt x="152779" y="218379"/>
                </a:cubicBezTo>
                <a:cubicBezTo>
                  <a:pt x="153883" y="216819"/>
                  <a:pt x="154988" y="215283"/>
                  <a:pt x="156068" y="213723"/>
                </a:cubicBezTo>
                <a:lnTo>
                  <a:pt x="400251" y="334554"/>
                </a:lnTo>
                <a:cubicBezTo>
                  <a:pt x="384217" y="220924"/>
                  <a:pt x="368855" y="112454"/>
                  <a:pt x="353493" y="3985"/>
                </a:cubicBezTo>
                <a:lnTo>
                  <a:pt x="359445" y="1800"/>
                </a:lnTo>
                <a:lnTo>
                  <a:pt x="499191" y="295021"/>
                </a:lnTo>
                <a:cubicBezTo>
                  <a:pt x="518706" y="237414"/>
                  <a:pt x="535700" y="187248"/>
                  <a:pt x="555838" y="127888"/>
                </a:cubicBezTo>
                <a:cubicBezTo>
                  <a:pt x="574345" y="187176"/>
                  <a:pt x="590331" y="238302"/>
                  <a:pt x="608093" y="295261"/>
                </a:cubicBezTo>
                <a:lnTo>
                  <a:pt x="751967" y="106813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 dirty="0"/>
          </a:p>
        </p:txBody>
      </p:sp>
      <p:sp>
        <p:nvSpPr>
          <p:cNvPr id="70" name="文本框 69"/>
          <p:cNvSpPr txBox="1"/>
          <p:nvPr/>
        </p:nvSpPr>
        <p:spPr>
          <a:xfrm>
            <a:off x="6727064" y="1916429"/>
            <a:ext cx="3402774" cy="68639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altLang="zh-CN" sz="2400" dirty="0" err="1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OfficePLUS</a:t>
            </a:r>
            <a:r>
              <a:rPr lang="zh-CN" altLang="en-US" sz="24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视觉设计</a:t>
            </a:r>
            <a:endParaRPr lang="en-US" altLang="zh-CN" sz="24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r>
              <a:rPr lang="zh-CN" altLang="en-US" sz="24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有限公司</a:t>
            </a:r>
          </a:p>
        </p:txBody>
      </p:sp>
      <p:sp>
        <p:nvSpPr>
          <p:cNvPr id="71" name="文本框 70"/>
          <p:cNvSpPr txBox="1"/>
          <p:nvPr/>
        </p:nvSpPr>
        <p:spPr>
          <a:xfrm>
            <a:off x="6765164" y="2802066"/>
            <a:ext cx="2202624" cy="32213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altLang="zh-CN" dirty="0">
                <a:solidFill>
                  <a:schemeClr val="bg1"/>
                </a:solidFill>
                <a:latin typeface="+mn-ea"/>
              </a:rPr>
              <a:t>PPT</a:t>
            </a:r>
            <a:r>
              <a:rPr lang="zh-CN" altLang="en-US" dirty="0">
                <a:solidFill>
                  <a:schemeClr val="bg1"/>
                </a:solidFill>
                <a:latin typeface="+mn-ea"/>
              </a:rPr>
              <a:t>设计师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472225" y="708223"/>
            <a:ext cx="2067775" cy="61555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3400" dirty="0">
                <a:solidFill>
                  <a:srgbClr val="FFFFFF"/>
                </a:solidFill>
                <a:latin typeface="+mj-ea"/>
                <a:ea typeface="+mj-ea"/>
              </a:rPr>
              <a:t>PART 03</a:t>
            </a:r>
            <a:endParaRPr lang="zh-CN" altLang="en-US" sz="3400" dirty="0">
              <a:solidFill>
                <a:srgbClr val="FFFFFF"/>
              </a:solidFill>
              <a:latin typeface="+mj-ea"/>
              <a:ea typeface="+mj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819399" y="549275"/>
            <a:ext cx="2032001" cy="46672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800" dirty="0">
                <a:solidFill>
                  <a:srgbClr val="FFFFFF"/>
                </a:solidFill>
                <a:latin typeface="+mj-ea"/>
                <a:ea typeface="+mj-ea"/>
              </a:rPr>
              <a:t>社会实践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11420476" y="6394451"/>
            <a:ext cx="288924" cy="190500"/>
          </a:xfrm>
          <a:prstGeom prst="rect">
            <a:avLst/>
          </a:prstGeom>
          <a:noFill/>
        </p:spPr>
        <p:txBody>
          <a:bodyPr wrap="none" rtlCol="0" anchor="ctr" anchorCtr="1">
            <a:noAutofit/>
          </a:bodyPr>
          <a:lstStyle/>
          <a:p>
            <a:r>
              <a:rPr lang="en-US" altLang="zh-CN" sz="1100" dirty="0">
                <a:solidFill>
                  <a:srgbClr val="FFFFFF"/>
                </a:solidFill>
                <a:latin typeface="+mj-ea"/>
                <a:ea typeface="+mj-ea"/>
              </a:rPr>
              <a:t>07</a:t>
            </a:r>
            <a:endParaRPr lang="zh-CN" altLang="en-US" sz="1100" dirty="0">
              <a:solidFill>
                <a:srgbClr val="FFFFFF"/>
              </a:solidFill>
              <a:latin typeface="+mj-ea"/>
              <a:ea typeface="+mj-ea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4544106" y="2305051"/>
            <a:ext cx="2047194" cy="45529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38" name="图形 136"/>
          <p:cNvSpPr/>
          <p:nvPr/>
        </p:nvSpPr>
        <p:spPr>
          <a:xfrm>
            <a:off x="5986463" y="1717374"/>
            <a:ext cx="1242158" cy="1216326"/>
          </a:xfrm>
          <a:custGeom>
            <a:avLst/>
            <a:gdLst>
              <a:gd name="connsiteX0" fmla="*/ 471965 w 941119"/>
              <a:gd name="connsiteY0" fmla="*/ 921371 h 921549"/>
              <a:gd name="connsiteX1" fmla="*/ 470026 w 941119"/>
              <a:gd name="connsiteY1" fmla="*/ 907245 h 921549"/>
              <a:gd name="connsiteX2" fmla="*/ 470026 w 941119"/>
              <a:gd name="connsiteY2" fmla="*/ 886680 h 921549"/>
              <a:gd name="connsiteX3" fmla="*/ 469296 w 941119"/>
              <a:gd name="connsiteY3" fmla="*/ 873871 h 921549"/>
              <a:gd name="connsiteX4" fmla="*/ 469012 w 941119"/>
              <a:gd name="connsiteY4" fmla="*/ 862574 h 921549"/>
              <a:gd name="connsiteX5" fmla="*/ 468211 w 941119"/>
              <a:gd name="connsiteY5" fmla="*/ 849266 h 921549"/>
              <a:gd name="connsiteX6" fmla="*/ 468016 w 941119"/>
              <a:gd name="connsiteY6" fmla="*/ 845157 h 921549"/>
              <a:gd name="connsiteX7" fmla="*/ 467144 w 941119"/>
              <a:gd name="connsiteY7" fmla="*/ 830301 h 921549"/>
              <a:gd name="connsiteX8" fmla="*/ 466966 w 941119"/>
              <a:gd name="connsiteY8" fmla="*/ 824662 h 921549"/>
              <a:gd name="connsiteX9" fmla="*/ 466201 w 941119"/>
              <a:gd name="connsiteY9" fmla="*/ 815980 h 921549"/>
              <a:gd name="connsiteX10" fmla="*/ 466041 w 941119"/>
              <a:gd name="connsiteY10" fmla="*/ 814468 h 921549"/>
              <a:gd name="connsiteX11" fmla="*/ 464813 w 941119"/>
              <a:gd name="connsiteY11" fmla="*/ 796037 h 921549"/>
              <a:gd name="connsiteX12" fmla="*/ 463176 w 941119"/>
              <a:gd name="connsiteY12" fmla="*/ 781271 h 921549"/>
              <a:gd name="connsiteX13" fmla="*/ 462892 w 941119"/>
              <a:gd name="connsiteY13" fmla="*/ 778727 h 921549"/>
              <a:gd name="connsiteX14" fmla="*/ 461113 w 941119"/>
              <a:gd name="connsiteY14" fmla="*/ 762431 h 921549"/>
              <a:gd name="connsiteX15" fmla="*/ 459992 w 941119"/>
              <a:gd name="connsiteY15" fmla="*/ 753286 h 921549"/>
              <a:gd name="connsiteX16" fmla="*/ 454904 w 941119"/>
              <a:gd name="connsiteY16" fmla="*/ 720890 h 921549"/>
              <a:gd name="connsiteX17" fmla="*/ 445137 w 941119"/>
              <a:gd name="connsiteY17" fmla="*/ 676307 h 921549"/>
              <a:gd name="connsiteX18" fmla="*/ 427524 w 941119"/>
              <a:gd name="connsiteY18" fmla="*/ 625888 h 921549"/>
              <a:gd name="connsiteX19" fmla="*/ 401924 w 941119"/>
              <a:gd name="connsiteY19" fmla="*/ 580256 h 921549"/>
              <a:gd name="connsiteX20" fmla="*/ 385378 w 941119"/>
              <a:gd name="connsiteY20" fmla="*/ 559992 h 921549"/>
              <a:gd name="connsiteX21" fmla="*/ 382372 w 941119"/>
              <a:gd name="connsiteY21" fmla="*/ 556434 h 921549"/>
              <a:gd name="connsiteX22" fmla="*/ 376554 w 941119"/>
              <a:gd name="connsiteY22" fmla="*/ 550635 h 921549"/>
              <a:gd name="connsiteX23" fmla="*/ 374170 w 941119"/>
              <a:gd name="connsiteY23" fmla="*/ 548695 h 921549"/>
              <a:gd name="connsiteX24" fmla="*/ 359404 w 941119"/>
              <a:gd name="connsiteY24" fmla="*/ 535940 h 921549"/>
              <a:gd name="connsiteX25" fmla="*/ 336526 w 941119"/>
              <a:gd name="connsiteY25" fmla="*/ 520302 h 921549"/>
              <a:gd name="connsiteX26" fmla="*/ 281909 w 941119"/>
              <a:gd name="connsiteY26" fmla="*/ 495395 h 921549"/>
              <a:gd name="connsiteX27" fmla="*/ 237966 w 941119"/>
              <a:gd name="connsiteY27" fmla="*/ 482942 h 921549"/>
              <a:gd name="connsiteX28" fmla="*/ 203239 w 941119"/>
              <a:gd name="connsiteY28" fmla="*/ 476199 h 921549"/>
              <a:gd name="connsiteX29" fmla="*/ 171839 w 941119"/>
              <a:gd name="connsiteY29" fmla="*/ 471449 h 921549"/>
              <a:gd name="connsiteX30" fmla="*/ 158585 w 941119"/>
              <a:gd name="connsiteY30" fmla="*/ 470043 h 921549"/>
              <a:gd name="connsiteX31" fmla="*/ 145349 w 941119"/>
              <a:gd name="connsiteY31" fmla="*/ 468496 h 921549"/>
              <a:gd name="connsiteX32" fmla="*/ 142306 w 941119"/>
              <a:gd name="connsiteY32" fmla="*/ 468140 h 921549"/>
              <a:gd name="connsiteX33" fmla="*/ 132611 w 941119"/>
              <a:gd name="connsiteY33" fmla="*/ 467339 h 921549"/>
              <a:gd name="connsiteX34" fmla="*/ 114180 w 941119"/>
              <a:gd name="connsiteY34" fmla="*/ 466023 h 921549"/>
              <a:gd name="connsiteX35" fmla="*/ 107063 w 941119"/>
              <a:gd name="connsiteY35" fmla="*/ 465364 h 921549"/>
              <a:gd name="connsiteX36" fmla="*/ 105533 w 941119"/>
              <a:gd name="connsiteY36" fmla="*/ 465133 h 921549"/>
              <a:gd name="connsiteX37" fmla="*/ 82975 w 941119"/>
              <a:gd name="connsiteY37" fmla="*/ 463977 h 921549"/>
              <a:gd name="connsiteX38" fmla="*/ 67604 w 941119"/>
              <a:gd name="connsiteY38" fmla="*/ 463176 h 921549"/>
              <a:gd name="connsiteX39" fmla="*/ 58887 w 941119"/>
              <a:gd name="connsiteY39" fmla="*/ 462963 h 921549"/>
              <a:gd name="connsiteX40" fmla="*/ 38374 w 941119"/>
              <a:gd name="connsiteY40" fmla="*/ 462073 h 921549"/>
              <a:gd name="connsiteX41" fmla="*/ 34265 w 941119"/>
              <a:gd name="connsiteY41" fmla="*/ 461984 h 921549"/>
              <a:gd name="connsiteX42" fmla="*/ 4892 w 941119"/>
              <a:gd name="connsiteY42" fmla="*/ 461931 h 921549"/>
              <a:gd name="connsiteX43" fmla="*/ 1334 w 941119"/>
              <a:gd name="connsiteY43" fmla="*/ 461344 h 921549"/>
              <a:gd name="connsiteX44" fmla="*/ 4394 w 941119"/>
              <a:gd name="connsiteY44" fmla="*/ 461077 h 921549"/>
              <a:gd name="connsiteX45" fmla="*/ 22416 w 941119"/>
              <a:gd name="connsiteY45" fmla="*/ 460952 h 921549"/>
              <a:gd name="connsiteX46" fmla="*/ 33090 w 941119"/>
              <a:gd name="connsiteY46" fmla="*/ 460205 h 921549"/>
              <a:gd name="connsiteX47" fmla="*/ 37200 w 941119"/>
              <a:gd name="connsiteY47" fmla="*/ 460027 h 921549"/>
              <a:gd name="connsiteX48" fmla="*/ 54688 w 941119"/>
              <a:gd name="connsiteY48" fmla="*/ 460027 h 921549"/>
              <a:gd name="connsiteX49" fmla="*/ 64918 w 941119"/>
              <a:gd name="connsiteY49" fmla="*/ 459334 h 921549"/>
              <a:gd name="connsiteX50" fmla="*/ 74151 w 941119"/>
              <a:gd name="connsiteY50" fmla="*/ 459031 h 921549"/>
              <a:gd name="connsiteX51" fmla="*/ 87992 w 941119"/>
              <a:gd name="connsiteY51" fmla="*/ 458195 h 921549"/>
              <a:gd name="connsiteX52" fmla="*/ 93116 w 941119"/>
              <a:gd name="connsiteY52" fmla="*/ 457999 h 921549"/>
              <a:gd name="connsiteX53" fmla="*/ 105391 w 941119"/>
              <a:gd name="connsiteY53" fmla="*/ 457163 h 921549"/>
              <a:gd name="connsiteX54" fmla="*/ 109501 w 941119"/>
              <a:gd name="connsiteY54" fmla="*/ 456985 h 921549"/>
              <a:gd name="connsiteX55" fmla="*/ 120744 w 941119"/>
              <a:gd name="connsiteY55" fmla="*/ 456131 h 921549"/>
              <a:gd name="connsiteX56" fmla="*/ 124302 w 941119"/>
              <a:gd name="connsiteY56" fmla="*/ 455953 h 921549"/>
              <a:gd name="connsiteX57" fmla="*/ 132468 w 941119"/>
              <a:gd name="connsiteY57" fmla="*/ 455171 h 921549"/>
              <a:gd name="connsiteX58" fmla="*/ 133998 w 941119"/>
              <a:gd name="connsiteY58" fmla="*/ 454993 h 921549"/>
              <a:gd name="connsiteX59" fmla="*/ 149850 w 941119"/>
              <a:gd name="connsiteY59" fmla="*/ 453747 h 921549"/>
              <a:gd name="connsiteX60" fmla="*/ 163050 w 941119"/>
              <a:gd name="connsiteY60" fmla="*/ 452128 h 921549"/>
              <a:gd name="connsiteX61" fmla="*/ 174774 w 941119"/>
              <a:gd name="connsiteY61" fmla="*/ 450794 h 921549"/>
              <a:gd name="connsiteX62" fmla="*/ 193543 w 941119"/>
              <a:gd name="connsiteY62" fmla="*/ 448125 h 921549"/>
              <a:gd name="connsiteX63" fmla="*/ 214251 w 941119"/>
              <a:gd name="connsiteY63" fmla="*/ 444656 h 921549"/>
              <a:gd name="connsiteX64" fmla="*/ 226367 w 941119"/>
              <a:gd name="connsiteY64" fmla="*/ 442450 h 921549"/>
              <a:gd name="connsiteX65" fmla="*/ 281357 w 941119"/>
              <a:gd name="connsiteY65" fmla="*/ 427649 h 921549"/>
              <a:gd name="connsiteX66" fmla="*/ 326634 w 941119"/>
              <a:gd name="connsiteY66" fmla="*/ 408079 h 921549"/>
              <a:gd name="connsiteX67" fmla="*/ 363425 w 941119"/>
              <a:gd name="connsiteY67" fmla="*/ 383724 h 921549"/>
              <a:gd name="connsiteX68" fmla="*/ 387834 w 941119"/>
              <a:gd name="connsiteY68" fmla="*/ 360205 h 921549"/>
              <a:gd name="connsiteX69" fmla="*/ 411708 w 941119"/>
              <a:gd name="connsiteY69" fmla="*/ 327470 h 921549"/>
              <a:gd name="connsiteX70" fmla="*/ 423681 w 941119"/>
              <a:gd name="connsiteY70" fmla="*/ 305321 h 921549"/>
              <a:gd name="connsiteX71" fmla="*/ 440138 w 941119"/>
              <a:gd name="connsiteY71" fmla="*/ 262624 h 921549"/>
              <a:gd name="connsiteX72" fmla="*/ 450527 w 941119"/>
              <a:gd name="connsiteY72" fmla="*/ 222915 h 921549"/>
              <a:gd name="connsiteX73" fmla="*/ 455082 w 941119"/>
              <a:gd name="connsiteY73" fmla="*/ 200286 h 921549"/>
              <a:gd name="connsiteX74" fmla="*/ 458640 w 941119"/>
              <a:gd name="connsiteY74" fmla="*/ 177514 h 921549"/>
              <a:gd name="connsiteX75" fmla="*/ 460419 w 941119"/>
              <a:gd name="connsiteY75" fmla="*/ 166840 h 921549"/>
              <a:gd name="connsiteX76" fmla="*/ 461415 w 941119"/>
              <a:gd name="connsiteY76" fmla="*/ 158176 h 921549"/>
              <a:gd name="connsiteX77" fmla="*/ 462803 w 941119"/>
              <a:gd name="connsiteY77" fmla="*/ 144922 h 921549"/>
              <a:gd name="connsiteX78" fmla="*/ 464422 w 941119"/>
              <a:gd name="connsiteY78" fmla="*/ 130155 h 921549"/>
              <a:gd name="connsiteX79" fmla="*/ 464689 w 941119"/>
              <a:gd name="connsiteY79" fmla="*/ 128643 h 921549"/>
              <a:gd name="connsiteX80" fmla="*/ 465881 w 941119"/>
              <a:gd name="connsiteY80" fmla="*/ 110728 h 921549"/>
              <a:gd name="connsiteX81" fmla="*/ 466557 w 941119"/>
              <a:gd name="connsiteY81" fmla="*/ 104110 h 921549"/>
              <a:gd name="connsiteX82" fmla="*/ 466788 w 941119"/>
              <a:gd name="connsiteY82" fmla="*/ 102580 h 921549"/>
              <a:gd name="connsiteX83" fmla="*/ 467944 w 941119"/>
              <a:gd name="connsiteY83" fmla="*/ 80538 h 921549"/>
              <a:gd name="connsiteX84" fmla="*/ 468674 w 941119"/>
              <a:gd name="connsiteY84" fmla="*/ 69294 h 921549"/>
              <a:gd name="connsiteX85" fmla="*/ 468958 w 941119"/>
              <a:gd name="connsiteY85" fmla="*/ 61075 h 921549"/>
              <a:gd name="connsiteX86" fmla="*/ 469795 w 941119"/>
              <a:gd name="connsiteY86" fmla="*/ 45188 h 921549"/>
              <a:gd name="connsiteX87" fmla="*/ 469919 w 941119"/>
              <a:gd name="connsiteY87" fmla="*/ 41096 h 921549"/>
              <a:gd name="connsiteX88" fmla="*/ 470026 w 941119"/>
              <a:gd name="connsiteY88" fmla="*/ 10230 h 921549"/>
              <a:gd name="connsiteX89" fmla="*/ 471947 w 941119"/>
              <a:gd name="connsiteY89" fmla="*/ 1334 h 921549"/>
              <a:gd name="connsiteX90" fmla="*/ 471947 w 941119"/>
              <a:gd name="connsiteY90" fmla="*/ 5462 h 921549"/>
              <a:gd name="connsiteX91" fmla="*/ 472054 w 941119"/>
              <a:gd name="connsiteY91" fmla="*/ 28589 h 921549"/>
              <a:gd name="connsiteX92" fmla="*/ 472783 w 941119"/>
              <a:gd name="connsiteY92" fmla="*/ 40883 h 921549"/>
              <a:gd name="connsiteX93" fmla="*/ 473068 w 941119"/>
              <a:gd name="connsiteY93" fmla="*/ 51664 h 921549"/>
              <a:gd name="connsiteX94" fmla="*/ 473904 w 941119"/>
              <a:gd name="connsiteY94" fmla="*/ 68067 h 921549"/>
              <a:gd name="connsiteX95" fmla="*/ 474100 w 941119"/>
              <a:gd name="connsiteY95" fmla="*/ 75183 h 921549"/>
              <a:gd name="connsiteX96" fmla="*/ 474900 w 941119"/>
              <a:gd name="connsiteY96" fmla="*/ 86942 h 921549"/>
              <a:gd name="connsiteX97" fmla="*/ 475096 w 941119"/>
              <a:gd name="connsiteY97" fmla="*/ 90500 h 921549"/>
              <a:gd name="connsiteX98" fmla="*/ 475986 w 941119"/>
              <a:gd name="connsiteY98" fmla="*/ 103808 h 921549"/>
              <a:gd name="connsiteX99" fmla="*/ 476146 w 941119"/>
              <a:gd name="connsiteY99" fmla="*/ 108415 h 921549"/>
              <a:gd name="connsiteX100" fmla="*/ 476893 w 941119"/>
              <a:gd name="connsiteY100" fmla="*/ 116065 h 921549"/>
              <a:gd name="connsiteX101" fmla="*/ 477071 w 941119"/>
              <a:gd name="connsiteY101" fmla="*/ 117595 h 921549"/>
              <a:gd name="connsiteX102" fmla="*/ 478316 w 941119"/>
              <a:gd name="connsiteY102" fmla="*/ 134479 h 921549"/>
              <a:gd name="connsiteX103" fmla="*/ 480095 w 941119"/>
              <a:gd name="connsiteY103" fmla="*/ 149227 h 921549"/>
              <a:gd name="connsiteX104" fmla="*/ 481163 w 941119"/>
              <a:gd name="connsiteY104" fmla="*/ 159421 h 921549"/>
              <a:gd name="connsiteX105" fmla="*/ 491339 w 941119"/>
              <a:gd name="connsiteY105" fmla="*/ 221083 h 921549"/>
              <a:gd name="connsiteX106" fmla="*/ 508204 w 941119"/>
              <a:gd name="connsiteY106" fmla="*/ 280290 h 921549"/>
              <a:gd name="connsiteX107" fmla="*/ 538448 w 941119"/>
              <a:gd name="connsiteY107" fmla="*/ 339639 h 921549"/>
              <a:gd name="connsiteX108" fmla="*/ 552556 w 941119"/>
              <a:gd name="connsiteY108" fmla="*/ 357928 h 921549"/>
              <a:gd name="connsiteX109" fmla="*/ 567073 w 941119"/>
              <a:gd name="connsiteY109" fmla="*/ 373210 h 921549"/>
              <a:gd name="connsiteX110" fmla="*/ 587550 w 941119"/>
              <a:gd name="connsiteY110" fmla="*/ 390289 h 921549"/>
              <a:gd name="connsiteX111" fmla="*/ 609077 w 941119"/>
              <a:gd name="connsiteY111" fmla="*/ 404325 h 921549"/>
              <a:gd name="connsiteX112" fmla="*/ 644249 w 941119"/>
              <a:gd name="connsiteY112" fmla="*/ 421297 h 921549"/>
              <a:gd name="connsiteX113" fmla="*/ 694062 w 941119"/>
              <a:gd name="connsiteY113" fmla="*/ 437202 h 921549"/>
              <a:gd name="connsiteX114" fmla="*/ 725106 w 941119"/>
              <a:gd name="connsiteY114" fmla="*/ 444087 h 921549"/>
              <a:gd name="connsiteX115" fmla="*/ 746846 w 941119"/>
              <a:gd name="connsiteY115" fmla="*/ 447645 h 921549"/>
              <a:gd name="connsiteX116" fmla="*/ 771664 w 941119"/>
              <a:gd name="connsiteY116" fmla="*/ 451328 h 921549"/>
              <a:gd name="connsiteX117" fmla="*/ 784936 w 941119"/>
              <a:gd name="connsiteY117" fmla="*/ 452644 h 921549"/>
              <a:gd name="connsiteX118" fmla="*/ 800200 w 941119"/>
              <a:gd name="connsiteY118" fmla="*/ 454423 h 921549"/>
              <a:gd name="connsiteX119" fmla="*/ 804292 w 941119"/>
              <a:gd name="connsiteY119" fmla="*/ 454672 h 921549"/>
              <a:gd name="connsiteX120" fmla="*/ 811408 w 941119"/>
              <a:gd name="connsiteY120" fmla="*/ 455420 h 921549"/>
              <a:gd name="connsiteX121" fmla="*/ 812422 w 941119"/>
              <a:gd name="connsiteY121" fmla="*/ 455580 h 921549"/>
              <a:gd name="connsiteX122" fmla="*/ 830337 w 941119"/>
              <a:gd name="connsiteY122" fmla="*/ 456754 h 921549"/>
              <a:gd name="connsiteX123" fmla="*/ 839535 w 941119"/>
              <a:gd name="connsiteY123" fmla="*/ 457519 h 921549"/>
              <a:gd name="connsiteX124" fmla="*/ 841065 w 941119"/>
              <a:gd name="connsiteY124" fmla="*/ 457697 h 921549"/>
              <a:gd name="connsiteX125" fmla="*/ 870829 w 941119"/>
              <a:gd name="connsiteY125" fmla="*/ 458871 h 921549"/>
              <a:gd name="connsiteX126" fmla="*/ 879510 w 941119"/>
              <a:gd name="connsiteY126" fmla="*/ 459529 h 921549"/>
              <a:gd name="connsiteX127" fmla="*/ 883602 w 941119"/>
              <a:gd name="connsiteY127" fmla="*/ 459778 h 921549"/>
              <a:gd name="connsiteX128" fmla="*/ 900059 w 941119"/>
              <a:gd name="connsiteY128" fmla="*/ 459885 h 921549"/>
              <a:gd name="connsiteX129" fmla="*/ 913384 w 941119"/>
              <a:gd name="connsiteY129" fmla="*/ 460632 h 921549"/>
              <a:gd name="connsiteX130" fmla="*/ 923133 w 941119"/>
              <a:gd name="connsiteY130" fmla="*/ 460846 h 921549"/>
              <a:gd name="connsiteX131" fmla="*/ 940621 w 941119"/>
              <a:gd name="connsiteY131" fmla="*/ 461522 h 921549"/>
              <a:gd name="connsiteX132" fmla="*/ 937561 w 941119"/>
              <a:gd name="connsiteY132" fmla="*/ 461806 h 921549"/>
              <a:gd name="connsiteX133" fmla="*/ 906694 w 941119"/>
              <a:gd name="connsiteY133" fmla="*/ 461949 h 921549"/>
              <a:gd name="connsiteX134" fmla="*/ 900557 w 941119"/>
              <a:gd name="connsiteY134" fmla="*/ 462482 h 921549"/>
              <a:gd name="connsiteX135" fmla="*/ 895967 w 941119"/>
              <a:gd name="connsiteY135" fmla="*/ 462838 h 921549"/>
              <a:gd name="connsiteX136" fmla="*/ 881040 w 941119"/>
              <a:gd name="connsiteY136" fmla="*/ 462945 h 921549"/>
              <a:gd name="connsiteX137" fmla="*/ 870811 w 941119"/>
              <a:gd name="connsiteY137" fmla="*/ 463639 h 921549"/>
              <a:gd name="connsiteX138" fmla="*/ 860546 w 941119"/>
              <a:gd name="connsiteY138" fmla="*/ 463959 h 921549"/>
              <a:gd name="connsiteX139" fmla="*/ 850316 w 941119"/>
              <a:gd name="connsiteY139" fmla="*/ 464688 h 921549"/>
              <a:gd name="connsiteX140" fmla="*/ 844677 w 941119"/>
              <a:gd name="connsiteY140" fmla="*/ 464955 h 921549"/>
              <a:gd name="connsiteX141" fmla="*/ 832401 w 941119"/>
              <a:gd name="connsiteY141" fmla="*/ 465809 h 921549"/>
              <a:gd name="connsiteX142" fmla="*/ 827793 w 941119"/>
              <a:gd name="connsiteY142" fmla="*/ 466005 h 921549"/>
              <a:gd name="connsiteX143" fmla="*/ 818596 w 941119"/>
              <a:gd name="connsiteY143" fmla="*/ 466788 h 921549"/>
              <a:gd name="connsiteX144" fmla="*/ 817066 w 941119"/>
              <a:gd name="connsiteY144" fmla="*/ 466966 h 921549"/>
              <a:gd name="connsiteX145" fmla="*/ 800200 w 941119"/>
              <a:gd name="connsiteY145" fmla="*/ 468264 h 921549"/>
              <a:gd name="connsiteX146" fmla="*/ 785416 w 941119"/>
              <a:gd name="connsiteY146" fmla="*/ 469777 h 921549"/>
              <a:gd name="connsiteX147" fmla="*/ 773194 w 941119"/>
              <a:gd name="connsiteY147" fmla="*/ 471182 h 921549"/>
              <a:gd name="connsiteX148" fmla="*/ 762004 w 941119"/>
              <a:gd name="connsiteY148" fmla="*/ 472481 h 921549"/>
              <a:gd name="connsiteX149" fmla="*/ 751881 w 941119"/>
              <a:gd name="connsiteY149" fmla="*/ 474117 h 921549"/>
              <a:gd name="connsiteX150" fmla="*/ 724075 w 941119"/>
              <a:gd name="connsiteY150" fmla="*/ 478654 h 921549"/>
              <a:gd name="connsiteX151" fmla="*/ 689063 w 941119"/>
              <a:gd name="connsiteY151" fmla="*/ 486606 h 921549"/>
              <a:gd name="connsiteX152" fmla="*/ 637061 w 941119"/>
              <a:gd name="connsiteY152" fmla="*/ 504272 h 921549"/>
              <a:gd name="connsiteX153" fmla="*/ 592069 w 941119"/>
              <a:gd name="connsiteY153" fmla="*/ 528948 h 921549"/>
              <a:gd name="connsiteX154" fmla="*/ 567073 w 941119"/>
              <a:gd name="connsiteY154" fmla="*/ 549531 h 921549"/>
              <a:gd name="connsiteX155" fmla="*/ 560153 w 941119"/>
              <a:gd name="connsiteY155" fmla="*/ 556434 h 921549"/>
              <a:gd name="connsiteX156" fmla="*/ 541312 w 941119"/>
              <a:gd name="connsiteY156" fmla="*/ 578797 h 921549"/>
              <a:gd name="connsiteX157" fmla="*/ 520355 w 941119"/>
              <a:gd name="connsiteY157" fmla="*/ 613524 h 921549"/>
              <a:gd name="connsiteX158" fmla="*/ 507350 w 941119"/>
              <a:gd name="connsiteY158" fmla="*/ 644266 h 921549"/>
              <a:gd name="connsiteX159" fmla="*/ 493314 w 941119"/>
              <a:gd name="connsiteY159" fmla="*/ 692034 h 921549"/>
              <a:gd name="connsiteX160" fmla="*/ 487514 w 941119"/>
              <a:gd name="connsiteY160" fmla="*/ 720143 h 921549"/>
              <a:gd name="connsiteX161" fmla="*/ 483137 w 941119"/>
              <a:gd name="connsiteY161" fmla="*/ 747985 h 921549"/>
              <a:gd name="connsiteX162" fmla="*/ 479971 w 941119"/>
              <a:gd name="connsiteY162" fmla="*/ 771860 h 921549"/>
              <a:gd name="connsiteX163" fmla="*/ 478281 w 941119"/>
              <a:gd name="connsiteY163" fmla="*/ 786092 h 921549"/>
              <a:gd name="connsiteX164" fmla="*/ 476929 w 941119"/>
              <a:gd name="connsiteY164" fmla="*/ 802442 h 921549"/>
              <a:gd name="connsiteX165" fmla="*/ 475310 w 941119"/>
              <a:gd name="connsiteY165" fmla="*/ 822367 h 921549"/>
              <a:gd name="connsiteX166" fmla="*/ 475185 w 941119"/>
              <a:gd name="connsiteY166" fmla="*/ 823381 h 921549"/>
              <a:gd name="connsiteX167" fmla="*/ 474064 w 941119"/>
              <a:gd name="connsiteY167" fmla="*/ 844392 h 921549"/>
              <a:gd name="connsiteX168" fmla="*/ 473246 w 941119"/>
              <a:gd name="connsiteY168" fmla="*/ 859264 h 921549"/>
              <a:gd name="connsiteX169" fmla="*/ 473015 w 941119"/>
              <a:gd name="connsiteY169" fmla="*/ 869014 h 921549"/>
              <a:gd name="connsiteX170" fmla="*/ 472178 w 941119"/>
              <a:gd name="connsiteY170" fmla="*/ 884883 h 921549"/>
              <a:gd name="connsiteX171" fmla="*/ 472036 w 941119"/>
              <a:gd name="connsiteY171" fmla="*/ 888992 h 921549"/>
              <a:gd name="connsiteX172" fmla="*/ 471912 w 941119"/>
              <a:gd name="connsiteY172" fmla="*/ 916265 h 921549"/>
              <a:gd name="connsiteX173" fmla="*/ 471965 w 941119"/>
              <a:gd name="connsiteY173" fmla="*/ 921371 h 921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</a:cxnLst>
            <a:rect l="l" t="t" r="r" b="b"/>
            <a:pathLst>
              <a:path w="941119" h="921549">
                <a:moveTo>
                  <a:pt x="471965" y="921371"/>
                </a:moveTo>
                <a:cubicBezTo>
                  <a:pt x="470378" y="916840"/>
                  <a:pt x="469718" y="912036"/>
                  <a:pt x="470026" y="907245"/>
                </a:cubicBezTo>
                <a:cubicBezTo>
                  <a:pt x="470026" y="900396"/>
                  <a:pt x="470026" y="893529"/>
                  <a:pt x="470026" y="886680"/>
                </a:cubicBezTo>
                <a:cubicBezTo>
                  <a:pt x="470102" y="882398"/>
                  <a:pt x="469859" y="878115"/>
                  <a:pt x="469296" y="873871"/>
                </a:cubicBezTo>
                <a:cubicBezTo>
                  <a:pt x="468951" y="870115"/>
                  <a:pt x="468857" y="866342"/>
                  <a:pt x="469012" y="862574"/>
                </a:cubicBezTo>
                <a:cubicBezTo>
                  <a:pt x="469012" y="858126"/>
                  <a:pt x="469279" y="853678"/>
                  <a:pt x="468211" y="849266"/>
                </a:cubicBezTo>
                <a:cubicBezTo>
                  <a:pt x="468003" y="847907"/>
                  <a:pt x="467937" y="846530"/>
                  <a:pt x="468016" y="845157"/>
                </a:cubicBezTo>
                <a:cubicBezTo>
                  <a:pt x="467891" y="840211"/>
                  <a:pt x="468229" y="835229"/>
                  <a:pt x="467144" y="830301"/>
                </a:cubicBezTo>
                <a:cubicBezTo>
                  <a:pt x="466896" y="828432"/>
                  <a:pt x="466838" y="826542"/>
                  <a:pt x="466966" y="824662"/>
                </a:cubicBezTo>
                <a:cubicBezTo>
                  <a:pt x="467130" y="821746"/>
                  <a:pt x="466872" y="818823"/>
                  <a:pt x="466201" y="815980"/>
                </a:cubicBezTo>
                <a:cubicBezTo>
                  <a:pt x="466059" y="815489"/>
                  <a:pt x="466005" y="814977"/>
                  <a:pt x="466041" y="814468"/>
                </a:cubicBezTo>
                <a:cubicBezTo>
                  <a:pt x="466414" y="808277"/>
                  <a:pt x="465027" y="802192"/>
                  <a:pt x="464813" y="796037"/>
                </a:cubicBezTo>
                <a:cubicBezTo>
                  <a:pt x="464635" y="791091"/>
                  <a:pt x="463746" y="786199"/>
                  <a:pt x="463176" y="781271"/>
                </a:cubicBezTo>
                <a:cubicBezTo>
                  <a:pt x="463038" y="780428"/>
                  <a:pt x="462943" y="779579"/>
                  <a:pt x="462892" y="778727"/>
                </a:cubicBezTo>
                <a:cubicBezTo>
                  <a:pt x="462629" y="773263"/>
                  <a:pt x="462034" y="767821"/>
                  <a:pt x="461113" y="762431"/>
                </a:cubicBezTo>
                <a:cubicBezTo>
                  <a:pt x="460686" y="759388"/>
                  <a:pt x="460401" y="756329"/>
                  <a:pt x="459992" y="753286"/>
                </a:cubicBezTo>
                <a:cubicBezTo>
                  <a:pt x="458498" y="742452"/>
                  <a:pt x="456754" y="731671"/>
                  <a:pt x="454904" y="720890"/>
                </a:cubicBezTo>
                <a:cubicBezTo>
                  <a:pt x="452420" y="705871"/>
                  <a:pt x="449159" y="690989"/>
                  <a:pt x="445137" y="676307"/>
                </a:cubicBezTo>
                <a:cubicBezTo>
                  <a:pt x="440458" y="659107"/>
                  <a:pt x="434573" y="642259"/>
                  <a:pt x="427524" y="625888"/>
                </a:cubicBezTo>
                <a:cubicBezTo>
                  <a:pt x="420559" y="609848"/>
                  <a:pt x="411982" y="594559"/>
                  <a:pt x="401924" y="580256"/>
                </a:cubicBezTo>
                <a:cubicBezTo>
                  <a:pt x="396960" y="573068"/>
                  <a:pt x="391427" y="566292"/>
                  <a:pt x="385378" y="559992"/>
                </a:cubicBezTo>
                <a:cubicBezTo>
                  <a:pt x="384293" y="558889"/>
                  <a:pt x="383333" y="557680"/>
                  <a:pt x="382372" y="556434"/>
                </a:cubicBezTo>
                <a:cubicBezTo>
                  <a:pt x="380666" y="554280"/>
                  <a:pt x="378714" y="552333"/>
                  <a:pt x="376554" y="550635"/>
                </a:cubicBezTo>
                <a:cubicBezTo>
                  <a:pt x="375722" y="550037"/>
                  <a:pt x="374925" y="549389"/>
                  <a:pt x="374170" y="548695"/>
                </a:cubicBezTo>
                <a:cubicBezTo>
                  <a:pt x="369525" y="544134"/>
                  <a:pt x="364594" y="539873"/>
                  <a:pt x="359404" y="535940"/>
                </a:cubicBezTo>
                <a:cubicBezTo>
                  <a:pt x="352144" y="530209"/>
                  <a:pt x="344501" y="524984"/>
                  <a:pt x="336526" y="520302"/>
                </a:cubicBezTo>
                <a:cubicBezTo>
                  <a:pt x="319182" y="510227"/>
                  <a:pt x="300888" y="501885"/>
                  <a:pt x="281909" y="495395"/>
                </a:cubicBezTo>
                <a:cubicBezTo>
                  <a:pt x="267490" y="490476"/>
                  <a:pt x="252821" y="486320"/>
                  <a:pt x="237966" y="482942"/>
                </a:cubicBezTo>
                <a:cubicBezTo>
                  <a:pt x="226473" y="480291"/>
                  <a:pt x="214927" y="477853"/>
                  <a:pt x="203239" y="476199"/>
                </a:cubicBezTo>
                <a:cubicBezTo>
                  <a:pt x="192760" y="474722"/>
                  <a:pt x="182335" y="472641"/>
                  <a:pt x="171839" y="471449"/>
                </a:cubicBezTo>
                <a:cubicBezTo>
                  <a:pt x="167444" y="470933"/>
                  <a:pt x="162943" y="470239"/>
                  <a:pt x="158585" y="470043"/>
                </a:cubicBezTo>
                <a:cubicBezTo>
                  <a:pt x="154226" y="469848"/>
                  <a:pt x="149690" y="469047"/>
                  <a:pt x="145349" y="468496"/>
                </a:cubicBezTo>
                <a:cubicBezTo>
                  <a:pt x="144341" y="468325"/>
                  <a:pt x="143326" y="468206"/>
                  <a:pt x="142306" y="468140"/>
                </a:cubicBezTo>
                <a:cubicBezTo>
                  <a:pt x="139033" y="468140"/>
                  <a:pt x="135795" y="467410"/>
                  <a:pt x="132611" y="467339"/>
                </a:cubicBezTo>
                <a:cubicBezTo>
                  <a:pt x="126420" y="467197"/>
                  <a:pt x="120353" y="465863"/>
                  <a:pt x="114180" y="466023"/>
                </a:cubicBezTo>
                <a:cubicBezTo>
                  <a:pt x="111788" y="466194"/>
                  <a:pt x="109383" y="465971"/>
                  <a:pt x="107063" y="465364"/>
                </a:cubicBezTo>
                <a:cubicBezTo>
                  <a:pt x="106570" y="465201"/>
                  <a:pt x="106053" y="465123"/>
                  <a:pt x="105533" y="465133"/>
                </a:cubicBezTo>
                <a:cubicBezTo>
                  <a:pt x="97972" y="465489"/>
                  <a:pt x="90518" y="464101"/>
                  <a:pt x="82975" y="463977"/>
                </a:cubicBezTo>
                <a:cubicBezTo>
                  <a:pt x="77838" y="464155"/>
                  <a:pt x="72695" y="463886"/>
                  <a:pt x="67604" y="463176"/>
                </a:cubicBezTo>
                <a:cubicBezTo>
                  <a:pt x="64708" y="462883"/>
                  <a:pt x="61794" y="462812"/>
                  <a:pt x="58887" y="462963"/>
                </a:cubicBezTo>
                <a:cubicBezTo>
                  <a:pt x="52037" y="462767"/>
                  <a:pt x="45170" y="463425"/>
                  <a:pt x="38374" y="462073"/>
                </a:cubicBezTo>
                <a:cubicBezTo>
                  <a:pt x="37010" y="461918"/>
                  <a:pt x="35634" y="461888"/>
                  <a:pt x="34265" y="461984"/>
                </a:cubicBezTo>
                <a:lnTo>
                  <a:pt x="4892" y="461931"/>
                </a:lnTo>
                <a:cubicBezTo>
                  <a:pt x="3677" y="462016"/>
                  <a:pt x="2458" y="461815"/>
                  <a:pt x="1334" y="461344"/>
                </a:cubicBezTo>
                <a:cubicBezTo>
                  <a:pt x="2348" y="461255"/>
                  <a:pt x="3380" y="461095"/>
                  <a:pt x="4394" y="461077"/>
                </a:cubicBezTo>
                <a:lnTo>
                  <a:pt x="22416" y="460952"/>
                </a:lnTo>
                <a:cubicBezTo>
                  <a:pt x="25991" y="461127"/>
                  <a:pt x="29574" y="460876"/>
                  <a:pt x="33090" y="460205"/>
                </a:cubicBezTo>
                <a:cubicBezTo>
                  <a:pt x="34449" y="459994"/>
                  <a:pt x="35828" y="459935"/>
                  <a:pt x="37200" y="460027"/>
                </a:cubicBezTo>
                <a:cubicBezTo>
                  <a:pt x="43035" y="460027"/>
                  <a:pt x="48853" y="460027"/>
                  <a:pt x="54688" y="460027"/>
                </a:cubicBezTo>
                <a:cubicBezTo>
                  <a:pt x="58111" y="460079"/>
                  <a:pt x="61533" y="459848"/>
                  <a:pt x="64918" y="459334"/>
                </a:cubicBezTo>
                <a:cubicBezTo>
                  <a:pt x="67984" y="459010"/>
                  <a:pt x="71070" y="458908"/>
                  <a:pt x="74151" y="459031"/>
                </a:cubicBezTo>
                <a:cubicBezTo>
                  <a:pt x="78781" y="459232"/>
                  <a:pt x="83420" y="458953"/>
                  <a:pt x="87992" y="458195"/>
                </a:cubicBezTo>
                <a:cubicBezTo>
                  <a:pt x="89689" y="457960"/>
                  <a:pt x="91405" y="457894"/>
                  <a:pt x="93116" y="457999"/>
                </a:cubicBezTo>
                <a:cubicBezTo>
                  <a:pt x="97226" y="458202"/>
                  <a:pt x="101346" y="457921"/>
                  <a:pt x="105391" y="457163"/>
                </a:cubicBezTo>
                <a:cubicBezTo>
                  <a:pt x="106750" y="456951"/>
                  <a:pt x="108129" y="456891"/>
                  <a:pt x="109501" y="456985"/>
                </a:cubicBezTo>
                <a:cubicBezTo>
                  <a:pt x="113269" y="457163"/>
                  <a:pt x="117046" y="456877"/>
                  <a:pt x="120744" y="456131"/>
                </a:cubicBezTo>
                <a:cubicBezTo>
                  <a:pt x="121919" y="455930"/>
                  <a:pt x="123113" y="455870"/>
                  <a:pt x="124302" y="455953"/>
                </a:cubicBezTo>
                <a:cubicBezTo>
                  <a:pt x="127048" y="456103"/>
                  <a:pt x="129801" y="455839"/>
                  <a:pt x="132468" y="455171"/>
                </a:cubicBezTo>
                <a:cubicBezTo>
                  <a:pt x="132964" y="455021"/>
                  <a:pt x="133482" y="454962"/>
                  <a:pt x="133998" y="454993"/>
                </a:cubicBezTo>
                <a:cubicBezTo>
                  <a:pt x="139335" y="455384"/>
                  <a:pt x="144530" y="453907"/>
                  <a:pt x="149850" y="453747"/>
                </a:cubicBezTo>
                <a:cubicBezTo>
                  <a:pt x="154262" y="453623"/>
                  <a:pt x="158745" y="452680"/>
                  <a:pt x="163050" y="452128"/>
                </a:cubicBezTo>
                <a:cubicBezTo>
                  <a:pt x="166964" y="451648"/>
                  <a:pt x="170878" y="451310"/>
                  <a:pt x="174774" y="450794"/>
                </a:cubicBezTo>
                <a:cubicBezTo>
                  <a:pt x="181036" y="449940"/>
                  <a:pt x="187228" y="448926"/>
                  <a:pt x="193543" y="448125"/>
                </a:cubicBezTo>
                <a:cubicBezTo>
                  <a:pt x="200499" y="447254"/>
                  <a:pt x="207384" y="445973"/>
                  <a:pt x="214251" y="444656"/>
                </a:cubicBezTo>
                <a:cubicBezTo>
                  <a:pt x="218290" y="443874"/>
                  <a:pt x="222364" y="443322"/>
                  <a:pt x="226367" y="442450"/>
                </a:cubicBezTo>
                <a:cubicBezTo>
                  <a:pt x="244963" y="438563"/>
                  <a:pt x="263323" y="433621"/>
                  <a:pt x="281357" y="427649"/>
                </a:cubicBezTo>
                <a:cubicBezTo>
                  <a:pt x="296960" y="422374"/>
                  <a:pt x="312103" y="415829"/>
                  <a:pt x="326634" y="408079"/>
                </a:cubicBezTo>
                <a:cubicBezTo>
                  <a:pt x="339643" y="401148"/>
                  <a:pt x="351963" y="392993"/>
                  <a:pt x="363425" y="383724"/>
                </a:cubicBezTo>
                <a:cubicBezTo>
                  <a:pt x="372173" y="376544"/>
                  <a:pt x="380335" y="368680"/>
                  <a:pt x="387834" y="360205"/>
                </a:cubicBezTo>
                <a:cubicBezTo>
                  <a:pt x="396875" y="350126"/>
                  <a:pt x="404875" y="339159"/>
                  <a:pt x="411708" y="327470"/>
                </a:cubicBezTo>
                <a:cubicBezTo>
                  <a:pt x="415925" y="320212"/>
                  <a:pt x="420195" y="312971"/>
                  <a:pt x="423681" y="305321"/>
                </a:cubicBezTo>
                <a:cubicBezTo>
                  <a:pt x="430088" y="291460"/>
                  <a:pt x="435585" y="277198"/>
                  <a:pt x="440138" y="262624"/>
                </a:cubicBezTo>
                <a:cubicBezTo>
                  <a:pt x="444158" y="249530"/>
                  <a:pt x="447699" y="236329"/>
                  <a:pt x="450527" y="222915"/>
                </a:cubicBezTo>
                <a:cubicBezTo>
                  <a:pt x="452129" y="215390"/>
                  <a:pt x="453801" y="207882"/>
                  <a:pt x="455082" y="200286"/>
                </a:cubicBezTo>
                <a:cubicBezTo>
                  <a:pt x="456363" y="192689"/>
                  <a:pt x="457448" y="185110"/>
                  <a:pt x="458640" y="177514"/>
                </a:cubicBezTo>
                <a:cubicBezTo>
                  <a:pt x="459191" y="173956"/>
                  <a:pt x="459743" y="170398"/>
                  <a:pt x="460419" y="166840"/>
                </a:cubicBezTo>
                <a:cubicBezTo>
                  <a:pt x="460917" y="163975"/>
                  <a:pt x="460881" y="161058"/>
                  <a:pt x="461415" y="158176"/>
                </a:cubicBezTo>
                <a:cubicBezTo>
                  <a:pt x="462234" y="153817"/>
                  <a:pt x="462340" y="149280"/>
                  <a:pt x="462803" y="144922"/>
                </a:cubicBezTo>
                <a:cubicBezTo>
                  <a:pt x="463319" y="139994"/>
                  <a:pt x="463870" y="135083"/>
                  <a:pt x="464422" y="130155"/>
                </a:cubicBezTo>
                <a:cubicBezTo>
                  <a:pt x="464562" y="129662"/>
                  <a:pt x="464651" y="129155"/>
                  <a:pt x="464689" y="128643"/>
                </a:cubicBezTo>
                <a:cubicBezTo>
                  <a:pt x="464368" y="122630"/>
                  <a:pt x="466005" y="116741"/>
                  <a:pt x="465881" y="110728"/>
                </a:cubicBezTo>
                <a:cubicBezTo>
                  <a:pt x="465758" y="108500"/>
                  <a:pt x="465987" y="106267"/>
                  <a:pt x="466557" y="104110"/>
                </a:cubicBezTo>
                <a:cubicBezTo>
                  <a:pt x="466720" y="103617"/>
                  <a:pt x="466799" y="103100"/>
                  <a:pt x="466788" y="102580"/>
                </a:cubicBezTo>
                <a:cubicBezTo>
                  <a:pt x="466397" y="95197"/>
                  <a:pt x="467998" y="87921"/>
                  <a:pt x="467944" y="80538"/>
                </a:cubicBezTo>
                <a:cubicBezTo>
                  <a:pt x="467823" y="76775"/>
                  <a:pt x="468069" y="73010"/>
                  <a:pt x="468674" y="69294"/>
                </a:cubicBezTo>
                <a:cubicBezTo>
                  <a:pt x="468983" y="66566"/>
                  <a:pt x="469078" y="63818"/>
                  <a:pt x="468958" y="61075"/>
                </a:cubicBezTo>
                <a:cubicBezTo>
                  <a:pt x="469101" y="55738"/>
                  <a:pt x="468585" y="50401"/>
                  <a:pt x="469795" y="45188"/>
                </a:cubicBezTo>
                <a:cubicBezTo>
                  <a:pt x="469988" y="43833"/>
                  <a:pt x="470029" y="42460"/>
                  <a:pt x="469919" y="41096"/>
                </a:cubicBezTo>
                <a:cubicBezTo>
                  <a:pt x="469919" y="30795"/>
                  <a:pt x="470079" y="20512"/>
                  <a:pt x="470026" y="10230"/>
                </a:cubicBezTo>
                <a:cubicBezTo>
                  <a:pt x="470088" y="7168"/>
                  <a:pt x="470741" y="4148"/>
                  <a:pt x="471947" y="1334"/>
                </a:cubicBezTo>
                <a:lnTo>
                  <a:pt x="471947" y="5462"/>
                </a:lnTo>
                <a:cubicBezTo>
                  <a:pt x="471947" y="13183"/>
                  <a:pt x="471947" y="20886"/>
                  <a:pt x="472054" y="28589"/>
                </a:cubicBezTo>
                <a:cubicBezTo>
                  <a:pt x="471995" y="32700"/>
                  <a:pt x="472239" y="36808"/>
                  <a:pt x="472783" y="40883"/>
                </a:cubicBezTo>
                <a:cubicBezTo>
                  <a:pt x="473128" y="44465"/>
                  <a:pt x="473223" y="48068"/>
                  <a:pt x="473068" y="51664"/>
                </a:cubicBezTo>
                <a:cubicBezTo>
                  <a:pt x="473193" y="57143"/>
                  <a:pt x="472819" y="62605"/>
                  <a:pt x="473904" y="68067"/>
                </a:cubicBezTo>
                <a:cubicBezTo>
                  <a:pt x="474171" y="70429"/>
                  <a:pt x="474237" y="72809"/>
                  <a:pt x="474100" y="75183"/>
                </a:cubicBezTo>
                <a:cubicBezTo>
                  <a:pt x="473904" y="79121"/>
                  <a:pt x="474173" y="83068"/>
                  <a:pt x="474900" y="86942"/>
                </a:cubicBezTo>
                <a:cubicBezTo>
                  <a:pt x="475098" y="88117"/>
                  <a:pt x="475164" y="89311"/>
                  <a:pt x="475096" y="90500"/>
                </a:cubicBezTo>
                <a:cubicBezTo>
                  <a:pt x="474922" y="94955"/>
                  <a:pt x="475219" y="99416"/>
                  <a:pt x="475986" y="103808"/>
                </a:cubicBezTo>
                <a:cubicBezTo>
                  <a:pt x="476210" y="105333"/>
                  <a:pt x="476263" y="106878"/>
                  <a:pt x="476146" y="108415"/>
                </a:cubicBezTo>
                <a:cubicBezTo>
                  <a:pt x="476012" y="110988"/>
                  <a:pt x="476263" y="113567"/>
                  <a:pt x="476893" y="116065"/>
                </a:cubicBezTo>
                <a:cubicBezTo>
                  <a:pt x="477041" y="116561"/>
                  <a:pt x="477101" y="117079"/>
                  <a:pt x="477071" y="117595"/>
                </a:cubicBezTo>
                <a:cubicBezTo>
                  <a:pt x="476715" y="123271"/>
                  <a:pt x="478085" y="128821"/>
                  <a:pt x="478316" y="134479"/>
                </a:cubicBezTo>
                <a:cubicBezTo>
                  <a:pt x="478530" y="139407"/>
                  <a:pt x="479455" y="144299"/>
                  <a:pt x="480095" y="149227"/>
                </a:cubicBezTo>
                <a:cubicBezTo>
                  <a:pt x="480487" y="152607"/>
                  <a:pt x="480771" y="156023"/>
                  <a:pt x="481163" y="159421"/>
                </a:cubicBezTo>
                <a:cubicBezTo>
                  <a:pt x="483600" y="180129"/>
                  <a:pt x="487123" y="200659"/>
                  <a:pt x="491339" y="221083"/>
                </a:cubicBezTo>
                <a:cubicBezTo>
                  <a:pt x="495486" y="241209"/>
                  <a:pt x="501124" y="260999"/>
                  <a:pt x="508204" y="280290"/>
                </a:cubicBezTo>
                <a:cubicBezTo>
                  <a:pt x="515675" y="301299"/>
                  <a:pt x="525842" y="321247"/>
                  <a:pt x="538448" y="339639"/>
                </a:cubicBezTo>
                <a:cubicBezTo>
                  <a:pt x="542878" y="345955"/>
                  <a:pt x="547521" y="352092"/>
                  <a:pt x="552556" y="357928"/>
                </a:cubicBezTo>
                <a:cubicBezTo>
                  <a:pt x="557146" y="363265"/>
                  <a:pt x="562092" y="368246"/>
                  <a:pt x="567073" y="373210"/>
                </a:cubicBezTo>
                <a:cubicBezTo>
                  <a:pt x="573448" y="379424"/>
                  <a:pt x="580293" y="385133"/>
                  <a:pt x="587550" y="390289"/>
                </a:cubicBezTo>
                <a:cubicBezTo>
                  <a:pt x="594471" y="395341"/>
                  <a:pt x="601694" y="399949"/>
                  <a:pt x="609077" y="404325"/>
                </a:cubicBezTo>
                <a:cubicBezTo>
                  <a:pt x="620349" y="410876"/>
                  <a:pt x="632106" y="416549"/>
                  <a:pt x="644249" y="421297"/>
                </a:cubicBezTo>
                <a:cubicBezTo>
                  <a:pt x="660441" y="427810"/>
                  <a:pt x="677090" y="433128"/>
                  <a:pt x="694062" y="437202"/>
                </a:cubicBezTo>
                <a:cubicBezTo>
                  <a:pt x="704363" y="439657"/>
                  <a:pt x="714681" y="442148"/>
                  <a:pt x="725106" y="444087"/>
                </a:cubicBezTo>
                <a:cubicBezTo>
                  <a:pt x="732312" y="445439"/>
                  <a:pt x="739517" y="446898"/>
                  <a:pt x="746846" y="447645"/>
                </a:cubicBezTo>
                <a:cubicBezTo>
                  <a:pt x="755155" y="448570"/>
                  <a:pt x="763392" y="450171"/>
                  <a:pt x="771664" y="451328"/>
                </a:cubicBezTo>
                <a:cubicBezTo>
                  <a:pt x="776076" y="451933"/>
                  <a:pt x="780560" y="452164"/>
                  <a:pt x="784936" y="452644"/>
                </a:cubicBezTo>
                <a:cubicBezTo>
                  <a:pt x="790024" y="453178"/>
                  <a:pt x="795112" y="453836"/>
                  <a:pt x="800200" y="454423"/>
                </a:cubicBezTo>
                <a:cubicBezTo>
                  <a:pt x="801552" y="454566"/>
                  <a:pt x="802922" y="454655"/>
                  <a:pt x="804292" y="454672"/>
                </a:cubicBezTo>
                <a:cubicBezTo>
                  <a:pt x="806689" y="454575"/>
                  <a:pt x="809085" y="454827"/>
                  <a:pt x="811408" y="455420"/>
                </a:cubicBezTo>
                <a:cubicBezTo>
                  <a:pt x="811734" y="455535"/>
                  <a:pt x="812077" y="455589"/>
                  <a:pt x="812422" y="455580"/>
                </a:cubicBezTo>
                <a:cubicBezTo>
                  <a:pt x="818453" y="455242"/>
                  <a:pt x="824342" y="456683"/>
                  <a:pt x="830337" y="456754"/>
                </a:cubicBezTo>
                <a:cubicBezTo>
                  <a:pt x="833424" y="456581"/>
                  <a:pt x="836520" y="456838"/>
                  <a:pt x="839535" y="457519"/>
                </a:cubicBezTo>
                <a:cubicBezTo>
                  <a:pt x="840031" y="457667"/>
                  <a:pt x="840549" y="457727"/>
                  <a:pt x="841065" y="457697"/>
                </a:cubicBezTo>
                <a:cubicBezTo>
                  <a:pt x="851010" y="457305"/>
                  <a:pt x="860866" y="459280"/>
                  <a:pt x="870829" y="458871"/>
                </a:cubicBezTo>
                <a:cubicBezTo>
                  <a:pt x="873739" y="458656"/>
                  <a:pt x="876666" y="458876"/>
                  <a:pt x="879510" y="459529"/>
                </a:cubicBezTo>
                <a:cubicBezTo>
                  <a:pt x="880859" y="459773"/>
                  <a:pt x="882232" y="459857"/>
                  <a:pt x="883602" y="459778"/>
                </a:cubicBezTo>
                <a:cubicBezTo>
                  <a:pt x="889082" y="459778"/>
                  <a:pt x="894579" y="459778"/>
                  <a:pt x="900059" y="459885"/>
                </a:cubicBezTo>
                <a:cubicBezTo>
                  <a:pt x="904513" y="459778"/>
                  <a:pt x="908970" y="460029"/>
                  <a:pt x="913384" y="460632"/>
                </a:cubicBezTo>
                <a:cubicBezTo>
                  <a:pt x="916621" y="460979"/>
                  <a:pt x="919883" y="461052"/>
                  <a:pt x="923133" y="460846"/>
                </a:cubicBezTo>
                <a:cubicBezTo>
                  <a:pt x="928970" y="460760"/>
                  <a:pt x="934807" y="460986"/>
                  <a:pt x="940621" y="461522"/>
                </a:cubicBezTo>
                <a:cubicBezTo>
                  <a:pt x="939589" y="461629"/>
                  <a:pt x="938575" y="461789"/>
                  <a:pt x="937561" y="461806"/>
                </a:cubicBezTo>
                <a:lnTo>
                  <a:pt x="906694" y="461949"/>
                </a:lnTo>
                <a:cubicBezTo>
                  <a:pt x="904636" y="461913"/>
                  <a:pt x="902578" y="462093"/>
                  <a:pt x="900557" y="462482"/>
                </a:cubicBezTo>
                <a:cubicBezTo>
                  <a:pt x="899043" y="462762"/>
                  <a:pt x="897506" y="462881"/>
                  <a:pt x="895967" y="462838"/>
                </a:cubicBezTo>
                <a:cubicBezTo>
                  <a:pt x="890985" y="462838"/>
                  <a:pt x="886022" y="462838"/>
                  <a:pt x="881040" y="462945"/>
                </a:cubicBezTo>
                <a:cubicBezTo>
                  <a:pt x="877618" y="462927"/>
                  <a:pt x="874200" y="463160"/>
                  <a:pt x="870811" y="463639"/>
                </a:cubicBezTo>
                <a:cubicBezTo>
                  <a:pt x="867400" y="463968"/>
                  <a:pt x="863970" y="464076"/>
                  <a:pt x="860546" y="463959"/>
                </a:cubicBezTo>
                <a:cubicBezTo>
                  <a:pt x="857119" y="463838"/>
                  <a:pt x="853691" y="464082"/>
                  <a:pt x="850316" y="464688"/>
                </a:cubicBezTo>
                <a:cubicBezTo>
                  <a:pt x="848450" y="464966"/>
                  <a:pt x="846561" y="465055"/>
                  <a:pt x="844677" y="464955"/>
                </a:cubicBezTo>
                <a:cubicBezTo>
                  <a:pt x="840565" y="464795"/>
                  <a:pt x="836450" y="465082"/>
                  <a:pt x="832401" y="465809"/>
                </a:cubicBezTo>
                <a:cubicBezTo>
                  <a:pt x="830876" y="466035"/>
                  <a:pt x="829332" y="466101"/>
                  <a:pt x="827793" y="466005"/>
                </a:cubicBezTo>
                <a:cubicBezTo>
                  <a:pt x="824707" y="465829"/>
                  <a:pt x="821609" y="466092"/>
                  <a:pt x="818596" y="466788"/>
                </a:cubicBezTo>
                <a:cubicBezTo>
                  <a:pt x="818101" y="466944"/>
                  <a:pt x="817582" y="467005"/>
                  <a:pt x="817066" y="466966"/>
                </a:cubicBezTo>
                <a:cubicBezTo>
                  <a:pt x="811391" y="466539"/>
                  <a:pt x="805787" y="467695"/>
                  <a:pt x="800200" y="468264"/>
                </a:cubicBezTo>
                <a:cubicBezTo>
                  <a:pt x="795290" y="468762"/>
                  <a:pt x="790327" y="469065"/>
                  <a:pt x="785416" y="469777"/>
                </a:cubicBezTo>
                <a:cubicBezTo>
                  <a:pt x="781378" y="470364"/>
                  <a:pt x="777286" y="470862"/>
                  <a:pt x="773194" y="471182"/>
                </a:cubicBezTo>
                <a:cubicBezTo>
                  <a:pt x="769458" y="471484"/>
                  <a:pt x="765722" y="471965"/>
                  <a:pt x="762004" y="472481"/>
                </a:cubicBezTo>
                <a:cubicBezTo>
                  <a:pt x="758624" y="472943"/>
                  <a:pt x="755279" y="473762"/>
                  <a:pt x="751881" y="474117"/>
                </a:cubicBezTo>
                <a:cubicBezTo>
                  <a:pt x="742541" y="475149"/>
                  <a:pt x="733308" y="476928"/>
                  <a:pt x="724075" y="478654"/>
                </a:cubicBezTo>
                <a:cubicBezTo>
                  <a:pt x="712315" y="480860"/>
                  <a:pt x="700609" y="483493"/>
                  <a:pt x="689063" y="486606"/>
                </a:cubicBezTo>
                <a:cubicBezTo>
                  <a:pt x="671320" y="491214"/>
                  <a:pt x="653939" y="497119"/>
                  <a:pt x="637061" y="504272"/>
                </a:cubicBezTo>
                <a:cubicBezTo>
                  <a:pt x="621276" y="510972"/>
                  <a:pt x="606203" y="519240"/>
                  <a:pt x="592069" y="528948"/>
                </a:cubicBezTo>
                <a:cubicBezTo>
                  <a:pt x="583147" y="535061"/>
                  <a:pt x="574784" y="541947"/>
                  <a:pt x="567073" y="549531"/>
                </a:cubicBezTo>
                <a:cubicBezTo>
                  <a:pt x="564778" y="551844"/>
                  <a:pt x="562483" y="554157"/>
                  <a:pt x="560153" y="556434"/>
                </a:cubicBezTo>
                <a:cubicBezTo>
                  <a:pt x="553214" y="563307"/>
                  <a:pt x="546908" y="570791"/>
                  <a:pt x="541312" y="578797"/>
                </a:cubicBezTo>
                <a:cubicBezTo>
                  <a:pt x="533346" y="589752"/>
                  <a:pt x="526335" y="601369"/>
                  <a:pt x="520355" y="613524"/>
                </a:cubicBezTo>
                <a:cubicBezTo>
                  <a:pt x="515516" y="623558"/>
                  <a:pt x="511181" y="633805"/>
                  <a:pt x="507350" y="644266"/>
                </a:cubicBezTo>
                <a:cubicBezTo>
                  <a:pt x="501720" y="659893"/>
                  <a:pt x="497032" y="675844"/>
                  <a:pt x="493314" y="692034"/>
                </a:cubicBezTo>
                <a:cubicBezTo>
                  <a:pt x="491143" y="701356"/>
                  <a:pt x="489275" y="710749"/>
                  <a:pt x="487514" y="720143"/>
                </a:cubicBezTo>
                <a:cubicBezTo>
                  <a:pt x="485753" y="729536"/>
                  <a:pt x="484383" y="738663"/>
                  <a:pt x="483137" y="747985"/>
                </a:cubicBezTo>
                <a:cubicBezTo>
                  <a:pt x="482088" y="755937"/>
                  <a:pt x="481163" y="763996"/>
                  <a:pt x="479971" y="771860"/>
                </a:cubicBezTo>
                <a:cubicBezTo>
                  <a:pt x="479259" y="776592"/>
                  <a:pt x="479811" y="781467"/>
                  <a:pt x="478281" y="786092"/>
                </a:cubicBezTo>
                <a:cubicBezTo>
                  <a:pt x="478241" y="791568"/>
                  <a:pt x="477788" y="797033"/>
                  <a:pt x="476929" y="802442"/>
                </a:cubicBezTo>
                <a:cubicBezTo>
                  <a:pt x="476253" y="809077"/>
                  <a:pt x="476733" y="815802"/>
                  <a:pt x="475310" y="822367"/>
                </a:cubicBezTo>
                <a:cubicBezTo>
                  <a:pt x="475233" y="822700"/>
                  <a:pt x="475192" y="823039"/>
                  <a:pt x="475185" y="823381"/>
                </a:cubicBezTo>
                <a:cubicBezTo>
                  <a:pt x="475452" y="830497"/>
                  <a:pt x="474349" y="837400"/>
                  <a:pt x="474064" y="844392"/>
                </a:cubicBezTo>
                <a:cubicBezTo>
                  <a:pt x="474128" y="849362"/>
                  <a:pt x="473856" y="854331"/>
                  <a:pt x="473246" y="859264"/>
                </a:cubicBezTo>
                <a:cubicBezTo>
                  <a:pt x="472927" y="862504"/>
                  <a:pt x="472851" y="865763"/>
                  <a:pt x="473015" y="869014"/>
                </a:cubicBezTo>
                <a:cubicBezTo>
                  <a:pt x="472872" y="874351"/>
                  <a:pt x="473370" y="879688"/>
                  <a:pt x="472178" y="884883"/>
                </a:cubicBezTo>
                <a:cubicBezTo>
                  <a:pt x="471988" y="886244"/>
                  <a:pt x="471940" y="887621"/>
                  <a:pt x="472036" y="888992"/>
                </a:cubicBezTo>
                <a:cubicBezTo>
                  <a:pt x="472036" y="898089"/>
                  <a:pt x="471995" y="907180"/>
                  <a:pt x="471912" y="916265"/>
                </a:cubicBezTo>
                <a:cubicBezTo>
                  <a:pt x="471947" y="917955"/>
                  <a:pt x="471965" y="919663"/>
                  <a:pt x="471965" y="921371"/>
                </a:cubicBez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grpSp>
        <p:nvGrpSpPr>
          <p:cNvPr id="39" name="组合 38"/>
          <p:cNvGrpSpPr/>
          <p:nvPr/>
        </p:nvGrpSpPr>
        <p:grpSpPr>
          <a:xfrm rot="21305356">
            <a:off x="2790211" y="5953255"/>
            <a:ext cx="2765272" cy="453843"/>
            <a:chOff x="5820974" y="1770470"/>
            <a:chExt cx="4365848" cy="716534"/>
          </a:xfrm>
        </p:grpSpPr>
        <p:sp>
          <p:nvSpPr>
            <p:cNvPr id="40" name="弧形 39"/>
            <p:cNvSpPr/>
            <p:nvPr/>
          </p:nvSpPr>
          <p:spPr>
            <a:xfrm rot="13150325">
              <a:off x="6655687" y="1770470"/>
              <a:ext cx="2466150" cy="523937"/>
            </a:xfrm>
            <a:prstGeom prst="arc">
              <a:avLst>
                <a:gd name="adj1" fmla="val 12689244"/>
                <a:gd name="adj2" fmla="val 12631559"/>
              </a:avLst>
            </a:prstGeom>
            <a:ln w="12700">
              <a:solidFill>
                <a:schemeClr val="bg1">
                  <a:alpha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  <p:grpSp>
          <p:nvGrpSpPr>
            <p:cNvPr id="41" name="组合 40"/>
            <p:cNvGrpSpPr/>
            <p:nvPr/>
          </p:nvGrpSpPr>
          <p:grpSpPr>
            <a:xfrm rot="20206147">
              <a:off x="5820974" y="1839810"/>
              <a:ext cx="4365848" cy="647194"/>
              <a:chOff x="2991219" y="3914681"/>
              <a:chExt cx="6468483" cy="958890"/>
            </a:xfrm>
          </p:grpSpPr>
          <p:sp>
            <p:nvSpPr>
              <p:cNvPr id="42" name="弧形 41"/>
              <p:cNvSpPr/>
              <p:nvPr/>
            </p:nvSpPr>
            <p:spPr>
              <a:xfrm rot="1030387">
                <a:off x="2991219" y="4097303"/>
                <a:ext cx="6468483" cy="776269"/>
              </a:xfrm>
              <a:prstGeom prst="arc">
                <a:avLst>
                  <a:gd name="adj1" fmla="val 21121688"/>
                  <a:gd name="adj2" fmla="val 21119937"/>
                </a:avLst>
              </a:prstGeom>
              <a:noFill/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43" name="组合 42"/>
              <p:cNvGrpSpPr/>
              <p:nvPr/>
            </p:nvGrpSpPr>
            <p:grpSpPr>
              <a:xfrm>
                <a:off x="3725037" y="3914681"/>
                <a:ext cx="452511" cy="308684"/>
                <a:chOff x="3725037" y="3914681"/>
                <a:chExt cx="452511" cy="308684"/>
              </a:xfrm>
            </p:grpSpPr>
            <p:sp>
              <p:nvSpPr>
                <p:cNvPr id="44" name="图形 136"/>
                <p:cNvSpPr/>
                <p:nvPr/>
              </p:nvSpPr>
              <p:spPr>
                <a:xfrm rot="1491968">
                  <a:off x="3725037" y="3914681"/>
                  <a:ext cx="198512" cy="194384"/>
                </a:xfrm>
                <a:custGeom>
                  <a:avLst/>
                  <a:gdLst>
                    <a:gd name="connsiteX0" fmla="*/ 471965 w 941119"/>
                    <a:gd name="connsiteY0" fmla="*/ 921371 h 921549"/>
                    <a:gd name="connsiteX1" fmla="*/ 470026 w 941119"/>
                    <a:gd name="connsiteY1" fmla="*/ 907245 h 921549"/>
                    <a:gd name="connsiteX2" fmla="*/ 470026 w 941119"/>
                    <a:gd name="connsiteY2" fmla="*/ 886680 h 921549"/>
                    <a:gd name="connsiteX3" fmla="*/ 469296 w 941119"/>
                    <a:gd name="connsiteY3" fmla="*/ 873871 h 921549"/>
                    <a:gd name="connsiteX4" fmla="*/ 469012 w 941119"/>
                    <a:gd name="connsiteY4" fmla="*/ 862574 h 921549"/>
                    <a:gd name="connsiteX5" fmla="*/ 468211 w 941119"/>
                    <a:gd name="connsiteY5" fmla="*/ 849266 h 921549"/>
                    <a:gd name="connsiteX6" fmla="*/ 468016 w 941119"/>
                    <a:gd name="connsiteY6" fmla="*/ 845157 h 921549"/>
                    <a:gd name="connsiteX7" fmla="*/ 467144 w 941119"/>
                    <a:gd name="connsiteY7" fmla="*/ 830301 h 921549"/>
                    <a:gd name="connsiteX8" fmla="*/ 466966 w 941119"/>
                    <a:gd name="connsiteY8" fmla="*/ 824662 h 921549"/>
                    <a:gd name="connsiteX9" fmla="*/ 466201 w 941119"/>
                    <a:gd name="connsiteY9" fmla="*/ 815980 h 921549"/>
                    <a:gd name="connsiteX10" fmla="*/ 466041 w 941119"/>
                    <a:gd name="connsiteY10" fmla="*/ 814468 h 921549"/>
                    <a:gd name="connsiteX11" fmla="*/ 464813 w 941119"/>
                    <a:gd name="connsiteY11" fmla="*/ 796037 h 921549"/>
                    <a:gd name="connsiteX12" fmla="*/ 463176 w 941119"/>
                    <a:gd name="connsiteY12" fmla="*/ 781271 h 921549"/>
                    <a:gd name="connsiteX13" fmla="*/ 462892 w 941119"/>
                    <a:gd name="connsiteY13" fmla="*/ 778727 h 921549"/>
                    <a:gd name="connsiteX14" fmla="*/ 461113 w 941119"/>
                    <a:gd name="connsiteY14" fmla="*/ 762431 h 921549"/>
                    <a:gd name="connsiteX15" fmla="*/ 459992 w 941119"/>
                    <a:gd name="connsiteY15" fmla="*/ 753286 h 921549"/>
                    <a:gd name="connsiteX16" fmla="*/ 454904 w 941119"/>
                    <a:gd name="connsiteY16" fmla="*/ 720890 h 921549"/>
                    <a:gd name="connsiteX17" fmla="*/ 445137 w 941119"/>
                    <a:gd name="connsiteY17" fmla="*/ 676307 h 921549"/>
                    <a:gd name="connsiteX18" fmla="*/ 427524 w 941119"/>
                    <a:gd name="connsiteY18" fmla="*/ 625888 h 921549"/>
                    <a:gd name="connsiteX19" fmla="*/ 401924 w 941119"/>
                    <a:gd name="connsiteY19" fmla="*/ 580256 h 921549"/>
                    <a:gd name="connsiteX20" fmla="*/ 385378 w 941119"/>
                    <a:gd name="connsiteY20" fmla="*/ 559992 h 921549"/>
                    <a:gd name="connsiteX21" fmla="*/ 382372 w 941119"/>
                    <a:gd name="connsiteY21" fmla="*/ 556434 h 921549"/>
                    <a:gd name="connsiteX22" fmla="*/ 376554 w 941119"/>
                    <a:gd name="connsiteY22" fmla="*/ 550635 h 921549"/>
                    <a:gd name="connsiteX23" fmla="*/ 374170 w 941119"/>
                    <a:gd name="connsiteY23" fmla="*/ 548695 h 921549"/>
                    <a:gd name="connsiteX24" fmla="*/ 359404 w 941119"/>
                    <a:gd name="connsiteY24" fmla="*/ 535940 h 921549"/>
                    <a:gd name="connsiteX25" fmla="*/ 336526 w 941119"/>
                    <a:gd name="connsiteY25" fmla="*/ 520302 h 921549"/>
                    <a:gd name="connsiteX26" fmla="*/ 281909 w 941119"/>
                    <a:gd name="connsiteY26" fmla="*/ 495395 h 921549"/>
                    <a:gd name="connsiteX27" fmla="*/ 237966 w 941119"/>
                    <a:gd name="connsiteY27" fmla="*/ 482942 h 921549"/>
                    <a:gd name="connsiteX28" fmla="*/ 203239 w 941119"/>
                    <a:gd name="connsiteY28" fmla="*/ 476199 h 921549"/>
                    <a:gd name="connsiteX29" fmla="*/ 171839 w 941119"/>
                    <a:gd name="connsiteY29" fmla="*/ 471449 h 921549"/>
                    <a:gd name="connsiteX30" fmla="*/ 158585 w 941119"/>
                    <a:gd name="connsiteY30" fmla="*/ 470043 h 921549"/>
                    <a:gd name="connsiteX31" fmla="*/ 145349 w 941119"/>
                    <a:gd name="connsiteY31" fmla="*/ 468496 h 921549"/>
                    <a:gd name="connsiteX32" fmla="*/ 142306 w 941119"/>
                    <a:gd name="connsiteY32" fmla="*/ 468140 h 921549"/>
                    <a:gd name="connsiteX33" fmla="*/ 132611 w 941119"/>
                    <a:gd name="connsiteY33" fmla="*/ 467339 h 921549"/>
                    <a:gd name="connsiteX34" fmla="*/ 114180 w 941119"/>
                    <a:gd name="connsiteY34" fmla="*/ 466023 h 921549"/>
                    <a:gd name="connsiteX35" fmla="*/ 107063 w 941119"/>
                    <a:gd name="connsiteY35" fmla="*/ 465364 h 921549"/>
                    <a:gd name="connsiteX36" fmla="*/ 105533 w 941119"/>
                    <a:gd name="connsiteY36" fmla="*/ 465133 h 921549"/>
                    <a:gd name="connsiteX37" fmla="*/ 82975 w 941119"/>
                    <a:gd name="connsiteY37" fmla="*/ 463977 h 921549"/>
                    <a:gd name="connsiteX38" fmla="*/ 67604 w 941119"/>
                    <a:gd name="connsiteY38" fmla="*/ 463176 h 921549"/>
                    <a:gd name="connsiteX39" fmla="*/ 58887 w 941119"/>
                    <a:gd name="connsiteY39" fmla="*/ 462963 h 921549"/>
                    <a:gd name="connsiteX40" fmla="*/ 38374 w 941119"/>
                    <a:gd name="connsiteY40" fmla="*/ 462073 h 921549"/>
                    <a:gd name="connsiteX41" fmla="*/ 34265 w 941119"/>
                    <a:gd name="connsiteY41" fmla="*/ 461984 h 921549"/>
                    <a:gd name="connsiteX42" fmla="*/ 4892 w 941119"/>
                    <a:gd name="connsiteY42" fmla="*/ 461931 h 921549"/>
                    <a:gd name="connsiteX43" fmla="*/ 1334 w 941119"/>
                    <a:gd name="connsiteY43" fmla="*/ 461344 h 921549"/>
                    <a:gd name="connsiteX44" fmla="*/ 4394 w 941119"/>
                    <a:gd name="connsiteY44" fmla="*/ 461077 h 921549"/>
                    <a:gd name="connsiteX45" fmla="*/ 22416 w 941119"/>
                    <a:gd name="connsiteY45" fmla="*/ 460952 h 921549"/>
                    <a:gd name="connsiteX46" fmla="*/ 33090 w 941119"/>
                    <a:gd name="connsiteY46" fmla="*/ 460205 h 921549"/>
                    <a:gd name="connsiteX47" fmla="*/ 37200 w 941119"/>
                    <a:gd name="connsiteY47" fmla="*/ 460027 h 921549"/>
                    <a:gd name="connsiteX48" fmla="*/ 54688 w 941119"/>
                    <a:gd name="connsiteY48" fmla="*/ 460027 h 921549"/>
                    <a:gd name="connsiteX49" fmla="*/ 64918 w 941119"/>
                    <a:gd name="connsiteY49" fmla="*/ 459334 h 921549"/>
                    <a:gd name="connsiteX50" fmla="*/ 74151 w 941119"/>
                    <a:gd name="connsiteY50" fmla="*/ 459031 h 921549"/>
                    <a:gd name="connsiteX51" fmla="*/ 87992 w 941119"/>
                    <a:gd name="connsiteY51" fmla="*/ 458195 h 921549"/>
                    <a:gd name="connsiteX52" fmla="*/ 93116 w 941119"/>
                    <a:gd name="connsiteY52" fmla="*/ 457999 h 921549"/>
                    <a:gd name="connsiteX53" fmla="*/ 105391 w 941119"/>
                    <a:gd name="connsiteY53" fmla="*/ 457163 h 921549"/>
                    <a:gd name="connsiteX54" fmla="*/ 109501 w 941119"/>
                    <a:gd name="connsiteY54" fmla="*/ 456985 h 921549"/>
                    <a:gd name="connsiteX55" fmla="*/ 120744 w 941119"/>
                    <a:gd name="connsiteY55" fmla="*/ 456131 h 921549"/>
                    <a:gd name="connsiteX56" fmla="*/ 124302 w 941119"/>
                    <a:gd name="connsiteY56" fmla="*/ 455953 h 921549"/>
                    <a:gd name="connsiteX57" fmla="*/ 132468 w 941119"/>
                    <a:gd name="connsiteY57" fmla="*/ 455171 h 921549"/>
                    <a:gd name="connsiteX58" fmla="*/ 133998 w 941119"/>
                    <a:gd name="connsiteY58" fmla="*/ 454993 h 921549"/>
                    <a:gd name="connsiteX59" fmla="*/ 149850 w 941119"/>
                    <a:gd name="connsiteY59" fmla="*/ 453747 h 921549"/>
                    <a:gd name="connsiteX60" fmla="*/ 163050 w 941119"/>
                    <a:gd name="connsiteY60" fmla="*/ 452128 h 921549"/>
                    <a:gd name="connsiteX61" fmla="*/ 174774 w 941119"/>
                    <a:gd name="connsiteY61" fmla="*/ 450794 h 921549"/>
                    <a:gd name="connsiteX62" fmla="*/ 193543 w 941119"/>
                    <a:gd name="connsiteY62" fmla="*/ 448125 h 921549"/>
                    <a:gd name="connsiteX63" fmla="*/ 214251 w 941119"/>
                    <a:gd name="connsiteY63" fmla="*/ 444656 h 921549"/>
                    <a:gd name="connsiteX64" fmla="*/ 226367 w 941119"/>
                    <a:gd name="connsiteY64" fmla="*/ 442450 h 921549"/>
                    <a:gd name="connsiteX65" fmla="*/ 281357 w 941119"/>
                    <a:gd name="connsiteY65" fmla="*/ 427649 h 921549"/>
                    <a:gd name="connsiteX66" fmla="*/ 326634 w 941119"/>
                    <a:gd name="connsiteY66" fmla="*/ 408079 h 921549"/>
                    <a:gd name="connsiteX67" fmla="*/ 363425 w 941119"/>
                    <a:gd name="connsiteY67" fmla="*/ 383724 h 921549"/>
                    <a:gd name="connsiteX68" fmla="*/ 387834 w 941119"/>
                    <a:gd name="connsiteY68" fmla="*/ 360205 h 921549"/>
                    <a:gd name="connsiteX69" fmla="*/ 411708 w 941119"/>
                    <a:gd name="connsiteY69" fmla="*/ 327470 h 921549"/>
                    <a:gd name="connsiteX70" fmla="*/ 423681 w 941119"/>
                    <a:gd name="connsiteY70" fmla="*/ 305321 h 921549"/>
                    <a:gd name="connsiteX71" fmla="*/ 440138 w 941119"/>
                    <a:gd name="connsiteY71" fmla="*/ 262624 h 921549"/>
                    <a:gd name="connsiteX72" fmla="*/ 450527 w 941119"/>
                    <a:gd name="connsiteY72" fmla="*/ 222915 h 921549"/>
                    <a:gd name="connsiteX73" fmla="*/ 455082 w 941119"/>
                    <a:gd name="connsiteY73" fmla="*/ 200286 h 921549"/>
                    <a:gd name="connsiteX74" fmla="*/ 458640 w 941119"/>
                    <a:gd name="connsiteY74" fmla="*/ 177514 h 921549"/>
                    <a:gd name="connsiteX75" fmla="*/ 460419 w 941119"/>
                    <a:gd name="connsiteY75" fmla="*/ 166840 h 921549"/>
                    <a:gd name="connsiteX76" fmla="*/ 461415 w 941119"/>
                    <a:gd name="connsiteY76" fmla="*/ 158176 h 921549"/>
                    <a:gd name="connsiteX77" fmla="*/ 462803 w 941119"/>
                    <a:gd name="connsiteY77" fmla="*/ 144922 h 921549"/>
                    <a:gd name="connsiteX78" fmla="*/ 464422 w 941119"/>
                    <a:gd name="connsiteY78" fmla="*/ 130155 h 921549"/>
                    <a:gd name="connsiteX79" fmla="*/ 464689 w 941119"/>
                    <a:gd name="connsiteY79" fmla="*/ 128643 h 921549"/>
                    <a:gd name="connsiteX80" fmla="*/ 465881 w 941119"/>
                    <a:gd name="connsiteY80" fmla="*/ 110728 h 921549"/>
                    <a:gd name="connsiteX81" fmla="*/ 466557 w 941119"/>
                    <a:gd name="connsiteY81" fmla="*/ 104110 h 921549"/>
                    <a:gd name="connsiteX82" fmla="*/ 466788 w 941119"/>
                    <a:gd name="connsiteY82" fmla="*/ 102580 h 921549"/>
                    <a:gd name="connsiteX83" fmla="*/ 467944 w 941119"/>
                    <a:gd name="connsiteY83" fmla="*/ 80538 h 921549"/>
                    <a:gd name="connsiteX84" fmla="*/ 468674 w 941119"/>
                    <a:gd name="connsiteY84" fmla="*/ 69294 h 921549"/>
                    <a:gd name="connsiteX85" fmla="*/ 468958 w 941119"/>
                    <a:gd name="connsiteY85" fmla="*/ 61075 h 921549"/>
                    <a:gd name="connsiteX86" fmla="*/ 469795 w 941119"/>
                    <a:gd name="connsiteY86" fmla="*/ 45188 h 921549"/>
                    <a:gd name="connsiteX87" fmla="*/ 469919 w 941119"/>
                    <a:gd name="connsiteY87" fmla="*/ 41096 h 921549"/>
                    <a:gd name="connsiteX88" fmla="*/ 470026 w 941119"/>
                    <a:gd name="connsiteY88" fmla="*/ 10230 h 921549"/>
                    <a:gd name="connsiteX89" fmla="*/ 471947 w 941119"/>
                    <a:gd name="connsiteY89" fmla="*/ 1334 h 921549"/>
                    <a:gd name="connsiteX90" fmla="*/ 471947 w 941119"/>
                    <a:gd name="connsiteY90" fmla="*/ 5462 h 921549"/>
                    <a:gd name="connsiteX91" fmla="*/ 472054 w 941119"/>
                    <a:gd name="connsiteY91" fmla="*/ 28589 h 921549"/>
                    <a:gd name="connsiteX92" fmla="*/ 472783 w 941119"/>
                    <a:gd name="connsiteY92" fmla="*/ 40883 h 921549"/>
                    <a:gd name="connsiteX93" fmla="*/ 473068 w 941119"/>
                    <a:gd name="connsiteY93" fmla="*/ 51664 h 921549"/>
                    <a:gd name="connsiteX94" fmla="*/ 473904 w 941119"/>
                    <a:gd name="connsiteY94" fmla="*/ 68067 h 921549"/>
                    <a:gd name="connsiteX95" fmla="*/ 474100 w 941119"/>
                    <a:gd name="connsiteY95" fmla="*/ 75183 h 921549"/>
                    <a:gd name="connsiteX96" fmla="*/ 474900 w 941119"/>
                    <a:gd name="connsiteY96" fmla="*/ 86942 h 921549"/>
                    <a:gd name="connsiteX97" fmla="*/ 475096 w 941119"/>
                    <a:gd name="connsiteY97" fmla="*/ 90500 h 921549"/>
                    <a:gd name="connsiteX98" fmla="*/ 475986 w 941119"/>
                    <a:gd name="connsiteY98" fmla="*/ 103808 h 921549"/>
                    <a:gd name="connsiteX99" fmla="*/ 476146 w 941119"/>
                    <a:gd name="connsiteY99" fmla="*/ 108415 h 921549"/>
                    <a:gd name="connsiteX100" fmla="*/ 476893 w 941119"/>
                    <a:gd name="connsiteY100" fmla="*/ 116065 h 921549"/>
                    <a:gd name="connsiteX101" fmla="*/ 477071 w 941119"/>
                    <a:gd name="connsiteY101" fmla="*/ 117595 h 921549"/>
                    <a:gd name="connsiteX102" fmla="*/ 478316 w 941119"/>
                    <a:gd name="connsiteY102" fmla="*/ 134479 h 921549"/>
                    <a:gd name="connsiteX103" fmla="*/ 480095 w 941119"/>
                    <a:gd name="connsiteY103" fmla="*/ 149227 h 921549"/>
                    <a:gd name="connsiteX104" fmla="*/ 481163 w 941119"/>
                    <a:gd name="connsiteY104" fmla="*/ 159421 h 921549"/>
                    <a:gd name="connsiteX105" fmla="*/ 491339 w 941119"/>
                    <a:gd name="connsiteY105" fmla="*/ 221083 h 921549"/>
                    <a:gd name="connsiteX106" fmla="*/ 508204 w 941119"/>
                    <a:gd name="connsiteY106" fmla="*/ 280290 h 921549"/>
                    <a:gd name="connsiteX107" fmla="*/ 538448 w 941119"/>
                    <a:gd name="connsiteY107" fmla="*/ 339639 h 921549"/>
                    <a:gd name="connsiteX108" fmla="*/ 552556 w 941119"/>
                    <a:gd name="connsiteY108" fmla="*/ 357928 h 921549"/>
                    <a:gd name="connsiteX109" fmla="*/ 567073 w 941119"/>
                    <a:gd name="connsiteY109" fmla="*/ 373210 h 921549"/>
                    <a:gd name="connsiteX110" fmla="*/ 587550 w 941119"/>
                    <a:gd name="connsiteY110" fmla="*/ 390289 h 921549"/>
                    <a:gd name="connsiteX111" fmla="*/ 609077 w 941119"/>
                    <a:gd name="connsiteY111" fmla="*/ 404325 h 921549"/>
                    <a:gd name="connsiteX112" fmla="*/ 644249 w 941119"/>
                    <a:gd name="connsiteY112" fmla="*/ 421297 h 921549"/>
                    <a:gd name="connsiteX113" fmla="*/ 694062 w 941119"/>
                    <a:gd name="connsiteY113" fmla="*/ 437202 h 921549"/>
                    <a:gd name="connsiteX114" fmla="*/ 725106 w 941119"/>
                    <a:gd name="connsiteY114" fmla="*/ 444087 h 921549"/>
                    <a:gd name="connsiteX115" fmla="*/ 746846 w 941119"/>
                    <a:gd name="connsiteY115" fmla="*/ 447645 h 921549"/>
                    <a:gd name="connsiteX116" fmla="*/ 771664 w 941119"/>
                    <a:gd name="connsiteY116" fmla="*/ 451328 h 921549"/>
                    <a:gd name="connsiteX117" fmla="*/ 784936 w 941119"/>
                    <a:gd name="connsiteY117" fmla="*/ 452644 h 921549"/>
                    <a:gd name="connsiteX118" fmla="*/ 800200 w 941119"/>
                    <a:gd name="connsiteY118" fmla="*/ 454423 h 921549"/>
                    <a:gd name="connsiteX119" fmla="*/ 804292 w 941119"/>
                    <a:gd name="connsiteY119" fmla="*/ 454672 h 921549"/>
                    <a:gd name="connsiteX120" fmla="*/ 811408 w 941119"/>
                    <a:gd name="connsiteY120" fmla="*/ 455420 h 921549"/>
                    <a:gd name="connsiteX121" fmla="*/ 812422 w 941119"/>
                    <a:gd name="connsiteY121" fmla="*/ 455580 h 921549"/>
                    <a:gd name="connsiteX122" fmla="*/ 830337 w 941119"/>
                    <a:gd name="connsiteY122" fmla="*/ 456754 h 921549"/>
                    <a:gd name="connsiteX123" fmla="*/ 839535 w 941119"/>
                    <a:gd name="connsiteY123" fmla="*/ 457519 h 921549"/>
                    <a:gd name="connsiteX124" fmla="*/ 841065 w 941119"/>
                    <a:gd name="connsiteY124" fmla="*/ 457697 h 921549"/>
                    <a:gd name="connsiteX125" fmla="*/ 870829 w 941119"/>
                    <a:gd name="connsiteY125" fmla="*/ 458871 h 921549"/>
                    <a:gd name="connsiteX126" fmla="*/ 879510 w 941119"/>
                    <a:gd name="connsiteY126" fmla="*/ 459529 h 921549"/>
                    <a:gd name="connsiteX127" fmla="*/ 883602 w 941119"/>
                    <a:gd name="connsiteY127" fmla="*/ 459778 h 921549"/>
                    <a:gd name="connsiteX128" fmla="*/ 900059 w 941119"/>
                    <a:gd name="connsiteY128" fmla="*/ 459885 h 921549"/>
                    <a:gd name="connsiteX129" fmla="*/ 913384 w 941119"/>
                    <a:gd name="connsiteY129" fmla="*/ 460632 h 921549"/>
                    <a:gd name="connsiteX130" fmla="*/ 923133 w 941119"/>
                    <a:gd name="connsiteY130" fmla="*/ 460846 h 921549"/>
                    <a:gd name="connsiteX131" fmla="*/ 940621 w 941119"/>
                    <a:gd name="connsiteY131" fmla="*/ 461522 h 921549"/>
                    <a:gd name="connsiteX132" fmla="*/ 937561 w 941119"/>
                    <a:gd name="connsiteY132" fmla="*/ 461806 h 921549"/>
                    <a:gd name="connsiteX133" fmla="*/ 906694 w 941119"/>
                    <a:gd name="connsiteY133" fmla="*/ 461949 h 921549"/>
                    <a:gd name="connsiteX134" fmla="*/ 900557 w 941119"/>
                    <a:gd name="connsiteY134" fmla="*/ 462482 h 921549"/>
                    <a:gd name="connsiteX135" fmla="*/ 895967 w 941119"/>
                    <a:gd name="connsiteY135" fmla="*/ 462838 h 921549"/>
                    <a:gd name="connsiteX136" fmla="*/ 881040 w 941119"/>
                    <a:gd name="connsiteY136" fmla="*/ 462945 h 921549"/>
                    <a:gd name="connsiteX137" fmla="*/ 870811 w 941119"/>
                    <a:gd name="connsiteY137" fmla="*/ 463639 h 921549"/>
                    <a:gd name="connsiteX138" fmla="*/ 860546 w 941119"/>
                    <a:gd name="connsiteY138" fmla="*/ 463959 h 921549"/>
                    <a:gd name="connsiteX139" fmla="*/ 850316 w 941119"/>
                    <a:gd name="connsiteY139" fmla="*/ 464688 h 921549"/>
                    <a:gd name="connsiteX140" fmla="*/ 844677 w 941119"/>
                    <a:gd name="connsiteY140" fmla="*/ 464955 h 921549"/>
                    <a:gd name="connsiteX141" fmla="*/ 832401 w 941119"/>
                    <a:gd name="connsiteY141" fmla="*/ 465809 h 921549"/>
                    <a:gd name="connsiteX142" fmla="*/ 827793 w 941119"/>
                    <a:gd name="connsiteY142" fmla="*/ 466005 h 921549"/>
                    <a:gd name="connsiteX143" fmla="*/ 818596 w 941119"/>
                    <a:gd name="connsiteY143" fmla="*/ 466788 h 921549"/>
                    <a:gd name="connsiteX144" fmla="*/ 817066 w 941119"/>
                    <a:gd name="connsiteY144" fmla="*/ 466966 h 921549"/>
                    <a:gd name="connsiteX145" fmla="*/ 800200 w 941119"/>
                    <a:gd name="connsiteY145" fmla="*/ 468264 h 921549"/>
                    <a:gd name="connsiteX146" fmla="*/ 785416 w 941119"/>
                    <a:gd name="connsiteY146" fmla="*/ 469777 h 921549"/>
                    <a:gd name="connsiteX147" fmla="*/ 773194 w 941119"/>
                    <a:gd name="connsiteY147" fmla="*/ 471182 h 921549"/>
                    <a:gd name="connsiteX148" fmla="*/ 762004 w 941119"/>
                    <a:gd name="connsiteY148" fmla="*/ 472481 h 921549"/>
                    <a:gd name="connsiteX149" fmla="*/ 751881 w 941119"/>
                    <a:gd name="connsiteY149" fmla="*/ 474117 h 921549"/>
                    <a:gd name="connsiteX150" fmla="*/ 724075 w 941119"/>
                    <a:gd name="connsiteY150" fmla="*/ 478654 h 921549"/>
                    <a:gd name="connsiteX151" fmla="*/ 689063 w 941119"/>
                    <a:gd name="connsiteY151" fmla="*/ 486606 h 921549"/>
                    <a:gd name="connsiteX152" fmla="*/ 637061 w 941119"/>
                    <a:gd name="connsiteY152" fmla="*/ 504272 h 921549"/>
                    <a:gd name="connsiteX153" fmla="*/ 592069 w 941119"/>
                    <a:gd name="connsiteY153" fmla="*/ 528948 h 921549"/>
                    <a:gd name="connsiteX154" fmla="*/ 567073 w 941119"/>
                    <a:gd name="connsiteY154" fmla="*/ 549531 h 921549"/>
                    <a:gd name="connsiteX155" fmla="*/ 560153 w 941119"/>
                    <a:gd name="connsiteY155" fmla="*/ 556434 h 921549"/>
                    <a:gd name="connsiteX156" fmla="*/ 541312 w 941119"/>
                    <a:gd name="connsiteY156" fmla="*/ 578797 h 921549"/>
                    <a:gd name="connsiteX157" fmla="*/ 520355 w 941119"/>
                    <a:gd name="connsiteY157" fmla="*/ 613524 h 921549"/>
                    <a:gd name="connsiteX158" fmla="*/ 507350 w 941119"/>
                    <a:gd name="connsiteY158" fmla="*/ 644266 h 921549"/>
                    <a:gd name="connsiteX159" fmla="*/ 493314 w 941119"/>
                    <a:gd name="connsiteY159" fmla="*/ 692034 h 921549"/>
                    <a:gd name="connsiteX160" fmla="*/ 487514 w 941119"/>
                    <a:gd name="connsiteY160" fmla="*/ 720143 h 921549"/>
                    <a:gd name="connsiteX161" fmla="*/ 483137 w 941119"/>
                    <a:gd name="connsiteY161" fmla="*/ 747985 h 921549"/>
                    <a:gd name="connsiteX162" fmla="*/ 479971 w 941119"/>
                    <a:gd name="connsiteY162" fmla="*/ 771860 h 921549"/>
                    <a:gd name="connsiteX163" fmla="*/ 478281 w 941119"/>
                    <a:gd name="connsiteY163" fmla="*/ 786092 h 921549"/>
                    <a:gd name="connsiteX164" fmla="*/ 476929 w 941119"/>
                    <a:gd name="connsiteY164" fmla="*/ 802442 h 921549"/>
                    <a:gd name="connsiteX165" fmla="*/ 475310 w 941119"/>
                    <a:gd name="connsiteY165" fmla="*/ 822367 h 921549"/>
                    <a:gd name="connsiteX166" fmla="*/ 475185 w 941119"/>
                    <a:gd name="connsiteY166" fmla="*/ 823381 h 921549"/>
                    <a:gd name="connsiteX167" fmla="*/ 474064 w 941119"/>
                    <a:gd name="connsiteY167" fmla="*/ 844392 h 921549"/>
                    <a:gd name="connsiteX168" fmla="*/ 473246 w 941119"/>
                    <a:gd name="connsiteY168" fmla="*/ 859264 h 921549"/>
                    <a:gd name="connsiteX169" fmla="*/ 473015 w 941119"/>
                    <a:gd name="connsiteY169" fmla="*/ 869014 h 921549"/>
                    <a:gd name="connsiteX170" fmla="*/ 472178 w 941119"/>
                    <a:gd name="connsiteY170" fmla="*/ 884883 h 921549"/>
                    <a:gd name="connsiteX171" fmla="*/ 472036 w 941119"/>
                    <a:gd name="connsiteY171" fmla="*/ 888992 h 921549"/>
                    <a:gd name="connsiteX172" fmla="*/ 471912 w 941119"/>
                    <a:gd name="connsiteY172" fmla="*/ 916265 h 921549"/>
                    <a:gd name="connsiteX173" fmla="*/ 471965 w 941119"/>
                    <a:gd name="connsiteY173" fmla="*/ 921371 h 9215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</a:cxnLst>
                  <a:rect l="l" t="t" r="r" b="b"/>
                  <a:pathLst>
                    <a:path w="941119" h="921549">
                      <a:moveTo>
                        <a:pt x="471965" y="921371"/>
                      </a:moveTo>
                      <a:cubicBezTo>
                        <a:pt x="470378" y="916840"/>
                        <a:pt x="469718" y="912036"/>
                        <a:pt x="470026" y="907245"/>
                      </a:cubicBezTo>
                      <a:cubicBezTo>
                        <a:pt x="470026" y="900396"/>
                        <a:pt x="470026" y="893529"/>
                        <a:pt x="470026" y="886680"/>
                      </a:cubicBezTo>
                      <a:cubicBezTo>
                        <a:pt x="470102" y="882398"/>
                        <a:pt x="469859" y="878115"/>
                        <a:pt x="469296" y="873871"/>
                      </a:cubicBezTo>
                      <a:cubicBezTo>
                        <a:pt x="468951" y="870115"/>
                        <a:pt x="468857" y="866342"/>
                        <a:pt x="469012" y="862574"/>
                      </a:cubicBezTo>
                      <a:cubicBezTo>
                        <a:pt x="469012" y="858126"/>
                        <a:pt x="469279" y="853678"/>
                        <a:pt x="468211" y="849266"/>
                      </a:cubicBezTo>
                      <a:cubicBezTo>
                        <a:pt x="468003" y="847907"/>
                        <a:pt x="467937" y="846530"/>
                        <a:pt x="468016" y="845157"/>
                      </a:cubicBezTo>
                      <a:cubicBezTo>
                        <a:pt x="467891" y="840211"/>
                        <a:pt x="468229" y="835229"/>
                        <a:pt x="467144" y="830301"/>
                      </a:cubicBezTo>
                      <a:cubicBezTo>
                        <a:pt x="466896" y="828432"/>
                        <a:pt x="466838" y="826542"/>
                        <a:pt x="466966" y="824662"/>
                      </a:cubicBezTo>
                      <a:cubicBezTo>
                        <a:pt x="467130" y="821746"/>
                        <a:pt x="466872" y="818823"/>
                        <a:pt x="466201" y="815980"/>
                      </a:cubicBezTo>
                      <a:cubicBezTo>
                        <a:pt x="466059" y="815489"/>
                        <a:pt x="466005" y="814977"/>
                        <a:pt x="466041" y="814468"/>
                      </a:cubicBezTo>
                      <a:cubicBezTo>
                        <a:pt x="466414" y="808277"/>
                        <a:pt x="465027" y="802192"/>
                        <a:pt x="464813" y="796037"/>
                      </a:cubicBezTo>
                      <a:cubicBezTo>
                        <a:pt x="464635" y="791091"/>
                        <a:pt x="463746" y="786199"/>
                        <a:pt x="463176" y="781271"/>
                      </a:cubicBezTo>
                      <a:cubicBezTo>
                        <a:pt x="463038" y="780428"/>
                        <a:pt x="462943" y="779579"/>
                        <a:pt x="462892" y="778727"/>
                      </a:cubicBezTo>
                      <a:cubicBezTo>
                        <a:pt x="462629" y="773263"/>
                        <a:pt x="462034" y="767821"/>
                        <a:pt x="461113" y="762431"/>
                      </a:cubicBezTo>
                      <a:cubicBezTo>
                        <a:pt x="460686" y="759388"/>
                        <a:pt x="460401" y="756329"/>
                        <a:pt x="459992" y="753286"/>
                      </a:cubicBezTo>
                      <a:cubicBezTo>
                        <a:pt x="458498" y="742452"/>
                        <a:pt x="456754" y="731671"/>
                        <a:pt x="454904" y="720890"/>
                      </a:cubicBezTo>
                      <a:cubicBezTo>
                        <a:pt x="452420" y="705871"/>
                        <a:pt x="449159" y="690989"/>
                        <a:pt x="445137" y="676307"/>
                      </a:cubicBezTo>
                      <a:cubicBezTo>
                        <a:pt x="440458" y="659107"/>
                        <a:pt x="434573" y="642259"/>
                        <a:pt x="427524" y="625888"/>
                      </a:cubicBezTo>
                      <a:cubicBezTo>
                        <a:pt x="420559" y="609848"/>
                        <a:pt x="411982" y="594559"/>
                        <a:pt x="401924" y="580256"/>
                      </a:cubicBezTo>
                      <a:cubicBezTo>
                        <a:pt x="396960" y="573068"/>
                        <a:pt x="391427" y="566292"/>
                        <a:pt x="385378" y="559992"/>
                      </a:cubicBezTo>
                      <a:cubicBezTo>
                        <a:pt x="384293" y="558889"/>
                        <a:pt x="383333" y="557680"/>
                        <a:pt x="382372" y="556434"/>
                      </a:cubicBezTo>
                      <a:cubicBezTo>
                        <a:pt x="380666" y="554280"/>
                        <a:pt x="378714" y="552333"/>
                        <a:pt x="376554" y="550635"/>
                      </a:cubicBezTo>
                      <a:cubicBezTo>
                        <a:pt x="375722" y="550037"/>
                        <a:pt x="374925" y="549389"/>
                        <a:pt x="374170" y="548695"/>
                      </a:cubicBezTo>
                      <a:cubicBezTo>
                        <a:pt x="369525" y="544134"/>
                        <a:pt x="364594" y="539873"/>
                        <a:pt x="359404" y="535940"/>
                      </a:cubicBezTo>
                      <a:cubicBezTo>
                        <a:pt x="352144" y="530209"/>
                        <a:pt x="344501" y="524984"/>
                        <a:pt x="336526" y="520302"/>
                      </a:cubicBezTo>
                      <a:cubicBezTo>
                        <a:pt x="319182" y="510227"/>
                        <a:pt x="300888" y="501885"/>
                        <a:pt x="281909" y="495395"/>
                      </a:cubicBezTo>
                      <a:cubicBezTo>
                        <a:pt x="267490" y="490476"/>
                        <a:pt x="252821" y="486320"/>
                        <a:pt x="237966" y="482942"/>
                      </a:cubicBezTo>
                      <a:cubicBezTo>
                        <a:pt x="226473" y="480291"/>
                        <a:pt x="214927" y="477853"/>
                        <a:pt x="203239" y="476199"/>
                      </a:cubicBezTo>
                      <a:cubicBezTo>
                        <a:pt x="192760" y="474722"/>
                        <a:pt x="182335" y="472641"/>
                        <a:pt x="171839" y="471449"/>
                      </a:cubicBezTo>
                      <a:cubicBezTo>
                        <a:pt x="167444" y="470933"/>
                        <a:pt x="162943" y="470239"/>
                        <a:pt x="158585" y="470043"/>
                      </a:cubicBezTo>
                      <a:cubicBezTo>
                        <a:pt x="154226" y="469848"/>
                        <a:pt x="149690" y="469047"/>
                        <a:pt x="145349" y="468496"/>
                      </a:cubicBezTo>
                      <a:cubicBezTo>
                        <a:pt x="144341" y="468325"/>
                        <a:pt x="143326" y="468206"/>
                        <a:pt x="142306" y="468140"/>
                      </a:cubicBezTo>
                      <a:cubicBezTo>
                        <a:pt x="139033" y="468140"/>
                        <a:pt x="135795" y="467410"/>
                        <a:pt x="132611" y="467339"/>
                      </a:cubicBezTo>
                      <a:cubicBezTo>
                        <a:pt x="126420" y="467197"/>
                        <a:pt x="120353" y="465863"/>
                        <a:pt x="114180" y="466023"/>
                      </a:cubicBezTo>
                      <a:cubicBezTo>
                        <a:pt x="111788" y="466194"/>
                        <a:pt x="109383" y="465971"/>
                        <a:pt x="107063" y="465364"/>
                      </a:cubicBezTo>
                      <a:cubicBezTo>
                        <a:pt x="106570" y="465201"/>
                        <a:pt x="106053" y="465123"/>
                        <a:pt x="105533" y="465133"/>
                      </a:cubicBezTo>
                      <a:cubicBezTo>
                        <a:pt x="97972" y="465489"/>
                        <a:pt x="90518" y="464101"/>
                        <a:pt x="82975" y="463977"/>
                      </a:cubicBezTo>
                      <a:cubicBezTo>
                        <a:pt x="77838" y="464155"/>
                        <a:pt x="72695" y="463886"/>
                        <a:pt x="67604" y="463176"/>
                      </a:cubicBezTo>
                      <a:cubicBezTo>
                        <a:pt x="64708" y="462883"/>
                        <a:pt x="61794" y="462812"/>
                        <a:pt x="58887" y="462963"/>
                      </a:cubicBezTo>
                      <a:cubicBezTo>
                        <a:pt x="52037" y="462767"/>
                        <a:pt x="45170" y="463425"/>
                        <a:pt x="38374" y="462073"/>
                      </a:cubicBezTo>
                      <a:cubicBezTo>
                        <a:pt x="37010" y="461918"/>
                        <a:pt x="35634" y="461888"/>
                        <a:pt x="34265" y="461984"/>
                      </a:cubicBezTo>
                      <a:lnTo>
                        <a:pt x="4892" y="461931"/>
                      </a:lnTo>
                      <a:cubicBezTo>
                        <a:pt x="3677" y="462016"/>
                        <a:pt x="2458" y="461815"/>
                        <a:pt x="1334" y="461344"/>
                      </a:cubicBezTo>
                      <a:cubicBezTo>
                        <a:pt x="2348" y="461255"/>
                        <a:pt x="3380" y="461095"/>
                        <a:pt x="4394" y="461077"/>
                      </a:cubicBezTo>
                      <a:lnTo>
                        <a:pt x="22416" y="460952"/>
                      </a:lnTo>
                      <a:cubicBezTo>
                        <a:pt x="25991" y="461127"/>
                        <a:pt x="29574" y="460876"/>
                        <a:pt x="33090" y="460205"/>
                      </a:cubicBezTo>
                      <a:cubicBezTo>
                        <a:pt x="34449" y="459994"/>
                        <a:pt x="35828" y="459935"/>
                        <a:pt x="37200" y="460027"/>
                      </a:cubicBezTo>
                      <a:cubicBezTo>
                        <a:pt x="43035" y="460027"/>
                        <a:pt x="48853" y="460027"/>
                        <a:pt x="54688" y="460027"/>
                      </a:cubicBezTo>
                      <a:cubicBezTo>
                        <a:pt x="58111" y="460079"/>
                        <a:pt x="61533" y="459848"/>
                        <a:pt x="64918" y="459334"/>
                      </a:cubicBezTo>
                      <a:cubicBezTo>
                        <a:pt x="67984" y="459010"/>
                        <a:pt x="71070" y="458908"/>
                        <a:pt x="74151" y="459031"/>
                      </a:cubicBezTo>
                      <a:cubicBezTo>
                        <a:pt x="78781" y="459232"/>
                        <a:pt x="83420" y="458953"/>
                        <a:pt x="87992" y="458195"/>
                      </a:cubicBezTo>
                      <a:cubicBezTo>
                        <a:pt x="89689" y="457960"/>
                        <a:pt x="91405" y="457894"/>
                        <a:pt x="93116" y="457999"/>
                      </a:cubicBezTo>
                      <a:cubicBezTo>
                        <a:pt x="97226" y="458202"/>
                        <a:pt x="101346" y="457921"/>
                        <a:pt x="105391" y="457163"/>
                      </a:cubicBezTo>
                      <a:cubicBezTo>
                        <a:pt x="106750" y="456951"/>
                        <a:pt x="108129" y="456891"/>
                        <a:pt x="109501" y="456985"/>
                      </a:cubicBezTo>
                      <a:cubicBezTo>
                        <a:pt x="113269" y="457163"/>
                        <a:pt x="117046" y="456877"/>
                        <a:pt x="120744" y="456131"/>
                      </a:cubicBezTo>
                      <a:cubicBezTo>
                        <a:pt x="121919" y="455930"/>
                        <a:pt x="123113" y="455870"/>
                        <a:pt x="124302" y="455953"/>
                      </a:cubicBezTo>
                      <a:cubicBezTo>
                        <a:pt x="127048" y="456103"/>
                        <a:pt x="129801" y="455839"/>
                        <a:pt x="132468" y="455171"/>
                      </a:cubicBezTo>
                      <a:cubicBezTo>
                        <a:pt x="132964" y="455021"/>
                        <a:pt x="133482" y="454962"/>
                        <a:pt x="133998" y="454993"/>
                      </a:cubicBezTo>
                      <a:cubicBezTo>
                        <a:pt x="139335" y="455384"/>
                        <a:pt x="144530" y="453907"/>
                        <a:pt x="149850" y="453747"/>
                      </a:cubicBezTo>
                      <a:cubicBezTo>
                        <a:pt x="154262" y="453623"/>
                        <a:pt x="158745" y="452680"/>
                        <a:pt x="163050" y="452128"/>
                      </a:cubicBezTo>
                      <a:cubicBezTo>
                        <a:pt x="166964" y="451648"/>
                        <a:pt x="170878" y="451310"/>
                        <a:pt x="174774" y="450794"/>
                      </a:cubicBezTo>
                      <a:cubicBezTo>
                        <a:pt x="181036" y="449940"/>
                        <a:pt x="187228" y="448926"/>
                        <a:pt x="193543" y="448125"/>
                      </a:cubicBezTo>
                      <a:cubicBezTo>
                        <a:pt x="200499" y="447254"/>
                        <a:pt x="207384" y="445973"/>
                        <a:pt x="214251" y="444656"/>
                      </a:cubicBezTo>
                      <a:cubicBezTo>
                        <a:pt x="218290" y="443874"/>
                        <a:pt x="222364" y="443322"/>
                        <a:pt x="226367" y="442450"/>
                      </a:cubicBezTo>
                      <a:cubicBezTo>
                        <a:pt x="244963" y="438563"/>
                        <a:pt x="263323" y="433621"/>
                        <a:pt x="281357" y="427649"/>
                      </a:cubicBezTo>
                      <a:cubicBezTo>
                        <a:pt x="296960" y="422374"/>
                        <a:pt x="312103" y="415829"/>
                        <a:pt x="326634" y="408079"/>
                      </a:cubicBezTo>
                      <a:cubicBezTo>
                        <a:pt x="339643" y="401148"/>
                        <a:pt x="351963" y="392993"/>
                        <a:pt x="363425" y="383724"/>
                      </a:cubicBezTo>
                      <a:cubicBezTo>
                        <a:pt x="372173" y="376544"/>
                        <a:pt x="380335" y="368680"/>
                        <a:pt x="387834" y="360205"/>
                      </a:cubicBezTo>
                      <a:cubicBezTo>
                        <a:pt x="396875" y="350126"/>
                        <a:pt x="404875" y="339159"/>
                        <a:pt x="411708" y="327470"/>
                      </a:cubicBezTo>
                      <a:cubicBezTo>
                        <a:pt x="415925" y="320212"/>
                        <a:pt x="420195" y="312971"/>
                        <a:pt x="423681" y="305321"/>
                      </a:cubicBezTo>
                      <a:cubicBezTo>
                        <a:pt x="430088" y="291460"/>
                        <a:pt x="435585" y="277198"/>
                        <a:pt x="440138" y="262624"/>
                      </a:cubicBezTo>
                      <a:cubicBezTo>
                        <a:pt x="444158" y="249530"/>
                        <a:pt x="447699" y="236329"/>
                        <a:pt x="450527" y="222915"/>
                      </a:cubicBezTo>
                      <a:cubicBezTo>
                        <a:pt x="452129" y="215390"/>
                        <a:pt x="453801" y="207882"/>
                        <a:pt x="455082" y="200286"/>
                      </a:cubicBezTo>
                      <a:cubicBezTo>
                        <a:pt x="456363" y="192689"/>
                        <a:pt x="457448" y="185110"/>
                        <a:pt x="458640" y="177514"/>
                      </a:cubicBezTo>
                      <a:cubicBezTo>
                        <a:pt x="459191" y="173956"/>
                        <a:pt x="459743" y="170398"/>
                        <a:pt x="460419" y="166840"/>
                      </a:cubicBezTo>
                      <a:cubicBezTo>
                        <a:pt x="460917" y="163975"/>
                        <a:pt x="460881" y="161058"/>
                        <a:pt x="461415" y="158176"/>
                      </a:cubicBezTo>
                      <a:cubicBezTo>
                        <a:pt x="462234" y="153817"/>
                        <a:pt x="462340" y="149280"/>
                        <a:pt x="462803" y="144922"/>
                      </a:cubicBezTo>
                      <a:cubicBezTo>
                        <a:pt x="463319" y="139994"/>
                        <a:pt x="463870" y="135083"/>
                        <a:pt x="464422" y="130155"/>
                      </a:cubicBezTo>
                      <a:cubicBezTo>
                        <a:pt x="464562" y="129662"/>
                        <a:pt x="464651" y="129155"/>
                        <a:pt x="464689" y="128643"/>
                      </a:cubicBezTo>
                      <a:cubicBezTo>
                        <a:pt x="464368" y="122630"/>
                        <a:pt x="466005" y="116741"/>
                        <a:pt x="465881" y="110728"/>
                      </a:cubicBezTo>
                      <a:cubicBezTo>
                        <a:pt x="465758" y="108500"/>
                        <a:pt x="465987" y="106267"/>
                        <a:pt x="466557" y="104110"/>
                      </a:cubicBezTo>
                      <a:cubicBezTo>
                        <a:pt x="466720" y="103617"/>
                        <a:pt x="466799" y="103100"/>
                        <a:pt x="466788" y="102580"/>
                      </a:cubicBezTo>
                      <a:cubicBezTo>
                        <a:pt x="466397" y="95197"/>
                        <a:pt x="467998" y="87921"/>
                        <a:pt x="467944" y="80538"/>
                      </a:cubicBezTo>
                      <a:cubicBezTo>
                        <a:pt x="467823" y="76775"/>
                        <a:pt x="468069" y="73010"/>
                        <a:pt x="468674" y="69294"/>
                      </a:cubicBezTo>
                      <a:cubicBezTo>
                        <a:pt x="468983" y="66566"/>
                        <a:pt x="469078" y="63818"/>
                        <a:pt x="468958" y="61075"/>
                      </a:cubicBezTo>
                      <a:cubicBezTo>
                        <a:pt x="469101" y="55738"/>
                        <a:pt x="468585" y="50401"/>
                        <a:pt x="469795" y="45188"/>
                      </a:cubicBezTo>
                      <a:cubicBezTo>
                        <a:pt x="469988" y="43833"/>
                        <a:pt x="470029" y="42460"/>
                        <a:pt x="469919" y="41096"/>
                      </a:cubicBezTo>
                      <a:cubicBezTo>
                        <a:pt x="469919" y="30795"/>
                        <a:pt x="470079" y="20512"/>
                        <a:pt x="470026" y="10230"/>
                      </a:cubicBezTo>
                      <a:cubicBezTo>
                        <a:pt x="470088" y="7168"/>
                        <a:pt x="470741" y="4148"/>
                        <a:pt x="471947" y="1334"/>
                      </a:cubicBezTo>
                      <a:lnTo>
                        <a:pt x="471947" y="5462"/>
                      </a:lnTo>
                      <a:cubicBezTo>
                        <a:pt x="471947" y="13183"/>
                        <a:pt x="471947" y="20886"/>
                        <a:pt x="472054" y="28589"/>
                      </a:cubicBezTo>
                      <a:cubicBezTo>
                        <a:pt x="471995" y="32700"/>
                        <a:pt x="472239" y="36808"/>
                        <a:pt x="472783" y="40883"/>
                      </a:cubicBezTo>
                      <a:cubicBezTo>
                        <a:pt x="473128" y="44465"/>
                        <a:pt x="473223" y="48068"/>
                        <a:pt x="473068" y="51664"/>
                      </a:cubicBezTo>
                      <a:cubicBezTo>
                        <a:pt x="473193" y="57143"/>
                        <a:pt x="472819" y="62605"/>
                        <a:pt x="473904" y="68067"/>
                      </a:cubicBezTo>
                      <a:cubicBezTo>
                        <a:pt x="474171" y="70429"/>
                        <a:pt x="474237" y="72809"/>
                        <a:pt x="474100" y="75183"/>
                      </a:cubicBezTo>
                      <a:cubicBezTo>
                        <a:pt x="473904" y="79121"/>
                        <a:pt x="474173" y="83068"/>
                        <a:pt x="474900" y="86942"/>
                      </a:cubicBezTo>
                      <a:cubicBezTo>
                        <a:pt x="475098" y="88117"/>
                        <a:pt x="475164" y="89311"/>
                        <a:pt x="475096" y="90500"/>
                      </a:cubicBezTo>
                      <a:cubicBezTo>
                        <a:pt x="474922" y="94955"/>
                        <a:pt x="475219" y="99416"/>
                        <a:pt x="475986" y="103808"/>
                      </a:cubicBezTo>
                      <a:cubicBezTo>
                        <a:pt x="476210" y="105333"/>
                        <a:pt x="476263" y="106878"/>
                        <a:pt x="476146" y="108415"/>
                      </a:cubicBezTo>
                      <a:cubicBezTo>
                        <a:pt x="476012" y="110988"/>
                        <a:pt x="476263" y="113567"/>
                        <a:pt x="476893" y="116065"/>
                      </a:cubicBezTo>
                      <a:cubicBezTo>
                        <a:pt x="477041" y="116561"/>
                        <a:pt x="477101" y="117079"/>
                        <a:pt x="477071" y="117595"/>
                      </a:cubicBezTo>
                      <a:cubicBezTo>
                        <a:pt x="476715" y="123271"/>
                        <a:pt x="478085" y="128821"/>
                        <a:pt x="478316" y="134479"/>
                      </a:cubicBezTo>
                      <a:cubicBezTo>
                        <a:pt x="478530" y="139407"/>
                        <a:pt x="479455" y="144299"/>
                        <a:pt x="480095" y="149227"/>
                      </a:cubicBezTo>
                      <a:cubicBezTo>
                        <a:pt x="480487" y="152607"/>
                        <a:pt x="480771" y="156023"/>
                        <a:pt x="481163" y="159421"/>
                      </a:cubicBezTo>
                      <a:cubicBezTo>
                        <a:pt x="483600" y="180129"/>
                        <a:pt x="487123" y="200659"/>
                        <a:pt x="491339" y="221083"/>
                      </a:cubicBezTo>
                      <a:cubicBezTo>
                        <a:pt x="495486" y="241209"/>
                        <a:pt x="501124" y="260999"/>
                        <a:pt x="508204" y="280290"/>
                      </a:cubicBezTo>
                      <a:cubicBezTo>
                        <a:pt x="515675" y="301299"/>
                        <a:pt x="525842" y="321247"/>
                        <a:pt x="538448" y="339639"/>
                      </a:cubicBezTo>
                      <a:cubicBezTo>
                        <a:pt x="542878" y="345955"/>
                        <a:pt x="547521" y="352092"/>
                        <a:pt x="552556" y="357928"/>
                      </a:cubicBezTo>
                      <a:cubicBezTo>
                        <a:pt x="557146" y="363265"/>
                        <a:pt x="562092" y="368246"/>
                        <a:pt x="567073" y="373210"/>
                      </a:cubicBezTo>
                      <a:cubicBezTo>
                        <a:pt x="573448" y="379424"/>
                        <a:pt x="580293" y="385133"/>
                        <a:pt x="587550" y="390289"/>
                      </a:cubicBezTo>
                      <a:cubicBezTo>
                        <a:pt x="594471" y="395341"/>
                        <a:pt x="601694" y="399949"/>
                        <a:pt x="609077" y="404325"/>
                      </a:cubicBezTo>
                      <a:cubicBezTo>
                        <a:pt x="620349" y="410876"/>
                        <a:pt x="632106" y="416549"/>
                        <a:pt x="644249" y="421297"/>
                      </a:cubicBezTo>
                      <a:cubicBezTo>
                        <a:pt x="660441" y="427810"/>
                        <a:pt x="677090" y="433128"/>
                        <a:pt x="694062" y="437202"/>
                      </a:cubicBezTo>
                      <a:cubicBezTo>
                        <a:pt x="704363" y="439657"/>
                        <a:pt x="714681" y="442148"/>
                        <a:pt x="725106" y="444087"/>
                      </a:cubicBezTo>
                      <a:cubicBezTo>
                        <a:pt x="732312" y="445439"/>
                        <a:pt x="739517" y="446898"/>
                        <a:pt x="746846" y="447645"/>
                      </a:cubicBezTo>
                      <a:cubicBezTo>
                        <a:pt x="755155" y="448570"/>
                        <a:pt x="763392" y="450171"/>
                        <a:pt x="771664" y="451328"/>
                      </a:cubicBezTo>
                      <a:cubicBezTo>
                        <a:pt x="776076" y="451933"/>
                        <a:pt x="780560" y="452164"/>
                        <a:pt x="784936" y="452644"/>
                      </a:cubicBezTo>
                      <a:cubicBezTo>
                        <a:pt x="790024" y="453178"/>
                        <a:pt x="795112" y="453836"/>
                        <a:pt x="800200" y="454423"/>
                      </a:cubicBezTo>
                      <a:cubicBezTo>
                        <a:pt x="801552" y="454566"/>
                        <a:pt x="802922" y="454655"/>
                        <a:pt x="804292" y="454672"/>
                      </a:cubicBezTo>
                      <a:cubicBezTo>
                        <a:pt x="806689" y="454575"/>
                        <a:pt x="809085" y="454827"/>
                        <a:pt x="811408" y="455420"/>
                      </a:cubicBezTo>
                      <a:cubicBezTo>
                        <a:pt x="811734" y="455535"/>
                        <a:pt x="812077" y="455589"/>
                        <a:pt x="812422" y="455580"/>
                      </a:cubicBezTo>
                      <a:cubicBezTo>
                        <a:pt x="818453" y="455242"/>
                        <a:pt x="824342" y="456683"/>
                        <a:pt x="830337" y="456754"/>
                      </a:cubicBezTo>
                      <a:cubicBezTo>
                        <a:pt x="833424" y="456581"/>
                        <a:pt x="836520" y="456838"/>
                        <a:pt x="839535" y="457519"/>
                      </a:cubicBezTo>
                      <a:cubicBezTo>
                        <a:pt x="840031" y="457667"/>
                        <a:pt x="840549" y="457727"/>
                        <a:pt x="841065" y="457697"/>
                      </a:cubicBezTo>
                      <a:cubicBezTo>
                        <a:pt x="851010" y="457305"/>
                        <a:pt x="860866" y="459280"/>
                        <a:pt x="870829" y="458871"/>
                      </a:cubicBezTo>
                      <a:cubicBezTo>
                        <a:pt x="873739" y="458656"/>
                        <a:pt x="876666" y="458876"/>
                        <a:pt x="879510" y="459529"/>
                      </a:cubicBezTo>
                      <a:cubicBezTo>
                        <a:pt x="880859" y="459773"/>
                        <a:pt x="882232" y="459857"/>
                        <a:pt x="883602" y="459778"/>
                      </a:cubicBezTo>
                      <a:cubicBezTo>
                        <a:pt x="889082" y="459778"/>
                        <a:pt x="894579" y="459778"/>
                        <a:pt x="900059" y="459885"/>
                      </a:cubicBezTo>
                      <a:cubicBezTo>
                        <a:pt x="904513" y="459778"/>
                        <a:pt x="908970" y="460029"/>
                        <a:pt x="913384" y="460632"/>
                      </a:cubicBezTo>
                      <a:cubicBezTo>
                        <a:pt x="916621" y="460979"/>
                        <a:pt x="919883" y="461052"/>
                        <a:pt x="923133" y="460846"/>
                      </a:cubicBezTo>
                      <a:cubicBezTo>
                        <a:pt x="928970" y="460760"/>
                        <a:pt x="934807" y="460986"/>
                        <a:pt x="940621" y="461522"/>
                      </a:cubicBezTo>
                      <a:cubicBezTo>
                        <a:pt x="939589" y="461629"/>
                        <a:pt x="938575" y="461789"/>
                        <a:pt x="937561" y="461806"/>
                      </a:cubicBezTo>
                      <a:lnTo>
                        <a:pt x="906694" y="461949"/>
                      </a:lnTo>
                      <a:cubicBezTo>
                        <a:pt x="904636" y="461913"/>
                        <a:pt x="902578" y="462093"/>
                        <a:pt x="900557" y="462482"/>
                      </a:cubicBezTo>
                      <a:cubicBezTo>
                        <a:pt x="899043" y="462762"/>
                        <a:pt x="897506" y="462881"/>
                        <a:pt x="895967" y="462838"/>
                      </a:cubicBezTo>
                      <a:cubicBezTo>
                        <a:pt x="890985" y="462838"/>
                        <a:pt x="886022" y="462838"/>
                        <a:pt x="881040" y="462945"/>
                      </a:cubicBezTo>
                      <a:cubicBezTo>
                        <a:pt x="877618" y="462927"/>
                        <a:pt x="874200" y="463160"/>
                        <a:pt x="870811" y="463639"/>
                      </a:cubicBezTo>
                      <a:cubicBezTo>
                        <a:pt x="867400" y="463968"/>
                        <a:pt x="863970" y="464076"/>
                        <a:pt x="860546" y="463959"/>
                      </a:cubicBezTo>
                      <a:cubicBezTo>
                        <a:pt x="857119" y="463838"/>
                        <a:pt x="853691" y="464082"/>
                        <a:pt x="850316" y="464688"/>
                      </a:cubicBezTo>
                      <a:cubicBezTo>
                        <a:pt x="848450" y="464966"/>
                        <a:pt x="846561" y="465055"/>
                        <a:pt x="844677" y="464955"/>
                      </a:cubicBezTo>
                      <a:cubicBezTo>
                        <a:pt x="840565" y="464795"/>
                        <a:pt x="836450" y="465082"/>
                        <a:pt x="832401" y="465809"/>
                      </a:cubicBezTo>
                      <a:cubicBezTo>
                        <a:pt x="830876" y="466035"/>
                        <a:pt x="829332" y="466101"/>
                        <a:pt x="827793" y="466005"/>
                      </a:cubicBezTo>
                      <a:cubicBezTo>
                        <a:pt x="824707" y="465829"/>
                        <a:pt x="821609" y="466092"/>
                        <a:pt x="818596" y="466788"/>
                      </a:cubicBezTo>
                      <a:cubicBezTo>
                        <a:pt x="818101" y="466944"/>
                        <a:pt x="817582" y="467005"/>
                        <a:pt x="817066" y="466966"/>
                      </a:cubicBezTo>
                      <a:cubicBezTo>
                        <a:pt x="811391" y="466539"/>
                        <a:pt x="805787" y="467695"/>
                        <a:pt x="800200" y="468264"/>
                      </a:cubicBezTo>
                      <a:cubicBezTo>
                        <a:pt x="795290" y="468762"/>
                        <a:pt x="790327" y="469065"/>
                        <a:pt x="785416" y="469777"/>
                      </a:cubicBezTo>
                      <a:cubicBezTo>
                        <a:pt x="781378" y="470364"/>
                        <a:pt x="777286" y="470862"/>
                        <a:pt x="773194" y="471182"/>
                      </a:cubicBezTo>
                      <a:cubicBezTo>
                        <a:pt x="769458" y="471484"/>
                        <a:pt x="765722" y="471965"/>
                        <a:pt x="762004" y="472481"/>
                      </a:cubicBezTo>
                      <a:cubicBezTo>
                        <a:pt x="758624" y="472943"/>
                        <a:pt x="755279" y="473762"/>
                        <a:pt x="751881" y="474117"/>
                      </a:cubicBezTo>
                      <a:cubicBezTo>
                        <a:pt x="742541" y="475149"/>
                        <a:pt x="733308" y="476928"/>
                        <a:pt x="724075" y="478654"/>
                      </a:cubicBezTo>
                      <a:cubicBezTo>
                        <a:pt x="712315" y="480860"/>
                        <a:pt x="700609" y="483493"/>
                        <a:pt x="689063" y="486606"/>
                      </a:cubicBezTo>
                      <a:cubicBezTo>
                        <a:pt x="671320" y="491214"/>
                        <a:pt x="653939" y="497119"/>
                        <a:pt x="637061" y="504272"/>
                      </a:cubicBezTo>
                      <a:cubicBezTo>
                        <a:pt x="621276" y="510972"/>
                        <a:pt x="606203" y="519240"/>
                        <a:pt x="592069" y="528948"/>
                      </a:cubicBezTo>
                      <a:cubicBezTo>
                        <a:pt x="583147" y="535061"/>
                        <a:pt x="574784" y="541947"/>
                        <a:pt x="567073" y="549531"/>
                      </a:cubicBezTo>
                      <a:cubicBezTo>
                        <a:pt x="564778" y="551844"/>
                        <a:pt x="562483" y="554157"/>
                        <a:pt x="560153" y="556434"/>
                      </a:cubicBezTo>
                      <a:cubicBezTo>
                        <a:pt x="553214" y="563307"/>
                        <a:pt x="546908" y="570791"/>
                        <a:pt x="541312" y="578797"/>
                      </a:cubicBezTo>
                      <a:cubicBezTo>
                        <a:pt x="533346" y="589752"/>
                        <a:pt x="526335" y="601369"/>
                        <a:pt x="520355" y="613524"/>
                      </a:cubicBezTo>
                      <a:cubicBezTo>
                        <a:pt x="515516" y="623558"/>
                        <a:pt x="511181" y="633805"/>
                        <a:pt x="507350" y="644266"/>
                      </a:cubicBezTo>
                      <a:cubicBezTo>
                        <a:pt x="501720" y="659893"/>
                        <a:pt x="497032" y="675844"/>
                        <a:pt x="493314" y="692034"/>
                      </a:cubicBezTo>
                      <a:cubicBezTo>
                        <a:pt x="491143" y="701356"/>
                        <a:pt x="489275" y="710749"/>
                        <a:pt x="487514" y="720143"/>
                      </a:cubicBezTo>
                      <a:cubicBezTo>
                        <a:pt x="485753" y="729536"/>
                        <a:pt x="484383" y="738663"/>
                        <a:pt x="483137" y="747985"/>
                      </a:cubicBezTo>
                      <a:cubicBezTo>
                        <a:pt x="482088" y="755937"/>
                        <a:pt x="481163" y="763996"/>
                        <a:pt x="479971" y="771860"/>
                      </a:cubicBezTo>
                      <a:cubicBezTo>
                        <a:pt x="479259" y="776592"/>
                        <a:pt x="479811" y="781467"/>
                        <a:pt x="478281" y="786092"/>
                      </a:cubicBezTo>
                      <a:cubicBezTo>
                        <a:pt x="478241" y="791568"/>
                        <a:pt x="477788" y="797033"/>
                        <a:pt x="476929" y="802442"/>
                      </a:cubicBezTo>
                      <a:cubicBezTo>
                        <a:pt x="476253" y="809077"/>
                        <a:pt x="476733" y="815802"/>
                        <a:pt x="475310" y="822367"/>
                      </a:cubicBezTo>
                      <a:cubicBezTo>
                        <a:pt x="475233" y="822700"/>
                        <a:pt x="475192" y="823039"/>
                        <a:pt x="475185" y="823381"/>
                      </a:cubicBezTo>
                      <a:cubicBezTo>
                        <a:pt x="475452" y="830497"/>
                        <a:pt x="474349" y="837400"/>
                        <a:pt x="474064" y="844392"/>
                      </a:cubicBezTo>
                      <a:cubicBezTo>
                        <a:pt x="474128" y="849362"/>
                        <a:pt x="473856" y="854331"/>
                        <a:pt x="473246" y="859264"/>
                      </a:cubicBezTo>
                      <a:cubicBezTo>
                        <a:pt x="472927" y="862504"/>
                        <a:pt x="472851" y="865763"/>
                        <a:pt x="473015" y="869014"/>
                      </a:cubicBezTo>
                      <a:cubicBezTo>
                        <a:pt x="472872" y="874351"/>
                        <a:pt x="473370" y="879688"/>
                        <a:pt x="472178" y="884883"/>
                      </a:cubicBezTo>
                      <a:cubicBezTo>
                        <a:pt x="471988" y="886244"/>
                        <a:pt x="471940" y="887621"/>
                        <a:pt x="472036" y="888992"/>
                      </a:cubicBezTo>
                      <a:cubicBezTo>
                        <a:pt x="472036" y="898089"/>
                        <a:pt x="471995" y="907180"/>
                        <a:pt x="471912" y="916265"/>
                      </a:cubicBezTo>
                      <a:cubicBezTo>
                        <a:pt x="471947" y="917955"/>
                        <a:pt x="471965" y="919663"/>
                        <a:pt x="471965" y="92137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5" name="图形 136"/>
                <p:cNvSpPr/>
                <p:nvPr/>
              </p:nvSpPr>
              <p:spPr>
                <a:xfrm rot="1396695">
                  <a:off x="3848861" y="3971831"/>
                  <a:ext cx="198512" cy="194384"/>
                </a:xfrm>
                <a:custGeom>
                  <a:avLst/>
                  <a:gdLst>
                    <a:gd name="connsiteX0" fmla="*/ 471965 w 941119"/>
                    <a:gd name="connsiteY0" fmla="*/ 921371 h 921549"/>
                    <a:gd name="connsiteX1" fmla="*/ 470026 w 941119"/>
                    <a:gd name="connsiteY1" fmla="*/ 907245 h 921549"/>
                    <a:gd name="connsiteX2" fmla="*/ 470026 w 941119"/>
                    <a:gd name="connsiteY2" fmla="*/ 886680 h 921549"/>
                    <a:gd name="connsiteX3" fmla="*/ 469296 w 941119"/>
                    <a:gd name="connsiteY3" fmla="*/ 873871 h 921549"/>
                    <a:gd name="connsiteX4" fmla="*/ 469012 w 941119"/>
                    <a:gd name="connsiteY4" fmla="*/ 862574 h 921549"/>
                    <a:gd name="connsiteX5" fmla="*/ 468211 w 941119"/>
                    <a:gd name="connsiteY5" fmla="*/ 849266 h 921549"/>
                    <a:gd name="connsiteX6" fmla="*/ 468016 w 941119"/>
                    <a:gd name="connsiteY6" fmla="*/ 845157 h 921549"/>
                    <a:gd name="connsiteX7" fmla="*/ 467144 w 941119"/>
                    <a:gd name="connsiteY7" fmla="*/ 830301 h 921549"/>
                    <a:gd name="connsiteX8" fmla="*/ 466966 w 941119"/>
                    <a:gd name="connsiteY8" fmla="*/ 824662 h 921549"/>
                    <a:gd name="connsiteX9" fmla="*/ 466201 w 941119"/>
                    <a:gd name="connsiteY9" fmla="*/ 815980 h 921549"/>
                    <a:gd name="connsiteX10" fmla="*/ 466041 w 941119"/>
                    <a:gd name="connsiteY10" fmla="*/ 814468 h 921549"/>
                    <a:gd name="connsiteX11" fmla="*/ 464813 w 941119"/>
                    <a:gd name="connsiteY11" fmla="*/ 796037 h 921549"/>
                    <a:gd name="connsiteX12" fmla="*/ 463176 w 941119"/>
                    <a:gd name="connsiteY12" fmla="*/ 781271 h 921549"/>
                    <a:gd name="connsiteX13" fmla="*/ 462892 w 941119"/>
                    <a:gd name="connsiteY13" fmla="*/ 778727 h 921549"/>
                    <a:gd name="connsiteX14" fmla="*/ 461113 w 941119"/>
                    <a:gd name="connsiteY14" fmla="*/ 762431 h 921549"/>
                    <a:gd name="connsiteX15" fmla="*/ 459992 w 941119"/>
                    <a:gd name="connsiteY15" fmla="*/ 753286 h 921549"/>
                    <a:gd name="connsiteX16" fmla="*/ 454904 w 941119"/>
                    <a:gd name="connsiteY16" fmla="*/ 720890 h 921549"/>
                    <a:gd name="connsiteX17" fmla="*/ 445137 w 941119"/>
                    <a:gd name="connsiteY17" fmla="*/ 676307 h 921549"/>
                    <a:gd name="connsiteX18" fmla="*/ 427524 w 941119"/>
                    <a:gd name="connsiteY18" fmla="*/ 625888 h 921549"/>
                    <a:gd name="connsiteX19" fmla="*/ 401924 w 941119"/>
                    <a:gd name="connsiteY19" fmla="*/ 580256 h 921549"/>
                    <a:gd name="connsiteX20" fmla="*/ 385378 w 941119"/>
                    <a:gd name="connsiteY20" fmla="*/ 559992 h 921549"/>
                    <a:gd name="connsiteX21" fmla="*/ 382372 w 941119"/>
                    <a:gd name="connsiteY21" fmla="*/ 556434 h 921549"/>
                    <a:gd name="connsiteX22" fmla="*/ 376554 w 941119"/>
                    <a:gd name="connsiteY22" fmla="*/ 550635 h 921549"/>
                    <a:gd name="connsiteX23" fmla="*/ 374170 w 941119"/>
                    <a:gd name="connsiteY23" fmla="*/ 548695 h 921549"/>
                    <a:gd name="connsiteX24" fmla="*/ 359404 w 941119"/>
                    <a:gd name="connsiteY24" fmla="*/ 535940 h 921549"/>
                    <a:gd name="connsiteX25" fmla="*/ 336526 w 941119"/>
                    <a:gd name="connsiteY25" fmla="*/ 520302 h 921549"/>
                    <a:gd name="connsiteX26" fmla="*/ 281909 w 941119"/>
                    <a:gd name="connsiteY26" fmla="*/ 495395 h 921549"/>
                    <a:gd name="connsiteX27" fmla="*/ 237966 w 941119"/>
                    <a:gd name="connsiteY27" fmla="*/ 482942 h 921549"/>
                    <a:gd name="connsiteX28" fmla="*/ 203239 w 941119"/>
                    <a:gd name="connsiteY28" fmla="*/ 476199 h 921549"/>
                    <a:gd name="connsiteX29" fmla="*/ 171839 w 941119"/>
                    <a:gd name="connsiteY29" fmla="*/ 471449 h 921549"/>
                    <a:gd name="connsiteX30" fmla="*/ 158585 w 941119"/>
                    <a:gd name="connsiteY30" fmla="*/ 470043 h 921549"/>
                    <a:gd name="connsiteX31" fmla="*/ 145349 w 941119"/>
                    <a:gd name="connsiteY31" fmla="*/ 468496 h 921549"/>
                    <a:gd name="connsiteX32" fmla="*/ 142306 w 941119"/>
                    <a:gd name="connsiteY32" fmla="*/ 468140 h 921549"/>
                    <a:gd name="connsiteX33" fmla="*/ 132611 w 941119"/>
                    <a:gd name="connsiteY33" fmla="*/ 467339 h 921549"/>
                    <a:gd name="connsiteX34" fmla="*/ 114180 w 941119"/>
                    <a:gd name="connsiteY34" fmla="*/ 466023 h 921549"/>
                    <a:gd name="connsiteX35" fmla="*/ 107063 w 941119"/>
                    <a:gd name="connsiteY35" fmla="*/ 465364 h 921549"/>
                    <a:gd name="connsiteX36" fmla="*/ 105533 w 941119"/>
                    <a:gd name="connsiteY36" fmla="*/ 465133 h 921549"/>
                    <a:gd name="connsiteX37" fmla="*/ 82975 w 941119"/>
                    <a:gd name="connsiteY37" fmla="*/ 463977 h 921549"/>
                    <a:gd name="connsiteX38" fmla="*/ 67604 w 941119"/>
                    <a:gd name="connsiteY38" fmla="*/ 463176 h 921549"/>
                    <a:gd name="connsiteX39" fmla="*/ 58887 w 941119"/>
                    <a:gd name="connsiteY39" fmla="*/ 462963 h 921549"/>
                    <a:gd name="connsiteX40" fmla="*/ 38374 w 941119"/>
                    <a:gd name="connsiteY40" fmla="*/ 462073 h 921549"/>
                    <a:gd name="connsiteX41" fmla="*/ 34265 w 941119"/>
                    <a:gd name="connsiteY41" fmla="*/ 461984 h 921549"/>
                    <a:gd name="connsiteX42" fmla="*/ 4892 w 941119"/>
                    <a:gd name="connsiteY42" fmla="*/ 461931 h 921549"/>
                    <a:gd name="connsiteX43" fmla="*/ 1334 w 941119"/>
                    <a:gd name="connsiteY43" fmla="*/ 461344 h 921549"/>
                    <a:gd name="connsiteX44" fmla="*/ 4394 w 941119"/>
                    <a:gd name="connsiteY44" fmla="*/ 461077 h 921549"/>
                    <a:gd name="connsiteX45" fmla="*/ 22416 w 941119"/>
                    <a:gd name="connsiteY45" fmla="*/ 460952 h 921549"/>
                    <a:gd name="connsiteX46" fmla="*/ 33090 w 941119"/>
                    <a:gd name="connsiteY46" fmla="*/ 460205 h 921549"/>
                    <a:gd name="connsiteX47" fmla="*/ 37200 w 941119"/>
                    <a:gd name="connsiteY47" fmla="*/ 460027 h 921549"/>
                    <a:gd name="connsiteX48" fmla="*/ 54688 w 941119"/>
                    <a:gd name="connsiteY48" fmla="*/ 460027 h 921549"/>
                    <a:gd name="connsiteX49" fmla="*/ 64918 w 941119"/>
                    <a:gd name="connsiteY49" fmla="*/ 459334 h 921549"/>
                    <a:gd name="connsiteX50" fmla="*/ 74151 w 941119"/>
                    <a:gd name="connsiteY50" fmla="*/ 459031 h 921549"/>
                    <a:gd name="connsiteX51" fmla="*/ 87992 w 941119"/>
                    <a:gd name="connsiteY51" fmla="*/ 458195 h 921549"/>
                    <a:gd name="connsiteX52" fmla="*/ 93116 w 941119"/>
                    <a:gd name="connsiteY52" fmla="*/ 457999 h 921549"/>
                    <a:gd name="connsiteX53" fmla="*/ 105391 w 941119"/>
                    <a:gd name="connsiteY53" fmla="*/ 457163 h 921549"/>
                    <a:gd name="connsiteX54" fmla="*/ 109501 w 941119"/>
                    <a:gd name="connsiteY54" fmla="*/ 456985 h 921549"/>
                    <a:gd name="connsiteX55" fmla="*/ 120744 w 941119"/>
                    <a:gd name="connsiteY55" fmla="*/ 456131 h 921549"/>
                    <a:gd name="connsiteX56" fmla="*/ 124302 w 941119"/>
                    <a:gd name="connsiteY56" fmla="*/ 455953 h 921549"/>
                    <a:gd name="connsiteX57" fmla="*/ 132468 w 941119"/>
                    <a:gd name="connsiteY57" fmla="*/ 455171 h 921549"/>
                    <a:gd name="connsiteX58" fmla="*/ 133998 w 941119"/>
                    <a:gd name="connsiteY58" fmla="*/ 454993 h 921549"/>
                    <a:gd name="connsiteX59" fmla="*/ 149850 w 941119"/>
                    <a:gd name="connsiteY59" fmla="*/ 453747 h 921549"/>
                    <a:gd name="connsiteX60" fmla="*/ 163050 w 941119"/>
                    <a:gd name="connsiteY60" fmla="*/ 452128 h 921549"/>
                    <a:gd name="connsiteX61" fmla="*/ 174774 w 941119"/>
                    <a:gd name="connsiteY61" fmla="*/ 450794 h 921549"/>
                    <a:gd name="connsiteX62" fmla="*/ 193543 w 941119"/>
                    <a:gd name="connsiteY62" fmla="*/ 448125 h 921549"/>
                    <a:gd name="connsiteX63" fmla="*/ 214251 w 941119"/>
                    <a:gd name="connsiteY63" fmla="*/ 444656 h 921549"/>
                    <a:gd name="connsiteX64" fmla="*/ 226367 w 941119"/>
                    <a:gd name="connsiteY64" fmla="*/ 442450 h 921549"/>
                    <a:gd name="connsiteX65" fmla="*/ 281357 w 941119"/>
                    <a:gd name="connsiteY65" fmla="*/ 427649 h 921549"/>
                    <a:gd name="connsiteX66" fmla="*/ 326634 w 941119"/>
                    <a:gd name="connsiteY66" fmla="*/ 408079 h 921549"/>
                    <a:gd name="connsiteX67" fmla="*/ 363425 w 941119"/>
                    <a:gd name="connsiteY67" fmla="*/ 383724 h 921549"/>
                    <a:gd name="connsiteX68" fmla="*/ 387834 w 941119"/>
                    <a:gd name="connsiteY68" fmla="*/ 360205 h 921549"/>
                    <a:gd name="connsiteX69" fmla="*/ 411708 w 941119"/>
                    <a:gd name="connsiteY69" fmla="*/ 327470 h 921549"/>
                    <a:gd name="connsiteX70" fmla="*/ 423681 w 941119"/>
                    <a:gd name="connsiteY70" fmla="*/ 305321 h 921549"/>
                    <a:gd name="connsiteX71" fmla="*/ 440138 w 941119"/>
                    <a:gd name="connsiteY71" fmla="*/ 262624 h 921549"/>
                    <a:gd name="connsiteX72" fmla="*/ 450527 w 941119"/>
                    <a:gd name="connsiteY72" fmla="*/ 222915 h 921549"/>
                    <a:gd name="connsiteX73" fmla="*/ 455082 w 941119"/>
                    <a:gd name="connsiteY73" fmla="*/ 200286 h 921549"/>
                    <a:gd name="connsiteX74" fmla="*/ 458640 w 941119"/>
                    <a:gd name="connsiteY74" fmla="*/ 177514 h 921549"/>
                    <a:gd name="connsiteX75" fmla="*/ 460419 w 941119"/>
                    <a:gd name="connsiteY75" fmla="*/ 166840 h 921549"/>
                    <a:gd name="connsiteX76" fmla="*/ 461415 w 941119"/>
                    <a:gd name="connsiteY76" fmla="*/ 158176 h 921549"/>
                    <a:gd name="connsiteX77" fmla="*/ 462803 w 941119"/>
                    <a:gd name="connsiteY77" fmla="*/ 144922 h 921549"/>
                    <a:gd name="connsiteX78" fmla="*/ 464422 w 941119"/>
                    <a:gd name="connsiteY78" fmla="*/ 130155 h 921549"/>
                    <a:gd name="connsiteX79" fmla="*/ 464689 w 941119"/>
                    <a:gd name="connsiteY79" fmla="*/ 128643 h 921549"/>
                    <a:gd name="connsiteX80" fmla="*/ 465881 w 941119"/>
                    <a:gd name="connsiteY80" fmla="*/ 110728 h 921549"/>
                    <a:gd name="connsiteX81" fmla="*/ 466557 w 941119"/>
                    <a:gd name="connsiteY81" fmla="*/ 104110 h 921549"/>
                    <a:gd name="connsiteX82" fmla="*/ 466788 w 941119"/>
                    <a:gd name="connsiteY82" fmla="*/ 102580 h 921549"/>
                    <a:gd name="connsiteX83" fmla="*/ 467944 w 941119"/>
                    <a:gd name="connsiteY83" fmla="*/ 80538 h 921549"/>
                    <a:gd name="connsiteX84" fmla="*/ 468674 w 941119"/>
                    <a:gd name="connsiteY84" fmla="*/ 69294 h 921549"/>
                    <a:gd name="connsiteX85" fmla="*/ 468958 w 941119"/>
                    <a:gd name="connsiteY85" fmla="*/ 61075 h 921549"/>
                    <a:gd name="connsiteX86" fmla="*/ 469795 w 941119"/>
                    <a:gd name="connsiteY86" fmla="*/ 45188 h 921549"/>
                    <a:gd name="connsiteX87" fmla="*/ 469919 w 941119"/>
                    <a:gd name="connsiteY87" fmla="*/ 41096 h 921549"/>
                    <a:gd name="connsiteX88" fmla="*/ 470026 w 941119"/>
                    <a:gd name="connsiteY88" fmla="*/ 10230 h 921549"/>
                    <a:gd name="connsiteX89" fmla="*/ 471947 w 941119"/>
                    <a:gd name="connsiteY89" fmla="*/ 1334 h 921549"/>
                    <a:gd name="connsiteX90" fmla="*/ 471947 w 941119"/>
                    <a:gd name="connsiteY90" fmla="*/ 5462 h 921549"/>
                    <a:gd name="connsiteX91" fmla="*/ 472054 w 941119"/>
                    <a:gd name="connsiteY91" fmla="*/ 28589 h 921549"/>
                    <a:gd name="connsiteX92" fmla="*/ 472783 w 941119"/>
                    <a:gd name="connsiteY92" fmla="*/ 40883 h 921549"/>
                    <a:gd name="connsiteX93" fmla="*/ 473068 w 941119"/>
                    <a:gd name="connsiteY93" fmla="*/ 51664 h 921549"/>
                    <a:gd name="connsiteX94" fmla="*/ 473904 w 941119"/>
                    <a:gd name="connsiteY94" fmla="*/ 68067 h 921549"/>
                    <a:gd name="connsiteX95" fmla="*/ 474100 w 941119"/>
                    <a:gd name="connsiteY95" fmla="*/ 75183 h 921549"/>
                    <a:gd name="connsiteX96" fmla="*/ 474900 w 941119"/>
                    <a:gd name="connsiteY96" fmla="*/ 86942 h 921549"/>
                    <a:gd name="connsiteX97" fmla="*/ 475096 w 941119"/>
                    <a:gd name="connsiteY97" fmla="*/ 90500 h 921549"/>
                    <a:gd name="connsiteX98" fmla="*/ 475986 w 941119"/>
                    <a:gd name="connsiteY98" fmla="*/ 103808 h 921549"/>
                    <a:gd name="connsiteX99" fmla="*/ 476146 w 941119"/>
                    <a:gd name="connsiteY99" fmla="*/ 108415 h 921549"/>
                    <a:gd name="connsiteX100" fmla="*/ 476893 w 941119"/>
                    <a:gd name="connsiteY100" fmla="*/ 116065 h 921549"/>
                    <a:gd name="connsiteX101" fmla="*/ 477071 w 941119"/>
                    <a:gd name="connsiteY101" fmla="*/ 117595 h 921549"/>
                    <a:gd name="connsiteX102" fmla="*/ 478316 w 941119"/>
                    <a:gd name="connsiteY102" fmla="*/ 134479 h 921549"/>
                    <a:gd name="connsiteX103" fmla="*/ 480095 w 941119"/>
                    <a:gd name="connsiteY103" fmla="*/ 149227 h 921549"/>
                    <a:gd name="connsiteX104" fmla="*/ 481163 w 941119"/>
                    <a:gd name="connsiteY104" fmla="*/ 159421 h 921549"/>
                    <a:gd name="connsiteX105" fmla="*/ 491339 w 941119"/>
                    <a:gd name="connsiteY105" fmla="*/ 221083 h 921549"/>
                    <a:gd name="connsiteX106" fmla="*/ 508204 w 941119"/>
                    <a:gd name="connsiteY106" fmla="*/ 280290 h 921549"/>
                    <a:gd name="connsiteX107" fmla="*/ 538448 w 941119"/>
                    <a:gd name="connsiteY107" fmla="*/ 339639 h 921549"/>
                    <a:gd name="connsiteX108" fmla="*/ 552556 w 941119"/>
                    <a:gd name="connsiteY108" fmla="*/ 357928 h 921549"/>
                    <a:gd name="connsiteX109" fmla="*/ 567073 w 941119"/>
                    <a:gd name="connsiteY109" fmla="*/ 373210 h 921549"/>
                    <a:gd name="connsiteX110" fmla="*/ 587550 w 941119"/>
                    <a:gd name="connsiteY110" fmla="*/ 390289 h 921549"/>
                    <a:gd name="connsiteX111" fmla="*/ 609077 w 941119"/>
                    <a:gd name="connsiteY111" fmla="*/ 404325 h 921549"/>
                    <a:gd name="connsiteX112" fmla="*/ 644249 w 941119"/>
                    <a:gd name="connsiteY112" fmla="*/ 421297 h 921549"/>
                    <a:gd name="connsiteX113" fmla="*/ 694062 w 941119"/>
                    <a:gd name="connsiteY113" fmla="*/ 437202 h 921549"/>
                    <a:gd name="connsiteX114" fmla="*/ 725106 w 941119"/>
                    <a:gd name="connsiteY114" fmla="*/ 444087 h 921549"/>
                    <a:gd name="connsiteX115" fmla="*/ 746846 w 941119"/>
                    <a:gd name="connsiteY115" fmla="*/ 447645 h 921549"/>
                    <a:gd name="connsiteX116" fmla="*/ 771664 w 941119"/>
                    <a:gd name="connsiteY116" fmla="*/ 451328 h 921549"/>
                    <a:gd name="connsiteX117" fmla="*/ 784936 w 941119"/>
                    <a:gd name="connsiteY117" fmla="*/ 452644 h 921549"/>
                    <a:gd name="connsiteX118" fmla="*/ 800200 w 941119"/>
                    <a:gd name="connsiteY118" fmla="*/ 454423 h 921549"/>
                    <a:gd name="connsiteX119" fmla="*/ 804292 w 941119"/>
                    <a:gd name="connsiteY119" fmla="*/ 454672 h 921549"/>
                    <a:gd name="connsiteX120" fmla="*/ 811408 w 941119"/>
                    <a:gd name="connsiteY120" fmla="*/ 455420 h 921549"/>
                    <a:gd name="connsiteX121" fmla="*/ 812422 w 941119"/>
                    <a:gd name="connsiteY121" fmla="*/ 455580 h 921549"/>
                    <a:gd name="connsiteX122" fmla="*/ 830337 w 941119"/>
                    <a:gd name="connsiteY122" fmla="*/ 456754 h 921549"/>
                    <a:gd name="connsiteX123" fmla="*/ 839535 w 941119"/>
                    <a:gd name="connsiteY123" fmla="*/ 457519 h 921549"/>
                    <a:gd name="connsiteX124" fmla="*/ 841065 w 941119"/>
                    <a:gd name="connsiteY124" fmla="*/ 457697 h 921549"/>
                    <a:gd name="connsiteX125" fmla="*/ 870829 w 941119"/>
                    <a:gd name="connsiteY125" fmla="*/ 458871 h 921549"/>
                    <a:gd name="connsiteX126" fmla="*/ 879510 w 941119"/>
                    <a:gd name="connsiteY126" fmla="*/ 459529 h 921549"/>
                    <a:gd name="connsiteX127" fmla="*/ 883602 w 941119"/>
                    <a:gd name="connsiteY127" fmla="*/ 459778 h 921549"/>
                    <a:gd name="connsiteX128" fmla="*/ 900059 w 941119"/>
                    <a:gd name="connsiteY128" fmla="*/ 459885 h 921549"/>
                    <a:gd name="connsiteX129" fmla="*/ 913384 w 941119"/>
                    <a:gd name="connsiteY129" fmla="*/ 460632 h 921549"/>
                    <a:gd name="connsiteX130" fmla="*/ 923133 w 941119"/>
                    <a:gd name="connsiteY130" fmla="*/ 460846 h 921549"/>
                    <a:gd name="connsiteX131" fmla="*/ 940621 w 941119"/>
                    <a:gd name="connsiteY131" fmla="*/ 461522 h 921549"/>
                    <a:gd name="connsiteX132" fmla="*/ 937561 w 941119"/>
                    <a:gd name="connsiteY132" fmla="*/ 461806 h 921549"/>
                    <a:gd name="connsiteX133" fmla="*/ 906694 w 941119"/>
                    <a:gd name="connsiteY133" fmla="*/ 461949 h 921549"/>
                    <a:gd name="connsiteX134" fmla="*/ 900557 w 941119"/>
                    <a:gd name="connsiteY134" fmla="*/ 462482 h 921549"/>
                    <a:gd name="connsiteX135" fmla="*/ 895967 w 941119"/>
                    <a:gd name="connsiteY135" fmla="*/ 462838 h 921549"/>
                    <a:gd name="connsiteX136" fmla="*/ 881040 w 941119"/>
                    <a:gd name="connsiteY136" fmla="*/ 462945 h 921549"/>
                    <a:gd name="connsiteX137" fmla="*/ 870811 w 941119"/>
                    <a:gd name="connsiteY137" fmla="*/ 463639 h 921549"/>
                    <a:gd name="connsiteX138" fmla="*/ 860546 w 941119"/>
                    <a:gd name="connsiteY138" fmla="*/ 463959 h 921549"/>
                    <a:gd name="connsiteX139" fmla="*/ 850316 w 941119"/>
                    <a:gd name="connsiteY139" fmla="*/ 464688 h 921549"/>
                    <a:gd name="connsiteX140" fmla="*/ 844677 w 941119"/>
                    <a:gd name="connsiteY140" fmla="*/ 464955 h 921549"/>
                    <a:gd name="connsiteX141" fmla="*/ 832401 w 941119"/>
                    <a:gd name="connsiteY141" fmla="*/ 465809 h 921549"/>
                    <a:gd name="connsiteX142" fmla="*/ 827793 w 941119"/>
                    <a:gd name="connsiteY142" fmla="*/ 466005 h 921549"/>
                    <a:gd name="connsiteX143" fmla="*/ 818596 w 941119"/>
                    <a:gd name="connsiteY143" fmla="*/ 466788 h 921549"/>
                    <a:gd name="connsiteX144" fmla="*/ 817066 w 941119"/>
                    <a:gd name="connsiteY144" fmla="*/ 466966 h 921549"/>
                    <a:gd name="connsiteX145" fmla="*/ 800200 w 941119"/>
                    <a:gd name="connsiteY145" fmla="*/ 468264 h 921549"/>
                    <a:gd name="connsiteX146" fmla="*/ 785416 w 941119"/>
                    <a:gd name="connsiteY146" fmla="*/ 469777 h 921549"/>
                    <a:gd name="connsiteX147" fmla="*/ 773194 w 941119"/>
                    <a:gd name="connsiteY147" fmla="*/ 471182 h 921549"/>
                    <a:gd name="connsiteX148" fmla="*/ 762004 w 941119"/>
                    <a:gd name="connsiteY148" fmla="*/ 472481 h 921549"/>
                    <a:gd name="connsiteX149" fmla="*/ 751881 w 941119"/>
                    <a:gd name="connsiteY149" fmla="*/ 474117 h 921549"/>
                    <a:gd name="connsiteX150" fmla="*/ 724075 w 941119"/>
                    <a:gd name="connsiteY150" fmla="*/ 478654 h 921549"/>
                    <a:gd name="connsiteX151" fmla="*/ 689063 w 941119"/>
                    <a:gd name="connsiteY151" fmla="*/ 486606 h 921549"/>
                    <a:gd name="connsiteX152" fmla="*/ 637061 w 941119"/>
                    <a:gd name="connsiteY152" fmla="*/ 504272 h 921549"/>
                    <a:gd name="connsiteX153" fmla="*/ 592069 w 941119"/>
                    <a:gd name="connsiteY153" fmla="*/ 528948 h 921549"/>
                    <a:gd name="connsiteX154" fmla="*/ 567073 w 941119"/>
                    <a:gd name="connsiteY154" fmla="*/ 549531 h 921549"/>
                    <a:gd name="connsiteX155" fmla="*/ 560153 w 941119"/>
                    <a:gd name="connsiteY155" fmla="*/ 556434 h 921549"/>
                    <a:gd name="connsiteX156" fmla="*/ 541312 w 941119"/>
                    <a:gd name="connsiteY156" fmla="*/ 578797 h 921549"/>
                    <a:gd name="connsiteX157" fmla="*/ 520355 w 941119"/>
                    <a:gd name="connsiteY157" fmla="*/ 613524 h 921549"/>
                    <a:gd name="connsiteX158" fmla="*/ 507350 w 941119"/>
                    <a:gd name="connsiteY158" fmla="*/ 644266 h 921549"/>
                    <a:gd name="connsiteX159" fmla="*/ 493314 w 941119"/>
                    <a:gd name="connsiteY159" fmla="*/ 692034 h 921549"/>
                    <a:gd name="connsiteX160" fmla="*/ 487514 w 941119"/>
                    <a:gd name="connsiteY160" fmla="*/ 720143 h 921549"/>
                    <a:gd name="connsiteX161" fmla="*/ 483137 w 941119"/>
                    <a:gd name="connsiteY161" fmla="*/ 747985 h 921549"/>
                    <a:gd name="connsiteX162" fmla="*/ 479971 w 941119"/>
                    <a:gd name="connsiteY162" fmla="*/ 771860 h 921549"/>
                    <a:gd name="connsiteX163" fmla="*/ 478281 w 941119"/>
                    <a:gd name="connsiteY163" fmla="*/ 786092 h 921549"/>
                    <a:gd name="connsiteX164" fmla="*/ 476929 w 941119"/>
                    <a:gd name="connsiteY164" fmla="*/ 802442 h 921549"/>
                    <a:gd name="connsiteX165" fmla="*/ 475310 w 941119"/>
                    <a:gd name="connsiteY165" fmla="*/ 822367 h 921549"/>
                    <a:gd name="connsiteX166" fmla="*/ 475185 w 941119"/>
                    <a:gd name="connsiteY166" fmla="*/ 823381 h 921549"/>
                    <a:gd name="connsiteX167" fmla="*/ 474064 w 941119"/>
                    <a:gd name="connsiteY167" fmla="*/ 844392 h 921549"/>
                    <a:gd name="connsiteX168" fmla="*/ 473246 w 941119"/>
                    <a:gd name="connsiteY168" fmla="*/ 859264 h 921549"/>
                    <a:gd name="connsiteX169" fmla="*/ 473015 w 941119"/>
                    <a:gd name="connsiteY169" fmla="*/ 869014 h 921549"/>
                    <a:gd name="connsiteX170" fmla="*/ 472178 w 941119"/>
                    <a:gd name="connsiteY170" fmla="*/ 884883 h 921549"/>
                    <a:gd name="connsiteX171" fmla="*/ 472036 w 941119"/>
                    <a:gd name="connsiteY171" fmla="*/ 888992 h 921549"/>
                    <a:gd name="connsiteX172" fmla="*/ 471912 w 941119"/>
                    <a:gd name="connsiteY172" fmla="*/ 916265 h 921549"/>
                    <a:gd name="connsiteX173" fmla="*/ 471965 w 941119"/>
                    <a:gd name="connsiteY173" fmla="*/ 921371 h 9215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</a:cxnLst>
                  <a:rect l="l" t="t" r="r" b="b"/>
                  <a:pathLst>
                    <a:path w="941119" h="921549">
                      <a:moveTo>
                        <a:pt x="471965" y="921371"/>
                      </a:moveTo>
                      <a:cubicBezTo>
                        <a:pt x="470378" y="916840"/>
                        <a:pt x="469718" y="912036"/>
                        <a:pt x="470026" y="907245"/>
                      </a:cubicBezTo>
                      <a:cubicBezTo>
                        <a:pt x="470026" y="900396"/>
                        <a:pt x="470026" y="893529"/>
                        <a:pt x="470026" y="886680"/>
                      </a:cubicBezTo>
                      <a:cubicBezTo>
                        <a:pt x="470102" y="882398"/>
                        <a:pt x="469859" y="878115"/>
                        <a:pt x="469296" y="873871"/>
                      </a:cubicBezTo>
                      <a:cubicBezTo>
                        <a:pt x="468951" y="870115"/>
                        <a:pt x="468857" y="866342"/>
                        <a:pt x="469012" y="862574"/>
                      </a:cubicBezTo>
                      <a:cubicBezTo>
                        <a:pt x="469012" y="858126"/>
                        <a:pt x="469279" y="853678"/>
                        <a:pt x="468211" y="849266"/>
                      </a:cubicBezTo>
                      <a:cubicBezTo>
                        <a:pt x="468003" y="847907"/>
                        <a:pt x="467937" y="846530"/>
                        <a:pt x="468016" y="845157"/>
                      </a:cubicBezTo>
                      <a:cubicBezTo>
                        <a:pt x="467891" y="840211"/>
                        <a:pt x="468229" y="835229"/>
                        <a:pt x="467144" y="830301"/>
                      </a:cubicBezTo>
                      <a:cubicBezTo>
                        <a:pt x="466896" y="828432"/>
                        <a:pt x="466838" y="826542"/>
                        <a:pt x="466966" y="824662"/>
                      </a:cubicBezTo>
                      <a:cubicBezTo>
                        <a:pt x="467130" y="821746"/>
                        <a:pt x="466872" y="818823"/>
                        <a:pt x="466201" y="815980"/>
                      </a:cubicBezTo>
                      <a:cubicBezTo>
                        <a:pt x="466059" y="815489"/>
                        <a:pt x="466005" y="814977"/>
                        <a:pt x="466041" y="814468"/>
                      </a:cubicBezTo>
                      <a:cubicBezTo>
                        <a:pt x="466414" y="808277"/>
                        <a:pt x="465027" y="802192"/>
                        <a:pt x="464813" y="796037"/>
                      </a:cubicBezTo>
                      <a:cubicBezTo>
                        <a:pt x="464635" y="791091"/>
                        <a:pt x="463746" y="786199"/>
                        <a:pt x="463176" y="781271"/>
                      </a:cubicBezTo>
                      <a:cubicBezTo>
                        <a:pt x="463038" y="780428"/>
                        <a:pt x="462943" y="779579"/>
                        <a:pt x="462892" y="778727"/>
                      </a:cubicBezTo>
                      <a:cubicBezTo>
                        <a:pt x="462629" y="773263"/>
                        <a:pt x="462034" y="767821"/>
                        <a:pt x="461113" y="762431"/>
                      </a:cubicBezTo>
                      <a:cubicBezTo>
                        <a:pt x="460686" y="759388"/>
                        <a:pt x="460401" y="756329"/>
                        <a:pt x="459992" y="753286"/>
                      </a:cubicBezTo>
                      <a:cubicBezTo>
                        <a:pt x="458498" y="742452"/>
                        <a:pt x="456754" y="731671"/>
                        <a:pt x="454904" y="720890"/>
                      </a:cubicBezTo>
                      <a:cubicBezTo>
                        <a:pt x="452420" y="705871"/>
                        <a:pt x="449159" y="690989"/>
                        <a:pt x="445137" y="676307"/>
                      </a:cubicBezTo>
                      <a:cubicBezTo>
                        <a:pt x="440458" y="659107"/>
                        <a:pt x="434573" y="642259"/>
                        <a:pt x="427524" y="625888"/>
                      </a:cubicBezTo>
                      <a:cubicBezTo>
                        <a:pt x="420559" y="609848"/>
                        <a:pt x="411982" y="594559"/>
                        <a:pt x="401924" y="580256"/>
                      </a:cubicBezTo>
                      <a:cubicBezTo>
                        <a:pt x="396960" y="573068"/>
                        <a:pt x="391427" y="566292"/>
                        <a:pt x="385378" y="559992"/>
                      </a:cubicBezTo>
                      <a:cubicBezTo>
                        <a:pt x="384293" y="558889"/>
                        <a:pt x="383333" y="557680"/>
                        <a:pt x="382372" y="556434"/>
                      </a:cubicBezTo>
                      <a:cubicBezTo>
                        <a:pt x="380666" y="554280"/>
                        <a:pt x="378714" y="552333"/>
                        <a:pt x="376554" y="550635"/>
                      </a:cubicBezTo>
                      <a:cubicBezTo>
                        <a:pt x="375722" y="550037"/>
                        <a:pt x="374925" y="549389"/>
                        <a:pt x="374170" y="548695"/>
                      </a:cubicBezTo>
                      <a:cubicBezTo>
                        <a:pt x="369525" y="544134"/>
                        <a:pt x="364594" y="539873"/>
                        <a:pt x="359404" y="535940"/>
                      </a:cubicBezTo>
                      <a:cubicBezTo>
                        <a:pt x="352144" y="530209"/>
                        <a:pt x="344501" y="524984"/>
                        <a:pt x="336526" y="520302"/>
                      </a:cubicBezTo>
                      <a:cubicBezTo>
                        <a:pt x="319182" y="510227"/>
                        <a:pt x="300888" y="501885"/>
                        <a:pt x="281909" y="495395"/>
                      </a:cubicBezTo>
                      <a:cubicBezTo>
                        <a:pt x="267490" y="490476"/>
                        <a:pt x="252821" y="486320"/>
                        <a:pt x="237966" y="482942"/>
                      </a:cubicBezTo>
                      <a:cubicBezTo>
                        <a:pt x="226473" y="480291"/>
                        <a:pt x="214927" y="477853"/>
                        <a:pt x="203239" y="476199"/>
                      </a:cubicBezTo>
                      <a:cubicBezTo>
                        <a:pt x="192760" y="474722"/>
                        <a:pt x="182335" y="472641"/>
                        <a:pt x="171839" y="471449"/>
                      </a:cubicBezTo>
                      <a:cubicBezTo>
                        <a:pt x="167444" y="470933"/>
                        <a:pt x="162943" y="470239"/>
                        <a:pt x="158585" y="470043"/>
                      </a:cubicBezTo>
                      <a:cubicBezTo>
                        <a:pt x="154226" y="469848"/>
                        <a:pt x="149690" y="469047"/>
                        <a:pt x="145349" y="468496"/>
                      </a:cubicBezTo>
                      <a:cubicBezTo>
                        <a:pt x="144341" y="468325"/>
                        <a:pt x="143326" y="468206"/>
                        <a:pt x="142306" y="468140"/>
                      </a:cubicBezTo>
                      <a:cubicBezTo>
                        <a:pt x="139033" y="468140"/>
                        <a:pt x="135795" y="467410"/>
                        <a:pt x="132611" y="467339"/>
                      </a:cubicBezTo>
                      <a:cubicBezTo>
                        <a:pt x="126420" y="467197"/>
                        <a:pt x="120353" y="465863"/>
                        <a:pt x="114180" y="466023"/>
                      </a:cubicBezTo>
                      <a:cubicBezTo>
                        <a:pt x="111788" y="466194"/>
                        <a:pt x="109383" y="465971"/>
                        <a:pt x="107063" y="465364"/>
                      </a:cubicBezTo>
                      <a:cubicBezTo>
                        <a:pt x="106570" y="465201"/>
                        <a:pt x="106053" y="465123"/>
                        <a:pt x="105533" y="465133"/>
                      </a:cubicBezTo>
                      <a:cubicBezTo>
                        <a:pt x="97972" y="465489"/>
                        <a:pt x="90518" y="464101"/>
                        <a:pt x="82975" y="463977"/>
                      </a:cubicBezTo>
                      <a:cubicBezTo>
                        <a:pt x="77838" y="464155"/>
                        <a:pt x="72695" y="463886"/>
                        <a:pt x="67604" y="463176"/>
                      </a:cubicBezTo>
                      <a:cubicBezTo>
                        <a:pt x="64708" y="462883"/>
                        <a:pt x="61794" y="462812"/>
                        <a:pt x="58887" y="462963"/>
                      </a:cubicBezTo>
                      <a:cubicBezTo>
                        <a:pt x="52037" y="462767"/>
                        <a:pt x="45170" y="463425"/>
                        <a:pt x="38374" y="462073"/>
                      </a:cubicBezTo>
                      <a:cubicBezTo>
                        <a:pt x="37010" y="461918"/>
                        <a:pt x="35634" y="461888"/>
                        <a:pt x="34265" y="461984"/>
                      </a:cubicBezTo>
                      <a:lnTo>
                        <a:pt x="4892" y="461931"/>
                      </a:lnTo>
                      <a:cubicBezTo>
                        <a:pt x="3677" y="462016"/>
                        <a:pt x="2458" y="461815"/>
                        <a:pt x="1334" y="461344"/>
                      </a:cubicBezTo>
                      <a:cubicBezTo>
                        <a:pt x="2348" y="461255"/>
                        <a:pt x="3380" y="461095"/>
                        <a:pt x="4394" y="461077"/>
                      </a:cubicBezTo>
                      <a:lnTo>
                        <a:pt x="22416" y="460952"/>
                      </a:lnTo>
                      <a:cubicBezTo>
                        <a:pt x="25991" y="461127"/>
                        <a:pt x="29574" y="460876"/>
                        <a:pt x="33090" y="460205"/>
                      </a:cubicBezTo>
                      <a:cubicBezTo>
                        <a:pt x="34449" y="459994"/>
                        <a:pt x="35828" y="459935"/>
                        <a:pt x="37200" y="460027"/>
                      </a:cubicBezTo>
                      <a:cubicBezTo>
                        <a:pt x="43035" y="460027"/>
                        <a:pt x="48853" y="460027"/>
                        <a:pt x="54688" y="460027"/>
                      </a:cubicBezTo>
                      <a:cubicBezTo>
                        <a:pt x="58111" y="460079"/>
                        <a:pt x="61533" y="459848"/>
                        <a:pt x="64918" y="459334"/>
                      </a:cubicBezTo>
                      <a:cubicBezTo>
                        <a:pt x="67984" y="459010"/>
                        <a:pt x="71070" y="458908"/>
                        <a:pt x="74151" y="459031"/>
                      </a:cubicBezTo>
                      <a:cubicBezTo>
                        <a:pt x="78781" y="459232"/>
                        <a:pt x="83420" y="458953"/>
                        <a:pt x="87992" y="458195"/>
                      </a:cubicBezTo>
                      <a:cubicBezTo>
                        <a:pt x="89689" y="457960"/>
                        <a:pt x="91405" y="457894"/>
                        <a:pt x="93116" y="457999"/>
                      </a:cubicBezTo>
                      <a:cubicBezTo>
                        <a:pt x="97226" y="458202"/>
                        <a:pt x="101346" y="457921"/>
                        <a:pt x="105391" y="457163"/>
                      </a:cubicBezTo>
                      <a:cubicBezTo>
                        <a:pt x="106750" y="456951"/>
                        <a:pt x="108129" y="456891"/>
                        <a:pt x="109501" y="456985"/>
                      </a:cubicBezTo>
                      <a:cubicBezTo>
                        <a:pt x="113269" y="457163"/>
                        <a:pt x="117046" y="456877"/>
                        <a:pt x="120744" y="456131"/>
                      </a:cubicBezTo>
                      <a:cubicBezTo>
                        <a:pt x="121919" y="455930"/>
                        <a:pt x="123113" y="455870"/>
                        <a:pt x="124302" y="455953"/>
                      </a:cubicBezTo>
                      <a:cubicBezTo>
                        <a:pt x="127048" y="456103"/>
                        <a:pt x="129801" y="455839"/>
                        <a:pt x="132468" y="455171"/>
                      </a:cubicBezTo>
                      <a:cubicBezTo>
                        <a:pt x="132964" y="455021"/>
                        <a:pt x="133482" y="454962"/>
                        <a:pt x="133998" y="454993"/>
                      </a:cubicBezTo>
                      <a:cubicBezTo>
                        <a:pt x="139335" y="455384"/>
                        <a:pt x="144530" y="453907"/>
                        <a:pt x="149850" y="453747"/>
                      </a:cubicBezTo>
                      <a:cubicBezTo>
                        <a:pt x="154262" y="453623"/>
                        <a:pt x="158745" y="452680"/>
                        <a:pt x="163050" y="452128"/>
                      </a:cubicBezTo>
                      <a:cubicBezTo>
                        <a:pt x="166964" y="451648"/>
                        <a:pt x="170878" y="451310"/>
                        <a:pt x="174774" y="450794"/>
                      </a:cubicBezTo>
                      <a:cubicBezTo>
                        <a:pt x="181036" y="449940"/>
                        <a:pt x="187228" y="448926"/>
                        <a:pt x="193543" y="448125"/>
                      </a:cubicBezTo>
                      <a:cubicBezTo>
                        <a:pt x="200499" y="447254"/>
                        <a:pt x="207384" y="445973"/>
                        <a:pt x="214251" y="444656"/>
                      </a:cubicBezTo>
                      <a:cubicBezTo>
                        <a:pt x="218290" y="443874"/>
                        <a:pt x="222364" y="443322"/>
                        <a:pt x="226367" y="442450"/>
                      </a:cubicBezTo>
                      <a:cubicBezTo>
                        <a:pt x="244963" y="438563"/>
                        <a:pt x="263323" y="433621"/>
                        <a:pt x="281357" y="427649"/>
                      </a:cubicBezTo>
                      <a:cubicBezTo>
                        <a:pt x="296960" y="422374"/>
                        <a:pt x="312103" y="415829"/>
                        <a:pt x="326634" y="408079"/>
                      </a:cubicBezTo>
                      <a:cubicBezTo>
                        <a:pt x="339643" y="401148"/>
                        <a:pt x="351963" y="392993"/>
                        <a:pt x="363425" y="383724"/>
                      </a:cubicBezTo>
                      <a:cubicBezTo>
                        <a:pt x="372173" y="376544"/>
                        <a:pt x="380335" y="368680"/>
                        <a:pt x="387834" y="360205"/>
                      </a:cubicBezTo>
                      <a:cubicBezTo>
                        <a:pt x="396875" y="350126"/>
                        <a:pt x="404875" y="339159"/>
                        <a:pt x="411708" y="327470"/>
                      </a:cubicBezTo>
                      <a:cubicBezTo>
                        <a:pt x="415925" y="320212"/>
                        <a:pt x="420195" y="312971"/>
                        <a:pt x="423681" y="305321"/>
                      </a:cubicBezTo>
                      <a:cubicBezTo>
                        <a:pt x="430088" y="291460"/>
                        <a:pt x="435585" y="277198"/>
                        <a:pt x="440138" y="262624"/>
                      </a:cubicBezTo>
                      <a:cubicBezTo>
                        <a:pt x="444158" y="249530"/>
                        <a:pt x="447699" y="236329"/>
                        <a:pt x="450527" y="222915"/>
                      </a:cubicBezTo>
                      <a:cubicBezTo>
                        <a:pt x="452129" y="215390"/>
                        <a:pt x="453801" y="207882"/>
                        <a:pt x="455082" y="200286"/>
                      </a:cubicBezTo>
                      <a:cubicBezTo>
                        <a:pt x="456363" y="192689"/>
                        <a:pt x="457448" y="185110"/>
                        <a:pt x="458640" y="177514"/>
                      </a:cubicBezTo>
                      <a:cubicBezTo>
                        <a:pt x="459191" y="173956"/>
                        <a:pt x="459743" y="170398"/>
                        <a:pt x="460419" y="166840"/>
                      </a:cubicBezTo>
                      <a:cubicBezTo>
                        <a:pt x="460917" y="163975"/>
                        <a:pt x="460881" y="161058"/>
                        <a:pt x="461415" y="158176"/>
                      </a:cubicBezTo>
                      <a:cubicBezTo>
                        <a:pt x="462234" y="153817"/>
                        <a:pt x="462340" y="149280"/>
                        <a:pt x="462803" y="144922"/>
                      </a:cubicBezTo>
                      <a:cubicBezTo>
                        <a:pt x="463319" y="139994"/>
                        <a:pt x="463870" y="135083"/>
                        <a:pt x="464422" y="130155"/>
                      </a:cubicBezTo>
                      <a:cubicBezTo>
                        <a:pt x="464562" y="129662"/>
                        <a:pt x="464651" y="129155"/>
                        <a:pt x="464689" y="128643"/>
                      </a:cubicBezTo>
                      <a:cubicBezTo>
                        <a:pt x="464368" y="122630"/>
                        <a:pt x="466005" y="116741"/>
                        <a:pt x="465881" y="110728"/>
                      </a:cubicBezTo>
                      <a:cubicBezTo>
                        <a:pt x="465758" y="108500"/>
                        <a:pt x="465987" y="106267"/>
                        <a:pt x="466557" y="104110"/>
                      </a:cubicBezTo>
                      <a:cubicBezTo>
                        <a:pt x="466720" y="103617"/>
                        <a:pt x="466799" y="103100"/>
                        <a:pt x="466788" y="102580"/>
                      </a:cubicBezTo>
                      <a:cubicBezTo>
                        <a:pt x="466397" y="95197"/>
                        <a:pt x="467998" y="87921"/>
                        <a:pt x="467944" y="80538"/>
                      </a:cubicBezTo>
                      <a:cubicBezTo>
                        <a:pt x="467823" y="76775"/>
                        <a:pt x="468069" y="73010"/>
                        <a:pt x="468674" y="69294"/>
                      </a:cubicBezTo>
                      <a:cubicBezTo>
                        <a:pt x="468983" y="66566"/>
                        <a:pt x="469078" y="63818"/>
                        <a:pt x="468958" y="61075"/>
                      </a:cubicBezTo>
                      <a:cubicBezTo>
                        <a:pt x="469101" y="55738"/>
                        <a:pt x="468585" y="50401"/>
                        <a:pt x="469795" y="45188"/>
                      </a:cubicBezTo>
                      <a:cubicBezTo>
                        <a:pt x="469988" y="43833"/>
                        <a:pt x="470029" y="42460"/>
                        <a:pt x="469919" y="41096"/>
                      </a:cubicBezTo>
                      <a:cubicBezTo>
                        <a:pt x="469919" y="30795"/>
                        <a:pt x="470079" y="20512"/>
                        <a:pt x="470026" y="10230"/>
                      </a:cubicBezTo>
                      <a:cubicBezTo>
                        <a:pt x="470088" y="7168"/>
                        <a:pt x="470741" y="4148"/>
                        <a:pt x="471947" y="1334"/>
                      </a:cubicBezTo>
                      <a:lnTo>
                        <a:pt x="471947" y="5462"/>
                      </a:lnTo>
                      <a:cubicBezTo>
                        <a:pt x="471947" y="13183"/>
                        <a:pt x="471947" y="20886"/>
                        <a:pt x="472054" y="28589"/>
                      </a:cubicBezTo>
                      <a:cubicBezTo>
                        <a:pt x="471995" y="32700"/>
                        <a:pt x="472239" y="36808"/>
                        <a:pt x="472783" y="40883"/>
                      </a:cubicBezTo>
                      <a:cubicBezTo>
                        <a:pt x="473128" y="44465"/>
                        <a:pt x="473223" y="48068"/>
                        <a:pt x="473068" y="51664"/>
                      </a:cubicBezTo>
                      <a:cubicBezTo>
                        <a:pt x="473193" y="57143"/>
                        <a:pt x="472819" y="62605"/>
                        <a:pt x="473904" y="68067"/>
                      </a:cubicBezTo>
                      <a:cubicBezTo>
                        <a:pt x="474171" y="70429"/>
                        <a:pt x="474237" y="72809"/>
                        <a:pt x="474100" y="75183"/>
                      </a:cubicBezTo>
                      <a:cubicBezTo>
                        <a:pt x="473904" y="79121"/>
                        <a:pt x="474173" y="83068"/>
                        <a:pt x="474900" y="86942"/>
                      </a:cubicBezTo>
                      <a:cubicBezTo>
                        <a:pt x="475098" y="88117"/>
                        <a:pt x="475164" y="89311"/>
                        <a:pt x="475096" y="90500"/>
                      </a:cubicBezTo>
                      <a:cubicBezTo>
                        <a:pt x="474922" y="94955"/>
                        <a:pt x="475219" y="99416"/>
                        <a:pt x="475986" y="103808"/>
                      </a:cubicBezTo>
                      <a:cubicBezTo>
                        <a:pt x="476210" y="105333"/>
                        <a:pt x="476263" y="106878"/>
                        <a:pt x="476146" y="108415"/>
                      </a:cubicBezTo>
                      <a:cubicBezTo>
                        <a:pt x="476012" y="110988"/>
                        <a:pt x="476263" y="113567"/>
                        <a:pt x="476893" y="116065"/>
                      </a:cubicBezTo>
                      <a:cubicBezTo>
                        <a:pt x="477041" y="116561"/>
                        <a:pt x="477101" y="117079"/>
                        <a:pt x="477071" y="117595"/>
                      </a:cubicBezTo>
                      <a:cubicBezTo>
                        <a:pt x="476715" y="123271"/>
                        <a:pt x="478085" y="128821"/>
                        <a:pt x="478316" y="134479"/>
                      </a:cubicBezTo>
                      <a:cubicBezTo>
                        <a:pt x="478530" y="139407"/>
                        <a:pt x="479455" y="144299"/>
                        <a:pt x="480095" y="149227"/>
                      </a:cubicBezTo>
                      <a:cubicBezTo>
                        <a:pt x="480487" y="152607"/>
                        <a:pt x="480771" y="156023"/>
                        <a:pt x="481163" y="159421"/>
                      </a:cubicBezTo>
                      <a:cubicBezTo>
                        <a:pt x="483600" y="180129"/>
                        <a:pt x="487123" y="200659"/>
                        <a:pt x="491339" y="221083"/>
                      </a:cubicBezTo>
                      <a:cubicBezTo>
                        <a:pt x="495486" y="241209"/>
                        <a:pt x="501124" y="260999"/>
                        <a:pt x="508204" y="280290"/>
                      </a:cubicBezTo>
                      <a:cubicBezTo>
                        <a:pt x="515675" y="301299"/>
                        <a:pt x="525842" y="321247"/>
                        <a:pt x="538448" y="339639"/>
                      </a:cubicBezTo>
                      <a:cubicBezTo>
                        <a:pt x="542878" y="345955"/>
                        <a:pt x="547521" y="352092"/>
                        <a:pt x="552556" y="357928"/>
                      </a:cubicBezTo>
                      <a:cubicBezTo>
                        <a:pt x="557146" y="363265"/>
                        <a:pt x="562092" y="368246"/>
                        <a:pt x="567073" y="373210"/>
                      </a:cubicBezTo>
                      <a:cubicBezTo>
                        <a:pt x="573448" y="379424"/>
                        <a:pt x="580293" y="385133"/>
                        <a:pt x="587550" y="390289"/>
                      </a:cubicBezTo>
                      <a:cubicBezTo>
                        <a:pt x="594471" y="395341"/>
                        <a:pt x="601694" y="399949"/>
                        <a:pt x="609077" y="404325"/>
                      </a:cubicBezTo>
                      <a:cubicBezTo>
                        <a:pt x="620349" y="410876"/>
                        <a:pt x="632106" y="416549"/>
                        <a:pt x="644249" y="421297"/>
                      </a:cubicBezTo>
                      <a:cubicBezTo>
                        <a:pt x="660441" y="427810"/>
                        <a:pt x="677090" y="433128"/>
                        <a:pt x="694062" y="437202"/>
                      </a:cubicBezTo>
                      <a:cubicBezTo>
                        <a:pt x="704363" y="439657"/>
                        <a:pt x="714681" y="442148"/>
                        <a:pt x="725106" y="444087"/>
                      </a:cubicBezTo>
                      <a:cubicBezTo>
                        <a:pt x="732312" y="445439"/>
                        <a:pt x="739517" y="446898"/>
                        <a:pt x="746846" y="447645"/>
                      </a:cubicBezTo>
                      <a:cubicBezTo>
                        <a:pt x="755155" y="448570"/>
                        <a:pt x="763392" y="450171"/>
                        <a:pt x="771664" y="451328"/>
                      </a:cubicBezTo>
                      <a:cubicBezTo>
                        <a:pt x="776076" y="451933"/>
                        <a:pt x="780560" y="452164"/>
                        <a:pt x="784936" y="452644"/>
                      </a:cubicBezTo>
                      <a:cubicBezTo>
                        <a:pt x="790024" y="453178"/>
                        <a:pt x="795112" y="453836"/>
                        <a:pt x="800200" y="454423"/>
                      </a:cubicBezTo>
                      <a:cubicBezTo>
                        <a:pt x="801552" y="454566"/>
                        <a:pt x="802922" y="454655"/>
                        <a:pt x="804292" y="454672"/>
                      </a:cubicBezTo>
                      <a:cubicBezTo>
                        <a:pt x="806689" y="454575"/>
                        <a:pt x="809085" y="454827"/>
                        <a:pt x="811408" y="455420"/>
                      </a:cubicBezTo>
                      <a:cubicBezTo>
                        <a:pt x="811734" y="455535"/>
                        <a:pt x="812077" y="455589"/>
                        <a:pt x="812422" y="455580"/>
                      </a:cubicBezTo>
                      <a:cubicBezTo>
                        <a:pt x="818453" y="455242"/>
                        <a:pt x="824342" y="456683"/>
                        <a:pt x="830337" y="456754"/>
                      </a:cubicBezTo>
                      <a:cubicBezTo>
                        <a:pt x="833424" y="456581"/>
                        <a:pt x="836520" y="456838"/>
                        <a:pt x="839535" y="457519"/>
                      </a:cubicBezTo>
                      <a:cubicBezTo>
                        <a:pt x="840031" y="457667"/>
                        <a:pt x="840549" y="457727"/>
                        <a:pt x="841065" y="457697"/>
                      </a:cubicBezTo>
                      <a:cubicBezTo>
                        <a:pt x="851010" y="457305"/>
                        <a:pt x="860866" y="459280"/>
                        <a:pt x="870829" y="458871"/>
                      </a:cubicBezTo>
                      <a:cubicBezTo>
                        <a:pt x="873739" y="458656"/>
                        <a:pt x="876666" y="458876"/>
                        <a:pt x="879510" y="459529"/>
                      </a:cubicBezTo>
                      <a:cubicBezTo>
                        <a:pt x="880859" y="459773"/>
                        <a:pt x="882232" y="459857"/>
                        <a:pt x="883602" y="459778"/>
                      </a:cubicBezTo>
                      <a:cubicBezTo>
                        <a:pt x="889082" y="459778"/>
                        <a:pt x="894579" y="459778"/>
                        <a:pt x="900059" y="459885"/>
                      </a:cubicBezTo>
                      <a:cubicBezTo>
                        <a:pt x="904513" y="459778"/>
                        <a:pt x="908970" y="460029"/>
                        <a:pt x="913384" y="460632"/>
                      </a:cubicBezTo>
                      <a:cubicBezTo>
                        <a:pt x="916621" y="460979"/>
                        <a:pt x="919883" y="461052"/>
                        <a:pt x="923133" y="460846"/>
                      </a:cubicBezTo>
                      <a:cubicBezTo>
                        <a:pt x="928970" y="460760"/>
                        <a:pt x="934807" y="460986"/>
                        <a:pt x="940621" y="461522"/>
                      </a:cubicBezTo>
                      <a:cubicBezTo>
                        <a:pt x="939589" y="461629"/>
                        <a:pt x="938575" y="461789"/>
                        <a:pt x="937561" y="461806"/>
                      </a:cubicBezTo>
                      <a:lnTo>
                        <a:pt x="906694" y="461949"/>
                      </a:lnTo>
                      <a:cubicBezTo>
                        <a:pt x="904636" y="461913"/>
                        <a:pt x="902578" y="462093"/>
                        <a:pt x="900557" y="462482"/>
                      </a:cubicBezTo>
                      <a:cubicBezTo>
                        <a:pt x="899043" y="462762"/>
                        <a:pt x="897506" y="462881"/>
                        <a:pt x="895967" y="462838"/>
                      </a:cubicBezTo>
                      <a:cubicBezTo>
                        <a:pt x="890985" y="462838"/>
                        <a:pt x="886022" y="462838"/>
                        <a:pt x="881040" y="462945"/>
                      </a:cubicBezTo>
                      <a:cubicBezTo>
                        <a:pt x="877618" y="462927"/>
                        <a:pt x="874200" y="463160"/>
                        <a:pt x="870811" y="463639"/>
                      </a:cubicBezTo>
                      <a:cubicBezTo>
                        <a:pt x="867400" y="463968"/>
                        <a:pt x="863970" y="464076"/>
                        <a:pt x="860546" y="463959"/>
                      </a:cubicBezTo>
                      <a:cubicBezTo>
                        <a:pt x="857119" y="463838"/>
                        <a:pt x="853691" y="464082"/>
                        <a:pt x="850316" y="464688"/>
                      </a:cubicBezTo>
                      <a:cubicBezTo>
                        <a:pt x="848450" y="464966"/>
                        <a:pt x="846561" y="465055"/>
                        <a:pt x="844677" y="464955"/>
                      </a:cubicBezTo>
                      <a:cubicBezTo>
                        <a:pt x="840565" y="464795"/>
                        <a:pt x="836450" y="465082"/>
                        <a:pt x="832401" y="465809"/>
                      </a:cubicBezTo>
                      <a:cubicBezTo>
                        <a:pt x="830876" y="466035"/>
                        <a:pt x="829332" y="466101"/>
                        <a:pt x="827793" y="466005"/>
                      </a:cubicBezTo>
                      <a:cubicBezTo>
                        <a:pt x="824707" y="465829"/>
                        <a:pt x="821609" y="466092"/>
                        <a:pt x="818596" y="466788"/>
                      </a:cubicBezTo>
                      <a:cubicBezTo>
                        <a:pt x="818101" y="466944"/>
                        <a:pt x="817582" y="467005"/>
                        <a:pt x="817066" y="466966"/>
                      </a:cubicBezTo>
                      <a:cubicBezTo>
                        <a:pt x="811391" y="466539"/>
                        <a:pt x="805787" y="467695"/>
                        <a:pt x="800200" y="468264"/>
                      </a:cubicBezTo>
                      <a:cubicBezTo>
                        <a:pt x="795290" y="468762"/>
                        <a:pt x="790327" y="469065"/>
                        <a:pt x="785416" y="469777"/>
                      </a:cubicBezTo>
                      <a:cubicBezTo>
                        <a:pt x="781378" y="470364"/>
                        <a:pt x="777286" y="470862"/>
                        <a:pt x="773194" y="471182"/>
                      </a:cubicBezTo>
                      <a:cubicBezTo>
                        <a:pt x="769458" y="471484"/>
                        <a:pt x="765722" y="471965"/>
                        <a:pt x="762004" y="472481"/>
                      </a:cubicBezTo>
                      <a:cubicBezTo>
                        <a:pt x="758624" y="472943"/>
                        <a:pt x="755279" y="473762"/>
                        <a:pt x="751881" y="474117"/>
                      </a:cubicBezTo>
                      <a:cubicBezTo>
                        <a:pt x="742541" y="475149"/>
                        <a:pt x="733308" y="476928"/>
                        <a:pt x="724075" y="478654"/>
                      </a:cubicBezTo>
                      <a:cubicBezTo>
                        <a:pt x="712315" y="480860"/>
                        <a:pt x="700609" y="483493"/>
                        <a:pt x="689063" y="486606"/>
                      </a:cubicBezTo>
                      <a:cubicBezTo>
                        <a:pt x="671320" y="491214"/>
                        <a:pt x="653939" y="497119"/>
                        <a:pt x="637061" y="504272"/>
                      </a:cubicBezTo>
                      <a:cubicBezTo>
                        <a:pt x="621276" y="510972"/>
                        <a:pt x="606203" y="519240"/>
                        <a:pt x="592069" y="528948"/>
                      </a:cubicBezTo>
                      <a:cubicBezTo>
                        <a:pt x="583147" y="535061"/>
                        <a:pt x="574784" y="541947"/>
                        <a:pt x="567073" y="549531"/>
                      </a:cubicBezTo>
                      <a:cubicBezTo>
                        <a:pt x="564778" y="551844"/>
                        <a:pt x="562483" y="554157"/>
                        <a:pt x="560153" y="556434"/>
                      </a:cubicBezTo>
                      <a:cubicBezTo>
                        <a:pt x="553214" y="563307"/>
                        <a:pt x="546908" y="570791"/>
                        <a:pt x="541312" y="578797"/>
                      </a:cubicBezTo>
                      <a:cubicBezTo>
                        <a:pt x="533346" y="589752"/>
                        <a:pt x="526335" y="601369"/>
                        <a:pt x="520355" y="613524"/>
                      </a:cubicBezTo>
                      <a:cubicBezTo>
                        <a:pt x="515516" y="623558"/>
                        <a:pt x="511181" y="633805"/>
                        <a:pt x="507350" y="644266"/>
                      </a:cubicBezTo>
                      <a:cubicBezTo>
                        <a:pt x="501720" y="659893"/>
                        <a:pt x="497032" y="675844"/>
                        <a:pt x="493314" y="692034"/>
                      </a:cubicBezTo>
                      <a:cubicBezTo>
                        <a:pt x="491143" y="701356"/>
                        <a:pt x="489275" y="710749"/>
                        <a:pt x="487514" y="720143"/>
                      </a:cubicBezTo>
                      <a:cubicBezTo>
                        <a:pt x="485753" y="729536"/>
                        <a:pt x="484383" y="738663"/>
                        <a:pt x="483137" y="747985"/>
                      </a:cubicBezTo>
                      <a:cubicBezTo>
                        <a:pt x="482088" y="755937"/>
                        <a:pt x="481163" y="763996"/>
                        <a:pt x="479971" y="771860"/>
                      </a:cubicBezTo>
                      <a:cubicBezTo>
                        <a:pt x="479259" y="776592"/>
                        <a:pt x="479811" y="781467"/>
                        <a:pt x="478281" y="786092"/>
                      </a:cubicBezTo>
                      <a:cubicBezTo>
                        <a:pt x="478241" y="791568"/>
                        <a:pt x="477788" y="797033"/>
                        <a:pt x="476929" y="802442"/>
                      </a:cubicBezTo>
                      <a:cubicBezTo>
                        <a:pt x="476253" y="809077"/>
                        <a:pt x="476733" y="815802"/>
                        <a:pt x="475310" y="822367"/>
                      </a:cubicBezTo>
                      <a:cubicBezTo>
                        <a:pt x="475233" y="822700"/>
                        <a:pt x="475192" y="823039"/>
                        <a:pt x="475185" y="823381"/>
                      </a:cubicBezTo>
                      <a:cubicBezTo>
                        <a:pt x="475452" y="830497"/>
                        <a:pt x="474349" y="837400"/>
                        <a:pt x="474064" y="844392"/>
                      </a:cubicBezTo>
                      <a:cubicBezTo>
                        <a:pt x="474128" y="849362"/>
                        <a:pt x="473856" y="854331"/>
                        <a:pt x="473246" y="859264"/>
                      </a:cubicBezTo>
                      <a:cubicBezTo>
                        <a:pt x="472927" y="862504"/>
                        <a:pt x="472851" y="865763"/>
                        <a:pt x="473015" y="869014"/>
                      </a:cubicBezTo>
                      <a:cubicBezTo>
                        <a:pt x="472872" y="874351"/>
                        <a:pt x="473370" y="879688"/>
                        <a:pt x="472178" y="884883"/>
                      </a:cubicBezTo>
                      <a:cubicBezTo>
                        <a:pt x="471988" y="886244"/>
                        <a:pt x="471940" y="887621"/>
                        <a:pt x="472036" y="888992"/>
                      </a:cubicBezTo>
                      <a:cubicBezTo>
                        <a:pt x="472036" y="898089"/>
                        <a:pt x="471995" y="907180"/>
                        <a:pt x="471912" y="916265"/>
                      </a:cubicBezTo>
                      <a:cubicBezTo>
                        <a:pt x="471947" y="917955"/>
                        <a:pt x="471965" y="919663"/>
                        <a:pt x="471965" y="92137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6" name="图形 136"/>
                <p:cNvSpPr/>
                <p:nvPr/>
              </p:nvSpPr>
              <p:spPr>
                <a:xfrm rot="1396695">
                  <a:off x="3979036" y="4028981"/>
                  <a:ext cx="198512" cy="194384"/>
                </a:xfrm>
                <a:custGeom>
                  <a:avLst/>
                  <a:gdLst>
                    <a:gd name="connsiteX0" fmla="*/ 471965 w 941119"/>
                    <a:gd name="connsiteY0" fmla="*/ 921371 h 921549"/>
                    <a:gd name="connsiteX1" fmla="*/ 470026 w 941119"/>
                    <a:gd name="connsiteY1" fmla="*/ 907245 h 921549"/>
                    <a:gd name="connsiteX2" fmla="*/ 470026 w 941119"/>
                    <a:gd name="connsiteY2" fmla="*/ 886680 h 921549"/>
                    <a:gd name="connsiteX3" fmla="*/ 469296 w 941119"/>
                    <a:gd name="connsiteY3" fmla="*/ 873871 h 921549"/>
                    <a:gd name="connsiteX4" fmla="*/ 469012 w 941119"/>
                    <a:gd name="connsiteY4" fmla="*/ 862574 h 921549"/>
                    <a:gd name="connsiteX5" fmla="*/ 468211 w 941119"/>
                    <a:gd name="connsiteY5" fmla="*/ 849266 h 921549"/>
                    <a:gd name="connsiteX6" fmla="*/ 468016 w 941119"/>
                    <a:gd name="connsiteY6" fmla="*/ 845157 h 921549"/>
                    <a:gd name="connsiteX7" fmla="*/ 467144 w 941119"/>
                    <a:gd name="connsiteY7" fmla="*/ 830301 h 921549"/>
                    <a:gd name="connsiteX8" fmla="*/ 466966 w 941119"/>
                    <a:gd name="connsiteY8" fmla="*/ 824662 h 921549"/>
                    <a:gd name="connsiteX9" fmla="*/ 466201 w 941119"/>
                    <a:gd name="connsiteY9" fmla="*/ 815980 h 921549"/>
                    <a:gd name="connsiteX10" fmla="*/ 466041 w 941119"/>
                    <a:gd name="connsiteY10" fmla="*/ 814468 h 921549"/>
                    <a:gd name="connsiteX11" fmla="*/ 464813 w 941119"/>
                    <a:gd name="connsiteY11" fmla="*/ 796037 h 921549"/>
                    <a:gd name="connsiteX12" fmla="*/ 463176 w 941119"/>
                    <a:gd name="connsiteY12" fmla="*/ 781271 h 921549"/>
                    <a:gd name="connsiteX13" fmla="*/ 462892 w 941119"/>
                    <a:gd name="connsiteY13" fmla="*/ 778727 h 921549"/>
                    <a:gd name="connsiteX14" fmla="*/ 461113 w 941119"/>
                    <a:gd name="connsiteY14" fmla="*/ 762431 h 921549"/>
                    <a:gd name="connsiteX15" fmla="*/ 459992 w 941119"/>
                    <a:gd name="connsiteY15" fmla="*/ 753286 h 921549"/>
                    <a:gd name="connsiteX16" fmla="*/ 454904 w 941119"/>
                    <a:gd name="connsiteY16" fmla="*/ 720890 h 921549"/>
                    <a:gd name="connsiteX17" fmla="*/ 445137 w 941119"/>
                    <a:gd name="connsiteY17" fmla="*/ 676307 h 921549"/>
                    <a:gd name="connsiteX18" fmla="*/ 427524 w 941119"/>
                    <a:gd name="connsiteY18" fmla="*/ 625888 h 921549"/>
                    <a:gd name="connsiteX19" fmla="*/ 401924 w 941119"/>
                    <a:gd name="connsiteY19" fmla="*/ 580256 h 921549"/>
                    <a:gd name="connsiteX20" fmla="*/ 385378 w 941119"/>
                    <a:gd name="connsiteY20" fmla="*/ 559992 h 921549"/>
                    <a:gd name="connsiteX21" fmla="*/ 382372 w 941119"/>
                    <a:gd name="connsiteY21" fmla="*/ 556434 h 921549"/>
                    <a:gd name="connsiteX22" fmla="*/ 376554 w 941119"/>
                    <a:gd name="connsiteY22" fmla="*/ 550635 h 921549"/>
                    <a:gd name="connsiteX23" fmla="*/ 374170 w 941119"/>
                    <a:gd name="connsiteY23" fmla="*/ 548695 h 921549"/>
                    <a:gd name="connsiteX24" fmla="*/ 359404 w 941119"/>
                    <a:gd name="connsiteY24" fmla="*/ 535940 h 921549"/>
                    <a:gd name="connsiteX25" fmla="*/ 336526 w 941119"/>
                    <a:gd name="connsiteY25" fmla="*/ 520302 h 921549"/>
                    <a:gd name="connsiteX26" fmla="*/ 281909 w 941119"/>
                    <a:gd name="connsiteY26" fmla="*/ 495395 h 921549"/>
                    <a:gd name="connsiteX27" fmla="*/ 237966 w 941119"/>
                    <a:gd name="connsiteY27" fmla="*/ 482942 h 921549"/>
                    <a:gd name="connsiteX28" fmla="*/ 203239 w 941119"/>
                    <a:gd name="connsiteY28" fmla="*/ 476199 h 921549"/>
                    <a:gd name="connsiteX29" fmla="*/ 171839 w 941119"/>
                    <a:gd name="connsiteY29" fmla="*/ 471449 h 921549"/>
                    <a:gd name="connsiteX30" fmla="*/ 158585 w 941119"/>
                    <a:gd name="connsiteY30" fmla="*/ 470043 h 921549"/>
                    <a:gd name="connsiteX31" fmla="*/ 145349 w 941119"/>
                    <a:gd name="connsiteY31" fmla="*/ 468496 h 921549"/>
                    <a:gd name="connsiteX32" fmla="*/ 142306 w 941119"/>
                    <a:gd name="connsiteY32" fmla="*/ 468140 h 921549"/>
                    <a:gd name="connsiteX33" fmla="*/ 132611 w 941119"/>
                    <a:gd name="connsiteY33" fmla="*/ 467339 h 921549"/>
                    <a:gd name="connsiteX34" fmla="*/ 114180 w 941119"/>
                    <a:gd name="connsiteY34" fmla="*/ 466023 h 921549"/>
                    <a:gd name="connsiteX35" fmla="*/ 107063 w 941119"/>
                    <a:gd name="connsiteY35" fmla="*/ 465364 h 921549"/>
                    <a:gd name="connsiteX36" fmla="*/ 105533 w 941119"/>
                    <a:gd name="connsiteY36" fmla="*/ 465133 h 921549"/>
                    <a:gd name="connsiteX37" fmla="*/ 82975 w 941119"/>
                    <a:gd name="connsiteY37" fmla="*/ 463977 h 921549"/>
                    <a:gd name="connsiteX38" fmla="*/ 67604 w 941119"/>
                    <a:gd name="connsiteY38" fmla="*/ 463176 h 921549"/>
                    <a:gd name="connsiteX39" fmla="*/ 58887 w 941119"/>
                    <a:gd name="connsiteY39" fmla="*/ 462963 h 921549"/>
                    <a:gd name="connsiteX40" fmla="*/ 38374 w 941119"/>
                    <a:gd name="connsiteY40" fmla="*/ 462073 h 921549"/>
                    <a:gd name="connsiteX41" fmla="*/ 34265 w 941119"/>
                    <a:gd name="connsiteY41" fmla="*/ 461984 h 921549"/>
                    <a:gd name="connsiteX42" fmla="*/ 4892 w 941119"/>
                    <a:gd name="connsiteY42" fmla="*/ 461931 h 921549"/>
                    <a:gd name="connsiteX43" fmla="*/ 1334 w 941119"/>
                    <a:gd name="connsiteY43" fmla="*/ 461344 h 921549"/>
                    <a:gd name="connsiteX44" fmla="*/ 4394 w 941119"/>
                    <a:gd name="connsiteY44" fmla="*/ 461077 h 921549"/>
                    <a:gd name="connsiteX45" fmla="*/ 22416 w 941119"/>
                    <a:gd name="connsiteY45" fmla="*/ 460952 h 921549"/>
                    <a:gd name="connsiteX46" fmla="*/ 33090 w 941119"/>
                    <a:gd name="connsiteY46" fmla="*/ 460205 h 921549"/>
                    <a:gd name="connsiteX47" fmla="*/ 37200 w 941119"/>
                    <a:gd name="connsiteY47" fmla="*/ 460027 h 921549"/>
                    <a:gd name="connsiteX48" fmla="*/ 54688 w 941119"/>
                    <a:gd name="connsiteY48" fmla="*/ 460027 h 921549"/>
                    <a:gd name="connsiteX49" fmla="*/ 64918 w 941119"/>
                    <a:gd name="connsiteY49" fmla="*/ 459334 h 921549"/>
                    <a:gd name="connsiteX50" fmla="*/ 74151 w 941119"/>
                    <a:gd name="connsiteY50" fmla="*/ 459031 h 921549"/>
                    <a:gd name="connsiteX51" fmla="*/ 87992 w 941119"/>
                    <a:gd name="connsiteY51" fmla="*/ 458195 h 921549"/>
                    <a:gd name="connsiteX52" fmla="*/ 93116 w 941119"/>
                    <a:gd name="connsiteY52" fmla="*/ 457999 h 921549"/>
                    <a:gd name="connsiteX53" fmla="*/ 105391 w 941119"/>
                    <a:gd name="connsiteY53" fmla="*/ 457163 h 921549"/>
                    <a:gd name="connsiteX54" fmla="*/ 109501 w 941119"/>
                    <a:gd name="connsiteY54" fmla="*/ 456985 h 921549"/>
                    <a:gd name="connsiteX55" fmla="*/ 120744 w 941119"/>
                    <a:gd name="connsiteY55" fmla="*/ 456131 h 921549"/>
                    <a:gd name="connsiteX56" fmla="*/ 124302 w 941119"/>
                    <a:gd name="connsiteY56" fmla="*/ 455953 h 921549"/>
                    <a:gd name="connsiteX57" fmla="*/ 132468 w 941119"/>
                    <a:gd name="connsiteY57" fmla="*/ 455171 h 921549"/>
                    <a:gd name="connsiteX58" fmla="*/ 133998 w 941119"/>
                    <a:gd name="connsiteY58" fmla="*/ 454993 h 921549"/>
                    <a:gd name="connsiteX59" fmla="*/ 149850 w 941119"/>
                    <a:gd name="connsiteY59" fmla="*/ 453747 h 921549"/>
                    <a:gd name="connsiteX60" fmla="*/ 163050 w 941119"/>
                    <a:gd name="connsiteY60" fmla="*/ 452128 h 921549"/>
                    <a:gd name="connsiteX61" fmla="*/ 174774 w 941119"/>
                    <a:gd name="connsiteY61" fmla="*/ 450794 h 921549"/>
                    <a:gd name="connsiteX62" fmla="*/ 193543 w 941119"/>
                    <a:gd name="connsiteY62" fmla="*/ 448125 h 921549"/>
                    <a:gd name="connsiteX63" fmla="*/ 214251 w 941119"/>
                    <a:gd name="connsiteY63" fmla="*/ 444656 h 921549"/>
                    <a:gd name="connsiteX64" fmla="*/ 226367 w 941119"/>
                    <a:gd name="connsiteY64" fmla="*/ 442450 h 921549"/>
                    <a:gd name="connsiteX65" fmla="*/ 281357 w 941119"/>
                    <a:gd name="connsiteY65" fmla="*/ 427649 h 921549"/>
                    <a:gd name="connsiteX66" fmla="*/ 326634 w 941119"/>
                    <a:gd name="connsiteY66" fmla="*/ 408079 h 921549"/>
                    <a:gd name="connsiteX67" fmla="*/ 363425 w 941119"/>
                    <a:gd name="connsiteY67" fmla="*/ 383724 h 921549"/>
                    <a:gd name="connsiteX68" fmla="*/ 387834 w 941119"/>
                    <a:gd name="connsiteY68" fmla="*/ 360205 h 921549"/>
                    <a:gd name="connsiteX69" fmla="*/ 411708 w 941119"/>
                    <a:gd name="connsiteY69" fmla="*/ 327470 h 921549"/>
                    <a:gd name="connsiteX70" fmla="*/ 423681 w 941119"/>
                    <a:gd name="connsiteY70" fmla="*/ 305321 h 921549"/>
                    <a:gd name="connsiteX71" fmla="*/ 440138 w 941119"/>
                    <a:gd name="connsiteY71" fmla="*/ 262624 h 921549"/>
                    <a:gd name="connsiteX72" fmla="*/ 450527 w 941119"/>
                    <a:gd name="connsiteY72" fmla="*/ 222915 h 921549"/>
                    <a:gd name="connsiteX73" fmla="*/ 455082 w 941119"/>
                    <a:gd name="connsiteY73" fmla="*/ 200286 h 921549"/>
                    <a:gd name="connsiteX74" fmla="*/ 458640 w 941119"/>
                    <a:gd name="connsiteY74" fmla="*/ 177514 h 921549"/>
                    <a:gd name="connsiteX75" fmla="*/ 460419 w 941119"/>
                    <a:gd name="connsiteY75" fmla="*/ 166840 h 921549"/>
                    <a:gd name="connsiteX76" fmla="*/ 461415 w 941119"/>
                    <a:gd name="connsiteY76" fmla="*/ 158176 h 921549"/>
                    <a:gd name="connsiteX77" fmla="*/ 462803 w 941119"/>
                    <a:gd name="connsiteY77" fmla="*/ 144922 h 921549"/>
                    <a:gd name="connsiteX78" fmla="*/ 464422 w 941119"/>
                    <a:gd name="connsiteY78" fmla="*/ 130155 h 921549"/>
                    <a:gd name="connsiteX79" fmla="*/ 464689 w 941119"/>
                    <a:gd name="connsiteY79" fmla="*/ 128643 h 921549"/>
                    <a:gd name="connsiteX80" fmla="*/ 465881 w 941119"/>
                    <a:gd name="connsiteY80" fmla="*/ 110728 h 921549"/>
                    <a:gd name="connsiteX81" fmla="*/ 466557 w 941119"/>
                    <a:gd name="connsiteY81" fmla="*/ 104110 h 921549"/>
                    <a:gd name="connsiteX82" fmla="*/ 466788 w 941119"/>
                    <a:gd name="connsiteY82" fmla="*/ 102580 h 921549"/>
                    <a:gd name="connsiteX83" fmla="*/ 467944 w 941119"/>
                    <a:gd name="connsiteY83" fmla="*/ 80538 h 921549"/>
                    <a:gd name="connsiteX84" fmla="*/ 468674 w 941119"/>
                    <a:gd name="connsiteY84" fmla="*/ 69294 h 921549"/>
                    <a:gd name="connsiteX85" fmla="*/ 468958 w 941119"/>
                    <a:gd name="connsiteY85" fmla="*/ 61075 h 921549"/>
                    <a:gd name="connsiteX86" fmla="*/ 469795 w 941119"/>
                    <a:gd name="connsiteY86" fmla="*/ 45188 h 921549"/>
                    <a:gd name="connsiteX87" fmla="*/ 469919 w 941119"/>
                    <a:gd name="connsiteY87" fmla="*/ 41096 h 921549"/>
                    <a:gd name="connsiteX88" fmla="*/ 470026 w 941119"/>
                    <a:gd name="connsiteY88" fmla="*/ 10230 h 921549"/>
                    <a:gd name="connsiteX89" fmla="*/ 471947 w 941119"/>
                    <a:gd name="connsiteY89" fmla="*/ 1334 h 921549"/>
                    <a:gd name="connsiteX90" fmla="*/ 471947 w 941119"/>
                    <a:gd name="connsiteY90" fmla="*/ 5462 h 921549"/>
                    <a:gd name="connsiteX91" fmla="*/ 472054 w 941119"/>
                    <a:gd name="connsiteY91" fmla="*/ 28589 h 921549"/>
                    <a:gd name="connsiteX92" fmla="*/ 472783 w 941119"/>
                    <a:gd name="connsiteY92" fmla="*/ 40883 h 921549"/>
                    <a:gd name="connsiteX93" fmla="*/ 473068 w 941119"/>
                    <a:gd name="connsiteY93" fmla="*/ 51664 h 921549"/>
                    <a:gd name="connsiteX94" fmla="*/ 473904 w 941119"/>
                    <a:gd name="connsiteY94" fmla="*/ 68067 h 921549"/>
                    <a:gd name="connsiteX95" fmla="*/ 474100 w 941119"/>
                    <a:gd name="connsiteY95" fmla="*/ 75183 h 921549"/>
                    <a:gd name="connsiteX96" fmla="*/ 474900 w 941119"/>
                    <a:gd name="connsiteY96" fmla="*/ 86942 h 921549"/>
                    <a:gd name="connsiteX97" fmla="*/ 475096 w 941119"/>
                    <a:gd name="connsiteY97" fmla="*/ 90500 h 921549"/>
                    <a:gd name="connsiteX98" fmla="*/ 475986 w 941119"/>
                    <a:gd name="connsiteY98" fmla="*/ 103808 h 921549"/>
                    <a:gd name="connsiteX99" fmla="*/ 476146 w 941119"/>
                    <a:gd name="connsiteY99" fmla="*/ 108415 h 921549"/>
                    <a:gd name="connsiteX100" fmla="*/ 476893 w 941119"/>
                    <a:gd name="connsiteY100" fmla="*/ 116065 h 921549"/>
                    <a:gd name="connsiteX101" fmla="*/ 477071 w 941119"/>
                    <a:gd name="connsiteY101" fmla="*/ 117595 h 921549"/>
                    <a:gd name="connsiteX102" fmla="*/ 478316 w 941119"/>
                    <a:gd name="connsiteY102" fmla="*/ 134479 h 921549"/>
                    <a:gd name="connsiteX103" fmla="*/ 480095 w 941119"/>
                    <a:gd name="connsiteY103" fmla="*/ 149227 h 921549"/>
                    <a:gd name="connsiteX104" fmla="*/ 481163 w 941119"/>
                    <a:gd name="connsiteY104" fmla="*/ 159421 h 921549"/>
                    <a:gd name="connsiteX105" fmla="*/ 491339 w 941119"/>
                    <a:gd name="connsiteY105" fmla="*/ 221083 h 921549"/>
                    <a:gd name="connsiteX106" fmla="*/ 508204 w 941119"/>
                    <a:gd name="connsiteY106" fmla="*/ 280290 h 921549"/>
                    <a:gd name="connsiteX107" fmla="*/ 538448 w 941119"/>
                    <a:gd name="connsiteY107" fmla="*/ 339639 h 921549"/>
                    <a:gd name="connsiteX108" fmla="*/ 552556 w 941119"/>
                    <a:gd name="connsiteY108" fmla="*/ 357928 h 921549"/>
                    <a:gd name="connsiteX109" fmla="*/ 567073 w 941119"/>
                    <a:gd name="connsiteY109" fmla="*/ 373210 h 921549"/>
                    <a:gd name="connsiteX110" fmla="*/ 587550 w 941119"/>
                    <a:gd name="connsiteY110" fmla="*/ 390289 h 921549"/>
                    <a:gd name="connsiteX111" fmla="*/ 609077 w 941119"/>
                    <a:gd name="connsiteY111" fmla="*/ 404325 h 921549"/>
                    <a:gd name="connsiteX112" fmla="*/ 644249 w 941119"/>
                    <a:gd name="connsiteY112" fmla="*/ 421297 h 921549"/>
                    <a:gd name="connsiteX113" fmla="*/ 694062 w 941119"/>
                    <a:gd name="connsiteY113" fmla="*/ 437202 h 921549"/>
                    <a:gd name="connsiteX114" fmla="*/ 725106 w 941119"/>
                    <a:gd name="connsiteY114" fmla="*/ 444087 h 921549"/>
                    <a:gd name="connsiteX115" fmla="*/ 746846 w 941119"/>
                    <a:gd name="connsiteY115" fmla="*/ 447645 h 921549"/>
                    <a:gd name="connsiteX116" fmla="*/ 771664 w 941119"/>
                    <a:gd name="connsiteY116" fmla="*/ 451328 h 921549"/>
                    <a:gd name="connsiteX117" fmla="*/ 784936 w 941119"/>
                    <a:gd name="connsiteY117" fmla="*/ 452644 h 921549"/>
                    <a:gd name="connsiteX118" fmla="*/ 800200 w 941119"/>
                    <a:gd name="connsiteY118" fmla="*/ 454423 h 921549"/>
                    <a:gd name="connsiteX119" fmla="*/ 804292 w 941119"/>
                    <a:gd name="connsiteY119" fmla="*/ 454672 h 921549"/>
                    <a:gd name="connsiteX120" fmla="*/ 811408 w 941119"/>
                    <a:gd name="connsiteY120" fmla="*/ 455420 h 921549"/>
                    <a:gd name="connsiteX121" fmla="*/ 812422 w 941119"/>
                    <a:gd name="connsiteY121" fmla="*/ 455580 h 921549"/>
                    <a:gd name="connsiteX122" fmla="*/ 830337 w 941119"/>
                    <a:gd name="connsiteY122" fmla="*/ 456754 h 921549"/>
                    <a:gd name="connsiteX123" fmla="*/ 839535 w 941119"/>
                    <a:gd name="connsiteY123" fmla="*/ 457519 h 921549"/>
                    <a:gd name="connsiteX124" fmla="*/ 841065 w 941119"/>
                    <a:gd name="connsiteY124" fmla="*/ 457697 h 921549"/>
                    <a:gd name="connsiteX125" fmla="*/ 870829 w 941119"/>
                    <a:gd name="connsiteY125" fmla="*/ 458871 h 921549"/>
                    <a:gd name="connsiteX126" fmla="*/ 879510 w 941119"/>
                    <a:gd name="connsiteY126" fmla="*/ 459529 h 921549"/>
                    <a:gd name="connsiteX127" fmla="*/ 883602 w 941119"/>
                    <a:gd name="connsiteY127" fmla="*/ 459778 h 921549"/>
                    <a:gd name="connsiteX128" fmla="*/ 900059 w 941119"/>
                    <a:gd name="connsiteY128" fmla="*/ 459885 h 921549"/>
                    <a:gd name="connsiteX129" fmla="*/ 913384 w 941119"/>
                    <a:gd name="connsiteY129" fmla="*/ 460632 h 921549"/>
                    <a:gd name="connsiteX130" fmla="*/ 923133 w 941119"/>
                    <a:gd name="connsiteY130" fmla="*/ 460846 h 921549"/>
                    <a:gd name="connsiteX131" fmla="*/ 940621 w 941119"/>
                    <a:gd name="connsiteY131" fmla="*/ 461522 h 921549"/>
                    <a:gd name="connsiteX132" fmla="*/ 937561 w 941119"/>
                    <a:gd name="connsiteY132" fmla="*/ 461806 h 921549"/>
                    <a:gd name="connsiteX133" fmla="*/ 906694 w 941119"/>
                    <a:gd name="connsiteY133" fmla="*/ 461949 h 921549"/>
                    <a:gd name="connsiteX134" fmla="*/ 900557 w 941119"/>
                    <a:gd name="connsiteY134" fmla="*/ 462482 h 921549"/>
                    <a:gd name="connsiteX135" fmla="*/ 895967 w 941119"/>
                    <a:gd name="connsiteY135" fmla="*/ 462838 h 921549"/>
                    <a:gd name="connsiteX136" fmla="*/ 881040 w 941119"/>
                    <a:gd name="connsiteY136" fmla="*/ 462945 h 921549"/>
                    <a:gd name="connsiteX137" fmla="*/ 870811 w 941119"/>
                    <a:gd name="connsiteY137" fmla="*/ 463639 h 921549"/>
                    <a:gd name="connsiteX138" fmla="*/ 860546 w 941119"/>
                    <a:gd name="connsiteY138" fmla="*/ 463959 h 921549"/>
                    <a:gd name="connsiteX139" fmla="*/ 850316 w 941119"/>
                    <a:gd name="connsiteY139" fmla="*/ 464688 h 921549"/>
                    <a:gd name="connsiteX140" fmla="*/ 844677 w 941119"/>
                    <a:gd name="connsiteY140" fmla="*/ 464955 h 921549"/>
                    <a:gd name="connsiteX141" fmla="*/ 832401 w 941119"/>
                    <a:gd name="connsiteY141" fmla="*/ 465809 h 921549"/>
                    <a:gd name="connsiteX142" fmla="*/ 827793 w 941119"/>
                    <a:gd name="connsiteY142" fmla="*/ 466005 h 921549"/>
                    <a:gd name="connsiteX143" fmla="*/ 818596 w 941119"/>
                    <a:gd name="connsiteY143" fmla="*/ 466788 h 921549"/>
                    <a:gd name="connsiteX144" fmla="*/ 817066 w 941119"/>
                    <a:gd name="connsiteY144" fmla="*/ 466966 h 921549"/>
                    <a:gd name="connsiteX145" fmla="*/ 800200 w 941119"/>
                    <a:gd name="connsiteY145" fmla="*/ 468264 h 921549"/>
                    <a:gd name="connsiteX146" fmla="*/ 785416 w 941119"/>
                    <a:gd name="connsiteY146" fmla="*/ 469777 h 921549"/>
                    <a:gd name="connsiteX147" fmla="*/ 773194 w 941119"/>
                    <a:gd name="connsiteY147" fmla="*/ 471182 h 921549"/>
                    <a:gd name="connsiteX148" fmla="*/ 762004 w 941119"/>
                    <a:gd name="connsiteY148" fmla="*/ 472481 h 921549"/>
                    <a:gd name="connsiteX149" fmla="*/ 751881 w 941119"/>
                    <a:gd name="connsiteY149" fmla="*/ 474117 h 921549"/>
                    <a:gd name="connsiteX150" fmla="*/ 724075 w 941119"/>
                    <a:gd name="connsiteY150" fmla="*/ 478654 h 921549"/>
                    <a:gd name="connsiteX151" fmla="*/ 689063 w 941119"/>
                    <a:gd name="connsiteY151" fmla="*/ 486606 h 921549"/>
                    <a:gd name="connsiteX152" fmla="*/ 637061 w 941119"/>
                    <a:gd name="connsiteY152" fmla="*/ 504272 h 921549"/>
                    <a:gd name="connsiteX153" fmla="*/ 592069 w 941119"/>
                    <a:gd name="connsiteY153" fmla="*/ 528948 h 921549"/>
                    <a:gd name="connsiteX154" fmla="*/ 567073 w 941119"/>
                    <a:gd name="connsiteY154" fmla="*/ 549531 h 921549"/>
                    <a:gd name="connsiteX155" fmla="*/ 560153 w 941119"/>
                    <a:gd name="connsiteY155" fmla="*/ 556434 h 921549"/>
                    <a:gd name="connsiteX156" fmla="*/ 541312 w 941119"/>
                    <a:gd name="connsiteY156" fmla="*/ 578797 h 921549"/>
                    <a:gd name="connsiteX157" fmla="*/ 520355 w 941119"/>
                    <a:gd name="connsiteY157" fmla="*/ 613524 h 921549"/>
                    <a:gd name="connsiteX158" fmla="*/ 507350 w 941119"/>
                    <a:gd name="connsiteY158" fmla="*/ 644266 h 921549"/>
                    <a:gd name="connsiteX159" fmla="*/ 493314 w 941119"/>
                    <a:gd name="connsiteY159" fmla="*/ 692034 h 921549"/>
                    <a:gd name="connsiteX160" fmla="*/ 487514 w 941119"/>
                    <a:gd name="connsiteY160" fmla="*/ 720143 h 921549"/>
                    <a:gd name="connsiteX161" fmla="*/ 483137 w 941119"/>
                    <a:gd name="connsiteY161" fmla="*/ 747985 h 921549"/>
                    <a:gd name="connsiteX162" fmla="*/ 479971 w 941119"/>
                    <a:gd name="connsiteY162" fmla="*/ 771860 h 921549"/>
                    <a:gd name="connsiteX163" fmla="*/ 478281 w 941119"/>
                    <a:gd name="connsiteY163" fmla="*/ 786092 h 921549"/>
                    <a:gd name="connsiteX164" fmla="*/ 476929 w 941119"/>
                    <a:gd name="connsiteY164" fmla="*/ 802442 h 921549"/>
                    <a:gd name="connsiteX165" fmla="*/ 475310 w 941119"/>
                    <a:gd name="connsiteY165" fmla="*/ 822367 h 921549"/>
                    <a:gd name="connsiteX166" fmla="*/ 475185 w 941119"/>
                    <a:gd name="connsiteY166" fmla="*/ 823381 h 921549"/>
                    <a:gd name="connsiteX167" fmla="*/ 474064 w 941119"/>
                    <a:gd name="connsiteY167" fmla="*/ 844392 h 921549"/>
                    <a:gd name="connsiteX168" fmla="*/ 473246 w 941119"/>
                    <a:gd name="connsiteY168" fmla="*/ 859264 h 921549"/>
                    <a:gd name="connsiteX169" fmla="*/ 473015 w 941119"/>
                    <a:gd name="connsiteY169" fmla="*/ 869014 h 921549"/>
                    <a:gd name="connsiteX170" fmla="*/ 472178 w 941119"/>
                    <a:gd name="connsiteY170" fmla="*/ 884883 h 921549"/>
                    <a:gd name="connsiteX171" fmla="*/ 472036 w 941119"/>
                    <a:gd name="connsiteY171" fmla="*/ 888992 h 921549"/>
                    <a:gd name="connsiteX172" fmla="*/ 471912 w 941119"/>
                    <a:gd name="connsiteY172" fmla="*/ 916265 h 921549"/>
                    <a:gd name="connsiteX173" fmla="*/ 471965 w 941119"/>
                    <a:gd name="connsiteY173" fmla="*/ 921371 h 9215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</a:cxnLst>
                  <a:rect l="l" t="t" r="r" b="b"/>
                  <a:pathLst>
                    <a:path w="941119" h="921549">
                      <a:moveTo>
                        <a:pt x="471965" y="921371"/>
                      </a:moveTo>
                      <a:cubicBezTo>
                        <a:pt x="470378" y="916840"/>
                        <a:pt x="469718" y="912036"/>
                        <a:pt x="470026" y="907245"/>
                      </a:cubicBezTo>
                      <a:cubicBezTo>
                        <a:pt x="470026" y="900396"/>
                        <a:pt x="470026" y="893529"/>
                        <a:pt x="470026" y="886680"/>
                      </a:cubicBezTo>
                      <a:cubicBezTo>
                        <a:pt x="470102" y="882398"/>
                        <a:pt x="469859" y="878115"/>
                        <a:pt x="469296" y="873871"/>
                      </a:cubicBezTo>
                      <a:cubicBezTo>
                        <a:pt x="468951" y="870115"/>
                        <a:pt x="468857" y="866342"/>
                        <a:pt x="469012" y="862574"/>
                      </a:cubicBezTo>
                      <a:cubicBezTo>
                        <a:pt x="469012" y="858126"/>
                        <a:pt x="469279" y="853678"/>
                        <a:pt x="468211" y="849266"/>
                      </a:cubicBezTo>
                      <a:cubicBezTo>
                        <a:pt x="468003" y="847907"/>
                        <a:pt x="467937" y="846530"/>
                        <a:pt x="468016" y="845157"/>
                      </a:cubicBezTo>
                      <a:cubicBezTo>
                        <a:pt x="467891" y="840211"/>
                        <a:pt x="468229" y="835229"/>
                        <a:pt x="467144" y="830301"/>
                      </a:cubicBezTo>
                      <a:cubicBezTo>
                        <a:pt x="466896" y="828432"/>
                        <a:pt x="466838" y="826542"/>
                        <a:pt x="466966" y="824662"/>
                      </a:cubicBezTo>
                      <a:cubicBezTo>
                        <a:pt x="467130" y="821746"/>
                        <a:pt x="466872" y="818823"/>
                        <a:pt x="466201" y="815980"/>
                      </a:cubicBezTo>
                      <a:cubicBezTo>
                        <a:pt x="466059" y="815489"/>
                        <a:pt x="466005" y="814977"/>
                        <a:pt x="466041" y="814468"/>
                      </a:cubicBezTo>
                      <a:cubicBezTo>
                        <a:pt x="466414" y="808277"/>
                        <a:pt x="465027" y="802192"/>
                        <a:pt x="464813" y="796037"/>
                      </a:cubicBezTo>
                      <a:cubicBezTo>
                        <a:pt x="464635" y="791091"/>
                        <a:pt x="463746" y="786199"/>
                        <a:pt x="463176" y="781271"/>
                      </a:cubicBezTo>
                      <a:cubicBezTo>
                        <a:pt x="463038" y="780428"/>
                        <a:pt x="462943" y="779579"/>
                        <a:pt x="462892" y="778727"/>
                      </a:cubicBezTo>
                      <a:cubicBezTo>
                        <a:pt x="462629" y="773263"/>
                        <a:pt x="462034" y="767821"/>
                        <a:pt x="461113" y="762431"/>
                      </a:cubicBezTo>
                      <a:cubicBezTo>
                        <a:pt x="460686" y="759388"/>
                        <a:pt x="460401" y="756329"/>
                        <a:pt x="459992" y="753286"/>
                      </a:cubicBezTo>
                      <a:cubicBezTo>
                        <a:pt x="458498" y="742452"/>
                        <a:pt x="456754" y="731671"/>
                        <a:pt x="454904" y="720890"/>
                      </a:cubicBezTo>
                      <a:cubicBezTo>
                        <a:pt x="452420" y="705871"/>
                        <a:pt x="449159" y="690989"/>
                        <a:pt x="445137" y="676307"/>
                      </a:cubicBezTo>
                      <a:cubicBezTo>
                        <a:pt x="440458" y="659107"/>
                        <a:pt x="434573" y="642259"/>
                        <a:pt x="427524" y="625888"/>
                      </a:cubicBezTo>
                      <a:cubicBezTo>
                        <a:pt x="420559" y="609848"/>
                        <a:pt x="411982" y="594559"/>
                        <a:pt x="401924" y="580256"/>
                      </a:cubicBezTo>
                      <a:cubicBezTo>
                        <a:pt x="396960" y="573068"/>
                        <a:pt x="391427" y="566292"/>
                        <a:pt x="385378" y="559992"/>
                      </a:cubicBezTo>
                      <a:cubicBezTo>
                        <a:pt x="384293" y="558889"/>
                        <a:pt x="383333" y="557680"/>
                        <a:pt x="382372" y="556434"/>
                      </a:cubicBezTo>
                      <a:cubicBezTo>
                        <a:pt x="380666" y="554280"/>
                        <a:pt x="378714" y="552333"/>
                        <a:pt x="376554" y="550635"/>
                      </a:cubicBezTo>
                      <a:cubicBezTo>
                        <a:pt x="375722" y="550037"/>
                        <a:pt x="374925" y="549389"/>
                        <a:pt x="374170" y="548695"/>
                      </a:cubicBezTo>
                      <a:cubicBezTo>
                        <a:pt x="369525" y="544134"/>
                        <a:pt x="364594" y="539873"/>
                        <a:pt x="359404" y="535940"/>
                      </a:cubicBezTo>
                      <a:cubicBezTo>
                        <a:pt x="352144" y="530209"/>
                        <a:pt x="344501" y="524984"/>
                        <a:pt x="336526" y="520302"/>
                      </a:cubicBezTo>
                      <a:cubicBezTo>
                        <a:pt x="319182" y="510227"/>
                        <a:pt x="300888" y="501885"/>
                        <a:pt x="281909" y="495395"/>
                      </a:cubicBezTo>
                      <a:cubicBezTo>
                        <a:pt x="267490" y="490476"/>
                        <a:pt x="252821" y="486320"/>
                        <a:pt x="237966" y="482942"/>
                      </a:cubicBezTo>
                      <a:cubicBezTo>
                        <a:pt x="226473" y="480291"/>
                        <a:pt x="214927" y="477853"/>
                        <a:pt x="203239" y="476199"/>
                      </a:cubicBezTo>
                      <a:cubicBezTo>
                        <a:pt x="192760" y="474722"/>
                        <a:pt x="182335" y="472641"/>
                        <a:pt x="171839" y="471449"/>
                      </a:cubicBezTo>
                      <a:cubicBezTo>
                        <a:pt x="167444" y="470933"/>
                        <a:pt x="162943" y="470239"/>
                        <a:pt x="158585" y="470043"/>
                      </a:cubicBezTo>
                      <a:cubicBezTo>
                        <a:pt x="154226" y="469848"/>
                        <a:pt x="149690" y="469047"/>
                        <a:pt x="145349" y="468496"/>
                      </a:cubicBezTo>
                      <a:cubicBezTo>
                        <a:pt x="144341" y="468325"/>
                        <a:pt x="143326" y="468206"/>
                        <a:pt x="142306" y="468140"/>
                      </a:cubicBezTo>
                      <a:cubicBezTo>
                        <a:pt x="139033" y="468140"/>
                        <a:pt x="135795" y="467410"/>
                        <a:pt x="132611" y="467339"/>
                      </a:cubicBezTo>
                      <a:cubicBezTo>
                        <a:pt x="126420" y="467197"/>
                        <a:pt x="120353" y="465863"/>
                        <a:pt x="114180" y="466023"/>
                      </a:cubicBezTo>
                      <a:cubicBezTo>
                        <a:pt x="111788" y="466194"/>
                        <a:pt x="109383" y="465971"/>
                        <a:pt x="107063" y="465364"/>
                      </a:cubicBezTo>
                      <a:cubicBezTo>
                        <a:pt x="106570" y="465201"/>
                        <a:pt x="106053" y="465123"/>
                        <a:pt x="105533" y="465133"/>
                      </a:cubicBezTo>
                      <a:cubicBezTo>
                        <a:pt x="97972" y="465489"/>
                        <a:pt x="90518" y="464101"/>
                        <a:pt x="82975" y="463977"/>
                      </a:cubicBezTo>
                      <a:cubicBezTo>
                        <a:pt x="77838" y="464155"/>
                        <a:pt x="72695" y="463886"/>
                        <a:pt x="67604" y="463176"/>
                      </a:cubicBezTo>
                      <a:cubicBezTo>
                        <a:pt x="64708" y="462883"/>
                        <a:pt x="61794" y="462812"/>
                        <a:pt x="58887" y="462963"/>
                      </a:cubicBezTo>
                      <a:cubicBezTo>
                        <a:pt x="52037" y="462767"/>
                        <a:pt x="45170" y="463425"/>
                        <a:pt x="38374" y="462073"/>
                      </a:cubicBezTo>
                      <a:cubicBezTo>
                        <a:pt x="37010" y="461918"/>
                        <a:pt x="35634" y="461888"/>
                        <a:pt x="34265" y="461984"/>
                      </a:cubicBezTo>
                      <a:lnTo>
                        <a:pt x="4892" y="461931"/>
                      </a:lnTo>
                      <a:cubicBezTo>
                        <a:pt x="3677" y="462016"/>
                        <a:pt x="2458" y="461815"/>
                        <a:pt x="1334" y="461344"/>
                      </a:cubicBezTo>
                      <a:cubicBezTo>
                        <a:pt x="2348" y="461255"/>
                        <a:pt x="3380" y="461095"/>
                        <a:pt x="4394" y="461077"/>
                      </a:cubicBezTo>
                      <a:lnTo>
                        <a:pt x="22416" y="460952"/>
                      </a:lnTo>
                      <a:cubicBezTo>
                        <a:pt x="25991" y="461127"/>
                        <a:pt x="29574" y="460876"/>
                        <a:pt x="33090" y="460205"/>
                      </a:cubicBezTo>
                      <a:cubicBezTo>
                        <a:pt x="34449" y="459994"/>
                        <a:pt x="35828" y="459935"/>
                        <a:pt x="37200" y="460027"/>
                      </a:cubicBezTo>
                      <a:cubicBezTo>
                        <a:pt x="43035" y="460027"/>
                        <a:pt x="48853" y="460027"/>
                        <a:pt x="54688" y="460027"/>
                      </a:cubicBezTo>
                      <a:cubicBezTo>
                        <a:pt x="58111" y="460079"/>
                        <a:pt x="61533" y="459848"/>
                        <a:pt x="64918" y="459334"/>
                      </a:cubicBezTo>
                      <a:cubicBezTo>
                        <a:pt x="67984" y="459010"/>
                        <a:pt x="71070" y="458908"/>
                        <a:pt x="74151" y="459031"/>
                      </a:cubicBezTo>
                      <a:cubicBezTo>
                        <a:pt x="78781" y="459232"/>
                        <a:pt x="83420" y="458953"/>
                        <a:pt x="87992" y="458195"/>
                      </a:cubicBezTo>
                      <a:cubicBezTo>
                        <a:pt x="89689" y="457960"/>
                        <a:pt x="91405" y="457894"/>
                        <a:pt x="93116" y="457999"/>
                      </a:cubicBezTo>
                      <a:cubicBezTo>
                        <a:pt x="97226" y="458202"/>
                        <a:pt x="101346" y="457921"/>
                        <a:pt x="105391" y="457163"/>
                      </a:cubicBezTo>
                      <a:cubicBezTo>
                        <a:pt x="106750" y="456951"/>
                        <a:pt x="108129" y="456891"/>
                        <a:pt x="109501" y="456985"/>
                      </a:cubicBezTo>
                      <a:cubicBezTo>
                        <a:pt x="113269" y="457163"/>
                        <a:pt x="117046" y="456877"/>
                        <a:pt x="120744" y="456131"/>
                      </a:cubicBezTo>
                      <a:cubicBezTo>
                        <a:pt x="121919" y="455930"/>
                        <a:pt x="123113" y="455870"/>
                        <a:pt x="124302" y="455953"/>
                      </a:cubicBezTo>
                      <a:cubicBezTo>
                        <a:pt x="127048" y="456103"/>
                        <a:pt x="129801" y="455839"/>
                        <a:pt x="132468" y="455171"/>
                      </a:cubicBezTo>
                      <a:cubicBezTo>
                        <a:pt x="132964" y="455021"/>
                        <a:pt x="133482" y="454962"/>
                        <a:pt x="133998" y="454993"/>
                      </a:cubicBezTo>
                      <a:cubicBezTo>
                        <a:pt x="139335" y="455384"/>
                        <a:pt x="144530" y="453907"/>
                        <a:pt x="149850" y="453747"/>
                      </a:cubicBezTo>
                      <a:cubicBezTo>
                        <a:pt x="154262" y="453623"/>
                        <a:pt x="158745" y="452680"/>
                        <a:pt x="163050" y="452128"/>
                      </a:cubicBezTo>
                      <a:cubicBezTo>
                        <a:pt x="166964" y="451648"/>
                        <a:pt x="170878" y="451310"/>
                        <a:pt x="174774" y="450794"/>
                      </a:cubicBezTo>
                      <a:cubicBezTo>
                        <a:pt x="181036" y="449940"/>
                        <a:pt x="187228" y="448926"/>
                        <a:pt x="193543" y="448125"/>
                      </a:cubicBezTo>
                      <a:cubicBezTo>
                        <a:pt x="200499" y="447254"/>
                        <a:pt x="207384" y="445973"/>
                        <a:pt x="214251" y="444656"/>
                      </a:cubicBezTo>
                      <a:cubicBezTo>
                        <a:pt x="218290" y="443874"/>
                        <a:pt x="222364" y="443322"/>
                        <a:pt x="226367" y="442450"/>
                      </a:cubicBezTo>
                      <a:cubicBezTo>
                        <a:pt x="244963" y="438563"/>
                        <a:pt x="263323" y="433621"/>
                        <a:pt x="281357" y="427649"/>
                      </a:cubicBezTo>
                      <a:cubicBezTo>
                        <a:pt x="296960" y="422374"/>
                        <a:pt x="312103" y="415829"/>
                        <a:pt x="326634" y="408079"/>
                      </a:cubicBezTo>
                      <a:cubicBezTo>
                        <a:pt x="339643" y="401148"/>
                        <a:pt x="351963" y="392993"/>
                        <a:pt x="363425" y="383724"/>
                      </a:cubicBezTo>
                      <a:cubicBezTo>
                        <a:pt x="372173" y="376544"/>
                        <a:pt x="380335" y="368680"/>
                        <a:pt x="387834" y="360205"/>
                      </a:cubicBezTo>
                      <a:cubicBezTo>
                        <a:pt x="396875" y="350126"/>
                        <a:pt x="404875" y="339159"/>
                        <a:pt x="411708" y="327470"/>
                      </a:cubicBezTo>
                      <a:cubicBezTo>
                        <a:pt x="415925" y="320212"/>
                        <a:pt x="420195" y="312971"/>
                        <a:pt x="423681" y="305321"/>
                      </a:cubicBezTo>
                      <a:cubicBezTo>
                        <a:pt x="430088" y="291460"/>
                        <a:pt x="435585" y="277198"/>
                        <a:pt x="440138" y="262624"/>
                      </a:cubicBezTo>
                      <a:cubicBezTo>
                        <a:pt x="444158" y="249530"/>
                        <a:pt x="447699" y="236329"/>
                        <a:pt x="450527" y="222915"/>
                      </a:cubicBezTo>
                      <a:cubicBezTo>
                        <a:pt x="452129" y="215390"/>
                        <a:pt x="453801" y="207882"/>
                        <a:pt x="455082" y="200286"/>
                      </a:cubicBezTo>
                      <a:cubicBezTo>
                        <a:pt x="456363" y="192689"/>
                        <a:pt x="457448" y="185110"/>
                        <a:pt x="458640" y="177514"/>
                      </a:cubicBezTo>
                      <a:cubicBezTo>
                        <a:pt x="459191" y="173956"/>
                        <a:pt x="459743" y="170398"/>
                        <a:pt x="460419" y="166840"/>
                      </a:cubicBezTo>
                      <a:cubicBezTo>
                        <a:pt x="460917" y="163975"/>
                        <a:pt x="460881" y="161058"/>
                        <a:pt x="461415" y="158176"/>
                      </a:cubicBezTo>
                      <a:cubicBezTo>
                        <a:pt x="462234" y="153817"/>
                        <a:pt x="462340" y="149280"/>
                        <a:pt x="462803" y="144922"/>
                      </a:cubicBezTo>
                      <a:cubicBezTo>
                        <a:pt x="463319" y="139994"/>
                        <a:pt x="463870" y="135083"/>
                        <a:pt x="464422" y="130155"/>
                      </a:cubicBezTo>
                      <a:cubicBezTo>
                        <a:pt x="464562" y="129662"/>
                        <a:pt x="464651" y="129155"/>
                        <a:pt x="464689" y="128643"/>
                      </a:cubicBezTo>
                      <a:cubicBezTo>
                        <a:pt x="464368" y="122630"/>
                        <a:pt x="466005" y="116741"/>
                        <a:pt x="465881" y="110728"/>
                      </a:cubicBezTo>
                      <a:cubicBezTo>
                        <a:pt x="465758" y="108500"/>
                        <a:pt x="465987" y="106267"/>
                        <a:pt x="466557" y="104110"/>
                      </a:cubicBezTo>
                      <a:cubicBezTo>
                        <a:pt x="466720" y="103617"/>
                        <a:pt x="466799" y="103100"/>
                        <a:pt x="466788" y="102580"/>
                      </a:cubicBezTo>
                      <a:cubicBezTo>
                        <a:pt x="466397" y="95197"/>
                        <a:pt x="467998" y="87921"/>
                        <a:pt x="467944" y="80538"/>
                      </a:cubicBezTo>
                      <a:cubicBezTo>
                        <a:pt x="467823" y="76775"/>
                        <a:pt x="468069" y="73010"/>
                        <a:pt x="468674" y="69294"/>
                      </a:cubicBezTo>
                      <a:cubicBezTo>
                        <a:pt x="468983" y="66566"/>
                        <a:pt x="469078" y="63818"/>
                        <a:pt x="468958" y="61075"/>
                      </a:cubicBezTo>
                      <a:cubicBezTo>
                        <a:pt x="469101" y="55738"/>
                        <a:pt x="468585" y="50401"/>
                        <a:pt x="469795" y="45188"/>
                      </a:cubicBezTo>
                      <a:cubicBezTo>
                        <a:pt x="469988" y="43833"/>
                        <a:pt x="470029" y="42460"/>
                        <a:pt x="469919" y="41096"/>
                      </a:cubicBezTo>
                      <a:cubicBezTo>
                        <a:pt x="469919" y="30795"/>
                        <a:pt x="470079" y="20512"/>
                        <a:pt x="470026" y="10230"/>
                      </a:cubicBezTo>
                      <a:cubicBezTo>
                        <a:pt x="470088" y="7168"/>
                        <a:pt x="470741" y="4148"/>
                        <a:pt x="471947" y="1334"/>
                      </a:cubicBezTo>
                      <a:lnTo>
                        <a:pt x="471947" y="5462"/>
                      </a:lnTo>
                      <a:cubicBezTo>
                        <a:pt x="471947" y="13183"/>
                        <a:pt x="471947" y="20886"/>
                        <a:pt x="472054" y="28589"/>
                      </a:cubicBezTo>
                      <a:cubicBezTo>
                        <a:pt x="471995" y="32700"/>
                        <a:pt x="472239" y="36808"/>
                        <a:pt x="472783" y="40883"/>
                      </a:cubicBezTo>
                      <a:cubicBezTo>
                        <a:pt x="473128" y="44465"/>
                        <a:pt x="473223" y="48068"/>
                        <a:pt x="473068" y="51664"/>
                      </a:cubicBezTo>
                      <a:cubicBezTo>
                        <a:pt x="473193" y="57143"/>
                        <a:pt x="472819" y="62605"/>
                        <a:pt x="473904" y="68067"/>
                      </a:cubicBezTo>
                      <a:cubicBezTo>
                        <a:pt x="474171" y="70429"/>
                        <a:pt x="474237" y="72809"/>
                        <a:pt x="474100" y="75183"/>
                      </a:cubicBezTo>
                      <a:cubicBezTo>
                        <a:pt x="473904" y="79121"/>
                        <a:pt x="474173" y="83068"/>
                        <a:pt x="474900" y="86942"/>
                      </a:cubicBezTo>
                      <a:cubicBezTo>
                        <a:pt x="475098" y="88117"/>
                        <a:pt x="475164" y="89311"/>
                        <a:pt x="475096" y="90500"/>
                      </a:cubicBezTo>
                      <a:cubicBezTo>
                        <a:pt x="474922" y="94955"/>
                        <a:pt x="475219" y="99416"/>
                        <a:pt x="475986" y="103808"/>
                      </a:cubicBezTo>
                      <a:cubicBezTo>
                        <a:pt x="476210" y="105333"/>
                        <a:pt x="476263" y="106878"/>
                        <a:pt x="476146" y="108415"/>
                      </a:cubicBezTo>
                      <a:cubicBezTo>
                        <a:pt x="476012" y="110988"/>
                        <a:pt x="476263" y="113567"/>
                        <a:pt x="476893" y="116065"/>
                      </a:cubicBezTo>
                      <a:cubicBezTo>
                        <a:pt x="477041" y="116561"/>
                        <a:pt x="477101" y="117079"/>
                        <a:pt x="477071" y="117595"/>
                      </a:cubicBezTo>
                      <a:cubicBezTo>
                        <a:pt x="476715" y="123271"/>
                        <a:pt x="478085" y="128821"/>
                        <a:pt x="478316" y="134479"/>
                      </a:cubicBezTo>
                      <a:cubicBezTo>
                        <a:pt x="478530" y="139407"/>
                        <a:pt x="479455" y="144299"/>
                        <a:pt x="480095" y="149227"/>
                      </a:cubicBezTo>
                      <a:cubicBezTo>
                        <a:pt x="480487" y="152607"/>
                        <a:pt x="480771" y="156023"/>
                        <a:pt x="481163" y="159421"/>
                      </a:cubicBezTo>
                      <a:cubicBezTo>
                        <a:pt x="483600" y="180129"/>
                        <a:pt x="487123" y="200659"/>
                        <a:pt x="491339" y="221083"/>
                      </a:cubicBezTo>
                      <a:cubicBezTo>
                        <a:pt x="495486" y="241209"/>
                        <a:pt x="501124" y="260999"/>
                        <a:pt x="508204" y="280290"/>
                      </a:cubicBezTo>
                      <a:cubicBezTo>
                        <a:pt x="515675" y="301299"/>
                        <a:pt x="525842" y="321247"/>
                        <a:pt x="538448" y="339639"/>
                      </a:cubicBezTo>
                      <a:cubicBezTo>
                        <a:pt x="542878" y="345955"/>
                        <a:pt x="547521" y="352092"/>
                        <a:pt x="552556" y="357928"/>
                      </a:cubicBezTo>
                      <a:cubicBezTo>
                        <a:pt x="557146" y="363265"/>
                        <a:pt x="562092" y="368246"/>
                        <a:pt x="567073" y="373210"/>
                      </a:cubicBezTo>
                      <a:cubicBezTo>
                        <a:pt x="573448" y="379424"/>
                        <a:pt x="580293" y="385133"/>
                        <a:pt x="587550" y="390289"/>
                      </a:cubicBezTo>
                      <a:cubicBezTo>
                        <a:pt x="594471" y="395341"/>
                        <a:pt x="601694" y="399949"/>
                        <a:pt x="609077" y="404325"/>
                      </a:cubicBezTo>
                      <a:cubicBezTo>
                        <a:pt x="620349" y="410876"/>
                        <a:pt x="632106" y="416549"/>
                        <a:pt x="644249" y="421297"/>
                      </a:cubicBezTo>
                      <a:cubicBezTo>
                        <a:pt x="660441" y="427810"/>
                        <a:pt x="677090" y="433128"/>
                        <a:pt x="694062" y="437202"/>
                      </a:cubicBezTo>
                      <a:cubicBezTo>
                        <a:pt x="704363" y="439657"/>
                        <a:pt x="714681" y="442148"/>
                        <a:pt x="725106" y="444087"/>
                      </a:cubicBezTo>
                      <a:cubicBezTo>
                        <a:pt x="732312" y="445439"/>
                        <a:pt x="739517" y="446898"/>
                        <a:pt x="746846" y="447645"/>
                      </a:cubicBezTo>
                      <a:cubicBezTo>
                        <a:pt x="755155" y="448570"/>
                        <a:pt x="763392" y="450171"/>
                        <a:pt x="771664" y="451328"/>
                      </a:cubicBezTo>
                      <a:cubicBezTo>
                        <a:pt x="776076" y="451933"/>
                        <a:pt x="780560" y="452164"/>
                        <a:pt x="784936" y="452644"/>
                      </a:cubicBezTo>
                      <a:cubicBezTo>
                        <a:pt x="790024" y="453178"/>
                        <a:pt x="795112" y="453836"/>
                        <a:pt x="800200" y="454423"/>
                      </a:cubicBezTo>
                      <a:cubicBezTo>
                        <a:pt x="801552" y="454566"/>
                        <a:pt x="802922" y="454655"/>
                        <a:pt x="804292" y="454672"/>
                      </a:cubicBezTo>
                      <a:cubicBezTo>
                        <a:pt x="806689" y="454575"/>
                        <a:pt x="809085" y="454827"/>
                        <a:pt x="811408" y="455420"/>
                      </a:cubicBezTo>
                      <a:cubicBezTo>
                        <a:pt x="811734" y="455535"/>
                        <a:pt x="812077" y="455589"/>
                        <a:pt x="812422" y="455580"/>
                      </a:cubicBezTo>
                      <a:cubicBezTo>
                        <a:pt x="818453" y="455242"/>
                        <a:pt x="824342" y="456683"/>
                        <a:pt x="830337" y="456754"/>
                      </a:cubicBezTo>
                      <a:cubicBezTo>
                        <a:pt x="833424" y="456581"/>
                        <a:pt x="836520" y="456838"/>
                        <a:pt x="839535" y="457519"/>
                      </a:cubicBezTo>
                      <a:cubicBezTo>
                        <a:pt x="840031" y="457667"/>
                        <a:pt x="840549" y="457727"/>
                        <a:pt x="841065" y="457697"/>
                      </a:cubicBezTo>
                      <a:cubicBezTo>
                        <a:pt x="851010" y="457305"/>
                        <a:pt x="860866" y="459280"/>
                        <a:pt x="870829" y="458871"/>
                      </a:cubicBezTo>
                      <a:cubicBezTo>
                        <a:pt x="873739" y="458656"/>
                        <a:pt x="876666" y="458876"/>
                        <a:pt x="879510" y="459529"/>
                      </a:cubicBezTo>
                      <a:cubicBezTo>
                        <a:pt x="880859" y="459773"/>
                        <a:pt x="882232" y="459857"/>
                        <a:pt x="883602" y="459778"/>
                      </a:cubicBezTo>
                      <a:cubicBezTo>
                        <a:pt x="889082" y="459778"/>
                        <a:pt x="894579" y="459778"/>
                        <a:pt x="900059" y="459885"/>
                      </a:cubicBezTo>
                      <a:cubicBezTo>
                        <a:pt x="904513" y="459778"/>
                        <a:pt x="908970" y="460029"/>
                        <a:pt x="913384" y="460632"/>
                      </a:cubicBezTo>
                      <a:cubicBezTo>
                        <a:pt x="916621" y="460979"/>
                        <a:pt x="919883" y="461052"/>
                        <a:pt x="923133" y="460846"/>
                      </a:cubicBezTo>
                      <a:cubicBezTo>
                        <a:pt x="928970" y="460760"/>
                        <a:pt x="934807" y="460986"/>
                        <a:pt x="940621" y="461522"/>
                      </a:cubicBezTo>
                      <a:cubicBezTo>
                        <a:pt x="939589" y="461629"/>
                        <a:pt x="938575" y="461789"/>
                        <a:pt x="937561" y="461806"/>
                      </a:cubicBezTo>
                      <a:lnTo>
                        <a:pt x="906694" y="461949"/>
                      </a:lnTo>
                      <a:cubicBezTo>
                        <a:pt x="904636" y="461913"/>
                        <a:pt x="902578" y="462093"/>
                        <a:pt x="900557" y="462482"/>
                      </a:cubicBezTo>
                      <a:cubicBezTo>
                        <a:pt x="899043" y="462762"/>
                        <a:pt x="897506" y="462881"/>
                        <a:pt x="895967" y="462838"/>
                      </a:cubicBezTo>
                      <a:cubicBezTo>
                        <a:pt x="890985" y="462838"/>
                        <a:pt x="886022" y="462838"/>
                        <a:pt x="881040" y="462945"/>
                      </a:cubicBezTo>
                      <a:cubicBezTo>
                        <a:pt x="877618" y="462927"/>
                        <a:pt x="874200" y="463160"/>
                        <a:pt x="870811" y="463639"/>
                      </a:cubicBezTo>
                      <a:cubicBezTo>
                        <a:pt x="867400" y="463968"/>
                        <a:pt x="863970" y="464076"/>
                        <a:pt x="860546" y="463959"/>
                      </a:cubicBezTo>
                      <a:cubicBezTo>
                        <a:pt x="857119" y="463838"/>
                        <a:pt x="853691" y="464082"/>
                        <a:pt x="850316" y="464688"/>
                      </a:cubicBezTo>
                      <a:cubicBezTo>
                        <a:pt x="848450" y="464966"/>
                        <a:pt x="846561" y="465055"/>
                        <a:pt x="844677" y="464955"/>
                      </a:cubicBezTo>
                      <a:cubicBezTo>
                        <a:pt x="840565" y="464795"/>
                        <a:pt x="836450" y="465082"/>
                        <a:pt x="832401" y="465809"/>
                      </a:cubicBezTo>
                      <a:cubicBezTo>
                        <a:pt x="830876" y="466035"/>
                        <a:pt x="829332" y="466101"/>
                        <a:pt x="827793" y="466005"/>
                      </a:cubicBezTo>
                      <a:cubicBezTo>
                        <a:pt x="824707" y="465829"/>
                        <a:pt x="821609" y="466092"/>
                        <a:pt x="818596" y="466788"/>
                      </a:cubicBezTo>
                      <a:cubicBezTo>
                        <a:pt x="818101" y="466944"/>
                        <a:pt x="817582" y="467005"/>
                        <a:pt x="817066" y="466966"/>
                      </a:cubicBezTo>
                      <a:cubicBezTo>
                        <a:pt x="811391" y="466539"/>
                        <a:pt x="805787" y="467695"/>
                        <a:pt x="800200" y="468264"/>
                      </a:cubicBezTo>
                      <a:cubicBezTo>
                        <a:pt x="795290" y="468762"/>
                        <a:pt x="790327" y="469065"/>
                        <a:pt x="785416" y="469777"/>
                      </a:cubicBezTo>
                      <a:cubicBezTo>
                        <a:pt x="781378" y="470364"/>
                        <a:pt x="777286" y="470862"/>
                        <a:pt x="773194" y="471182"/>
                      </a:cubicBezTo>
                      <a:cubicBezTo>
                        <a:pt x="769458" y="471484"/>
                        <a:pt x="765722" y="471965"/>
                        <a:pt x="762004" y="472481"/>
                      </a:cubicBezTo>
                      <a:cubicBezTo>
                        <a:pt x="758624" y="472943"/>
                        <a:pt x="755279" y="473762"/>
                        <a:pt x="751881" y="474117"/>
                      </a:cubicBezTo>
                      <a:cubicBezTo>
                        <a:pt x="742541" y="475149"/>
                        <a:pt x="733308" y="476928"/>
                        <a:pt x="724075" y="478654"/>
                      </a:cubicBezTo>
                      <a:cubicBezTo>
                        <a:pt x="712315" y="480860"/>
                        <a:pt x="700609" y="483493"/>
                        <a:pt x="689063" y="486606"/>
                      </a:cubicBezTo>
                      <a:cubicBezTo>
                        <a:pt x="671320" y="491214"/>
                        <a:pt x="653939" y="497119"/>
                        <a:pt x="637061" y="504272"/>
                      </a:cubicBezTo>
                      <a:cubicBezTo>
                        <a:pt x="621276" y="510972"/>
                        <a:pt x="606203" y="519240"/>
                        <a:pt x="592069" y="528948"/>
                      </a:cubicBezTo>
                      <a:cubicBezTo>
                        <a:pt x="583147" y="535061"/>
                        <a:pt x="574784" y="541947"/>
                        <a:pt x="567073" y="549531"/>
                      </a:cubicBezTo>
                      <a:cubicBezTo>
                        <a:pt x="564778" y="551844"/>
                        <a:pt x="562483" y="554157"/>
                        <a:pt x="560153" y="556434"/>
                      </a:cubicBezTo>
                      <a:cubicBezTo>
                        <a:pt x="553214" y="563307"/>
                        <a:pt x="546908" y="570791"/>
                        <a:pt x="541312" y="578797"/>
                      </a:cubicBezTo>
                      <a:cubicBezTo>
                        <a:pt x="533346" y="589752"/>
                        <a:pt x="526335" y="601369"/>
                        <a:pt x="520355" y="613524"/>
                      </a:cubicBezTo>
                      <a:cubicBezTo>
                        <a:pt x="515516" y="623558"/>
                        <a:pt x="511181" y="633805"/>
                        <a:pt x="507350" y="644266"/>
                      </a:cubicBezTo>
                      <a:cubicBezTo>
                        <a:pt x="501720" y="659893"/>
                        <a:pt x="497032" y="675844"/>
                        <a:pt x="493314" y="692034"/>
                      </a:cubicBezTo>
                      <a:cubicBezTo>
                        <a:pt x="491143" y="701356"/>
                        <a:pt x="489275" y="710749"/>
                        <a:pt x="487514" y="720143"/>
                      </a:cubicBezTo>
                      <a:cubicBezTo>
                        <a:pt x="485753" y="729536"/>
                        <a:pt x="484383" y="738663"/>
                        <a:pt x="483137" y="747985"/>
                      </a:cubicBezTo>
                      <a:cubicBezTo>
                        <a:pt x="482088" y="755937"/>
                        <a:pt x="481163" y="763996"/>
                        <a:pt x="479971" y="771860"/>
                      </a:cubicBezTo>
                      <a:cubicBezTo>
                        <a:pt x="479259" y="776592"/>
                        <a:pt x="479811" y="781467"/>
                        <a:pt x="478281" y="786092"/>
                      </a:cubicBezTo>
                      <a:cubicBezTo>
                        <a:pt x="478241" y="791568"/>
                        <a:pt x="477788" y="797033"/>
                        <a:pt x="476929" y="802442"/>
                      </a:cubicBezTo>
                      <a:cubicBezTo>
                        <a:pt x="476253" y="809077"/>
                        <a:pt x="476733" y="815802"/>
                        <a:pt x="475310" y="822367"/>
                      </a:cubicBezTo>
                      <a:cubicBezTo>
                        <a:pt x="475233" y="822700"/>
                        <a:pt x="475192" y="823039"/>
                        <a:pt x="475185" y="823381"/>
                      </a:cubicBezTo>
                      <a:cubicBezTo>
                        <a:pt x="475452" y="830497"/>
                        <a:pt x="474349" y="837400"/>
                        <a:pt x="474064" y="844392"/>
                      </a:cubicBezTo>
                      <a:cubicBezTo>
                        <a:pt x="474128" y="849362"/>
                        <a:pt x="473856" y="854331"/>
                        <a:pt x="473246" y="859264"/>
                      </a:cubicBezTo>
                      <a:cubicBezTo>
                        <a:pt x="472927" y="862504"/>
                        <a:pt x="472851" y="865763"/>
                        <a:pt x="473015" y="869014"/>
                      </a:cubicBezTo>
                      <a:cubicBezTo>
                        <a:pt x="472872" y="874351"/>
                        <a:pt x="473370" y="879688"/>
                        <a:pt x="472178" y="884883"/>
                      </a:cubicBezTo>
                      <a:cubicBezTo>
                        <a:pt x="471988" y="886244"/>
                        <a:pt x="471940" y="887621"/>
                        <a:pt x="472036" y="888992"/>
                      </a:cubicBezTo>
                      <a:cubicBezTo>
                        <a:pt x="472036" y="898089"/>
                        <a:pt x="471995" y="907180"/>
                        <a:pt x="471912" y="916265"/>
                      </a:cubicBezTo>
                      <a:cubicBezTo>
                        <a:pt x="471947" y="917955"/>
                        <a:pt x="471965" y="919663"/>
                        <a:pt x="471965" y="92137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</p:grpSp>
        </p:grpSp>
      </p:grpSp>
      <p:grpSp>
        <p:nvGrpSpPr>
          <p:cNvPr id="25" name="组合 24"/>
          <p:cNvGrpSpPr/>
          <p:nvPr/>
        </p:nvGrpSpPr>
        <p:grpSpPr>
          <a:xfrm rot="20700000">
            <a:off x="3712267" y="1961708"/>
            <a:ext cx="2693296" cy="3422273"/>
            <a:chOff x="813492" y="1956177"/>
            <a:chExt cx="2693296" cy="3422273"/>
          </a:xfrm>
        </p:grpSpPr>
        <p:sp>
          <p:nvSpPr>
            <p:cNvPr id="26" name="矩形 25"/>
            <p:cNvSpPr/>
            <p:nvPr/>
          </p:nvSpPr>
          <p:spPr>
            <a:xfrm>
              <a:off x="904756" y="2040285"/>
              <a:ext cx="2511544" cy="3255525"/>
            </a:xfrm>
            <a:prstGeom prst="rect">
              <a:avLst/>
            </a:prstGeom>
            <a:blipFill dpi="0" rotWithShape="1">
              <a:blip r:embed="rId2"/>
              <a:srcRect/>
              <a:tile tx="0" ty="0" sx="100000" sy="100000" flip="none" algn="ctr"/>
            </a:blip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sz="3400" dirty="0"/>
            </a:p>
          </p:txBody>
        </p:sp>
        <p:sp>
          <p:nvSpPr>
            <p:cNvPr id="27" name="矩形 26"/>
            <p:cNvSpPr/>
            <p:nvPr/>
          </p:nvSpPr>
          <p:spPr>
            <a:xfrm>
              <a:off x="813492" y="1956177"/>
              <a:ext cx="178142" cy="17814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sz="3400"/>
            </a:p>
          </p:txBody>
        </p:sp>
        <p:sp>
          <p:nvSpPr>
            <p:cNvPr id="28" name="矩形 27"/>
            <p:cNvSpPr/>
            <p:nvPr/>
          </p:nvSpPr>
          <p:spPr>
            <a:xfrm>
              <a:off x="813492" y="5200308"/>
              <a:ext cx="178142" cy="17814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sz="3400"/>
            </a:p>
          </p:txBody>
        </p:sp>
        <p:sp>
          <p:nvSpPr>
            <p:cNvPr id="29" name="矩形 28"/>
            <p:cNvSpPr/>
            <p:nvPr/>
          </p:nvSpPr>
          <p:spPr>
            <a:xfrm>
              <a:off x="3328646" y="1956177"/>
              <a:ext cx="178142" cy="17814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sz="3400"/>
            </a:p>
          </p:txBody>
        </p:sp>
        <p:sp>
          <p:nvSpPr>
            <p:cNvPr id="30" name="矩形 29"/>
            <p:cNvSpPr/>
            <p:nvPr/>
          </p:nvSpPr>
          <p:spPr>
            <a:xfrm>
              <a:off x="3328646" y="5200308"/>
              <a:ext cx="178142" cy="17814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sz="3400"/>
            </a:p>
          </p:txBody>
        </p:sp>
      </p:grpSp>
      <p:grpSp>
        <p:nvGrpSpPr>
          <p:cNvPr id="31" name="组合 30"/>
          <p:cNvGrpSpPr/>
          <p:nvPr/>
        </p:nvGrpSpPr>
        <p:grpSpPr>
          <a:xfrm rot="900000">
            <a:off x="5434014" y="3145494"/>
            <a:ext cx="2693296" cy="3422273"/>
            <a:chOff x="813492" y="1956177"/>
            <a:chExt cx="2693296" cy="3422273"/>
          </a:xfrm>
        </p:grpSpPr>
        <p:sp>
          <p:nvSpPr>
            <p:cNvPr id="32" name="矩形 31"/>
            <p:cNvSpPr/>
            <p:nvPr/>
          </p:nvSpPr>
          <p:spPr>
            <a:xfrm>
              <a:off x="904756" y="2040285"/>
              <a:ext cx="2511544" cy="3255525"/>
            </a:xfrm>
            <a:prstGeom prst="rect">
              <a:avLst/>
            </a:prstGeom>
            <a:blipFill dpi="0" rotWithShape="1">
              <a:blip r:embed="rId3"/>
              <a:srcRect/>
              <a:tile tx="0" ty="0" sx="100000" sy="100000" flip="none" algn="ctr"/>
            </a:blip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sz="3400" dirty="0"/>
            </a:p>
          </p:txBody>
        </p:sp>
        <p:sp>
          <p:nvSpPr>
            <p:cNvPr id="33" name="矩形 32"/>
            <p:cNvSpPr/>
            <p:nvPr/>
          </p:nvSpPr>
          <p:spPr>
            <a:xfrm>
              <a:off x="813492" y="1956177"/>
              <a:ext cx="178142" cy="17814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sz="3400"/>
            </a:p>
          </p:txBody>
        </p:sp>
        <p:sp>
          <p:nvSpPr>
            <p:cNvPr id="34" name="矩形 33"/>
            <p:cNvSpPr/>
            <p:nvPr/>
          </p:nvSpPr>
          <p:spPr>
            <a:xfrm>
              <a:off x="813492" y="5200308"/>
              <a:ext cx="178142" cy="17814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sz="3400"/>
            </a:p>
          </p:txBody>
        </p:sp>
        <p:sp>
          <p:nvSpPr>
            <p:cNvPr id="35" name="矩形 34"/>
            <p:cNvSpPr/>
            <p:nvPr/>
          </p:nvSpPr>
          <p:spPr>
            <a:xfrm>
              <a:off x="3328646" y="1956177"/>
              <a:ext cx="178142" cy="17814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sz="3400"/>
            </a:p>
          </p:txBody>
        </p:sp>
        <p:sp>
          <p:nvSpPr>
            <p:cNvPr id="36" name="矩形 35"/>
            <p:cNvSpPr/>
            <p:nvPr/>
          </p:nvSpPr>
          <p:spPr>
            <a:xfrm>
              <a:off x="3328646" y="5200308"/>
              <a:ext cx="178142" cy="17814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sz="3400"/>
            </a:p>
          </p:txBody>
        </p:sp>
      </p:grpSp>
      <p:grpSp>
        <p:nvGrpSpPr>
          <p:cNvPr id="59" name="组合 58"/>
          <p:cNvGrpSpPr/>
          <p:nvPr/>
        </p:nvGrpSpPr>
        <p:grpSpPr>
          <a:xfrm>
            <a:off x="7736818" y="1240743"/>
            <a:ext cx="4150065" cy="1740118"/>
            <a:chOff x="7633948" y="1777953"/>
            <a:chExt cx="4150065" cy="1740118"/>
          </a:xfrm>
        </p:grpSpPr>
        <p:sp>
          <p:nvSpPr>
            <p:cNvPr id="54" name="矩形 53"/>
            <p:cNvSpPr/>
            <p:nvPr/>
          </p:nvSpPr>
          <p:spPr>
            <a:xfrm rot="16200000">
              <a:off x="8925959" y="659845"/>
              <a:ext cx="1561251" cy="3977057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sz="3400" dirty="0"/>
            </a:p>
          </p:txBody>
        </p:sp>
        <p:sp>
          <p:nvSpPr>
            <p:cNvPr id="55" name="矩形 54"/>
            <p:cNvSpPr/>
            <p:nvPr/>
          </p:nvSpPr>
          <p:spPr>
            <a:xfrm rot="16200000">
              <a:off x="7633948" y="3339929"/>
              <a:ext cx="178142" cy="17814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sz="3400"/>
            </a:p>
          </p:txBody>
        </p:sp>
        <p:sp>
          <p:nvSpPr>
            <p:cNvPr id="56" name="矩形 55"/>
            <p:cNvSpPr/>
            <p:nvPr/>
          </p:nvSpPr>
          <p:spPr>
            <a:xfrm rot="16200000">
              <a:off x="11605871" y="3339929"/>
              <a:ext cx="178142" cy="17814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sz="3400"/>
            </a:p>
          </p:txBody>
        </p:sp>
        <p:sp>
          <p:nvSpPr>
            <p:cNvPr id="57" name="矩形 56"/>
            <p:cNvSpPr/>
            <p:nvPr/>
          </p:nvSpPr>
          <p:spPr>
            <a:xfrm rot="16200000">
              <a:off x="7633948" y="1777953"/>
              <a:ext cx="178142" cy="17814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sz="3400"/>
            </a:p>
          </p:txBody>
        </p:sp>
        <p:sp>
          <p:nvSpPr>
            <p:cNvPr id="58" name="矩形 57"/>
            <p:cNvSpPr/>
            <p:nvPr/>
          </p:nvSpPr>
          <p:spPr>
            <a:xfrm rot="16200000">
              <a:off x="11605871" y="1777953"/>
              <a:ext cx="178142" cy="17814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sz="3400"/>
            </a:p>
          </p:txBody>
        </p:sp>
      </p:grpSp>
      <p:sp>
        <p:nvSpPr>
          <p:cNvPr id="47" name="图形 32"/>
          <p:cNvSpPr/>
          <p:nvPr/>
        </p:nvSpPr>
        <p:spPr>
          <a:xfrm>
            <a:off x="7876048" y="1108121"/>
            <a:ext cx="1514475" cy="1504639"/>
          </a:xfrm>
          <a:custGeom>
            <a:avLst/>
            <a:gdLst>
              <a:gd name="connsiteX0" fmla="*/ 757752 w 1108940"/>
              <a:gd name="connsiteY0" fmla="*/ 110030 h 1101738"/>
              <a:gd name="connsiteX1" fmla="*/ 709098 w 1108940"/>
              <a:gd name="connsiteY1" fmla="*/ 334410 h 1101738"/>
              <a:gd name="connsiteX2" fmla="*/ 838906 w 1108940"/>
              <a:gd name="connsiteY2" fmla="*/ 268882 h 1101738"/>
              <a:gd name="connsiteX3" fmla="*/ 783699 w 1108940"/>
              <a:gd name="connsiteY3" fmla="*/ 404739 h 1101738"/>
              <a:gd name="connsiteX4" fmla="*/ 1106924 w 1108940"/>
              <a:gd name="connsiteY4" fmla="*/ 350012 h 1101738"/>
              <a:gd name="connsiteX5" fmla="*/ 1109132 w 1108940"/>
              <a:gd name="connsiteY5" fmla="*/ 355029 h 1101738"/>
              <a:gd name="connsiteX6" fmla="*/ 826689 w 1108940"/>
              <a:gd name="connsiteY6" fmla="*/ 495878 h 1101738"/>
              <a:gd name="connsiteX7" fmla="*/ 1021929 w 1108940"/>
              <a:gd name="connsiteY7" fmla="*/ 552285 h 1101738"/>
              <a:gd name="connsiteX8" fmla="*/ 827505 w 1108940"/>
              <a:gd name="connsiteY8" fmla="*/ 595371 h 1101738"/>
              <a:gd name="connsiteX9" fmla="*/ 1080617 w 1108940"/>
              <a:gd name="connsiteY9" fmla="*/ 728948 h 1101738"/>
              <a:gd name="connsiteX10" fmla="*/ 1078433 w 1108940"/>
              <a:gd name="connsiteY10" fmla="*/ 734924 h 1101738"/>
              <a:gd name="connsiteX11" fmla="*/ 783795 w 1108940"/>
              <a:gd name="connsiteY11" fmla="*/ 687782 h 1101738"/>
              <a:gd name="connsiteX12" fmla="*/ 908779 w 1108940"/>
              <a:gd name="connsiteY12" fmla="*/ 848771 h 1101738"/>
              <a:gd name="connsiteX13" fmla="*/ 905371 w 1108940"/>
              <a:gd name="connsiteY13" fmla="*/ 853259 h 1101738"/>
              <a:gd name="connsiteX14" fmla="*/ 707610 w 1108940"/>
              <a:gd name="connsiteY14" fmla="*/ 757247 h 1101738"/>
              <a:gd name="connsiteX15" fmla="*/ 787684 w 1108940"/>
              <a:gd name="connsiteY15" fmla="*/ 1039811 h 1101738"/>
              <a:gd name="connsiteX16" fmla="*/ 782019 w 1108940"/>
              <a:gd name="connsiteY16" fmla="*/ 1043075 h 1101738"/>
              <a:gd name="connsiteX17" fmla="*/ 608213 w 1108940"/>
              <a:gd name="connsiteY17" fmla="*/ 796060 h 1101738"/>
              <a:gd name="connsiteX18" fmla="*/ 558863 w 1108940"/>
              <a:gd name="connsiteY18" fmla="*/ 1056733 h 1101738"/>
              <a:gd name="connsiteX19" fmla="*/ 552838 w 1108940"/>
              <a:gd name="connsiteY19" fmla="*/ 1057213 h 1101738"/>
              <a:gd name="connsiteX20" fmla="*/ 498807 w 1108940"/>
              <a:gd name="connsiteY20" fmla="*/ 795580 h 1101738"/>
              <a:gd name="connsiteX21" fmla="*/ 320681 w 1108940"/>
              <a:gd name="connsiteY21" fmla="*/ 1101378 h 1101738"/>
              <a:gd name="connsiteX22" fmla="*/ 314392 w 1108940"/>
              <a:gd name="connsiteY22" fmla="*/ 1099122 h 1101738"/>
              <a:gd name="connsiteX23" fmla="*/ 398402 w 1108940"/>
              <a:gd name="connsiteY23" fmla="*/ 757439 h 1101738"/>
              <a:gd name="connsiteX24" fmla="*/ 224380 w 1108940"/>
              <a:gd name="connsiteY24" fmla="*/ 852539 h 1101738"/>
              <a:gd name="connsiteX25" fmla="*/ 322793 w 1108940"/>
              <a:gd name="connsiteY25" fmla="*/ 686222 h 1101738"/>
              <a:gd name="connsiteX26" fmla="*/ 3864 w 1108940"/>
              <a:gd name="connsiteY26" fmla="*/ 754607 h 1101738"/>
              <a:gd name="connsiteX27" fmla="*/ 1800 w 1108940"/>
              <a:gd name="connsiteY27" fmla="*/ 749926 h 1101738"/>
              <a:gd name="connsiteX28" fmla="*/ 280235 w 1108940"/>
              <a:gd name="connsiteY28" fmla="*/ 595779 h 1101738"/>
              <a:gd name="connsiteX29" fmla="*/ 146755 w 1108940"/>
              <a:gd name="connsiteY29" fmla="*/ 552573 h 1101738"/>
              <a:gd name="connsiteX30" fmla="*/ 281004 w 1108940"/>
              <a:gd name="connsiteY30" fmla="*/ 495518 h 1101738"/>
              <a:gd name="connsiteX31" fmla="*/ 88211 w 1108940"/>
              <a:gd name="connsiteY31" fmla="*/ 376487 h 1101738"/>
              <a:gd name="connsiteX32" fmla="*/ 90443 w 1108940"/>
              <a:gd name="connsiteY32" fmla="*/ 370342 h 1101738"/>
              <a:gd name="connsiteX33" fmla="*/ 321953 w 1108940"/>
              <a:gd name="connsiteY33" fmla="*/ 403467 h 1101738"/>
              <a:gd name="connsiteX34" fmla="*/ 152779 w 1108940"/>
              <a:gd name="connsiteY34" fmla="*/ 218379 h 1101738"/>
              <a:gd name="connsiteX35" fmla="*/ 156068 w 1108940"/>
              <a:gd name="connsiteY35" fmla="*/ 213723 h 1101738"/>
              <a:gd name="connsiteX36" fmla="*/ 400251 w 1108940"/>
              <a:gd name="connsiteY36" fmla="*/ 334554 h 1101738"/>
              <a:gd name="connsiteX37" fmla="*/ 353493 w 1108940"/>
              <a:gd name="connsiteY37" fmla="*/ 3985 h 1101738"/>
              <a:gd name="connsiteX38" fmla="*/ 359445 w 1108940"/>
              <a:gd name="connsiteY38" fmla="*/ 1800 h 1101738"/>
              <a:gd name="connsiteX39" fmla="*/ 499191 w 1108940"/>
              <a:gd name="connsiteY39" fmla="*/ 295021 h 1101738"/>
              <a:gd name="connsiteX40" fmla="*/ 555838 w 1108940"/>
              <a:gd name="connsiteY40" fmla="*/ 127888 h 1101738"/>
              <a:gd name="connsiteX41" fmla="*/ 608093 w 1108940"/>
              <a:gd name="connsiteY41" fmla="*/ 295261 h 1101738"/>
              <a:gd name="connsiteX42" fmla="*/ 751967 w 1108940"/>
              <a:gd name="connsiteY42" fmla="*/ 106813 h 1101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108940" h="1101738">
                <a:moveTo>
                  <a:pt x="757752" y="110030"/>
                </a:moveTo>
                <a:cubicBezTo>
                  <a:pt x="742030" y="182471"/>
                  <a:pt x="726332" y="254912"/>
                  <a:pt x="709098" y="334410"/>
                </a:cubicBezTo>
                <a:lnTo>
                  <a:pt x="838906" y="268882"/>
                </a:lnTo>
                <a:cubicBezTo>
                  <a:pt x="819536" y="316576"/>
                  <a:pt x="802662" y="358101"/>
                  <a:pt x="783699" y="404739"/>
                </a:cubicBezTo>
                <a:lnTo>
                  <a:pt x="1106924" y="350012"/>
                </a:lnTo>
                <a:cubicBezTo>
                  <a:pt x="1107668" y="351668"/>
                  <a:pt x="1108412" y="353348"/>
                  <a:pt x="1109132" y="355029"/>
                </a:cubicBezTo>
                <a:lnTo>
                  <a:pt x="826689" y="495878"/>
                </a:lnTo>
                <a:lnTo>
                  <a:pt x="1021929" y="552285"/>
                </a:lnTo>
                <a:lnTo>
                  <a:pt x="827505" y="595371"/>
                </a:lnTo>
                <a:lnTo>
                  <a:pt x="1080617" y="728948"/>
                </a:lnTo>
                <a:lnTo>
                  <a:pt x="1078433" y="734924"/>
                </a:lnTo>
                <a:lnTo>
                  <a:pt x="783795" y="687782"/>
                </a:lnTo>
                <a:lnTo>
                  <a:pt x="908779" y="848771"/>
                </a:lnTo>
                <a:cubicBezTo>
                  <a:pt x="907627" y="850259"/>
                  <a:pt x="906499" y="851771"/>
                  <a:pt x="905371" y="853259"/>
                </a:cubicBezTo>
                <a:lnTo>
                  <a:pt x="707610" y="757247"/>
                </a:lnTo>
                <a:cubicBezTo>
                  <a:pt x="735285" y="854915"/>
                  <a:pt x="761472" y="947375"/>
                  <a:pt x="787684" y="1039811"/>
                </a:cubicBezTo>
                <a:lnTo>
                  <a:pt x="782019" y="1043075"/>
                </a:lnTo>
                <a:cubicBezTo>
                  <a:pt x="725804" y="963169"/>
                  <a:pt x="669589" y="883263"/>
                  <a:pt x="608213" y="796060"/>
                </a:cubicBezTo>
                <a:lnTo>
                  <a:pt x="558863" y="1056733"/>
                </a:lnTo>
                <a:lnTo>
                  <a:pt x="552838" y="1057213"/>
                </a:lnTo>
                <a:cubicBezTo>
                  <a:pt x="535532" y="973394"/>
                  <a:pt x="518202" y="889576"/>
                  <a:pt x="498807" y="795580"/>
                </a:cubicBezTo>
                <a:lnTo>
                  <a:pt x="320681" y="1101378"/>
                </a:lnTo>
                <a:lnTo>
                  <a:pt x="314392" y="1099122"/>
                </a:lnTo>
                <a:lnTo>
                  <a:pt x="398402" y="757439"/>
                </a:lnTo>
                <a:lnTo>
                  <a:pt x="224380" y="852539"/>
                </a:lnTo>
                <a:cubicBezTo>
                  <a:pt x="259545" y="793132"/>
                  <a:pt x="289525" y="742437"/>
                  <a:pt x="322793" y="686222"/>
                </a:cubicBezTo>
                <a:lnTo>
                  <a:pt x="3864" y="754607"/>
                </a:lnTo>
                <a:lnTo>
                  <a:pt x="1800" y="749926"/>
                </a:lnTo>
                <a:lnTo>
                  <a:pt x="280235" y="595779"/>
                </a:lnTo>
                <a:lnTo>
                  <a:pt x="146755" y="552573"/>
                </a:lnTo>
                <a:lnTo>
                  <a:pt x="281004" y="495518"/>
                </a:lnTo>
                <a:lnTo>
                  <a:pt x="88211" y="376487"/>
                </a:lnTo>
                <a:lnTo>
                  <a:pt x="90443" y="370342"/>
                </a:lnTo>
                <a:lnTo>
                  <a:pt x="321953" y="403467"/>
                </a:lnTo>
                <a:cubicBezTo>
                  <a:pt x="262113" y="338082"/>
                  <a:pt x="207458" y="278219"/>
                  <a:pt x="152779" y="218379"/>
                </a:cubicBezTo>
                <a:cubicBezTo>
                  <a:pt x="153883" y="216819"/>
                  <a:pt x="154988" y="215283"/>
                  <a:pt x="156068" y="213723"/>
                </a:cubicBezTo>
                <a:lnTo>
                  <a:pt x="400251" y="334554"/>
                </a:lnTo>
                <a:cubicBezTo>
                  <a:pt x="384217" y="220924"/>
                  <a:pt x="368855" y="112454"/>
                  <a:pt x="353493" y="3985"/>
                </a:cubicBezTo>
                <a:lnTo>
                  <a:pt x="359445" y="1800"/>
                </a:lnTo>
                <a:lnTo>
                  <a:pt x="499191" y="295021"/>
                </a:lnTo>
                <a:cubicBezTo>
                  <a:pt x="518706" y="237414"/>
                  <a:pt x="535700" y="187248"/>
                  <a:pt x="555838" y="127888"/>
                </a:cubicBezTo>
                <a:cubicBezTo>
                  <a:pt x="574345" y="187176"/>
                  <a:pt x="590331" y="238302"/>
                  <a:pt x="608093" y="295261"/>
                </a:cubicBezTo>
                <a:lnTo>
                  <a:pt x="751967" y="106813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 dirty="0"/>
          </a:p>
        </p:txBody>
      </p:sp>
      <p:sp>
        <p:nvSpPr>
          <p:cNvPr id="48" name="文本框 47"/>
          <p:cNvSpPr txBox="1"/>
          <p:nvPr/>
        </p:nvSpPr>
        <p:spPr>
          <a:xfrm>
            <a:off x="8578549" y="1591673"/>
            <a:ext cx="3402774" cy="68639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altLang="zh-CN" sz="2400" dirty="0" err="1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OfficePLUS</a:t>
            </a:r>
            <a:r>
              <a:rPr lang="zh-CN" altLang="en-US" sz="24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传媒咨询</a:t>
            </a:r>
            <a:endParaRPr lang="en-US" altLang="zh-CN" sz="24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r>
              <a:rPr lang="zh-CN" altLang="en-US" sz="24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有限公司</a:t>
            </a:r>
          </a:p>
        </p:txBody>
      </p:sp>
      <p:sp>
        <p:nvSpPr>
          <p:cNvPr id="49" name="文本框 48"/>
          <p:cNvSpPr txBox="1"/>
          <p:nvPr/>
        </p:nvSpPr>
        <p:spPr>
          <a:xfrm>
            <a:off x="8616649" y="2477310"/>
            <a:ext cx="2202624" cy="32213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+mn-ea"/>
              </a:rPr>
              <a:t>平面设计师</a:t>
            </a:r>
          </a:p>
        </p:txBody>
      </p:sp>
      <p:sp>
        <p:nvSpPr>
          <p:cNvPr id="60" name="文本框 59"/>
          <p:cNvSpPr txBox="1"/>
          <p:nvPr/>
        </p:nvSpPr>
        <p:spPr>
          <a:xfrm>
            <a:off x="773730" y="2581987"/>
            <a:ext cx="2363170" cy="134866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dirty="0">
                <a:solidFill>
                  <a:schemeClr val="bg1"/>
                </a:solidFill>
                <a:latin typeface="+mn-ea"/>
              </a:rPr>
              <a:t>负责公司及项目的</a:t>
            </a:r>
            <a:r>
              <a:rPr lang="en-US" altLang="zh-CN" dirty="0">
                <a:solidFill>
                  <a:schemeClr val="bg1"/>
                </a:solidFill>
                <a:latin typeface="+mn-ea"/>
              </a:rPr>
              <a:t>VI</a:t>
            </a:r>
            <a:r>
              <a:rPr lang="zh-CN" altLang="en-US" dirty="0">
                <a:solidFill>
                  <a:schemeClr val="bg1"/>
                </a:solidFill>
                <a:latin typeface="+mn-ea"/>
              </a:rPr>
              <a:t>形象统一输出及应用，能独立创作具有识别性或超前视觉的</a:t>
            </a:r>
            <a:r>
              <a:rPr lang="en-US" altLang="zh-CN" dirty="0">
                <a:solidFill>
                  <a:schemeClr val="bg1"/>
                </a:solidFill>
                <a:latin typeface="+mn-ea"/>
              </a:rPr>
              <a:t>VI</a:t>
            </a:r>
            <a:r>
              <a:rPr lang="zh-CN" altLang="en-US" dirty="0">
                <a:solidFill>
                  <a:schemeClr val="bg1"/>
                </a:solidFill>
                <a:latin typeface="+mn-ea"/>
              </a:rPr>
              <a:t>识别符号</a:t>
            </a:r>
          </a:p>
        </p:txBody>
      </p:sp>
      <p:sp>
        <p:nvSpPr>
          <p:cNvPr id="61" name="文本框 60"/>
          <p:cNvSpPr txBox="1"/>
          <p:nvPr/>
        </p:nvSpPr>
        <p:spPr>
          <a:xfrm>
            <a:off x="773730" y="4474196"/>
            <a:ext cx="2363170" cy="192342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dirty="0">
                <a:solidFill>
                  <a:schemeClr val="bg1"/>
                </a:solidFill>
                <a:latin typeface="+mn-ea"/>
              </a:rPr>
              <a:t>负责公司及项目的物料设计及排版优化，包括画册、折页、</a:t>
            </a:r>
            <a:r>
              <a:rPr lang="en-US" altLang="zh-CN" dirty="0">
                <a:solidFill>
                  <a:schemeClr val="bg1"/>
                </a:solidFill>
                <a:latin typeface="+mn-ea"/>
              </a:rPr>
              <a:t>H5</a:t>
            </a:r>
            <a:r>
              <a:rPr lang="zh-CN" altLang="en-US" dirty="0">
                <a:solidFill>
                  <a:schemeClr val="bg1"/>
                </a:solidFill>
                <a:latin typeface="+mn-ea"/>
              </a:rPr>
              <a:t>、海报、</a:t>
            </a:r>
            <a:r>
              <a:rPr lang="en-US" altLang="zh-CN" dirty="0">
                <a:solidFill>
                  <a:schemeClr val="bg1"/>
                </a:solidFill>
                <a:latin typeface="+mn-ea"/>
              </a:rPr>
              <a:t>PPT</a:t>
            </a:r>
            <a:r>
              <a:rPr lang="zh-CN" altLang="en-US" dirty="0">
                <a:solidFill>
                  <a:schemeClr val="bg1"/>
                </a:solidFill>
                <a:latin typeface="+mn-ea"/>
              </a:rPr>
              <a:t>等，把握品牌的整体风格，呈现高质量的视觉效果</a:t>
            </a:r>
          </a:p>
        </p:txBody>
      </p:sp>
      <p:grpSp>
        <p:nvGrpSpPr>
          <p:cNvPr id="62" name="组合 61"/>
          <p:cNvGrpSpPr/>
          <p:nvPr/>
        </p:nvGrpSpPr>
        <p:grpSpPr>
          <a:xfrm flipH="1">
            <a:off x="587375" y="4174693"/>
            <a:ext cx="1911986" cy="214880"/>
            <a:chOff x="8501063" y="2658348"/>
            <a:chExt cx="3276402" cy="368221"/>
          </a:xfrm>
        </p:grpSpPr>
        <p:cxnSp>
          <p:nvCxnSpPr>
            <p:cNvPr id="63" name="直接连接符 62"/>
            <p:cNvCxnSpPr/>
            <p:nvPr/>
          </p:nvCxnSpPr>
          <p:spPr>
            <a:xfrm>
              <a:off x="8501063" y="2843212"/>
              <a:ext cx="3133725" cy="0"/>
            </a:xfrm>
            <a:prstGeom prst="line">
              <a:avLst/>
            </a:prstGeom>
            <a:ln w="12700">
              <a:solidFill>
                <a:schemeClr val="bg1"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图形 136"/>
            <p:cNvSpPr/>
            <p:nvPr/>
          </p:nvSpPr>
          <p:spPr>
            <a:xfrm>
              <a:off x="11401424" y="2658348"/>
              <a:ext cx="376041" cy="368221"/>
            </a:xfrm>
            <a:custGeom>
              <a:avLst/>
              <a:gdLst>
                <a:gd name="connsiteX0" fmla="*/ 471965 w 941119"/>
                <a:gd name="connsiteY0" fmla="*/ 921371 h 921549"/>
                <a:gd name="connsiteX1" fmla="*/ 470026 w 941119"/>
                <a:gd name="connsiteY1" fmla="*/ 907245 h 921549"/>
                <a:gd name="connsiteX2" fmla="*/ 470026 w 941119"/>
                <a:gd name="connsiteY2" fmla="*/ 886680 h 921549"/>
                <a:gd name="connsiteX3" fmla="*/ 469296 w 941119"/>
                <a:gd name="connsiteY3" fmla="*/ 873871 h 921549"/>
                <a:gd name="connsiteX4" fmla="*/ 469012 w 941119"/>
                <a:gd name="connsiteY4" fmla="*/ 862574 h 921549"/>
                <a:gd name="connsiteX5" fmla="*/ 468211 w 941119"/>
                <a:gd name="connsiteY5" fmla="*/ 849266 h 921549"/>
                <a:gd name="connsiteX6" fmla="*/ 468016 w 941119"/>
                <a:gd name="connsiteY6" fmla="*/ 845157 h 921549"/>
                <a:gd name="connsiteX7" fmla="*/ 467144 w 941119"/>
                <a:gd name="connsiteY7" fmla="*/ 830301 h 921549"/>
                <a:gd name="connsiteX8" fmla="*/ 466966 w 941119"/>
                <a:gd name="connsiteY8" fmla="*/ 824662 h 921549"/>
                <a:gd name="connsiteX9" fmla="*/ 466201 w 941119"/>
                <a:gd name="connsiteY9" fmla="*/ 815980 h 921549"/>
                <a:gd name="connsiteX10" fmla="*/ 466041 w 941119"/>
                <a:gd name="connsiteY10" fmla="*/ 814468 h 921549"/>
                <a:gd name="connsiteX11" fmla="*/ 464813 w 941119"/>
                <a:gd name="connsiteY11" fmla="*/ 796037 h 921549"/>
                <a:gd name="connsiteX12" fmla="*/ 463176 w 941119"/>
                <a:gd name="connsiteY12" fmla="*/ 781271 h 921549"/>
                <a:gd name="connsiteX13" fmla="*/ 462892 w 941119"/>
                <a:gd name="connsiteY13" fmla="*/ 778727 h 921549"/>
                <a:gd name="connsiteX14" fmla="*/ 461113 w 941119"/>
                <a:gd name="connsiteY14" fmla="*/ 762431 h 921549"/>
                <a:gd name="connsiteX15" fmla="*/ 459992 w 941119"/>
                <a:gd name="connsiteY15" fmla="*/ 753286 h 921549"/>
                <a:gd name="connsiteX16" fmla="*/ 454904 w 941119"/>
                <a:gd name="connsiteY16" fmla="*/ 720890 h 921549"/>
                <a:gd name="connsiteX17" fmla="*/ 445137 w 941119"/>
                <a:gd name="connsiteY17" fmla="*/ 676307 h 921549"/>
                <a:gd name="connsiteX18" fmla="*/ 427524 w 941119"/>
                <a:gd name="connsiteY18" fmla="*/ 625888 h 921549"/>
                <a:gd name="connsiteX19" fmla="*/ 401924 w 941119"/>
                <a:gd name="connsiteY19" fmla="*/ 580256 h 921549"/>
                <a:gd name="connsiteX20" fmla="*/ 385378 w 941119"/>
                <a:gd name="connsiteY20" fmla="*/ 559992 h 921549"/>
                <a:gd name="connsiteX21" fmla="*/ 382372 w 941119"/>
                <a:gd name="connsiteY21" fmla="*/ 556434 h 921549"/>
                <a:gd name="connsiteX22" fmla="*/ 376554 w 941119"/>
                <a:gd name="connsiteY22" fmla="*/ 550635 h 921549"/>
                <a:gd name="connsiteX23" fmla="*/ 374170 w 941119"/>
                <a:gd name="connsiteY23" fmla="*/ 548695 h 921549"/>
                <a:gd name="connsiteX24" fmla="*/ 359404 w 941119"/>
                <a:gd name="connsiteY24" fmla="*/ 535940 h 921549"/>
                <a:gd name="connsiteX25" fmla="*/ 336526 w 941119"/>
                <a:gd name="connsiteY25" fmla="*/ 520302 h 921549"/>
                <a:gd name="connsiteX26" fmla="*/ 281909 w 941119"/>
                <a:gd name="connsiteY26" fmla="*/ 495395 h 921549"/>
                <a:gd name="connsiteX27" fmla="*/ 237966 w 941119"/>
                <a:gd name="connsiteY27" fmla="*/ 482942 h 921549"/>
                <a:gd name="connsiteX28" fmla="*/ 203239 w 941119"/>
                <a:gd name="connsiteY28" fmla="*/ 476199 h 921549"/>
                <a:gd name="connsiteX29" fmla="*/ 171839 w 941119"/>
                <a:gd name="connsiteY29" fmla="*/ 471449 h 921549"/>
                <a:gd name="connsiteX30" fmla="*/ 158585 w 941119"/>
                <a:gd name="connsiteY30" fmla="*/ 470043 h 921549"/>
                <a:gd name="connsiteX31" fmla="*/ 145349 w 941119"/>
                <a:gd name="connsiteY31" fmla="*/ 468496 h 921549"/>
                <a:gd name="connsiteX32" fmla="*/ 142306 w 941119"/>
                <a:gd name="connsiteY32" fmla="*/ 468140 h 921549"/>
                <a:gd name="connsiteX33" fmla="*/ 132611 w 941119"/>
                <a:gd name="connsiteY33" fmla="*/ 467339 h 921549"/>
                <a:gd name="connsiteX34" fmla="*/ 114180 w 941119"/>
                <a:gd name="connsiteY34" fmla="*/ 466023 h 921549"/>
                <a:gd name="connsiteX35" fmla="*/ 107063 w 941119"/>
                <a:gd name="connsiteY35" fmla="*/ 465364 h 921549"/>
                <a:gd name="connsiteX36" fmla="*/ 105533 w 941119"/>
                <a:gd name="connsiteY36" fmla="*/ 465133 h 921549"/>
                <a:gd name="connsiteX37" fmla="*/ 82975 w 941119"/>
                <a:gd name="connsiteY37" fmla="*/ 463977 h 921549"/>
                <a:gd name="connsiteX38" fmla="*/ 67604 w 941119"/>
                <a:gd name="connsiteY38" fmla="*/ 463176 h 921549"/>
                <a:gd name="connsiteX39" fmla="*/ 58887 w 941119"/>
                <a:gd name="connsiteY39" fmla="*/ 462963 h 921549"/>
                <a:gd name="connsiteX40" fmla="*/ 38374 w 941119"/>
                <a:gd name="connsiteY40" fmla="*/ 462073 h 921549"/>
                <a:gd name="connsiteX41" fmla="*/ 34265 w 941119"/>
                <a:gd name="connsiteY41" fmla="*/ 461984 h 921549"/>
                <a:gd name="connsiteX42" fmla="*/ 4892 w 941119"/>
                <a:gd name="connsiteY42" fmla="*/ 461931 h 921549"/>
                <a:gd name="connsiteX43" fmla="*/ 1334 w 941119"/>
                <a:gd name="connsiteY43" fmla="*/ 461344 h 921549"/>
                <a:gd name="connsiteX44" fmla="*/ 4394 w 941119"/>
                <a:gd name="connsiteY44" fmla="*/ 461077 h 921549"/>
                <a:gd name="connsiteX45" fmla="*/ 22416 w 941119"/>
                <a:gd name="connsiteY45" fmla="*/ 460952 h 921549"/>
                <a:gd name="connsiteX46" fmla="*/ 33090 w 941119"/>
                <a:gd name="connsiteY46" fmla="*/ 460205 h 921549"/>
                <a:gd name="connsiteX47" fmla="*/ 37200 w 941119"/>
                <a:gd name="connsiteY47" fmla="*/ 460027 h 921549"/>
                <a:gd name="connsiteX48" fmla="*/ 54688 w 941119"/>
                <a:gd name="connsiteY48" fmla="*/ 460027 h 921549"/>
                <a:gd name="connsiteX49" fmla="*/ 64918 w 941119"/>
                <a:gd name="connsiteY49" fmla="*/ 459334 h 921549"/>
                <a:gd name="connsiteX50" fmla="*/ 74151 w 941119"/>
                <a:gd name="connsiteY50" fmla="*/ 459031 h 921549"/>
                <a:gd name="connsiteX51" fmla="*/ 87992 w 941119"/>
                <a:gd name="connsiteY51" fmla="*/ 458195 h 921549"/>
                <a:gd name="connsiteX52" fmla="*/ 93116 w 941119"/>
                <a:gd name="connsiteY52" fmla="*/ 457999 h 921549"/>
                <a:gd name="connsiteX53" fmla="*/ 105391 w 941119"/>
                <a:gd name="connsiteY53" fmla="*/ 457163 h 921549"/>
                <a:gd name="connsiteX54" fmla="*/ 109501 w 941119"/>
                <a:gd name="connsiteY54" fmla="*/ 456985 h 921549"/>
                <a:gd name="connsiteX55" fmla="*/ 120744 w 941119"/>
                <a:gd name="connsiteY55" fmla="*/ 456131 h 921549"/>
                <a:gd name="connsiteX56" fmla="*/ 124302 w 941119"/>
                <a:gd name="connsiteY56" fmla="*/ 455953 h 921549"/>
                <a:gd name="connsiteX57" fmla="*/ 132468 w 941119"/>
                <a:gd name="connsiteY57" fmla="*/ 455171 h 921549"/>
                <a:gd name="connsiteX58" fmla="*/ 133998 w 941119"/>
                <a:gd name="connsiteY58" fmla="*/ 454993 h 921549"/>
                <a:gd name="connsiteX59" fmla="*/ 149850 w 941119"/>
                <a:gd name="connsiteY59" fmla="*/ 453747 h 921549"/>
                <a:gd name="connsiteX60" fmla="*/ 163050 w 941119"/>
                <a:gd name="connsiteY60" fmla="*/ 452128 h 921549"/>
                <a:gd name="connsiteX61" fmla="*/ 174774 w 941119"/>
                <a:gd name="connsiteY61" fmla="*/ 450794 h 921549"/>
                <a:gd name="connsiteX62" fmla="*/ 193543 w 941119"/>
                <a:gd name="connsiteY62" fmla="*/ 448125 h 921549"/>
                <a:gd name="connsiteX63" fmla="*/ 214251 w 941119"/>
                <a:gd name="connsiteY63" fmla="*/ 444656 h 921549"/>
                <a:gd name="connsiteX64" fmla="*/ 226367 w 941119"/>
                <a:gd name="connsiteY64" fmla="*/ 442450 h 921549"/>
                <a:gd name="connsiteX65" fmla="*/ 281357 w 941119"/>
                <a:gd name="connsiteY65" fmla="*/ 427649 h 921549"/>
                <a:gd name="connsiteX66" fmla="*/ 326634 w 941119"/>
                <a:gd name="connsiteY66" fmla="*/ 408079 h 921549"/>
                <a:gd name="connsiteX67" fmla="*/ 363425 w 941119"/>
                <a:gd name="connsiteY67" fmla="*/ 383724 h 921549"/>
                <a:gd name="connsiteX68" fmla="*/ 387834 w 941119"/>
                <a:gd name="connsiteY68" fmla="*/ 360205 h 921549"/>
                <a:gd name="connsiteX69" fmla="*/ 411708 w 941119"/>
                <a:gd name="connsiteY69" fmla="*/ 327470 h 921549"/>
                <a:gd name="connsiteX70" fmla="*/ 423681 w 941119"/>
                <a:gd name="connsiteY70" fmla="*/ 305321 h 921549"/>
                <a:gd name="connsiteX71" fmla="*/ 440138 w 941119"/>
                <a:gd name="connsiteY71" fmla="*/ 262624 h 921549"/>
                <a:gd name="connsiteX72" fmla="*/ 450527 w 941119"/>
                <a:gd name="connsiteY72" fmla="*/ 222915 h 921549"/>
                <a:gd name="connsiteX73" fmla="*/ 455082 w 941119"/>
                <a:gd name="connsiteY73" fmla="*/ 200286 h 921549"/>
                <a:gd name="connsiteX74" fmla="*/ 458640 w 941119"/>
                <a:gd name="connsiteY74" fmla="*/ 177514 h 921549"/>
                <a:gd name="connsiteX75" fmla="*/ 460419 w 941119"/>
                <a:gd name="connsiteY75" fmla="*/ 166840 h 921549"/>
                <a:gd name="connsiteX76" fmla="*/ 461415 w 941119"/>
                <a:gd name="connsiteY76" fmla="*/ 158176 h 921549"/>
                <a:gd name="connsiteX77" fmla="*/ 462803 w 941119"/>
                <a:gd name="connsiteY77" fmla="*/ 144922 h 921549"/>
                <a:gd name="connsiteX78" fmla="*/ 464422 w 941119"/>
                <a:gd name="connsiteY78" fmla="*/ 130155 h 921549"/>
                <a:gd name="connsiteX79" fmla="*/ 464689 w 941119"/>
                <a:gd name="connsiteY79" fmla="*/ 128643 h 921549"/>
                <a:gd name="connsiteX80" fmla="*/ 465881 w 941119"/>
                <a:gd name="connsiteY80" fmla="*/ 110728 h 921549"/>
                <a:gd name="connsiteX81" fmla="*/ 466557 w 941119"/>
                <a:gd name="connsiteY81" fmla="*/ 104110 h 921549"/>
                <a:gd name="connsiteX82" fmla="*/ 466788 w 941119"/>
                <a:gd name="connsiteY82" fmla="*/ 102580 h 921549"/>
                <a:gd name="connsiteX83" fmla="*/ 467944 w 941119"/>
                <a:gd name="connsiteY83" fmla="*/ 80538 h 921549"/>
                <a:gd name="connsiteX84" fmla="*/ 468674 w 941119"/>
                <a:gd name="connsiteY84" fmla="*/ 69294 h 921549"/>
                <a:gd name="connsiteX85" fmla="*/ 468958 w 941119"/>
                <a:gd name="connsiteY85" fmla="*/ 61075 h 921549"/>
                <a:gd name="connsiteX86" fmla="*/ 469795 w 941119"/>
                <a:gd name="connsiteY86" fmla="*/ 45188 h 921549"/>
                <a:gd name="connsiteX87" fmla="*/ 469919 w 941119"/>
                <a:gd name="connsiteY87" fmla="*/ 41096 h 921549"/>
                <a:gd name="connsiteX88" fmla="*/ 470026 w 941119"/>
                <a:gd name="connsiteY88" fmla="*/ 10230 h 921549"/>
                <a:gd name="connsiteX89" fmla="*/ 471947 w 941119"/>
                <a:gd name="connsiteY89" fmla="*/ 1334 h 921549"/>
                <a:gd name="connsiteX90" fmla="*/ 471947 w 941119"/>
                <a:gd name="connsiteY90" fmla="*/ 5462 h 921549"/>
                <a:gd name="connsiteX91" fmla="*/ 472054 w 941119"/>
                <a:gd name="connsiteY91" fmla="*/ 28589 h 921549"/>
                <a:gd name="connsiteX92" fmla="*/ 472783 w 941119"/>
                <a:gd name="connsiteY92" fmla="*/ 40883 h 921549"/>
                <a:gd name="connsiteX93" fmla="*/ 473068 w 941119"/>
                <a:gd name="connsiteY93" fmla="*/ 51664 h 921549"/>
                <a:gd name="connsiteX94" fmla="*/ 473904 w 941119"/>
                <a:gd name="connsiteY94" fmla="*/ 68067 h 921549"/>
                <a:gd name="connsiteX95" fmla="*/ 474100 w 941119"/>
                <a:gd name="connsiteY95" fmla="*/ 75183 h 921549"/>
                <a:gd name="connsiteX96" fmla="*/ 474900 w 941119"/>
                <a:gd name="connsiteY96" fmla="*/ 86942 h 921549"/>
                <a:gd name="connsiteX97" fmla="*/ 475096 w 941119"/>
                <a:gd name="connsiteY97" fmla="*/ 90500 h 921549"/>
                <a:gd name="connsiteX98" fmla="*/ 475986 w 941119"/>
                <a:gd name="connsiteY98" fmla="*/ 103808 h 921549"/>
                <a:gd name="connsiteX99" fmla="*/ 476146 w 941119"/>
                <a:gd name="connsiteY99" fmla="*/ 108415 h 921549"/>
                <a:gd name="connsiteX100" fmla="*/ 476893 w 941119"/>
                <a:gd name="connsiteY100" fmla="*/ 116065 h 921549"/>
                <a:gd name="connsiteX101" fmla="*/ 477071 w 941119"/>
                <a:gd name="connsiteY101" fmla="*/ 117595 h 921549"/>
                <a:gd name="connsiteX102" fmla="*/ 478316 w 941119"/>
                <a:gd name="connsiteY102" fmla="*/ 134479 h 921549"/>
                <a:gd name="connsiteX103" fmla="*/ 480095 w 941119"/>
                <a:gd name="connsiteY103" fmla="*/ 149227 h 921549"/>
                <a:gd name="connsiteX104" fmla="*/ 481163 w 941119"/>
                <a:gd name="connsiteY104" fmla="*/ 159421 h 921549"/>
                <a:gd name="connsiteX105" fmla="*/ 491339 w 941119"/>
                <a:gd name="connsiteY105" fmla="*/ 221083 h 921549"/>
                <a:gd name="connsiteX106" fmla="*/ 508204 w 941119"/>
                <a:gd name="connsiteY106" fmla="*/ 280290 h 921549"/>
                <a:gd name="connsiteX107" fmla="*/ 538448 w 941119"/>
                <a:gd name="connsiteY107" fmla="*/ 339639 h 921549"/>
                <a:gd name="connsiteX108" fmla="*/ 552556 w 941119"/>
                <a:gd name="connsiteY108" fmla="*/ 357928 h 921549"/>
                <a:gd name="connsiteX109" fmla="*/ 567073 w 941119"/>
                <a:gd name="connsiteY109" fmla="*/ 373210 h 921549"/>
                <a:gd name="connsiteX110" fmla="*/ 587550 w 941119"/>
                <a:gd name="connsiteY110" fmla="*/ 390289 h 921549"/>
                <a:gd name="connsiteX111" fmla="*/ 609077 w 941119"/>
                <a:gd name="connsiteY111" fmla="*/ 404325 h 921549"/>
                <a:gd name="connsiteX112" fmla="*/ 644249 w 941119"/>
                <a:gd name="connsiteY112" fmla="*/ 421297 h 921549"/>
                <a:gd name="connsiteX113" fmla="*/ 694062 w 941119"/>
                <a:gd name="connsiteY113" fmla="*/ 437202 h 921549"/>
                <a:gd name="connsiteX114" fmla="*/ 725106 w 941119"/>
                <a:gd name="connsiteY114" fmla="*/ 444087 h 921549"/>
                <a:gd name="connsiteX115" fmla="*/ 746846 w 941119"/>
                <a:gd name="connsiteY115" fmla="*/ 447645 h 921549"/>
                <a:gd name="connsiteX116" fmla="*/ 771664 w 941119"/>
                <a:gd name="connsiteY116" fmla="*/ 451328 h 921549"/>
                <a:gd name="connsiteX117" fmla="*/ 784936 w 941119"/>
                <a:gd name="connsiteY117" fmla="*/ 452644 h 921549"/>
                <a:gd name="connsiteX118" fmla="*/ 800200 w 941119"/>
                <a:gd name="connsiteY118" fmla="*/ 454423 h 921549"/>
                <a:gd name="connsiteX119" fmla="*/ 804292 w 941119"/>
                <a:gd name="connsiteY119" fmla="*/ 454672 h 921549"/>
                <a:gd name="connsiteX120" fmla="*/ 811408 w 941119"/>
                <a:gd name="connsiteY120" fmla="*/ 455420 h 921549"/>
                <a:gd name="connsiteX121" fmla="*/ 812422 w 941119"/>
                <a:gd name="connsiteY121" fmla="*/ 455580 h 921549"/>
                <a:gd name="connsiteX122" fmla="*/ 830337 w 941119"/>
                <a:gd name="connsiteY122" fmla="*/ 456754 h 921549"/>
                <a:gd name="connsiteX123" fmla="*/ 839535 w 941119"/>
                <a:gd name="connsiteY123" fmla="*/ 457519 h 921549"/>
                <a:gd name="connsiteX124" fmla="*/ 841065 w 941119"/>
                <a:gd name="connsiteY124" fmla="*/ 457697 h 921549"/>
                <a:gd name="connsiteX125" fmla="*/ 870829 w 941119"/>
                <a:gd name="connsiteY125" fmla="*/ 458871 h 921549"/>
                <a:gd name="connsiteX126" fmla="*/ 879510 w 941119"/>
                <a:gd name="connsiteY126" fmla="*/ 459529 h 921549"/>
                <a:gd name="connsiteX127" fmla="*/ 883602 w 941119"/>
                <a:gd name="connsiteY127" fmla="*/ 459778 h 921549"/>
                <a:gd name="connsiteX128" fmla="*/ 900059 w 941119"/>
                <a:gd name="connsiteY128" fmla="*/ 459885 h 921549"/>
                <a:gd name="connsiteX129" fmla="*/ 913384 w 941119"/>
                <a:gd name="connsiteY129" fmla="*/ 460632 h 921549"/>
                <a:gd name="connsiteX130" fmla="*/ 923133 w 941119"/>
                <a:gd name="connsiteY130" fmla="*/ 460846 h 921549"/>
                <a:gd name="connsiteX131" fmla="*/ 940621 w 941119"/>
                <a:gd name="connsiteY131" fmla="*/ 461522 h 921549"/>
                <a:gd name="connsiteX132" fmla="*/ 937561 w 941119"/>
                <a:gd name="connsiteY132" fmla="*/ 461806 h 921549"/>
                <a:gd name="connsiteX133" fmla="*/ 906694 w 941119"/>
                <a:gd name="connsiteY133" fmla="*/ 461949 h 921549"/>
                <a:gd name="connsiteX134" fmla="*/ 900557 w 941119"/>
                <a:gd name="connsiteY134" fmla="*/ 462482 h 921549"/>
                <a:gd name="connsiteX135" fmla="*/ 895967 w 941119"/>
                <a:gd name="connsiteY135" fmla="*/ 462838 h 921549"/>
                <a:gd name="connsiteX136" fmla="*/ 881040 w 941119"/>
                <a:gd name="connsiteY136" fmla="*/ 462945 h 921549"/>
                <a:gd name="connsiteX137" fmla="*/ 870811 w 941119"/>
                <a:gd name="connsiteY137" fmla="*/ 463639 h 921549"/>
                <a:gd name="connsiteX138" fmla="*/ 860546 w 941119"/>
                <a:gd name="connsiteY138" fmla="*/ 463959 h 921549"/>
                <a:gd name="connsiteX139" fmla="*/ 850316 w 941119"/>
                <a:gd name="connsiteY139" fmla="*/ 464688 h 921549"/>
                <a:gd name="connsiteX140" fmla="*/ 844677 w 941119"/>
                <a:gd name="connsiteY140" fmla="*/ 464955 h 921549"/>
                <a:gd name="connsiteX141" fmla="*/ 832401 w 941119"/>
                <a:gd name="connsiteY141" fmla="*/ 465809 h 921549"/>
                <a:gd name="connsiteX142" fmla="*/ 827793 w 941119"/>
                <a:gd name="connsiteY142" fmla="*/ 466005 h 921549"/>
                <a:gd name="connsiteX143" fmla="*/ 818596 w 941119"/>
                <a:gd name="connsiteY143" fmla="*/ 466788 h 921549"/>
                <a:gd name="connsiteX144" fmla="*/ 817066 w 941119"/>
                <a:gd name="connsiteY144" fmla="*/ 466966 h 921549"/>
                <a:gd name="connsiteX145" fmla="*/ 800200 w 941119"/>
                <a:gd name="connsiteY145" fmla="*/ 468264 h 921549"/>
                <a:gd name="connsiteX146" fmla="*/ 785416 w 941119"/>
                <a:gd name="connsiteY146" fmla="*/ 469777 h 921549"/>
                <a:gd name="connsiteX147" fmla="*/ 773194 w 941119"/>
                <a:gd name="connsiteY147" fmla="*/ 471182 h 921549"/>
                <a:gd name="connsiteX148" fmla="*/ 762004 w 941119"/>
                <a:gd name="connsiteY148" fmla="*/ 472481 h 921549"/>
                <a:gd name="connsiteX149" fmla="*/ 751881 w 941119"/>
                <a:gd name="connsiteY149" fmla="*/ 474117 h 921549"/>
                <a:gd name="connsiteX150" fmla="*/ 724075 w 941119"/>
                <a:gd name="connsiteY150" fmla="*/ 478654 h 921549"/>
                <a:gd name="connsiteX151" fmla="*/ 689063 w 941119"/>
                <a:gd name="connsiteY151" fmla="*/ 486606 h 921549"/>
                <a:gd name="connsiteX152" fmla="*/ 637061 w 941119"/>
                <a:gd name="connsiteY152" fmla="*/ 504272 h 921549"/>
                <a:gd name="connsiteX153" fmla="*/ 592069 w 941119"/>
                <a:gd name="connsiteY153" fmla="*/ 528948 h 921549"/>
                <a:gd name="connsiteX154" fmla="*/ 567073 w 941119"/>
                <a:gd name="connsiteY154" fmla="*/ 549531 h 921549"/>
                <a:gd name="connsiteX155" fmla="*/ 560153 w 941119"/>
                <a:gd name="connsiteY155" fmla="*/ 556434 h 921549"/>
                <a:gd name="connsiteX156" fmla="*/ 541312 w 941119"/>
                <a:gd name="connsiteY156" fmla="*/ 578797 h 921549"/>
                <a:gd name="connsiteX157" fmla="*/ 520355 w 941119"/>
                <a:gd name="connsiteY157" fmla="*/ 613524 h 921549"/>
                <a:gd name="connsiteX158" fmla="*/ 507350 w 941119"/>
                <a:gd name="connsiteY158" fmla="*/ 644266 h 921549"/>
                <a:gd name="connsiteX159" fmla="*/ 493314 w 941119"/>
                <a:gd name="connsiteY159" fmla="*/ 692034 h 921549"/>
                <a:gd name="connsiteX160" fmla="*/ 487514 w 941119"/>
                <a:gd name="connsiteY160" fmla="*/ 720143 h 921549"/>
                <a:gd name="connsiteX161" fmla="*/ 483137 w 941119"/>
                <a:gd name="connsiteY161" fmla="*/ 747985 h 921549"/>
                <a:gd name="connsiteX162" fmla="*/ 479971 w 941119"/>
                <a:gd name="connsiteY162" fmla="*/ 771860 h 921549"/>
                <a:gd name="connsiteX163" fmla="*/ 478281 w 941119"/>
                <a:gd name="connsiteY163" fmla="*/ 786092 h 921549"/>
                <a:gd name="connsiteX164" fmla="*/ 476929 w 941119"/>
                <a:gd name="connsiteY164" fmla="*/ 802442 h 921549"/>
                <a:gd name="connsiteX165" fmla="*/ 475310 w 941119"/>
                <a:gd name="connsiteY165" fmla="*/ 822367 h 921549"/>
                <a:gd name="connsiteX166" fmla="*/ 475185 w 941119"/>
                <a:gd name="connsiteY166" fmla="*/ 823381 h 921549"/>
                <a:gd name="connsiteX167" fmla="*/ 474064 w 941119"/>
                <a:gd name="connsiteY167" fmla="*/ 844392 h 921549"/>
                <a:gd name="connsiteX168" fmla="*/ 473246 w 941119"/>
                <a:gd name="connsiteY168" fmla="*/ 859264 h 921549"/>
                <a:gd name="connsiteX169" fmla="*/ 473015 w 941119"/>
                <a:gd name="connsiteY169" fmla="*/ 869014 h 921549"/>
                <a:gd name="connsiteX170" fmla="*/ 472178 w 941119"/>
                <a:gd name="connsiteY170" fmla="*/ 884883 h 921549"/>
                <a:gd name="connsiteX171" fmla="*/ 472036 w 941119"/>
                <a:gd name="connsiteY171" fmla="*/ 888992 h 921549"/>
                <a:gd name="connsiteX172" fmla="*/ 471912 w 941119"/>
                <a:gd name="connsiteY172" fmla="*/ 916265 h 921549"/>
                <a:gd name="connsiteX173" fmla="*/ 471965 w 941119"/>
                <a:gd name="connsiteY173" fmla="*/ 921371 h 921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</a:cxnLst>
              <a:rect l="l" t="t" r="r" b="b"/>
              <a:pathLst>
                <a:path w="941119" h="921549">
                  <a:moveTo>
                    <a:pt x="471965" y="921371"/>
                  </a:moveTo>
                  <a:cubicBezTo>
                    <a:pt x="470378" y="916840"/>
                    <a:pt x="469718" y="912036"/>
                    <a:pt x="470026" y="907245"/>
                  </a:cubicBezTo>
                  <a:cubicBezTo>
                    <a:pt x="470026" y="900396"/>
                    <a:pt x="470026" y="893529"/>
                    <a:pt x="470026" y="886680"/>
                  </a:cubicBezTo>
                  <a:cubicBezTo>
                    <a:pt x="470102" y="882398"/>
                    <a:pt x="469859" y="878115"/>
                    <a:pt x="469296" y="873871"/>
                  </a:cubicBezTo>
                  <a:cubicBezTo>
                    <a:pt x="468951" y="870115"/>
                    <a:pt x="468857" y="866342"/>
                    <a:pt x="469012" y="862574"/>
                  </a:cubicBezTo>
                  <a:cubicBezTo>
                    <a:pt x="469012" y="858126"/>
                    <a:pt x="469279" y="853678"/>
                    <a:pt x="468211" y="849266"/>
                  </a:cubicBezTo>
                  <a:cubicBezTo>
                    <a:pt x="468003" y="847907"/>
                    <a:pt x="467937" y="846530"/>
                    <a:pt x="468016" y="845157"/>
                  </a:cubicBezTo>
                  <a:cubicBezTo>
                    <a:pt x="467891" y="840211"/>
                    <a:pt x="468229" y="835229"/>
                    <a:pt x="467144" y="830301"/>
                  </a:cubicBezTo>
                  <a:cubicBezTo>
                    <a:pt x="466896" y="828432"/>
                    <a:pt x="466838" y="826542"/>
                    <a:pt x="466966" y="824662"/>
                  </a:cubicBezTo>
                  <a:cubicBezTo>
                    <a:pt x="467130" y="821746"/>
                    <a:pt x="466872" y="818823"/>
                    <a:pt x="466201" y="815980"/>
                  </a:cubicBezTo>
                  <a:cubicBezTo>
                    <a:pt x="466059" y="815489"/>
                    <a:pt x="466005" y="814977"/>
                    <a:pt x="466041" y="814468"/>
                  </a:cubicBezTo>
                  <a:cubicBezTo>
                    <a:pt x="466414" y="808277"/>
                    <a:pt x="465027" y="802192"/>
                    <a:pt x="464813" y="796037"/>
                  </a:cubicBezTo>
                  <a:cubicBezTo>
                    <a:pt x="464635" y="791091"/>
                    <a:pt x="463746" y="786199"/>
                    <a:pt x="463176" y="781271"/>
                  </a:cubicBezTo>
                  <a:cubicBezTo>
                    <a:pt x="463038" y="780428"/>
                    <a:pt x="462943" y="779579"/>
                    <a:pt x="462892" y="778727"/>
                  </a:cubicBezTo>
                  <a:cubicBezTo>
                    <a:pt x="462629" y="773263"/>
                    <a:pt x="462034" y="767821"/>
                    <a:pt x="461113" y="762431"/>
                  </a:cubicBezTo>
                  <a:cubicBezTo>
                    <a:pt x="460686" y="759388"/>
                    <a:pt x="460401" y="756329"/>
                    <a:pt x="459992" y="753286"/>
                  </a:cubicBezTo>
                  <a:cubicBezTo>
                    <a:pt x="458498" y="742452"/>
                    <a:pt x="456754" y="731671"/>
                    <a:pt x="454904" y="720890"/>
                  </a:cubicBezTo>
                  <a:cubicBezTo>
                    <a:pt x="452420" y="705871"/>
                    <a:pt x="449159" y="690989"/>
                    <a:pt x="445137" y="676307"/>
                  </a:cubicBezTo>
                  <a:cubicBezTo>
                    <a:pt x="440458" y="659107"/>
                    <a:pt x="434573" y="642259"/>
                    <a:pt x="427524" y="625888"/>
                  </a:cubicBezTo>
                  <a:cubicBezTo>
                    <a:pt x="420559" y="609848"/>
                    <a:pt x="411982" y="594559"/>
                    <a:pt x="401924" y="580256"/>
                  </a:cubicBezTo>
                  <a:cubicBezTo>
                    <a:pt x="396960" y="573068"/>
                    <a:pt x="391427" y="566292"/>
                    <a:pt x="385378" y="559992"/>
                  </a:cubicBezTo>
                  <a:cubicBezTo>
                    <a:pt x="384293" y="558889"/>
                    <a:pt x="383333" y="557680"/>
                    <a:pt x="382372" y="556434"/>
                  </a:cubicBezTo>
                  <a:cubicBezTo>
                    <a:pt x="380666" y="554280"/>
                    <a:pt x="378714" y="552333"/>
                    <a:pt x="376554" y="550635"/>
                  </a:cubicBezTo>
                  <a:cubicBezTo>
                    <a:pt x="375722" y="550037"/>
                    <a:pt x="374925" y="549389"/>
                    <a:pt x="374170" y="548695"/>
                  </a:cubicBezTo>
                  <a:cubicBezTo>
                    <a:pt x="369525" y="544134"/>
                    <a:pt x="364594" y="539873"/>
                    <a:pt x="359404" y="535940"/>
                  </a:cubicBezTo>
                  <a:cubicBezTo>
                    <a:pt x="352144" y="530209"/>
                    <a:pt x="344501" y="524984"/>
                    <a:pt x="336526" y="520302"/>
                  </a:cubicBezTo>
                  <a:cubicBezTo>
                    <a:pt x="319182" y="510227"/>
                    <a:pt x="300888" y="501885"/>
                    <a:pt x="281909" y="495395"/>
                  </a:cubicBezTo>
                  <a:cubicBezTo>
                    <a:pt x="267490" y="490476"/>
                    <a:pt x="252821" y="486320"/>
                    <a:pt x="237966" y="482942"/>
                  </a:cubicBezTo>
                  <a:cubicBezTo>
                    <a:pt x="226473" y="480291"/>
                    <a:pt x="214927" y="477853"/>
                    <a:pt x="203239" y="476199"/>
                  </a:cubicBezTo>
                  <a:cubicBezTo>
                    <a:pt x="192760" y="474722"/>
                    <a:pt x="182335" y="472641"/>
                    <a:pt x="171839" y="471449"/>
                  </a:cubicBezTo>
                  <a:cubicBezTo>
                    <a:pt x="167444" y="470933"/>
                    <a:pt x="162943" y="470239"/>
                    <a:pt x="158585" y="470043"/>
                  </a:cubicBezTo>
                  <a:cubicBezTo>
                    <a:pt x="154226" y="469848"/>
                    <a:pt x="149690" y="469047"/>
                    <a:pt x="145349" y="468496"/>
                  </a:cubicBezTo>
                  <a:cubicBezTo>
                    <a:pt x="144341" y="468325"/>
                    <a:pt x="143326" y="468206"/>
                    <a:pt x="142306" y="468140"/>
                  </a:cubicBezTo>
                  <a:cubicBezTo>
                    <a:pt x="139033" y="468140"/>
                    <a:pt x="135795" y="467410"/>
                    <a:pt x="132611" y="467339"/>
                  </a:cubicBezTo>
                  <a:cubicBezTo>
                    <a:pt x="126420" y="467197"/>
                    <a:pt x="120353" y="465863"/>
                    <a:pt x="114180" y="466023"/>
                  </a:cubicBezTo>
                  <a:cubicBezTo>
                    <a:pt x="111788" y="466194"/>
                    <a:pt x="109383" y="465971"/>
                    <a:pt x="107063" y="465364"/>
                  </a:cubicBezTo>
                  <a:cubicBezTo>
                    <a:pt x="106570" y="465201"/>
                    <a:pt x="106053" y="465123"/>
                    <a:pt x="105533" y="465133"/>
                  </a:cubicBezTo>
                  <a:cubicBezTo>
                    <a:pt x="97972" y="465489"/>
                    <a:pt x="90518" y="464101"/>
                    <a:pt x="82975" y="463977"/>
                  </a:cubicBezTo>
                  <a:cubicBezTo>
                    <a:pt x="77838" y="464155"/>
                    <a:pt x="72695" y="463886"/>
                    <a:pt x="67604" y="463176"/>
                  </a:cubicBezTo>
                  <a:cubicBezTo>
                    <a:pt x="64708" y="462883"/>
                    <a:pt x="61794" y="462812"/>
                    <a:pt x="58887" y="462963"/>
                  </a:cubicBezTo>
                  <a:cubicBezTo>
                    <a:pt x="52037" y="462767"/>
                    <a:pt x="45170" y="463425"/>
                    <a:pt x="38374" y="462073"/>
                  </a:cubicBezTo>
                  <a:cubicBezTo>
                    <a:pt x="37010" y="461918"/>
                    <a:pt x="35634" y="461888"/>
                    <a:pt x="34265" y="461984"/>
                  </a:cubicBezTo>
                  <a:lnTo>
                    <a:pt x="4892" y="461931"/>
                  </a:lnTo>
                  <a:cubicBezTo>
                    <a:pt x="3677" y="462016"/>
                    <a:pt x="2458" y="461815"/>
                    <a:pt x="1334" y="461344"/>
                  </a:cubicBezTo>
                  <a:cubicBezTo>
                    <a:pt x="2348" y="461255"/>
                    <a:pt x="3380" y="461095"/>
                    <a:pt x="4394" y="461077"/>
                  </a:cubicBezTo>
                  <a:lnTo>
                    <a:pt x="22416" y="460952"/>
                  </a:lnTo>
                  <a:cubicBezTo>
                    <a:pt x="25991" y="461127"/>
                    <a:pt x="29574" y="460876"/>
                    <a:pt x="33090" y="460205"/>
                  </a:cubicBezTo>
                  <a:cubicBezTo>
                    <a:pt x="34449" y="459994"/>
                    <a:pt x="35828" y="459935"/>
                    <a:pt x="37200" y="460027"/>
                  </a:cubicBezTo>
                  <a:cubicBezTo>
                    <a:pt x="43035" y="460027"/>
                    <a:pt x="48853" y="460027"/>
                    <a:pt x="54688" y="460027"/>
                  </a:cubicBezTo>
                  <a:cubicBezTo>
                    <a:pt x="58111" y="460079"/>
                    <a:pt x="61533" y="459848"/>
                    <a:pt x="64918" y="459334"/>
                  </a:cubicBezTo>
                  <a:cubicBezTo>
                    <a:pt x="67984" y="459010"/>
                    <a:pt x="71070" y="458908"/>
                    <a:pt x="74151" y="459031"/>
                  </a:cubicBezTo>
                  <a:cubicBezTo>
                    <a:pt x="78781" y="459232"/>
                    <a:pt x="83420" y="458953"/>
                    <a:pt x="87992" y="458195"/>
                  </a:cubicBezTo>
                  <a:cubicBezTo>
                    <a:pt x="89689" y="457960"/>
                    <a:pt x="91405" y="457894"/>
                    <a:pt x="93116" y="457999"/>
                  </a:cubicBezTo>
                  <a:cubicBezTo>
                    <a:pt x="97226" y="458202"/>
                    <a:pt x="101346" y="457921"/>
                    <a:pt x="105391" y="457163"/>
                  </a:cubicBezTo>
                  <a:cubicBezTo>
                    <a:pt x="106750" y="456951"/>
                    <a:pt x="108129" y="456891"/>
                    <a:pt x="109501" y="456985"/>
                  </a:cubicBezTo>
                  <a:cubicBezTo>
                    <a:pt x="113269" y="457163"/>
                    <a:pt x="117046" y="456877"/>
                    <a:pt x="120744" y="456131"/>
                  </a:cubicBezTo>
                  <a:cubicBezTo>
                    <a:pt x="121919" y="455930"/>
                    <a:pt x="123113" y="455870"/>
                    <a:pt x="124302" y="455953"/>
                  </a:cubicBezTo>
                  <a:cubicBezTo>
                    <a:pt x="127048" y="456103"/>
                    <a:pt x="129801" y="455839"/>
                    <a:pt x="132468" y="455171"/>
                  </a:cubicBezTo>
                  <a:cubicBezTo>
                    <a:pt x="132964" y="455021"/>
                    <a:pt x="133482" y="454962"/>
                    <a:pt x="133998" y="454993"/>
                  </a:cubicBezTo>
                  <a:cubicBezTo>
                    <a:pt x="139335" y="455384"/>
                    <a:pt x="144530" y="453907"/>
                    <a:pt x="149850" y="453747"/>
                  </a:cubicBezTo>
                  <a:cubicBezTo>
                    <a:pt x="154262" y="453623"/>
                    <a:pt x="158745" y="452680"/>
                    <a:pt x="163050" y="452128"/>
                  </a:cubicBezTo>
                  <a:cubicBezTo>
                    <a:pt x="166964" y="451648"/>
                    <a:pt x="170878" y="451310"/>
                    <a:pt x="174774" y="450794"/>
                  </a:cubicBezTo>
                  <a:cubicBezTo>
                    <a:pt x="181036" y="449940"/>
                    <a:pt x="187228" y="448926"/>
                    <a:pt x="193543" y="448125"/>
                  </a:cubicBezTo>
                  <a:cubicBezTo>
                    <a:pt x="200499" y="447254"/>
                    <a:pt x="207384" y="445973"/>
                    <a:pt x="214251" y="444656"/>
                  </a:cubicBezTo>
                  <a:cubicBezTo>
                    <a:pt x="218290" y="443874"/>
                    <a:pt x="222364" y="443322"/>
                    <a:pt x="226367" y="442450"/>
                  </a:cubicBezTo>
                  <a:cubicBezTo>
                    <a:pt x="244963" y="438563"/>
                    <a:pt x="263323" y="433621"/>
                    <a:pt x="281357" y="427649"/>
                  </a:cubicBezTo>
                  <a:cubicBezTo>
                    <a:pt x="296960" y="422374"/>
                    <a:pt x="312103" y="415829"/>
                    <a:pt x="326634" y="408079"/>
                  </a:cubicBezTo>
                  <a:cubicBezTo>
                    <a:pt x="339643" y="401148"/>
                    <a:pt x="351963" y="392993"/>
                    <a:pt x="363425" y="383724"/>
                  </a:cubicBezTo>
                  <a:cubicBezTo>
                    <a:pt x="372173" y="376544"/>
                    <a:pt x="380335" y="368680"/>
                    <a:pt x="387834" y="360205"/>
                  </a:cubicBezTo>
                  <a:cubicBezTo>
                    <a:pt x="396875" y="350126"/>
                    <a:pt x="404875" y="339159"/>
                    <a:pt x="411708" y="327470"/>
                  </a:cubicBezTo>
                  <a:cubicBezTo>
                    <a:pt x="415925" y="320212"/>
                    <a:pt x="420195" y="312971"/>
                    <a:pt x="423681" y="305321"/>
                  </a:cubicBezTo>
                  <a:cubicBezTo>
                    <a:pt x="430088" y="291460"/>
                    <a:pt x="435585" y="277198"/>
                    <a:pt x="440138" y="262624"/>
                  </a:cubicBezTo>
                  <a:cubicBezTo>
                    <a:pt x="444158" y="249530"/>
                    <a:pt x="447699" y="236329"/>
                    <a:pt x="450527" y="222915"/>
                  </a:cubicBezTo>
                  <a:cubicBezTo>
                    <a:pt x="452129" y="215390"/>
                    <a:pt x="453801" y="207882"/>
                    <a:pt x="455082" y="200286"/>
                  </a:cubicBezTo>
                  <a:cubicBezTo>
                    <a:pt x="456363" y="192689"/>
                    <a:pt x="457448" y="185110"/>
                    <a:pt x="458640" y="177514"/>
                  </a:cubicBezTo>
                  <a:cubicBezTo>
                    <a:pt x="459191" y="173956"/>
                    <a:pt x="459743" y="170398"/>
                    <a:pt x="460419" y="166840"/>
                  </a:cubicBezTo>
                  <a:cubicBezTo>
                    <a:pt x="460917" y="163975"/>
                    <a:pt x="460881" y="161058"/>
                    <a:pt x="461415" y="158176"/>
                  </a:cubicBezTo>
                  <a:cubicBezTo>
                    <a:pt x="462234" y="153817"/>
                    <a:pt x="462340" y="149280"/>
                    <a:pt x="462803" y="144922"/>
                  </a:cubicBezTo>
                  <a:cubicBezTo>
                    <a:pt x="463319" y="139994"/>
                    <a:pt x="463870" y="135083"/>
                    <a:pt x="464422" y="130155"/>
                  </a:cubicBezTo>
                  <a:cubicBezTo>
                    <a:pt x="464562" y="129662"/>
                    <a:pt x="464651" y="129155"/>
                    <a:pt x="464689" y="128643"/>
                  </a:cubicBezTo>
                  <a:cubicBezTo>
                    <a:pt x="464368" y="122630"/>
                    <a:pt x="466005" y="116741"/>
                    <a:pt x="465881" y="110728"/>
                  </a:cubicBezTo>
                  <a:cubicBezTo>
                    <a:pt x="465758" y="108500"/>
                    <a:pt x="465987" y="106267"/>
                    <a:pt x="466557" y="104110"/>
                  </a:cubicBezTo>
                  <a:cubicBezTo>
                    <a:pt x="466720" y="103617"/>
                    <a:pt x="466799" y="103100"/>
                    <a:pt x="466788" y="102580"/>
                  </a:cubicBezTo>
                  <a:cubicBezTo>
                    <a:pt x="466397" y="95197"/>
                    <a:pt x="467998" y="87921"/>
                    <a:pt x="467944" y="80538"/>
                  </a:cubicBezTo>
                  <a:cubicBezTo>
                    <a:pt x="467823" y="76775"/>
                    <a:pt x="468069" y="73010"/>
                    <a:pt x="468674" y="69294"/>
                  </a:cubicBezTo>
                  <a:cubicBezTo>
                    <a:pt x="468983" y="66566"/>
                    <a:pt x="469078" y="63818"/>
                    <a:pt x="468958" y="61075"/>
                  </a:cubicBezTo>
                  <a:cubicBezTo>
                    <a:pt x="469101" y="55738"/>
                    <a:pt x="468585" y="50401"/>
                    <a:pt x="469795" y="45188"/>
                  </a:cubicBezTo>
                  <a:cubicBezTo>
                    <a:pt x="469988" y="43833"/>
                    <a:pt x="470029" y="42460"/>
                    <a:pt x="469919" y="41096"/>
                  </a:cubicBezTo>
                  <a:cubicBezTo>
                    <a:pt x="469919" y="30795"/>
                    <a:pt x="470079" y="20512"/>
                    <a:pt x="470026" y="10230"/>
                  </a:cubicBezTo>
                  <a:cubicBezTo>
                    <a:pt x="470088" y="7168"/>
                    <a:pt x="470741" y="4148"/>
                    <a:pt x="471947" y="1334"/>
                  </a:cubicBezTo>
                  <a:lnTo>
                    <a:pt x="471947" y="5462"/>
                  </a:lnTo>
                  <a:cubicBezTo>
                    <a:pt x="471947" y="13183"/>
                    <a:pt x="471947" y="20886"/>
                    <a:pt x="472054" y="28589"/>
                  </a:cubicBezTo>
                  <a:cubicBezTo>
                    <a:pt x="471995" y="32700"/>
                    <a:pt x="472239" y="36808"/>
                    <a:pt x="472783" y="40883"/>
                  </a:cubicBezTo>
                  <a:cubicBezTo>
                    <a:pt x="473128" y="44465"/>
                    <a:pt x="473223" y="48068"/>
                    <a:pt x="473068" y="51664"/>
                  </a:cubicBezTo>
                  <a:cubicBezTo>
                    <a:pt x="473193" y="57143"/>
                    <a:pt x="472819" y="62605"/>
                    <a:pt x="473904" y="68067"/>
                  </a:cubicBezTo>
                  <a:cubicBezTo>
                    <a:pt x="474171" y="70429"/>
                    <a:pt x="474237" y="72809"/>
                    <a:pt x="474100" y="75183"/>
                  </a:cubicBezTo>
                  <a:cubicBezTo>
                    <a:pt x="473904" y="79121"/>
                    <a:pt x="474173" y="83068"/>
                    <a:pt x="474900" y="86942"/>
                  </a:cubicBezTo>
                  <a:cubicBezTo>
                    <a:pt x="475098" y="88117"/>
                    <a:pt x="475164" y="89311"/>
                    <a:pt x="475096" y="90500"/>
                  </a:cubicBezTo>
                  <a:cubicBezTo>
                    <a:pt x="474922" y="94955"/>
                    <a:pt x="475219" y="99416"/>
                    <a:pt x="475986" y="103808"/>
                  </a:cubicBezTo>
                  <a:cubicBezTo>
                    <a:pt x="476210" y="105333"/>
                    <a:pt x="476263" y="106878"/>
                    <a:pt x="476146" y="108415"/>
                  </a:cubicBezTo>
                  <a:cubicBezTo>
                    <a:pt x="476012" y="110988"/>
                    <a:pt x="476263" y="113567"/>
                    <a:pt x="476893" y="116065"/>
                  </a:cubicBezTo>
                  <a:cubicBezTo>
                    <a:pt x="477041" y="116561"/>
                    <a:pt x="477101" y="117079"/>
                    <a:pt x="477071" y="117595"/>
                  </a:cubicBezTo>
                  <a:cubicBezTo>
                    <a:pt x="476715" y="123271"/>
                    <a:pt x="478085" y="128821"/>
                    <a:pt x="478316" y="134479"/>
                  </a:cubicBezTo>
                  <a:cubicBezTo>
                    <a:pt x="478530" y="139407"/>
                    <a:pt x="479455" y="144299"/>
                    <a:pt x="480095" y="149227"/>
                  </a:cubicBezTo>
                  <a:cubicBezTo>
                    <a:pt x="480487" y="152607"/>
                    <a:pt x="480771" y="156023"/>
                    <a:pt x="481163" y="159421"/>
                  </a:cubicBezTo>
                  <a:cubicBezTo>
                    <a:pt x="483600" y="180129"/>
                    <a:pt x="487123" y="200659"/>
                    <a:pt x="491339" y="221083"/>
                  </a:cubicBezTo>
                  <a:cubicBezTo>
                    <a:pt x="495486" y="241209"/>
                    <a:pt x="501124" y="260999"/>
                    <a:pt x="508204" y="280290"/>
                  </a:cubicBezTo>
                  <a:cubicBezTo>
                    <a:pt x="515675" y="301299"/>
                    <a:pt x="525842" y="321247"/>
                    <a:pt x="538448" y="339639"/>
                  </a:cubicBezTo>
                  <a:cubicBezTo>
                    <a:pt x="542878" y="345955"/>
                    <a:pt x="547521" y="352092"/>
                    <a:pt x="552556" y="357928"/>
                  </a:cubicBezTo>
                  <a:cubicBezTo>
                    <a:pt x="557146" y="363265"/>
                    <a:pt x="562092" y="368246"/>
                    <a:pt x="567073" y="373210"/>
                  </a:cubicBezTo>
                  <a:cubicBezTo>
                    <a:pt x="573448" y="379424"/>
                    <a:pt x="580293" y="385133"/>
                    <a:pt x="587550" y="390289"/>
                  </a:cubicBezTo>
                  <a:cubicBezTo>
                    <a:pt x="594471" y="395341"/>
                    <a:pt x="601694" y="399949"/>
                    <a:pt x="609077" y="404325"/>
                  </a:cubicBezTo>
                  <a:cubicBezTo>
                    <a:pt x="620349" y="410876"/>
                    <a:pt x="632106" y="416549"/>
                    <a:pt x="644249" y="421297"/>
                  </a:cubicBezTo>
                  <a:cubicBezTo>
                    <a:pt x="660441" y="427810"/>
                    <a:pt x="677090" y="433128"/>
                    <a:pt x="694062" y="437202"/>
                  </a:cubicBezTo>
                  <a:cubicBezTo>
                    <a:pt x="704363" y="439657"/>
                    <a:pt x="714681" y="442148"/>
                    <a:pt x="725106" y="444087"/>
                  </a:cubicBezTo>
                  <a:cubicBezTo>
                    <a:pt x="732312" y="445439"/>
                    <a:pt x="739517" y="446898"/>
                    <a:pt x="746846" y="447645"/>
                  </a:cubicBezTo>
                  <a:cubicBezTo>
                    <a:pt x="755155" y="448570"/>
                    <a:pt x="763392" y="450171"/>
                    <a:pt x="771664" y="451328"/>
                  </a:cubicBezTo>
                  <a:cubicBezTo>
                    <a:pt x="776076" y="451933"/>
                    <a:pt x="780560" y="452164"/>
                    <a:pt x="784936" y="452644"/>
                  </a:cubicBezTo>
                  <a:cubicBezTo>
                    <a:pt x="790024" y="453178"/>
                    <a:pt x="795112" y="453836"/>
                    <a:pt x="800200" y="454423"/>
                  </a:cubicBezTo>
                  <a:cubicBezTo>
                    <a:pt x="801552" y="454566"/>
                    <a:pt x="802922" y="454655"/>
                    <a:pt x="804292" y="454672"/>
                  </a:cubicBezTo>
                  <a:cubicBezTo>
                    <a:pt x="806689" y="454575"/>
                    <a:pt x="809085" y="454827"/>
                    <a:pt x="811408" y="455420"/>
                  </a:cubicBezTo>
                  <a:cubicBezTo>
                    <a:pt x="811734" y="455535"/>
                    <a:pt x="812077" y="455589"/>
                    <a:pt x="812422" y="455580"/>
                  </a:cubicBezTo>
                  <a:cubicBezTo>
                    <a:pt x="818453" y="455242"/>
                    <a:pt x="824342" y="456683"/>
                    <a:pt x="830337" y="456754"/>
                  </a:cubicBezTo>
                  <a:cubicBezTo>
                    <a:pt x="833424" y="456581"/>
                    <a:pt x="836520" y="456838"/>
                    <a:pt x="839535" y="457519"/>
                  </a:cubicBezTo>
                  <a:cubicBezTo>
                    <a:pt x="840031" y="457667"/>
                    <a:pt x="840549" y="457727"/>
                    <a:pt x="841065" y="457697"/>
                  </a:cubicBezTo>
                  <a:cubicBezTo>
                    <a:pt x="851010" y="457305"/>
                    <a:pt x="860866" y="459280"/>
                    <a:pt x="870829" y="458871"/>
                  </a:cubicBezTo>
                  <a:cubicBezTo>
                    <a:pt x="873739" y="458656"/>
                    <a:pt x="876666" y="458876"/>
                    <a:pt x="879510" y="459529"/>
                  </a:cubicBezTo>
                  <a:cubicBezTo>
                    <a:pt x="880859" y="459773"/>
                    <a:pt x="882232" y="459857"/>
                    <a:pt x="883602" y="459778"/>
                  </a:cubicBezTo>
                  <a:cubicBezTo>
                    <a:pt x="889082" y="459778"/>
                    <a:pt x="894579" y="459778"/>
                    <a:pt x="900059" y="459885"/>
                  </a:cubicBezTo>
                  <a:cubicBezTo>
                    <a:pt x="904513" y="459778"/>
                    <a:pt x="908970" y="460029"/>
                    <a:pt x="913384" y="460632"/>
                  </a:cubicBezTo>
                  <a:cubicBezTo>
                    <a:pt x="916621" y="460979"/>
                    <a:pt x="919883" y="461052"/>
                    <a:pt x="923133" y="460846"/>
                  </a:cubicBezTo>
                  <a:cubicBezTo>
                    <a:pt x="928970" y="460760"/>
                    <a:pt x="934807" y="460986"/>
                    <a:pt x="940621" y="461522"/>
                  </a:cubicBezTo>
                  <a:cubicBezTo>
                    <a:pt x="939589" y="461629"/>
                    <a:pt x="938575" y="461789"/>
                    <a:pt x="937561" y="461806"/>
                  </a:cubicBezTo>
                  <a:lnTo>
                    <a:pt x="906694" y="461949"/>
                  </a:lnTo>
                  <a:cubicBezTo>
                    <a:pt x="904636" y="461913"/>
                    <a:pt x="902578" y="462093"/>
                    <a:pt x="900557" y="462482"/>
                  </a:cubicBezTo>
                  <a:cubicBezTo>
                    <a:pt x="899043" y="462762"/>
                    <a:pt x="897506" y="462881"/>
                    <a:pt x="895967" y="462838"/>
                  </a:cubicBezTo>
                  <a:cubicBezTo>
                    <a:pt x="890985" y="462838"/>
                    <a:pt x="886022" y="462838"/>
                    <a:pt x="881040" y="462945"/>
                  </a:cubicBezTo>
                  <a:cubicBezTo>
                    <a:pt x="877618" y="462927"/>
                    <a:pt x="874200" y="463160"/>
                    <a:pt x="870811" y="463639"/>
                  </a:cubicBezTo>
                  <a:cubicBezTo>
                    <a:pt x="867400" y="463968"/>
                    <a:pt x="863970" y="464076"/>
                    <a:pt x="860546" y="463959"/>
                  </a:cubicBezTo>
                  <a:cubicBezTo>
                    <a:pt x="857119" y="463838"/>
                    <a:pt x="853691" y="464082"/>
                    <a:pt x="850316" y="464688"/>
                  </a:cubicBezTo>
                  <a:cubicBezTo>
                    <a:pt x="848450" y="464966"/>
                    <a:pt x="846561" y="465055"/>
                    <a:pt x="844677" y="464955"/>
                  </a:cubicBezTo>
                  <a:cubicBezTo>
                    <a:pt x="840565" y="464795"/>
                    <a:pt x="836450" y="465082"/>
                    <a:pt x="832401" y="465809"/>
                  </a:cubicBezTo>
                  <a:cubicBezTo>
                    <a:pt x="830876" y="466035"/>
                    <a:pt x="829332" y="466101"/>
                    <a:pt x="827793" y="466005"/>
                  </a:cubicBezTo>
                  <a:cubicBezTo>
                    <a:pt x="824707" y="465829"/>
                    <a:pt x="821609" y="466092"/>
                    <a:pt x="818596" y="466788"/>
                  </a:cubicBezTo>
                  <a:cubicBezTo>
                    <a:pt x="818101" y="466944"/>
                    <a:pt x="817582" y="467005"/>
                    <a:pt x="817066" y="466966"/>
                  </a:cubicBezTo>
                  <a:cubicBezTo>
                    <a:pt x="811391" y="466539"/>
                    <a:pt x="805787" y="467695"/>
                    <a:pt x="800200" y="468264"/>
                  </a:cubicBezTo>
                  <a:cubicBezTo>
                    <a:pt x="795290" y="468762"/>
                    <a:pt x="790327" y="469065"/>
                    <a:pt x="785416" y="469777"/>
                  </a:cubicBezTo>
                  <a:cubicBezTo>
                    <a:pt x="781378" y="470364"/>
                    <a:pt x="777286" y="470862"/>
                    <a:pt x="773194" y="471182"/>
                  </a:cubicBezTo>
                  <a:cubicBezTo>
                    <a:pt x="769458" y="471484"/>
                    <a:pt x="765722" y="471965"/>
                    <a:pt x="762004" y="472481"/>
                  </a:cubicBezTo>
                  <a:cubicBezTo>
                    <a:pt x="758624" y="472943"/>
                    <a:pt x="755279" y="473762"/>
                    <a:pt x="751881" y="474117"/>
                  </a:cubicBezTo>
                  <a:cubicBezTo>
                    <a:pt x="742541" y="475149"/>
                    <a:pt x="733308" y="476928"/>
                    <a:pt x="724075" y="478654"/>
                  </a:cubicBezTo>
                  <a:cubicBezTo>
                    <a:pt x="712315" y="480860"/>
                    <a:pt x="700609" y="483493"/>
                    <a:pt x="689063" y="486606"/>
                  </a:cubicBezTo>
                  <a:cubicBezTo>
                    <a:pt x="671320" y="491214"/>
                    <a:pt x="653939" y="497119"/>
                    <a:pt x="637061" y="504272"/>
                  </a:cubicBezTo>
                  <a:cubicBezTo>
                    <a:pt x="621276" y="510972"/>
                    <a:pt x="606203" y="519240"/>
                    <a:pt x="592069" y="528948"/>
                  </a:cubicBezTo>
                  <a:cubicBezTo>
                    <a:pt x="583147" y="535061"/>
                    <a:pt x="574784" y="541947"/>
                    <a:pt x="567073" y="549531"/>
                  </a:cubicBezTo>
                  <a:cubicBezTo>
                    <a:pt x="564778" y="551844"/>
                    <a:pt x="562483" y="554157"/>
                    <a:pt x="560153" y="556434"/>
                  </a:cubicBezTo>
                  <a:cubicBezTo>
                    <a:pt x="553214" y="563307"/>
                    <a:pt x="546908" y="570791"/>
                    <a:pt x="541312" y="578797"/>
                  </a:cubicBezTo>
                  <a:cubicBezTo>
                    <a:pt x="533346" y="589752"/>
                    <a:pt x="526335" y="601369"/>
                    <a:pt x="520355" y="613524"/>
                  </a:cubicBezTo>
                  <a:cubicBezTo>
                    <a:pt x="515516" y="623558"/>
                    <a:pt x="511181" y="633805"/>
                    <a:pt x="507350" y="644266"/>
                  </a:cubicBezTo>
                  <a:cubicBezTo>
                    <a:pt x="501720" y="659893"/>
                    <a:pt x="497032" y="675844"/>
                    <a:pt x="493314" y="692034"/>
                  </a:cubicBezTo>
                  <a:cubicBezTo>
                    <a:pt x="491143" y="701356"/>
                    <a:pt x="489275" y="710749"/>
                    <a:pt x="487514" y="720143"/>
                  </a:cubicBezTo>
                  <a:cubicBezTo>
                    <a:pt x="485753" y="729536"/>
                    <a:pt x="484383" y="738663"/>
                    <a:pt x="483137" y="747985"/>
                  </a:cubicBezTo>
                  <a:cubicBezTo>
                    <a:pt x="482088" y="755937"/>
                    <a:pt x="481163" y="763996"/>
                    <a:pt x="479971" y="771860"/>
                  </a:cubicBezTo>
                  <a:cubicBezTo>
                    <a:pt x="479259" y="776592"/>
                    <a:pt x="479811" y="781467"/>
                    <a:pt x="478281" y="786092"/>
                  </a:cubicBezTo>
                  <a:cubicBezTo>
                    <a:pt x="478241" y="791568"/>
                    <a:pt x="477788" y="797033"/>
                    <a:pt x="476929" y="802442"/>
                  </a:cubicBezTo>
                  <a:cubicBezTo>
                    <a:pt x="476253" y="809077"/>
                    <a:pt x="476733" y="815802"/>
                    <a:pt x="475310" y="822367"/>
                  </a:cubicBezTo>
                  <a:cubicBezTo>
                    <a:pt x="475233" y="822700"/>
                    <a:pt x="475192" y="823039"/>
                    <a:pt x="475185" y="823381"/>
                  </a:cubicBezTo>
                  <a:cubicBezTo>
                    <a:pt x="475452" y="830497"/>
                    <a:pt x="474349" y="837400"/>
                    <a:pt x="474064" y="844392"/>
                  </a:cubicBezTo>
                  <a:cubicBezTo>
                    <a:pt x="474128" y="849362"/>
                    <a:pt x="473856" y="854331"/>
                    <a:pt x="473246" y="859264"/>
                  </a:cubicBezTo>
                  <a:cubicBezTo>
                    <a:pt x="472927" y="862504"/>
                    <a:pt x="472851" y="865763"/>
                    <a:pt x="473015" y="869014"/>
                  </a:cubicBezTo>
                  <a:cubicBezTo>
                    <a:pt x="472872" y="874351"/>
                    <a:pt x="473370" y="879688"/>
                    <a:pt x="472178" y="884883"/>
                  </a:cubicBezTo>
                  <a:cubicBezTo>
                    <a:pt x="471988" y="886244"/>
                    <a:pt x="471940" y="887621"/>
                    <a:pt x="472036" y="888992"/>
                  </a:cubicBezTo>
                  <a:cubicBezTo>
                    <a:pt x="472036" y="898089"/>
                    <a:pt x="471995" y="907180"/>
                    <a:pt x="471912" y="916265"/>
                  </a:cubicBezTo>
                  <a:cubicBezTo>
                    <a:pt x="471947" y="917955"/>
                    <a:pt x="471965" y="919663"/>
                    <a:pt x="471965" y="921371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</p:grpSp>
      <p:grpSp>
        <p:nvGrpSpPr>
          <p:cNvPr id="65" name="组合 64"/>
          <p:cNvGrpSpPr/>
          <p:nvPr/>
        </p:nvGrpSpPr>
        <p:grpSpPr>
          <a:xfrm flipH="1">
            <a:off x="587375" y="2282483"/>
            <a:ext cx="1911986" cy="214880"/>
            <a:chOff x="8501063" y="2658348"/>
            <a:chExt cx="3276402" cy="368221"/>
          </a:xfrm>
        </p:grpSpPr>
        <p:cxnSp>
          <p:nvCxnSpPr>
            <p:cNvPr id="66" name="直接连接符 65"/>
            <p:cNvCxnSpPr/>
            <p:nvPr/>
          </p:nvCxnSpPr>
          <p:spPr>
            <a:xfrm>
              <a:off x="8501063" y="2843212"/>
              <a:ext cx="3133725" cy="0"/>
            </a:xfrm>
            <a:prstGeom prst="line">
              <a:avLst/>
            </a:prstGeom>
            <a:ln w="12700">
              <a:solidFill>
                <a:schemeClr val="bg1"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图形 136"/>
            <p:cNvSpPr/>
            <p:nvPr/>
          </p:nvSpPr>
          <p:spPr>
            <a:xfrm>
              <a:off x="11401424" y="2658348"/>
              <a:ext cx="376041" cy="368221"/>
            </a:xfrm>
            <a:custGeom>
              <a:avLst/>
              <a:gdLst>
                <a:gd name="connsiteX0" fmla="*/ 471965 w 941119"/>
                <a:gd name="connsiteY0" fmla="*/ 921371 h 921549"/>
                <a:gd name="connsiteX1" fmla="*/ 470026 w 941119"/>
                <a:gd name="connsiteY1" fmla="*/ 907245 h 921549"/>
                <a:gd name="connsiteX2" fmla="*/ 470026 w 941119"/>
                <a:gd name="connsiteY2" fmla="*/ 886680 h 921549"/>
                <a:gd name="connsiteX3" fmla="*/ 469296 w 941119"/>
                <a:gd name="connsiteY3" fmla="*/ 873871 h 921549"/>
                <a:gd name="connsiteX4" fmla="*/ 469012 w 941119"/>
                <a:gd name="connsiteY4" fmla="*/ 862574 h 921549"/>
                <a:gd name="connsiteX5" fmla="*/ 468211 w 941119"/>
                <a:gd name="connsiteY5" fmla="*/ 849266 h 921549"/>
                <a:gd name="connsiteX6" fmla="*/ 468016 w 941119"/>
                <a:gd name="connsiteY6" fmla="*/ 845157 h 921549"/>
                <a:gd name="connsiteX7" fmla="*/ 467144 w 941119"/>
                <a:gd name="connsiteY7" fmla="*/ 830301 h 921549"/>
                <a:gd name="connsiteX8" fmla="*/ 466966 w 941119"/>
                <a:gd name="connsiteY8" fmla="*/ 824662 h 921549"/>
                <a:gd name="connsiteX9" fmla="*/ 466201 w 941119"/>
                <a:gd name="connsiteY9" fmla="*/ 815980 h 921549"/>
                <a:gd name="connsiteX10" fmla="*/ 466041 w 941119"/>
                <a:gd name="connsiteY10" fmla="*/ 814468 h 921549"/>
                <a:gd name="connsiteX11" fmla="*/ 464813 w 941119"/>
                <a:gd name="connsiteY11" fmla="*/ 796037 h 921549"/>
                <a:gd name="connsiteX12" fmla="*/ 463176 w 941119"/>
                <a:gd name="connsiteY12" fmla="*/ 781271 h 921549"/>
                <a:gd name="connsiteX13" fmla="*/ 462892 w 941119"/>
                <a:gd name="connsiteY13" fmla="*/ 778727 h 921549"/>
                <a:gd name="connsiteX14" fmla="*/ 461113 w 941119"/>
                <a:gd name="connsiteY14" fmla="*/ 762431 h 921549"/>
                <a:gd name="connsiteX15" fmla="*/ 459992 w 941119"/>
                <a:gd name="connsiteY15" fmla="*/ 753286 h 921549"/>
                <a:gd name="connsiteX16" fmla="*/ 454904 w 941119"/>
                <a:gd name="connsiteY16" fmla="*/ 720890 h 921549"/>
                <a:gd name="connsiteX17" fmla="*/ 445137 w 941119"/>
                <a:gd name="connsiteY17" fmla="*/ 676307 h 921549"/>
                <a:gd name="connsiteX18" fmla="*/ 427524 w 941119"/>
                <a:gd name="connsiteY18" fmla="*/ 625888 h 921549"/>
                <a:gd name="connsiteX19" fmla="*/ 401924 w 941119"/>
                <a:gd name="connsiteY19" fmla="*/ 580256 h 921549"/>
                <a:gd name="connsiteX20" fmla="*/ 385378 w 941119"/>
                <a:gd name="connsiteY20" fmla="*/ 559992 h 921549"/>
                <a:gd name="connsiteX21" fmla="*/ 382372 w 941119"/>
                <a:gd name="connsiteY21" fmla="*/ 556434 h 921549"/>
                <a:gd name="connsiteX22" fmla="*/ 376554 w 941119"/>
                <a:gd name="connsiteY22" fmla="*/ 550635 h 921549"/>
                <a:gd name="connsiteX23" fmla="*/ 374170 w 941119"/>
                <a:gd name="connsiteY23" fmla="*/ 548695 h 921549"/>
                <a:gd name="connsiteX24" fmla="*/ 359404 w 941119"/>
                <a:gd name="connsiteY24" fmla="*/ 535940 h 921549"/>
                <a:gd name="connsiteX25" fmla="*/ 336526 w 941119"/>
                <a:gd name="connsiteY25" fmla="*/ 520302 h 921549"/>
                <a:gd name="connsiteX26" fmla="*/ 281909 w 941119"/>
                <a:gd name="connsiteY26" fmla="*/ 495395 h 921549"/>
                <a:gd name="connsiteX27" fmla="*/ 237966 w 941119"/>
                <a:gd name="connsiteY27" fmla="*/ 482942 h 921549"/>
                <a:gd name="connsiteX28" fmla="*/ 203239 w 941119"/>
                <a:gd name="connsiteY28" fmla="*/ 476199 h 921549"/>
                <a:gd name="connsiteX29" fmla="*/ 171839 w 941119"/>
                <a:gd name="connsiteY29" fmla="*/ 471449 h 921549"/>
                <a:gd name="connsiteX30" fmla="*/ 158585 w 941119"/>
                <a:gd name="connsiteY30" fmla="*/ 470043 h 921549"/>
                <a:gd name="connsiteX31" fmla="*/ 145349 w 941119"/>
                <a:gd name="connsiteY31" fmla="*/ 468496 h 921549"/>
                <a:gd name="connsiteX32" fmla="*/ 142306 w 941119"/>
                <a:gd name="connsiteY32" fmla="*/ 468140 h 921549"/>
                <a:gd name="connsiteX33" fmla="*/ 132611 w 941119"/>
                <a:gd name="connsiteY33" fmla="*/ 467339 h 921549"/>
                <a:gd name="connsiteX34" fmla="*/ 114180 w 941119"/>
                <a:gd name="connsiteY34" fmla="*/ 466023 h 921549"/>
                <a:gd name="connsiteX35" fmla="*/ 107063 w 941119"/>
                <a:gd name="connsiteY35" fmla="*/ 465364 h 921549"/>
                <a:gd name="connsiteX36" fmla="*/ 105533 w 941119"/>
                <a:gd name="connsiteY36" fmla="*/ 465133 h 921549"/>
                <a:gd name="connsiteX37" fmla="*/ 82975 w 941119"/>
                <a:gd name="connsiteY37" fmla="*/ 463977 h 921549"/>
                <a:gd name="connsiteX38" fmla="*/ 67604 w 941119"/>
                <a:gd name="connsiteY38" fmla="*/ 463176 h 921549"/>
                <a:gd name="connsiteX39" fmla="*/ 58887 w 941119"/>
                <a:gd name="connsiteY39" fmla="*/ 462963 h 921549"/>
                <a:gd name="connsiteX40" fmla="*/ 38374 w 941119"/>
                <a:gd name="connsiteY40" fmla="*/ 462073 h 921549"/>
                <a:gd name="connsiteX41" fmla="*/ 34265 w 941119"/>
                <a:gd name="connsiteY41" fmla="*/ 461984 h 921549"/>
                <a:gd name="connsiteX42" fmla="*/ 4892 w 941119"/>
                <a:gd name="connsiteY42" fmla="*/ 461931 h 921549"/>
                <a:gd name="connsiteX43" fmla="*/ 1334 w 941119"/>
                <a:gd name="connsiteY43" fmla="*/ 461344 h 921549"/>
                <a:gd name="connsiteX44" fmla="*/ 4394 w 941119"/>
                <a:gd name="connsiteY44" fmla="*/ 461077 h 921549"/>
                <a:gd name="connsiteX45" fmla="*/ 22416 w 941119"/>
                <a:gd name="connsiteY45" fmla="*/ 460952 h 921549"/>
                <a:gd name="connsiteX46" fmla="*/ 33090 w 941119"/>
                <a:gd name="connsiteY46" fmla="*/ 460205 h 921549"/>
                <a:gd name="connsiteX47" fmla="*/ 37200 w 941119"/>
                <a:gd name="connsiteY47" fmla="*/ 460027 h 921549"/>
                <a:gd name="connsiteX48" fmla="*/ 54688 w 941119"/>
                <a:gd name="connsiteY48" fmla="*/ 460027 h 921549"/>
                <a:gd name="connsiteX49" fmla="*/ 64918 w 941119"/>
                <a:gd name="connsiteY49" fmla="*/ 459334 h 921549"/>
                <a:gd name="connsiteX50" fmla="*/ 74151 w 941119"/>
                <a:gd name="connsiteY50" fmla="*/ 459031 h 921549"/>
                <a:gd name="connsiteX51" fmla="*/ 87992 w 941119"/>
                <a:gd name="connsiteY51" fmla="*/ 458195 h 921549"/>
                <a:gd name="connsiteX52" fmla="*/ 93116 w 941119"/>
                <a:gd name="connsiteY52" fmla="*/ 457999 h 921549"/>
                <a:gd name="connsiteX53" fmla="*/ 105391 w 941119"/>
                <a:gd name="connsiteY53" fmla="*/ 457163 h 921549"/>
                <a:gd name="connsiteX54" fmla="*/ 109501 w 941119"/>
                <a:gd name="connsiteY54" fmla="*/ 456985 h 921549"/>
                <a:gd name="connsiteX55" fmla="*/ 120744 w 941119"/>
                <a:gd name="connsiteY55" fmla="*/ 456131 h 921549"/>
                <a:gd name="connsiteX56" fmla="*/ 124302 w 941119"/>
                <a:gd name="connsiteY56" fmla="*/ 455953 h 921549"/>
                <a:gd name="connsiteX57" fmla="*/ 132468 w 941119"/>
                <a:gd name="connsiteY57" fmla="*/ 455171 h 921549"/>
                <a:gd name="connsiteX58" fmla="*/ 133998 w 941119"/>
                <a:gd name="connsiteY58" fmla="*/ 454993 h 921549"/>
                <a:gd name="connsiteX59" fmla="*/ 149850 w 941119"/>
                <a:gd name="connsiteY59" fmla="*/ 453747 h 921549"/>
                <a:gd name="connsiteX60" fmla="*/ 163050 w 941119"/>
                <a:gd name="connsiteY60" fmla="*/ 452128 h 921549"/>
                <a:gd name="connsiteX61" fmla="*/ 174774 w 941119"/>
                <a:gd name="connsiteY61" fmla="*/ 450794 h 921549"/>
                <a:gd name="connsiteX62" fmla="*/ 193543 w 941119"/>
                <a:gd name="connsiteY62" fmla="*/ 448125 h 921549"/>
                <a:gd name="connsiteX63" fmla="*/ 214251 w 941119"/>
                <a:gd name="connsiteY63" fmla="*/ 444656 h 921549"/>
                <a:gd name="connsiteX64" fmla="*/ 226367 w 941119"/>
                <a:gd name="connsiteY64" fmla="*/ 442450 h 921549"/>
                <a:gd name="connsiteX65" fmla="*/ 281357 w 941119"/>
                <a:gd name="connsiteY65" fmla="*/ 427649 h 921549"/>
                <a:gd name="connsiteX66" fmla="*/ 326634 w 941119"/>
                <a:gd name="connsiteY66" fmla="*/ 408079 h 921549"/>
                <a:gd name="connsiteX67" fmla="*/ 363425 w 941119"/>
                <a:gd name="connsiteY67" fmla="*/ 383724 h 921549"/>
                <a:gd name="connsiteX68" fmla="*/ 387834 w 941119"/>
                <a:gd name="connsiteY68" fmla="*/ 360205 h 921549"/>
                <a:gd name="connsiteX69" fmla="*/ 411708 w 941119"/>
                <a:gd name="connsiteY69" fmla="*/ 327470 h 921549"/>
                <a:gd name="connsiteX70" fmla="*/ 423681 w 941119"/>
                <a:gd name="connsiteY70" fmla="*/ 305321 h 921549"/>
                <a:gd name="connsiteX71" fmla="*/ 440138 w 941119"/>
                <a:gd name="connsiteY71" fmla="*/ 262624 h 921549"/>
                <a:gd name="connsiteX72" fmla="*/ 450527 w 941119"/>
                <a:gd name="connsiteY72" fmla="*/ 222915 h 921549"/>
                <a:gd name="connsiteX73" fmla="*/ 455082 w 941119"/>
                <a:gd name="connsiteY73" fmla="*/ 200286 h 921549"/>
                <a:gd name="connsiteX74" fmla="*/ 458640 w 941119"/>
                <a:gd name="connsiteY74" fmla="*/ 177514 h 921549"/>
                <a:gd name="connsiteX75" fmla="*/ 460419 w 941119"/>
                <a:gd name="connsiteY75" fmla="*/ 166840 h 921549"/>
                <a:gd name="connsiteX76" fmla="*/ 461415 w 941119"/>
                <a:gd name="connsiteY76" fmla="*/ 158176 h 921549"/>
                <a:gd name="connsiteX77" fmla="*/ 462803 w 941119"/>
                <a:gd name="connsiteY77" fmla="*/ 144922 h 921549"/>
                <a:gd name="connsiteX78" fmla="*/ 464422 w 941119"/>
                <a:gd name="connsiteY78" fmla="*/ 130155 h 921549"/>
                <a:gd name="connsiteX79" fmla="*/ 464689 w 941119"/>
                <a:gd name="connsiteY79" fmla="*/ 128643 h 921549"/>
                <a:gd name="connsiteX80" fmla="*/ 465881 w 941119"/>
                <a:gd name="connsiteY80" fmla="*/ 110728 h 921549"/>
                <a:gd name="connsiteX81" fmla="*/ 466557 w 941119"/>
                <a:gd name="connsiteY81" fmla="*/ 104110 h 921549"/>
                <a:gd name="connsiteX82" fmla="*/ 466788 w 941119"/>
                <a:gd name="connsiteY82" fmla="*/ 102580 h 921549"/>
                <a:gd name="connsiteX83" fmla="*/ 467944 w 941119"/>
                <a:gd name="connsiteY83" fmla="*/ 80538 h 921549"/>
                <a:gd name="connsiteX84" fmla="*/ 468674 w 941119"/>
                <a:gd name="connsiteY84" fmla="*/ 69294 h 921549"/>
                <a:gd name="connsiteX85" fmla="*/ 468958 w 941119"/>
                <a:gd name="connsiteY85" fmla="*/ 61075 h 921549"/>
                <a:gd name="connsiteX86" fmla="*/ 469795 w 941119"/>
                <a:gd name="connsiteY86" fmla="*/ 45188 h 921549"/>
                <a:gd name="connsiteX87" fmla="*/ 469919 w 941119"/>
                <a:gd name="connsiteY87" fmla="*/ 41096 h 921549"/>
                <a:gd name="connsiteX88" fmla="*/ 470026 w 941119"/>
                <a:gd name="connsiteY88" fmla="*/ 10230 h 921549"/>
                <a:gd name="connsiteX89" fmla="*/ 471947 w 941119"/>
                <a:gd name="connsiteY89" fmla="*/ 1334 h 921549"/>
                <a:gd name="connsiteX90" fmla="*/ 471947 w 941119"/>
                <a:gd name="connsiteY90" fmla="*/ 5462 h 921549"/>
                <a:gd name="connsiteX91" fmla="*/ 472054 w 941119"/>
                <a:gd name="connsiteY91" fmla="*/ 28589 h 921549"/>
                <a:gd name="connsiteX92" fmla="*/ 472783 w 941119"/>
                <a:gd name="connsiteY92" fmla="*/ 40883 h 921549"/>
                <a:gd name="connsiteX93" fmla="*/ 473068 w 941119"/>
                <a:gd name="connsiteY93" fmla="*/ 51664 h 921549"/>
                <a:gd name="connsiteX94" fmla="*/ 473904 w 941119"/>
                <a:gd name="connsiteY94" fmla="*/ 68067 h 921549"/>
                <a:gd name="connsiteX95" fmla="*/ 474100 w 941119"/>
                <a:gd name="connsiteY95" fmla="*/ 75183 h 921549"/>
                <a:gd name="connsiteX96" fmla="*/ 474900 w 941119"/>
                <a:gd name="connsiteY96" fmla="*/ 86942 h 921549"/>
                <a:gd name="connsiteX97" fmla="*/ 475096 w 941119"/>
                <a:gd name="connsiteY97" fmla="*/ 90500 h 921549"/>
                <a:gd name="connsiteX98" fmla="*/ 475986 w 941119"/>
                <a:gd name="connsiteY98" fmla="*/ 103808 h 921549"/>
                <a:gd name="connsiteX99" fmla="*/ 476146 w 941119"/>
                <a:gd name="connsiteY99" fmla="*/ 108415 h 921549"/>
                <a:gd name="connsiteX100" fmla="*/ 476893 w 941119"/>
                <a:gd name="connsiteY100" fmla="*/ 116065 h 921549"/>
                <a:gd name="connsiteX101" fmla="*/ 477071 w 941119"/>
                <a:gd name="connsiteY101" fmla="*/ 117595 h 921549"/>
                <a:gd name="connsiteX102" fmla="*/ 478316 w 941119"/>
                <a:gd name="connsiteY102" fmla="*/ 134479 h 921549"/>
                <a:gd name="connsiteX103" fmla="*/ 480095 w 941119"/>
                <a:gd name="connsiteY103" fmla="*/ 149227 h 921549"/>
                <a:gd name="connsiteX104" fmla="*/ 481163 w 941119"/>
                <a:gd name="connsiteY104" fmla="*/ 159421 h 921549"/>
                <a:gd name="connsiteX105" fmla="*/ 491339 w 941119"/>
                <a:gd name="connsiteY105" fmla="*/ 221083 h 921549"/>
                <a:gd name="connsiteX106" fmla="*/ 508204 w 941119"/>
                <a:gd name="connsiteY106" fmla="*/ 280290 h 921549"/>
                <a:gd name="connsiteX107" fmla="*/ 538448 w 941119"/>
                <a:gd name="connsiteY107" fmla="*/ 339639 h 921549"/>
                <a:gd name="connsiteX108" fmla="*/ 552556 w 941119"/>
                <a:gd name="connsiteY108" fmla="*/ 357928 h 921549"/>
                <a:gd name="connsiteX109" fmla="*/ 567073 w 941119"/>
                <a:gd name="connsiteY109" fmla="*/ 373210 h 921549"/>
                <a:gd name="connsiteX110" fmla="*/ 587550 w 941119"/>
                <a:gd name="connsiteY110" fmla="*/ 390289 h 921549"/>
                <a:gd name="connsiteX111" fmla="*/ 609077 w 941119"/>
                <a:gd name="connsiteY111" fmla="*/ 404325 h 921549"/>
                <a:gd name="connsiteX112" fmla="*/ 644249 w 941119"/>
                <a:gd name="connsiteY112" fmla="*/ 421297 h 921549"/>
                <a:gd name="connsiteX113" fmla="*/ 694062 w 941119"/>
                <a:gd name="connsiteY113" fmla="*/ 437202 h 921549"/>
                <a:gd name="connsiteX114" fmla="*/ 725106 w 941119"/>
                <a:gd name="connsiteY114" fmla="*/ 444087 h 921549"/>
                <a:gd name="connsiteX115" fmla="*/ 746846 w 941119"/>
                <a:gd name="connsiteY115" fmla="*/ 447645 h 921549"/>
                <a:gd name="connsiteX116" fmla="*/ 771664 w 941119"/>
                <a:gd name="connsiteY116" fmla="*/ 451328 h 921549"/>
                <a:gd name="connsiteX117" fmla="*/ 784936 w 941119"/>
                <a:gd name="connsiteY117" fmla="*/ 452644 h 921549"/>
                <a:gd name="connsiteX118" fmla="*/ 800200 w 941119"/>
                <a:gd name="connsiteY118" fmla="*/ 454423 h 921549"/>
                <a:gd name="connsiteX119" fmla="*/ 804292 w 941119"/>
                <a:gd name="connsiteY119" fmla="*/ 454672 h 921549"/>
                <a:gd name="connsiteX120" fmla="*/ 811408 w 941119"/>
                <a:gd name="connsiteY120" fmla="*/ 455420 h 921549"/>
                <a:gd name="connsiteX121" fmla="*/ 812422 w 941119"/>
                <a:gd name="connsiteY121" fmla="*/ 455580 h 921549"/>
                <a:gd name="connsiteX122" fmla="*/ 830337 w 941119"/>
                <a:gd name="connsiteY122" fmla="*/ 456754 h 921549"/>
                <a:gd name="connsiteX123" fmla="*/ 839535 w 941119"/>
                <a:gd name="connsiteY123" fmla="*/ 457519 h 921549"/>
                <a:gd name="connsiteX124" fmla="*/ 841065 w 941119"/>
                <a:gd name="connsiteY124" fmla="*/ 457697 h 921549"/>
                <a:gd name="connsiteX125" fmla="*/ 870829 w 941119"/>
                <a:gd name="connsiteY125" fmla="*/ 458871 h 921549"/>
                <a:gd name="connsiteX126" fmla="*/ 879510 w 941119"/>
                <a:gd name="connsiteY126" fmla="*/ 459529 h 921549"/>
                <a:gd name="connsiteX127" fmla="*/ 883602 w 941119"/>
                <a:gd name="connsiteY127" fmla="*/ 459778 h 921549"/>
                <a:gd name="connsiteX128" fmla="*/ 900059 w 941119"/>
                <a:gd name="connsiteY128" fmla="*/ 459885 h 921549"/>
                <a:gd name="connsiteX129" fmla="*/ 913384 w 941119"/>
                <a:gd name="connsiteY129" fmla="*/ 460632 h 921549"/>
                <a:gd name="connsiteX130" fmla="*/ 923133 w 941119"/>
                <a:gd name="connsiteY130" fmla="*/ 460846 h 921549"/>
                <a:gd name="connsiteX131" fmla="*/ 940621 w 941119"/>
                <a:gd name="connsiteY131" fmla="*/ 461522 h 921549"/>
                <a:gd name="connsiteX132" fmla="*/ 937561 w 941119"/>
                <a:gd name="connsiteY132" fmla="*/ 461806 h 921549"/>
                <a:gd name="connsiteX133" fmla="*/ 906694 w 941119"/>
                <a:gd name="connsiteY133" fmla="*/ 461949 h 921549"/>
                <a:gd name="connsiteX134" fmla="*/ 900557 w 941119"/>
                <a:gd name="connsiteY134" fmla="*/ 462482 h 921549"/>
                <a:gd name="connsiteX135" fmla="*/ 895967 w 941119"/>
                <a:gd name="connsiteY135" fmla="*/ 462838 h 921549"/>
                <a:gd name="connsiteX136" fmla="*/ 881040 w 941119"/>
                <a:gd name="connsiteY136" fmla="*/ 462945 h 921549"/>
                <a:gd name="connsiteX137" fmla="*/ 870811 w 941119"/>
                <a:gd name="connsiteY137" fmla="*/ 463639 h 921549"/>
                <a:gd name="connsiteX138" fmla="*/ 860546 w 941119"/>
                <a:gd name="connsiteY138" fmla="*/ 463959 h 921549"/>
                <a:gd name="connsiteX139" fmla="*/ 850316 w 941119"/>
                <a:gd name="connsiteY139" fmla="*/ 464688 h 921549"/>
                <a:gd name="connsiteX140" fmla="*/ 844677 w 941119"/>
                <a:gd name="connsiteY140" fmla="*/ 464955 h 921549"/>
                <a:gd name="connsiteX141" fmla="*/ 832401 w 941119"/>
                <a:gd name="connsiteY141" fmla="*/ 465809 h 921549"/>
                <a:gd name="connsiteX142" fmla="*/ 827793 w 941119"/>
                <a:gd name="connsiteY142" fmla="*/ 466005 h 921549"/>
                <a:gd name="connsiteX143" fmla="*/ 818596 w 941119"/>
                <a:gd name="connsiteY143" fmla="*/ 466788 h 921549"/>
                <a:gd name="connsiteX144" fmla="*/ 817066 w 941119"/>
                <a:gd name="connsiteY144" fmla="*/ 466966 h 921549"/>
                <a:gd name="connsiteX145" fmla="*/ 800200 w 941119"/>
                <a:gd name="connsiteY145" fmla="*/ 468264 h 921549"/>
                <a:gd name="connsiteX146" fmla="*/ 785416 w 941119"/>
                <a:gd name="connsiteY146" fmla="*/ 469777 h 921549"/>
                <a:gd name="connsiteX147" fmla="*/ 773194 w 941119"/>
                <a:gd name="connsiteY147" fmla="*/ 471182 h 921549"/>
                <a:gd name="connsiteX148" fmla="*/ 762004 w 941119"/>
                <a:gd name="connsiteY148" fmla="*/ 472481 h 921549"/>
                <a:gd name="connsiteX149" fmla="*/ 751881 w 941119"/>
                <a:gd name="connsiteY149" fmla="*/ 474117 h 921549"/>
                <a:gd name="connsiteX150" fmla="*/ 724075 w 941119"/>
                <a:gd name="connsiteY150" fmla="*/ 478654 h 921549"/>
                <a:gd name="connsiteX151" fmla="*/ 689063 w 941119"/>
                <a:gd name="connsiteY151" fmla="*/ 486606 h 921549"/>
                <a:gd name="connsiteX152" fmla="*/ 637061 w 941119"/>
                <a:gd name="connsiteY152" fmla="*/ 504272 h 921549"/>
                <a:gd name="connsiteX153" fmla="*/ 592069 w 941119"/>
                <a:gd name="connsiteY153" fmla="*/ 528948 h 921549"/>
                <a:gd name="connsiteX154" fmla="*/ 567073 w 941119"/>
                <a:gd name="connsiteY154" fmla="*/ 549531 h 921549"/>
                <a:gd name="connsiteX155" fmla="*/ 560153 w 941119"/>
                <a:gd name="connsiteY155" fmla="*/ 556434 h 921549"/>
                <a:gd name="connsiteX156" fmla="*/ 541312 w 941119"/>
                <a:gd name="connsiteY156" fmla="*/ 578797 h 921549"/>
                <a:gd name="connsiteX157" fmla="*/ 520355 w 941119"/>
                <a:gd name="connsiteY157" fmla="*/ 613524 h 921549"/>
                <a:gd name="connsiteX158" fmla="*/ 507350 w 941119"/>
                <a:gd name="connsiteY158" fmla="*/ 644266 h 921549"/>
                <a:gd name="connsiteX159" fmla="*/ 493314 w 941119"/>
                <a:gd name="connsiteY159" fmla="*/ 692034 h 921549"/>
                <a:gd name="connsiteX160" fmla="*/ 487514 w 941119"/>
                <a:gd name="connsiteY160" fmla="*/ 720143 h 921549"/>
                <a:gd name="connsiteX161" fmla="*/ 483137 w 941119"/>
                <a:gd name="connsiteY161" fmla="*/ 747985 h 921549"/>
                <a:gd name="connsiteX162" fmla="*/ 479971 w 941119"/>
                <a:gd name="connsiteY162" fmla="*/ 771860 h 921549"/>
                <a:gd name="connsiteX163" fmla="*/ 478281 w 941119"/>
                <a:gd name="connsiteY163" fmla="*/ 786092 h 921549"/>
                <a:gd name="connsiteX164" fmla="*/ 476929 w 941119"/>
                <a:gd name="connsiteY164" fmla="*/ 802442 h 921549"/>
                <a:gd name="connsiteX165" fmla="*/ 475310 w 941119"/>
                <a:gd name="connsiteY165" fmla="*/ 822367 h 921549"/>
                <a:gd name="connsiteX166" fmla="*/ 475185 w 941119"/>
                <a:gd name="connsiteY166" fmla="*/ 823381 h 921549"/>
                <a:gd name="connsiteX167" fmla="*/ 474064 w 941119"/>
                <a:gd name="connsiteY167" fmla="*/ 844392 h 921549"/>
                <a:gd name="connsiteX168" fmla="*/ 473246 w 941119"/>
                <a:gd name="connsiteY168" fmla="*/ 859264 h 921549"/>
                <a:gd name="connsiteX169" fmla="*/ 473015 w 941119"/>
                <a:gd name="connsiteY169" fmla="*/ 869014 h 921549"/>
                <a:gd name="connsiteX170" fmla="*/ 472178 w 941119"/>
                <a:gd name="connsiteY170" fmla="*/ 884883 h 921549"/>
                <a:gd name="connsiteX171" fmla="*/ 472036 w 941119"/>
                <a:gd name="connsiteY171" fmla="*/ 888992 h 921549"/>
                <a:gd name="connsiteX172" fmla="*/ 471912 w 941119"/>
                <a:gd name="connsiteY172" fmla="*/ 916265 h 921549"/>
                <a:gd name="connsiteX173" fmla="*/ 471965 w 941119"/>
                <a:gd name="connsiteY173" fmla="*/ 921371 h 921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</a:cxnLst>
              <a:rect l="l" t="t" r="r" b="b"/>
              <a:pathLst>
                <a:path w="941119" h="921549">
                  <a:moveTo>
                    <a:pt x="471965" y="921371"/>
                  </a:moveTo>
                  <a:cubicBezTo>
                    <a:pt x="470378" y="916840"/>
                    <a:pt x="469718" y="912036"/>
                    <a:pt x="470026" y="907245"/>
                  </a:cubicBezTo>
                  <a:cubicBezTo>
                    <a:pt x="470026" y="900396"/>
                    <a:pt x="470026" y="893529"/>
                    <a:pt x="470026" y="886680"/>
                  </a:cubicBezTo>
                  <a:cubicBezTo>
                    <a:pt x="470102" y="882398"/>
                    <a:pt x="469859" y="878115"/>
                    <a:pt x="469296" y="873871"/>
                  </a:cubicBezTo>
                  <a:cubicBezTo>
                    <a:pt x="468951" y="870115"/>
                    <a:pt x="468857" y="866342"/>
                    <a:pt x="469012" y="862574"/>
                  </a:cubicBezTo>
                  <a:cubicBezTo>
                    <a:pt x="469012" y="858126"/>
                    <a:pt x="469279" y="853678"/>
                    <a:pt x="468211" y="849266"/>
                  </a:cubicBezTo>
                  <a:cubicBezTo>
                    <a:pt x="468003" y="847907"/>
                    <a:pt x="467937" y="846530"/>
                    <a:pt x="468016" y="845157"/>
                  </a:cubicBezTo>
                  <a:cubicBezTo>
                    <a:pt x="467891" y="840211"/>
                    <a:pt x="468229" y="835229"/>
                    <a:pt x="467144" y="830301"/>
                  </a:cubicBezTo>
                  <a:cubicBezTo>
                    <a:pt x="466896" y="828432"/>
                    <a:pt x="466838" y="826542"/>
                    <a:pt x="466966" y="824662"/>
                  </a:cubicBezTo>
                  <a:cubicBezTo>
                    <a:pt x="467130" y="821746"/>
                    <a:pt x="466872" y="818823"/>
                    <a:pt x="466201" y="815980"/>
                  </a:cubicBezTo>
                  <a:cubicBezTo>
                    <a:pt x="466059" y="815489"/>
                    <a:pt x="466005" y="814977"/>
                    <a:pt x="466041" y="814468"/>
                  </a:cubicBezTo>
                  <a:cubicBezTo>
                    <a:pt x="466414" y="808277"/>
                    <a:pt x="465027" y="802192"/>
                    <a:pt x="464813" y="796037"/>
                  </a:cubicBezTo>
                  <a:cubicBezTo>
                    <a:pt x="464635" y="791091"/>
                    <a:pt x="463746" y="786199"/>
                    <a:pt x="463176" y="781271"/>
                  </a:cubicBezTo>
                  <a:cubicBezTo>
                    <a:pt x="463038" y="780428"/>
                    <a:pt x="462943" y="779579"/>
                    <a:pt x="462892" y="778727"/>
                  </a:cubicBezTo>
                  <a:cubicBezTo>
                    <a:pt x="462629" y="773263"/>
                    <a:pt x="462034" y="767821"/>
                    <a:pt x="461113" y="762431"/>
                  </a:cubicBezTo>
                  <a:cubicBezTo>
                    <a:pt x="460686" y="759388"/>
                    <a:pt x="460401" y="756329"/>
                    <a:pt x="459992" y="753286"/>
                  </a:cubicBezTo>
                  <a:cubicBezTo>
                    <a:pt x="458498" y="742452"/>
                    <a:pt x="456754" y="731671"/>
                    <a:pt x="454904" y="720890"/>
                  </a:cubicBezTo>
                  <a:cubicBezTo>
                    <a:pt x="452420" y="705871"/>
                    <a:pt x="449159" y="690989"/>
                    <a:pt x="445137" y="676307"/>
                  </a:cubicBezTo>
                  <a:cubicBezTo>
                    <a:pt x="440458" y="659107"/>
                    <a:pt x="434573" y="642259"/>
                    <a:pt x="427524" y="625888"/>
                  </a:cubicBezTo>
                  <a:cubicBezTo>
                    <a:pt x="420559" y="609848"/>
                    <a:pt x="411982" y="594559"/>
                    <a:pt x="401924" y="580256"/>
                  </a:cubicBezTo>
                  <a:cubicBezTo>
                    <a:pt x="396960" y="573068"/>
                    <a:pt x="391427" y="566292"/>
                    <a:pt x="385378" y="559992"/>
                  </a:cubicBezTo>
                  <a:cubicBezTo>
                    <a:pt x="384293" y="558889"/>
                    <a:pt x="383333" y="557680"/>
                    <a:pt x="382372" y="556434"/>
                  </a:cubicBezTo>
                  <a:cubicBezTo>
                    <a:pt x="380666" y="554280"/>
                    <a:pt x="378714" y="552333"/>
                    <a:pt x="376554" y="550635"/>
                  </a:cubicBezTo>
                  <a:cubicBezTo>
                    <a:pt x="375722" y="550037"/>
                    <a:pt x="374925" y="549389"/>
                    <a:pt x="374170" y="548695"/>
                  </a:cubicBezTo>
                  <a:cubicBezTo>
                    <a:pt x="369525" y="544134"/>
                    <a:pt x="364594" y="539873"/>
                    <a:pt x="359404" y="535940"/>
                  </a:cubicBezTo>
                  <a:cubicBezTo>
                    <a:pt x="352144" y="530209"/>
                    <a:pt x="344501" y="524984"/>
                    <a:pt x="336526" y="520302"/>
                  </a:cubicBezTo>
                  <a:cubicBezTo>
                    <a:pt x="319182" y="510227"/>
                    <a:pt x="300888" y="501885"/>
                    <a:pt x="281909" y="495395"/>
                  </a:cubicBezTo>
                  <a:cubicBezTo>
                    <a:pt x="267490" y="490476"/>
                    <a:pt x="252821" y="486320"/>
                    <a:pt x="237966" y="482942"/>
                  </a:cubicBezTo>
                  <a:cubicBezTo>
                    <a:pt x="226473" y="480291"/>
                    <a:pt x="214927" y="477853"/>
                    <a:pt x="203239" y="476199"/>
                  </a:cubicBezTo>
                  <a:cubicBezTo>
                    <a:pt x="192760" y="474722"/>
                    <a:pt x="182335" y="472641"/>
                    <a:pt x="171839" y="471449"/>
                  </a:cubicBezTo>
                  <a:cubicBezTo>
                    <a:pt x="167444" y="470933"/>
                    <a:pt x="162943" y="470239"/>
                    <a:pt x="158585" y="470043"/>
                  </a:cubicBezTo>
                  <a:cubicBezTo>
                    <a:pt x="154226" y="469848"/>
                    <a:pt x="149690" y="469047"/>
                    <a:pt x="145349" y="468496"/>
                  </a:cubicBezTo>
                  <a:cubicBezTo>
                    <a:pt x="144341" y="468325"/>
                    <a:pt x="143326" y="468206"/>
                    <a:pt x="142306" y="468140"/>
                  </a:cubicBezTo>
                  <a:cubicBezTo>
                    <a:pt x="139033" y="468140"/>
                    <a:pt x="135795" y="467410"/>
                    <a:pt x="132611" y="467339"/>
                  </a:cubicBezTo>
                  <a:cubicBezTo>
                    <a:pt x="126420" y="467197"/>
                    <a:pt x="120353" y="465863"/>
                    <a:pt x="114180" y="466023"/>
                  </a:cubicBezTo>
                  <a:cubicBezTo>
                    <a:pt x="111788" y="466194"/>
                    <a:pt x="109383" y="465971"/>
                    <a:pt x="107063" y="465364"/>
                  </a:cubicBezTo>
                  <a:cubicBezTo>
                    <a:pt x="106570" y="465201"/>
                    <a:pt x="106053" y="465123"/>
                    <a:pt x="105533" y="465133"/>
                  </a:cubicBezTo>
                  <a:cubicBezTo>
                    <a:pt x="97972" y="465489"/>
                    <a:pt x="90518" y="464101"/>
                    <a:pt x="82975" y="463977"/>
                  </a:cubicBezTo>
                  <a:cubicBezTo>
                    <a:pt x="77838" y="464155"/>
                    <a:pt x="72695" y="463886"/>
                    <a:pt x="67604" y="463176"/>
                  </a:cubicBezTo>
                  <a:cubicBezTo>
                    <a:pt x="64708" y="462883"/>
                    <a:pt x="61794" y="462812"/>
                    <a:pt x="58887" y="462963"/>
                  </a:cubicBezTo>
                  <a:cubicBezTo>
                    <a:pt x="52037" y="462767"/>
                    <a:pt x="45170" y="463425"/>
                    <a:pt x="38374" y="462073"/>
                  </a:cubicBezTo>
                  <a:cubicBezTo>
                    <a:pt x="37010" y="461918"/>
                    <a:pt x="35634" y="461888"/>
                    <a:pt x="34265" y="461984"/>
                  </a:cubicBezTo>
                  <a:lnTo>
                    <a:pt x="4892" y="461931"/>
                  </a:lnTo>
                  <a:cubicBezTo>
                    <a:pt x="3677" y="462016"/>
                    <a:pt x="2458" y="461815"/>
                    <a:pt x="1334" y="461344"/>
                  </a:cubicBezTo>
                  <a:cubicBezTo>
                    <a:pt x="2348" y="461255"/>
                    <a:pt x="3380" y="461095"/>
                    <a:pt x="4394" y="461077"/>
                  </a:cubicBezTo>
                  <a:lnTo>
                    <a:pt x="22416" y="460952"/>
                  </a:lnTo>
                  <a:cubicBezTo>
                    <a:pt x="25991" y="461127"/>
                    <a:pt x="29574" y="460876"/>
                    <a:pt x="33090" y="460205"/>
                  </a:cubicBezTo>
                  <a:cubicBezTo>
                    <a:pt x="34449" y="459994"/>
                    <a:pt x="35828" y="459935"/>
                    <a:pt x="37200" y="460027"/>
                  </a:cubicBezTo>
                  <a:cubicBezTo>
                    <a:pt x="43035" y="460027"/>
                    <a:pt x="48853" y="460027"/>
                    <a:pt x="54688" y="460027"/>
                  </a:cubicBezTo>
                  <a:cubicBezTo>
                    <a:pt x="58111" y="460079"/>
                    <a:pt x="61533" y="459848"/>
                    <a:pt x="64918" y="459334"/>
                  </a:cubicBezTo>
                  <a:cubicBezTo>
                    <a:pt x="67984" y="459010"/>
                    <a:pt x="71070" y="458908"/>
                    <a:pt x="74151" y="459031"/>
                  </a:cubicBezTo>
                  <a:cubicBezTo>
                    <a:pt x="78781" y="459232"/>
                    <a:pt x="83420" y="458953"/>
                    <a:pt x="87992" y="458195"/>
                  </a:cubicBezTo>
                  <a:cubicBezTo>
                    <a:pt x="89689" y="457960"/>
                    <a:pt x="91405" y="457894"/>
                    <a:pt x="93116" y="457999"/>
                  </a:cubicBezTo>
                  <a:cubicBezTo>
                    <a:pt x="97226" y="458202"/>
                    <a:pt x="101346" y="457921"/>
                    <a:pt x="105391" y="457163"/>
                  </a:cubicBezTo>
                  <a:cubicBezTo>
                    <a:pt x="106750" y="456951"/>
                    <a:pt x="108129" y="456891"/>
                    <a:pt x="109501" y="456985"/>
                  </a:cubicBezTo>
                  <a:cubicBezTo>
                    <a:pt x="113269" y="457163"/>
                    <a:pt x="117046" y="456877"/>
                    <a:pt x="120744" y="456131"/>
                  </a:cubicBezTo>
                  <a:cubicBezTo>
                    <a:pt x="121919" y="455930"/>
                    <a:pt x="123113" y="455870"/>
                    <a:pt x="124302" y="455953"/>
                  </a:cubicBezTo>
                  <a:cubicBezTo>
                    <a:pt x="127048" y="456103"/>
                    <a:pt x="129801" y="455839"/>
                    <a:pt x="132468" y="455171"/>
                  </a:cubicBezTo>
                  <a:cubicBezTo>
                    <a:pt x="132964" y="455021"/>
                    <a:pt x="133482" y="454962"/>
                    <a:pt x="133998" y="454993"/>
                  </a:cubicBezTo>
                  <a:cubicBezTo>
                    <a:pt x="139335" y="455384"/>
                    <a:pt x="144530" y="453907"/>
                    <a:pt x="149850" y="453747"/>
                  </a:cubicBezTo>
                  <a:cubicBezTo>
                    <a:pt x="154262" y="453623"/>
                    <a:pt x="158745" y="452680"/>
                    <a:pt x="163050" y="452128"/>
                  </a:cubicBezTo>
                  <a:cubicBezTo>
                    <a:pt x="166964" y="451648"/>
                    <a:pt x="170878" y="451310"/>
                    <a:pt x="174774" y="450794"/>
                  </a:cubicBezTo>
                  <a:cubicBezTo>
                    <a:pt x="181036" y="449940"/>
                    <a:pt x="187228" y="448926"/>
                    <a:pt x="193543" y="448125"/>
                  </a:cubicBezTo>
                  <a:cubicBezTo>
                    <a:pt x="200499" y="447254"/>
                    <a:pt x="207384" y="445973"/>
                    <a:pt x="214251" y="444656"/>
                  </a:cubicBezTo>
                  <a:cubicBezTo>
                    <a:pt x="218290" y="443874"/>
                    <a:pt x="222364" y="443322"/>
                    <a:pt x="226367" y="442450"/>
                  </a:cubicBezTo>
                  <a:cubicBezTo>
                    <a:pt x="244963" y="438563"/>
                    <a:pt x="263323" y="433621"/>
                    <a:pt x="281357" y="427649"/>
                  </a:cubicBezTo>
                  <a:cubicBezTo>
                    <a:pt x="296960" y="422374"/>
                    <a:pt x="312103" y="415829"/>
                    <a:pt x="326634" y="408079"/>
                  </a:cubicBezTo>
                  <a:cubicBezTo>
                    <a:pt x="339643" y="401148"/>
                    <a:pt x="351963" y="392993"/>
                    <a:pt x="363425" y="383724"/>
                  </a:cubicBezTo>
                  <a:cubicBezTo>
                    <a:pt x="372173" y="376544"/>
                    <a:pt x="380335" y="368680"/>
                    <a:pt x="387834" y="360205"/>
                  </a:cubicBezTo>
                  <a:cubicBezTo>
                    <a:pt x="396875" y="350126"/>
                    <a:pt x="404875" y="339159"/>
                    <a:pt x="411708" y="327470"/>
                  </a:cubicBezTo>
                  <a:cubicBezTo>
                    <a:pt x="415925" y="320212"/>
                    <a:pt x="420195" y="312971"/>
                    <a:pt x="423681" y="305321"/>
                  </a:cubicBezTo>
                  <a:cubicBezTo>
                    <a:pt x="430088" y="291460"/>
                    <a:pt x="435585" y="277198"/>
                    <a:pt x="440138" y="262624"/>
                  </a:cubicBezTo>
                  <a:cubicBezTo>
                    <a:pt x="444158" y="249530"/>
                    <a:pt x="447699" y="236329"/>
                    <a:pt x="450527" y="222915"/>
                  </a:cubicBezTo>
                  <a:cubicBezTo>
                    <a:pt x="452129" y="215390"/>
                    <a:pt x="453801" y="207882"/>
                    <a:pt x="455082" y="200286"/>
                  </a:cubicBezTo>
                  <a:cubicBezTo>
                    <a:pt x="456363" y="192689"/>
                    <a:pt x="457448" y="185110"/>
                    <a:pt x="458640" y="177514"/>
                  </a:cubicBezTo>
                  <a:cubicBezTo>
                    <a:pt x="459191" y="173956"/>
                    <a:pt x="459743" y="170398"/>
                    <a:pt x="460419" y="166840"/>
                  </a:cubicBezTo>
                  <a:cubicBezTo>
                    <a:pt x="460917" y="163975"/>
                    <a:pt x="460881" y="161058"/>
                    <a:pt x="461415" y="158176"/>
                  </a:cubicBezTo>
                  <a:cubicBezTo>
                    <a:pt x="462234" y="153817"/>
                    <a:pt x="462340" y="149280"/>
                    <a:pt x="462803" y="144922"/>
                  </a:cubicBezTo>
                  <a:cubicBezTo>
                    <a:pt x="463319" y="139994"/>
                    <a:pt x="463870" y="135083"/>
                    <a:pt x="464422" y="130155"/>
                  </a:cubicBezTo>
                  <a:cubicBezTo>
                    <a:pt x="464562" y="129662"/>
                    <a:pt x="464651" y="129155"/>
                    <a:pt x="464689" y="128643"/>
                  </a:cubicBezTo>
                  <a:cubicBezTo>
                    <a:pt x="464368" y="122630"/>
                    <a:pt x="466005" y="116741"/>
                    <a:pt x="465881" y="110728"/>
                  </a:cubicBezTo>
                  <a:cubicBezTo>
                    <a:pt x="465758" y="108500"/>
                    <a:pt x="465987" y="106267"/>
                    <a:pt x="466557" y="104110"/>
                  </a:cubicBezTo>
                  <a:cubicBezTo>
                    <a:pt x="466720" y="103617"/>
                    <a:pt x="466799" y="103100"/>
                    <a:pt x="466788" y="102580"/>
                  </a:cubicBezTo>
                  <a:cubicBezTo>
                    <a:pt x="466397" y="95197"/>
                    <a:pt x="467998" y="87921"/>
                    <a:pt x="467944" y="80538"/>
                  </a:cubicBezTo>
                  <a:cubicBezTo>
                    <a:pt x="467823" y="76775"/>
                    <a:pt x="468069" y="73010"/>
                    <a:pt x="468674" y="69294"/>
                  </a:cubicBezTo>
                  <a:cubicBezTo>
                    <a:pt x="468983" y="66566"/>
                    <a:pt x="469078" y="63818"/>
                    <a:pt x="468958" y="61075"/>
                  </a:cubicBezTo>
                  <a:cubicBezTo>
                    <a:pt x="469101" y="55738"/>
                    <a:pt x="468585" y="50401"/>
                    <a:pt x="469795" y="45188"/>
                  </a:cubicBezTo>
                  <a:cubicBezTo>
                    <a:pt x="469988" y="43833"/>
                    <a:pt x="470029" y="42460"/>
                    <a:pt x="469919" y="41096"/>
                  </a:cubicBezTo>
                  <a:cubicBezTo>
                    <a:pt x="469919" y="30795"/>
                    <a:pt x="470079" y="20512"/>
                    <a:pt x="470026" y="10230"/>
                  </a:cubicBezTo>
                  <a:cubicBezTo>
                    <a:pt x="470088" y="7168"/>
                    <a:pt x="470741" y="4148"/>
                    <a:pt x="471947" y="1334"/>
                  </a:cubicBezTo>
                  <a:lnTo>
                    <a:pt x="471947" y="5462"/>
                  </a:lnTo>
                  <a:cubicBezTo>
                    <a:pt x="471947" y="13183"/>
                    <a:pt x="471947" y="20886"/>
                    <a:pt x="472054" y="28589"/>
                  </a:cubicBezTo>
                  <a:cubicBezTo>
                    <a:pt x="471995" y="32700"/>
                    <a:pt x="472239" y="36808"/>
                    <a:pt x="472783" y="40883"/>
                  </a:cubicBezTo>
                  <a:cubicBezTo>
                    <a:pt x="473128" y="44465"/>
                    <a:pt x="473223" y="48068"/>
                    <a:pt x="473068" y="51664"/>
                  </a:cubicBezTo>
                  <a:cubicBezTo>
                    <a:pt x="473193" y="57143"/>
                    <a:pt x="472819" y="62605"/>
                    <a:pt x="473904" y="68067"/>
                  </a:cubicBezTo>
                  <a:cubicBezTo>
                    <a:pt x="474171" y="70429"/>
                    <a:pt x="474237" y="72809"/>
                    <a:pt x="474100" y="75183"/>
                  </a:cubicBezTo>
                  <a:cubicBezTo>
                    <a:pt x="473904" y="79121"/>
                    <a:pt x="474173" y="83068"/>
                    <a:pt x="474900" y="86942"/>
                  </a:cubicBezTo>
                  <a:cubicBezTo>
                    <a:pt x="475098" y="88117"/>
                    <a:pt x="475164" y="89311"/>
                    <a:pt x="475096" y="90500"/>
                  </a:cubicBezTo>
                  <a:cubicBezTo>
                    <a:pt x="474922" y="94955"/>
                    <a:pt x="475219" y="99416"/>
                    <a:pt x="475986" y="103808"/>
                  </a:cubicBezTo>
                  <a:cubicBezTo>
                    <a:pt x="476210" y="105333"/>
                    <a:pt x="476263" y="106878"/>
                    <a:pt x="476146" y="108415"/>
                  </a:cubicBezTo>
                  <a:cubicBezTo>
                    <a:pt x="476012" y="110988"/>
                    <a:pt x="476263" y="113567"/>
                    <a:pt x="476893" y="116065"/>
                  </a:cubicBezTo>
                  <a:cubicBezTo>
                    <a:pt x="477041" y="116561"/>
                    <a:pt x="477101" y="117079"/>
                    <a:pt x="477071" y="117595"/>
                  </a:cubicBezTo>
                  <a:cubicBezTo>
                    <a:pt x="476715" y="123271"/>
                    <a:pt x="478085" y="128821"/>
                    <a:pt x="478316" y="134479"/>
                  </a:cubicBezTo>
                  <a:cubicBezTo>
                    <a:pt x="478530" y="139407"/>
                    <a:pt x="479455" y="144299"/>
                    <a:pt x="480095" y="149227"/>
                  </a:cubicBezTo>
                  <a:cubicBezTo>
                    <a:pt x="480487" y="152607"/>
                    <a:pt x="480771" y="156023"/>
                    <a:pt x="481163" y="159421"/>
                  </a:cubicBezTo>
                  <a:cubicBezTo>
                    <a:pt x="483600" y="180129"/>
                    <a:pt x="487123" y="200659"/>
                    <a:pt x="491339" y="221083"/>
                  </a:cubicBezTo>
                  <a:cubicBezTo>
                    <a:pt x="495486" y="241209"/>
                    <a:pt x="501124" y="260999"/>
                    <a:pt x="508204" y="280290"/>
                  </a:cubicBezTo>
                  <a:cubicBezTo>
                    <a:pt x="515675" y="301299"/>
                    <a:pt x="525842" y="321247"/>
                    <a:pt x="538448" y="339639"/>
                  </a:cubicBezTo>
                  <a:cubicBezTo>
                    <a:pt x="542878" y="345955"/>
                    <a:pt x="547521" y="352092"/>
                    <a:pt x="552556" y="357928"/>
                  </a:cubicBezTo>
                  <a:cubicBezTo>
                    <a:pt x="557146" y="363265"/>
                    <a:pt x="562092" y="368246"/>
                    <a:pt x="567073" y="373210"/>
                  </a:cubicBezTo>
                  <a:cubicBezTo>
                    <a:pt x="573448" y="379424"/>
                    <a:pt x="580293" y="385133"/>
                    <a:pt x="587550" y="390289"/>
                  </a:cubicBezTo>
                  <a:cubicBezTo>
                    <a:pt x="594471" y="395341"/>
                    <a:pt x="601694" y="399949"/>
                    <a:pt x="609077" y="404325"/>
                  </a:cubicBezTo>
                  <a:cubicBezTo>
                    <a:pt x="620349" y="410876"/>
                    <a:pt x="632106" y="416549"/>
                    <a:pt x="644249" y="421297"/>
                  </a:cubicBezTo>
                  <a:cubicBezTo>
                    <a:pt x="660441" y="427810"/>
                    <a:pt x="677090" y="433128"/>
                    <a:pt x="694062" y="437202"/>
                  </a:cubicBezTo>
                  <a:cubicBezTo>
                    <a:pt x="704363" y="439657"/>
                    <a:pt x="714681" y="442148"/>
                    <a:pt x="725106" y="444087"/>
                  </a:cubicBezTo>
                  <a:cubicBezTo>
                    <a:pt x="732312" y="445439"/>
                    <a:pt x="739517" y="446898"/>
                    <a:pt x="746846" y="447645"/>
                  </a:cubicBezTo>
                  <a:cubicBezTo>
                    <a:pt x="755155" y="448570"/>
                    <a:pt x="763392" y="450171"/>
                    <a:pt x="771664" y="451328"/>
                  </a:cubicBezTo>
                  <a:cubicBezTo>
                    <a:pt x="776076" y="451933"/>
                    <a:pt x="780560" y="452164"/>
                    <a:pt x="784936" y="452644"/>
                  </a:cubicBezTo>
                  <a:cubicBezTo>
                    <a:pt x="790024" y="453178"/>
                    <a:pt x="795112" y="453836"/>
                    <a:pt x="800200" y="454423"/>
                  </a:cubicBezTo>
                  <a:cubicBezTo>
                    <a:pt x="801552" y="454566"/>
                    <a:pt x="802922" y="454655"/>
                    <a:pt x="804292" y="454672"/>
                  </a:cubicBezTo>
                  <a:cubicBezTo>
                    <a:pt x="806689" y="454575"/>
                    <a:pt x="809085" y="454827"/>
                    <a:pt x="811408" y="455420"/>
                  </a:cubicBezTo>
                  <a:cubicBezTo>
                    <a:pt x="811734" y="455535"/>
                    <a:pt x="812077" y="455589"/>
                    <a:pt x="812422" y="455580"/>
                  </a:cubicBezTo>
                  <a:cubicBezTo>
                    <a:pt x="818453" y="455242"/>
                    <a:pt x="824342" y="456683"/>
                    <a:pt x="830337" y="456754"/>
                  </a:cubicBezTo>
                  <a:cubicBezTo>
                    <a:pt x="833424" y="456581"/>
                    <a:pt x="836520" y="456838"/>
                    <a:pt x="839535" y="457519"/>
                  </a:cubicBezTo>
                  <a:cubicBezTo>
                    <a:pt x="840031" y="457667"/>
                    <a:pt x="840549" y="457727"/>
                    <a:pt x="841065" y="457697"/>
                  </a:cubicBezTo>
                  <a:cubicBezTo>
                    <a:pt x="851010" y="457305"/>
                    <a:pt x="860866" y="459280"/>
                    <a:pt x="870829" y="458871"/>
                  </a:cubicBezTo>
                  <a:cubicBezTo>
                    <a:pt x="873739" y="458656"/>
                    <a:pt x="876666" y="458876"/>
                    <a:pt x="879510" y="459529"/>
                  </a:cubicBezTo>
                  <a:cubicBezTo>
                    <a:pt x="880859" y="459773"/>
                    <a:pt x="882232" y="459857"/>
                    <a:pt x="883602" y="459778"/>
                  </a:cubicBezTo>
                  <a:cubicBezTo>
                    <a:pt x="889082" y="459778"/>
                    <a:pt x="894579" y="459778"/>
                    <a:pt x="900059" y="459885"/>
                  </a:cubicBezTo>
                  <a:cubicBezTo>
                    <a:pt x="904513" y="459778"/>
                    <a:pt x="908970" y="460029"/>
                    <a:pt x="913384" y="460632"/>
                  </a:cubicBezTo>
                  <a:cubicBezTo>
                    <a:pt x="916621" y="460979"/>
                    <a:pt x="919883" y="461052"/>
                    <a:pt x="923133" y="460846"/>
                  </a:cubicBezTo>
                  <a:cubicBezTo>
                    <a:pt x="928970" y="460760"/>
                    <a:pt x="934807" y="460986"/>
                    <a:pt x="940621" y="461522"/>
                  </a:cubicBezTo>
                  <a:cubicBezTo>
                    <a:pt x="939589" y="461629"/>
                    <a:pt x="938575" y="461789"/>
                    <a:pt x="937561" y="461806"/>
                  </a:cubicBezTo>
                  <a:lnTo>
                    <a:pt x="906694" y="461949"/>
                  </a:lnTo>
                  <a:cubicBezTo>
                    <a:pt x="904636" y="461913"/>
                    <a:pt x="902578" y="462093"/>
                    <a:pt x="900557" y="462482"/>
                  </a:cubicBezTo>
                  <a:cubicBezTo>
                    <a:pt x="899043" y="462762"/>
                    <a:pt x="897506" y="462881"/>
                    <a:pt x="895967" y="462838"/>
                  </a:cubicBezTo>
                  <a:cubicBezTo>
                    <a:pt x="890985" y="462838"/>
                    <a:pt x="886022" y="462838"/>
                    <a:pt x="881040" y="462945"/>
                  </a:cubicBezTo>
                  <a:cubicBezTo>
                    <a:pt x="877618" y="462927"/>
                    <a:pt x="874200" y="463160"/>
                    <a:pt x="870811" y="463639"/>
                  </a:cubicBezTo>
                  <a:cubicBezTo>
                    <a:pt x="867400" y="463968"/>
                    <a:pt x="863970" y="464076"/>
                    <a:pt x="860546" y="463959"/>
                  </a:cubicBezTo>
                  <a:cubicBezTo>
                    <a:pt x="857119" y="463838"/>
                    <a:pt x="853691" y="464082"/>
                    <a:pt x="850316" y="464688"/>
                  </a:cubicBezTo>
                  <a:cubicBezTo>
                    <a:pt x="848450" y="464966"/>
                    <a:pt x="846561" y="465055"/>
                    <a:pt x="844677" y="464955"/>
                  </a:cubicBezTo>
                  <a:cubicBezTo>
                    <a:pt x="840565" y="464795"/>
                    <a:pt x="836450" y="465082"/>
                    <a:pt x="832401" y="465809"/>
                  </a:cubicBezTo>
                  <a:cubicBezTo>
                    <a:pt x="830876" y="466035"/>
                    <a:pt x="829332" y="466101"/>
                    <a:pt x="827793" y="466005"/>
                  </a:cubicBezTo>
                  <a:cubicBezTo>
                    <a:pt x="824707" y="465829"/>
                    <a:pt x="821609" y="466092"/>
                    <a:pt x="818596" y="466788"/>
                  </a:cubicBezTo>
                  <a:cubicBezTo>
                    <a:pt x="818101" y="466944"/>
                    <a:pt x="817582" y="467005"/>
                    <a:pt x="817066" y="466966"/>
                  </a:cubicBezTo>
                  <a:cubicBezTo>
                    <a:pt x="811391" y="466539"/>
                    <a:pt x="805787" y="467695"/>
                    <a:pt x="800200" y="468264"/>
                  </a:cubicBezTo>
                  <a:cubicBezTo>
                    <a:pt x="795290" y="468762"/>
                    <a:pt x="790327" y="469065"/>
                    <a:pt x="785416" y="469777"/>
                  </a:cubicBezTo>
                  <a:cubicBezTo>
                    <a:pt x="781378" y="470364"/>
                    <a:pt x="777286" y="470862"/>
                    <a:pt x="773194" y="471182"/>
                  </a:cubicBezTo>
                  <a:cubicBezTo>
                    <a:pt x="769458" y="471484"/>
                    <a:pt x="765722" y="471965"/>
                    <a:pt x="762004" y="472481"/>
                  </a:cubicBezTo>
                  <a:cubicBezTo>
                    <a:pt x="758624" y="472943"/>
                    <a:pt x="755279" y="473762"/>
                    <a:pt x="751881" y="474117"/>
                  </a:cubicBezTo>
                  <a:cubicBezTo>
                    <a:pt x="742541" y="475149"/>
                    <a:pt x="733308" y="476928"/>
                    <a:pt x="724075" y="478654"/>
                  </a:cubicBezTo>
                  <a:cubicBezTo>
                    <a:pt x="712315" y="480860"/>
                    <a:pt x="700609" y="483493"/>
                    <a:pt x="689063" y="486606"/>
                  </a:cubicBezTo>
                  <a:cubicBezTo>
                    <a:pt x="671320" y="491214"/>
                    <a:pt x="653939" y="497119"/>
                    <a:pt x="637061" y="504272"/>
                  </a:cubicBezTo>
                  <a:cubicBezTo>
                    <a:pt x="621276" y="510972"/>
                    <a:pt x="606203" y="519240"/>
                    <a:pt x="592069" y="528948"/>
                  </a:cubicBezTo>
                  <a:cubicBezTo>
                    <a:pt x="583147" y="535061"/>
                    <a:pt x="574784" y="541947"/>
                    <a:pt x="567073" y="549531"/>
                  </a:cubicBezTo>
                  <a:cubicBezTo>
                    <a:pt x="564778" y="551844"/>
                    <a:pt x="562483" y="554157"/>
                    <a:pt x="560153" y="556434"/>
                  </a:cubicBezTo>
                  <a:cubicBezTo>
                    <a:pt x="553214" y="563307"/>
                    <a:pt x="546908" y="570791"/>
                    <a:pt x="541312" y="578797"/>
                  </a:cubicBezTo>
                  <a:cubicBezTo>
                    <a:pt x="533346" y="589752"/>
                    <a:pt x="526335" y="601369"/>
                    <a:pt x="520355" y="613524"/>
                  </a:cubicBezTo>
                  <a:cubicBezTo>
                    <a:pt x="515516" y="623558"/>
                    <a:pt x="511181" y="633805"/>
                    <a:pt x="507350" y="644266"/>
                  </a:cubicBezTo>
                  <a:cubicBezTo>
                    <a:pt x="501720" y="659893"/>
                    <a:pt x="497032" y="675844"/>
                    <a:pt x="493314" y="692034"/>
                  </a:cubicBezTo>
                  <a:cubicBezTo>
                    <a:pt x="491143" y="701356"/>
                    <a:pt x="489275" y="710749"/>
                    <a:pt x="487514" y="720143"/>
                  </a:cubicBezTo>
                  <a:cubicBezTo>
                    <a:pt x="485753" y="729536"/>
                    <a:pt x="484383" y="738663"/>
                    <a:pt x="483137" y="747985"/>
                  </a:cubicBezTo>
                  <a:cubicBezTo>
                    <a:pt x="482088" y="755937"/>
                    <a:pt x="481163" y="763996"/>
                    <a:pt x="479971" y="771860"/>
                  </a:cubicBezTo>
                  <a:cubicBezTo>
                    <a:pt x="479259" y="776592"/>
                    <a:pt x="479811" y="781467"/>
                    <a:pt x="478281" y="786092"/>
                  </a:cubicBezTo>
                  <a:cubicBezTo>
                    <a:pt x="478241" y="791568"/>
                    <a:pt x="477788" y="797033"/>
                    <a:pt x="476929" y="802442"/>
                  </a:cubicBezTo>
                  <a:cubicBezTo>
                    <a:pt x="476253" y="809077"/>
                    <a:pt x="476733" y="815802"/>
                    <a:pt x="475310" y="822367"/>
                  </a:cubicBezTo>
                  <a:cubicBezTo>
                    <a:pt x="475233" y="822700"/>
                    <a:pt x="475192" y="823039"/>
                    <a:pt x="475185" y="823381"/>
                  </a:cubicBezTo>
                  <a:cubicBezTo>
                    <a:pt x="475452" y="830497"/>
                    <a:pt x="474349" y="837400"/>
                    <a:pt x="474064" y="844392"/>
                  </a:cubicBezTo>
                  <a:cubicBezTo>
                    <a:pt x="474128" y="849362"/>
                    <a:pt x="473856" y="854331"/>
                    <a:pt x="473246" y="859264"/>
                  </a:cubicBezTo>
                  <a:cubicBezTo>
                    <a:pt x="472927" y="862504"/>
                    <a:pt x="472851" y="865763"/>
                    <a:pt x="473015" y="869014"/>
                  </a:cubicBezTo>
                  <a:cubicBezTo>
                    <a:pt x="472872" y="874351"/>
                    <a:pt x="473370" y="879688"/>
                    <a:pt x="472178" y="884883"/>
                  </a:cubicBezTo>
                  <a:cubicBezTo>
                    <a:pt x="471988" y="886244"/>
                    <a:pt x="471940" y="887621"/>
                    <a:pt x="472036" y="888992"/>
                  </a:cubicBezTo>
                  <a:cubicBezTo>
                    <a:pt x="472036" y="898089"/>
                    <a:pt x="471995" y="907180"/>
                    <a:pt x="471912" y="916265"/>
                  </a:cubicBezTo>
                  <a:cubicBezTo>
                    <a:pt x="471947" y="917955"/>
                    <a:pt x="471965" y="919663"/>
                    <a:pt x="471965" y="921371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</p:grpSp>
      <p:sp>
        <p:nvSpPr>
          <p:cNvPr id="69" name="文本框 68"/>
          <p:cNvSpPr txBox="1"/>
          <p:nvPr/>
        </p:nvSpPr>
        <p:spPr>
          <a:xfrm>
            <a:off x="8831880" y="3477337"/>
            <a:ext cx="2363170" cy="158996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dirty="0">
                <a:solidFill>
                  <a:schemeClr val="bg1"/>
                </a:solidFill>
                <a:latin typeface="+mn-ea"/>
              </a:rPr>
              <a:t>负责企业宣传片、营销短视频、线上课程视频的制作，视频广告美化工作</a:t>
            </a:r>
          </a:p>
        </p:txBody>
      </p:sp>
      <p:sp>
        <p:nvSpPr>
          <p:cNvPr id="70" name="文本框 69"/>
          <p:cNvSpPr txBox="1"/>
          <p:nvPr/>
        </p:nvSpPr>
        <p:spPr>
          <a:xfrm>
            <a:off x="8831880" y="5102846"/>
            <a:ext cx="2363170" cy="192342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dirty="0">
                <a:solidFill>
                  <a:schemeClr val="bg1"/>
                </a:solidFill>
                <a:latin typeface="+mn-ea"/>
              </a:rPr>
              <a:t>负责平面视觉的整体把握和指导工作，包含天猫、淘宝等店铺的首页、活动专栏推广页面等</a:t>
            </a:r>
          </a:p>
        </p:txBody>
      </p:sp>
      <p:grpSp>
        <p:nvGrpSpPr>
          <p:cNvPr id="71" name="组合 70"/>
          <p:cNvGrpSpPr/>
          <p:nvPr/>
        </p:nvGrpSpPr>
        <p:grpSpPr>
          <a:xfrm>
            <a:off x="9388475" y="4803343"/>
            <a:ext cx="1911986" cy="214880"/>
            <a:chOff x="8501063" y="2658348"/>
            <a:chExt cx="3276402" cy="368221"/>
          </a:xfrm>
        </p:grpSpPr>
        <p:cxnSp>
          <p:nvCxnSpPr>
            <p:cNvPr id="72" name="直接连接符 71"/>
            <p:cNvCxnSpPr/>
            <p:nvPr/>
          </p:nvCxnSpPr>
          <p:spPr>
            <a:xfrm>
              <a:off x="8501063" y="2843212"/>
              <a:ext cx="3133725" cy="0"/>
            </a:xfrm>
            <a:prstGeom prst="line">
              <a:avLst/>
            </a:prstGeom>
            <a:ln w="12700">
              <a:solidFill>
                <a:schemeClr val="bg1"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图形 136"/>
            <p:cNvSpPr/>
            <p:nvPr/>
          </p:nvSpPr>
          <p:spPr>
            <a:xfrm>
              <a:off x="11401424" y="2658348"/>
              <a:ext cx="376041" cy="368221"/>
            </a:xfrm>
            <a:custGeom>
              <a:avLst/>
              <a:gdLst>
                <a:gd name="connsiteX0" fmla="*/ 471965 w 941119"/>
                <a:gd name="connsiteY0" fmla="*/ 921371 h 921549"/>
                <a:gd name="connsiteX1" fmla="*/ 470026 w 941119"/>
                <a:gd name="connsiteY1" fmla="*/ 907245 h 921549"/>
                <a:gd name="connsiteX2" fmla="*/ 470026 w 941119"/>
                <a:gd name="connsiteY2" fmla="*/ 886680 h 921549"/>
                <a:gd name="connsiteX3" fmla="*/ 469296 w 941119"/>
                <a:gd name="connsiteY3" fmla="*/ 873871 h 921549"/>
                <a:gd name="connsiteX4" fmla="*/ 469012 w 941119"/>
                <a:gd name="connsiteY4" fmla="*/ 862574 h 921549"/>
                <a:gd name="connsiteX5" fmla="*/ 468211 w 941119"/>
                <a:gd name="connsiteY5" fmla="*/ 849266 h 921549"/>
                <a:gd name="connsiteX6" fmla="*/ 468016 w 941119"/>
                <a:gd name="connsiteY6" fmla="*/ 845157 h 921549"/>
                <a:gd name="connsiteX7" fmla="*/ 467144 w 941119"/>
                <a:gd name="connsiteY7" fmla="*/ 830301 h 921549"/>
                <a:gd name="connsiteX8" fmla="*/ 466966 w 941119"/>
                <a:gd name="connsiteY8" fmla="*/ 824662 h 921549"/>
                <a:gd name="connsiteX9" fmla="*/ 466201 w 941119"/>
                <a:gd name="connsiteY9" fmla="*/ 815980 h 921549"/>
                <a:gd name="connsiteX10" fmla="*/ 466041 w 941119"/>
                <a:gd name="connsiteY10" fmla="*/ 814468 h 921549"/>
                <a:gd name="connsiteX11" fmla="*/ 464813 w 941119"/>
                <a:gd name="connsiteY11" fmla="*/ 796037 h 921549"/>
                <a:gd name="connsiteX12" fmla="*/ 463176 w 941119"/>
                <a:gd name="connsiteY12" fmla="*/ 781271 h 921549"/>
                <a:gd name="connsiteX13" fmla="*/ 462892 w 941119"/>
                <a:gd name="connsiteY13" fmla="*/ 778727 h 921549"/>
                <a:gd name="connsiteX14" fmla="*/ 461113 w 941119"/>
                <a:gd name="connsiteY14" fmla="*/ 762431 h 921549"/>
                <a:gd name="connsiteX15" fmla="*/ 459992 w 941119"/>
                <a:gd name="connsiteY15" fmla="*/ 753286 h 921549"/>
                <a:gd name="connsiteX16" fmla="*/ 454904 w 941119"/>
                <a:gd name="connsiteY16" fmla="*/ 720890 h 921549"/>
                <a:gd name="connsiteX17" fmla="*/ 445137 w 941119"/>
                <a:gd name="connsiteY17" fmla="*/ 676307 h 921549"/>
                <a:gd name="connsiteX18" fmla="*/ 427524 w 941119"/>
                <a:gd name="connsiteY18" fmla="*/ 625888 h 921549"/>
                <a:gd name="connsiteX19" fmla="*/ 401924 w 941119"/>
                <a:gd name="connsiteY19" fmla="*/ 580256 h 921549"/>
                <a:gd name="connsiteX20" fmla="*/ 385378 w 941119"/>
                <a:gd name="connsiteY20" fmla="*/ 559992 h 921549"/>
                <a:gd name="connsiteX21" fmla="*/ 382372 w 941119"/>
                <a:gd name="connsiteY21" fmla="*/ 556434 h 921549"/>
                <a:gd name="connsiteX22" fmla="*/ 376554 w 941119"/>
                <a:gd name="connsiteY22" fmla="*/ 550635 h 921549"/>
                <a:gd name="connsiteX23" fmla="*/ 374170 w 941119"/>
                <a:gd name="connsiteY23" fmla="*/ 548695 h 921549"/>
                <a:gd name="connsiteX24" fmla="*/ 359404 w 941119"/>
                <a:gd name="connsiteY24" fmla="*/ 535940 h 921549"/>
                <a:gd name="connsiteX25" fmla="*/ 336526 w 941119"/>
                <a:gd name="connsiteY25" fmla="*/ 520302 h 921549"/>
                <a:gd name="connsiteX26" fmla="*/ 281909 w 941119"/>
                <a:gd name="connsiteY26" fmla="*/ 495395 h 921549"/>
                <a:gd name="connsiteX27" fmla="*/ 237966 w 941119"/>
                <a:gd name="connsiteY27" fmla="*/ 482942 h 921549"/>
                <a:gd name="connsiteX28" fmla="*/ 203239 w 941119"/>
                <a:gd name="connsiteY28" fmla="*/ 476199 h 921549"/>
                <a:gd name="connsiteX29" fmla="*/ 171839 w 941119"/>
                <a:gd name="connsiteY29" fmla="*/ 471449 h 921549"/>
                <a:gd name="connsiteX30" fmla="*/ 158585 w 941119"/>
                <a:gd name="connsiteY30" fmla="*/ 470043 h 921549"/>
                <a:gd name="connsiteX31" fmla="*/ 145349 w 941119"/>
                <a:gd name="connsiteY31" fmla="*/ 468496 h 921549"/>
                <a:gd name="connsiteX32" fmla="*/ 142306 w 941119"/>
                <a:gd name="connsiteY32" fmla="*/ 468140 h 921549"/>
                <a:gd name="connsiteX33" fmla="*/ 132611 w 941119"/>
                <a:gd name="connsiteY33" fmla="*/ 467339 h 921549"/>
                <a:gd name="connsiteX34" fmla="*/ 114180 w 941119"/>
                <a:gd name="connsiteY34" fmla="*/ 466023 h 921549"/>
                <a:gd name="connsiteX35" fmla="*/ 107063 w 941119"/>
                <a:gd name="connsiteY35" fmla="*/ 465364 h 921549"/>
                <a:gd name="connsiteX36" fmla="*/ 105533 w 941119"/>
                <a:gd name="connsiteY36" fmla="*/ 465133 h 921549"/>
                <a:gd name="connsiteX37" fmla="*/ 82975 w 941119"/>
                <a:gd name="connsiteY37" fmla="*/ 463977 h 921549"/>
                <a:gd name="connsiteX38" fmla="*/ 67604 w 941119"/>
                <a:gd name="connsiteY38" fmla="*/ 463176 h 921549"/>
                <a:gd name="connsiteX39" fmla="*/ 58887 w 941119"/>
                <a:gd name="connsiteY39" fmla="*/ 462963 h 921549"/>
                <a:gd name="connsiteX40" fmla="*/ 38374 w 941119"/>
                <a:gd name="connsiteY40" fmla="*/ 462073 h 921549"/>
                <a:gd name="connsiteX41" fmla="*/ 34265 w 941119"/>
                <a:gd name="connsiteY41" fmla="*/ 461984 h 921549"/>
                <a:gd name="connsiteX42" fmla="*/ 4892 w 941119"/>
                <a:gd name="connsiteY42" fmla="*/ 461931 h 921549"/>
                <a:gd name="connsiteX43" fmla="*/ 1334 w 941119"/>
                <a:gd name="connsiteY43" fmla="*/ 461344 h 921549"/>
                <a:gd name="connsiteX44" fmla="*/ 4394 w 941119"/>
                <a:gd name="connsiteY44" fmla="*/ 461077 h 921549"/>
                <a:gd name="connsiteX45" fmla="*/ 22416 w 941119"/>
                <a:gd name="connsiteY45" fmla="*/ 460952 h 921549"/>
                <a:gd name="connsiteX46" fmla="*/ 33090 w 941119"/>
                <a:gd name="connsiteY46" fmla="*/ 460205 h 921549"/>
                <a:gd name="connsiteX47" fmla="*/ 37200 w 941119"/>
                <a:gd name="connsiteY47" fmla="*/ 460027 h 921549"/>
                <a:gd name="connsiteX48" fmla="*/ 54688 w 941119"/>
                <a:gd name="connsiteY48" fmla="*/ 460027 h 921549"/>
                <a:gd name="connsiteX49" fmla="*/ 64918 w 941119"/>
                <a:gd name="connsiteY49" fmla="*/ 459334 h 921549"/>
                <a:gd name="connsiteX50" fmla="*/ 74151 w 941119"/>
                <a:gd name="connsiteY50" fmla="*/ 459031 h 921549"/>
                <a:gd name="connsiteX51" fmla="*/ 87992 w 941119"/>
                <a:gd name="connsiteY51" fmla="*/ 458195 h 921549"/>
                <a:gd name="connsiteX52" fmla="*/ 93116 w 941119"/>
                <a:gd name="connsiteY52" fmla="*/ 457999 h 921549"/>
                <a:gd name="connsiteX53" fmla="*/ 105391 w 941119"/>
                <a:gd name="connsiteY53" fmla="*/ 457163 h 921549"/>
                <a:gd name="connsiteX54" fmla="*/ 109501 w 941119"/>
                <a:gd name="connsiteY54" fmla="*/ 456985 h 921549"/>
                <a:gd name="connsiteX55" fmla="*/ 120744 w 941119"/>
                <a:gd name="connsiteY55" fmla="*/ 456131 h 921549"/>
                <a:gd name="connsiteX56" fmla="*/ 124302 w 941119"/>
                <a:gd name="connsiteY56" fmla="*/ 455953 h 921549"/>
                <a:gd name="connsiteX57" fmla="*/ 132468 w 941119"/>
                <a:gd name="connsiteY57" fmla="*/ 455171 h 921549"/>
                <a:gd name="connsiteX58" fmla="*/ 133998 w 941119"/>
                <a:gd name="connsiteY58" fmla="*/ 454993 h 921549"/>
                <a:gd name="connsiteX59" fmla="*/ 149850 w 941119"/>
                <a:gd name="connsiteY59" fmla="*/ 453747 h 921549"/>
                <a:gd name="connsiteX60" fmla="*/ 163050 w 941119"/>
                <a:gd name="connsiteY60" fmla="*/ 452128 h 921549"/>
                <a:gd name="connsiteX61" fmla="*/ 174774 w 941119"/>
                <a:gd name="connsiteY61" fmla="*/ 450794 h 921549"/>
                <a:gd name="connsiteX62" fmla="*/ 193543 w 941119"/>
                <a:gd name="connsiteY62" fmla="*/ 448125 h 921549"/>
                <a:gd name="connsiteX63" fmla="*/ 214251 w 941119"/>
                <a:gd name="connsiteY63" fmla="*/ 444656 h 921549"/>
                <a:gd name="connsiteX64" fmla="*/ 226367 w 941119"/>
                <a:gd name="connsiteY64" fmla="*/ 442450 h 921549"/>
                <a:gd name="connsiteX65" fmla="*/ 281357 w 941119"/>
                <a:gd name="connsiteY65" fmla="*/ 427649 h 921549"/>
                <a:gd name="connsiteX66" fmla="*/ 326634 w 941119"/>
                <a:gd name="connsiteY66" fmla="*/ 408079 h 921549"/>
                <a:gd name="connsiteX67" fmla="*/ 363425 w 941119"/>
                <a:gd name="connsiteY67" fmla="*/ 383724 h 921549"/>
                <a:gd name="connsiteX68" fmla="*/ 387834 w 941119"/>
                <a:gd name="connsiteY68" fmla="*/ 360205 h 921549"/>
                <a:gd name="connsiteX69" fmla="*/ 411708 w 941119"/>
                <a:gd name="connsiteY69" fmla="*/ 327470 h 921549"/>
                <a:gd name="connsiteX70" fmla="*/ 423681 w 941119"/>
                <a:gd name="connsiteY70" fmla="*/ 305321 h 921549"/>
                <a:gd name="connsiteX71" fmla="*/ 440138 w 941119"/>
                <a:gd name="connsiteY71" fmla="*/ 262624 h 921549"/>
                <a:gd name="connsiteX72" fmla="*/ 450527 w 941119"/>
                <a:gd name="connsiteY72" fmla="*/ 222915 h 921549"/>
                <a:gd name="connsiteX73" fmla="*/ 455082 w 941119"/>
                <a:gd name="connsiteY73" fmla="*/ 200286 h 921549"/>
                <a:gd name="connsiteX74" fmla="*/ 458640 w 941119"/>
                <a:gd name="connsiteY74" fmla="*/ 177514 h 921549"/>
                <a:gd name="connsiteX75" fmla="*/ 460419 w 941119"/>
                <a:gd name="connsiteY75" fmla="*/ 166840 h 921549"/>
                <a:gd name="connsiteX76" fmla="*/ 461415 w 941119"/>
                <a:gd name="connsiteY76" fmla="*/ 158176 h 921549"/>
                <a:gd name="connsiteX77" fmla="*/ 462803 w 941119"/>
                <a:gd name="connsiteY77" fmla="*/ 144922 h 921549"/>
                <a:gd name="connsiteX78" fmla="*/ 464422 w 941119"/>
                <a:gd name="connsiteY78" fmla="*/ 130155 h 921549"/>
                <a:gd name="connsiteX79" fmla="*/ 464689 w 941119"/>
                <a:gd name="connsiteY79" fmla="*/ 128643 h 921549"/>
                <a:gd name="connsiteX80" fmla="*/ 465881 w 941119"/>
                <a:gd name="connsiteY80" fmla="*/ 110728 h 921549"/>
                <a:gd name="connsiteX81" fmla="*/ 466557 w 941119"/>
                <a:gd name="connsiteY81" fmla="*/ 104110 h 921549"/>
                <a:gd name="connsiteX82" fmla="*/ 466788 w 941119"/>
                <a:gd name="connsiteY82" fmla="*/ 102580 h 921549"/>
                <a:gd name="connsiteX83" fmla="*/ 467944 w 941119"/>
                <a:gd name="connsiteY83" fmla="*/ 80538 h 921549"/>
                <a:gd name="connsiteX84" fmla="*/ 468674 w 941119"/>
                <a:gd name="connsiteY84" fmla="*/ 69294 h 921549"/>
                <a:gd name="connsiteX85" fmla="*/ 468958 w 941119"/>
                <a:gd name="connsiteY85" fmla="*/ 61075 h 921549"/>
                <a:gd name="connsiteX86" fmla="*/ 469795 w 941119"/>
                <a:gd name="connsiteY86" fmla="*/ 45188 h 921549"/>
                <a:gd name="connsiteX87" fmla="*/ 469919 w 941119"/>
                <a:gd name="connsiteY87" fmla="*/ 41096 h 921549"/>
                <a:gd name="connsiteX88" fmla="*/ 470026 w 941119"/>
                <a:gd name="connsiteY88" fmla="*/ 10230 h 921549"/>
                <a:gd name="connsiteX89" fmla="*/ 471947 w 941119"/>
                <a:gd name="connsiteY89" fmla="*/ 1334 h 921549"/>
                <a:gd name="connsiteX90" fmla="*/ 471947 w 941119"/>
                <a:gd name="connsiteY90" fmla="*/ 5462 h 921549"/>
                <a:gd name="connsiteX91" fmla="*/ 472054 w 941119"/>
                <a:gd name="connsiteY91" fmla="*/ 28589 h 921549"/>
                <a:gd name="connsiteX92" fmla="*/ 472783 w 941119"/>
                <a:gd name="connsiteY92" fmla="*/ 40883 h 921549"/>
                <a:gd name="connsiteX93" fmla="*/ 473068 w 941119"/>
                <a:gd name="connsiteY93" fmla="*/ 51664 h 921549"/>
                <a:gd name="connsiteX94" fmla="*/ 473904 w 941119"/>
                <a:gd name="connsiteY94" fmla="*/ 68067 h 921549"/>
                <a:gd name="connsiteX95" fmla="*/ 474100 w 941119"/>
                <a:gd name="connsiteY95" fmla="*/ 75183 h 921549"/>
                <a:gd name="connsiteX96" fmla="*/ 474900 w 941119"/>
                <a:gd name="connsiteY96" fmla="*/ 86942 h 921549"/>
                <a:gd name="connsiteX97" fmla="*/ 475096 w 941119"/>
                <a:gd name="connsiteY97" fmla="*/ 90500 h 921549"/>
                <a:gd name="connsiteX98" fmla="*/ 475986 w 941119"/>
                <a:gd name="connsiteY98" fmla="*/ 103808 h 921549"/>
                <a:gd name="connsiteX99" fmla="*/ 476146 w 941119"/>
                <a:gd name="connsiteY99" fmla="*/ 108415 h 921549"/>
                <a:gd name="connsiteX100" fmla="*/ 476893 w 941119"/>
                <a:gd name="connsiteY100" fmla="*/ 116065 h 921549"/>
                <a:gd name="connsiteX101" fmla="*/ 477071 w 941119"/>
                <a:gd name="connsiteY101" fmla="*/ 117595 h 921549"/>
                <a:gd name="connsiteX102" fmla="*/ 478316 w 941119"/>
                <a:gd name="connsiteY102" fmla="*/ 134479 h 921549"/>
                <a:gd name="connsiteX103" fmla="*/ 480095 w 941119"/>
                <a:gd name="connsiteY103" fmla="*/ 149227 h 921549"/>
                <a:gd name="connsiteX104" fmla="*/ 481163 w 941119"/>
                <a:gd name="connsiteY104" fmla="*/ 159421 h 921549"/>
                <a:gd name="connsiteX105" fmla="*/ 491339 w 941119"/>
                <a:gd name="connsiteY105" fmla="*/ 221083 h 921549"/>
                <a:gd name="connsiteX106" fmla="*/ 508204 w 941119"/>
                <a:gd name="connsiteY106" fmla="*/ 280290 h 921549"/>
                <a:gd name="connsiteX107" fmla="*/ 538448 w 941119"/>
                <a:gd name="connsiteY107" fmla="*/ 339639 h 921549"/>
                <a:gd name="connsiteX108" fmla="*/ 552556 w 941119"/>
                <a:gd name="connsiteY108" fmla="*/ 357928 h 921549"/>
                <a:gd name="connsiteX109" fmla="*/ 567073 w 941119"/>
                <a:gd name="connsiteY109" fmla="*/ 373210 h 921549"/>
                <a:gd name="connsiteX110" fmla="*/ 587550 w 941119"/>
                <a:gd name="connsiteY110" fmla="*/ 390289 h 921549"/>
                <a:gd name="connsiteX111" fmla="*/ 609077 w 941119"/>
                <a:gd name="connsiteY111" fmla="*/ 404325 h 921549"/>
                <a:gd name="connsiteX112" fmla="*/ 644249 w 941119"/>
                <a:gd name="connsiteY112" fmla="*/ 421297 h 921549"/>
                <a:gd name="connsiteX113" fmla="*/ 694062 w 941119"/>
                <a:gd name="connsiteY113" fmla="*/ 437202 h 921549"/>
                <a:gd name="connsiteX114" fmla="*/ 725106 w 941119"/>
                <a:gd name="connsiteY114" fmla="*/ 444087 h 921549"/>
                <a:gd name="connsiteX115" fmla="*/ 746846 w 941119"/>
                <a:gd name="connsiteY115" fmla="*/ 447645 h 921549"/>
                <a:gd name="connsiteX116" fmla="*/ 771664 w 941119"/>
                <a:gd name="connsiteY116" fmla="*/ 451328 h 921549"/>
                <a:gd name="connsiteX117" fmla="*/ 784936 w 941119"/>
                <a:gd name="connsiteY117" fmla="*/ 452644 h 921549"/>
                <a:gd name="connsiteX118" fmla="*/ 800200 w 941119"/>
                <a:gd name="connsiteY118" fmla="*/ 454423 h 921549"/>
                <a:gd name="connsiteX119" fmla="*/ 804292 w 941119"/>
                <a:gd name="connsiteY119" fmla="*/ 454672 h 921549"/>
                <a:gd name="connsiteX120" fmla="*/ 811408 w 941119"/>
                <a:gd name="connsiteY120" fmla="*/ 455420 h 921549"/>
                <a:gd name="connsiteX121" fmla="*/ 812422 w 941119"/>
                <a:gd name="connsiteY121" fmla="*/ 455580 h 921549"/>
                <a:gd name="connsiteX122" fmla="*/ 830337 w 941119"/>
                <a:gd name="connsiteY122" fmla="*/ 456754 h 921549"/>
                <a:gd name="connsiteX123" fmla="*/ 839535 w 941119"/>
                <a:gd name="connsiteY123" fmla="*/ 457519 h 921549"/>
                <a:gd name="connsiteX124" fmla="*/ 841065 w 941119"/>
                <a:gd name="connsiteY124" fmla="*/ 457697 h 921549"/>
                <a:gd name="connsiteX125" fmla="*/ 870829 w 941119"/>
                <a:gd name="connsiteY125" fmla="*/ 458871 h 921549"/>
                <a:gd name="connsiteX126" fmla="*/ 879510 w 941119"/>
                <a:gd name="connsiteY126" fmla="*/ 459529 h 921549"/>
                <a:gd name="connsiteX127" fmla="*/ 883602 w 941119"/>
                <a:gd name="connsiteY127" fmla="*/ 459778 h 921549"/>
                <a:gd name="connsiteX128" fmla="*/ 900059 w 941119"/>
                <a:gd name="connsiteY128" fmla="*/ 459885 h 921549"/>
                <a:gd name="connsiteX129" fmla="*/ 913384 w 941119"/>
                <a:gd name="connsiteY129" fmla="*/ 460632 h 921549"/>
                <a:gd name="connsiteX130" fmla="*/ 923133 w 941119"/>
                <a:gd name="connsiteY130" fmla="*/ 460846 h 921549"/>
                <a:gd name="connsiteX131" fmla="*/ 940621 w 941119"/>
                <a:gd name="connsiteY131" fmla="*/ 461522 h 921549"/>
                <a:gd name="connsiteX132" fmla="*/ 937561 w 941119"/>
                <a:gd name="connsiteY132" fmla="*/ 461806 h 921549"/>
                <a:gd name="connsiteX133" fmla="*/ 906694 w 941119"/>
                <a:gd name="connsiteY133" fmla="*/ 461949 h 921549"/>
                <a:gd name="connsiteX134" fmla="*/ 900557 w 941119"/>
                <a:gd name="connsiteY134" fmla="*/ 462482 h 921549"/>
                <a:gd name="connsiteX135" fmla="*/ 895967 w 941119"/>
                <a:gd name="connsiteY135" fmla="*/ 462838 h 921549"/>
                <a:gd name="connsiteX136" fmla="*/ 881040 w 941119"/>
                <a:gd name="connsiteY136" fmla="*/ 462945 h 921549"/>
                <a:gd name="connsiteX137" fmla="*/ 870811 w 941119"/>
                <a:gd name="connsiteY137" fmla="*/ 463639 h 921549"/>
                <a:gd name="connsiteX138" fmla="*/ 860546 w 941119"/>
                <a:gd name="connsiteY138" fmla="*/ 463959 h 921549"/>
                <a:gd name="connsiteX139" fmla="*/ 850316 w 941119"/>
                <a:gd name="connsiteY139" fmla="*/ 464688 h 921549"/>
                <a:gd name="connsiteX140" fmla="*/ 844677 w 941119"/>
                <a:gd name="connsiteY140" fmla="*/ 464955 h 921549"/>
                <a:gd name="connsiteX141" fmla="*/ 832401 w 941119"/>
                <a:gd name="connsiteY141" fmla="*/ 465809 h 921549"/>
                <a:gd name="connsiteX142" fmla="*/ 827793 w 941119"/>
                <a:gd name="connsiteY142" fmla="*/ 466005 h 921549"/>
                <a:gd name="connsiteX143" fmla="*/ 818596 w 941119"/>
                <a:gd name="connsiteY143" fmla="*/ 466788 h 921549"/>
                <a:gd name="connsiteX144" fmla="*/ 817066 w 941119"/>
                <a:gd name="connsiteY144" fmla="*/ 466966 h 921549"/>
                <a:gd name="connsiteX145" fmla="*/ 800200 w 941119"/>
                <a:gd name="connsiteY145" fmla="*/ 468264 h 921549"/>
                <a:gd name="connsiteX146" fmla="*/ 785416 w 941119"/>
                <a:gd name="connsiteY146" fmla="*/ 469777 h 921549"/>
                <a:gd name="connsiteX147" fmla="*/ 773194 w 941119"/>
                <a:gd name="connsiteY147" fmla="*/ 471182 h 921549"/>
                <a:gd name="connsiteX148" fmla="*/ 762004 w 941119"/>
                <a:gd name="connsiteY148" fmla="*/ 472481 h 921549"/>
                <a:gd name="connsiteX149" fmla="*/ 751881 w 941119"/>
                <a:gd name="connsiteY149" fmla="*/ 474117 h 921549"/>
                <a:gd name="connsiteX150" fmla="*/ 724075 w 941119"/>
                <a:gd name="connsiteY150" fmla="*/ 478654 h 921549"/>
                <a:gd name="connsiteX151" fmla="*/ 689063 w 941119"/>
                <a:gd name="connsiteY151" fmla="*/ 486606 h 921549"/>
                <a:gd name="connsiteX152" fmla="*/ 637061 w 941119"/>
                <a:gd name="connsiteY152" fmla="*/ 504272 h 921549"/>
                <a:gd name="connsiteX153" fmla="*/ 592069 w 941119"/>
                <a:gd name="connsiteY153" fmla="*/ 528948 h 921549"/>
                <a:gd name="connsiteX154" fmla="*/ 567073 w 941119"/>
                <a:gd name="connsiteY154" fmla="*/ 549531 h 921549"/>
                <a:gd name="connsiteX155" fmla="*/ 560153 w 941119"/>
                <a:gd name="connsiteY155" fmla="*/ 556434 h 921549"/>
                <a:gd name="connsiteX156" fmla="*/ 541312 w 941119"/>
                <a:gd name="connsiteY156" fmla="*/ 578797 h 921549"/>
                <a:gd name="connsiteX157" fmla="*/ 520355 w 941119"/>
                <a:gd name="connsiteY157" fmla="*/ 613524 h 921549"/>
                <a:gd name="connsiteX158" fmla="*/ 507350 w 941119"/>
                <a:gd name="connsiteY158" fmla="*/ 644266 h 921549"/>
                <a:gd name="connsiteX159" fmla="*/ 493314 w 941119"/>
                <a:gd name="connsiteY159" fmla="*/ 692034 h 921549"/>
                <a:gd name="connsiteX160" fmla="*/ 487514 w 941119"/>
                <a:gd name="connsiteY160" fmla="*/ 720143 h 921549"/>
                <a:gd name="connsiteX161" fmla="*/ 483137 w 941119"/>
                <a:gd name="connsiteY161" fmla="*/ 747985 h 921549"/>
                <a:gd name="connsiteX162" fmla="*/ 479971 w 941119"/>
                <a:gd name="connsiteY162" fmla="*/ 771860 h 921549"/>
                <a:gd name="connsiteX163" fmla="*/ 478281 w 941119"/>
                <a:gd name="connsiteY163" fmla="*/ 786092 h 921549"/>
                <a:gd name="connsiteX164" fmla="*/ 476929 w 941119"/>
                <a:gd name="connsiteY164" fmla="*/ 802442 h 921549"/>
                <a:gd name="connsiteX165" fmla="*/ 475310 w 941119"/>
                <a:gd name="connsiteY165" fmla="*/ 822367 h 921549"/>
                <a:gd name="connsiteX166" fmla="*/ 475185 w 941119"/>
                <a:gd name="connsiteY166" fmla="*/ 823381 h 921549"/>
                <a:gd name="connsiteX167" fmla="*/ 474064 w 941119"/>
                <a:gd name="connsiteY167" fmla="*/ 844392 h 921549"/>
                <a:gd name="connsiteX168" fmla="*/ 473246 w 941119"/>
                <a:gd name="connsiteY168" fmla="*/ 859264 h 921549"/>
                <a:gd name="connsiteX169" fmla="*/ 473015 w 941119"/>
                <a:gd name="connsiteY169" fmla="*/ 869014 h 921549"/>
                <a:gd name="connsiteX170" fmla="*/ 472178 w 941119"/>
                <a:gd name="connsiteY170" fmla="*/ 884883 h 921549"/>
                <a:gd name="connsiteX171" fmla="*/ 472036 w 941119"/>
                <a:gd name="connsiteY171" fmla="*/ 888992 h 921549"/>
                <a:gd name="connsiteX172" fmla="*/ 471912 w 941119"/>
                <a:gd name="connsiteY172" fmla="*/ 916265 h 921549"/>
                <a:gd name="connsiteX173" fmla="*/ 471965 w 941119"/>
                <a:gd name="connsiteY173" fmla="*/ 921371 h 921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</a:cxnLst>
              <a:rect l="l" t="t" r="r" b="b"/>
              <a:pathLst>
                <a:path w="941119" h="921549">
                  <a:moveTo>
                    <a:pt x="471965" y="921371"/>
                  </a:moveTo>
                  <a:cubicBezTo>
                    <a:pt x="470378" y="916840"/>
                    <a:pt x="469718" y="912036"/>
                    <a:pt x="470026" y="907245"/>
                  </a:cubicBezTo>
                  <a:cubicBezTo>
                    <a:pt x="470026" y="900396"/>
                    <a:pt x="470026" y="893529"/>
                    <a:pt x="470026" y="886680"/>
                  </a:cubicBezTo>
                  <a:cubicBezTo>
                    <a:pt x="470102" y="882398"/>
                    <a:pt x="469859" y="878115"/>
                    <a:pt x="469296" y="873871"/>
                  </a:cubicBezTo>
                  <a:cubicBezTo>
                    <a:pt x="468951" y="870115"/>
                    <a:pt x="468857" y="866342"/>
                    <a:pt x="469012" y="862574"/>
                  </a:cubicBezTo>
                  <a:cubicBezTo>
                    <a:pt x="469012" y="858126"/>
                    <a:pt x="469279" y="853678"/>
                    <a:pt x="468211" y="849266"/>
                  </a:cubicBezTo>
                  <a:cubicBezTo>
                    <a:pt x="468003" y="847907"/>
                    <a:pt x="467937" y="846530"/>
                    <a:pt x="468016" y="845157"/>
                  </a:cubicBezTo>
                  <a:cubicBezTo>
                    <a:pt x="467891" y="840211"/>
                    <a:pt x="468229" y="835229"/>
                    <a:pt x="467144" y="830301"/>
                  </a:cubicBezTo>
                  <a:cubicBezTo>
                    <a:pt x="466896" y="828432"/>
                    <a:pt x="466838" y="826542"/>
                    <a:pt x="466966" y="824662"/>
                  </a:cubicBezTo>
                  <a:cubicBezTo>
                    <a:pt x="467130" y="821746"/>
                    <a:pt x="466872" y="818823"/>
                    <a:pt x="466201" y="815980"/>
                  </a:cubicBezTo>
                  <a:cubicBezTo>
                    <a:pt x="466059" y="815489"/>
                    <a:pt x="466005" y="814977"/>
                    <a:pt x="466041" y="814468"/>
                  </a:cubicBezTo>
                  <a:cubicBezTo>
                    <a:pt x="466414" y="808277"/>
                    <a:pt x="465027" y="802192"/>
                    <a:pt x="464813" y="796037"/>
                  </a:cubicBezTo>
                  <a:cubicBezTo>
                    <a:pt x="464635" y="791091"/>
                    <a:pt x="463746" y="786199"/>
                    <a:pt x="463176" y="781271"/>
                  </a:cubicBezTo>
                  <a:cubicBezTo>
                    <a:pt x="463038" y="780428"/>
                    <a:pt x="462943" y="779579"/>
                    <a:pt x="462892" y="778727"/>
                  </a:cubicBezTo>
                  <a:cubicBezTo>
                    <a:pt x="462629" y="773263"/>
                    <a:pt x="462034" y="767821"/>
                    <a:pt x="461113" y="762431"/>
                  </a:cubicBezTo>
                  <a:cubicBezTo>
                    <a:pt x="460686" y="759388"/>
                    <a:pt x="460401" y="756329"/>
                    <a:pt x="459992" y="753286"/>
                  </a:cubicBezTo>
                  <a:cubicBezTo>
                    <a:pt x="458498" y="742452"/>
                    <a:pt x="456754" y="731671"/>
                    <a:pt x="454904" y="720890"/>
                  </a:cubicBezTo>
                  <a:cubicBezTo>
                    <a:pt x="452420" y="705871"/>
                    <a:pt x="449159" y="690989"/>
                    <a:pt x="445137" y="676307"/>
                  </a:cubicBezTo>
                  <a:cubicBezTo>
                    <a:pt x="440458" y="659107"/>
                    <a:pt x="434573" y="642259"/>
                    <a:pt x="427524" y="625888"/>
                  </a:cubicBezTo>
                  <a:cubicBezTo>
                    <a:pt x="420559" y="609848"/>
                    <a:pt x="411982" y="594559"/>
                    <a:pt x="401924" y="580256"/>
                  </a:cubicBezTo>
                  <a:cubicBezTo>
                    <a:pt x="396960" y="573068"/>
                    <a:pt x="391427" y="566292"/>
                    <a:pt x="385378" y="559992"/>
                  </a:cubicBezTo>
                  <a:cubicBezTo>
                    <a:pt x="384293" y="558889"/>
                    <a:pt x="383333" y="557680"/>
                    <a:pt x="382372" y="556434"/>
                  </a:cubicBezTo>
                  <a:cubicBezTo>
                    <a:pt x="380666" y="554280"/>
                    <a:pt x="378714" y="552333"/>
                    <a:pt x="376554" y="550635"/>
                  </a:cubicBezTo>
                  <a:cubicBezTo>
                    <a:pt x="375722" y="550037"/>
                    <a:pt x="374925" y="549389"/>
                    <a:pt x="374170" y="548695"/>
                  </a:cubicBezTo>
                  <a:cubicBezTo>
                    <a:pt x="369525" y="544134"/>
                    <a:pt x="364594" y="539873"/>
                    <a:pt x="359404" y="535940"/>
                  </a:cubicBezTo>
                  <a:cubicBezTo>
                    <a:pt x="352144" y="530209"/>
                    <a:pt x="344501" y="524984"/>
                    <a:pt x="336526" y="520302"/>
                  </a:cubicBezTo>
                  <a:cubicBezTo>
                    <a:pt x="319182" y="510227"/>
                    <a:pt x="300888" y="501885"/>
                    <a:pt x="281909" y="495395"/>
                  </a:cubicBezTo>
                  <a:cubicBezTo>
                    <a:pt x="267490" y="490476"/>
                    <a:pt x="252821" y="486320"/>
                    <a:pt x="237966" y="482942"/>
                  </a:cubicBezTo>
                  <a:cubicBezTo>
                    <a:pt x="226473" y="480291"/>
                    <a:pt x="214927" y="477853"/>
                    <a:pt x="203239" y="476199"/>
                  </a:cubicBezTo>
                  <a:cubicBezTo>
                    <a:pt x="192760" y="474722"/>
                    <a:pt x="182335" y="472641"/>
                    <a:pt x="171839" y="471449"/>
                  </a:cubicBezTo>
                  <a:cubicBezTo>
                    <a:pt x="167444" y="470933"/>
                    <a:pt x="162943" y="470239"/>
                    <a:pt x="158585" y="470043"/>
                  </a:cubicBezTo>
                  <a:cubicBezTo>
                    <a:pt x="154226" y="469848"/>
                    <a:pt x="149690" y="469047"/>
                    <a:pt x="145349" y="468496"/>
                  </a:cubicBezTo>
                  <a:cubicBezTo>
                    <a:pt x="144341" y="468325"/>
                    <a:pt x="143326" y="468206"/>
                    <a:pt x="142306" y="468140"/>
                  </a:cubicBezTo>
                  <a:cubicBezTo>
                    <a:pt x="139033" y="468140"/>
                    <a:pt x="135795" y="467410"/>
                    <a:pt x="132611" y="467339"/>
                  </a:cubicBezTo>
                  <a:cubicBezTo>
                    <a:pt x="126420" y="467197"/>
                    <a:pt x="120353" y="465863"/>
                    <a:pt x="114180" y="466023"/>
                  </a:cubicBezTo>
                  <a:cubicBezTo>
                    <a:pt x="111788" y="466194"/>
                    <a:pt x="109383" y="465971"/>
                    <a:pt x="107063" y="465364"/>
                  </a:cubicBezTo>
                  <a:cubicBezTo>
                    <a:pt x="106570" y="465201"/>
                    <a:pt x="106053" y="465123"/>
                    <a:pt x="105533" y="465133"/>
                  </a:cubicBezTo>
                  <a:cubicBezTo>
                    <a:pt x="97972" y="465489"/>
                    <a:pt x="90518" y="464101"/>
                    <a:pt x="82975" y="463977"/>
                  </a:cubicBezTo>
                  <a:cubicBezTo>
                    <a:pt x="77838" y="464155"/>
                    <a:pt x="72695" y="463886"/>
                    <a:pt x="67604" y="463176"/>
                  </a:cubicBezTo>
                  <a:cubicBezTo>
                    <a:pt x="64708" y="462883"/>
                    <a:pt x="61794" y="462812"/>
                    <a:pt x="58887" y="462963"/>
                  </a:cubicBezTo>
                  <a:cubicBezTo>
                    <a:pt x="52037" y="462767"/>
                    <a:pt x="45170" y="463425"/>
                    <a:pt x="38374" y="462073"/>
                  </a:cubicBezTo>
                  <a:cubicBezTo>
                    <a:pt x="37010" y="461918"/>
                    <a:pt x="35634" y="461888"/>
                    <a:pt x="34265" y="461984"/>
                  </a:cubicBezTo>
                  <a:lnTo>
                    <a:pt x="4892" y="461931"/>
                  </a:lnTo>
                  <a:cubicBezTo>
                    <a:pt x="3677" y="462016"/>
                    <a:pt x="2458" y="461815"/>
                    <a:pt x="1334" y="461344"/>
                  </a:cubicBezTo>
                  <a:cubicBezTo>
                    <a:pt x="2348" y="461255"/>
                    <a:pt x="3380" y="461095"/>
                    <a:pt x="4394" y="461077"/>
                  </a:cubicBezTo>
                  <a:lnTo>
                    <a:pt x="22416" y="460952"/>
                  </a:lnTo>
                  <a:cubicBezTo>
                    <a:pt x="25991" y="461127"/>
                    <a:pt x="29574" y="460876"/>
                    <a:pt x="33090" y="460205"/>
                  </a:cubicBezTo>
                  <a:cubicBezTo>
                    <a:pt x="34449" y="459994"/>
                    <a:pt x="35828" y="459935"/>
                    <a:pt x="37200" y="460027"/>
                  </a:cubicBezTo>
                  <a:cubicBezTo>
                    <a:pt x="43035" y="460027"/>
                    <a:pt x="48853" y="460027"/>
                    <a:pt x="54688" y="460027"/>
                  </a:cubicBezTo>
                  <a:cubicBezTo>
                    <a:pt x="58111" y="460079"/>
                    <a:pt x="61533" y="459848"/>
                    <a:pt x="64918" y="459334"/>
                  </a:cubicBezTo>
                  <a:cubicBezTo>
                    <a:pt x="67984" y="459010"/>
                    <a:pt x="71070" y="458908"/>
                    <a:pt x="74151" y="459031"/>
                  </a:cubicBezTo>
                  <a:cubicBezTo>
                    <a:pt x="78781" y="459232"/>
                    <a:pt x="83420" y="458953"/>
                    <a:pt x="87992" y="458195"/>
                  </a:cubicBezTo>
                  <a:cubicBezTo>
                    <a:pt x="89689" y="457960"/>
                    <a:pt x="91405" y="457894"/>
                    <a:pt x="93116" y="457999"/>
                  </a:cubicBezTo>
                  <a:cubicBezTo>
                    <a:pt x="97226" y="458202"/>
                    <a:pt x="101346" y="457921"/>
                    <a:pt x="105391" y="457163"/>
                  </a:cubicBezTo>
                  <a:cubicBezTo>
                    <a:pt x="106750" y="456951"/>
                    <a:pt x="108129" y="456891"/>
                    <a:pt x="109501" y="456985"/>
                  </a:cubicBezTo>
                  <a:cubicBezTo>
                    <a:pt x="113269" y="457163"/>
                    <a:pt x="117046" y="456877"/>
                    <a:pt x="120744" y="456131"/>
                  </a:cubicBezTo>
                  <a:cubicBezTo>
                    <a:pt x="121919" y="455930"/>
                    <a:pt x="123113" y="455870"/>
                    <a:pt x="124302" y="455953"/>
                  </a:cubicBezTo>
                  <a:cubicBezTo>
                    <a:pt x="127048" y="456103"/>
                    <a:pt x="129801" y="455839"/>
                    <a:pt x="132468" y="455171"/>
                  </a:cubicBezTo>
                  <a:cubicBezTo>
                    <a:pt x="132964" y="455021"/>
                    <a:pt x="133482" y="454962"/>
                    <a:pt x="133998" y="454993"/>
                  </a:cubicBezTo>
                  <a:cubicBezTo>
                    <a:pt x="139335" y="455384"/>
                    <a:pt x="144530" y="453907"/>
                    <a:pt x="149850" y="453747"/>
                  </a:cubicBezTo>
                  <a:cubicBezTo>
                    <a:pt x="154262" y="453623"/>
                    <a:pt x="158745" y="452680"/>
                    <a:pt x="163050" y="452128"/>
                  </a:cubicBezTo>
                  <a:cubicBezTo>
                    <a:pt x="166964" y="451648"/>
                    <a:pt x="170878" y="451310"/>
                    <a:pt x="174774" y="450794"/>
                  </a:cubicBezTo>
                  <a:cubicBezTo>
                    <a:pt x="181036" y="449940"/>
                    <a:pt x="187228" y="448926"/>
                    <a:pt x="193543" y="448125"/>
                  </a:cubicBezTo>
                  <a:cubicBezTo>
                    <a:pt x="200499" y="447254"/>
                    <a:pt x="207384" y="445973"/>
                    <a:pt x="214251" y="444656"/>
                  </a:cubicBezTo>
                  <a:cubicBezTo>
                    <a:pt x="218290" y="443874"/>
                    <a:pt x="222364" y="443322"/>
                    <a:pt x="226367" y="442450"/>
                  </a:cubicBezTo>
                  <a:cubicBezTo>
                    <a:pt x="244963" y="438563"/>
                    <a:pt x="263323" y="433621"/>
                    <a:pt x="281357" y="427649"/>
                  </a:cubicBezTo>
                  <a:cubicBezTo>
                    <a:pt x="296960" y="422374"/>
                    <a:pt x="312103" y="415829"/>
                    <a:pt x="326634" y="408079"/>
                  </a:cubicBezTo>
                  <a:cubicBezTo>
                    <a:pt x="339643" y="401148"/>
                    <a:pt x="351963" y="392993"/>
                    <a:pt x="363425" y="383724"/>
                  </a:cubicBezTo>
                  <a:cubicBezTo>
                    <a:pt x="372173" y="376544"/>
                    <a:pt x="380335" y="368680"/>
                    <a:pt x="387834" y="360205"/>
                  </a:cubicBezTo>
                  <a:cubicBezTo>
                    <a:pt x="396875" y="350126"/>
                    <a:pt x="404875" y="339159"/>
                    <a:pt x="411708" y="327470"/>
                  </a:cubicBezTo>
                  <a:cubicBezTo>
                    <a:pt x="415925" y="320212"/>
                    <a:pt x="420195" y="312971"/>
                    <a:pt x="423681" y="305321"/>
                  </a:cubicBezTo>
                  <a:cubicBezTo>
                    <a:pt x="430088" y="291460"/>
                    <a:pt x="435585" y="277198"/>
                    <a:pt x="440138" y="262624"/>
                  </a:cubicBezTo>
                  <a:cubicBezTo>
                    <a:pt x="444158" y="249530"/>
                    <a:pt x="447699" y="236329"/>
                    <a:pt x="450527" y="222915"/>
                  </a:cubicBezTo>
                  <a:cubicBezTo>
                    <a:pt x="452129" y="215390"/>
                    <a:pt x="453801" y="207882"/>
                    <a:pt x="455082" y="200286"/>
                  </a:cubicBezTo>
                  <a:cubicBezTo>
                    <a:pt x="456363" y="192689"/>
                    <a:pt x="457448" y="185110"/>
                    <a:pt x="458640" y="177514"/>
                  </a:cubicBezTo>
                  <a:cubicBezTo>
                    <a:pt x="459191" y="173956"/>
                    <a:pt x="459743" y="170398"/>
                    <a:pt x="460419" y="166840"/>
                  </a:cubicBezTo>
                  <a:cubicBezTo>
                    <a:pt x="460917" y="163975"/>
                    <a:pt x="460881" y="161058"/>
                    <a:pt x="461415" y="158176"/>
                  </a:cubicBezTo>
                  <a:cubicBezTo>
                    <a:pt x="462234" y="153817"/>
                    <a:pt x="462340" y="149280"/>
                    <a:pt x="462803" y="144922"/>
                  </a:cubicBezTo>
                  <a:cubicBezTo>
                    <a:pt x="463319" y="139994"/>
                    <a:pt x="463870" y="135083"/>
                    <a:pt x="464422" y="130155"/>
                  </a:cubicBezTo>
                  <a:cubicBezTo>
                    <a:pt x="464562" y="129662"/>
                    <a:pt x="464651" y="129155"/>
                    <a:pt x="464689" y="128643"/>
                  </a:cubicBezTo>
                  <a:cubicBezTo>
                    <a:pt x="464368" y="122630"/>
                    <a:pt x="466005" y="116741"/>
                    <a:pt x="465881" y="110728"/>
                  </a:cubicBezTo>
                  <a:cubicBezTo>
                    <a:pt x="465758" y="108500"/>
                    <a:pt x="465987" y="106267"/>
                    <a:pt x="466557" y="104110"/>
                  </a:cubicBezTo>
                  <a:cubicBezTo>
                    <a:pt x="466720" y="103617"/>
                    <a:pt x="466799" y="103100"/>
                    <a:pt x="466788" y="102580"/>
                  </a:cubicBezTo>
                  <a:cubicBezTo>
                    <a:pt x="466397" y="95197"/>
                    <a:pt x="467998" y="87921"/>
                    <a:pt x="467944" y="80538"/>
                  </a:cubicBezTo>
                  <a:cubicBezTo>
                    <a:pt x="467823" y="76775"/>
                    <a:pt x="468069" y="73010"/>
                    <a:pt x="468674" y="69294"/>
                  </a:cubicBezTo>
                  <a:cubicBezTo>
                    <a:pt x="468983" y="66566"/>
                    <a:pt x="469078" y="63818"/>
                    <a:pt x="468958" y="61075"/>
                  </a:cubicBezTo>
                  <a:cubicBezTo>
                    <a:pt x="469101" y="55738"/>
                    <a:pt x="468585" y="50401"/>
                    <a:pt x="469795" y="45188"/>
                  </a:cubicBezTo>
                  <a:cubicBezTo>
                    <a:pt x="469988" y="43833"/>
                    <a:pt x="470029" y="42460"/>
                    <a:pt x="469919" y="41096"/>
                  </a:cubicBezTo>
                  <a:cubicBezTo>
                    <a:pt x="469919" y="30795"/>
                    <a:pt x="470079" y="20512"/>
                    <a:pt x="470026" y="10230"/>
                  </a:cubicBezTo>
                  <a:cubicBezTo>
                    <a:pt x="470088" y="7168"/>
                    <a:pt x="470741" y="4148"/>
                    <a:pt x="471947" y="1334"/>
                  </a:cubicBezTo>
                  <a:lnTo>
                    <a:pt x="471947" y="5462"/>
                  </a:lnTo>
                  <a:cubicBezTo>
                    <a:pt x="471947" y="13183"/>
                    <a:pt x="471947" y="20886"/>
                    <a:pt x="472054" y="28589"/>
                  </a:cubicBezTo>
                  <a:cubicBezTo>
                    <a:pt x="471995" y="32700"/>
                    <a:pt x="472239" y="36808"/>
                    <a:pt x="472783" y="40883"/>
                  </a:cubicBezTo>
                  <a:cubicBezTo>
                    <a:pt x="473128" y="44465"/>
                    <a:pt x="473223" y="48068"/>
                    <a:pt x="473068" y="51664"/>
                  </a:cubicBezTo>
                  <a:cubicBezTo>
                    <a:pt x="473193" y="57143"/>
                    <a:pt x="472819" y="62605"/>
                    <a:pt x="473904" y="68067"/>
                  </a:cubicBezTo>
                  <a:cubicBezTo>
                    <a:pt x="474171" y="70429"/>
                    <a:pt x="474237" y="72809"/>
                    <a:pt x="474100" y="75183"/>
                  </a:cubicBezTo>
                  <a:cubicBezTo>
                    <a:pt x="473904" y="79121"/>
                    <a:pt x="474173" y="83068"/>
                    <a:pt x="474900" y="86942"/>
                  </a:cubicBezTo>
                  <a:cubicBezTo>
                    <a:pt x="475098" y="88117"/>
                    <a:pt x="475164" y="89311"/>
                    <a:pt x="475096" y="90500"/>
                  </a:cubicBezTo>
                  <a:cubicBezTo>
                    <a:pt x="474922" y="94955"/>
                    <a:pt x="475219" y="99416"/>
                    <a:pt x="475986" y="103808"/>
                  </a:cubicBezTo>
                  <a:cubicBezTo>
                    <a:pt x="476210" y="105333"/>
                    <a:pt x="476263" y="106878"/>
                    <a:pt x="476146" y="108415"/>
                  </a:cubicBezTo>
                  <a:cubicBezTo>
                    <a:pt x="476012" y="110988"/>
                    <a:pt x="476263" y="113567"/>
                    <a:pt x="476893" y="116065"/>
                  </a:cubicBezTo>
                  <a:cubicBezTo>
                    <a:pt x="477041" y="116561"/>
                    <a:pt x="477101" y="117079"/>
                    <a:pt x="477071" y="117595"/>
                  </a:cubicBezTo>
                  <a:cubicBezTo>
                    <a:pt x="476715" y="123271"/>
                    <a:pt x="478085" y="128821"/>
                    <a:pt x="478316" y="134479"/>
                  </a:cubicBezTo>
                  <a:cubicBezTo>
                    <a:pt x="478530" y="139407"/>
                    <a:pt x="479455" y="144299"/>
                    <a:pt x="480095" y="149227"/>
                  </a:cubicBezTo>
                  <a:cubicBezTo>
                    <a:pt x="480487" y="152607"/>
                    <a:pt x="480771" y="156023"/>
                    <a:pt x="481163" y="159421"/>
                  </a:cubicBezTo>
                  <a:cubicBezTo>
                    <a:pt x="483600" y="180129"/>
                    <a:pt x="487123" y="200659"/>
                    <a:pt x="491339" y="221083"/>
                  </a:cubicBezTo>
                  <a:cubicBezTo>
                    <a:pt x="495486" y="241209"/>
                    <a:pt x="501124" y="260999"/>
                    <a:pt x="508204" y="280290"/>
                  </a:cubicBezTo>
                  <a:cubicBezTo>
                    <a:pt x="515675" y="301299"/>
                    <a:pt x="525842" y="321247"/>
                    <a:pt x="538448" y="339639"/>
                  </a:cubicBezTo>
                  <a:cubicBezTo>
                    <a:pt x="542878" y="345955"/>
                    <a:pt x="547521" y="352092"/>
                    <a:pt x="552556" y="357928"/>
                  </a:cubicBezTo>
                  <a:cubicBezTo>
                    <a:pt x="557146" y="363265"/>
                    <a:pt x="562092" y="368246"/>
                    <a:pt x="567073" y="373210"/>
                  </a:cubicBezTo>
                  <a:cubicBezTo>
                    <a:pt x="573448" y="379424"/>
                    <a:pt x="580293" y="385133"/>
                    <a:pt x="587550" y="390289"/>
                  </a:cubicBezTo>
                  <a:cubicBezTo>
                    <a:pt x="594471" y="395341"/>
                    <a:pt x="601694" y="399949"/>
                    <a:pt x="609077" y="404325"/>
                  </a:cubicBezTo>
                  <a:cubicBezTo>
                    <a:pt x="620349" y="410876"/>
                    <a:pt x="632106" y="416549"/>
                    <a:pt x="644249" y="421297"/>
                  </a:cubicBezTo>
                  <a:cubicBezTo>
                    <a:pt x="660441" y="427810"/>
                    <a:pt x="677090" y="433128"/>
                    <a:pt x="694062" y="437202"/>
                  </a:cubicBezTo>
                  <a:cubicBezTo>
                    <a:pt x="704363" y="439657"/>
                    <a:pt x="714681" y="442148"/>
                    <a:pt x="725106" y="444087"/>
                  </a:cubicBezTo>
                  <a:cubicBezTo>
                    <a:pt x="732312" y="445439"/>
                    <a:pt x="739517" y="446898"/>
                    <a:pt x="746846" y="447645"/>
                  </a:cubicBezTo>
                  <a:cubicBezTo>
                    <a:pt x="755155" y="448570"/>
                    <a:pt x="763392" y="450171"/>
                    <a:pt x="771664" y="451328"/>
                  </a:cubicBezTo>
                  <a:cubicBezTo>
                    <a:pt x="776076" y="451933"/>
                    <a:pt x="780560" y="452164"/>
                    <a:pt x="784936" y="452644"/>
                  </a:cubicBezTo>
                  <a:cubicBezTo>
                    <a:pt x="790024" y="453178"/>
                    <a:pt x="795112" y="453836"/>
                    <a:pt x="800200" y="454423"/>
                  </a:cubicBezTo>
                  <a:cubicBezTo>
                    <a:pt x="801552" y="454566"/>
                    <a:pt x="802922" y="454655"/>
                    <a:pt x="804292" y="454672"/>
                  </a:cubicBezTo>
                  <a:cubicBezTo>
                    <a:pt x="806689" y="454575"/>
                    <a:pt x="809085" y="454827"/>
                    <a:pt x="811408" y="455420"/>
                  </a:cubicBezTo>
                  <a:cubicBezTo>
                    <a:pt x="811734" y="455535"/>
                    <a:pt x="812077" y="455589"/>
                    <a:pt x="812422" y="455580"/>
                  </a:cubicBezTo>
                  <a:cubicBezTo>
                    <a:pt x="818453" y="455242"/>
                    <a:pt x="824342" y="456683"/>
                    <a:pt x="830337" y="456754"/>
                  </a:cubicBezTo>
                  <a:cubicBezTo>
                    <a:pt x="833424" y="456581"/>
                    <a:pt x="836520" y="456838"/>
                    <a:pt x="839535" y="457519"/>
                  </a:cubicBezTo>
                  <a:cubicBezTo>
                    <a:pt x="840031" y="457667"/>
                    <a:pt x="840549" y="457727"/>
                    <a:pt x="841065" y="457697"/>
                  </a:cubicBezTo>
                  <a:cubicBezTo>
                    <a:pt x="851010" y="457305"/>
                    <a:pt x="860866" y="459280"/>
                    <a:pt x="870829" y="458871"/>
                  </a:cubicBezTo>
                  <a:cubicBezTo>
                    <a:pt x="873739" y="458656"/>
                    <a:pt x="876666" y="458876"/>
                    <a:pt x="879510" y="459529"/>
                  </a:cubicBezTo>
                  <a:cubicBezTo>
                    <a:pt x="880859" y="459773"/>
                    <a:pt x="882232" y="459857"/>
                    <a:pt x="883602" y="459778"/>
                  </a:cubicBezTo>
                  <a:cubicBezTo>
                    <a:pt x="889082" y="459778"/>
                    <a:pt x="894579" y="459778"/>
                    <a:pt x="900059" y="459885"/>
                  </a:cubicBezTo>
                  <a:cubicBezTo>
                    <a:pt x="904513" y="459778"/>
                    <a:pt x="908970" y="460029"/>
                    <a:pt x="913384" y="460632"/>
                  </a:cubicBezTo>
                  <a:cubicBezTo>
                    <a:pt x="916621" y="460979"/>
                    <a:pt x="919883" y="461052"/>
                    <a:pt x="923133" y="460846"/>
                  </a:cubicBezTo>
                  <a:cubicBezTo>
                    <a:pt x="928970" y="460760"/>
                    <a:pt x="934807" y="460986"/>
                    <a:pt x="940621" y="461522"/>
                  </a:cubicBezTo>
                  <a:cubicBezTo>
                    <a:pt x="939589" y="461629"/>
                    <a:pt x="938575" y="461789"/>
                    <a:pt x="937561" y="461806"/>
                  </a:cubicBezTo>
                  <a:lnTo>
                    <a:pt x="906694" y="461949"/>
                  </a:lnTo>
                  <a:cubicBezTo>
                    <a:pt x="904636" y="461913"/>
                    <a:pt x="902578" y="462093"/>
                    <a:pt x="900557" y="462482"/>
                  </a:cubicBezTo>
                  <a:cubicBezTo>
                    <a:pt x="899043" y="462762"/>
                    <a:pt x="897506" y="462881"/>
                    <a:pt x="895967" y="462838"/>
                  </a:cubicBezTo>
                  <a:cubicBezTo>
                    <a:pt x="890985" y="462838"/>
                    <a:pt x="886022" y="462838"/>
                    <a:pt x="881040" y="462945"/>
                  </a:cubicBezTo>
                  <a:cubicBezTo>
                    <a:pt x="877618" y="462927"/>
                    <a:pt x="874200" y="463160"/>
                    <a:pt x="870811" y="463639"/>
                  </a:cubicBezTo>
                  <a:cubicBezTo>
                    <a:pt x="867400" y="463968"/>
                    <a:pt x="863970" y="464076"/>
                    <a:pt x="860546" y="463959"/>
                  </a:cubicBezTo>
                  <a:cubicBezTo>
                    <a:pt x="857119" y="463838"/>
                    <a:pt x="853691" y="464082"/>
                    <a:pt x="850316" y="464688"/>
                  </a:cubicBezTo>
                  <a:cubicBezTo>
                    <a:pt x="848450" y="464966"/>
                    <a:pt x="846561" y="465055"/>
                    <a:pt x="844677" y="464955"/>
                  </a:cubicBezTo>
                  <a:cubicBezTo>
                    <a:pt x="840565" y="464795"/>
                    <a:pt x="836450" y="465082"/>
                    <a:pt x="832401" y="465809"/>
                  </a:cubicBezTo>
                  <a:cubicBezTo>
                    <a:pt x="830876" y="466035"/>
                    <a:pt x="829332" y="466101"/>
                    <a:pt x="827793" y="466005"/>
                  </a:cubicBezTo>
                  <a:cubicBezTo>
                    <a:pt x="824707" y="465829"/>
                    <a:pt x="821609" y="466092"/>
                    <a:pt x="818596" y="466788"/>
                  </a:cubicBezTo>
                  <a:cubicBezTo>
                    <a:pt x="818101" y="466944"/>
                    <a:pt x="817582" y="467005"/>
                    <a:pt x="817066" y="466966"/>
                  </a:cubicBezTo>
                  <a:cubicBezTo>
                    <a:pt x="811391" y="466539"/>
                    <a:pt x="805787" y="467695"/>
                    <a:pt x="800200" y="468264"/>
                  </a:cubicBezTo>
                  <a:cubicBezTo>
                    <a:pt x="795290" y="468762"/>
                    <a:pt x="790327" y="469065"/>
                    <a:pt x="785416" y="469777"/>
                  </a:cubicBezTo>
                  <a:cubicBezTo>
                    <a:pt x="781378" y="470364"/>
                    <a:pt x="777286" y="470862"/>
                    <a:pt x="773194" y="471182"/>
                  </a:cubicBezTo>
                  <a:cubicBezTo>
                    <a:pt x="769458" y="471484"/>
                    <a:pt x="765722" y="471965"/>
                    <a:pt x="762004" y="472481"/>
                  </a:cubicBezTo>
                  <a:cubicBezTo>
                    <a:pt x="758624" y="472943"/>
                    <a:pt x="755279" y="473762"/>
                    <a:pt x="751881" y="474117"/>
                  </a:cubicBezTo>
                  <a:cubicBezTo>
                    <a:pt x="742541" y="475149"/>
                    <a:pt x="733308" y="476928"/>
                    <a:pt x="724075" y="478654"/>
                  </a:cubicBezTo>
                  <a:cubicBezTo>
                    <a:pt x="712315" y="480860"/>
                    <a:pt x="700609" y="483493"/>
                    <a:pt x="689063" y="486606"/>
                  </a:cubicBezTo>
                  <a:cubicBezTo>
                    <a:pt x="671320" y="491214"/>
                    <a:pt x="653939" y="497119"/>
                    <a:pt x="637061" y="504272"/>
                  </a:cubicBezTo>
                  <a:cubicBezTo>
                    <a:pt x="621276" y="510972"/>
                    <a:pt x="606203" y="519240"/>
                    <a:pt x="592069" y="528948"/>
                  </a:cubicBezTo>
                  <a:cubicBezTo>
                    <a:pt x="583147" y="535061"/>
                    <a:pt x="574784" y="541947"/>
                    <a:pt x="567073" y="549531"/>
                  </a:cubicBezTo>
                  <a:cubicBezTo>
                    <a:pt x="564778" y="551844"/>
                    <a:pt x="562483" y="554157"/>
                    <a:pt x="560153" y="556434"/>
                  </a:cubicBezTo>
                  <a:cubicBezTo>
                    <a:pt x="553214" y="563307"/>
                    <a:pt x="546908" y="570791"/>
                    <a:pt x="541312" y="578797"/>
                  </a:cubicBezTo>
                  <a:cubicBezTo>
                    <a:pt x="533346" y="589752"/>
                    <a:pt x="526335" y="601369"/>
                    <a:pt x="520355" y="613524"/>
                  </a:cubicBezTo>
                  <a:cubicBezTo>
                    <a:pt x="515516" y="623558"/>
                    <a:pt x="511181" y="633805"/>
                    <a:pt x="507350" y="644266"/>
                  </a:cubicBezTo>
                  <a:cubicBezTo>
                    <a:pt x="501720" y="659893"/>
                    <a:pt x="497032" y="675844"/>
                    <a:pt x="493314" y="692034"/>
                  </a:cubicBezTo>
                  <a:cubicBezTo>
                    <a:pt x="491143" y="701356"/>
                    <a:pt x="489275" y="710749"/>
                    <a:pt x="487514" y="720143"/>
                  </a:cubicBezTo>
                  <a:cubicBezTo>
                    <a:pt x="485753" y="729536"/>
                    <a:pt x="484383" y="738663"/>
                    <a:pt x="483137" y="747985"/>
                  </a:cubicBezTo>
                  <a:cubicBezTo>
                    <a:pt x="482088" y="755937"/>
                    <a:pt x="481163" y="763996"/>
                    <a:pt x="479971" y="771860"/>
                  </a:cubicBezTo>
                  <a:cubicBezTo>
                    <a:pt x="479259" y="776592"/>
                    <a:pt x="479811" y="781467"/>
                    <a:pt x="478281" y="786092"/>
                  </a:cubicBezTo>
                  <a:cubicBezTo>
                    <a:pt x="478241" y="791568"/>
                    <a:pt x="477788" y="797033"/>
                    <a:pt x="476929" y="802442"/>
                  </a:cubicBezTo>
                  <a:cubicBezTo>
                    <a:pt x="476253" y="809077"/>
                    <a:pt x="476733" y="815802"/>
                    <a:pt x="475310" y="822367"/>
                  </a:cubicBezTo>
                  <a:cubicBezTo>
                    <a:pt x="475233" y="822700"/>
                    <a:pt x="475192" y="823039"/>
                    <a:pt x="475185" y="823381"/>
                  </a:cubicBezTo>
                  <a:cubicBezTo>
                    <a:pt x="475452" y="830497"/>
                    <a:pt x="474349" y="837400"/>
                    <a:pt x="474064" y="844392"/>
                  </a:cubicBezTo>
                  <a:cubicBezTo>
                    <a:pt x="474128" y="849362"/>
                    <a:pt x="473856" y="854331"/>
                    <a:pt x="473246" y="859264"/>
                  </a:cubicBezTo>
                  <a:cubicBezTo>
                    <a:pt x="472927" y="862504"/>
                    <a:pt x="472851" y="865763"/>
                    <a:pt x="473015" y="869014"/>
                  </a:cubicBezTo>
                  <a:cubicBezTo>
                    <a:pt x="472872" y="874351"/>
                    <a:pt x="473370" y="879688"/>
                    <a:pt x="472178" y="884883"/>
                  </a:cubicBezTo>
                  <a:cubicBezTo>
                    <a:pt x="471988" y="886244"/>
                    <a:pt x="471940" y="887621"/>
                    <a:pt x="472036" y="888992"/>
                  </a:cubicBezTo>
                  <a:cubicBezTo>
                    <a:pt x="472036" y="898089"/>
                    <a:pt x="471995" y="907180"/>
                    <a:pt x="471912" y="916265"/>
                  </a:cubicBezTo>
                  <a:cubicBezTo>
                    <a:pt x="471947" y="917955"/>
                    <a:pt x="471965" y="919663"/>
                    <a:pt x="471965" y="921371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</p:grpSp>
      <p:grpSp>
        <p:nvGrpSpPr>
          <p:cNvPr id="74" name="组合 73"/>
          <p:cNvGrpSpPr/>
          <p:nvPr/>
        </p:nvGrpSpPr>
        <p:grpSpPr>
          <a:xfrm>
            <a:off x="9388475" y="3177833"/>
            <a:ext cx="1911986" cy="214880"/>
            <a:chOff x="8501063" y="2658348"/>
            <a:chExt cx="3276402" cy="368221"/>
          </a:xfrm>
        </p:grpSpPr>
        <p:cxnSp>
          <p:nvCxnSpPr>
            <p:cNvPr id="75" name="直接连接符 74"/>
            <p:cNvCxnSpPr/>
            <p:nvPr/>
          </p:nvCxnSpPr>
          <p:spPr>
            <a:xfrm>
              <a:off x="8501063" y="2843212"/>
              <a:ext cx="3133725" cy="0"/>
            </a:xfrm>
            <a:prstGeom prst="line">
              <a:avLst/>
            </a:prstGeom>
            <a:ln w="12700">
              <a:solidFill>
                <a:schemeClr val="bg1"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图形 136"/>
            <p:cNvSpPr/>
            <p:nvPr/>
          </p:nvSpPr>
          <p:spPr>
            <a:xfrm>
              <a:off x="11401424" y="2658348"/>
              <a:ext cx="376041" cy="368221"/>
            </a:xfrm>
            <a:custGeom>
              <a:avLst/>
              <a:gdLst>
                <a:gd name="connsiteX0" fmla="*/ 471965 w 941119"/>
                <a:gd name="connsiteY0" fmla="*/ 921371 h 921549"/>
                <a:gd name="connsiteX1" fmla="*/ 470026 w 941119"/>
                <a:gd name="connsiteY1" fmla="*/ 907245 h 921549"/>
                <a:gd name="connsiteX2" fmla="*/ 470026 w 941119"/>
                <a:gd name="connsiteY2" fmla="*/ 886680 h 921549"/>
                <a:gd name="connsiteX3" fmla="*/ 469296 w 941119"/>
                <a:gd name="connsiteY3" fmla="*/ 873871 h 921549"/>
                <a:gd name="connsiteX4" fmla="*/ 469012 w 941119"/>
                <a:gd name="connsiteY4" fmla="*/ 862574 h 921549"/>
                <a:gd name="connsiteX5" fmla="*/ 468211 w 941119"/>
                <a:gd name="connsiteY5" fmla="*/ 849266 h 921549"/>
                <a:gd name="connsiteX6" fmla="*/ 468016 w 941119"/>
                <a:gd name="connsiteY6" fmla="*/ 845157 h 921549"/>
                <a:gd name="connsiteX7" fmla="*/ 467144 w 941119"/>
                <a:gd name="connsiteY7" fmla="*/ 830301 h 921549"/>
                <a:gd name="connsiteX8" fmla="*/ 466966 w 941119"/>
                <a:gd name="connsiteY8" fmla="*/ 824662 h 921549"/>
                <a:gd name="connsiteX9" fmla="*/ 466201 w 941119"/>
                <a:gd name="connsiteY9" fmla="*/ 815980 h 921549"/>
                <a:gd name="connsiteX10" fmla="*/ 466041 w 941119"/>
                <a:gd name="connsiteY10" fmla="*/ 814468 h 921549"/>
                <a:gd name="connsiteX11" fmla="*/ 464813 w 941119"/>
                <a:gd name="connsiteY11" fmla="*/ 796037 h 921549"/>
                <a:gd name="connsiteX12" fmla="*/ 463176 w 941119"/>
                <a:gd name="connsiteY12" fmla="*/ 781271 h 921549"/>
                <a:gd name="connsiteX13" fmla="*/ 462892 w 941119"/>
                <a:gd name="connsiteY13" fmla="*/ 778727 h 921549"/>
                <a:gd name="connsiteX14" fmla="*/ 461113 w 941119"/>
                <a:gd name="connsiteY14" fmla="*/ 762431 h 921549"/>
                <a:gd name="connsiteX15" fmla="*/ 459992 w 941119"/>
                <a:gd name="connsiteY15" fmla="*/ 753286 h 921549"/>
                <a:gd name="connsiteX16" fmla="*/ 454904 w 941119"/>
                <a:gd name="connsiteY16" fmla="*/ 720890 h 921549"/>
                <a:gd name="connsiteX17" fmla="*/ 445137 w 941119"/>
                <a:gd name="connsiteY17" fmla="*/ 676307 h 921549"/>
                <a:gd name="connsiteX18" fmla="*/ 427524 w 941119"/>
                <a:gd name="connsiteY18" fmla="*/ 625888 h 921549"/>
                <a:gd name="connsiteX19" fmla="*/ 401924 w 941119"/>
                <a:gd name="connsiteY19" fmla="*/ 580256 h 921549"/>
                <a:gd name="connsiteX20" fmla="*/ 385378 w 941119"/>
                <a:gd name="connsiteY20" fmla="*/ 559992 h 921549"/>
                <a:gd name="connsiteX21" fmla="*/ 382372 w 941119"/>
                <a:gd name="connsiteY21" fmla="*/ 556434 h 921549"/>
                <a:gd name="connsiteX22" fmla="*/ 376554 w 941119"/>
                <a:gd name="connsiteY22" fmla="*/ 550635 h 921549"/>
                <a:gd name="connsiteX23" fmla="*/ 374170 w 941119"/>
                <a:gd name="connsiteY23" fmla="*/ 548695 h 921549"/>
                <a:gd name="connsiteX24" fmla="*/ 359404 w 941119"/>
                <a:gd name="connsiteY24" fmla="*/ 535940 h 921549"/>
                <a:gd name="connsiteX25" fmla="*/ 336526 w 941119"/>
                <a:gd name="connsiteY25" fmla="*/ 520302 h 921549"/>
                <a:gd name="connsiteX26" fmla="*/ 281909 w 941119"/>
                <a:gd name="connsiteY26" fmla="*/ 495395 h 921549"/>
                <a:gd name="connsiteX27" fmla="*/ 237966 w 941119"/>
                <a:gd name="connsiteY27" fmla="*/ 482942 h 921549"/>
                <a:gd name="connsiteX28" fmla="*/ 203239 w 941119"/>
                <a:gd name="connsiteY28" fmla="*/ 476199 h 921549"/>
                <a:gd name="connsiteX29" fmla="*/ 171839 w 941119"/>
                <a:gd name="connsiteY29" fmla="*/ 471449 h 921549"/>
                <a:gd name="connsiteX30" fmla="*/ 158585 w 941119"/>
                <a:gd name="connsiteY30" fmla="*/ 470043 h 921549"/>
                <a:gd name="connsiteX31" fmla="*/ 145349 w 941119"/>
                <a:gd name="connsiteY31" fmla="*/ 468496 h 921549"/>
                <a:gd name="connsiteX32" fmla="*/ 142306 w 941119"/>
                <a:gd name="connsiteY32" fmla="*/ 468140 h 921549"/>
                <a:gd name="connsiteX33" fmla="*/ 132611 w 941119"/>
                <a:gd name="connsiteY33" fmla="*/ 467339 h 921549"/>
                <a:gd name="connsiteX34" fmla="*/ 114180 w 941119"/>
                <a:gd name="connsiteY34" fmla="*/ 466023 h 921549"/>
                <a:gd name="connsiteX35" fmla="*/ 107063 w 941119"/>
                <a:gd name="connsiteY35" fmla="*/ 465364 h 921549"/>
                <a:gd name="connsiteX36" fmla="*/ 105533 w 941119"/>
                <a:gd name="connsiteY36" fmla="*/ 465133 h 921549"/>
                <a:gd name="connsiteX37" fmla="*/ 82975 w 941119"/>
                <a:gd name="connsiteY37" fmla="*/ 463977 h 921549"/>
                <a:gd name="connsiteX38" fmla="*/ 67604 w 941119"/>
                <a:gd name="connsiteY38" fmla="*/ 463176 h 921549"/>
                <a:gd name="connsiteX39" fmla="*/ 58887 w 941119"/>
                <a:gd name="connsiteY39" fmla="*/ 462963 h 921549"/>
                <a:gd name="connsiteX40" fmla="*/ 38374 w 941119"/>
                <a:gd name="connsiteY40" fmla="*/ 462073 h 921549"/>
                <a:gd name="connsiteX41" fmla="*/ 34265 w 941119"/>
                <a:gd name="connsiteY41" fmla="*/ 461984 h 921549"/>
                <a:gd name="connsiteX42" fmla="*/ 4892 w 941119"/>
                <a:gd name="connsiteY42" fmla="*/ 461931 h 921549"/>
                <a:gd name="connsiteX43" fmla="*/ 1334 w 941119"/>
                <a:gd name="connsiteY43" fmla="*/ 461344 h 921549"/>
                <a:gd name="connsiteX44" fmla="*/ 4394 w 941119"/>
                <a:gd name="connsiteY44" fmla="*/ 461077 h 921549"/>
                <a:gd name="connsiteX45" fmla="*/ 22416 w 941119"/>
                <a:gd name="connsiteY45" fmla="*/ 460952 h 921549"/>
                <a:gd name="connsiteX46" fmla="*/ 33090 w 941119"/>
                <a:gd name="connsiteY46" fmla="*/ 460205 h 921549"/>
                <a:gd name="connsiteX47" fmla="*/ 37200 w 941119"/>
                <a:gd name="connsiteY47" fmla="*/ 460027 h 921549"/>
                <a:gd name="connsiteX48" fmla="*/ 54688 w 941119"/>
                <a:gd name="connsiteY48" fmla="*/ 460027 h 921549"/>
                <a:gd name="connsiteX49" fmla="*/ 64918 w 941119"/>
                <a:gd name="connsiteY49" fmla="*/ 459334 h 921549"/>
                <a:gd name="connsiteX50" fmla="*/ 74151 w 941119"/>
                <a:gd name="connsiteY50" fmla="*/ 459031 h 921549"/>
                <a:gd name="connsiteX51" fmla="*/ 87992 w 941119"/>
                <a:gd name="connsiteY51" fmla="*/ 458195 h 921549"/>
                <a:gd name="connsiteX52" fmla="*/ 93116 w 941119"/>
                <a:gd name="connsiteY52" fmla="*/ 457999 h 921549"/>
                <a:gd name="connsiteX53" fmla="*/ 105391 w 941119"/>
                <a:gd name="connsiteY53" fmla="*/ 457163 h 921549"/>
                <a:gd name="connsiteX54" fmla="*/ 109501 w 941119"/>
                <a:gd name="connsiteY54" fmla="*/ 456985 h 921549"/>
                <a:gd name="connsiteX55" fmla="*/ 120744 w 941119"/>
                <a:gd name="connsiteY55" fmla="*/ 456131 h 921549"/>
                <a:gd name="connsiteX56" fmla="*/ 124302 w 941119"/>
                <a:gd name="connsiteY56" fmla="*/ 455953 h 921549"/>
                <a:gd name="connsiteX57" fmla="*/ 132468 w 941119"/>
                <a:gd name="connsiteY57" fmla="*/ 455171 h 921549"/>
                <a:gd name="connsiteX58" fmla="*/ 133998 w 941119"/>
                <a:gd name="connsiteY58" fmla="*/ 454993 h 921549"/>
                <a:gd name="connsiteX59" fmla="*/ 149850 w 941119"/>
                <a:gd name="connsiteY59" fmla="*/ 453747 h 921549"/>
                <a:gd name="connsiteX60" fmla="*/ 163050 w 941119"/>
                <a:gd name="connsiteY60" fmla="*/ 452128 h 921549"/>
                <a:gd name="connsiteX61" fmla="*/ 174774 w 941119"/>
                <a:gd name="connsiteY61" fmla="*/ 450794 h 921549"/>
                <a:gd name="connsiteX62" fmla="*/ 193543 w 941119"/>
                <a:gd name="connsiteY62" fmla="*/ 448125 h 921549"/>
                <a:gd name="connsiteX63" fmla="*/ 214251 w 941119"/>
                <a:gd name="connsiteY63" fmla="*/ 444656 h 921549"/>
                <a:gd name="connsiteX64" fmla="*/ 226367 w 941119"/>
                <a:gd name="connsiteY64" fmla="*/ 442450 h 921549"/>
                <a:gd name="connsiteX65" fmla="*/ 281357 w 941119"/>
                <a:gd name="connsiteY65" fmla="*/ 427649 h 921549"/>
                <a:gd name="connsiteX66" fmla="*/ 326634 w 941119"/>
                <a:gd name="connsiteY66" fmla="*/ 408079 h 921549"/>
                <a:gd name="connsiteX67" fmla="*/ 363425 w 941119"/>
                <a:gd name="connsiteY67" fmla="*/ 383724 h 921549"/>
                <a:gd name="connsiteX68" fmla="*/ 387834 w 941119"/>
                <a:gd name="connsiteY68" fmla="*/ 360205 h 921549"/>
                <a:gd name="connsiteX69" fmla="*/ 411708 w 941119"/>
                <a:gd name="connsiteY69" fmla="*/ 327470 h 921549"/>
                <a:gd name="connsiteX70" fmla="*/ 423681 w 941119"/>
                <a:gd name="connsiteY70" fmla="*/ 305321 h 921549"/>
                <a:gd name="connsiteX71" fmla="*/ 440138 w 941119"/>
                <a:gd name="connsiteY71" fmla="*/ 262624 h 921549"/>
                <a:gd name="connsiteX72" fmla="*/ 450527 w 941119"/>
                <a:gd name="connsiteY72" fmla="*/ 222915 h 921549"/>
                <a:gd name="connsiteX73" fmla="*/ 455082 w 941119"/>
                <a:gd name="connsiteY73" fmla="*/ 200286 h 921549"/>
                <a:gd name="connsiteX74" fmla="*/ 458640 w 941119"/>
                <a:gd name="connsiteY74" fmla="*/ 177514 h 921549"/>
                <a:gd name="connsiteX75" fmla="*/ 460419 w 941119"/>
                <a:gd name="connsiteY75" fmla="*/ 166840 h 921549"/>
                <a:gd name="connsiteX76" fmla="*/ 461415 w 941119"/>
                <a:gd name="connsiteY76" fmla="*/ 158176 h 921549"/>
                <a:gd name="connsiteX77" fmla="*/ 462803 w 941119"/>
                <a:gd name="connsiteY77" fmla="*/ 144922 h 921549"/>
                <a:gd name="connsiteX78" fmla="*/ 464422 w 941119"/>
                <a:gd name="connsiteY78" fmla="*/ 130155 h 921549"/>
                <a:gd name="connsiteX79" fmla="*/ 464689 w 941119"/>
                <a:gd name="connsiteY79" fmla="*/ 128643 h 921549"/>
                <a:gd name="connsiteX80" fmla="*/ 465881 w 941119"/>
                <a:gd name="connsiteY80" fmla="*/ 110728 h 921549"/>
                <a:gd name="connsiteX81" fmla="*/ 466557 w 941119"/>
                <a:gd name="connsiteY81" fmla="*/ 104110 h 921549"/>
                <a:gd name="connsiteX82" fmla="*/ 466788 w 941119"/>
                <a:gd name="connsiteY82" fmla="*/ 102580 h 921549"/>
                <a:gd name="connsiteX83" fmla="*/ 467944 w 941119"/>
                <a:gd name="connsiteY83" fmla="*/ 80538 h 921549"/>
                <a:gd name="connsiteX84" fmla="*/ 468674 w 941119"/>
                <a:gd name="connsiteY84" fmla="*/ 69294 h 921549"/>
                <a:gd name="connsiteX85" fmla="*/ 468958 w 941119"/>
                <a:gd name="connsiteY85" fmla="*/ 61075 h 921549"/>
                <a:gd name="connsiteX86" fmla="*/ 469795 w 941119"/>
                <a:gd name="connsiteY86" fmla="*/ 45188 h 921549"/>
                <a:gd name="connsiteX87" fmla="*/ 469919 w 941119"/>
                <a:gd name="connsiteY87" fmla="*/ 41096 h 921549"/>
                <a:gd name="connsiteX88" fmla="*/ 470026 w 941119"/>
                <a:gd name="connsiteY88" fmla="*/ 10230 h 921549"/>
                <a:gd name="connsiteX89" fmla="*/ 471947 w 941119"/>
                <a:gd name="connsiteY89" fmla="*/ 1334 h 921549"/>
                <a:gd name="connsiteX90" fmla="*/ 471947 w 941119"/>
                <a:gd name="connsiteY90" fmla="*/ 5462 h 921549"/>
                <a:gd name="connsiteX91" fmla="*/ 472054 w 941119"/>
                <a:gd name="connsiteY91" fmla="*/ 28589 h 921549"/>
                <a:gd name="connsiteX92" fmla="*/ 472783 w 941119"/>
                <a:gd name="connsiteY92" fmla="*/ 40883 h 921549"/>
                <a:gd name="connsiteX93" fmla="*/ 473068 w 941119"/>
                <a:gd name="connsiteY93" fmla="*/ 51664 h 921549"/>
                <a:gd name="connsiteX94" fmla="*/ 473904 w 941119"/>
                <a:gd name="connsiteY94" fmla="*/ 68067 h 921549"/>
                <a:gd name="connsiteX95" fmla="*/ 474100 w 941119"/>
                <a:gd name="connsiteY95" fmla="*/ 75183 h 921549"/>
                <a:gd name="connsiteX96" fmla="*/ 474900 w 941119"/>
                <a:gd name="connsiteY96" fmla="*/ 86942 h 921549"/>
                <a:gd name="connsiteX97" fmla="*/ 475096 w 941119"/>
                <a:gd name="connsiteY97" fmla="*/ 90500 h 921549"/>
                <a:gd name="connsiteX98" fmla="*/ 475986 w 941119"/>
                <a:gd name="connsiteY98" fmla="*/ 103808 h 921549"/>
                <a:gd name="connsiteX99" fmla="*/ 476146 w 941119"/>
                <a:gd name="connsiteY99" fmla="*/ 108415 h 921549"/>
                <a:gd name="connsiteX100" fmla="*/ 476893 w 941119"/>
                <a:gd name="connsiteY100" fmla="*/ 116065 h 921549"/>
                <a:gd name="connsiteX101" fmla="*/ 477071 w 941119"/>
                <a:gd name="connsiteY101" fmla="*/ 117595 h 921549"/>
                <a:gd name="connsiteX102" fmla="*/ 478316 w 941119"/>
                <a:gd name="connsiteY102" fmla="*/ 134479 h 921549"/>
                <a:gd name="connsiteX103" fmla="*/ 480095 w 941119"/>
                <a:gd name="connsiteY103" fmla="*/ 149227 h 921549"/>
                <a:gd name="connsiteX104" fmla="*/ 481163 w 941119"/>
                <a:gd name="connsiteY104" fmla="*/ 159421 h 921549"/>
                <a:gd name="connsiteX105" fmla="*/ 491339 w 941119"/>
                <a:gd name="connsiteY105" fmla="*/ 221083 h 921549"/>
                <a:gd name="connsiteX106" fmla="*/ 508204 w 941119"/>
                <a:gd name="connsiteY106" fmla="*/ 280290 h 921549"/>
                <a:gd name="connsiteX107" fmla="*/ 538448 w 941119"/>
                <a:gd name="connsiteY107" fmla="*/ 339639 h 921549"/>
                <a:gd name="connsiteX108" fmla="*/ 552556 w 941119"/>
                <a:gd name="connsiteY108" fmla="*/ 357928 h 921549"/>
                <a:gd name="connsiteX109" fmla="*/ 567073 w 941119"/>
                <a:gd name="connsiteY109" fmla="*/ 373210 h 921549"/>
                <a:gd name="connsiteX110" fmla="*/ 587550 w 941119"/>
                <a:gd name="connsiteY110" fmla="*/ 390289 h 921549"/>
                <a:gd name="connsiteX111" fmla="*/ 609077 w 941119"/>
                <a:gd name="connsiteY111" fmla="*/ 404325 h 921549"/>
                <a:gd name="connsiteX112" fmla="*/ 644249 w 941119"/>
                <a:gd name="connsiteY112" fmla="*/ 421297 h 921549"/>
                <a:gd name="connsiteX113" fmla="*/ 694062 w 941119"/>
                <a:gd name="connsiteY113" fmla="*/ 437202 h 921549"/>
                <a:gd name="connsiteX114" fmla="*/ 725106 w 941119"/>
                <a:gd name="connsiteY114" fmla="*/ 444087 h 921549"/>
                <a:gd name="connsiteX115" fmla="*/ 746846 w 941119"/>
                <a:gd name="connsiteY115" fmla="*/ 447645 h 921549"/>
                <a:gd name="connsiteX116" fmla="*/ 771664 w 941119"/>
                <a:gd name="connsiteY116" fmla="*/ 451328 h 921549"/>
                <a:gd name="connsiteX117" fmla="*/ 784936 w 941119"/>
                <a:gd name="connsiteY117" fmla="*/ 452644 h 921549"/>
                <a:gd name="connsiteX118" fmla="*/ 800200 w 941119"/>
                <a:gd name="connsiteY118" fmla="*/ 454423 h 921549"/>
                <a:gd name="connsiteX119" fmla="*/ 804292 w 941119"/>
                <a:gd name="connsiteY119" fmla="*/ 454672 h 921549"/>
                <a:gd name="connsiteX120" fmla="*/ 811408 w 941119"/>
                <a:gd name="connsiteY120" fmla="*/ 455420 h 921549"/>
                <a:gd name="connsiteX121" fmla="*/ 812422 w 941119"/>
                <a:gd name="connsiteY121" fmla="*/ 455580 h 921549"/>
                <a:gd name="connsiteX122" fmla="*/ 830337 w 941119"/>
                <a:gd name="connsiteY122" fmla="*/ 456754 h 921549"/>
                <a:gd name="connsiteX123" fmla="*/ 839535 w 941119"/>
                <a:gd name="connsiteY123" fmla="*/ 457519 h 921549"/>
                <a:gd name="connsiteX124" fmla="*/ 841065 w 941119"/>
                <a:gd name="connsiteY124" fmla="*/ 457697 h 921549"/>
                <a:gd name="connsiteX125" fmla="*/ 870829 w 941119"/>
                <a:gd name="connsiteY125" fmla="*/ 458871 h 921549"/>
                <a:gd name="connsiteX126" fmla="*/ 879510 w 941119"/>
                <a:gd name="connsiteY126" fmla="*/ 459529 h 921549"/>
                <a:gd name="connsiteX127" fmla="*/ 883602 w 941119"/>
                <a:gd name="connsiteY127" fmla="*/ 459778 h 921549"/>
                <a:gd name="connsiteX128" fmla="*/ 900059 w 941119"/>
                <a:gd name="connsiteY128" fmla="*/ 459885 h 921549"/>
                <a:gd name="connsiteX129" fmla="*/ 913384 w 941119"/>
                <a:gd name="connsiteY129" fmla="*/ 460632 h 921549"/>
                <a:gd name="connsiteX130" fmla="*/ 923133 w 941119"/>
                <a:gd name="connsiteY130" fmla="*/ 460846 h 921549"/>
                <a:gd name="connsiteX131" fmla="*/ 940621 w 941119"/>
                <a:gd name="connsiteY131" fmla="*/ 461522 h 921549"/>
                <a:gd name="connsiteX132" fmla="*/ 937561 w 941119"/>
                <a:gd name="connsiteY132" fmla="*/ 461806 h 921549"/>
                <a:gd name="connsiteX133" fmla="*/ 906694 w 941119"/>
                <a:gd name="connsiteY133" fmla="*/ 461949 h 921549"/>
                <a:gd name="connsiteX134" fmla="*/ 900557 w 941119"/>
                <a:gd name="connsiteY134" fmla="*/ 462482 h 921549"/>
                <a:gd name="connsiteX135" fmla="*/ 895967 w 941119"/>
                <a:gd name="connsiteY135" fmla="*/ 462838 h 921549"/>
                <a:gd name="connsiteX136" fmla="*/ 881040 w 941119"/>
                <a:gd name="connsiteY136" fmla="*/ 462945 h 921549"/>
                <a:gd name="connsiteX137" fmla="*/ 870811 w 941119"/>
                <a:gd name="connsiteY137" fmla="*/ 463639 h 921549"/>
                <a:gd name="connsiteX138" fmla="*/ 860546 w 941119"/>
                <a:gd name="connsiteY138" fmla="*/ 463959 h 921549"/>
                <a:gd name="connsiteX139" fmla="*/ 850316 w 941119"/>
                <a:gd name="connsiteY139" fmla="*/ 464688 h 921549"/>
                <a:gd name="connsiteX140" fmla="*/ 844677 w 941119"/>
                <a:gd name="connsiteY140" fmla="*/ 464955 h 921549"/>
                <a:gd name="connsiteX141" fmla="*/ 832401 w 941119"/>
                <a:gd name="connsiteY141" fmla="*/ 465809 h 921549"/>
                <a:gd name="connsiteX142" fmla="*/ 827793 w 941119"/>
                <a:gd name="connsiteY142" fmla="*/ 466005 h 921549"/>
                <a:gd name="connsiteX143" fmla="*/ 818596 w 941119"/>
                <a:gd name="connsiteY143" fmla="*/ 466788 h 921549"/>
                <a:gd name="connsiteX144" fmla="*/ 817066 w 941119"/>
                <a:gd name="connsiteY144" fmla="*/ 466966 h 921549"/>
                <a:gd name="connsiteX145" fmla="*/ 800200 w 941119"/>
                <a:gd name="connsiteY145" fmla="*/ 468264 h 921549"/>
                <a:gd name="connsiteX146" fmla="*/ 785416 w 941119"/>
                <a:gd name="connsiteY146" fmla="*/ 469777 h 921549"/>
                <a:gd name="connsiteX147" fmla="*/ 773194 w 941119"/>
                <a:gd name="connsiteY147" fmla="*/ 471182 h 921549"/>
                <a:gd name="connsiteX148" fmla="*/ 762004 w 941119"/>
                <a:gd name="connsiteY148" fmla="*/ 472481 h 921549"/>
                <a:gd name="connsiteX149" fmla="*/ 751881 w 941119"/>
                <a:gd name="connsiteY149" fmla="*/ 474117 h 921549"/>
                <a:gd name="connsiteX150" fmla="*/ 724075 w 941119"/>
                <a:gd name="connsiteY150" fmla="*/ 478654 h 921549"/>
                <a:gd name="connsiteX151" fmla="*/ 689063 w 941119"/>
                <a:gd name="connsiteY151" fmla="*/ 486606 h 921549"/>
                <a:gd name="connsiteX152" fmla="*/ 637061 w 941119"/>
                <a:gd name="connsiteY152" fmla="*/ 504272 h 921549"/>
                <a:gd name="connsiteX153" fmla="*/ 592069 w 941119"/>
                <a:gd name="connsiteY153" fmla="*/ 528948 h 921549"/>
                <a:gd name="connsiteX154" fmla="*/ 567073 w 941119"/>
                <a:gd name="connsiteY154" fmla="*/ 549531 h 921549"/>
                <a:gd name="connsiteX155" fmla="*/ 560153 w 941119"/>
                <a:gd name="connsiteY155" fmla="*/ 556434 h 921549"/>
                <a:gd name="connsiteX156" fmla="*/ 541312 w 941119"/>
                <a:gd name="connsiteY156" fmla="*/ 578797 h 921549"/>
                <a:gd name="connsiteX157" fmla="*/ 520355 w 941119"/>
                <a:gd name="connsiteY157" fmla="*/ 613524 h 921549"/>
                <a:gd name="connsiteX158" fmla="*/ 507350 w 941119"/>
                <a:gd name="connsiteY158" fmla="*/ 644266 h 921549"/>
                <a:gd name="connsiteX159" fmla="*/ 493314 w 941119"/>
                <a:gd name="connsiteY159" fmla="*/ 692034 h 921549"/>
                <a:gd name="connsiteX160" fmla="*/ 487514 w 941119"/>
                <a:gd name="connsiteY160" fmla="*/ 720143 h 921549"/>
                <a:gd name="connsiteX161" fmla="*/ 483137 w 941119"/>
                <a:gd name="connsiteY161" fmla="*/ 747985 h 921549"/>
                <a:gd name="connsiteX162" fmla="*/ 479971 w 941119"/>
                <a:gd name="connsiteY162" fmla="*/ 771860 h 921549"/>
                <a:gd name="connsiteX163" fmla="*/ 478281 w 941119"/>
                <a:gd name="connsiteY163" fmla="*/ 786092 h 921549"/>
                <a:gd name="connsiteX164" fmla="*/ 476929 w 941119"/>
                <a:gd name="connsiteY164" fmla="*/ 802442 h 921549"/>
                <a:gd name="connsiteX165" fmla="*/ 475310 w 941119"/>
                <a:gd name="connsiteY165" fmla="*/ 822367 h 921549"/>
                <a:gd name="connsiteX166" fmla="*/ 475185 w 941119"/>
                <a:gd name="connsiteY166" fmla="*/ 823381 h 921549"/>
                <a:gd name="connsiteX167" fmla="*/ 474064 w 941119"/>
                <a:gd name="connsiteY167" fmla="*/ 844392 h 921549"/>
                <a:gd name="connsiteX168" fmla="*/ 473246 w 941119"/>
                <a:gd name="connsiteY168" fmla="*/ 859264 h 921549"/>
                <a:gd name="connsiteX169" fmla="*/ 473015 w 941119"/>
                <a:gd name="connsiteY169" fmla="*/ 869014 h 921549"/>
                <a:gd name="connsiteX170" fmla="*/ 472178 w 941119"/>
                <a:gd name="connsiteY170" fmla="*/ 884883 h 921549"/>
                <a:gd name="connsiteX171" fmla="*/ 472036 w 941119"/>
                <a:gd name="connsiteY171" fmla="*/ 888992 h 921549"/>
                <a:gd name="connsiteX172" fmla="*/ 471912 w 941119"/>
                <a:gd name="connsiteY172" fmla="*/ 916265 h 921549"/>
                <a:gd name="connsiteX173" fmla="*/ 471965 w 941119"/>
                <a:gd name="connsiteY173" fmla="*/ 921371 h 921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</a:cxnLst>
              <a:rect l="l" t="t" r="r" b="b"/>
              <a:pathLst>
                <a:path w="941119" h="921549">
                  <a:moveTo>
                    <a:pt x="471965" y="921371"/>
                  </a:moveTo>
                  <a:cubicBezTo>
                    <a:pt x="470378" y="916840"/>
                    <a:pt x="469718" y="912036"/>
                    <a:pt x="470026" y="907245"/>
                  </a:cubicBezTo>
                  <a:cubicBezTo>
                    <a:pt x="470026" y="900396"/>
                    <a:pt x="470026" y="893529"/>
                    <a:pt x="470026" y="886680"/>
                  </a:cubicBezTo>
                  <a:cubicBezTo>
                    <a:pt x="470102" y="882398"/>
                    <a:pt x="469859" y="878115"/>
                    <a:pt x="469296" y="873871"/>
                  </a:cubicBezTo>
                  <a:cubicBezTo>
                    <a:pt x="468951" y="870115"/>
                    <a:pt x="468857" y="866342"/>
                    <a:pt x="469012" y="862574"/>
                  </a:cubicBezTo>
                  <a:cubicBezTo>
                    <a:pt x="469012" y="858126"/>
                    <a:pt x="469279" y="853678"/>
                    <a:pt x="468211" y="849266"/>
                  </a:cubicBezTo>
                  <a:cubicBezTo>
                    <a:pt x="468003" y="847907"/>
                    <a:pt x="467937" y="846530"/>
                    <a:pt x="468016" y="845157"/>
                  </a:cubicBezTo>
                  <a:cubicBezTo>
                    <a:pt x="467891" y="840211"/>
                    <a:pt x="468229" y="835229"/>
                    <a:pt x="467144" y="830301"/>
                  </a:cubicBezTo>
                  <a:cubicBezTo>
                    <a:pt x="466896" y="828432"/>
                    <a:pt x="466838" y="826542"/>
                    <a:pt x="466966" y="824662"/>
                  </a:cubicBezTo>
                  <a:cubicBezTo>
                    <a:pt x="467130" y="821746"/>
                    <a:pt x="466872" y="818823"/>
                    <a:pt x="466201" y="815980"/>
                  </a:cubicBezTo>
                  <a:cubicBezTo>
                    <a:pt x="466059" y="815489"/>
                    <a:pt x="466005" y="814977"/>
                    <a:pt x="466041" y="814468"/>
                  </a:cubicBezTo>
                  <a:cubicBezTo>
                    <a:pt x="466414" y="808277"/>
                    <a:pt x="465027" y="802192"/>
                    <a:pt x="464813" y="796037"/>
                  </a:cubicBezTo>
                  <a:cubicBezTo>
                    <a:pt x="464635" y="791091"/>
                    <a:pt x="463746" y="786199"/>
                    <a:pt x="463176" y="781271"/>
                  </a:cubicBezTo>
                  <a:cubicBezTo>
                    <a:pt x="463038" y="780428"/>
                    <a:pt x="462943" y="779579"/>
                    <a:pt x="462892" y="778727"/>
                  </a:cubicBezTo>
                  <a:cubicBezTo>
                    <a:pt x="462629" y="773263"/>
                    <a:pt x="462034" y="767821"/>
                    <a:pt x="461113" y="762431"/>
                  </a:cubicBezTo>
                  <a:cubicBezTo>
                    <a:pt x="460686" y="759388"/>
                    <a:pt x="460401" y="756329"/>
                    <a:pt x="459992" y="753286"/>
                  </a:cubicBezTo>
                  <a:cubicBezTo>
                    <a:pt x="458498" y="742452"/>
                    <a:pt x="456754" y="731671"/>
                    <a:pt x="454904" y="720890"/>
                  </a:cubicBezTo>
                  <a:cubicBezTo>
                    <a:pt x="452420" y="705871"/>
                    <a:pt x="449159" y="690989"/>
                    <a:pt x="445137" y="676307"/>
                  </a:cubicBezTo>
                  <a:cubicBezTo>
                    <a:pt x="440458" y="659107"/>
                    <a:pt x="434573" y="642259"/>
                    <a:pt x="427524" y="625888"/>
                  </a:cubicBezTo>
                  <a:cubicBezTo>
                    <a:pt x="420559" y="609848"/>
                    <a:pt x="411982" y="594559"/>
                    <a:pt x="401924" y="580256"/>
                  </a:cubicBezTo>
                  <a:cubicBezTo>
                    <a:pt x="396960" y="573068"/>
                    <a:pt x="391427" y="566292"/>
                    <a:pt x="385378" y="559992"/>
                  </a:cubicBezTo>
                  <a:cubicBezTo>
                    <a:pt x="384293" y="558889"/>
                    <a:pt x="383333" y="557680"/>
                    <a:pt x="382372" y="556434"/>
                  </a:cubicBezTo>
                  <a:cubicBezTo>
                    <a:pt x="380666" y="554280"/>
                    <a:pt x="378714" y="552333"/>
                    <a:pt x="376554" y="550635"/>
                  </a:cubicBezTo>
                  <a:cubicBezTo>
                    <a:pt x="375722" y="550037"/>
                    <a:pt x="374925" y="549389"/>
                    <a:pt x="374170" y="548695"/>
                  </a:cubicBezTo>
                  <a:cubicBezTo>
                    <a:pt x="369525" y="544134"/>
                    <a:pt x="364594" y="539873"/>
                    <a:pt x="359404" y="535940"/>
                  </a:cubicBezTo>
                  <a:cubicBezTo>
                    <a:pt x="352144" y="530209"/>
                    <a:pt x="344501" y="524984"/>
                    <a:pt x="336526" y="520302"/>
                  </a:cubicBezTo>
                  <a:cubicBezTo>
                    <a:pt x="319182" y="510227"/>
                    <a:pt x="300888" y="501885"/>
                    <a:pt x="281909" y="495395"/>
                  </a:cubicBezTo>
                  <a:cubicBezTo>
                    <a:pt x="267490" y="490476"/>
                    <a:pt x="252821" y="486320"/>
                    <a:pt x="237966" y="482942"/>
                  </a:cubicBezTo>
                  <a:cubicBezTo>
                    <a:pt x="226473" y="480291"/>
                    <a:pt x="214927" y="477853"/>
                    <a:pt x="203239" y="476199"/>
                  </a:cubicBezTo>
                  <a:cubicBezTo>
                    <a:pt x="192760" y="474722"/>
                    <a:pt x="182335" y="472641"/>
                    <a:pt x="171839" y="471449"/>
                  </a:cubicBezTo>
                  <a:cubicBezTo>
                    <a:pt x="167444" y="470933"/>
                    <a:pt x="162943" y="470239"/>
                    <a:pt x="158585" y="470043"/>
                  </a:cubicBezTo>
                  <a:cubicBezTo>
                    <a:pt x="154226" y="469848"/>
                    <a:pt x="149690" y="469047"/>
                    <a:pt x="145349" y="468496"/>
                  </a:cubicBezTo>
                  <a:cubicBezTo>
                    <a:pt x="144341" y="468325"/>
                    <a:pt x="143326" y="468206"/>
                    <a:pt x="142306" y="468140"/>
                  </a:cubicBezTo>
                  <a:cubicBezTo>
                    <a:pt x="139033" y="468140"/>
                    <a:pt x="135795" y="467410"/>
                    <a:pt x="132611" y="467339"/>
                  </a:cubicBezTo>
                  <a:cubicBezTo>
                    <a:pt x="126420" y="467197"/>
                    <a:pt x="120353" y="465863"/>
                    <a:pt x="114180" y="466023"/>
                  </a:cubicBezTo>
                  <a:cubicBezTo>
                    <a:pt x="111788" y="466194"/>
                    <a:pt x="109383" y="465971"/>
                    <a:pt x="107063" y="465364"/>
                  </a:cubicBezTo>
                  <a:cubicBezTo>
                    <a:pt x="106570" y="465201"/>
                    <a:pt x="106053" y="465123"/>
                    <a:pt x="105533" y="465133"/>
                  </a:cubicBezTo>
                  <a:cubicBezTo>
                    <a:pt x="97972" y="465489"/>
                    <a:pt x="90518" y="464101"/>
                    <a:pt x="82975" y="463977"/>
                  </a:cubicBezTo>
                  <a:cubicBezTo>
                    <a:pt x="77838" y="464155"/>
                    <a:pt x="72695" y="463886"/>
                    <a:pt x="67604" y="463176"/>
                  </a:cubicBezTo>
                  <a:cubicBezTo>
                    <a:pt x="64708" y="462883"/>
                    <a:pt x="61794" y="462812"/>
                    <a:pt x="58887" y="462963"/>
                  </a:cubicBezTo>
                  <a:cubicBezTo>
                    <a:pt x="52037" y="462767"/>
                    <a:pt x="45170" y="463425"/>
                    <a:pt x="38374" y="462073"/>
                  </a:cubicBezTo>
                  <a:cubicBezTo>
                    <a:pt x="37010" y="461918"/>
                    <a:pt x="35634" y="461888"/>
                    <a:pt x="34265" y="461984"/>
                  </a:cubicBezTo>
                  <a:lnTo>
                    <a:pt x="4892" y="461931"/>
                  </a:lnTo>
                  <a:cubicBezTo>
                    <a:pt x="3677" y="462016"/>
                    <a:pt x="2458" y="461815"/>
                    <a:pt x="1334" y="461344"/>
                  </a:cubicBezTo>
                  <a:cubicBezTo>
                    <a:pt x="2348" y="461255"/>
                    <a:pt x="3380" y="461095"/>
                    <a:pt x="4394" y="461077"/>
                  </a:cubicBezTo>
                  <a:lnTo>
                    <a:pt x="22416" y="460952"/>
                  </a:lnTo>
                  <a:cubicBezTo>
                    <a:pt x="25991" y="461127"/>
                    <a:pt x="29574" y="460876"/>
                    <a:pt x="33090" y="460205"/>
                  </a:cubicBezTo>
                  <a:cubicBezTo>
                    <a:pt x="34449" y="459994"/>
                    <a:pt x="35828" y="459935"/>
                    <a:pt x="37200" y="460027"/>
                  </a:cubicBezTo>
                  <a:cubicBezTo>
                    <a:pt x="43035" y="460027"/>
                    <a:pt x="48853" y="460027"/>
                    <a:pt x="54688" y="460027"/>
                  </a:cubicBezTo>
                  <a:cubicBezTo>
                    <a:pt x="58111" y="460079"/>
                    <a:pt x="61533" y="459848"/>
                    <a:pt x="64918" y="459334"/>
                  </a:cubicBezTo>
                  <a:cubicBezTo>
                    <a:pt x="67984" y="459010"/>
                    <a:pt x="71070" y="458908"/>
                    <a:pt x="74151" y="459031"/>
                  </a:cubicBezTo>
                  <a:cubicBezTo>
                    <a:pt x="78781" y="459232"/>
                    <a:pt x="83420" y="458953"/>
                    <a:pt x="87992" y="458195"/>
                  </a:cubicBezTo>
                  <a:cubicBezTo>
                    <a:pt x="89689" y="457960"/>
                    <a:pt x="91405" y="457894"/>
                    <a:pt x="93116" y="457999"/>
                  </a:cubicBezTo>
                  <a:cubicBezTo>
                    <a:pt x="97226" y="458202"/>
                    <a:pt x="101346" y="457921"/>
                    <a:pt x="105391" y="457163"/>
                  </a:cubicBezTo>
                  <a:cubicBezTo>
                    <a:pt x="106750" y="456951"/>
                    <a:pt x="108129" y="456891"/>
                    <a:pt x="109501" y="456985"/>
                  </a:cubicBezTo>
                  <a:cubicBezTo>
                    <a:pt x="113269" y="457163"/>
                    <a:pt x="117046" y="456877"/>
                    <a:pt x="120744" y="456131"/>
                  </a:cubicBezTo>
                  <a:cubicBezTo>
                    <a:pt x="121919" y="455930"/>
                    <a:pt x="123113" y="455870"/>
                    <a:pt x="124302" y="455953"/>
                  </a:cubicBezTo>
                  <a:cubicBezTo>
                    <a:pt x="127048" y="456103"/>
                    <a:pt x="129801" y="455839"/>
                    <a:pt x="132468" y="455171"/>
                  </a:cubicBezTo>
                  <a:cubicBezTo>
                    <a:pt x="132964" y="455021"/>
                    <a:pt x="133482" y="454962"/>
                    <a:pt x="133998" y="454993"/>
                  </a:cubicBezTo>
                  <a:cubicBezTo>
                    <a:pt x="139335" y="455384"/>
                    <a:pt x="144530" y="453907"/>
                    <a:pt x="149850" y="453747"/>
                  </a:cubicBezTo>
                  <a:cubicBezTo>
                    <a:pt x="154262" y="453623"/>
                    <a:pt x="158745" y="452680"/>
                    <a:pt x="163050" y="452128"/>
                  </a:cubicBezTo>
                  <a:cubicBezTo>
                    <a:pt x="166964" y="451648"/>
                    <a:pt x="170878" y="451310"/>
                    <a:pt x="174774" y="450794"/>
                  </a:cubicBezTo>
                  <a:cubicBezTo>
                    <a:pt x="181036" y="449940"/>
                    <a:pt x="187228" y="448926"/>
                    <a:pt x="193543" y="448125"/>
                  </a:cubicBezTo>
                  <a:cubicBezTo>
                    <a:pt x="200499" y="447254"/>
                    <a:pt x="207384" y="445973"/>
                    <a:pt x="214251" y="444656"/>
                  </a:cubicBezTo>
                  <a:cubicBezTo>
                    <a:pt x="218290" y="443874"/>
                    <a:pt x="222364" y="443322"/>
                    <a:pt x="226367" y="442450"/>
                  </a:cubicBezTo>
                  <a:cubicBezTo>
                    <a:pt x="244963" y="438563"/>
                    <a:pt x="263323" y="433621"/>
                    <a:pt x="281357" y="427649"/>
                  </a:cubicBezTo>
                  <a:cubicBezTo>
                    <a:pt x="296960" y="422374"/>
                    <a:pt x="312103" y="415829"/>
                    <a:pt x="326634" y="408079"/>
                  </a:cubicBezTo>
                  <a:cubicBezTo>
                    <a:pt x="339643" y="401148"/>
                    <a:pt x="351963" y="392993"/>
                    <a:pt x="363425" y="383724"/>
                  </a:cubicBezTo>
                  <a:cubicBezTo>
                    <a:pt x="372173" y="376544"/>
                    <a:pt x="380335" y="368680"/>
                    <a:pt x="387834" y="360205"/>
                  </a:cubicBezTo>
                  <a:cubicBezTo>
                    <a:pt x="396875" y="350126"/>
                    <a:pt x="404875" y="339159"/>
                    <a:pt x="411708" y="327470"/>
                  </a:cubicBezTo>
                  <a:cubicBezTo>
                    <a:pt x="415925" y="320212"/>
                    <a:pt x="420195" y="312971"/>
                    <a:pt x="423681" y="305321"/>
                  </a:cubicBezTo>
                  <a:cubicBezTo>
                    <a:pt x="430088" y="291460"/>
                    <a:pt x="435585" y="277198"/>
                    <a:pt x="440138" y="262624"/>
                  </a:cubicBezTo>
                  <a:cubicBezTo>
                    <a:pt x="444158" y="249530"/>
                    <a:pt x="447699" y="236329"/>
                    <a:pt x="450527" y="222915"/>
                  </a:cubicBezTo>
                  <a:cubicBezTo>
                    <a:pt x="452129" y="215390"/>
                    <a:pt x="453801" y="207882"/>
                    <a:pt x="455082" y="200286"/>
                  </a:cubicBezTo>
                  <a:cubicBezTo>
                    <a:pt x="456363" y="192689"/>
                    <a:pt x="457448" y="185110"/>
                    <a:pt x="458640" y="177514"/>
                  </a:cubicBezTo>
                  <a:cubicBezTo>
                    <a:pt x="459191" y="173956"/>
                    <a:pt x="459743" y="170398"/>
                    <a:pt x="460419" y="166840"/>
                  </a:cubicBezTo>
                  <a:cubicBezTo>
                    <a:pt x="460917" y="163975"/>
                    <a:pt x="460881" y="161058"/>
                    <a:pt x="461415" y="158176"/>
                  </a:cubicBezTo>
                  <a:cubicBezTo>
                    <a:pt x="462234" y="153817"/>
                    <a:pt x="462340" y="149280"/>
                    <a:pt x="462803" y="144922"/>
                  </a:cubicBezTo>
                  <a:cubicBezTo>
                    <a:pt x="463319" y="139994"/>
                    <a:pt x="463870" y="135083"/>
                    <a:pt x="464422" y="130155"/>
                  </a:cubicBezTo>
                  <a:cubicBezTo>
                    <a:pt x="464562" y="129662"/>
                    <a:pt x="464651" y="129155"/>
                    <a:pt x="464689" y="128643"/>
                  </a:cubicBezTo>
                  <a:cubicBezTo>
                    <a:pt x="464368" y="122630"/>
                    <a:pt x="466005" y="116741"/>
                    <a:pt x="465881" y="110728"/>
                  </a:cubicBezTo>
                  <a:cubicBezTo>
                    <a:pt x="465758" y="108500"/>
                    <a:pt x="465987" y="106267"/>
                    <a:pt x="466557" y="104110"/>
                  </a:cubicBezTo>
                  <a:cubicBezTo>
                    <a:pt x="466720" y="103617"/>
                    <a:pt x="466799" y="103100"/>
                    <a:pt x="466788" y="102580"/>
                  </a:cubicBezTo>
                  <a:cubicBezTo>
                    <a:pt x="466397" y="95197"/>
                    <a:pt x="467998" y="87921"/>
                    <a:pt x="467944" y="80538"/>
                  </a:cubicBezTo>
                  <a:cubicBezTo>
                    <a:pt x="467823" y="76775"/>
                    <a:pt x="468069" y="73010"/>
                    <a:pt x="468674" y="69294"/>
                  </a:cubicBezTo>
                  <a:cubicBezTo>
                    <a:pt x="468983" y="66566"/>
                    <a:pt x="469078" y="63818"/>
                    <a:pt x="468958" y="61075"/>
                  </a:cubicBezTo>
                  <a:cubicBezTo>
                    <a:pt x="469101" y="55738"/>
                    <a:pt x="468585" y="50401"/>
                    <a:pt x="469795" y="45188"/>
                  </a:cubicBezTo>
                  <a:cubicBezTo>
                    <a:pt x="469988" y="43833"/>
                    <a:pt x="470029" y="42460"/>
                    <a:pt x="469919" y="41096"/>
                  </a:cubicBezTo>
                  <a:cubicBezTo>
                    <a:pt x="469919" y="30795"/>
                    <a:pt x="470079" y="20512"/>
                    <a:pt x="470026" y="10230"/>
                  </a:cubicBezTo>
                  <a:cubicBezTo>
                    <a:pt x="470088" y="7168"/>
                    <a:pt x="470741" y="4148"/>
                    <a:pt x="471947" y="1334"/>
                  </a:cubicBezTo>
                  <a:lnTo>
                    <a:pt x="471947" y="5462"/>
                  </a:lnTo>
                  <a:cubicBezTo>
                    <a:pt x="471947" y="13183"/>
                    <a:pt x="471947" y="20886"/>
                    <a:pt x="472054" y="28589"/>
                  </a:cubicBezTo>
                  <a:cubicBezTo>
                    <a:pt x="471995" y="32700"/>
                    <a:pt x="472239" y="36808"/>
                    <a:pt x="472783" y="40883"/>
                  </a:cubicBezTo>
                  <a:cubicBezTo>
                    <a:pt x="473128" y="44465"/>
                    <a:pt x="473223" y="48068"/>
                    <a:pt x="473068" y="51664"/>
                  </a:cubicBezTo>
                  <a:cubicBezTo>
                    <a:pt x="473193" y="57143"/>
                    <a:pt x="472819" y="62605"/>
                    <a:pt x="473904" y="68067"/>
                  </a:cubicBezTo>
                  <a:cubicBezTo>
                    <a:pt x="474171" y="70429"/>
                    <a:pt x="474237" y="72809"/>
                    <a:pt x="474100" y="75183"/>
                  </a:cubicBezTo>
                  <a:cubicBezTo>
                    <a:pt x="473904" y="79121"/>
                    <a:pt x="474173" y="83068"/>
                    <a:pt x="474900" y="86942"/>
                  </a:cubicBezTo>
                  <a:cubicBezTo>
                    <a:pt x="475098" y="88117"/>
                    <a:pt x="475164" y="89311"/>
                    <a:pt x="475096" y="90500"/>
                  </a:cubicBezTo>
                  <a:cubicBezTo>
                    <a:pt x="474922" y="94955"/>
                    <a:pt x="475219" y="99416"/>
                    <a:pt x="475986" y="103808"/>
                  </a:cubicBezTo>
                  <a:cubicBezTo>
                    <a:pt x="476210" y="105333"/>
                    <a:pt x="476263" y="106878"/>
                    <a:pt x="476146" y="108415"/>
                  </a:cubicBezTo>
                  <a:cubicBezTo>
                    <a:pt x="476012" y="110988"/>
                    <a:pt x="476263" y="113567"/>
                    <a:pt x="476893" y="116065"/>
                  </a:cubicBezTo>
                  <a:cubicBezTo>
                    <a:pt x="477041" y="116561"/>
                    <a:pt x="477101" y="117079"/>
                    <a:pt x="477071" y="117595"/>
                  </a:cubicBezTo>
                  <a:cubicBezTo>
                    <a:pt x="476715" y="123271"/>
                    <a:pt x="478085" y="128821"/>
                    <a:pt x="478316" y="134479"/>
                  </a:cubicBezTo>
                  <a:cubicBezTo>
                    <a:pt x="478530" y="139407"/>
                    <a:pt x="479455" y="144299"/>
                    <a:pt x="480095" y="149227"/>
                  </a:cubicBezTo>
                  <a:cubicBezTo>
                    <a:pt x="480487" y="152607"/>
                    <a:pt x="480771" y="156023"/>
                    <a:pt x="481163" y="159421"/>
                  </a:cubicBezTo>
                  <a:cubicBezTo>
                    <a:pt x="483600" y="180129"/>
                    <a:pt x="487123" y="200659"/>
                    <a:pt x="491339" y="221083"/>
                  </a:cubicBezTo>
                  <a:cubicBezTo>
                    <a:pt x="495486" y="241209"/>
                    <a:pt x="501124" y="260999"/>
                    <a:pt x="508204" y="280290"/>
                  </a:cubicBezTo>
                  <a:cubicBezTo>
                    <a:pt x="515675" y="301299"/>
                    <a:pt x="525842" y="321247"/>
                    <a:pt x="538448" y="339639"/>
                  </a:cubicBezTo>
                  <a:cubicBezTo>
                    <a:pt x="542878" y="345955"/>
                    <a:pt x="547521" y="352092"/>
                    <a:pt x="552556" y="357928"/>
                  </a:cubicBezTo>
                  <a:cubicBezTo>
                    <a:pt x="557146" y="363265"/>
                    <a:pt x="562092" y="368246"/>
                    <a:pt x="567073" y="373210"/>
                  </a:cubicBezTo>
                  <a:cubicBezTo>
                    <a:pt x="573448" y="379424"/>
                    <a:pt x="580293" y="385133"/>
                    <a:pt x="587550" y="390289"/>
                  </a:cubicBezTo>
                  <a:cubicBezTo>
                    <a:pt x="594471" y="395341"/>
                    <a:pt x="601694" y="399949"/>
                    <a:pt x="609077" y="404325"/>
                  </a:cubicBezTo>
                  <a:cubicBezTo>
                    <a:pt x="620349" y="410876"/>
                    <a:pt x="632106" y="416549"/>
                    <a:pt x="644249" y="421297"/>
                  </a:cubicBezTo>
                  <a:cubicBezTo>
                    <a:pt x="660441" y="427810"/>
                    <a:pt x="677090" y="433128"/>
                    <a:pt x="694062" y="437202"/>
                  </a:cubicBezTo>
                  <a:cubicBezTo>
                    <a:pt x="704363" y="439657"/>
                    <a:pt x="714681" y="442148"/>
                    <a:pt x="725106" y="444087"/>
                  </a:cubicBezTo>
                  <a:cubicBezTo>
                    <a:pt x="732312" y="445439"/>
                    <a:pt x="739517" y="446898"/>
                    <a:pt x="746846" y="447645"/>
                  </a:cubicBezTo>
                  <a:cubicBezTo>
                    <a:pt x="755155" y="448570"/>
                    <a:pt x="763392" y="450171"/>
                    <a:pt x="771664" y="451328"/>
                  </a:cubicBezTo>
                  <a:cubicBezTo>
                    <a:pt x="776076" y="451933"/>
                    <a:pt x="780560" y="452164"/>
                    <a:pt x="784936" y="452644"/>
                  </a:cubicBezTo>
                  <a:cubicBezTo>
                    <a:pt x="790024" y="453178"/>
                    <a:pt x="795112" y="453836"/>
                    <a:pt x="800200" y="454423"/>
                  </a:cubicBezTo>
                  <a:cubicBezTo>
                    <a:pt x="801552" y="454566"/>
                    <a:pt x="802922" y="454655"/>
                    <a:pt x="804292" y="454672"/>
                  </a:cubicBezTo>
                  <a:cubicBezTo>
                    <a:pt x="806689" y="454575"/>
                    <a:pt x="809085" y="454827"/>
                    <a:pt x="811408" y="455420"/>
                  </a:cubicBezTo>
                  <a:cubicBezTo>
                    <a:pt x="811734" y="455535"/>
                    <a:pt x="812077" y="455589"/>
                    <a:pt x="812422" y="455580"/>
                  </a:cubicBezTo>
                  <a:cubicBezTo>
                    <a:pt x="818453" y="455242"/>
                    <a:pt x="824342" y="456683"/>
                    <a:pt x="830337" y="456754"/>
                  </a:cubicBezTo>
                  <a:cubicBezTo>
                    <a:pt x="833424" y="456581"/>
                    <a:pt x="836520" y="456838"/>
                    <a:pt x="839535" y="457519"/>
                  </a:cubicBezTo>
                  <a:cubicBezTo>
                    <a:pt x="840031" y="457667"/>
                    <a:pt x="840549" y="457727"/>
                    <a:pt x="841065" y="457697"/>
                  </a:cubicBezTo>
                  <a:cubicBezTo>
                    <a:pt x="851010" y="457305"/>
                    <a:pt x="860866" y="459280"/>
                    <a:pt x="870829" y="458871"/>
                  </a:cubicBezTo>
                  <a:cubicBezTo>
                    <a:pt x="873739" y="458656"/>
                    <a:pt x="876666" y="458876"/>
                    <a:pt x="879510" y="459529"/>
                  </a:cubicBezTo>
                  <a:cubicBezTo>
                    <a:pt x="880859" y="459773"/>
                    <a:pt x="882232" y="459857"/>
                    <a:pt x="883602" y="459778"/>
                  </a:cubicBezTo>
                  <a:cubicBezTo>
                    <a:pt x="889082" y="459778"/>
                    <a:pt x="894579" y="459778"/>
                    <a:pt x="900059" y="459885"/>
                  </a:cubicBezTo>
                  <a:cubicBezTo>
                    <a:pt x="904513" y="459778"/>
                    <a:pt x="908970" y="460029"/>
                    <a:pt x="913384" y="460632"/>
                  </a:cubicBezTo>
                  <a:cubicBezTo>
                    <a:pt x="916621" y="460979"/>
                    <a:pt x="919883" y="461052"/>
                    <a:pt x="923133" y="460846"/>
                  </a:cubicBezTo>
                  <a:cubicBezTo>
                    <a:pt x="928970" y="460760"/>
                    <a:pt x="934807" y="460986"/>
                    <a:pt x="940621" y="461522"/>
                  </a:cubicBezTo>
                  <a:cubicBezTo>
                    <a:pt x="939589" y="461629"/>
                    <a:pt x="938575" y="461789"/>
                    <a:pt x="937561" y="461806"/>
                  </a:cubicBezTo>
                  <a:lnTo>
                    <a:pt x="906694" y="461949"/>
                  </a:lnTo>
                  <a:cubicBezTo>
                    <a:pt x="904636" y="461913"/>
                    <a:pt x="902578" y="462093"/>
                    <a:pt x="900557" y="462482"/>
                  </a:cubicBezTo>
                  <a:cubicBezTo>
                    <a:pt x="899043" y="462762"/>
                    <a:pt x="897506" y="462881"/>
                    <a:pt x="895967" y="462838"/>
                  </a:cubicBezTo>
                  <a:cubicBezTo>
                    <a:pt x="890985" y="462838"/>
                    <a:pt x="886022" y="462838"/>
                    <a:pt x="881040" y="462945"/>
                  </a:cubicBezTo>
                  <a:cubicBezTo>
                    <a:pt x="877618" y="462927"/>
                    <a:pt x="874200" y="463160"/>
                    <a:pt x="870811" y="463639"/>
                  </a:cubicBezTo>
                  <a:cubicBezTo>
                    <a:pt x="867400" y="463968"/>
                    <a:pt x="863970" y="464076"/>
                    <a:pt x="860546" y="463959"/>
                  </a:cubicBezTo>
                  <a:cubicBezTo>
                    <a:pt x="857119" y="463838"/>
                    <a:pt x="853691" y="464082"/>
                    <a:pt x="850316" y="464688"/>
                  </a:cubicBezTo>
                  <a:cubicBezTo>
                    <a:pt x="848450" y="464966"/>
                    <a:pt x="846561" y="465055"/>
                    <a:pt x="844677" y="464955"/>
                  </a:cubicBezTo>
                  <a:cubicBezTo>
                    <a:pt x="840565" y="464795"/>
                    <a:pt x="836450" y="465082"/>
                    <a:pt x="832401" y="465809"/>
                  </a:cubicBezTo>
                  <a:cubicBezTo>
                    <a:pt x="830876" y="466035"/>
                    <a:pt x="829332" y="466101"/>
                    <a:pt x="827793" y="466005"/>
                  </a:cubicBezTo>
                  <a:cubicBezTo>
                    <a:pt x="824707" y="465829"/>
                    <a:pt x="821609" y="466092"/>
                    <a:pt x="818596" y="466788"/>
                  </a:cubicBezTo>
                  <a:cubicBezTo>
                    <a:pt x="818101" y="466944"/>
                    <a:pt x="817582" y="467005"/>
                    <a:pt x="817066" y="466966"/>
                  </a:cubicBezTo>
                  <a:cubicBezTo>
                    <a:pt x="811391" y="466539"/>
                    <a:pt x="805787" y="467695"/>
                    <a:pt x="800200" y="468264"/>
                  </a:cubicBezTo>
                  <a:cubicBezTo>
                    <a:pt x="795290" y="468762"/>
                    <a:pt x="790327" y="469065"/>
                    <a:pt x="785416" y="469777"/>
                  </a:cubicBezTo>
                  <a:cubicBezTo>
                    <a:pt x="781378" y="470364"/>
                    <a:pt x="777286" y="470862"/>
                    <a:pt x="773194" y="471182"/>
                  </a:cubicBezTo>
                  <a:cubicBezTo>
                    <a:pt x="769458" y="471484"/>
                    <a:pt x="765722" y="471965"/>
                    <a:pt x="762004" y="472481"/>
                  </a:cubicBezTo>
                  <a:cubicBezTo>
                    <a:pt x="758624" y="472943"/>
                    <a:pt x="755279" y="473762"/>
                    <a:pt x="751881" y="474117"/>
                  </a:cubicBezTo>
                  <a:cubicBezTo>
                    <a:pt x="742541" y="475149"/>
                    <a:pt x="733308" y="476928"/>
                    <a:pt x="724075" y="478654"/>
                  </a:cubicBezTo>
                  <a:cubicBezTo>
                    <a:pt x="712315" y="480860"/>
                    <a:pt x="700609" y="483493"/>
                    <a:pt x="689063" y="486606"/>
                  </a:cubicBezTo>
                  <a:cubicBezTo>
                    <a:pt x="671320" y="491214"/>
                    <a:pt x="653939" y="497119"/>
                    <a:pt x="637061" y="504272"/>
                  </a:cubicBezTo>
                  <a:cubicBezTo>
                    <a:pt x="621276" y="510972"/>
                    <a:pt x="606203" y="519240"/>
                    <a:pt x="592069" y="528948"/>
                  </a:cubicBezTo>
                  <a:cubicBezTo>
                    <a:pt x="583147" y="535061"/>
                    <a:pt x="574784" y="541947"/>
                    <a:pt x="567073" y="549531"/>
                  </a:cubicBezTo>
                  <a:cubicBezTo>
                    <a:pt x="564778" y="551844"/>
                    <a:pt x="562483" y="554157"/>
                    <a:pt x="560153" y="556434"/>
                  </a:cubicBezTo>
                  <a:cubicBezTo>
                    <a:pt x="553214" y="563307"/>
                    <a:pt x="546908" y="570791"/>
                    <a:pt x="541312" y="578797"/>
                  </a:cubicBezTo>
                  <a:cubicBezTo>
                    <a:pt x="533346" y="589752"/>
                    <a:pt x="526335" y="601369"/>
                    <a:pt x="520355" y="613524"/>
                  </a:cubicBezTo>
                  <a:cubicBezTo>
                    <a:pt x="515516" y="623558"/>
                    <a:pt x="511181" y="633805"/>
                    <a:pt x="507350" y="644266"/>
                  </a:cubicBezTo>
                  <a:cubicBezTo>
                    <a:pt x="501720" y="659893"/>
                    <a:pt x="497032" y="675844"/>
                    <a:pt x="493314" y="692034"/>
                  </a:cubicBezTo>
                  <a:cubicBezTo>
                    <a:pt x="491143" y="701356"/>
                    <a:pt x="489275" y="710749"/>
                    <a:pt x="487514" y="720143"/>
                  </a:cubicBezTo>
                  <a:cubicBezTo>
                    <a:pt x="485753" y="729536"/>
                    <a:pt x="484383" y="738663"/>
                    <a:pt x="483137" y="747985"/>
                  </a:cubicBezTo>
                  <a:cubicBezTo>
                    <a:pt x="482088" y="755937"/>
                    <a:pt x="481163" y="763996"/>
                    <a:pt x="479971" y="771860"/>
                  </a:cubicBezTo>
                  <a:cubicBezTo>
                    <a:pt x="479259" y="776592"/>
                    <a:pt x="479811" y="781467"/>
                    <a:pt x="478281" y="786092"/>
                  </a:cubicBezTo>
                  <a:cubicBezTo>
                    <a:pt x="478241" y="791568"/>
                    <a:pt x="477788" y="797033"/>
                    <a:pt x="476929" y="802442"/>
                  </a:cubicBezTo>
                  <a:cubicBezTo>
                    <a:pt x="476253" y="809077"/>
                    <a:pt x="476733" y="815802"/>
                    <a:pt x="475310" y="822367"/>
                  </a:cubicBezTo>
                  <a:cubicBezTo>
                    <a:pt x="475233" y="822700"/>
                    <a:pt x="475192" y="823039"/>
                    <a:pt x="475185" y="823381"/>
                  </a:cubicBezTo>
                  <a:cubicBezTo>
                    <a:pt x="475452" y="830497"/>
                    <a:pt x="474349" y="837400"/>
                    <a:pt x="474064" y="844392"/>
                  </a:cubicBezTo>
                  <a:cubicBezTo>
                    <a:pt x="474128" y="849362"/>
                    <a:pt x="473856" y="854331"/>
                    <a:pt x="473246" y="859264"/>
                  </a:cubicBezTo>
                  <a:cubicBezTo>
                    <a:pt x="472927" y="862504"/>
                    <a:pt x="472851" y="865763"/>
                    <a:pt x="473015" y="869014"/>
                  </a:cubicBezTo>
                  <a:cubicBezTo>
                    <a:pt x="472872" y="874351"/>
                    <a:pt x="473370" y="879688"/>
                    <a:pt x="472178" y="884883"/>
                  </a:cubicBezTo>
                  <a:cubicBezTo>
                    <a:pt x="471988" y="886244"/>
                    <a:pt x="471940" y="887621"/>
                    <a:pt x="472036" y="888992"/>
                  </a:cubicBezTo>
                  <a:cubicBezTo>
                    <a:pt x="472036" y="898089"/>
                    <a:pt x="471995" y="907180"/>
                    <a:pt x="471912" y="916265"/>
                  </a:cubicBezTo>
                  <a:cubicBezTo>
                    <a:pt x="471947" y="917955"/>
                    <a:pt x="471965" y="919663"/>
                    <a:pt x="471965" y="921371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组合 27"/>
          <p:cNvGrpSpPr/>
          <p:nvPr/>
        </p:nvGrpSpPr>
        <p:grpSpPr>
          <a:xfrm>
            <a:off x="1027214" y="549275"/>
            <a:ext cx="3913587" cy="1601410"/>
            <a:chOff x="1642674" y="1030516"/>
            <a:chExt cx="3913587" cy="1601410"/>
          </a:xfrm>
        </p:grpSpPr>
        <p:sp>
          <p:nvSpPr>
            <p:cNvPr id="29" name="文本框 28"/>
            <p:cNvSpPr txBox="1"/>
            <p:nvPr/>
          </p:nvSpPr>
          <p:spPr>
            <a:xfrm>
              <a:off x="1674493" y="1030516"/>
              <a:ext cx="3881768" cy="1569660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algn="r"/>
              <a:r>
                <a:rPr lang="en-US" altLang="zh-CN" sz="9600" dirty="0">
                  <a:solidFill>
                    <a:schemeClr val="bg1"/>
                  </a:solidFill>
                  <a:latin typeface="+mj-ea"/>
                  <a:ea typeface="+mj-ea"/>
                </a:rPr>
                <a:t>FOUR</a:t>
              </a:r>
              <a:endParaRPr lang="zh-CN" altLang="en-US" sz="960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1642674" y="1062266"/>
              <a:ext cx="3881768" cy="1569660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algn="r"/>
              <a:r>
                <a:rPr lang="en-US" altLang="zh-CN" sz="9600" dirty="0">
                  <a:ln>
                    <a:solidFill>
                      <a:schemeClr val="bg1"/>
                    </a:solidFill>
                  </a:ln>
                  <a:noFill/>
                  <a:latin typeface="+mj-ea"/>
                  <a:ea typeface="+mj-ea"/>
                </a:rPr>
                <a:t>FOUR</a:t>
              </a:r>
              <a:endParaRPr lang="zh-CN" altLang="en-US" sz="9600" dirty="0">
                <a:ln>
                  <a:solidFill>
                    <a:schemeClr val="bg1"/>
                  </a:solidFill>
                </a:ln>
                <a:noFill/>
                <a:latin typeface="+mj-ea"/>
                <a:ea typeface="+mj-ea"/>
              </a:endParaRPr>
            </a:p>
          </p:txBody>
        </p:sp>
      </p:grpSp>
      <p:sp>
        <p:nvSpPr>
          <p:cNvPr id="46" name="文本框 45"/>
          <p:cNvSpPr txBox="1"/>
          <p:nvPr/>
        </p:nvSpPr>
        <p:spPr>
          <a:xfrm>
            <a:off x="1890473" y="2070034"/>
            <a:ext cx="2646878" cy="83099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r>
              <a:rPr lang="zh-CN" altLang="en-US" sz="4800" dirty="0">
                <a:solidFill>
                  <a:srgbClr val="FFFFFF"/>
                </a:solidFill>
                <a:latin typeface="+mj-ea"/>
                <a:ea typeface="+mj-ea"/>
              </a:rPr>
              <a:t>项目经验</a:t>
            </a:r>
          </a:p>
        </p:txBody>
      </p:sp>
      <p:grpSp>
        <p:nvGrpSpPr>
          <p:cNvPr id="47" name="组合 46"/>
          <p:cNvGrpSpPr/>
          <p:nvPr/>
        </p:nvGrpSpPr>
        <p:grpSpPr>
          <a:xfrm rot="15772184">
            <a:off x="544331" y="2319200"/>
            <a:ext cx="1518282" cy="634323"/>
            <a:chOff x="4119562" y="362351"/>
            <a:chExt cx="1866900" cy="779972"/>
          </a:xfrm>
        </p:grpSpPr>
        <p:sp>
          <p:nvSpPr>
            <p:cNvPr id="48" name="椭圆 47"/>
            <p:cNvSpPr/>
            <p:nvPr/>
          </p:nvSpPr>
          <p:spPr>
            <a:xfrm rot="19039575">
              <a:off x="4119562" y="579752"/>
              <a:ext cx="1866900" cy="400050"/>
            </a:xfrm>
            <a:prstGeom prst="ellipse">
              <a:avLst/>
            </a:prstGeom>
            <a:solidFill>
              <a:schemeClr val="tx1"/>
            </a:solidFill>
            <a:ln w="6350">
              <a:solidFill>
                <a:schemeClr val="bg1">
                  <a:alpha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49" name="椭圆 48"/>
            <p:cNvSpPr/>
            <p:nvPr/>
          </p:nvSpPr>
          <p:spPr>
            <a:xfrm rot="21362372">
              <a:off x="4364663" y="595872"/>
              <a:ext cx="1403212" cy="310207"/>
            </a:xfrm>
            <a:prstGeom prst="ellipse">
              <a:avLst/>
            </a:prstGeom>
            <a:solidFill>
              <a:schemeClr val="tx1"/>
            </a:solidFill>
            <a:ln w="6350">
              <a:solidFill>
                <a:schemeClr val="bg1">
                  <a:alpha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50" name="椭圆 49"/>
            <p:cNvSpPr/>
            <p:nvPr/>
          </p:nvSpPr>
          <p:spPr>
            <a:xfrm rot="3454291">
              <a:off x="4733069" y="602145"/>
              <a:ext cx="779972" cy="300384"/>
            </a:xfrm>
            <a:prstGeom prst="ellipse">
              <a:avLst/>
            </a:prstGeom>
            <a:noFill/>
            <a:ln w="6350">
              <a:solidFill>
                <a:schemeClr val="bg1">
                  <a:alpha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51" name="组合 50"/>
          <p:cNvGrpSpPr/>
          <p:nvPr/>
        </p:nvGrpSpPr>
        <p:grpSpPr>
          <a:xfrm>
            <a:off x="10637035" y="5576883"/>
            <a:ext cx="468435" cy="244475"/>
            <a:chOff x="1727200" y="1843554"/>
            <a:chExt cx="1009650" cy="526933"/>
          </a:xfrm>
        </p:grpSpPr>
        <p:sp>
          <p:nvSpPr>
            <p:cNvPr id="52" name="椭圆 51"/>
            <p:cNvSpPr/>
            <p:nvPr/>
          </p:nvSpPr>
          <p:spPr>
            <a:xfrm>
              <a:off x="1727200" y="1843554"/>
              <a:ext cx="1009650" cy="526933"/>
            </a:xfrm>
            <a:prstGeom prst="ellipse">
              <a:avLst/>
            </a:prstGeom>
            <a:no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53" name="等腰三角形 52"/>
            <p:cNvSpPr/>
            <p:nvPr/>
          </p:nvSpPr>
          <p:spPr>
            <a:xfrm rot="5400000">
              <a:off x="2376600" y="2034327"/>
              <a:ext cx="273887" cy="145386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/>
            </a:p>
          </p:txBody>
        </p:sp>
      </p:grpSp>
      <p:sp>
        <p:nvSpPr>
          <p:cNvPr id="42" name="文本框 41"/>
          <p:cNvSpPr txBox="1"/>
          <p:nvPr/>
        </p:nvSpPr>
        <p:spPr>
          <a:xfrm>
            <a:off x="8556472" y="5468303"/>
            <a:ext cx="3056158" cy="984885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noAutofit/>
          </a:bodyPr>
          <a:lstStyle>
            <a:defPPr>
              <a:defRPr lang="zh-CN"/>
            </a:defPPr>
            <a:lvl1pPr>
              <a:defRPr sz="3200">
                <a:ln w="12700">
                  <a:solidFill>
                    <a:schemeClr val="bg1">
                      <a:alpha val="70000"/>
                    </a:schemeClr>
                  </a:solidFill>
                </a:ln>
                <a:noFill/>
                <a:latin typeface="+mj-lt"/>
                <a:ea typeface="思源宋体 CN Heavy" panose="02020900000000000000" pitchFamily="18" charset="-122"/>
              </a:defRPr>
            </a:lvl1pPr>
          </a:lstStyle>
          <a:p>
            <a:r>
              <a:rPr lang="en-US" altLang="zh-CN" dirty="0"/>
              <a:t>PROJECT</a:t>
            </a:r>
          </a:p>
          <a:p>
            <a:r>
              <a:rPr lang="en-US" altLang="zh-CN" dirty="0"/>
              <a:t>EXPERIENCES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504825" y="3717243"/>
            <a:ext cx="9750765" cy="2723562"/>
            <a:chOff x="504825" y="3717243"/>
            <a:chExt cx="9750765" cy="2723562"/>
          </a:xfrm>
        </p:grpSpPr>
        <p:sp>
          <p:nvSpPr>
            <p:cNvPr id="32" name="矩形 31"/>
            <p:cNvSpPr/>
            <p:nvPr/>
          </p:nvSpPr>
          <p:spPr>
            <a:xfrm rot="16200000">
              <a:off x="10077448" y="3717243"/>
              <a:ext cx="178142" cy="17814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sz="3400"/>
            </a:p>
          </p:txBody>
        </p:sp>
        <p:sp>
          <p:nvSpPr>
            <p:cNvPr id="28" name="矩形 27"/>
            <p:cNvSpPr/>
            <p:nvPr/>
          </p:nvSpPr>
          <p:spPr>
            <a:xfrm rot="16200000">
              <a:off x="4102986" y="292984"/>
              <a:ext cx="2555662" cy="9583767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sz="3400" dirty="0"/>
            </a:p>
          </p:txBody>
        </p:sp>
        <p:sp>
          <p:nvSpPr>
            <p:cNvPr id="29" name="矩形 28"/>
            <p:cNvSpPr/>
            <p:nvPr/>
          </p:nvSpPr>
          <p:spPr>
            <a:xfrm rot="16200000">
              <a:off x="504825" y="6262663"/>
              <a:ext cx="178142" cy="17814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sz="3400"/>
            </a:p>
          </p:txBody>
        </p:sp>
        <p:sp>
          <p:nvSpPr>
            <p:cNvPr id="30" name="矩形 29"/>
            <p:cNvSpPr/>
            <p:nvPr/>
          </p:nvSpPr>
          <p:spPr>
            <a:xfrm rot="16200000">
              <a:off x="10077448" y="6262663"/>
              <a:ext cx="178142" cy="17814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sz="3400"/>
            </a:p>
          </p:txBody>
        </p:sp>
        <p:sp>
          <p:nvSpPr>
            <p:cNvPr id="31" name="矩形 30"/>
            <p:cNvSpPr/>
            <p:nvPr/>
          </p:nvSpPr>
          <p:spPr>
            <a:xfrm rot="16200000">
              <a:off x="504825" y="3717243"/>
              <a:ext cx="178142" cy="17814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sz="3400"/>
            </a:p>
          </p:txBody>
        </p:sp>
      </p:grpSp>
      <p:sp>
        <p:nvSpPr>
          <p:cNvPr id="11" name="文本框 10"/>
          <p:cNvSpPr txBox="1"/>
          <p:nvPr/>
        </p:nvSpPr>
        <p:spPr>
          <a:xfrm>
            <a:off x="472225" y="708223"/>
            <a:ext cx="2067775" cy="61555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3400" dirty="0">
                <a:solidFill>
                  <a:srgbClr val="FFFFFF"/>
                </a:solidFill>
                <a:latin typeface="+mj-ea"/>
                <a:ea typeface="+mj-ea"/>
              </a:rPr>
              <a:t>PART 04</a:t>
            </a:r>
            <a:endParaRPr lang="zh-CN" altLang="en-US" sz="3400" dirty="0">
              <a:solidFill>
                <a:srgbClr val="FFFFFF"/>
              </a:solidFill>
              <a:latin typeface="+mj-ea"/>
              <a:ea typeface="+mj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819399" y="549275"/>
            <a:ext cx="2032001" cy="46672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800" dirty="0">
                <a:solidFill>
                  <a:srgbClr val="FFFFFF"/>
                </a:solidFill>
                <a:latin typeface="+mj-ea"/>
                <a:ea typeface="+mj-ea"/>
              </a:rPr>
              <a:t>项目概述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11420476" y="6394451"/>
            <a:ext cx="288924" cy="190500"/>
          </a:xfrm>
          <a:prstGeom prst="rect">
            <a:avLst/>
          </a:prstGeom>
          <a:noFill/>
        </p:spPr>
        <p:txBody>
          <a:bodyPr wrap="none" rtlCol="0" anchor="ctr" anchorCtr="1">
            <a:noAutofit/>
          </a:bodyPr>
          <a:lstStyle/>
          <a:p>
            <a:r>
              <a:rPr lang="en-US" altLang="zh-CN" sz="1100" dirty="0">
                <a:solidFill>
                  <a:srgbClr val="FFFFFF"/>
                </a:solidFill>
                <a:latin typeface="+mj-ea"/>
                <a:ea typeface="+mj-ea"/>
              </a:rPr>
              <a:t>08</a:t>
            </a:r>
            <a:endParaRPr lang="zh-CN" altLang="en-US" sz="1100" dirty="0">
              <a:solidFill>
                <a:srgbClr val="FFFFFF"/>
              </a:solidFill>
              <a:latin typeface="+mj-ea"/>
              <a:ea typeface="+mj-ea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7736818" y="1240743"/>
            <a:ext cx="4150065" cy="2559268"/>
            <a:chOff x="7736818" y="1240743"/>
            <a:chExt cx="4150065" cy="2559268"/>
          </a:xfrm>
        </p:grpSpPr>
        <p:sp>
          <p:nvSpPr>
            <p:cNvPr id="18" name="矩形 17"/>
            <p:cNvSpPr/>
            <p:nvPr/>
          </p:nvSpPr>
          <p:spPr>
            <a:xfrm rot="16200000">
              <a:off x="7736818" y="3621869"/>
              <a:ext cx="178142" cy="17814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sz="3400"/>
            </a:p>
          </p:txBody>
        </p:sp>
        <p:sp>
          <p:nvSpPr>
            <p:cNvPr id="17" name="矩形 16"/>
            <p:cNvSpPr/>
            <p:nvPr/>
          </p:nvSpPr>
          <p:spPr>
            <a:xfrm rot="16200000">
              <a:off x="8620524" y="530939"/>
              <a:ext cx="2377862" cy="3977057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sz="3400" dirty="0"/>
            </a:p>
          </p:txBody>
        </p:sp>
        <p:sp>
          <p:nvSpPr>
            <p:cNvPr id="19" name="矩形 18"/>
            <p:cNvSpPr/>
            <p:nvPr/>
          </p:nvSpPr>
          <p:spPr>
            <a:xfrm rot="16200000">
              <a:off x="11708741" y="3621869"/>
              <a:ext cx="178142" cy="17814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sz="3400"/>
            </a:p>
          </p:txBody>
        </p:sp>
        <p:sp>
          <p:nvSpPr>
            <p:cNvPr id="20" name="矩形 19"/>
            <p:cNvSpPr/>
            <p:nvPr/>
          </p:nvSpPr>
          <p:spPr>
            <a:xfrm rot="16200000">
              <a:off x="7736818" y="1240743"/>
              <a:ext cx="178142" cy="17814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sz="3400"/>
            </a:p>
          </p:txBody>
        </p:sp>
        <p:sp>
          <p:nvSpPr>
            <p:cNvPr id="21" name="矩形 20"/>
            <p:cNvSpPr/>
            <p:nvPr/>
          </p:nvSpPr>
          <p:spPr>
            <a:xfrm rot="16200000">
              <a:off x="11708741" y="1240743"/>
              <a:ext cx="178142" cy="17814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sz="3400"/>
            </a:p>
          </p:txBody>
        </p:sp>
      </p:grpSp>
      <p:sp>
        <p:nvSpPr>
          <p:cNvPr id="24" name="任意多边形: 形状 23"/>
          <p:cNvSpPr/>
          <p:nvPr/>
        </p:nvSpPr>
        <p:spPr>
          <a:xfrm flipV="1">
            <a:off x="6838951" y="1568567"/>
            <a:ext cx="4765674" cy="3240651"/>
          </a:xfrm>
          <a:custGeom>
            <a:avLst/>
            <a:gdLst>
              <a:gd name="connsiteX0" fmla="*/ 0 w 4765674"/>
              <a:gd name="connsiteY0" fmla="*/ 3240651 h 3240651"/>
              <a:gd name="connsiteX1" fmla="*/ 4765674 w 4765674"/>
              <a:gd name="connsiteY1" fmla="*/ 3240651 h 3240651"/>
              <a:gd name="connsiteX2" fmla="*/ 4765674 w 4765674"/>
              <a:gd name="connsiteY2" fmla="*/ 447675 h 3240651"/>
              <a:gd name="connsiteX3" fmla="*/ 4210050 w 4765674"/>
              <a:gd name="connsiteY3" fmla="*/ 447675 h 3240651"/>
              <a:gd name="connsiteX4" fmla="*/ 3762375 w 4765674"/>
              <a:gd name="connsiteY4" fmla="*/ 0 h 3240651"/>
              <a:gd name="connsiteX5" fmla="*/ 3762375 w 4765674"/>
              <a:gd name="connsiteY5" fmla="*/ 447675 h 3240651"/>
              <a:gd name="connsiteX6" fmla="*/ 0 w 4765674"/>
              <a:gd name="connsiteY6" fmla="*/ 447675 h 3240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65674" h="3240651">
                <a:moveTo>
                  <a:pt x="0" y="3240651"/>
                </a:moveTo>
                <a:lnTo>
                  <a:pt x="4765674" y="3240651"/>
                </a:lnTo>
                <a:lnTo>
                  <a:pt x="4765674" y="447675"/>
                </a:lnTo>
                <a:lnTo>
                  <a:pt x="4210050" y="447675"/>
                </a:lnTo>
                <a:lnTo>
                  <a:pt x="3762375" y="0"/>
                </a:lnTo>
                <a:lnTo>
                  <a:pt x="3762375" y="447675"/>
                </a:lnTo>
                <a:lnTo>
                  <a:pt x="0" y="447675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5" name="文本框 24"/>
          <p:cNvSpPr txBox="1"/>
          <p:nvPr/>
        </p:nvSpPr>
        <p:spPr>
          <a:xfrm>
            <a:off x="7227412" y="2212703"/>
            <a:ext cx="3988753" cy="172302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2000" spc="12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我们的项目是</a:t>
            </a:r>
            <a:r>
              <a:rPr lang="en-US" altLang="zh-CN" sz="2000" spc="120" dirty="0" err="1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OfficePLUS</a:t>
            </a:r>
            <a:r>
              <a:rPr lang="zh-CN" altLang="en-US" sz="2000" spc="12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模板设计营计划，旨在为所有</a:t>
            </a:r>
            <a:r>
              <a:rPr lang="en-US" altLang="zh-CN" sz="2000" spc="12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PPT</a:t>
            </a:r>
            <a:r>
              <a:rPr lang="zh-CN" altLang="en-US" sz="2000" spc="12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需求者提供实用的模板、好看的模板、便宜的模板。</a:t>
            </a:r>
          </a:p>
        </p:txBody>
      </p:sp>
      <p:sp>
        <p:nvSpPr>
          <p:cNvPr id="26" name="图形 136"/>
          <p:cNvSpPr/>
          <p:nvPr/>
        </p:nvSpPr>
        <p:spPr>
          <a:xfrm>
            <a:off x="-33704" y="5775024"/>
            <a:ext cx="1242158" cy="1216326"/>
          </a:xfrm>
          <a:custGeom>
            <a:avLst/>
            <a:gdLst>
              <a:gd name="connsiteX0" fmla="*/ 471965 w 941119"/>
              <a:gd name="connsiteY0" fmla="*/ 921371 h 921549"/>
              <a:gd name="connsiteX1" fmla="*/ 470026 w 941119"/>
              <a:gd name="connsiteY1" fmla="*/ 907245 h 921549"/>
              <a:gd name="connsiteX2" fmla="*/ 470026 w 941119"/>
              <a:gd name="connsiteY2" fmla="*/ 886680 h 921549"/>
              <a:gd name="connsiteX3" fmla="*/ 469296 w 941119"/>
              <a:gd name="connsiteY3" fmla="*/ 873871 h 921549"/>
              <a:gd name="connsiteX4" fmla="*/ 469012 w 941119"/>
              <a:gd name="connsiteY4" fmla="*/ 862574 h 921549"/>
              <a:gd name="connsiteX5" fmla="*/ 468211 w 941119"/>
              <a:gd name="connsiteY5" fmla="*/ 849266 h 921549"/>
              <a:gd name="connsiteX6" fmla="*/ 468016 w 941119"/>
              <a:gd name="connsiteY6" fmla="*/ 845157 h 921549"/>
              <a:gd name="connsiteX7" fmla="*/ 467144 w 941119"/>
              <a:gd name="connsiteY7" fmla="*/ 830301 h 921549"/>
              <a:gd name="connsiteX8" fmla="*/ 466966 w 941119"/>
              <a:gd name="connsiteY8" fmla="*/ 824662 h 921549"/>
              <a:gd name="connsiteX9" fmla="*/ 466201 w 941119"/>
              <a:gd name="connsiteY9" fmla="*/ 815980 h 921549"/>
              <a:gd name="connsiteX10" fmla="*/ 466041 w 941119"/>
              <a:gd name="connsiteY10" fmla="*/ 814468 h 921549"/>
              <a:gd name="connsiteX11" fmla="*/ 464813 w 941119"/>
              <a:gd name="connsiteY11" fmla="*/ 796037 h 921549"/>
              <a:gd name="connsiteX12" fmla="*/ 463176 w 941119"/>
              <a:gd name="connsiteY12" fmla="*/ 781271 h 921549"/>
              <a:gd name="connsiteX13" fmla="*/ 462892 w 941119"/>
              <a:gd name="connsiteY13" fmla="*/ 778727 h 921549"/>
              <a:gd name="connsiteX14" fmla="*/ 461113 w 941119"/>
              <a:gd name="connsiteY14" fmla="*/ 762431 h 921549"/>
              <a:gd name="connsiteX15" fmla="*/ 459992 w 941119"/>
              <a:gd name="connsiteY15" fmla="*/ 753286 h 921549"/>
              <a:gd name="connsiteX16" fmla="*/ 454904 w 941119"/>
              <a:gd name="connsiteY16" fmla="*/ 720890 h 921549"/>
              <a:gd name="connsiteX17" fmla="*/ 445137 w 941119"/>
              <a:gd name="connsiteY17" fmla="*/ 676307 h 921549"/>
              <a:gd name="connsiteX18" fmla="*/ 427524 w 941119"/>
              <a:gd name="connsiteY18" fmla="*/ 625888 h 921549"/>
              <a:gd name="connsiteX19" fmla="*/ 401924 w 941119"/>
              <a:gd name="connsiteY19" fmla="*/ 580256 h 921549"/>
              <a:gd name="connsiteX20" fmla="*/ 385378 w 941119"/>
              <a:gd name="connsiteY20" fmla="*/ 559992 h 921549"/>
              <a:gd name="connsiteX21" fmla="*/ 382372 w 941119"/>
              <a:gd name="connsiteY21" fmla="*/ 556434 h 921549"/>
              <a:gd name="connsiteX22" fmla="*/ 376554 w 941119"/>
              <a:gd name="connsiteY22" fmla="*/ 550635 h 921549"/>
              <a:gd name="connsiteX23" fmla="*/ 374170 w 941119"/>
              <a:gd name="connsiteY23" fmla="*/ 548695 h 921549"/>
              <a:gd name="connsiteX24" fmla="*/ 359404 w 941119"/>
              <a:gd name="connsiteY24" fmla="*/ 535940 h 921549"/>
              <a:gd name="connsiteX25" fmla="*/ 336526 w 941119"/>
              <a:gd name="connsiteY25" fmla="*/ 520302 h 921549"/>
              <a:gd name="connsiteX26" fmla="*/ 281909 w 941119"/>
              <a:gd name="connsiteY26" fmla="*/ 495395 h 921549"/>
              <a:gd name="connsiteX27" fmla="*/ 237966 w 941119"/>
              <a:gd name="connsiteY27" fmla="*/ 482942 h 921549"/>
              <a:gd name="connsiteX28" fmla="*/ 203239 w 941119"/>
              <a:gd name="connsiteY28" fmla="*/ 476199 h 921549"/>
              <a:gd name="connsiteX29" fmla="*/ 171839 w 941119"/>
              <a:gd name="connsiteY29" fmla="*/ 471449 h 921549"/>
              <a:gd name="connsiteX30" fmla="*/ 158585 w 941119"/>
              <a:gd name="connsiteY30" fmla="*/ 470043 h 921549"/>
              <a:gd name="connsiteX31" fmla="*/ 145349 w 941119"/>
              <a:gd name="connsiteY31" fmla="*/ 468496 h 921549"/>
              <a:gd name="connsiteX32" fmla="*/ 142306 w 941119"/>
              <a:gd name="connsiteY32" fmla="*/ 468140 h 921549"/>
              <a:gd name="connsiteX33" fmla="*/ 132611 w 941119"/>
              <a:gd name="connsiteY33" fmla="*/ 467339 h 921549"/>
              <a:gd name="connsiteX34" fmla="*/ 114180 w 941119"/>
              <a:gd name="connsiteY34" fmla="*/ 466023 h 921549"/>
              <a:gd name="connsiteX35" fmla="*/ 107063 w 941119"/>
              <a:gd name="connsiteY35" fmla="*/ 465364 h 921549"/>
              <a:gd name="connsiteX36" fmla="*/ 105533 w 941119"/>
              <a:gd name="connsiteY36" fmla="*/ 465133 h 921549"/>
              <a:gd name="connsiteX37" fmla="*/ 82975 w 941119"/>
              <a:gd name="connsiteY37" fmla="*/ 463977 h 921549"/>
              <a:gd name="connsiteX38" fmla="*/ 67604 w 941119"/>
              <a:gd name="connsiteY38" fmla="*/ 463176 h 921549"/>
              <a:gd name="connsiteX39" fmla="*/ 58887 w 941119"/>
              <a:gd name="connsiteY39" fmla="*/ 462963 h 921549"/>
              <a:gd name="connsiteX40" fmla="*/ 38374 w 941119"/>
              <a:gd name="connsiteY40" fmla="*/ 462073 h 921549"/>
              <a:gd name="connsiteX41" fmla="*/ 34265 w 941119"/>
              <a:gd name="connsiteY41" fmla="*/ 461984 h 921549"/>
              <a:gd name="connsiteX42" fmla="*/ 4892 w 941119"/>
              <a:gd name="connsiteY42" fmla="*/ 461931 h 921549"/>
              <a:gd name="connsiteX43" fmla="*/ 1334 w 941119"/>
              <a:gd name="connsiteY43" fmla="*/ 461344 h 921549"/>
              <a:gd name="connsiteX44" fmla="*/ 4394 w 941119"/>
              <a:gd name="connsiteY44" fmla="*/ 461077 h 921549"/>
              <a:gd name="connsiteX45" fmla="*/ 22416 w 941119"/>
              <a:gd name="connsiteY45" fmla="*/ 460952 h 921549"/>
              <a:gd name="connsiteX46" fmla="*/ 33090 w 941119"/>
              <a:gd name="connsiteY46" fmla="*/ 460205 h 921549"/>
              <a:gd name="connsiteX47" fmla="*/ 37200 w 941119"/>
              <a:gd name="connsiteY47" fmla="*/ 460027 h 921549"/>
              <a:gd name="connsiteX48" fmla="*/ 54688 w 941119"/>
              <a:gd name="connsiteY48" fmla="*/ 460027 h 921549"/>
              <a:gd name="connsiteX49" fmla="*/ 64918 w 941119"/>
              <a:gd name="connsiteY49" fmla="*/ 459334 h 921549"/>
              <a:gd name="connsiteX50" fmla="*/ 74151 w 941119"/>
              <a:gd name="connsiteY50" fmla="*/ 459031 h 921549"/>
              <a:gd name="connsiteX51" fmla="*/ 87992 w 941119"/>
              <a:gd name="connsiteY51" fmla="*/ 458195 h 921549"/>
              <a:gd name="connsiteX52" fmla="*/ 93116 w 941119"/>
              <a:gd name="connsiteY52" fmla="*/ 457999 h 921549"/>
              <a:gd name="connsiteX53" fmla="*/ 105391 w 941119"/>
              <a:gd name="connsiteY53" fmla="*/ 457163 h 921549"/>
              <a:gd name="connsiteX54" fmla="*/ 109501 w 941119"/>
              <a:gd name="connsiteY54" fmla="*/ 456985 h 921549"/>
              <a:gd name="connsiteX55" fmla="*/ 120744 w 941119"/>
              <a:gd name="connsiteY55" fmla="*/ 456131 h 921549"/>
              <a:gd name="connsiteX56" fmla="*/ 124302 w 941119"/>
              <a:gd name="connsiteY56" fmla="*/ 455953 h 921549"/>
              <a:gd name="connsiteX57" fmla="*/ 132468 w 941119"/>
              <a:gd name="connsiteY57" fmla="*/ 455171 h 921549"/>
              <a:gd name="connsiteX58" fmla="*/ 133998 w 941119"/>
              <a:gd name="connsiteY58" fmla="*/ 454993 h 921549"/>
              <a:gd name="connsiteX59" fmla="*/ 149850 w 941119"/>
              <a:gd name="connsiteY59" fmla="*/ 453747 h 921549"/>
              <a:gd name="connsiteX60" fmla="*/ 163050 w 941119"/>
              <a:gd name="connsiteY60" fmla="*/ 452128 h 921549"/>
              <a:gd name="connsiteX61" fmla="*/ 174774 w 941119"/>
              <a:gd name="connsiteY61" fmla="*/ 450794 h 921549"/>
              <a:gd name="connsiteX62" fmla="*/ 193543 w 941119"/>
              <a:gd name="connsiteY62" fmla="*/ 448125 h 921549"/>
              <a:gd name="connsiteX63" fmla="*/ 214251 w 941119"/>
              <a:gd name="connsiteY63" fmla="*/ 444656 h 921549"/>
              <a:gd name="connsiteX64" fmla="*/ 226367 w 941119"/>
              <a:gd name="connsiteY64" fmla="*/ 442450 h 921549"/>
              <a:gd name="connsiteX65" fmla="*/ 281357 w 941119"/>
              <a:gd name="connsiteY65" fmla="*/ 427649 h 921549"/>
              <a:gd name="connsiteX66" fmla="*/ 326634 w 941119"/>
              <a:gd name="connsiteY66" fmla="*/ 408079 h 921549"/>
              <a:gd name="connsiteX67" fmla="*/ 363425 w 941119"/>
              <a:gd name="connsiteY67" fmla="*/ 383724 h 921549"/>
              <a:gd name="connsiteX68" fmla="*/ 387834 w 941119"/>
              <a:gd name="connsiteY68" fmla="*/ 360205 h 921549"/>
              <a:gd name="connsiteX69" fmla="*/ 411708 w 941119"/>
              <a:gd name="connsiteY69" fmla="*/ 327470 h 921549"/>
              <a:gd name="connsiteX70" fmla="*/ 423681 w 941119"/>
              <a:gd name="connsiteY70" fmla="*/ 305321 h 921549"/>
              <a:gd name="connsiteX71" fmla="*/ 440138 w 941119"/>
              <a:gd name="connsiteY71" fmla="*/ 262624 h 921549"/>
              <a:gd name="connsiteX72" fmla="*/ 450527 w 941119"/>
              <a:gd name="connsiteY72" fmla="*/ 222915 h 921549"/>
              <a:gd name="connsiteX73" fmla="*/ 455082 w 941119"/>
              <a:gd name="connsiteY73" fmla="*/ 200286 h 921549"/>
              <a:gd name="connsiteX74" fmla="*/ 458640 w 941119"/>
              <a:gd name="connsiteY74" fmla="*/ 177514 h 921549"/>
              <a:gd name="connsiteX75" fmla="*/ 460419 w 941119"/>
              <a:gd name="connsiteY75" fmla="*/ 166840 h 921549"/>
              <a:gd name="connsiteX76" fmla="*/ 461415 w 941119"/>
              <a:gd name="connsiteY76" fmla="*/ 158176 h 921549"/>
              <a:gd name="connsiteX77" fmla="*/ 462803 w 941119"/>
              <a:gd name="connsiteY77" fmla="*/ 144922 h 921549"/>
              <a:gd name="connsiteX78" fmla="*/ 464422 w 941119"/>
              <a:gd name="connsiteY78" fmla="*/ 130155 h 921549"/>
              <a:gd name="connsiteX79" fmla="*/ 464689 w 941119"/>
              <a:gd name="connsiteY79" fmla="*/ 128643 h 921549"/>
              <a:gd name="connsiteX80" fmla="*/ 465881 w 941119"/>
              <a:gd name="connsiteY80" fmla="*/ 110728 h 921549"/>
              <a:gd name="connsiteX81" fmla="*/ 466557 w 941119"/>
              <a:gd name="connsiteY81" fmla="*/ 104110 h 921549"/>
              <a:gd name="connsiteX82" fmla="*/ 466788 w 941119"/>
              <a:gd name="connsiteY82" fmla="*/ 102580 h 921549"/>
              <a:gd name="connsiteX83" fmla="*/ 467944 w 941119"/>
              <a:gd name="connsiteY83" fmla="*/ 80538 h 921549"/>
              <a:gd name="connsiteX84" fmla="*/ 468674 w 941119"/>
              <a:gd name="connsiteY84" fmla="*/ 69294 h 921549"/>
              <a:gd name="connsiteX85" fmla="*/ 468958 w 941119"/>
              <a:gd name="connsiteY85" fmla="*/ 61075 h 921549"/>
              <a:gd name="connsiteX86" fmla="*/ 469795 w 941119"/>
              <a:gd name="connsiteY86" fmla="*/ 45188 h 921549"/>
              <a:gd name="connsiteX87" fmla="*/ 469919 w 941119"/>
              <a:gd name="connsiteY87" fmla="*/ 41096 h 921549"/>
              <a:gd name="connsiteX88" fmla="*/ 470026 w 941119"/>
              <a:gd name="connsiteY88" fmla="*/ 10230 h 921549"/>
              <a:gd name="connsiteX89" fmla="*/ 471947 w 941119"/>
              <a:gd name="connsiteY89" fmla="*/ 1334 h 921549"/>
              <a:gd name="connsiteX90" fmla="*/ 471947 w 941119"/>
              <a:gd name="connsiteY90" fmla="*/ 5462 h 921549"/>
              <a:gd name="connsiteX91" fmla="*/ 472054 w 941119"/>
              <a:gd name="connsiteY91" fmla="*/ 28589 h 921549"/>
              <a:gd name="connsiteX92" fmla="*/ 472783 w 941119"/>
              <a:gd name="connsiteY92" fmla="*/ 40883 h 921549"/>
              <a:gd name="connsiteX93" fmla="*/ 473068 w 941119"/>
              <a:gd name="connsiteY93" fmla="*/ 51664 h 921549"/>
              <a:gd name="connsiteX94" fmla="*/ 473904 w 941119"/>
              <a:gd name="connsiteY94" fmla="*/ 68067 h 921549"/>
              <a:gd name="connsiteX95" fmla="*/ 474100 w 941119"/>
              <a:gd name="connsiteY95" fmla="*/ 75183 h 921549"/>
              <a:gd name="connsiteX96" fmla="*/ 474900 w 941119"/>
              <a:gd name="connsiteY96" fmla="*/ 86942 h 921549"/>
              <a:gd name="connsiteX97" fmla="*/ 475096 w 941119"/>
              <a:gd name="connsiteY97" fmla="*/ 90500 h 921549"/>
              <a:gd name="connsiteX98" fmla="*/ 475986 w 941119"/>
              <a:gd name="connsiteY98" fmla="*/ 103808 h 921549"/>
              <a:gd name="connsiteX99" fmla="*/ 476146 w 941119"/>
              <a:gd name="connsiteY99" fmla="*/ 108415 h 921549"/>
              <a:gd name="connsiteX100" fmla="*/ 476893 w 941119"/>
              <a:gd name="connsiteY100" fmla="*/ 116065 h 921549"/>
              <a:gd name="connsiteX101" fmla="*/ 477071 w 941119"/>
              <a:gd name="connsiteY101" fmla="*/ 117595 h 921549"/>
              <a:gd name="connsiteX102" fmla="*/ 478316 w 941119"/>
              <a:gd name="connsiteY102" fmla="*/ 134479 h 921549"/>
              <a:gd name="connsiteX103" fmla="*/ 480095 w 941119"/>
              <a:gd name="connsiteY103" fmla="*/ 149227 h 921549"/>
              <a:gd name="connsiteX104" fmla="*/ 481163 w 941119"/>
              <a:gd name="connsiteY104" fmla="*/ 159421 h 921549"/>
              <a:gd name="connsiteX105" fmla="*/ 491339 w 941119"/>
              <a:gd name="connsiteY105" fmla="*/ 221083 h 921549"/>
              <a:gd name="connsiteX106" fmla="*/ 508204 w 941119"/>
              <a:gd name="connsiteY106" fmla="*/ 280290 h 921549"/>
              <a:gd name="connsiteX107" fmla="*/ 538448 w 941119"/>
              <a:gd name="connsiteY107" fmla="*/ 339639 h 921549"/>
              <a:gd name="connsiteX108" fmla="*/ 552556 w 941119"/>
              <a:gd name="connsiteY108" fmla="*/ 357928 h 921549"/>
              <a:gd name="connsiteX109" fmla="*/ 567073 w 941119"/>
              <a:gd name="connsiteY109" fmla="*/ 373210 h 921549"/>
              <a:gd name="connsiteX110" fmla="*/ 587550 w 941119"/>
              <a:gd name="connsiteY110" fmla="*/ 390289 h 921549"/>
              <a:gd name="connsiteX111" fmla="*/ 609077 w 941119"/>
              <a:gd name="connsiteY111" fmla="*/ 404325 h 921549"/>
              <a:gd name="connsiteX112" fmla="*/ 644249 w 941119"/>
              <a:gd name="connsiteY112" fmla="*/ 421297 h 921549"/>
              <a:gd name="connsiteX113" fmla="*/ 694062 w 941119"/>
              <a:gd name="connsiteY113" fmla="*/ 437202 h 921549"/>
              <a:gd name="connsiteX114" fmla="*/ 725106 w 941119"/>
              <a:gd name="connsiteY114" fmla="*/ 444087 h 921549"/>
              <a:gd name="connsiteX115" fmla="*/ 746846 w 941119"/>
              <a:gd name="connsiteY115" fmla="*/ 447645 h 921549"/>
              <a:gd name="connsiteX116" fmla="*/ 771664 w 941119"/>
              <a:gd name="connsiteY116" fmla="*/ 451328 h 921549"/>
              <a:gd name="connsiteX117" fmla="*/ 784936 w 941119"/>
              <a:gd name="connsiteY117" fmla="*/ 452644 h 921549"/>
              <a:gd name="connsiteX118" fmla="*/ 800200 w 941119"/>
              <a:gd name="connsiteY118" fmla="*/ 454423 h 921549"/>
              <a:gd name="connsiteX119" fmla="*/ 804292 w 941119"/>
              <a:gd name="connsiteY119" fmla="*/ 454672 h 921549"/>
              <a:gd name="connsiteX120" fmla="*/ 811408 w 941119"/>
              <a:gd name="connsiteY120" fmla="*/ 455420 h 921549"/>
              <a:gd name="connsiteX121" fmla="*/ 812422 w 941119"/>
              <a:gd name="connsiteY121" fmla="*/ 455580 h 921549"/>
              <a:gd name="connsiteX122" fmla="*/ 830337 w 941119"/>
              <a:gd name="connsiteY122" fmla="*/ 456754 h 921549"/>
              <a:gd name="connsiteX123" fmla="*/ 839535 w 941119"/>
              <a:gd name="connsiteY123" fmla="*/ 457519 h 921549"/>
              <a:gd name="connsiteX124" fmla="*/ 841065 w 941119"/>
              <a:gd name="connsiteY124" fmla="*/ 457697 h 921549"/>
              <a:gd name="connsiteX125" fmla="*/ 870829 w 941119"/>
              <a:gd name="connsiteY125" fmla="*/ 458871 h 921549"/>
              <a:gd name="connsiteX126" fmla="*/ 879510 w 941119"/>
              <a:gd name="connsiteY126" fmla="*/ 459529 h 921549"/>
              <a:gd name="connsiteX127" fmla="*/ 883602 w 941119"/>
              <a:gd name="connsiteY127" fmla="*/ 459778 h 921549"/>
              <a:gd name="connsiteX128" fmla="*/ 900059 w 941119"/>
              <a:gd name="connsiteY128" fmla="*/ 459885 h 921549"/>
              <a:gd name="connsiteX129" fmla="*/ 913384 w 941119"/>
              <a:gd name="connsiteY129" fmla="*/ 460632 h 921549"/>
              <a:gd name="connsiteX130" fmla="*/ 923133 w 941119"/>
              <a:gd name="connsiteY130" fmla="*/ 460846 h 921549"/>
              <a:gd name="connsiteX131" fmla="*/ 940621 w 941119"/>
              <a:gd name="connsiteY131" fmla="*/ 461522 h 921549"/>
              <a:gd name="connsiteX132" fmla="*/ 937561 w 941119"/>
              <a:gd name="connsiteY132" fmla="*/ 461806 h 921549"/>
              <a:gd name="connsiteX133" fmla="*/ 906694 w 941119"/>
              <a:gd name="connsiteY133" fmla="*/ 461949 h 921549"/>
              <a:gd name="connsiteX134" fmla="*/ 900557 w 941119"/>
              <a:gd name="connsiteY134" fmla="*/ 462482 h 921549"/>
              <a:gd name="connsiteX135" fmla="*/ 895967 w 941119"/>
              <a:gd name="connsiteY135" fmla="*/ 462838 h 921549"/>
              <a:gd name="connsiteX136" fmla="*/ 881040 w 941119"/>
              <a:gd name="connsiteY136" fmla="*/ 462945 h 921549"/>
              <a:gd name="connsiteX137" fmla="*/ 870811 w 941119"/>
              <a:gd name="connsiteY137" fmla="*/ 463639 h 921549"/>
              <a:gd name="connsiteX138" fmla="*/ 860546 w 941119"/>
              <a:gd name="connsiteY138" fmla="*/ 463959 h 921549"/>
              <a:gd name="connsiteX139" fmla="*/ 850316 w 941119"/>
              <a:gd name="connsiteY139" fmla="*/ 464688 h 921549"/>
              <a:gd name="connsiteX140" fmla="*/ 844677 w 941119"/>
              <a:gd name="connsiteY140" fmla="*/ 464955 h 921549"/>
              <a:gd name="connsiteX141" fmla="*/ 832401 w 941119"/>
              <a:gd name="connsiteY141" fmla="*/ 465809 h 921549"/>
              <a:gd name="connsiteX142" fmla="*/ 827793 w 941119"/>
              <a:gd name="connsiteY142" fmla="*/ 466005 h 921549"/>
              <a:gd name="connsiteX143" fmla="*/ 818596 w 941119"/>
              <a:gd name="connsiteY143" fmla="*/ 466788 h 921549"/>
              <a:gd name="connsiteX144" fmla="*/ 817066 w 941119"/>
              <a:gd name="connsiteY144" fmla="*/ 466966 h 921549"/>
              <a:gd name="connsiteX145" fmla="*/ 800200 w 941119"/>
              <a:gd name="connsiteY145" fmla="*/ 468264 h 921549"/>
              <a:gd name="connsiteX146" fmla="*/ 785416 w 941119"/>
              <a:gd name="connsiteY146" fmla="*/ 469777 h 921549"/>
              <a:gd name="connsiteX147" fmla="*/ 773194 w 941119"/>
              <a:gd name="connsiteY147" fmla="*/ 471182 h 921549"/>
              <a:gd name="connsiteX148" fmla="*/ 762004 w 941119"/>
              <a:gd name="connsiteY148" fmla="*/ 472481 h 921549"/>
              <a:gd name="connsiteX149" fmla="*/ 751881 w 941119"/>
              <a:gd name="connsiteY149" fmla="*/ 474117 h 921549"/>
              <a:gd name="connsiteX150" fmla="*/ 724075 w 941119"/>
              <a:gd name="connsiteY150" fmla="*/ 478654 h 921549"/>
              <a:gd name="connsiteX151" fmla="*/ 689063 w 941119"/>
              <a:gd name="connsiteY151" fmla="*/ 486606 h 921549"/>
              <a:gd name="connsiteX152" fmla="*/ 637061 w 941119"/>
              <a:gd name="connsiteY152" fmla="*/ 504272 h 921549"/>
              <a:gd name="connsiteX153" fmla="*/ 592069 w 941119"/>
              <a:gd name="connsiteY153" fmla="*/ 528948 h 921549"/>
              <a:gd name="connsiteX154" fmla="*/ 567073 w 941119"/>
              <a:gd name="connsiteY154" fmla="*/ 549531 h 921549"/>
              <a:gd name="connsiteX155" fmla="*/ 560153 w 941119"/>
              <a:gd name="connsiteY155" fmla="*/ 556434 h 921549"/>
              <a:gd name="connsiteX156" fmla="*/ 541312 w 941119"/>
              <a:gd name="connsiteY156" fmla="*/ 578797 h 921549"/>
              <a:gd name="connsiteX157" fmla="*/ 520355 w 941119"/>
              <a:gd name="connsiteY157" fmla="*/ 613524 h 921549"/>
              <a:gd name="connsiteX158" fmla="*/ 507350 w 941119"/>
              <a:gd name="connsiteY158" fmla="*/ 644266 h 921549"/>
              <a:gd name="connsiteX159" fmla="*/ 493314 w 941119"/>
              <a:gd name="connsiteY159" fmla="*/ 692034 h 921549"/>
              <a:gd name="connsiteX160" fmla="*/ 487514 w 941119"/>
              <a:gd name="connsiteY160" fmla="*/ 720143 h 921549"/>
              <a:gd name="connsiteX161" fmla="*/ 483137 w 941119"/>
              <a:gd name="connsiteY161" fmla="*/ 747985 h 921549"/>
              <a:gd name="connsiteX162" fmla="*/ 479971 w 941119"/>
              <a:gd name="connsiteY162" fmla="*/ 771860 h 921549"/>
              <a:gd name="connsiteX163" fmla="*/ 478281 w 941119"/>
              <a:gd name="connsiteY163" fmla="*/ 786092 h 921549"/>
              <a:gd name="connsiteX164" fmla="*/ 476929 w 941119"/>
              <a:gd name="connsiteY164" fmla="*/ 802442 h 921549"/>
              <a:gd name="connsiteX165" fmla="*/ 475310 w 941119"/>
              <a:gd name="connsiteY165" fmla="*/ 822367 h 921549"/>
              <a:gd name="connsiteX166" fmla="*/ 475185 w 941119"/>
              <a:gd name="connsiteY166" fmla="*/ 823381 h 921549"/>
              <a:gd name="connsiteX167" fmla="*/ 474064 w 941119"/>
              <a:gd name="connsiteY167" fmla="*/ 844392 h 921549"/>
              <a:gd name="connsiteX168" fmla="*/ 473246 w 941119"/>
              <a:gd name="connsiteY168" fmla="*/ 859264 h 921549"/>
              <a:gd name="connsiteX169" fmla="*/ 473015 w 941119"/>
              <a:gd name="connsiteY169" fmla="*/ 869014 h 921549"/>
              <a:gd name="connsiteX170" fmla="*/ 472178 w 941119"/>
              <a:gd name="connsiteY170" fmla="*/ 884883 h 921549"/>
              <a:gd name="connsiteX171" fmla="*/ 472036 w 941119"/>
              <a:gd name="connsiteY171" fmla="*/ 888992 h 921549"/>
              <a:gd name="connsiteX172" fmla="*/ 471912 w 941119"/>
              <a:gd name="connsiteY172" fmla="*/ 916265 h 921549"/>
              <a:gd name="connsiteX173" fmla="*/ 471965 w 941119"/>
              <a:gd name="connsiteY173" fmla="*/ 921371 h 921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</a:cxnLst>
            <a:rect l="l" t="t" r="r" b="b"/>
            <a:pathLst>
              <a:path w="941119" h="921549">
                <a:moveTo>
                  <a:pt x="471965" y="921371"/>
                </a:moveTo>
                <a:cubicBezTo>
                  <a:pt x="470378" y="916840"/>
                  <a:pt x="469718" y="912036"/>
                  <a:pt x="470026" y="907245"/>
                </a:cubicBezTo>
                <a:cubicBezTo>
                  <a:pt x="470026" y="900396"/>
                  <a:pt x="470026" y="893529"/>
                  <a:pt x="470026" y="886680"/>
                </a:cubicBezTo>
                <a:cubicBezTo>
                  <a:pt x="470102" y="882398"/>
                  <a:pt x="469859" y="878115"/>
                  <a:pt x="469296" y="873871"/>
                </a:cubicBezTo>
                <a:cubicBezTo>
                  <a:pt x="468951" y="870115"/>
                  <a:pt x="468857" y="866342"/>
                  <a:pt x="469012" y="862574"/>
                </a:cubicBezTo>
                <a:cubicBezTo>
                  <a:pt x="469012" y="858126"/>
                  <a:pt x="469279" y="853678"/>
                  <a:pt x="468211" y="849266"/>
                </a:cubicBezTo>
                <a:cubicBezTo>
                  <a:pt x="468003" y="847907"/>
                  <a:pt x="467937" y="846530"/>
                  <a:pt x="468016" y="845157"/>
                </a:cubicBezTo>
                <a:cubicBezTo>
                  <a:pt x="467891" y="840211"/>
                  <a:pt x="468229" y="835229"/>
                  <a:pt x="467144" y="830301"/>
                </a:cubicBezTo>
                <a:cubicBezTo>
                  <a:pt x="466896" y="828432"/>
                  <a:pt x="466838" y="826542"/>
                  <a:pt x="466966" y="824662"/>
                </a:cubicBezTo>
                <a:cubicBezTo>
                  <a:pt x="467130" y="821746"/>
                  <a:pt x="466872" y="818823"/>
                  <a:pt x="466201" y="815980"/>
                </a:cubicBezTo>
                <a:cubicBezTo>
                  <a:pt x="466059" y="815489"/>
                  <a:pt x="466005" y="814977"/>
                  <a:pt x="466041" y="814468"/>
                </a:cubicBezTo>
                <a:cubicBezTo>
                  <a:pt x="466414" y="808277"/>
                  <a:pt x="465027" y="802192"/>
                  <a:pt x="464813" y="796037"/>
                </a:cubicBezTo>
                <a:cubicBezTo>
                  <a:pt x="464635" y="791091"/>
                  <a:pt x="463746" y="786199"/>
                  <a:pt x="463176" y="781271"/>
                </a:cubicBezTo>
                <a:cubicBezTo>
                  <a:pt x="463038" y="780428"/>
                  <a:pt x="462943" y="779579"/>
                  <a:pt x="462892" y="778727"/>
                </a:cubicBezTo>
                <a:cubicBezTo>
                  <a:pt x="462629" y="773263"/>
                  <a:pt x="462034" y="767821"/>
                  <a:pt x="461113" y="762431"/>
                </a:cubicBezTo>
                <a:cubicBezTo>
                  <a:pt x="460686" y="759388"/>
                  <a:pt x="460401" y="756329"/>
                  <a:pt x="459992" y="753286"/>
                </a:cubicBezTo>
                <a:cubicBezTo>
                  <a:pt x="458498" y="742452"/>
                  <a:pt x="456754" y="731671"/>
                  <a:pt x="454904" y="720890"/>
                </a:cubicBezTo>
                <a:cubicBezTo>
                  <a:pt x="452420" y="705871"/>
                  <a:pt x="449159" y="690989"/>
                  <a:pt x="445137" y="676307"/>
                </a:cubicBezTo>
                <a:cubicBezTo>
                  <a:pt x="440458" y="659107"/>
                  <a:pt x="434573" y="642259"/>
                  <a:pt x="427524" y="625888"/>
                </a:cubicBezTo>
                <a:cubicBezTo>
                  <a:pt x="420559" y="609848"/>
                  <a:pt x="411982" y="594559"/>
                  <a:pt x="401924" y="580256"/>
                </a:cubicBezTo>
                <a:cubicBezTo>
                  <a:pt x="396960" y="573068"/>
                  <a:pt x="391427" y="566292"/>
                  <a:pt x="385378" y="559992"/>
                </a:cubicBezTo>
                <a:cubicBezTo>
                  <a:pt x="384293" y="558889"/>
                  <a:pt x="383333" y="557680"/>
                  <a:pt x="382372" y="556434"/>
                </a:cubicBezTo>
                <a:cubicBezTo>
                  <a:pt x="380666" y="554280"/>
                  <a:pt x="378714" y="552333"/>
                  <a:pt x="376554" y="550635"/>
                </a:cubicBezTo>
                <a:cubicBezTo>
                  <a:pt x="375722" y="550037"/>
                  <a:pt x="374925" y="549389"/>
                  <a:pt x="374170" y="548695"/>
                </a:cubicBezTo>
                <a:cubicBezTo>
                  <a:pt x="369525" y="544134"/>
                  <a:pt x="364594" y="539873"/>
                  <a:pt x="359404" y="535940"/>
                </a:cubicBezTo>
                <a:cubicBezTo>
                  <a:pt x="352144" y="530209"/>
                  <a:pt x="344501" y="524984"/>
                  <a:pt x="336526" y="520302"/>
                </a:cubicBezTo>
                <a:cubicBezTo>
                  <a:pt x="319182" y="510227"/>
                  <a:pt x="300888" y="501885"/>
                  <a:pt x="281909" y="495395"/>
                </a:cubicBezTo>
                <a:cubicBezTo>
                  <a:pt x="267490" y="490476"/>
                  <a:pt x="252821" y="486320"/>
                  <a:pt x="237966" y="482942"/>
                </a:cubicBezTo>
                <a:cubicBezTo>
                  <a:pt x="226473" y="480291"/>
                  <a:pt x="214927" y="477853"/>
                  <a:pt x="203239" y="476199"/>
                </a:cubicBezTo>
                <a:cubicBezTo>
                  <a:pt x="192760" y="474722"/>
                  <a:pt x="182335" y="472641"/>
                  <a:pt x="171839" y="471449"/>
                </a:cubicBezTo>
                <a:cubicBezTo>
                  <a:pt x="167444" y="470933"/>
                  <a:pt x="162943" y="470239"/>
                  <a:pt x="158585" y="470043"/>
                </a:cubicBezTo>
                <a:cubicBezTo>
                  <a:pt x="154226" y="469848"/>
                  <a:pt x="149690" y="469047"/>
                  <a:pt x="145349" y="468496"/>
                </a:cubicBezTo>
                <a:cubicBezTo>
                  <a:pt x="144341" y="468325"/>
                  <a:pt x="143326" y="468206"/>
                  <a:pt x="142306" y="468140"/>
                </a:cubicBezTo>
                <a:cubicBezTo>
                  <a:pt x="139033" y="468140"/>
                  <a:pt x="135795" y="467410"/>
                  <a:pt x="132611" y="467339"/>
                </a:cubicBezTo>
                <a:cubicBezTo>
                  <a:pt x="126420" y="467197"/>
                  <a:pt x="120353" y="465863"/>
                  <a:pt x="114180" y="466023"/>
                </a:cubicBezTo>
                <a:cubicBezTo>
                  <a:pt x="111788" y="466194"/>
                  <a:pt x="109383" y="465971"/>
                  <a:pt x="107063" y="465364"/>
                </a:cubicBezTo>
                <a:cubicBezTo>
                  <a:pt x="106570" y="465201"/>
                  <a:pt x="106053" y="465123"/>
                  <a:pt x="105533" y="465133"/>
                </a:cubicBezTo>
                <a:cubicBezTo>
                  <a:pt x="97972" y="465489"/>
                  <a:pt x="90518" y="464101"/>
                  <a:pt x="82975" y="463977"/>
                </a:cubicBezTo>
                <a:cubicBezTo>
                  <a:pt x="77838" y="464155"/>
                  <a:pt x="72695" y="463886"/>
                  <a:pt x="67604" y="463176"/>
                </a:cubicBezTo>
                <a:cubicBezTo>
                  <a:pt x="64708" y="462883"/>
                  <a:pt x="61794" y="462812"/>
                  <a:pt x="58887" y="462963"/>
                </a:cubicBezTo>
                <a:cubicBezTo>
                  <a:pt x="52037" y="462767"/>
                  <a:pt x="45170" y="463425"/>
                  <a:pt x="38374" y="462073"/>
                </a:cubicBezTo>
                <a:cubicBezTo>
                  <a:pt x="37010" y="461918"/>
                  <a:pt x="35634" y="461888"/>
                  <a:pt x="34265" y="461984"/>
                </a:cubicBezTo>
                <a:lnTo>
                  <a:pt x="4892" y="461931"/>
                </a:lnTo>
                <a:cubicBezTo>
                  <a:pt x="3677" y="462016"/>
                  <a:pt x="2458" y="461815"/>
                  <a:pt x="1334" y="461344"/>
                </a:cubicBezTo>
                <a:cubicBezTo>
                  <a:pt x="2348" y="461255"/>
                  <a:pt x="3380" y="461095"/>
                  <a:pt x="4394" y="461077"/>
                </a:cubicBezTo>
                <a:lnTo>
                  <a:pt x="22416" y="460952"/>
                </a:lnTo>
                <a:cubicBezTo>
                  <a:pt x="25991" y="461127"/>
                  <a:pt x="29574" y="460876"/>
                  <a:pt x="33090" y="460205"/>
                </a:cubicBezTo>
                <a:cubicBezTo>
                  <a:pt x="34449" y="459994"/>
                  <a:pt x="35828" y="459935"/>
                  <a:pt x="37200" y="460027"/>
                </a:cubicBezTo>
                <a:cubicBezTo>
                  <a:pt x="43035" y="460027"/>
                  <a:pt x="48853" y="460027"/>
                  <a:pt x="54688" y="460027"/>
                </a:cubicBezTo>
                <a:cubicBezTo>
                  <a:pt x="58111" y="460079"/>
                  <a:pt x="61533" y="459848"/>
                  <a:pt x="64918" y="459334"/>
                </a:cubicBezTo>
                <a:cubicBezTo>
                  <a:pt x="67984" y="459010"/>
                  <a:pt x="71070" y="458908"/>
                  <a:pt x="74151" y="459031"/>
                </a:cubicBezTo>
                <a:cubicBezTo>
                  <a:pt x="78781" y="459232"/>
                  <a:pt x="83420" y="458953"/>
                  <a:pt x="87992" y="458195"/>
                </a:cubicBezTo>
                <a:cubicBezTo>
                  <a:pt x="89689" y="457960"/>
                  <a:pt x="91405" y="457894"/>
                  <a:pt x="93116" y="457999"/>
                </a:cubicBezTo>
                <a:cubicBezTo>
                  <a:pt x="97226" y="458202"/>
                  <a:pt x="101346" y="457921"/>
                  <a:pt x="105391" y="457163"/>
                </a:cubicBezTo>
                <a:cubicBezTo>
                  <a:pt x="106750" y="456951"/>
                  <a:pt x="108129" y="456891"/>
                  <a:pt x="109501" y="456985"/>
                </a:cubicBezTo>
                <a:cubicBezTo>
                  <a:pt x="113269" y="457163"/>
                  <a:pt x="117046" y="456877"/>
                  <a:pt x="120744" y="456131"/>
                </a:cubicBezTo>
                <a:cubicBezTo>
                  <a:pt x="121919" y="455930"/>
                  <a:pt x="123113" y="455870"/>
                  <a:pt x="124302" y="455953"/>
                </a:cubicBezTo>
                <a:cubicBezTo>
                  <a:pt x="127048" y="456103"/>
                  <a:pt x="129801" y="455839"/>
                  <a:pt x="132468" y="455171"/>
                </a:cubicBezTo>
                <a:cubicBezTo>
                  <a:pt x="132964" y="455021"/>
                  <a:pt x="133482" y="454962"/>
                  <a:pt x="133998" y="454993"/>
                </a:cubicBezTo>
                <a:cubicBezTo>
                  <a:pt x="139335" y="455384"/>
                  <a:pt x="144530" y="453907"/>
                  <a:pt x="149850" y="453747"/>
                </a:cubicBezTo>
                <a:cubicBezTo>
                  <a:pt x="154262" y="453623"/>
                  <a:pt x="158745" y="452680"/>
                  <a:pt x="163050" y="452128"/>
                </a:cubicBezTo>
                <a:cubicBezTo>
                  <a:pt x="166964" y="451648"/>
                  <a:pt x="170878" y="451310"/>
                  <a:pt x="174774" y="450794"/>
                </a:cubicBezTo>
                <a:cubicBezTo>
                  <a:pt x="181036" y="449940"/>
                  <a:pt x="187228" y="448926"/>
                  <a:pt x="193543" y="448125"/>
                </a:cubicBezTo>
                <a:cubicBezTo>
                  <a:pt x="200499" y="447254"/>
                  <a:pt x="207384" y="445973"/>
                  <a:pt x="214251" y="444656"/>
                </a:cubicBezTo>
                <a:cubicBezTo>
                  <a:pt x="218290" y="443874"/>
                  <a:pt x="222364" y="443322"/>
                  <a:pt x="226367" y="442450"/>
                </a:cubicBezTo>
                <a:cubicBezTo>
                  <a:pt x="244963" y="438563"/>
                  <a:pt x="263323" y="433621"/>
                  <a:pt x="281357" y="427649"/>
                </a:cubicBezTo>
                <a:cubicBezTo>
                  <a:pt x="296960" y="422374"/>
                  <a:pt x="312103" y="415829"/>
                  <a:pt x="326634" y="408079"/>
                </a:cubicBezTo>
                <a:cubicBezTo>
                  <a:pt x="339643" y="401148"/>
                  <a:pt x="351963" y="392993"/>
                  <a:pt x="363425" y="383724"/>
                </a:cubicBezTo>
                <a:cubicBezTo>
                  <a:pt x="372173" y="376544"/>
                  <a:pt x="380335" y="368680"/>
                  <a:pt x="387834" y="360205"/>
                </a:cubicBezTo>
                <a:cubicBezTo>
                  <a:pt x="396875" y="350126"/>
                  <a:pt x="404875" y="339159"/>
                  <a:pt x="411708" y="327470"/>
                </a:cubicBezTo>
                <a:cubicBezTo>
                  <a:pt x="415925" y="320212"/>
                  <a:pt x="420195" y="312971"/>
                  <a:pt x="423681" y="305321"/>
                </a:cubicBezTo>
                <a:cubicBezTo>
                  <a:pt x="430088" y="291460"/>
                  <a:pt x="435585" y="277198"/>
                  <a:pt x="440138" y="262624"/>
                </a:cubicBezTo>
                <a:cubicBezTo>
                  <a:pt x="444158" y="249530"/>
                  <a:pt x="447699" y="236329"/>
                  <a:pt x="450527" y="222915"/>
                </a:cubicBezTo>
                <a:cubicBezTo>
                  <a:pt x="452129" y="215390"/>
                  <a:pt x="453801" y="207882"/>
                  <a:pt x="455082" y="200286"/>
                </a:cubicBezTo>
                <a:cubicBezTo>
                  <a:pt x="456363" y="192689"/>
                  <a:pt x="457448" y="185110"/>
                  <a:pt x="458640" y="177514"/>
                </a:cubicBezTo>
                <a:cubicBezTo>
                  <a:pt x="459191" y="173956"/>
                  <a:pt x="459743" y="170398"/>
                  <a:pt x="460419" y="166840"/>
                </a:cubicBezTo>
                <a:cubicBezTo>
                  <a:pt x="460917" y="163975"/>
                  <a:pt x="460881" y="161058"/>
                  <a:pt x="461415" y="158176"/>
                </a:cubicBezTo>
                <a:cubicBezTo>
                  <a:pt x="462234" y="153817"/>
                  <a:pt x="462340" y="149280"/>
                  <a:pt x="462803" y="144922"/>
                </a:cubicBezTo>
                <a:cubicBezTo>
                  <a:pt x="463319" y="139994"/>
                  <a:pt x="463870" y="135083"/>
                  <a:pt x="464422" y="130155"/>
                </a:cubicBezTo>
                <a:cubicBezTo>
                  <a:pt x="464562" y="129662"/>
                  <a:pt x="464651" y="129155"/>
                  <a:pt x="464689" y="128643"/>
                </a:cubicBezTo>
                <a:cubicBezTo>
                  <a:pt x="464368" y="122630"/>
                  <a:pt x="466005" y="116741"/>
                  <a:pt x="465881" y="110728"/>
                </a:cubicBezTo>
                <a:cubicBezTo>
                  <a:pt x="465758" y="108500"/>
                  <a:pt x="465987" y="106267"/>
                  <a:pt x="466557" y="104110"/>
                </a:cubicBezTo>
                <a:cubicBezTo>
                  <a:pt x="466720" y="103617"/>
                  <a:pt x="466799" y="103100"/>
                  <a:pt x="466788" y="102580"/>
                </a:cubicBezTo>
                <a:cubicBezTo>
                  <a:pt x="466397" y="95197"/>
                  <a:pt x="467998" y="87921"/>
                  <a:pt x="467944" y="80538"/>
                </a:cubicBezTo>
                <a:cubicBezTo>
                  <a:pt x="467823" y="76775"/>
                  <a:pt x="468069" y="73010"/>
                  <a:pt x="468674" y="69294"/>
                </a:cubicBezTo>
                <a:cubicBezTo>
                  <a:pt x="468983" y="66566"/>
                  <a:pt x="469078" y="63818"/>
                  <a:pt x="468958" y="61075"/>
                </a:cubicBezTo>
                <a:cubicBezTo>
                  <a:pt x="469101" y="55738"/>
                  <a:pt x="468585" y="50401"/>
                  <a:pt x="469795" y="45188"/>
                </a:cubicBezTo>
                <a:cubicBezTo>
                  <a:pt x="469988" y="43833"/>
                  <a:pt x="470029" y="42460"/>
                  <a:pt x="469919" y="41096"/>
                </a:cubicBezTo>
                <a:cubicBezTo>
                  <a:pt x="469919" y="30795"/>
                  <a:pt x="470079" y="20512"/>
                  <a:pt x="470026" y="10230"/>
                </a:cubicBezTo>
                <a:cubicBezTo>
                  <a:pt x="470088" y="7168"/>
                  <a:pt x="470741" y="4148"/>
                  <a:pt x="471947" y="1334"/>
                </a:cubicBezTo>
                <a:lnTo>
                  <a:pt x="471947" y="5462"/>
                </a:lnTo>
                <a:cubicBezTo>
                  <a:pt x="471947" y="13183"/>
                  <a:pt x="471947" y="20886"/>
                  <a:pt x="472054" y="28589"/>
                </a:cubicBezTo>
                <a:cubicBezTo>
                  <a:pt x="471995" y="32700"/>
                  <a:pt x="472239" y="36808"/>
                  <a:pt x="472783" y="40883"/>
                </a:cubicBezTo>
                <a:cubicBezTo>
                  <a:pt x="473128" y="44465"/>
                  <a:pt x="473223" y="48068"/>
                  <a:pt x="473068" y="51664"/>
                </a:cubicBezTo>
                <a:cubicBezTo>
                  <a:pt x="473193" y="57143"/>
                  <a:pt x="472819" y="62605"/>
                  <a:pt x="473904" y="68067"/>
                </a:cubicBezTo>
                <a:cubicBezTo>
                  <a:pt x="474171" y="70429"/>
                  <a:pt x="474237" y="72809"/>
                  <a:pt x="474100" y="75183"/>
                </a:cubicBezTo>
                <a:cubicBezTo>
                  <a:pt x="473904" y="79121"/>
                  <a:pt x="474173" y="83068"/>
                  <a:pt x="474900" y="86942"/>
                </a:cubicBezTo>
                <a:cubicBezTo>
                  <a:pt x="475098" y="88117"/>
                  <a:pt x="475164" y="89311"/>
                  <a:pt x="475096" y="90500"/>
                </a:cubicBezTo>
                <a:cubicBezTo>
                  <a:pt x="474922" y="94955"/>
                  <a:pt x="475219" y="99416"/>
                  <a:pt x="475986" y="103808"/>
                </a:cubicBezTo>
                <a:cubicBezTo>
                  <a:pt x="476210" y="105333"/>
                  <a:pt x="476263" y="106878"/>
                  <a:pt x="476146" y="108415"/>
                </a:cubicBezTo>
                <a:cubicBezTo>
                  <a:pt x="476012" y="110988"/>
                  <a:pt x="476263" y="113567"/>
                  <a:pt x="476893" y="116065"/>
                </a:cubicBezTo>
                <a:cubicBezTo>
                  <a:pt x="477041" y="116561"/>
                  <a:pt x="477101" y="117079"/>
                  <a:pt x="477071" y="117595"/>
                </a:cubicBezTo>
                <a:cubicBezTo>
                  <a:pt x="476715" y="123271"/>
                  <a:pt x="478085" y="128821"/>
                  <a:pt x="478316" y="134479"/>
                </a:cubicBezTo>
                <a:cubicBezTo>
                  <a:pt x="478530" y="139407"/>
                  <a:pt x="479455" y="144299"/>
                  <a:pt x="480095" y="149227"/>
                </a:cubicBezTo>
                <a:cubicBezTo>
                  <a:pt x="480487" y="152607"/>
                  <a:pt x="480771" y="156023"/>
                  <a:pt x="481163" y="159421"/>
                </a:cubicBezTo>
                <a:cubicBezTo>
                  <a:pt x="483600" y="180129"/>
                  <a:pt x="487123" y="200659"/>
                  <a:pt x="491339" y="221083"/>
                </a:cubicBezTo>
                <a:cubicBezTo>
                  <a:pt x="495486" y="241209"/>
                  <a:pt x="501124" y="260999"/>
                  <a:pt x="508204" y="280290"/>
                </a:cubicBezTo>
                <a:cubicBezTo>
                  <a:pt x="515675" y="301299"/>
                  <a:pt x="525842" y="321247"/>
                  <a:pt x="538448" y="339639"/>
                </a:cubicBezTo>
                <a:cubicBezTo>
                  <a:pt x="542878" y="345955"/>
                  <a:pt x="547521" y="352092"/>
                  <a:pt x="552556" y="357928"/>
                </a:cubicBezTo>
                <a:cubicBezTo>
                  <a:pt x="557146" y="363265"/>
                  <a:pt x="562092" y="368246"/>
                  <a:pt x="567073" y="373210"/>
                </a:cubicBezTo>
                <a:cubicBezTo>
                  <a:pt x="573448" y="379424"/>
                  <a:pt x="580293" y="385133"/>
                  <a:pt x="587550" y="390289"/>
                </a:cubicBezTo>
                <a:cubicBezTo>
                  <a:pt x="594471" y="395341"/>
                  <a:pt x="601694" y="399949"/>
                  <a:pt x="609077" y="404325"/>
                </a:cubicBezTo>
                <a:cubicBezTo>
                  <a:pt x="620349" y="410876"/>
                  <a:pt x="632106" y="416549"/>
                  <a:pt x="644249" y="421297"/>
                </a:cubicBezTo>
                <a:cubicBezTo>
                  <a:pt x="660441" y="427810"/>
                  <a:pt x="677090" y="433128"/>
                  <a:pt x="694062" y="437202"/>
                </a:cubicBezTo>
                <a:cubicBezTo>
                  <a:pt x="704363" y="439657"/>
                  <a:pt x="714681" y="442148"/>
                  <a:pt x="725106" y="444087"/>
                </a:cubicBezTo>
                <a:cubicBezTo>
                  <a:pt x="732312" y="445439"/>
                  <a:pt x="739517" y="446898"/>
                  <a:pt x="746846" y="447645"/>
                </a:cubicBezTo>
                <a:cubicBezTo>
                  <a:pt x="755155" y="448570"/>
                  <a:pt x="763392" y="450171"/>
                  <a:pt x="771664" y="451328"/>
                </a:cubicBezTo>
                <a:cubicBezTo>
                  <a:pt x="776076" y="451933"/>
                  <a:pt x="780560" y="452164"/>
                  <a:pt x="784936" y="452644"/>
                </a:cubicBezTo>
                <a:cubicBezTo>
                  <a:pt x="790024" y="453178"/>
                  <a:pt x="795112" y="453836"/>
                  <a:pt x="800200" y="454423"/>
                </a:cubicBezTo>
                <a:cubicBezTo>
                  <a:pt x="801552" y="454566"/>
                  <a:pt x="802922" y="454655"/>
                  <a:pt x="804292" y="454672"/>
                </a:cubicBezTo>
                <a:cubicBezTo>
                  <a:pt x="806689" y="454575"/>
                  <a:pt x="809085" y="454827"/>
                  <a:pt x="811408" y="455420"/>
                </a:cubicBezTo>
                <a:cubicBezTo>
                  <a:pt x="811734" y="455535"/>
                  <a:pt x="812077" y="455589"/>
                  <a:pt x="812422" y="455580"/>
                </a:cubicBezTo>
                <a:cubicBezTo>
                  <a:pt x="818453" y="455242"/>
                  <a:pt x="824342" y="456683"/>
                  <a:pt x="830337" y="456754"/>
                </a:cubicBezTo>
                <a:cubicBezTo>
                  <a:pt x="833424" y="456581"/>
                  <a:pt x="836520" y="456838"/>
                  <a:pt x="839535" y="457519"/>
                </a:cubicBezTo>
                <a:cubicBezTo>
                  <a:pt x="840031" y="457667"/>
                  <a:pt x="840549" y="457727"/>
                  <a:pt x="841065" y="457697"/>
                </a:cubicBezTo>
                <a:cubicBezTo>
                  <a:pt x="851010" y="457305"/>
                  <a:pt x="860866" y="459280"/>
                  <a:pt x="870829" y="458871"/>
                </a:cubicBezTo>
                <a:cubicBezTo>
                  <a:pt x="873739" y="458656"/>
                  <a:pt x="876666" y="458876"/>
                  <a:pt x="879510" y="459529"/>
                </a:cubicBezTo>
                <a:cubicBezTo>
                  <a:pt x="880859" y="459773"/>
                  <a:pt x="882232" y="459857"/>
                  <a:pt x="883602" y="459778"/>
                </a:cubicBezTo>
                <a:cubicBezTo>
                  <a:pt x="889082" y="459778"/>
                  <a:pt x="894579" y="459778"/>
                  <a:pt x="900059" y="459885"/>
                </a:cubicBezTo>
                <a:cubicBezTo>
                  <a:pt x="904513" y="459778"/>
                  <a:pt x="908970" y="460029"/>
                  <a:pt x="913384" y="460632"/>
                </a:cubicBezTo>
                <a:cubicBezTo>
                  <a:pt x="916621" y="460979"/>
                  <a:pt x="919883" y="461052"/>
                  <a:pt x="923133" y="460846"/>
                </a:cubicBezTo>
                <a:cubicBezTo>
                  <a:pt x="928970" y="460760"/>
                  <a:pt x="934807" y="460986"/>
                  <a:pt x="940621" y="461522"/>
                </a:cubicBezTo>
                <a:cubicBezTo>
                  <a:pt x="939589" y="461629"/>
                  <a:pt x="938575" y="461789"/>
                  <a:pt x="937561" y="461806"/>
                </a:cubicBezTo>
                <a:lnTo>
                  <a:pt x="906694" y="461949"/>
                </a:lnTo>
                <a:cubicBezTo>
                  <a:pt x="904636" y="461913"/>
                  <a:pt x="902578" y="462093"/>
                  <a:pt x="900557" y="462482"/>
                </a:cubicBezTo>
                <a:cubicBezTo>
                  <a:pt x="899043" y="462762"/>
                  <a:pt x="897506" y="462881"/>
                  <a:pt x="895967" y="462838"/>
                </a:cubicBezTo>
                <a:cubicBezTo>
                  <a:pt x="890985" y="462838"/>
                  <a:pt x="886022" y="462838"/>
                  <a:pt x="881040" y="462945"/>
                </a:cubicBezTo>
                <a:cubicBezTo>
                  <a:pt x="877618" y="462927"/>
                  <a:pt x="874200" y="463160"/>
                  <a:pt x="870811" y="463639"/>
                </a:cubicBezTo>
                <a:cubicBezTo>
                  <a:pt x="867400" y="463968"/>
                  <a:pt x="863970" y="464076"/>
                  <a:pt x="860546" y="463959"/>
                </a:cubicBezTo>
                <a:cubicBezTo>
                  <a:pt x="857119" y="463838"/>
                  <a:pt x="853691" y="464082"/>
                  <a:pt x="850316" y="464688"/>
                </a:cubicBezTo>
                <a:cubicBezTo>
                  <a:pt x="848450" y="464966"/>
                  <a:pt x="846561" y="465055"/>
                  <a:pt x="844677" y="464955"/>
                </a:cubicBezTo>
                <a:cubicBezTo>
                  <a:pt x="840565" y="464795"/>
                  <a:pt x="836450" y="465082"/>
                  <a:pt x="832401" y="465809"/>
                </a:cubicBezTo>
                <a:cubicBezTo>
                  <a:pt x="830876" y="466035"/>
                  <a:pt x="829332" y="466101"/>
                  <a:pt x="827793" y="466005"/>
                </a:cubicBezTo>
                <a:cubicBezTo>
                  <a:pt x="824707" y="465829"/>
                  <a:pt x="821609" y="466092"/>
                  <a:pt x="818596" y="466788"/>
                </a:cubicBezTo>
                <a:cubicBezTo>
                  <a:pt x="818101" y="466944"/>
                  <a:pt x="817582" y="467005"/>
                  <a:pt x="817066" y="466966"/>
                </a:cubicBezTo>
                <a:cubicBezTo>
                  <a:pt x="811391" y="466539"/>
                  <a:pt x="805787" y="467695"/>
                  <a:pt x="800200" y="468264"/>
                </a:cubicBezTo>
                <a:cubicBezTo>
                  <a:pt x="795290" y="468762"/>
                  <a:pt x="790327" y="469065"/>
                  <a:pt x="785416" y="469777"/>
                </a:cubicBezTo>
                <a:cubicBezTo>
                  <a:pt x="781378" y="470364"/>
                  <a:pt x="777286" y="470862"/>
                  <a:pt x="773194" y="471182"/>
                </a:cubicBezTo>
                <a:cubicBezTo>
                  <a:pt x="769458" y="471484"/>
                  <a:pt x="765722" y="471965"/>
                  <a:pt x="762004" y="472481"/>
                </a:cubicBezTo>
                <a:cubicBezTo>
                  <a:pt x="758624" y="472943"/>
                  <a:pt x="755279" y="473762"/>
                  <a:pt x="751881" y="474117"/>
                </a:cubicBezTo>
                <a:cubicBezTo>
                  <a:pt x="742541" y="475149"/>
                  <a:pt x="733308" y="476928"/>
                  <a:pt x="724075" y="478654"/>
                </a:cubicBezTo>
                <a:cubicBezTo>
                  <a:pt x="712315" y="480860"/>
                  <a:pt x="700609" y="483493"/>
                  <a:pt x="689063" y="486606"/>
                </a:cubicBezTo>
                <a:cubicBezTo>
                  <a:pt x="671320" y="491214"/>
                  <a:pt x="653939" y="497119"/>
                  <a:pt x="637061" y="504272"/>
                </a:cubicBezTo>
                <a:cubicBezTo>
                  <a:pt x="621276" y="510972"/>
                  <a:pt x="606203" y="519240"/>
                  <a:pt x="592069" y="528948"/>
                </a:cubicBezTo>
                <a:cubicBezTo>
                  <a:pt x="583147" y="535061"/>
                  <a:pt x="574784" y="541947"/>
                  <a:pt x="567073" y="549531"/>
                </a:cubicBezTo>
                <a:cubicBezTo>
                  <a:pt x="564778" y="551844"/>
                  <a:pt x="562483" y="554157"/>
                  <a:pt x="560153" y="556434"/>
                </a:cubicBezTo>
                <a:cubicBezTo>
                  <a:pt x="553214" y="563307"/>
                  <a:pt x="546908" y="570791"/>
                  <a:pt x="541312" y="578797"/>
                </a:cubicBezTo>
                <a:cubicBezTo>
                  <a:pt x="533346" y="589752"/>
                  <a:pt x="526335" y="601369"/>
                  <a:pt x="520355" y="613524"/>
                </a:cubicBezTo>
                <a:cubicBezTo>
                  <a:pt x="515516" y="623558"/>
                  <a:pt x="511181" y="633805"/>
                  <a:pt x="507350" y="644266"/>
                </a:cubicBezTo>
                <a:cubicBezTo>
                  <a:pt x="501720" y="659893"/>
                  <a:pt x="497032" y="675844"/>
                  <a:pt x="493314" y="692034"/>
                </a:cubicBezTo>
                <a:cubicBezTo>
                  <a:pt x="491143" y="701356"/>
                  <a:pt x="489275" y="710749"/>
                  <a:pt x="487514" y="720143"/>
                </a:cubicBezTo>
                <a:cubicBezTo>
                  <a:pt x="485753" y="729536"/>
                  <a:pt x="484383" y="738663"/>
                  <a:pt x="483137" y="747985"/>
                </a:cubicBezTo>
                <a:cubicBezTo>
                  <a:pt x="482088" y="755937"/>
                  <a:pt x="481163" y="763996"/>
                  <a:pt x="479971" y="771860"/>
                </a:cubicBezTo>
                <a:cubicBezTo>
                  <a:pt x="479259" y="776592"/>
                  <a:pt x="479811" y="781467"/>
                  <a:pt x="478281" y="786092"/>
                </a:cubicBezTo>
                <a:cubicBezTo>
                  <a:pt x="478241" y="791568"/>
                  <a:pt x="477788" y="797033"/>
                  <a:pt x="476929" y="802442"/>
                </a:cubicBezTo>
                <a:cubicBezTo>
                  <a:pt x="476253" y="809077"/>
                  <a:pt x="476733" y="815802"/>
                  <a:pt x="475310" y="822367"/>
                </a:cubicBezTo>
                <a:cubicBezTo>
                  <a:pt x="475233" y="822700"/>
                  <a:pt x="475192" y="823039"/>
                  <a:pt x="475185" y="823381"/>
                </a:cubicBezTo>
                <a:cubicBezTo>
                  <a:pt x="475452" y="830497"/>
                  <a:pt x="474349" y="837400"/>
                  <a:pt x="474064" y="844392"/>
                </a:cubicBezTo>
                <a:cubicBezTo>
                  <a:pt x="474128" y="849362"/>
                  <a:pt x="473856" y="854331"/>
                  <a:pt x="473246" y="859264"/>
                </a:cubicBezTo>
                <a:cubicBezTo>
                  <a:pt x="472927" y="862504"/>
                  <a:pt x="472851" y="865763"/>
                  <a:pt x="473015" y="869014"/>
                </a:cubicBezTo>
                <a:cubicBezTo>
                  <a:pt x="472872" y="874351"/>
                  <a:pt x="473370" y="879688"/>
                  <a:pt x="472178" y="884883"/>
                </a:cubicBezTo>
                <a:cubicBezTo>
                  <a:pt x="471988" y="886244"/>
                  <a:pt x="471940" y="887621"/>
                  <a:pt x="472036" y="888992"/>
                </a:cubicBezTo>
                <a:cubicBezTo>
                  <a:pt x="472036" y="898089"/>
                  <a:pt x="471995" y="907180"/>
                  <a:pt x="471912" y="916265"/>
                </a:cubicBezTo>
                <a:cubicBezTo>
                  <a:pt x="471947" y="917955"/>
                  <a:pt x="471965" y="919663"/>
                  <a:pt x="471965" y="921371"/>
                </a:cubicBez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pic>
        <p:nvPicPr>
          <p:cNvPr id="35" name="图片 34" descr="图片包含 游戏机, 放大镜, 动物, 镜子&#10;&#10;描述已自动生成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96" r="20616"/>
          <a:stretch>
            <a:fillRect/>
          </a:stretch>
        </p:blipFill>
        <p:spPr>
          <a:xfrm>
            <a:off x="4701275" y="1543050"/>
            <a:ext cx="2537725" cy="2266950"/>
          </a:xfrm>
          <a:prstGeom prst="rect">
            <a:avLst/>
          </a:prstGeom>
        </p:spPr>
      </p:pic>
      <p:sp>
        <p:nvSpPr>
          <p:cNvPr id="36" name="文本框 35"/>
          <p:cNvSpPr txBox="1"/>
          <p:nvPr/>
        </p:nvSpPr>
        <p:spPr>
          <a:xfrm>
            <a:off x="815975" y="2505787"/>
            <a:ext cx="3698875" cy="109466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dirty="0">
                <a:solidFill>
                  <a:schemeClr val="bg1"/>
                </a:solidFill>
                <a:latin typeface="+mn-ea"/>
              </a:rPr>
              <a:t>通过差异化的产品或服务，解决</a:t>
            </a:r>
            <a:r>
              <a:rPr lang="en-US" altLang="zh-CN" dirty="0">
                <a:solidFill>
                  <a:schemeClr val="bg1"/>
                </a:solidFill>
                <a:latin typeface="+mn-ea"/>
              </a:rPr>
              <a:t>PPT</a:t>
            </a:r>
            <a:r>
              <a:rPr lang="zh-CN" altLang="en-US" dirty="0">
                <a:solidFill>
                  <a:schemeClr val="bg1"/>
                </a:solidFill>
                <a:latin typeface="+mn-ea"/>
              </a:rPr>
              <a:t>需求者对快速制作</a:t>
            </a:r>
            <a:r>
              <a:rPr lang="en-US" altLang="zh-CN" dirty="0">
                <a:solidFill>
                  <a:schemeClr val="bg1"/>
                </a:solidFill>
                <a:latin typeface="+mn-ea"/>
              </a:rPr>
              <a:t>PPT</a:t>
            </a:r>
            <a:r>
              <a:rPr lang="zh-CN" altLang="en-US" dirty="0">
                <a:solidFill>
                  <a:schemeClr val="bg1"/>
                </a:solidFill>
                <a:latin typeface="+mn-ea"/>
              </a:rPr>
              <a:t>的市场需求和痛点，实现更高的社会价值。</a:t>
            </a:r>
          </a:p>
        </p:txBody>
      </p:sp>
      <p:sp>
        <p:nvSpPr>
          <p:cNvPr id="34" name="文本框 33"/>
          <p:cNvSpPr txBox="1"/>
          <p:nvPr/>
        </p:nvSpPr>
        <p:spPr>
          <a:xfrm>
            <a:off x="815975" y="1972673"/>
            <a:ext cx="4451652" cy="38952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altLang="zh-CN" sz="2400" dirty="0" err="1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OfficePLUS</a:t>
            </a:r>
            <a:r>
              <a:rPr lang="en-US" altLang="zh-CN" sz="24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 </a:t>
            </a:r>
            <a:r>
              <a:rPr lang="zh-CN" altLang="en-US" sz="24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模板设计营计划</a:t>
            </a:r>
          </a:p>
        </p:txBody>
      </p:sp>
      <p:sp>
        <p:nvSpPr>
          <p:cNvPr id="37" name="文本框 36"/>
          <p:cNvSpPr txBox="1"/>
          <p:nvPr/>
        </p:nvSpPr>
        <p:spPr>
          <a:xfrm>
            <a:off x="873125" y="4029787"/>
            <a:ext cx="5622925" cy="73271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dirty="0">
                <a:solidFill>
                  <a:schemeClr val="bg1"/>
                </a:solidFill>
                <a:latin typeface="+mn-ea"/>
              </a:rPr>
              <a:t>经过前期调研，已进入运营状态，已经拥有可以支持解决方案的核心技术和资源。</a:t>
            </a:r>
          </a:p>
        </p:txBody>
      </p:sp>
      <p:grpSp>
        <p:nvGrpSpPr>
          <p:cNvPr id="68" name="组合 67"/>
          <p:cNvGrpSpPr/>
          <p:nvPr/>
        </p:nvGrpSpPr>
        <p:grpSpPr>
          <a:xfrm>
            <a:off x="1108931" y="5022968"/>
            <a:ext cx="1338903" cy="1330207"/>
            <a:chOff x="1108931" y="5022968"/>
            <a:chExt cx="1338903" cy="1330207"/>
          </a:xfrm>
        </p:grpSpPr>
        <p:sp>
          <p:nvSpPr>
            <p:cNvPr id="39" name="图形 32"/>
            <p:cNvSpPr/>
            <p:nvPr/>
          </p:nvSpPr>
          <p:spPr>
            <a:xfrm>
              <a:off x="1108931" y="5022968"/>
              <a:ext cx="1338903" cy="1330207"/>
            </a:xfrm>
            <a:custGeom>
              <a:avLst/>
              <a:gdLst>
                <a:gd name="connsiteX0" fmla="*/ 757752 w 1108940"/>
                <a:gd name="connsiteY0" fmla="*/ 110030 h 1101738"/>
                <a:gd name="connsiteX1" fmla="*/ 709098 w 1108940"/>
                <a:gd name="connsiteY1" fmla="*/ 334410 h 1101738"/>
                <a:gd name="connsiteX2" fmla="*/ 838906 w 1108940"/>
                <a:gd name="connsiteY2" fmla="*/ 268882 h 1101738"/>
                <a:gd name="connsiteX3" fmla="*/ 783699 w 1108940"/>
                <a:gd name="connsiteY3" fmla="*/ 404739 h 1101738"/>
                <a:gd name="connsiteX4" fmla="*/ 1106924 w 1108940"/>
                <a:gd name="connsiteY4" fmla="*/ 350012 h 1101738"/>
                <a:gd name="connsiteX5" fmla="*/ 1109132 w 1108940"/>
                <a:gd name="connsiteY5" fmla="*/ 355029 h 1101738"/>
                <a:gd name="connsiteX6" fmla="*/ 826689 w 1108940"/>
                <a:gd name="connsiteY6" fmla="*/ 495878 h 1101738"/>
                <a:gd name="connsiteX7" fmla="*/ 1021929 w 1108940"/>
                <a:gd name="connsiteY7" fmla="*/ 552285 h 1101738"/>
                <a:gd name="connsiteX8" fmla="*/ 827505 w 1108940"/>
                <a:gd name="connsiteY8" fmla="*/ 595371 h 1101738"/>
                <a:gd name="connsiteX9" fmla="*/ 1080617 w 1108940"/>
                <a:gd name="connsiteY9" fmla="*/ 728948 h 1101738"/>
                <a:gd name="connsiteX10" fmla="*/ 1078433 w 1108940"/>
                <a:gd name="connsiteY10" fmla="*/ 734924 h 1101738"/>
                <a:gd name="connsiteX11" fmla="*/ 783795 w 1108940"/>
                <a:gd name="connsiteY11" fmla="*/ 687782 h 1101738"/>
                <a:gd name="connsiteX12" fmla="*/ 908779 w 1108940"/>
                <a:gd name="connsiteY12" fmla="*/ 848771 h 1101738"/>
                <a:gd name="connsiteX13" fmla="*/ 905371 w 1108940"/>
                <a:gd name="connsiteY13" fmla="*/ 853259 h 1101738"/>
                <a:gd name="connsiteX14" fmla="*/ 707610 w 1108940"/>
                <a:gd name="connsiteY14" fmla="*/ 757247 h 1101738"/>
                <a:gd name="connsiteX15" fmla="*/ 787684 w 1108940"/>
                <a:gd name="connsiteY15" fmla="*/ 1039811 h 1101738"/>
                <a:gd name="connsiteX16" fmla="*/ 782019 w 1108940"/>
                <a:gd name="connsiteY16" fmla="*/ 1043075 h 1101738"/>
                <a:gd name="connsiteX17" fmla="*/ 608213 w 1108940"/>
                <a:gd name="connsiteY17" fmla="*/ 796060 h 1101738"/>
                <a:gd name="connsiteX18" fmla="*/ 558863 w 1108940"/>
                <a:gd name="connsiteY18" fmla="*/ 1056733 h 1101738"/>
                <a:gd name="connsiteX19" fmla="*/ 552838 w 1108940"/>
                <a:gd name="connsiteY19" fmla="*/ 1057213 h 1101738"/>
                <a:gd name="connsiteX20" fmla="*/ 498807 w 1108940"/>
                <a:gd name="connsiteY20" fmla="*/ 795580 h 1101738"/>
                <a:gd name="connsiteX21" fmla="*/ 320681 w 1108940"/>
                <a:gd name="connsiteY21" fmla="*/ 1101378 h 1101738"/>
                <a:gd name="connsiteX22" fmla="*/ 314392 w 1108940"/>
                <a:gd name="connsiteY22" fmla="*/ 1099122 h 1101738"/>
                <a:gd name="connsiteX23" fmla="*/ 398402 w 1108940"/>
                <a:gd name="connsiteY23" fmla="*/ 757439 h 1101738"/>
                <a:gd name="connsiteX24" fmla="*/ 224380 w 1108940"/>
                <a:gd name="connsiteY24" fmla="*/ 852539 h 1101738"/>
                <a:gd name="connsiteX25" fmla="*/ 322793 w 1108940"/>
                <a:gd name="connsiteY25" fmla="*/ 686222 h 1101738"/>
                <a:gd name="connsiteX26" fmla="*/ 3864 w 1108940"/>
                <a:gd name="connsiteY26" fmla="*/ 754607 h 1101738"/>
                <a:gd name="connsiteX27" fmla="*/ 1800 w 1108940"/>
                <a:gd name="connsiteY27" fmla="*/ 749926 h 1101738"/>
                <a:gd name="connsiteX28" fmla="*/ 280235 w 1108940"/>
                <a:gd name="connsiteY28" fmla="*/ 595779 h 1101738"/>
                <a:gd name="connsiteX29" fmla="*/ 146755 w 1108940"/>
                <a:gd name="connsiteY29" fmla="*/ 552573 h 1101738"/>
                <a:gd name="connsiteX30" fmla="*/ 281004 w 1108940"/>
                <a:gd name="connsiteY30" fmla="*/ 495518 h 1101738"/>
                <a:gd name="connsiteX31" fmla="*/ 88211 w 1108940"/>
                <a:gd name="connsiteY31" fmla="*/ 376487 h 1101738"/>
                <a:gd name="connsiteX32" fmla="*/ 90443 w 1108940"/>
                <a:gd name="connsiteY32" fmla="*/ 370342 h 1101738"/>
                <a:gd name="connsiteX33" fmla="*/ 321953 w 1108940"/>
                <a:gd name="connsiteY33" fmla="*/ 403467 h 1101738"/>
                <a:gd name="connsiteX34" fmla="*/ 152779 w 1108940"/>
                <a:gd name="connsiteY34" fmla="*/ 218379 h 1101738"/>
                <a:gd name="connsiteX35" fmla="*/ 156068 w 1108940"/>
                <a:gd name="connsiteY35" fmla="*/ 213723 h 1101738"/>
                <a:gd name="connsiteX36" fmla="*/ 400251 w 1108940"/>
                <a:gd name="connsiteY36" fmla="*/ 334554 h 1101738"/>
                <a:gd name="connsiteX37" fmla="*/ 353493 w 1108940"/>
                <a:gd name="connsiteY37" fmla="*/ 3985 h 1101738"/>
                <a:gd name="connsiteX38" fmla="*/ 359445 w 1108940"/>
                <a:gd name="connsiteY38" fmla="*/ 1800 h 1101738"/>
                <a:gd name="connsiteX39" fmla="*/ 499191 w 1108940"/>
                <a:gd name="connsiteY39" fmla="*/ 295021 h 1101738"/>
                <a:gd name="connsiteX40" fmla="*/ 555838 w 1108940"/>
                <a:gd name="connsiteY40" fmla="*/ 127888 h 1101738"/>
                <a:gd name="connsiteX41" fmla="*/ 608093 w 1108940"/>
                <a:gd name="connsiteY41" fmla="*/ 295261 h 1101738"/>
                <a:gd name="connsiteX42" fmla="*/ 751967 w 1108940"/>
                <a:gd name="connsiteY42" fmla="*/ 106813 h 1101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1108940" h="1101738">
                  <a:moveTo>
                    <a:pt x="757752" y="110030"/>
                  </a:moveTo>
                  <a:cubicBezTo>
                    <a:pt x="742030" y="182471"/>
                    <a:pt x="726332" y="254912"/>
                    <a:pt x="709098" y="334410"/>
                  </a:cubicBezTo>
                  <a:lnTo>
                    <a:pt x="838906" y="268882"/>
                  </a:lnTo>
                  <a:cubicBezTo>
                    <a:pt x="819536" y="316576"/>
                    <a:pt x="802662" y="358101"/>
                    <a:pt x="783699" y="404739"/>
                  </a:cubicBezTo>
                  <a:lnTo>
                    <a:pt x="1106924" y="350012"/>
                  </a:lnTo>
                  <a:cubicBezTo>
                    <a:pt x="1107668" y="351668"/>
                    <a:pt x="1108412" y="353348"/>
                    <a:pt x="1109132" y="355029"/>
                  </a:cubicBezTo>
                  <a:lnTo>
                    <a:pt x="826689" y="495878"/>
                  </a:lnTo>
                  <a:lnTo>
                    <a:pt x="1021929" y="552285"/>
                  </a:lnTo>
                  <a:lnTo>
                    <a:pt x="827505" y="595371"/>
                  </a:lnTo>
                  <a:lnTo>
                    <a:pt x="1080617" y="728948"/>
                  </a:lnTo>
                  <a:lnTo>
                    <a:pt x="1078433" y="734924"/>
                  </a:lnTo>
                  <a:lnTo>
                    <a:pt x="783795" y="687782"/>
                  </a:lnTo>
                  <a:lnTo>
                    <a:pt x="908779" y="848771"/>
                  </a:lnTo>
                  <a:cubicBezTo>
                    <a:pt x="907627" y="850259"/>
                    <a:pt x="906499" y="851771"/>
                    <a:pt x="905371" y="853259"/>
                  </a:cubicBezTo>
                  <a:lnTo>
                    <a:pt x="707610" y="757247"/>
                  </a:lnTo>
                  <a:cubicBezTo>
                    <a:pt x="735285" y="854915"/>
                    <a:pt x="761472" y="947375"/>
                    <a:pt x="787684" y="1039811"/>
                  </a:cubicBezTo>
                  <a:lnTo>
                    <a:pt x="782019" y="1043075"/>
                  </a:lnTo>
                  <a:cubicBezTo>
                    <a:pt x="725804" y="963169"/>
                    <a:pt x="669589" y="883263"/>
                    <a:pt x="608213" y="796060"/>
                  </a:cubicBezTo>
                  <a:lnTo>
                    <a:pt x="558863" y="1056733"/>
                  </a:lnTo>
                  <a:lnTo>
                    <a:pt x="552838" y="1057213"/>
                  </a:lnTo>
                  <a:cubicBezTo>
                    <a:pt x="535532" y="973394"/>
                    <a:pt x="518202" y="889576"/>
                    <a:pt x="498807" y="795580"/>
                  </a:cubicBezTo>
                  <a:lnTo>
                    <a:pt x="320681" y="1101378"/>
                  </a:lnTo>
                  <a:lnTo>
                    <a:pt x="314392" y="1099122"/>
                  </a:lnTo>
                  <a:lnTo>
                    <a:pt x="398402" y="757439"/>
                  </a:lnTo>
                  <a:lnTo>
                    <a:pt x="224380" y="852539"/>
                  </a:lnTo>
                  <a:cubicBezTo>
                    <a:pt x="259545" y="793132"/>
                    <a:pt x="289525" y="742437"/>
                    <a:pt x="322793" y="686222"/>
                  </a:cubicBezTo>
                  <a:lnTo>
                    <a:pt x="3864" y="754607"/>
                  </a:lnTo>
                  <a:lnTo>
                    <a:pt x="1800" y="749926"/>
                  </a:lnTo>
                  <a:lnTo>
                    <a:pt x="280235" y="595779"/>
                  </a:lnTo>
                  <a:lnTo>
                    <a:pt x="146755" y="552573"/>
                  </a:lnTo>
                  <a:lnTo>
                    <a:pt x="281004" y="495518"/>
                  </a:lnTo>
                  <a:lnTo>
                    <a:pt x="88211" y="376487"/>
                  </a:lnTo>
                  <a:lnTo>
                    <a:pt x="90443" y="370342"/>
                  </a:lnTo>
                  <a:lnTo>
                    <a:pt x="321953" y="403467"/>
                  </a:lnTo>
                  <a:cubicBezTo>
                    <a:pt x="262113" y="338082"/>
                    <a:pt x="207458" y="278219"/>
                    <a:pt x="152779" y="218379"/>
                  </a:cubicBezTo>
                  <a:cubicBezTo>
                    <a:pt x="153883" y="216819"/>
                    <a:pt x="154988" y="215283"/>
                    <a:pt x="156068" y="213723"/>
                  </a:cubicBezTo>
                  <a:lnTo>
                    <a:pt x="400251" y="334554"/>
                  </a:lnTo>
                  <a:cubicBezTo>
                    <a:pt x="384217" y="220924"/>
                    <a:pt x="368855" y="112454"/>
                    <a:pt x="353493" y="3985"/>
                  </a:cubicBezTo>
                  <a:lnTo>
                    <a:pt x="359445" y="1800"/>
                  </a:lnTo>
                  <a:lnTo>
                    <a:pt x="499191" y="295021"/>
                  </a:lnTo>
                  <a:cubicBezTo>
                    <a:pt x="518706" y="237414"/>
                    <a:pt x="535700" y="187248"/>
                    <a:pt x="555838" y="127888"/>
                  </a:cubicBezTo>
                  <a:cubicBezTo>
                    <a:pt x="574345" y="187176"/>
                    <a:pt x="590331" y="238302"/>
                    <a:pt x="608093" y="295261"/>
                  </a:cubicBezTo>
                  <a:lnTo>
                    <a:pt x="751967" y="106813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40" name="文本框 39"/>
            <p:cNvSpPr txBox="1"/>
            <p:nvPr/>
          </p:nvSpPr>
          <p:spPr>
            <a:xfrm>
              <a:off x="1400821" y="5481996"/>
              <a:ext cx="592444" cy="35683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>
              <a:defPPr>
                <a:defRPr lang="zh-CN"/>
              </a:defPPr>
              <a:lvl1pPr algn="just">
                <a:lnSpc>
                  <a:spcPct val="120000"/>
                </a:lnSpc>
                <a:defRPr sz="2400">
                  <a:solidFill>
                    <a:schemeClr val="bg1"/>
                  </a:solidFill>
                  <a:latin typeface="+mj-ea"/>
                  <a:ea typeface="+mj-ea"/>
                </a:defRPr>
              </a:lvl1pPr>
            </a:lstStyle>
            <a:p>
              <a:pPr algn="r"/>
              <a:r>
                <a:rPr lang="en-US" altLang="zh-CN" dirty="0"/>
                <a:t>555</a:t>
              </a:r>
              <a:endParaRPr lang="zh-CN" altLang="en-US" dirty="0"/>
            </a:p>
          </p:txBody>
        </p:sp>
        <p:sp>
          <p:nvSpPr>
            <p:cNvPr id="41" name="文本框 40"/>
            <p:cNvSpPr txBox="1"/>
            <p:nvPr/>
          </p:nvSpPr>
          <p:spPr>
            <a:xfrm>
              <a:off x="2032477" y="5603605"/>
              <a:ext cx="237013" cy="23522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just"/>
              <a:r>
                <a:rPr lang="zh-CN" altLang="en-US" sz="1600" dirty="0">
                  <a:solidFill>
                    <a:schemeClr val="bg1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万</a:t>
              </a:r>
            </a:p>
          </p:txBody>
        </p:sp>
        <p:sp>
          <p:nvSpPr>
            <p:cNvPr id="42" name="文本框 41"/>
            <p:cNvSpPr txBox="1"/>
            <p:nvPr/>
          </p:nvSpPr>
          <p:spPr>
            <a:xfrm>
              <a:off x="1387158" y="5869351"/>
              <a:ext cx="947737" cy="37809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1600" dirty="0">
                  <a:solidFill>
                    <a:schemeClr val="bg1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营业收入</a:t>
              </a:r>
            </a:p>
          </p:txBody>
        </p:sp>
      </p:grpSp>
      <p:grpSp>
        <p:nvGrpSpPr>
          <p:cNvPr id="67" name="组合 66"/>
          <p:cNvGrpSpPr/>
          <p:nvPr/>
        </p:nvGrpSpPr>
        <p:grpSpPr>
          <a:xfrm>
            <a:off x="2821074" y="5022968"/>
            <a:ext cx="1338903" cy="1330207"/>
            <a:chOff x="2800571" y="5022968"/>
            <a:chExt cx="1338903" cy="1330207"/>
          </a:xfrm>
        </p:grpSpPr>
        <p:sp>
          <p:nvSpPr>
            <p:cNvPr id="45" name="图形 32"/>
            <p:cNvSpPr/>
            <p:nvPr/>
          </p:nvSpPr>
          <p:spPr>
            <a:xfrm>
              <a:off x="2800571" y="5022968"/>
              <a:ext cx="1338903" cy="1330207"/>
            </a:xfrm>
            <a:custGeom>
              <a:avLst/>
              <a:gdLst>
                <a:gd name="connsiteX0" fmla="*/ 757752 w 1108940"/>
                <a:gd name="connsiteY0" fmla="*/ 110030 h 1101738"/>
                <a:gd name="connsiteX1" fmla="*/ 709098 w 1108940"/>
                <a:gd name="connsiteY1" fmla="*/ 334410 h 1101738"/>
                <a:gd name="connsiteX2" fmla="*/ 838906 w 1108940"/>
                <a:gd name="connsiteY2" fmla="*/ 268882 h 1101738"/>
                <a:gd name="connsiteX3" fmla="*/ 783699 w 1108940"/>
                <a:gd name="connsiteY3" fmla="*/ 404739 h 1101738"/>
                <a:gd name="connsiteX4" fmla="*/ 1106924 w 1108940"/>
                <a:gd name="connsiteY4" fmla="*/ 350012 h 1101738"/>
                <a:gd name="connsiteX5" fmla="*/ 1109132 w 1108940"/>
                <a:gd name="connsiteY5" fmla="*/ 355029 h 1101738"/>
                <a:gd name="connsiteX6" fmla="*/ 826689 w 1108940"/>
                <a:gd name="connsiteY6" fmla="*/ 495878 h 1101738"/>
                <a:gd name="connsiteX7" fmla="*/ 1021929 w 1108940"/>
                <a:gd name="connsiteY7" fmla="*/ 552285 h 1101738"/>
                <a:gd name="connsiteX8" fmla="*/ 827505 w 1108940"/>
                <a:gd name="connsiteY8" fmla="*/ 595371 h 1101738"/>
                <a:gd name="connsiteX9" fmla="*/ 1080617 w 1108940"/>
                <a:gd name="connsiteY9" fmla="*/ 728948 h 1101738"/>
                <a:gd name="connsiteX10" fmla="*/ 1078433 w 1108940"/>
                <a:gd name="connsiteY10" fmla="*/ 734924 h 1101738"/>
                <a:gd name="connsiteX11" fmla="*/ 783795 w 1108940"/>
                <a:gd name="connsiteY11" fmla="*/ 687782 h 1101738"/>
                <a:gd name="connsiteX12" fmla="*/ 908779 w 1108940"/>
                <a:gd name="connsiteY12" fmla="*/ 848771 h 1101738"/>
                <a:gd name="connsiteX13" fmla="*/ 905371 w 1108940"/>
                <a:gd name="connsiteY13" fmla="*/ 853259 h 1101738"/>
                <a:gd name="connsiteX14" fmla="*/ 707610 w 1108940"/>
                <a:gd name="connsiteY14" fmla="*/ 757247 h 1101738"/>
                <a:gd name="connsiteX15" fmla="*/ 787684 w 1108940"/>
                <a:gd name="connsiteY15" fmla="*/ 1039811 h 1101738"/>
                <a:gd name="connsiteX16" fmla="*/ 782019 w 1108940"/>
                <a:gd name="connsiteY16" fmla="*/ 1043075 h 1101738"/>
                <a:gd name="connsiteX17" fmla="*/ 608213 w 1108940"/>
                <a:gd name="connsiteY17" fmla="*/ 796060 h 1101738"/>
                <a:gd name="connsiteX18" fmla="*/ 558863 w 1108940"/>
                <a:gd name="connsiteY18" fmla="*/ 1056733 h 1101738"/>
                <a:gd name="connsiteX19" fmla="*/ 552838 w 1108940"/>
                <a:gd name="connsiteY19" fmla="*/ 1057213 h 1101738"/>
                <a:gd name="connsiteX20" fmla="*/ 498807 w 1108940"/>
                <a:gd name="connsiteY20" fmla="*/ 795580 h 1101738"/>
                <a:gd name="connsiteX21" fmla="*/ 320681 w 1108940"/>
                <a:gd name="connsiteY21" fmla="*/ 1101378 h 1101738"/>
                <a:gd name="connsiteX22" fmla="*/ 314392 w 1108940"/>
                <a:gd name="connsiteY22" fmla="*/ 1099122 h 1101738"/>
                <a:gd name="connsiteX23" fmla="*/ 398402 w 1108940"/>
                <a:gd name="connsiteY23" fmla="*/ 757439 h 1101738"/>
                <a:gd name="connsiteX24" fmla="*/ 224380 w 1108940"/>
                <a:gd name="connsiteY24" fmla="*/ 852539 h 1101738"/>
                <a:gd name="connsiteX25" fmla="*/ 322793 w 1108940"/>
                <a:gd name="connsiteY25" fmla="*/ 686222 h 1101738"/>
                <a:gd name="connsiteX26" fmla="*/ 3864 w 1108940"/>
                <a:gd name="connsiteY26" fmla="*/ 754607 h 1101738"/>
                <a:gd name="connsiteX27" fmla="*/ 1800 w 1108940"/>
                <a:gd name="connsiteY27" fmla="*/ 749926 h 1101738"/>
                <a:gd name="connsiteX28" fmla="*/ 280235 w 1108940"/>
                <a:gd name="connsiteY28" fmla="*/ 595779 h 1101738"/>
                <a:gd name="connsiteX29" fmla="*/ 146755 w 1108940"/>
                <a:gd name="connsiteY29" fmla="*/ 552573 h 1101738"/>
                <a:gd name="connsiteX30" fmla="*/ 281004 w 1108940"/>
                <a:gd name="connsiteY30" fmla="*/ 495518 h 1101738"/>
                <a:gd name="connsiteX31" fmla="*/ 88211 w 1108940"/>
                <a:gd name="connsiteY31" fmla="*/ 376487 h 1101738"/>
                <a:gd name="connsiteX32" fmla="*/ 90443 w 1108940"/>
                <a:gd name="connsiteY32" fmla="*/ 370342 h 1101738"/>
                <a:gd name="connsiteX33" fmla="*/ 321953 w 1108940"/>
                <a:gd name="connsiteY33" fmla="*/ 403467 h 1101738"/>
                <a:gd name="connsiteX34" fmla="*/ 152779 w 1108940"/>
                <a:gd name="connsiteY34" fmla="*/ 218379 h 1101738"/>
                <a:gd name="connsiteX35" fmla="*/ 156068 w 1108940"/>
                <a:gd name="connsiteY35" fmla="*/ 213723 h 1101738"/>
                <a:gd name="connsiteX36" fmla="*/ 400251 w 1108940"/>
                <a:gd name="connsiteY36" fmla="*/ 334554 h 1101738"/>
                <a:gd name="connsiteX37" fmla="*/ 353493 w 1108940"/>
                <a:gd name="connsiteY37" fmla="*/ 3985 h 1101738"/>
                <a:gd name="connsiteX38" fmla="*/ 359445 w 1108940"/>
                <a:gd name="connsiteY38" fmla="*/ 1800 h 1101738"/>
                <a:gd name="connsiteX39" fmla="*/ 499191 w 1108940"/>
                <a:gd name="connsiteY39" fmla="*/ 295021 h 1101738"/>
                <a:gd name="connsiteX40" fmla="*/ 555838 w 1108940"/>
                <a:gd name="connsiteY40" fmla="*/ 127888 h 1101738"/>
                <a:gd name="connsiteX41" fmla="*/ 608093 w 1108940"/>
                <a:gd name="connsiteY41" fmla="*/ 295261 h 1101738"/>
                <a:gd name="connsiteX42" fmla="*/ 751967 w 1108940"/>
                <a:gd name="connsiteY42" fmla="*/ 106813 h 1101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1108940" h="1101738">
                  <a:moveTo>
                    <a:pt x="757752" y="110030"/>
                  </a:moveTo>
                  <a:cubicBezTo>
                    <a:pt x="742030" y="182471"/>
                    <a:pt x="726332" y="254912"/>
                    <a:pt x="709098" y="334410"/>
                  </a:cubicBezTo>
                  <a:lnTo>
                    <a:pt x="838906" y="268882"/>
                  </a:lnTo>
                  <a:cubicBezTo>
                    <a:pt x="819536" y="316576"/>
                    <a:pt x="802662" y="358101"/>
                    <a:pt x="783699" y="404739"/>
                  </a:cubicBezTo>
                  <a:lnTo>
                    <a:pt x="1106924" y="350012"/>
                  </a:lnTo>
                  <a:cubicBezTo>
                    <a:pt x="1107668" y="351668"/>
                    <a:pt x="1108412" y="353348"/>
                    <a:pt x="1109132" y="355029"/>
                  </a:cubicBezTo>
                  <a:lnTo>
                    <a:pt x="826689" y="495878"/>
                  </a:lnTo>
                  <a:lnTo>
                    <a:pt x="1021929" y="552285"/>
                  </a:lnTo>
                  <a:lnTo>
                    <a:pt x="827505" y="595371"/>
                  </a:lnTo>
                  <a:lnTo>
                    <a:pt x="1080617" y="728948"/>
                  </a:lnTo>
                  <a:lnTo>
                    <a:pt x="1078433" y="734924"/>
                  </a:lnTo>
                  <a:lnTo>
                    <a:pt x="783795" y="687782"/>
                  </a:lnTo>
                  <a:lnTo>
                    <a:pt x="908779" y="848771"/>
                  </a:lnTo>
                  <a:cubicBezTo>
                    <a:pt x="907627" y="850259"/>
                    <a:pt x="906499" y="851771"/>
                    <a:pt x="905371" y="853259"/>
                  </a:cubicBezTo>
                  <a:lnTo>
                    <a:pt x="707610" y="757247"/>
                  </a:lnTo>
                  <a:cubicBezTo>
                    <a:pt x="735285" y="854915"/>
                    <a:pt x="761472" y="947375"/>
                    <a:pt x="787684" y="1039811"/>
                  </a:cubicBezTo>
                  <a:lnTo>
                    <a:pt x="782019" y="1043075"/>
                  </a:lnTo>
                  <a:cubicBezTo>
                    <a:pt x="725804" y="963169"/>
                    <a:pt x="669589" y="883263"/>
                    <a:pt x="608213" y="796060"/>
                  </a:cubicBezTo>
                  <a:lnTo>
                    <a:pt x="558863" y="1056733"/>
                  </a:lnTo>
                  <a:lnTo>
                    <a:pt x="552838" y="1057213"/>
                  </a:lnTo>
                  <a:cubicBezTo>
                    <a:pt x="535532" y="973394"/>
                    <a:pt x="518202" y="889576"/>
                    <a:pt x="498807" y="795580"/>
                  </a:cubicBezTo>
                  <a:lnTo>
                    <a:pt x="320681" y="1101378"/>
                  </a:lnTo>
                  <a:lnTo>
                    <a:pt x="314392" y="1099122"/>
                  </a:lnTo>
                  <a:lnTo>
                    <a:pt x="398402" y="757439"/>
                  </a:lnTo>
                  <a:lnTo>
                    <a:pt x="224380" y="852539"/>
                  </a:lnTo>
                  <a:cubicBezTo>
                    <a:pt x="259545" y="793132"/>
                    <a:pt x="289525" y="742437"/>
                    <a:pt x="322793" y="686222"/>
                  </a:cubicBezTo>
                  <a:lnTo>
                    <a:pt x="3864" y="754607"/>
                  </a:lnTo>
                  <a:lnTo>
                    <a:pt x="1800" y="749926"/>
                  </a:lnTo>
                  <a:lnTo>
                    <a:pt x="280235" y="595779"/>
                  </a:lnTo>
                  <a:lnTo>
                    <a:pt x="146755" y="552573"/>
                  </a:lnTo>
                  <a:lnTo>
                    <a:pt x="281004" y="495518"/>
                  </a:lnTo>
                  <a:lnTo>
                    <a:pt x="88211" y="376487"/>
                  </a:lnTo>
                  <a:lnTo>
                    <a:pt x="90443" y="370342"/>
                  </a:lnTo>
                  <a:lnTo>
                    <a:pt x="321953" y="403467"/>
                  </a:lnTo>
                  <a:cubicBezTo>
                    <a:pt x="262113" y="338082"/>
                    <a:pt x="207458" y="278219"/>
                    <a:pt x="152779" y="218379"/>
                  </a:cubicBezTo>
                  <a:cubicBezTo>
                    <a:pt x="153883" y="216819"/>
                    <a:pt x="154988" y="215283"/>
                    <a:pt x="156068" y="213723"/>
                  </a:cubicBezTo>
                  <a:lnTo>
                    <a:pt x="400251" y="334554"/>
                  </a:lnTo>
                  <a:cubicBezTo>
                    <a:pt x="384217" y="220924"/>
                    <a:pt x="368855" y="112454"/>
                    <a:pt x="353493" y="3985"/>
                  </a:cubicBezTo>
                  <a:lnTo>
                    <a:pt x="359445" y="1800"/>
                  </a:lnTo>
                  <a:lnTo>
                    <a:pt x="499191" y="295021"/>
                  </a:lnTo>
                  <a:cubicBezTo>
                    <a:pt x="518706" y="237414"/>
                    <a:pt x="535700" y="187248"/>
                    <a:pt x="555838" y="127888"/>
                  </a:cubicBezTo>
                  <a:cubicBezTo>
                    <a:pt x="574345" y="187176"/>
                    <a:pt x="590331" y="238302"/>
                    <a:pt x="608093" y="295261"/>
                  </a:cubicBezTo>
                  <a:lnTo>
                    <a:pt x="751967" y="106813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46" name="文本框 45"/>
            <p:cNvSpPr txBox="1"/>
            <p:nvPr/>
          </p:nvSpPr>
          <p:spPr>
            <a:xfrm>
              <a:off x="2844800" y="5481996"/>
              <a:ext cx="878205" cy="35683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>
              <a:defPPr>
                <a:defRPr lang="zh-CN"/>
              </a:defPPr>
              <a:lvl1pPr algn="just">
                <a:lnSpc>
                  <a:spcPct val="120000"/>
                </a:lnSpc>
                <a:defRPr sz="2400">
                  <a:solidFill>
                    <a:schemeClr val="bg1"/>
                  </a:solidFill>
                  <a:latin typeface="+mj-ea"/>
                  <a:ea typeface="+mj-ea"/>
                </a:defRPr>
              </a:lvl1pPr>
            </a:lstStyle>
            <a:p>
              <a:pPr algn="r"/>
              <a:r>
                <a:rPr lang="en-US" altLang="zh-CN" dirty="0"/>
                <a:t>1000</a:t>
              </a:r>
              <a:endParaRPr lang="zh-CN" altLang="en-US" dirty="0"/>
            </a:p>
          </p:txBody>
        </p:sp>
        <p:sp>
          <p:nvSpPr>
            <p:cNvPr id="47" name="文本框 46"/>
            <p:cNvSpPr txBox="1"/>
            <p:nvPr/>
          </p:nvSpPr>
          <p:spPr>
            <a:xfrm>
              <a:off x="3762217" y="5603605"/>
              <a:ext cx="237013" cy="23522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just"/>
              <a:r>
                <a:rPr lang="zh-CN" altLang="en-US" sz="1600" dirty="0">
                  <a:solidFill>
                    <a:schemeClr val="bg1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万</a:t>
              </a:r>
            </a:p>
          </p:txBody>
        </p:sp>
        <p:sp>
          <p:nvSpPr>
            <p:cNvPr id="48" name="文本框 47"/>
            <p:cNvSpPr txBox="1"/>
            <p:nvPr/>
          </p:nvSpPr>
          <p:spPr>
            <a:xfrm>
              <a:off x="3027998" y="5869351"/>
              <a:ext cx="947737" cy="37809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1600" dirty="0">
                  <a:solidFill>
                    <a:schemeClr val="bg1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积累用户</a:t>
              </a:r>
            </a:p>
          </p:txBody>
        </p:sp>
      </p:grpSp>
      <p:grpSp>
        <p:nvGrpSpPr>
          <p:cNvPr id="65" name="组合 64"/>
          <p:cNvGrpSpPr/>
          <p:nvPr/>
        </p:nvGrpSpPr>
        <p:grpSpPr>
          <a:xfrm>
            <a:off x="6245360" y="5022968"/>
            <a:ext cx="1338903" cy="1330207"/>
            <a:chOff x="4492211" y="5022968"/>
            <a:chExt cx="1338903" cy="1330207"/>
          </a:xfrm>
        </p:grpSpPr>
        <p:sp>
          <p:nvSpPr>
            <p:cNvPr id="50" name="图形 32"/>
            <p:cNvSpPr/>
            <p:nvPr/>
          </p:nvSpPr>
          <p:spPr>
            <a:xfrm>
              <a:off x="4492211" y="5022968"/>
              <a:ext cx="1338903" cy="1330207"/>
            </a:xfrm>
            <a:custGeom>
              <a:avLst/>
              <a:gdLst>
                <a:gd name="connsiteX0" fmla="*/ 757752 w 1108940"/>
                <a:gd name="connsiteY0" fmla="*/ 110030 h 1101738"/>
                <a:gd name="connsiteX1" fmla="*/ 709098 w 1108940"/>
                <a:gd name="connsiteY1" fmla="*/ 334410 h 1101738"/>
                <a:gd name="connsiteX2" fmla="*/ 838906 w 1108940"/>
                <a:gd name="connsiteY2" fmla="*/ 268882 h 1101738"/>
                <a:gd name="connsiteX3" fmla="*/ 783699 w 1108940"/>
                <a:gd name="connsiteY3" fmla="*/ 404739 h 1101738"/>
                <a:gd name="connsiteX4" fmla="*/ 1106924 w 1108940"/>
                <a:gd name="connsiteY4" fmla="*/ 350012 h 1101738"/>
                <a:gd name="connsiteX5" fmla="*/ 1109132 w 1108940"/>
                <a:gd name="connsiteY5" fmla="*/ 355029 h 1101738"/>
                <a:gd name="connsiteX6" fmla="*/ 826689 w 1108940"/>
                <a:gd name="connsiteY6" fmla="*/ 495878 h 1101738"/>
                <a:gd name="connsiteX7" fmla="*/ 1021929 w 1108940"/>
                <a:gd name="connsiteY7" fmla="*/ 552285 h 1101738"/>
                <a:gd name="connsiteX8" fmla="*/ 827505 w 1108940"/>
                <a:gd name="connsiteY8" fmla="*/ 595371 h 1101738"/>
                <a:gd name="connsiteX9" fmla="*/ 1080617 w 1108940"/>
                <a:gd name="connsiteY9" fmla="*/ 728948 h 1101738"/>
                <a:gd name="connsiteX10" fmla="*/ 1078433 w 1108940"/>
                <a:gd name="connsiteY10" fmla="*/ 734924 h 1101738"/>
                <a:gd name="connsiteX11" fmla="*/ 783795 w 1108940"/>
                <a:gd name="connsiteY11" fmla="*/ 687782 h 1101738"/>
                <a:gd name="connsiteX12" fmla="*/ 908779 w 1108940"/>
                <a:gd name="connsiteY12" fmla="*/ 848771 h 1101738"/>
                <a:gd name="connsiteX13" fmla="*/ 905371 w 1108940"/>
                <a:gd name="connsiteY13" fmla="*/ 853259 h 1101738"/>
                <a:gd name="connsiteX14" fmla="*/ 707610 w 1108940"/>
                <a:gd name="connsiteY14" fmla="*/ 757247 h 1101738"/>
                <a:gd name="connsiteX15" fmla="*/ 787684 w 1108940"/>
                <a:gd name="connsiteY15" fmla="*/ 1039811 h 1101738"/>
                <a:gd name="connsiteX16" fmla="*/ 782019 w 1108940"/>
                <a:gd name="connsiteY16" fmla="*/ 1043075 h 1101738"/>
                <a:gd name="connsiteX17" fmla="*/ 608213 w 1108940"/>
                <a:gd name="connsiteY17" fmla="*/ 796060 h 1101738"/>
                <a:gd name="connsiteX18" fmla="*/ 558863 w 1108940"/>
                <a:gd name="connsiteY18" fmla="*/ 1056733 h 1101738"/>
                <a:gd name="connsiteX19" fmla="*/ 552838 w 1108940"/>
                <a:gd name="connsiteY19" fmla="*/ 1057213 h 1101738"/>
                <a:gd name="connsiteX20" fmla="*/ 498807 w 1108940"/>
                <a:gd name="connsiteY20" fmla="*/ 795580 h 1101738"/>
                <a:gd name="connsiteX21" fmla="*/ 320681 w 1108940"/>
                <a:gd name="connsiteY21" fmla="*/ 1101378 h 1101738"/>
                <a:gd name="connsiteX22" fmla="*/ 314392 w 1108940"/>
                <a:gd name="connsiteY22" fmla="*/ 1099122 h 1101738"/>
                <a:gd name="connsiteX23" fmla="*/ 398402 w 1108940"/>
                <a:gd name="connsiteY23" fmla="*/ 757439 h 1101738"/>
                <a:gd name="connsiteX24" fmla="*/ 224380 w 1108940"/>
                <a:gd name="connsiteY24" fmla="*/ 852539 h 1101738"/>
                <a:gd name="connsiteX25" fmla="*/ 322793 w 1108940"/>
                <a:gd name="connsiteY25" fmla="*/ 686222 h 1101738"/>
                <a:gd name="connsiteX26" fmla="*/ 3864 w 1108940"/>
                <a:gd name="connsiteY26" fmla="*/ 754607 h 1101738"/>
                <a:gd name="connsiteX27" fmla="*/ 1800 w 1108940"/>
                <a:gd name="connsiteY27" fmla="*/ 749926 h 1101738"/>
                <a:gd name="connsiteX28" fmla="*/ 280235 w 1108940"/>
                <a:gd name="connsiteY28" fmla="*/ 595779 h 1101738"/>
                <a:gd name="connsiteX29" fmla="*/ 146755 w 1108940"/>
                <a:gd name="connsiteY29" fmla="*/ 552573 h 1101738"/>
                <a:gd name="connsiteX30" fmla="*/ 281004 w 1108940"/>
                <a:gd name="connsiteY30" fmla="*/ 495518 h 1101738"/>
                <a:gd name="connsiteX31" fmla="*/ 88211 w 1108940"/>
                <a:gd name="connsiteY31" fmla="*/ 376487 h 1101738"/>
                <a:gd name="connsiteX32" fmla="*/ 90443 w 1108940"/>
                <a:gd name="connsiteY32" fmla="*/ 370342 h 1101738"/>
                <a:gd name="connsiteX33" fmla="*/ 321953 w 1108940"/>
                <a:gd name="connsiteY33" fmla="*/ 403467 h 1101738"/>
                <a:gd name="connsiteX34" fmla="*/ 152779 w 1108940"/>
                <a:gd name="connsiteY34" fmla="*/ 218379 h 1101738"/>
                <a:gd name="connsiteX35" fmla="*/ 156068 w 1108940"/>
                <a:gd name="connsiteY35" fmla="*/ 213723 h 1101738"/>
                <a:gd name="connsiteX36" fmla="*/ 400251 w 1108940"/>
                <a:gd name="connsiteY36" fmla="*/ 334554 h 1101738"/>
                <a:gd name="connsiteX37" fmla="*/ 353493 w 1108940"/>
                <a:gd name="connsiteY37" fmla="*/ 3985 h 1101738"/>
                <a:gd name="connsiteX38" fmla="*/ 359445 w 1108940"/>
                <a:gd name="connsiteY38" fmla="*/ 1800 h 1101738"/>
                <a:gd name="connsiteX39" fmla="*/ 499191 w 1108940"/>
                <a:gd name="connsiteY39" fmla="*/ 295021 h 1101738"/>
                <a:gd name="connsiteX40" fmla="*/ 555838 w 1108940"/>
                <a:gd name="connsiteY40" fmla="*/ 127888 h 1101738"/>
                <a:gd name="connsiteX41" fmla="*/ 608093 w 1108940"/>
                <a:gd name="connsiteY41" fmla="*/ 295261 h 1101738"/>
                <a:gd name="connsiteX42" fmla="*/ 751967 w 1108940"/>
                <a:gd name="connsiteY42" fmla="*/ 106813 h 1101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1108940" h="1101738">
                  <a:moveTo>
                    <a:pt x="757752" y="110030"/>
                  </a:moveTo>
                  <a:cubicBezTo>
                    <a:pt x="742030" y="182471"/>
                    <a:pt x="726332" y="254912"/>
                    <a:pt x="709098" y="334410"/>
                  </a:cubicBezTo>
                  <a:lnTo>
                    <a:pt x="838906" y="268882"/>
                  </a:lnTo>
                  <a:cubicBezTo>
                    <a:pt x="819536" y="316576"/>
                    <a:pt x="802662" y="358101"/>
                    <a:pt x="783699" y="404739"/>
                  </a:cubicBezTo>
                  <a:lnTo>
                    <a:pt x="1106924" y="350012"/>
                  </a:lnTo>
                  <a:cubicBezTo>
                    <a:pt x="1107668" y="351668"/>
                    <a:pt x="1108412" y="353348"/>
                    <a:pt x="1109132" y="355029"/>
                  </a:cubicBezTo>
                  <a:lnTo>
                    <a:pt x="826689" y="495878"/>
                  </a:lnTo>
                  <a:lnTo>
                    <a:pt x="1021929" y="552285"/>
                  </a:lnTo>
                  <a:lnTo>
                    <a:pt x="827505" y="595371"/>
                  </a:lnTo>
                  <a:lnTo>
                    <a:pt x="1080617" y="728948"/>
                  </a:lnTo>
                  <a:lnTo>
                    <a:pt x="1078433" y="734924"/>
                  </a:lnTo>
                  <a:lnTo>
                    <a:pt x="783795" y="687782"/>
                  </a:lnTo>
                  <a:lnTo>
                    <a:pt x="908779" y="848771"/>
                  </a:lnTo>
                  <a:cubicBezTo>
                    <a:pt x="907627" y="850259"/>
                    <a:pt x="906499" y="851771"/>
                    <a:pt x="905371" y="853259"/>
                  </a:cubicBezTo>
                  <a:lnTo>
                    <a:pt x="707610" y="757247"/>
                  </a:lnTo>
                  <a:cubicBezTo>
                    <a:pt x="735285" y="854915"/>
                    <a:pt x="761472" y="947375"/>
                    <a:pt x="787684" y="1039811"/>
                  </a:cubicBezTo>
                  <a:lnTo>
                    <a:pt x="782019" y="1043075"/>
                  </a:lnTo>
                  <a:cubicBezTo>
                    <a:pt x="725804" y="963169"/>
                    <a:pt x="669589" y="883263"/>
                    <a:pt x="608213" y="796060"/>
                  </a:cubicBezTo>
                  <a:lnTo>
                    <a:pt x="558863" y="1056733"/>
                  </a:lnTo>
                  <a:lnTo>
                    <a:pt x="552838" y="1057213"/>
                  </a:lnTo>
                  <a:cubicBezTo>
                    <a:pt x="535532" y="973394"/>
                    <a:pt x="518202" y="889576"/>
                    <a:pt x="498807" y="795580"/>
                  </a:cubicBezTo>
                  <a:lnTo>
                    <a:pt x="320681" y="1101378"/>
                  </a:lnTo>
                  <a:lnTo>
                    <a:pt x="314392" y="1099122"/>
                  </a:lnTo>
                  <a:lnTo>
                    <a:pt x="398402" y="757439"/>
                  </a:lnTo>
                  <a:lnTo>
                    <a:pt x="224380" y="852539"/>
                  </a:lnTo>
                  <a:cubicBezTo>
                    <a:pt x="259545" y="793132"/>
                    <a:pt x="289525" y="742437"/>
                    <a:pt x="322793" y="686222"/>
                  </a:cubicBezTo>
                  <a:lnTo>
                    <a:pt x="3864" y="754607"/>
                  </a:lnTo>
                  <a:lnTo>
                    <a:pt x="1800" y="749926"/>
                  </a:lnTo>
                  <a:lnTo>
                    <a:pt x="280235" y="595779"/>
                  </a:lnTo>
                  <a:lnTo>
                    <a:pt x="146755" y="552573"/>
                  </a:lnTo>
                  <a:lnTo>
                    <a:pt x="281004" y="495518"/>
                  </a:lnTo>
                  <a:lnTo>
                    <a:pt x="88211" y="376487"/>
                  </a:lnTo>
                  <a:lnTo>
                    <a:pt x="90443" y="370342"/>
                  </a:lnTo>
                  <a:lnTo>
                    <a:pt x="321953" y="403467"/>
                  </a:lnTo>
                  <a:cubicBezTo>
                    <a:pt x="262113" y="338082"/>
                    <a:pt x="207458" y="278219"/>
                    <a:pt x="152779" y="218379"/>
                  </a:cubicBezTo>
                  <a:cubicBezTo>
                    <a:pt x="153883" y="216819"/>
                    <a:pt x="154988" y="215283"/>
                    <a:pt x="156068" y="213723"/>
                  </a:cubicBezTo>
                  <a:lnTo>
                    <a:pt x="400251" y="334554"/>
                  </a:lnTo>
                  <a:cubicBezTo>
                    <a:pt x="384217" y="220924"/>
                    <a:pt x="368855" y="112454"/>
                    <a:pt x="353493" y="3985"/>
                  </a:cubicBezTo>
                  <a:lnTo>
                    <a:pt x="359445" y="1800"/>
                  </a:lnTo>
                  <a:lnTo>
                    <a:pt x="499191" y="295021"/>
                  </a:lnTo>
                  <a:cubicBezTo>
                    <a:pt x="518706" y="237414"/>
                    <a:pt x="535700" y="187248"/>
                    <a:pt x="555838" y="127888"/>
                  </a:cubicBezTo>
                  <a:cubicBezTo>
                    <a:pt x="574345" y="187176"/>
                    <a:pt x="590331" y="238302"/>
                    <a:pt x="608093" y="295261"/>
                  </a:cubicBezTo>
                  <a:lnTo>
                    <a:pt x="751967" y="106813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51" name="文本框 50"/>
            <p:cNvSpPr txBox="1"/>
            <p:nvPr/>
          </p:nvSpPr>
          <p:spPr>
            <a:xfrm>
              <a:off x="4707901" y="5481996"/>
              <a:ext cx="592444" cy="35683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>
              <a:defPPr>
                <a:defRPr lang="zh-CN"/>
              </a:defPPr>
              <a:lvl1pPr algn="just">
                <a:lnSpc>
                  <a:spcPct val="120000"/>
                </a:lnSpc>
                <a:defRPr sz="2400">
                  <a:solidFill>
                    <a:schemeClr val="bg1"/>
                  </a:solidFill>
                  <a:latin typeface="+mj-ea"/>
                  <a:ea typeface="+mj-ea"/>
                </a:defRPr>
              </a:lvl1pPr>
            </a:lstStyle>
            <a:p>
              <a:pPr algn="r"/>
              <a:r>
                <a:rPr lang="en-US" altLang="zh-CN" dirty="0"/>
                <a:t>91</a:t>
              </a:r>
              <a:endParaRPr lang="zh-CN" altLang="en-US" dirty="0"/>
            </a:p>
          </p:txBody>
        </p:sp>
        <p:sp>
          <p:nvSpPr>
            <p:cNvPr id="52" name="文本框 51"/>
            <p:cNvSpPr txBox="1"/>
            <p:nvPr/>
          </p:nvSpPr>
          <p:spPr>
            <a:xfrm>
              <a:off x="5339557" y="5603605"/>
              <a:ext cx="237013" cy="23522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just"/>
              <a:r>
                <a:rPr lang="en-US" altLang="zh-CN" sz="1600" dirty="0">
                  <a:solidFill>
                    <a:schemeClr val="bg1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%</a:t>
              </a:r>
              <a:endParaRPr lang="zh-CN" altLang="en-US" sz="16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  <p:sp>
          <p:nvSpPr>
            <p:cNvPr id="53" name="文本框 52"/>
            <p:cNvSpPr txBox="1"/>
            <p:nvPr/>
          </p:nvSpPr>
          <p:spPr>
            <a:xfrm>
              <a:off x="4660900" y="5869351"/>
              <a:ext cx="1057275" cy="37809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1600" dirty="0">
                  <a:solidFill>
                    <a:schemeClr val="bg1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产品成熟度</a:t>
              </a:r>
            </a:p>
          </p:txBody>
        </p:sp>
      </p:grpSp>
      <p:grpSp>
        <p:nvGrpSpPr>
          <p:cNvPr id="64" name="组合 63"/>
          <p:cNvGrpSpPr/>
          <p:nvPr/>
        </p:nvGrpSpPr>
        <p:grpSpPr>
          <a:xfrm>
            <a:off x="7957503" y="5022968"/>
            <a:ext cx="1338903" cy="1330207"/>
            <a:chOff x="6183851" y="5022968"/>
            <a:chExt cx="1338903" cy="1330207"/>
          </a:xfrm>
        </p:grpSpPr>
        <p:sp>
          <p:nvSpPr>
            <p:cNvPr id="55" name="图形 32"/>
            <p:cNvSpPr/>
            <p:nvPr/>
          </p:nvSpPr>
          <p:spPr>
            <a:xfrm>
              <a:off x="6183851" y="5022968"/>
              <a:ext cx="1338903" cy="1330207"/>
            </a:xfrm>
            <a:custGeom>
              <a:avLst/>
              <a:gdLst>
                <a:gd name="connsiteX0" fmla="*/ 757752 w 1108940"/>
                <a:gd name="connsiteY0" fmla="*/ 110030 h 1101738"/>
                <a:gd name="connsiteX1" fmla="*/ 709098 w 1108940"/>
                <a:gd name="connsiteY1" fmla="*/ 334410 h 1101738"/>
                <a:gd name="connsiteX2" fmla="*/ 838906 w 1108940"/>
                <a:gd name="connsiteY2" fmla="*/ 268882 h 1101738"/>
                <a:gd name="connsiteX3" fmla="*/ 783699 w 1108940"/>
                <a:gd name="connsiteY3" fmla="*/ 404739 h 1101738"/>
                <a:gd name="connsiteX4" fmla="*/ 1106924 w 1108940"/>
                <a:gd name="connsiteY4" fmla="*/ 350012 h 1101738"/>
                <a:gd name="connsiteX5" fmla="*/ 1109132 w 1108940"/>
                <a:gd name="connsiteY5" fmla="*/ 355029 h 1101738"/>
                <a:gd name="connsiteX6" fmla="*/ 826689 w 1108940"/>
                <a:gd name="connsiteY6" fmla="*/ 495878 h 1101738"/>
                <a:gd name="connsiteX7" fmla="*/ 1021929 w 1108940"/>
                <a:gd name="connsiteY7" fmla="*/ 552285 h 1101738"/>
                <a:gd name="connsiteX8" fmla="*/ 827505 w 1108940"/>
                <a:gd name="connsiteY8" fmla="*/ 595371 h 1101738"/>
                <a:gd name="connsiteX9" fmla="*/ 1080617 w 1108940"/>
                <a:gd name="connsiteY9" fmla="*/ 728948 h 1101738"/>
                <a:gd name="connsiteX10" fmla="*/ 1078433 w 1108940"/>
                <a:gd name="connsiteY10" fmla="*/ 734924 h 1101738"/>
                <a:gd name="connsiteX11" fmla="*/ 783795 w 1108940"/>
                <a:gd name="connsiteY11" fmla="*/ 687782 h 1101738"/>
                <a:gd name="connsiteX12" fmla="*/ 908779 w 1108940"/>
                <a:gd name="connsiteY12" fmla="*/ 848771 h 1101738"/>
                <a:gd name="connsiteX13" fmla="*/ 905371 w 1108940"/>
                <a:gd name="connsiteY13" fmla="*/ 853259 h 1101738"/>
                <a:gd name="connsiteX14" fmla="*/ 707610 w 1108940"/>
                <a:gd name="connsiteY14" fmla="*/ 757247 h 1101738"/>
                <a:gd name="connsiteX15" fmla="*/ 787684 w 1108940"/>
                <a:gd name="connsiteY15" fmla="*/ 1039811 h 1101738"/>
                <a:gd name="connsiteX16" fmla="*/ 782019 w 1108940"/>
                <a:gd name="connsiteY16" fmla="*/ 1043075 h 1101738"/>
                <a:gd name="connsiteX17" fmla="*/ 608213 w 1108940"/>
                <a:gd name="connsiteY17" fmla="*/ 796060 h 1101738"/>
                <a:gd name="connsiteX18" fmla="*/ 558863 w 1108940"/>
                <a:gd name="connsiteY18" fmla="*/ 1056733 h 1101738"/>
                <a:gd name="connsiteX19" fmla="*/ 552838 w 1108940"/>
                <a:gd name="connsiteY19" fmla="*/ 1057213 h 1101738"/>
                <a:gd name="connsiteX20" fmla="*/ 498807 w 1108940"/>
                <a:gd name="connsiteY20" fmla="*/ 795580 h 1101738"/>
                <a:gd name="connsiteX21" fmla="*/ 320681 w 1108940"/>
                <a:gd name="connsiteY21" fmla="*/ 1101378 h 1101738"/>
                <a:gd name="connsiteX22" fmla="*/ 314392 w 1108940"/>
                <a:gd name="connsiteY22" fmla="*/ 1099122 h 1101738"/>
                <a:gd name="connsiteX23" fmla="*/ 398402 w 1108940"/>
                <a:gd name="connsiteY23" fmla="*/ 757439 h 1101738"/>
                <a:gd name="connsiteX24" fmla="*/ 224380 w 1108940"/>
                <a:gd name="connsiteY24" fmla="*/ 852539 h 1101738"/>
                <a:gd name="connsiteX25" fmla="*/ 322793 w 1108940"/>
                <a:gd name="connsiteY25" fmla="*/ 686222 h 1101738"/>
                <a:gd name="connsiteX26" fmla="*/ 3864 w 1108940"/>
                <a:gd name="connsiteY26" fmla="*/ 754607 h 1101738"/>
                <a:gd name="connsiteX27" fmla="*/ 1800 w 1108940"/>
                <a:gd name="connsiteY27" fmla="*/ 749926 h 1101738"/>
                <a:gd name="connsiteX28" fmla="*/ 280235 w 1108940"/>
                <a:gd name="connsiteY28" fmla="*/ 595779 h 1101738"/>
                <a:gd name="connsiteX29" fmla="*/ 146755 w 1108940"/>
                <a:gd name="connsiteY29" fmla="*/ 552573 h 1101738"/>
                <a:gd name="connsiteX30" fmla="*/ 281004 w 1108940"/>
                <a:gd name="connsiteY30" fmla="*/ 495518 h 1101738"/>
                <a:gd name="connsiteX31" fmla="*/ 88211 w 1108940"/>
                <a:gd name="connsiteY31" fmla="*/ 376487 h 1101738"/>
                <a:gd name="connsiteX32" fmla="*/ 90443 w 1108940"/>
                <a:gd name="connsiteY32" fmla="*/ 370342 h 1101738"/>
                <a:gd name="connsiteX33" fmla="*/ 321953 w 1108940"/>
                <a:gd name="connsiteY33" fmla="*/ 403467 h 1101738"/>
                <a:gd name="connsiteX34" fmla="*/ 152779 w 1108940"/>
                <a:gd name="connsiteY34" fmla="*/ 218379 h 1101738"/>
                <a:gd name="connsiteX35" fmla="*/ 156068 w 1108940"/>
                <a:gd name="connsiteY35" fmla="*/ 213723 h 1101738"/>
                <a:gd name="connsiteX36" fmla="*/ 400251 w 1108940"/>
                <a:gd name="connsiteY36" fmla="*/ 334554 h 1101738"/>
                <a:gd name="connsiteX37" fmla="*/ 353493 w 1108940"/>
                <a:gd name="connsiteY37" fmla="*/ 3985 h 1101738"/>
                <a:gd name="connsiteX38" fmla="*/ 359445 w 1108940"/>
                <a:gd name="connsiteY38" fmla="*/ 1800 h 1101738"/>
                <a:gd name="connsiteX39" fmla="*/ 499191 w 1108940"/>
                <a:gd name="connsiteY39" fmla="*/ 295021 h 1101738"/>
                <a:gd name="connsiteX40" fmla="*/ 555838 w 1108940"/>
                <a:gd name="connsiteY40" fmla="*/ 127888 h 1101738"/>
                <a:gd name="connsiteX41" fmla="*/ 608093 w 1108940"/>
                <a:gd name="connsiteY41" fmla="*/ 295261 h 1101738"/>
                <a:gd name="connsiteX42" fmla="*/ 751967 w 1108940"/>
                <a:gd name="connsiteY42" fmla="*/ 106813 h 1101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1108940" h="1101738">
                  <a:moveTo>
                    <a:pt x="757752" y="110030"/>
                  </a:moveTo>
                  <a:cubicBezTo>
                    <a:pt x="742030" y="182471"/>
                    <a:pt x="726332" y="254912"/>
                    <a:pt x="709098" y="334410"/>
                  </a:cubicBezTo>
                  <a:lnTo>
                    <a:pt x="838906" y="268882"/>
                  </a:lnTo>
                  <a:cubicBezTo>
                    <a:pt x="819536" y="316576"/>
                    <a:pt x="802662" y="358101"/>
                    <a:pt x="783699" y="404739"/>
                  </a:cubicBezTo>
                  <a:lnTo>
                    <a:pt x="1106924" y="350012"/>
                  </a:lnTo>
                  <a:cubicBezTo>
                    <a:pt x="1107668" y="351668"/>
                    <a:pt x="1108412" y="353348"/>
                    <a:pt x="1109132" y="355029"/>
                  </a:cubicBezTo>
                  <a:lnTo>
                    <a:pt x="826689" y="495878"/>
                  </a:lnTo>
                  <a:lnTo>
                    <a:pt x="1021929" y="552285"/>
                  </a:lnTo>
                  <a:lnTo>
                    <a:pt x="827505" y="595371"/>
                  </a:lnTo>
                  <a:lnTo>
                    <a:pt x="1080617" y="728948"/>
                  </a:lnTo>
                  <a:lnTo>
                    <a:pt x="1078433" y="734924"/>
                  </a:lnTo>
                  <a:lnTo>
                    <a:pt x="783795" y="687782"/>
                  </a:lnTo>
                  <a:lnTo>
                    <a:pt x="908779" y="848771"/>
                  </a:lnTo>
                  <a:cubicBezTo>
                    <a:pt x="907627" y="850259"/>
                    <a:pt x="906499" y="851771"/>
                    <a:pt x="905371" y="853259"/>
                  </a:cubicBezTo>
                  <a:lnTo>
                    <a:pt x="707610" y="757247"/>
                  </a:lnTo>
                  <a:cubicBezTo>
                    <a:pt x="735285" y="854915"/>
                    <a:pt x="761472" y="947375"/>
                    <a:pt x="787684" y="1039811"/>
                  </a:cubicBezTo>
                  <a:lnTo>
                    <a:pt x="782019" y="1043075"/>
                  </a:lnTo>
                  <a:cubicBezTo>
                    <a:pt x="725804" y="963169"/>
                    <a:pt x="669589" y="883263"/>
                    <a:pt x="608213" y="796060"/>
                  </a:cubicBezTo>
                  <a:lnTo>
                    <a:pt x="558863" y="1056733"/>
                  </a:lnTo>
                  <a:lnTo>
                    <a:pt x="552838" y="1057213"/>
                  </a:lnTo>
                  <a:cubicBezTo>
                    <a:pt x="535532" y="973394"/>
                    <a:pt x="518202" y="889576"/>
                    <a:pt x="498807" y="795580"/>
                  </a:cubicBezTo>
                  <a:lnTo>
                    <a:pt x="320681" y="1101378"/>
                  </a:lnTo>
                  <a:lnTo>
                    <a:pt x="314392" y="1099122"/>
                  </a:lnTo>
                  <a:lnTo>
                    <a:pt x="398402" y="757439"/>
                  </a:lnTo>
                  <a:lnTo>
                    <a:pt x="224380" y="852539"/>
                  </a:lnTo>
                  <a:cubicBezTo>
                    <a:pt x="259545" y="793132"/>
                    <a:pt x="289525" y="742437"/>
                    <a:pt x="322793" y="686222"/>
                  </a:cubicBezTo>
                  <a:lnTo>
                    <a:pt x="3864" y="754607"/>
                  </a:lnTo>
                  <a:lnTo>
                    <a:pt x="1800" y="749926"/>
                  </a:lnTo>
                  <a:lnTo>
                    <a:pt x="280235" y="595779"/>
                  </a:lnTo>
                  <a:lnTo>
                    <a:pt x="146755" y="552573"/>
                  </a:lnTo>
                  <a:lnTo>
                    <a:pt x="281004" y="495518"/>
                  </a:lnTo>
                  <a:lnTo>
                    <a:pt x="88211" y="376487"/>
                  </a:lnTo>
                  <a:lnTo>
                    <a:pt x="90443" y="370342"/>
                  </a:lnTo>
                  <a:lnTo>
                    <a:pt x="321953" y="403467"/>
                  </a:lnTo>
                  <a:cubicBezTo>
                    <a:pt x="262113" y="338082"/>
                    <a:pt x="207458" y="278219"/>
                    <a:pt x="152779" y="218379"/>
                  </a:cubicBezTo>
                  <a:cubicBezTo>
                    <a:pt x="153883" y="216819"/>
                    <a:pt x="154988" y="215283"/>
                    <a:pt x="156068" y="213723"/>
                  </a:cubicBezTo>
                  <a:lnTo>
                    <a:pt x="400251" y="334554"/>
                  </a:lnTo>
                  <a:cubicBezTo>
                    <a:pt x="384217" y="220924"/>
                    <a:pt x="368855" y="112454"/>
                    <a:pt x="353493" y="3985"/>
                  </a:cubicBezTo>
                  <a:lnTo>
                    <a:pt x="359445" y="1800"/>
                  </a:lnTo>
                  <a:lnTo>
                    <a:pt x="499191" y="295021"/>
                  </a:lnTo>
                  <a:cubicBezTo>
                    <a:pt x="518706" y="237414"/>
                    <a:pt x="535700" y="187248"/>
                    <a:pt x="555838" y="127888"/>
                  </a:cubicBezTo>
                  <a:cubicBezTo>
                    <a:pt x="574345" y="187176"/>
                    <a:pt x="590331" y="238302"/>
                    <a:pt x="608093" y="295261"/>
                  </a:cubicBezTo>
                  <a:lnTo>
                    <a:pt x="751967" y="106813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56" name="文本框 55"/>
            <p:cNvSpPr txBox="1"/>
            <p:nvPr/>
          </p:nvSpPr>
          <p:spPr>
            <a:xfrm>
              <a:off x="6399541" y="5481996"/>
              <a:ext cx="592444" cy="35683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>
              <a:defPPr>
                <a:defRPr lang="zh-CN"/>
              </a:defPPr>
              <a:lvl1pPr algn="just">
                <a:lnSpc>
                  <a:spcPct val="120000"/>
                </a:lnSpc>
                <a:defRPr sz="2400">
                  <a:solidFill>
                    <a:schemeClr val="bg1"/>
                  </a:solidFill>
                  <a:latin typeface="+mj-ea"/>
                  <a:ea typeface="+mj-ea"/>
                </a:defRPr>
              </a:lvl1pPr>
            </a:lstStyle>
            <a:p>
              <a:pPr algn="r"/>
              <a:r>
                <a:rPr lang="en-US" altLang="zh-CN" dirty="0"/>
                <a:t>84</a:t>
              </a:r>
              <a:endParaRPr lang="zh-CN" altLang="en-US" dirty="0"/>
            </a:p>
          </p:txBody>
        </p:sp>
        <p:sp>
          <p:nvSpPr>
            <p:cNvPr id="57" name="文本框 56"/>
            <p:cNvSpPr txBox="1"/>
            <p:nvPr/>
          </p:nvSpPr>
          <p:spPr>
            <a:xfrm>
              <a:off x="7031197" y="5603605"/>
              <a:ext cx="237013" cy="23522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just"/>
              <a:r>
                <a:rPr lang="en-US" altLang="zh-CN" sz="1600" dirty="0">
                  <a:solidFill>
                    <a:schemeClr val="bg1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%</a:t>
              </a:r>
              <a:endParaRPr lang="zh-CN" altLang="en-US" sz="16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  <p:sp>
          <p:nvSpPr>
            <p:cNvPr id="58" name="文本框 57"/>
            <p:cNvSpPr txBox="1"/>
            <p:nvPr/>
          </p:nvSpPr>
          <p:spPr>
            <a:xfrm>
              <a:off x="6350000" y="5869351"/>
              <a:ext cx="1059815" cy="37809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1600" dirty="0">
                  <a:solidFill>
                    <a:schemeClr val="bg1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市场占有率</a:t>
              </a:r>
            </a:p>
          </p:txBody>
        </p:sp>
      </p:grpSp>
      <p:sp>
        <p:nvSpPr>
          <p:cNvPr id="38" name="文本框 37"/>
          <p:cNvSpPr txBox="1"/>
          <p:nvPr/>
        </p:nvSpPr>
        <p:spPr>
          <a:xfrm>
            <a:off x="873125" y="4772737"/>
            <a:ext cx="1844675" cy="33266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dirty="0">
                <a:solidFill>
                  <a:schemeClr val="bg1"/>
                </a:solidFill>
                <a:latin typeface="+mn-ea"/>
              </a:rPr>
              <a:t>现阶段的成果有</a:t>
            </a:r>
          </a:p>
        </p:txBody>
      </p:sp>
      <p:grpSp>
        <p:nvGrpSpPr>
          <p:cNvPr id="69" name="组合 68"/>
          <p:cNvGrpSpPr/>
          <p:nvPr/>
        </p:nvGrpSpPr>
        <p:grpSpPr>
          <a:xfrm>
            <a:off x="4533217" y="5022968"/>
            <a:ext cx="1338903" cy="1330207"/>
            <a:chOff x="2800571" y="5022968"/>
            <a:chExt cx="1338903" cy="1330207"/>
          </a:xfrm>
        </p:grpSpPr>
        <p:sp>
          <p:nvSpPr>
            <p:cNvPr id="70" name="图形 32"/>
            <p:cNvSpPr/>
            <p:nvPr/>
          </p:nvSpPr>
          <p:spPr>
            <a:xfrm>
              <a:off x="2800571" y="5022968"/>
              <a:ext cx="1338903" cy="1330207"/>
            </a:xfrm>
            <a:custGeom>
              <a:avLst/>
              <a:gdLst>
                <a:gd name="connsiteX0" fmla="*/ 757752 w 1108940"/>
                <a:gd name="connsiteY0" fmla="*/ 110030 h 1101738"/>
                <a:gd name="connsiteX1" fmla="*/ 709098 w 1108940"/>
                <a:gd name="connsiteY1" fmla="*/ 334410 h 1101738"/>
                <a:gd name="connsiteX2" fmla="*/ 838906 w 1108940"/>
                <a:gd name="connsiteY2" fmla="*/ 268882 h 1101738"/>
                <a:gd name="connsiteX3" fmla="*/ 783699 w 1108940"/>
                <a:gd name="connsiteY3" fmla="*/ 404739 h 1101738"/>
                <a:gd name="connsiteX4" fmla="*/ 1106924 w 1108940"/>
                <a:gd name="connsiteY4" fmla="*/ 350012 h 1101738"/>
                <a:gd name="connsiteX5" fmla="*/ 1109132 w 1108940"/>
                <a:gd name="connsiteY5" fmla="*/ 355029 h 1101738"/>
                <a:gd name="connsiteX6" fmla="*/ 826689 w 1108940"/>
                <a:gd name="connsiteY6" fmla="*/ 495878 h 1101738"/>
                <a:gd name="connsiteX7" fmla="*/ 1021929 w 1108940"/>
                <a:gd name="connsiteY7" fmla="*/ 552285 h 1101738"/>
                <a:gd name="connsiteX8" fmla="*/ 827505 w 1108940"/>
                <a:gd name="connsiteY8" fmla="*/ 595371 h 1101738"/>
                <a:gd name="connsiteX9" fmla="*/ 1080617 w 1108940"/>
                <a:gd name="connsiteY9" fmla="*/ 728948 h 1101738"/>
                <a:gd name="connsiteX10" fmla="*/ 1078433 w 1108940"/>
                <a:gd name="connsiteY10" fmla="*/ 734924 h 1101738"/>
                <a:gd name="connsiteX11" fmla="*/ 783795 w 1108940"/>
                <a:gd name="connsiteY11" fmla="*/ 687782 h 1101738"/>
                <a:gd name="connsiteX12" fmla="*/ 908779 w 1108940"/>
                <a:gd name="connsiteY12" fmla="*/ 848771 h 1101738"/>
                <a:gd name="connsiteX13" fmla="*/ 905371 w 1108940"/>
                <a:gd name="connsiteY13" fmla="*/ 853259 h 1101738"/>
                <a:gd name="connsiteX14" fmla="*/ 707610 w 1108940"/>
                <a:gd name="connsiteY14" fmla="*/ 757247 h 1101738"/>
                <a:gd name="connsiteX15" fmla="*/ 787684 w 1108940"/>
                <a:gd name="connsiteY15" fmla="*/ 1039811 h 1101738"/>
                <a:gd name="connsiteX16" fmla="*/ 782019 w 1108940"/>
                <a:gd name="connsiteY16" fmla="*/ 1043075 h 1101738"/>
                <a:gd name="connsiteX17" fmla="*/ 608213 w 1108940"/>
                <a:gd name="connsiteY17" fmla="*/ 796060 h 1101738"/>
                <a:gd name="connsiteX18" fmla="*/ 558863 w 1108940"/>
                <a:gd name="connsiteY18" fmla="*/ 1056733 h 1101738"/>
                <a:gd name="connsiteX19" fmla="*/ 552838 w 1108940"/>
                <a:gd name="connsiteY19" fmla="*/ 1057213 h 1101738"/>
                <a:gd name="connsiteX20" fmla="*/ 498807 w 1108940"/>
                <a:gd name="connsiteY20" fmla="*/ 795580 h 1101738"/>
                <a:gd name="connsiteX21" fmla="*/ 320681 w 1108940"/>
                <a:gd name="connsiteY21" fmla="*/ 1101378 h 1101738"/>
                <a:gd name="connsiteX22" fmla="*/ 314392 w 1108940"/>
                <a:gd name="connsiteY22" fmla="*/ 1099122 h 1101738"/>
                <a:gd name="connsiteX23" fmla="*/ 398402 w 1108940"/>
                <a:gd name="connsiteY23" fmla="*/ 757439 h 1101738"/>
                <a:gd name="connsiteX24" fmla="*/ 224380 w 1108940"/>
                <a:gd name="connsiteY24" fmla="*/ 852539 h 1101738"/>
                <a:gd name="connsiteX25" fmla="*/ 322793 w 1108940"/>
                <a:gd name="connsiteY25" fmla="*/ 686222 h 1101738"/>
                <a:gd name="connsiteX26" fmla="*/ 3864 w 1108940"/>
                <a:gd name="connsiteY26" fmla="*/ 754607 h 1101738"/>
                <a:gd name="connsiteX27" fmla="*/ 1800 w 1108940"/>
                <a:gd name="connsiteY27" fmla="*/ 749926 h 1101738"/>
                <a:gd name="connsiteX28" fmla="*/ 280235 w 1108940"/>
                <a:gd name="connsiteY28" fmla="*/ 595779 h 1101738"/>
                <a:gd name="connsiteX29" fmla="*/ 146755 w 1108940"/>
                <a:gd name="connsiteY29" fmla="*/ 552573 h 1101738"/>
                <a:gd name="connsiteX30" fmla="*/ 281004 w 1108940"/>
                <a:gd name="connsiteY30" fmla="*/ 495518 h 1101738"/>
                <a:gd name="connsiteX31" fmla="*/ 88211 w 1108940"/>
                <a:gd name="connsiteY31" fmla="*/ 376487 h 1101738"/>
                <a:gd name="connsiteX32" fmla="*/ 90443 w 1108940"/>
                <a:gd name="connsiteY32" fmla="*/ 370342 h 1101738"/>
                <a:gd name="connsiteX33" fmla="*/ 321953 w 1108940"/>
                <a:gd name="connsiteY33" fmla="*/ 403467 h 1101738"/>
                <a:gd name="connsiteX34" fmla="*/ 152779 w 1108940"/>
                <a:gd name="connsiteY34" fmla="*/ 218379 h 1101738"/>
                <a:gd name="connsiteX35" fmla="*/ 156068 w 1108940"/>
                <a:gd name="connsiteY35" fmla="*/ 213723 h 1101738"/>
                <a:gd name="connsiteX36" fmla="*/ 400251 w 1108940"/>
                <a:gd name="connsiteY36" fmla="*/ 334554 h 1101738"/>
                <a:gd name="connsiteX37" fmla="*/ 353493 w 1108940"/>
                <a:gd name="connsiteY37" fmla="*/ 3985 h 1101738"/>
                <a:gd name="connsiteX38" fmla="*/ 359445 w 1108940"/>
                <a:gd name="connsiteY38" fmla="*/ 1800 h 1101738"/>
                <a:gd name="connsiteX39" fmla="*/ 499191 w 1108940"/>
                <a:gd name="connsiteY39" fmla="*/ 295021 h 1101738"/>
                <a:gd name="connsiteX40" fmla="*/ 555838 w 1108940"/>
                <a:gd name="connsiteY40" fmla="*/ 127888 h 1101738"/>
                <a:gd name="connsiteX41" fmla="*/ 608093 w 1108940"/>
                <a:gd name="connsiteY41" fmla="*/ 295261 h 1101738"/>
                <a:gd name="connsiteX42" fmla="*/ 751967 w 1108940"/>
                <a:gd name="connsiteY42" fmla="*/ 106813 h 1101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1108940" h="1101738">
                  <a:moveTo>
                    <a:pt x="757752" y="110030"/>
                  </a:moveTo>
                  <a:cubicBezTo>
                    <a:pt x="742030" y="182471"/>
                    <a:pt x="726332" y="254912"/>
                    <a:pt x="709098" y="334410"/>
                  </a:cubicBezTo>
                  <a:lnTo>
                    <a:pt x="838906" y="268882"/>
                  </a:lnTo>
                  <a:cubicBezTo>
                    <a:pt x="819536" y="316576"/>
                    <a:pt x="802662" y="358101"/>
                    <a:pt x="783699" y="404739"/>
                  </a:cubicBezTo>
                  <a:lnTo>
                    <a:pt x="1106924" y="350012"/>
                  </a:lnTo>
                  <a:cubicBezTo>
                    <a:pt x="1107668" y="351668"/>
                    <a:pt x="1108412" y="353348"/>
                    <a:pt x="1109132" y="355029"/>
                  </a:cubicBezTo>
                  <a:lnTo>
                    <a:pt x="826689" y="495878"/>
                  </a:lnTo>
                  <a:lnTo>
                    <a:pt x="1021929" y="552285"/>
                  </a:lnTo>
                  <a:lnTo>
                    <a:pt x="827505" y="595371"/>
                  </a:lnTo>
                  <a:lnTo>
                    <a:pt x="1080617" y="728948"/>
                  </a:lnTo>
                  <a:lnTo>
                    <a:pt x="1078433" y="734924"/>
                  </a:lnTo>
                  <a:lnTo>
                    <a:pt x="783795" y="687782"/>
                  </a:lnTo>
                  <a:lnTo>
                    <a:pt x="908779" y="848771"/>
                  </a:lnTo>
                  <a:cubicBezTo>
                    <a:pt x="907627" y="850259"/>
                    <a:pt x="906499" y="851771"/>
                    <a:pt x="905371" y="853259"/>
                  </a:cubicBezTo>
                  <a:lnTo>
                    <a:pt x="707610" y="757247"/>
                  </a:lnTo>
                  <a:cubicBezTo>
                    <a:pt x="735285" y="854915"/>
                    <a:pt x="761472" y="947375"/>
                    <a:pt x="787684" y="1039811"/>
                  </a:cubicBezTo>
                  <a:lnTo>
                    <a:pt x="782019" y="1043075"/>
                  </a:lnTo>
                  <a:cubicBezTo>
                    <a:pt x="725804" y="963169"/>
                    <a:pt x="669589" y="883263"/>
                    <a:pt x="608213" y="796060"/>
                  </a:cubicBezTo>
                  <a:lnTo>
                    <a:pt x="558863" y="1056733"/>
                  </a:lnTo>
                  <a:lnTo>
                    <a:pt x="552838" y="1057213"/>
                  </a:lnTo>
                  <a:cubicBezTo>
                    <a:pt x="535532" y="973394"/>
                    <a:pt x="518202" y="889576"/>
                    <a:pt x="498807" y="795580"/>
                  </a:cubicBezTo>
                  <a:lnTo>
                    <a:pt x="320681" y="1101378"/>
                  </a:lnTo>
                  <a:lnTo>
                    <a:pt x="314392" y="1099122"/>
                  </a:lnTo>
                  <a:lnTo>
                    <a:pt x="398402" y="757439"/>
                  </a:lnTo>
                  <a:lnTo>
                    <a:pt x="224380" y="852539"/>
                  </a:lnTo>
                  <a:cubicBezTo>
                    <a:pt x="259545" y="793132"/>
                    <a:pt x="289525" y="742437"/>
                    <a:pt x="322793" y="686222"/>
                  </a:cubicBezTo>
                  <a:lnTo>
                    <a:pt x="3864" y="754607"/>
                  </a:lnTo>
                  <a:lnTo>
                    <a:pt x="1800" y="749926"/>
                  </a:lnTo>
                  <a:lnTo>
                    <a:pt x="280235" y="595779"/>
                  </a:lnTo>
                  <a:lnTo>
                    <a:pt x="146755" y="552573"/>
                  </a:lnTo>
                  <a:lnTo>
                    <a:pt x="281004" y="495518"/>
                  </a:lnTo>
                  <a:lnTo>
                    <a:pt x="88211" y="376487"/>
                  </a:lnTo>
                  <a:lnTo>
                    <a:pt x="90443" y="370342"/>
                  </a:lnTo>
                  <a:lnTo>
                    <a:pt x="321953" y="403467"/>
                  </a:lnTo>
                  <a:cubicBezTo>
                    <a:pt x="262113" y="338082"/>
                    <a:pt x="207458" y="278219"/>
                    <a:pt x="152779" y="218379"/>
                  </a:cubicBezTo>
                  <a:cubicBezTo>
                    <a:pt x="153883" y="216819"/>
                    <a:pt x="154988" y="215283"/>
                    <a:pt x="156068" y="213723"/>
                  </a:cubicBezTo>
                  <a:lnTo>
                    <a:pt x="400251" y="334554"/>
                  </a:lnTo>
                  <a:cubicBezTo>
                    <a:pt x="384217" y="220924"/>
                    <a:pt x="368855" y="112454"/>
                    <a:pt x="353493" y="3985"/>
                  </a:cubicBezTo>
                  <a:lnTo>
                    <a:pt x="359445" y="1800"/>
                  </a:lnTo>
                  <a:lnTo>
                    <a:pt x="499191" y="295021"/>
                  </a:lnTo>
                  <a:cubicBezTo>
                    <a:pt x="518706" y="237414"/>
                    <a:pt x="535700" y="187248"/>
                    <a:pt x="555838" y="127888"/>
                  </a:cubicBezTo>
                  <a:cubicBezTo>
                    <a:pt x="574345" y="187176"/>
                    <a:pt x="590331" y="238302"/>
                    <a:pt x="608093" y="295261"/>
                  </a:cubicBezTo>
                  <a:lnTo>
                    <a:pt x="751967" y="106813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71" name="文本框 70"/>
            <p:cNvSpPr txBox="1"/>
            <p:nvPr/>
          </p:nvSpPr>
          <p:spPr>
            <a:xfrm>
              <a:off x="2844800" y="5481996"/>
              <a:ext cx="878205" cy="35683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>
              <a:defPPr>
                <a:defRPr lang="zh-CN"/>
              </a:defPPr>
              <a:lvl1pPr algn="just">
                <a:lnSpc>
                  <a:spcPct val="120000"/>
                </a:lnSpc>
                <a:defRPr sz="2400">
                  <a:solidFill>
                    <a:schemeClr val="bg1"/>
                  </a:solidFill>
                  <a:latin typeface="+mj-ea"/>
                  <a:ea typeface="+mj-ea"/>
                </a:defRPr>
              </a:lvl1pPr>
            </a:lstStyle>
            <a:p>
              <a:pPr algn="r"/>
              <a:r>
                <a:rPr lang="en-US" altLang="zh-CN" dirty="0"/>
                <a:t>1096</a:t>
              </a:r>
              <a:endParaRPr lang="zh-CN" altLang="en-US" dirty="0"/>
            </a:p>
          </p:txBody>
        </p:sp>
        <p:sp>
          <p:nvSpPr>
            <p:cNvPr id="72" name="文本框 71"/>
            <p:cNvSpPr txBox="1"/>
            <p:nvPr/>
          </p:nvSpPr>
          <p:spPr>
            <a:xfrm>
              <a:off x="3762217" y="5603605"/>
              <a:ext cx="237013" cy="23522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just"/>
              <a:r>
                <a:rPr lang="zh-CN" altLang="en-US" sz="1600" dirty="0">
                  <a:solidFill>
                    <a:schemeClr val="bg1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套</a:t>
              </a:r>
            </a:p>
          </p:txBody>
        </p:sp>
        <p:sp>
          <p:nvSpPr>
            <p:cNvPr id="73" name="文本框 72"/>
            <p:cNvSpPr txBox="1"/>
            <p:nvPr/>
          </p:nvSpPr>
          <p:spPr>
            <a:xfrm>
              <a:off x="3027998" y="5869351"/>
              <a:ext cx="947737" cy="37809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1600" dirty="0">
                  <a:solidFill>
                    <a:schemeClr val="bg1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PPT</a:t>
              </a:r>
              <a:r>
                <a:rPr lang="zh-CN" altLang="en-US" sz="1600" dirty="0">
                  <a:solidFill>
                    <a:schemeClr val="bg1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模板</a:t>
              </a:r>
            </a:p>
          </p:txBody>
        </p:sp>
      </p:grpSp>
      <p:grpSp>
        <p:nvGrpSpPr>
          <p:cNvPr id="80" name="组合 79"/>
          <p:cNvGrpSpPr/>
          <p:nvPr/>
        </p:nvGrpSpPr>
        <p:grpSpPr>
          <a:xfrm>
            <a:off x="2717800" y="4822393"/>
            <a:ext cx="6588443" cy="214880"/>
            <a:chOff x="487430" y="2658348"/>
            <a:chExt cx="11290035" cy="368221"/>
          </a:xfrm>
        </p:grpSpPr>
        <p:cxnSp>
          <p:nvCxnSpPr>
            <p:cNvPr id="81" name="直接连接符 80"/>
            <p:cNvCxnSpPr>
              <a:stCxn id="38" idx="3"/>
            </p:cNvCxnSpPr>
            <p:nvPr/>
          </p:nvCxnSpPr>
          <p:spPr>
            <a:xfrm flipV="1">
              <a:off x="487430" y="2843212"/>
              <a:ext cx="11147358" cy="15073"/>
            </a:xfrm>
            <a:prstGeom prst="line">
              <a:avLst/>
            </a:prstGeom>
            <a:ln w="12700">
              <a:solidFill>
                <a:schemeClr val="bg1"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图形 136"/>
            <p:cNvSpPr/>
            <p:nvPr/>
          </p:nvSpPr>
          <p:spPr>
            <a:xfrm>
              <a:off x="11401424" y="2658348"/>
              <a:ext cx="376041" cy="368221"/>
            </a:xfrm>
            <a:custGeom>
              <a:avLst/>
              <a:gdLst>
                <a:gd name="connsiteX0" fmla="*/ 471965 w 941119"/>
                <a:gd name="connsiteY0" fmla="*/ 921371 h 921549"/>
                <a:gd name="connsiteX1" fmla="*/ 470026 w 941119"/>
                <a:gd name="connsiteY1" fmla="*/ 907245 h 921549"/>
                <a:gd name="connsiteX2" fmla="*/ 470026 w 941119"/>
                <a:gd name="connsiteY2" fmla="*/ 886680 h 921549"/>
                <a:gd name="connsiteX3" fmla="*/ 469296 w 941119"/>
                <a:gd name="connsiteY3" fmla="*/ 873871 h 921549"/>
                <a:gd name="connsiteX4" fmla="*/ 469012 w 941119"/>
                <a:gd name="connsiteY4" fmla="*/ 862574 h 921549"/>
                <a:gd name="connsiteX5" fmla="*/ 468211 w 941119"/>
                <a:gd name="connsiteY5" fmla="*/ 849266 h 921549"/>
                <a:gd name="connsiteX6" fmla="*/ 468016 w 941119"/>
                <a:gd name="connsiteY6" fmla="*/ 845157 h 921549"/>
                <a:gd name="connsiteX7" fmla="*/ 467144 w 941119"/>
                <a:gd name="connsiteY7" fmla="*/ 830301 h 921549"/>
                <a:gd name="connsiteX8" fmla="*/ 466966 w 941119"/>
                <a:gd name="connsiteY8" fmla="*/ 824662 h 921549"/>
                <a:gd name="connsiteX9" fmla="*/ 466201 w 941119"/>
                <a:gd name="connsiteY9" fmla="*/ 815980 h 921549"/>
                <a:gd name="connsiteX10" fmla="*/ 466041 w 941119"/>
                <a:gd name="connsiteY10" fmla="*/ 814468 h 921549"/>
                <a:gd name="connsiteX11" fmla="*/ 464813 w 941119"/>
                <a:gd name="connsiteY11" fmla="*/ 796037 h 921549"/>
                <a:gd name="connsiteX12" fmla="*/ 463176 w 941119"/>
                <a:gd name="connsiteY12" fmla="*/ 781271 h 921549"/>
                <a:gd name="connsiteX13" fmla="*/ 462892 w 941119"/>
                <a:gd name="connsiteY13" fmla="*/ 778727 h 921549"/>
                <a:gd name="connsiteX14" fmla="*/ 461113 w 941119"/>
                <a:gd name="connsiteY14" fmla="*/ 762431 h 921549"/>
                <a:gd name="connsiteX15" fmla="*/ 459992 w 941119"/>
                <a:gd name="connsiteY15" fmla="*/ 753286 h 921549"/>
                <a:gd name="connsiteX16" fmla="*/ 454904 w 941119"/>
                <a:gd name="connsiteY16" fmla="*/ 720890 h 921549"/>
                <a:gd name="connsiteX17" fmla="*/ 445137 w 941119"/>
                <a:gd name="connsiteY17" fmla="*/ 676307 h 921549"/>
                <a:gd name="connsiteX18" fmla="*/ 427524 w 941119"/>
                <a:gd name="connsiteY18" fmla="*/ 625888 h 921549"/>
                <a:gd name="connsiteX19" fmla="*/ 401924 w 941119"/>
                <a:gd name="connsiteY19" fmla="*/ 580256 h 921549"/>
                <a:gd name="connsiteX20" fmla="*/ 385378 w 941119"/>
                <a:gd name="connsiteY20" fmla="*/ 559992 h 921549"/>
                <a:gd name="connsiteX21" fmla="*/ 382372 w 941119"/>
                <a:gd name="connsiteY21" fmla="*/ 556434 h 921549"/>
                <a:gd name="connsiteX22" fmla="*/ 376554 w 941119"/>
                <a:gd name="connsiteY22" fmla="*/ 550635 h 921549"/>
                <a:gd name="connsiteX23" fmla="*/ 374170 w 941119"/>
                <a:gd name="connsiteY23" fmla="*/ 548695 h 921549"/>
                <a:gd name="connsiteX24" fmla="*/ 359404 w 941119"/>
                <a:gd name="connsiteY24" fmla="*/ 535940 h 921549"/>
                <a:gd name="connsiteX25" fmla="*/ 336526 w 941119"/>
                <a:gd name="connsiteY25" fmla="*/ 520302 h 921549"/>
                <a:gd name="connsiteX26" fmla="*/ 281909 w 941119"/>
                <a:gd name="connsiteY26" fmla="*/ 495395 h 921549"/>
                <a:gd name="connsiteX27" fmla="*/ 237966 w 941119"/>
                <a:gd name="connsiteY27" fmla="*/ 482942 h 921549"/>
                <a:gd name="connsiteX28" fmla="*/ 203239 w 941119"/>
                <a:gd name="connsiteY28" fmla="*/ 476199 h 921549"/>
                <a:gd name="connsiteX29" fmla="*/ 171839 w 941119"/>
                <a:gd name="connsiteY29" fmla="*/ 471449 h 921549"/>
                <a:gd name="connsiteX30" fmla="*/ 158585 w 941119"/>
                <a:gd name="connsiteY30" fmla="*/ 470043 h 921549"/>
                <a:gd name="connsiteX31" fmla="*/ 145349 w 941119"/>
                <a:gd name="connsiteY31" fmla="*/ 468496 h 921549"/>
                <a:gd name="connsiteX32" fmla="*/ 142306 w 941119"/>
                <a:gd name="connsiteY32" fmla="*/ 468140 h 921549"/>
                <a:gd name="connsiteX33" fmla="*/ 132611 w 941119"/>
                <a:gd name="connsiteY33" fmla="*/ 467339 h 921549"/>
                <a:gd name="connsiteX34" fmla="*/ 114180 w 941119"/>
                <a:gd name="connsiteY34" fmla="*/ 466023 h 921549"/>
                <a:gd name="connsiteX35" fmla="*/ 107063 w 941119"/>
                <a:gd name="connsiteY35" fmla="*/ 465364 h 921549"/>
                <a:gd name="connsiteX36" fmla="*/ 105533 w 941119"/>
                <a:gd name="connsiteY36" fmla="*/ 465133 h 921549"/>
                <a:gd name="connsiteX37" fmla="*/ 82975 w 941119"/>
                <a:gd name="connsiteY37" fmla="*/ 463977 h 921549"/>
                <a:gd name="connsiteX38" fmla="*/ 67604 w 941119"/>
                <a:gd name="connsiteY38" fmla="*/ 463176 h 921549"/>
                <a:gd name="connsiteX39" fmla="*/ 58887 w 941119"/>
                <a:gd name="connsiteY39" fmla="*/ 462963 h 921549"/>
                <a:gd name="connsiteX40" fmla="*/ 38374 w 941119"/>
                <a:gd name="connsiteY40" fmla="*/ 462073 h 921549"/>
                <a:gd name="connsiteX41" fmla="*/ 34265 w 941119"/>
                <a:gd name="connsiteY41" fmla="*/ 461984 h 921549"/>
                <a:gd name="connsiteX42" fmla="*/ 4892 w 941119"/>
                <a:gd name="connsiteY42" fmla="*/ 461931 h 921549"/>
                <a:gd name="connsiteX43" fmla="*/ 1334 w 941119"/>
                <a:gd name="connsiteY43" fmla="*/ 461344 h 921549"/>
                <a:gd name="connsiteX44" fmla="*/ 4394 w 941119"/>
                <a:gd name="connsiteY44" fmla="*/ 461077 h 921549"/>
                <a:gd name="connsiteX45" fmla="*/ 22416 w 941119"/>
                <a:gd name="connsiteY45" fmla="*/ 460952 h 921549"/>
                <a:gd name="connsiteX46" fmla="*/ 33090 w 941119"/>
                <a:gd name="connsiteY46" fmla="*/ 460205 h 921549"/>
                <a:gd name="connsiteX47" fmla="*/ 37200 w 941119"/>
                <a:gd name="connsiteY47" fmla="*/ 460027 h 921549"/>
                <a:gd name="connsiteX48" fmla="*/ 54688 w 941119"/>
                <a:gd name="connsiteY48" fmla="*/ 460027 h 921549"/>
                <a:gd name="connsiteX49" fmla="*/ 64918 w 941119"/>
                <a:gd name="connsiteY49" fmla="*/ 459334 h 921549"/>
                <a:gd name="connsiteX50" fmla="*/ 74151 w 941119"/>
                <a:gd name="connsiteY50" fmla="*/ 459031 h 921549"/>
                <a:gd name="connsiteX51" fmla="*/ 87992 w 941119"/>
                <a:gd name="connsiteY51" fmla="*/ 458195 h 921549"/>
                <a:gd name="connsiteX52" fmla="*/ 93116 w 941119"/>
                <a:gd name="connsiteY52" fmla="*/ 457999 h 921549"/>
                <a:gd name="connsiteX53" fmla="*/ 105391 w 941119"/>
                <a:gd name="connsiteY53" fmla="*/ 457163 h 921549"/>
                <a:gd name="connsiteX54" fmla="*/ 109501 w 941119"/>
                <a:gd name="connsiteY54" fmla="*/ 456985 h 921549"/>
                <a:gd name="connsiteX55" fmla="*/ 120744 w 941119"/>
                <a:gd name="connsiteY55" fmla="*/ 456131 h 921549"/>
                <a:gd name="connsiteX56" fmla="*/ 124302 w 941119"/>
                <a:gd name="connsiteY56" fmla="*/ 455953 h 921549"/>
                <a:gd name="connsiteX57" fmla="*/ 132468 w 941119"/>
                <a:gd name="connsiteY57" fmla="*/ 455171 h 921549"/>
                <a:gd name="connsiteX58" fmla="*/ 133998 w 941119"/>
                <a:gd name="connsiteY58" fmla="*/ 454993 h 921549"/>
                <a:gd name="connsiteX59" fmla="*/ 149850 w 941119"/>
                <a:gd name="connsiteY59" fmla="*/ 453747 h 921549"/>
                <a:gd name="connsiteX60" fmla="*/ 163050 w 941119"/>
                <a:gd name="connsiteY60" fmla="*/ 452128 h 921549"/>
                <a:gd name="connsiteX61" fmla="*/ 174774 w 941119"/>
                <a:gd name="connsiteY61" fmla="*/ 450794 h 921549"/>
                <a:gd name="connsiteX62" fmla="*/ 193543 w 941119"/>
                <a:gd name="connsiteY62" fmla="*/ 448125 h 921549"/>
                <a:gd name="connsiteX63" fmla="*/ 214251 w 941119"/>
                <a:gd name="connsiteY63" fmla="*/ 444656 h 921549"/>
                <a:gd name="connsiteX64" fmla="*/ 226367 w 941119"/>
                <a:gd name="connsiteY64" fmla="*/ 442450 h 921549"/>
                <a:gd name="connsiteX65" fmla="*/ 281357 w 941119"/>
                <a:gd name="connsiteY65" fmla="*/ 427649 h 921549"/>
                <a:gd name="connsiteX66" fmla="*/ 326634 w 941119"/>
                <a:gd name="connsiteY66" fmla="*/ 408079 h 921549"/>
                <a:gd name="connsiteX67" fmla="*/ 363425 w 941119"/>
                <a:gd name="connsiteY67" fmla="*/ 383724 h 921549"/>
                <a:gd name="connsiteX68" fmla="*/ 387834 w 941119"/>
                <a:gd name="connsiteY68" fmla="*/ 360205 h 921549"/>
                <a:gd name="connsiteX69" fmla="*/ 411708 w 941119"/>
                <a:gd name="connsiteY69" fmla="*/ 327470 h 921549"/>
                <a:gd name="connsiteX70" fmla="*/ 423681 w 941119"/>
                <a:gd name="connsiteY70" fmla="*/ 305321 h 921549"/>
                <a:gd name="connsiteX71" fmla="*/ 440138 w 941119"/>
                <a:gd name="connsiteY71" fmla="*/ 262624 h 921549"/>
                <a:gd name="connsiteX72" fmla="*/ 450527 w 941119"/>
                <a:gd name="connsiteY72" fmla="*/ 222915 h 921549"/>
                <a:gd name="connsiteX73" fmla="*/ 455082 w 941119"/>
                <a:gd name="connsiteY73" fmla="*/ 200286 h 921549"/>
                <a:gd name="connsiteX74" fmla="*/ 458640 w 941119"/>
                <a:gd name="connsiteY74" fmla="*/ 177514 h 921549"/>
                <a:gd name="connsiteX75" fmla="*/ 460419 w 941119"/>
                <a:gd name="connsiteY75" fmla="*/ 166840 h 921549"/>
                <a:gd name="connsiteX76" fmla="*/ 461415 w 941119"/>
                <a:gd name="connsiteY76" fmla="*/ 158176 h 921549"/>
                <a:gd name="connsiteX77" fmla="*/ 462803 w 941119"/>
                <a:gd name="connsiteY77" fmla="*/ 144922 h 921549"/>
                <a:gd name="connsiteX78" fmla="*/ 464422 w 941119"/>
                <a:gd name="connsiteY78" fmla="*/ 130155 h 921549"/>
                <a:gd name="connsiteX79" fmla="*/ 464689 w 941119"/>
                <a:gd name="connsiteY79" fmla="*/ 128643 h 921549"/>
                <a:gd name="connsiteX80" fmla="*/ 465881 w 941119"/>
                <a:gd name="connsiteY80" fmla="*/ 110728 h 921549"/>
                <a:gd name="connsiteX81" fmla="*/ 466557 w 941119"/>
                <a:gd name="connsiteY81" fmla="*/ 104110 h 921549"/>
                <a:gd name="connsiteX82" fmla="*/ 466788 w 941119"/>
                <a:gd name="connsiteY82" fmla="*/ 102580 h 921549"/>
                <a:gd name="connsiteX83" fmla="*/ 467944 w 941119"/>
                <a:gd name="connsiteY83" fmla="*/ 80538 h 921549"/>
                <a:gd name="connsiteX84" fmla="*/ 468674 w 941119"/>
                <a:gd name="connsiteY84" fmla="*/ 69294 h 921549"/>
                <a:gd name="connsiteX85" fmla="*/ 468958 w 941119"/>
                <a:gd name="connsiteY85" fmla="*/ 61075 h 921549"/>
                <a:gd name="connsiteX86" fmla="*/ 469795 w 941119"/>
                <a:gd name="connsiteY86" fmla="*/ 45188 h 921549"/>
                <a:gd name="connsiteX87" fmla="*/ 469919 w 941119"/>
                <a:gd name="connsiteY87" fmla="*/ 41096 h 921549"/>
                <a:gd name="connsiteX88" fmla="*/ 470026 w 941119"/>
                <a:gd name="connsiteY88" fmla="*/ 10230 h 921549"/>
                <a:gd name="connsiteX89" fmla="*/ 471947 w 941119"/>
                <a:gd name="connsiteY89" fmla="*/ 1334 h 921549"/>
                <a:gd name="connsiteX90" fmla="*/ 471947 w 941119"/>
                <a:gd name="connsiteY90" fmla="*/ 5462 h 921549"/>
                <a:gd name="connsiteX91" fmla="*/ 472054 w 941119"/>
                <a:gd name="connsiteY91" fmla="*/ 28589 h 921549"/>
                <a:gd name="connsiteX92" fmla="*/ 472783 w 941119"/>
                <a:gd name="connsiteY92" fmla="*/ 40883 h 921549"/>
                <a:gd name="connsiteX93" fmla="*/ 473068 w 941119"/>
                <a:gd name="connsiteY93" fmla="*/ 51664 h 921549"/>
                <a:gd name="connsiteX94" fmla="*/ 473904 w 941119"/>
                <a:gd name="connsiteY94" fmla="*/ 68067 h 921549"/>
                <a:gd name="connsiteX95" fmla="*/ 474100 w 941119"/>
                <a:gd name="connsiteY95" fmla="*/ 75183 h 921549"/>
                <a:gd name="connsiteX96" fmla="*/ 474900 w 941119"/>
                <a:gd name="connsiteY96" fmla="*/ 86942 h 921549"/>
                <a:gd name="connsiteX97" fmla="*/ 475096 w 941119"/>
                <a:gd name="connsiteY97" fmla="*/ 90500 h 921549"/>
                <a:gd name="connsiteX98" fmla="*/ 475986 w 941119"/>
                <a:gd name="connsiteY98" fmla="*/ 103808 h 921549"/>
                <a:gd name="connsiteX99" fmla="*/ 476146 w 941119"/>
                <a:gd name="connsiteY99" fmla="*/ 108415 h 921549"/>
                <a:gd name="connsiteX100" fmla="*/ 476893 w 941119"/>
                <a:gd name="connsiteY100" fmla="*/ 116065 h 921549"/>
                <a:gd name="connsiteX101" fmla="*/ 477071 w 941119"/>
                <a:gd name="connsiteY101" fmla="*/ 117595 h 921549"/>
                <a:gd name="connsiteX102" fmla="*/ 478316 w 941119"/>
                <a:gd name="connsiteY102" fmla="*/ 134479 h 921549"/>
                <a:gd name="connsiteX103" fmla="*/ 480095 w 941119"/>
                <a:gd name="connsiteY103" fmla="*/ 149227 h 921549"/>
                <a:gd name="connsiteX104" fmla="*/ 481163 w 941119"/>
                <a:gd name="connsiteY104" fmla="*/ 159421 h 921549"/>
                <a:gd name="connsiteX105" fmla="*/ 491339 w 941119"/>
                <a:gd name="connsiteY105" fmla="*/ 221083 h 921549"/>
                <a:gd name="connsiteX106" fmla="*/ 508204 w 941119"/>
                <a:gd name="connsiteY106" fmla="*/ 280290 h 921549"/>
                <a:gd name="connsiteX107" fmla="*/ 538448 w 941119"/>
                <a:gd name="connsiteY107" fmla="*/ 339639 h 921549"/>
                <a:gd name="connsiteX108" fmla="*/ 552556 w 941119"/>
                <a:gd name="connsiteY108" fmla="*/ 357928 h 921549"/>
                <a:gd name="connsiteX109" fmla="*/ 567073 w 941119"/>
                <a:gd name="connsiteY109" fmla="*/ 373210 h 921549"/>
                <a:gd name="connsiteX110" fmla="*/ 587550 w 941119"/>
                <a:gd name="connsiteY110" fmla="*/ 390289 h 921549"/>
                <a:gd name="connsiteX111" fmla="*/ 609077 w 941119"/>
                <a:gd name="connsiteY111" fmla="*/ 404325 h 921549"/>
                <a:gd name="connsiteX112" fmla="*/ 644249 w 941119"/>
                <a:gd name="connsiteY112" fmla="*/ 421297 h 921549"/>
                <a:gd name="connsiteX113" fmla="*/ 694062 w 941119"/>
                <a:gd name="connsiteY113" fmla="*/ 437202 h 921549"/>
                <a:gd name="connsiteX114" fmla="*/ 725106 w 941119"/>
                <a:gd name="connsiteY114" fmla="*/ 444087 h 921549"/>
                <a:gd name="connsiteX115" fmla="*/ 746846 w 941119"/>
                <a:gd name="connsiteY115" fmla="*/ 447645 h 921549"/>
                <a:gd name="connsiteX116" fmla="*/ 771664 w 941119"/>
                <a:gd name="connsiteY116" fmla="*/ 451328 h 921549"/>
                <a:gd name="connsiteX117" fmla="*/ 784936 w 941119"/>
                <a:gd name="connsiteY117" fmla="*/ 452644 h 921549"/>
                <a:gd name="connsiteX118" fmla="*/ 800200 w 941119"/>
                <a:gd name="connsiteY118" fmla="*/ 454423 h 921549"/>
                <a:gd name="connsiteX119" fmla="*/ 804292 w 941119"/>
                <a:gd name="connsiteY119" fmla="*/ 454672 h 921549"/>
                <a:gd name="connsiteX120" fmla="*/ 811408 w 941119"/>
                <a:gd name="connsiteY120" fmla="*/ 455420 h 921549"/>
                <a:gd name="connsiteX121" fmla="*/ 812422 w 941119"/>
                <a:gd name="connsiteY121" fmla="*/ 455580 h 921549"/>
                <a:gd name="connsiteX122" fmla="*/ 830337 w 941119"/>
                <a:gd name="connsiteY122" fmla="*/ 456754 h 921549"/>
                <a:gd name="connsiteX123" fmla="*/ 839535 w 941119"/>
                <a:gd name="connsiteY123" fmla="*/ 457519 h 921549"/>
                <a:gd name="connsiteX124" fmla="*/ 841065 w 941119"/>
                <a:gd name="connsiteY124" fmla="*/ 457697 h 921549"/>
                <a:gd name="connsiteX125" fmla="*/ 870829 w 941119"/>
                <a:gd name="connsiteY125" fmla="*/ 458871 h 921549"/>
                <a:gd name="connsiteX126" fmla="*/ 879510 w 941119"/>
                <a:gd name="connsiteY126" fmla="*/ 459529 h 921549"/>
                <a:gd name="connsiteX127" fmla="*/ 883602 w 941119"/>
                <a:gd name="connsiteY127" fmla="*/ 459778 h 921549"/>
                <a:gd name="connsiteX128" fmla="*/ 900059 w 941119"/>
                <a:gd name="connsiteY128" fmla="*/ 459885 h 921549"/>
                <a:gd name="connsiteX129" fmla="*/ 913384 w 941119"/>
                <a:gd name="connsiteY129" fmla="*/ 460632 h 921549"/>
                <a:gd name="connsiteX130" fmla="*/ 923133 w 941119"/>
                <a:gd name="connsiteY130" fmla="*/ 460846 h 921549"/>
                <a:gd name="connsiteX131" fmla="*/ 940621 w 941119"/>
                <a:gd name="connsiteY131" fmla="*/ 461522 h 921549"/>
                <a:gd name="connsiteX132" fmla="*/ 937561 w 941119"/>
                <a:gd name="connsiteY132" fmla="*/ 461806 h 921549"/>
                <a:gd name="connsiteX133" fmla="*/ 906694 w 941119"/>
                <a:gd name="connsiteY133" fmla="*/ 461949 h 921549"/>
                <a:gd name="connsiteX134" fmla="*/ 900557 w 941119"/>
                <a:gd name="connsiteY134" fmla="*/ 462482 h 921549"/>
                <a:gd name="connsiteX135" fmla="*/ 895967 w 941119"/>
                <a:gd name="connsiteY135" fmla="*/ 462838 h 921549"/>
                <a:gd name="connsiteX136" fmla="*/ 881040 w 941119"/>
                <a:gd name="connsiteY136" fmla="*/ 462945 h 921549"/>
                <a:gd name="connsiteX137" fmla="*/ 870811 w 941119"/>
                <a:gd name="connsiteY137" fmla="*/ 463639 h 921549"/>
                <a:gd name="connsiteX138" fmla="*/ 860546 w 941119"/>
                <a:gd name="connsiteY138" fmla="*/ 463959 h 921549"/>
                <a:gd name="connsiteX139" fmla="*/ 850316 w 941119"/>
                <a:gd name="connsiteY139" fmla="*/ 464688 h 921549"/>
                <a:gd name="connsiteX140" fmla="*/ 844677 w 941119"/>
                <a:gd name="connsiteY140" fmla="*/ 464955 h 921549"/>
                <a:gd name="connsiteX141" fmla="*/ 832401 w 941119"/>
                <a:gd name="connsiteY141" fmla="*/ 465809 h 921549"/>
                <a:gd name="connsiteX142" fmla="*/ 827793 w 941119"/>
                <a:gd name="connsiteY142" fmla="*/ 466005 h 921549"/>
                <a:gd name="connsiteX143" fmla="*/ 818596 w 941119"/>
                <a:gd name="connsiteY143" fmla="*/ 466788 h 921549"/>
                <a:gd name="connsiteX144" fmla="*/ 817066 w 941119"/>
                <a:gd name="connsiteY144" fmla="*/ 466966 h 921549"/>
                <a:gd name="connsiteX145" fmla="*/ 800200 w 941119"/>
                <a:gd name="connsiteY145" fmla="*/ 468264 h 921549"/>
                <a:gd name="connsiteX146" fmla="*/ 785416 w 941119"/>
                <a:gd name="connsiteY146" fmla="*/ 469777 h 921549"/>
                <a:gd name="connsiteX147" fmla="*/ 773194 w 941119"/>
                <a:gd name="connsiteY147" fmla="*/ 471182 h 921549"/>
                <a:gd name="connsiteX148" fmla="*/ 762004 w 941119"/>
                <a:gd name="connsiteY148" fmla="*/ 472481 h 921549"/>
                <a:gd name="connsiteX149" fmla="*/ 751881 w 941119"/>
                <a:gd name="connsiteY149" fmla="*/ 474117 h 921549"/>
                <a:gd name="connsiteX150" fmla="*/ 724075 w 941119"/>
                <a:gd name="connsiteY150" fmla="*/ 478654 h 921549"/>
                <a:gd name="connsiteX151" fmla="*/ 689063 w 941119"/>
                <a:gd name="connsiteY151" fmla="*/ 486606 h 921549"/>
                <a:gd name="connsiteX152" fmla="*/ 637061 w 941119"/>
                <a:gd name="connsiteY152" fmla="*/ 504272 h 921549"/>
                <a:gd name="connsiteX153" fmla="*/ 592069 w 941119"/>
                <a:gd name="connsiteY153" fmla="*/ 528948 h 921549"/>
                <a:gd name="connsiteX154" fmla="*/ 567073 w 941119"/>
                <a:gd name="connsiteY154" fmla="*/ 549531 h 921549"/>
                <a:gd name="connsiteX155" fmla="*/ 560153 w 941119"/>
                <a:gd name="connsiteY155" fmla="*/ 556434 h 921549"/>
                <a:gd name="connsiteX156" fmla="*/ 541312 w 941119"/>
                <a:gd name="connsiteY156" fmla="*/ 578797 h 921549"/>
                <a:gd name="connsiteX157" fmla="*/ 520355 w 941119"/>
                <a:gd name="connsiteY157" fmla="*/ 613524 h 921549"/>
                <a:gd name="connsiteX158" fmla="*/ 507350 w 941119"/>
                <a:gd name="connsiteY158" fmla="*/ 644266 h 921549"/>
                <a:gd name="connsiteX159" fmla="*/ 493314 w 941119"/>
                <a:gd name="connsiteY159" fmla="*/ 692034 h 921549"/>
                <a:gd name="connsiteX160" fmla="*/ 487514 w 941119"/>
                <a:gd name="connsiteY160" fmla="*/ 720143 h 921549"/>
                <a:gd name="connsiteX161" fmla="*/ 483137 w 941119"/>
                <a:gd name="connsiteY161" fmla="*/ 747985 h 921549"/>
                <a:gd name="connsiteX162" fmla="*/ 479971 w 941119"/>
                <a:gd name="connsiteY162" fmla="*/ 771860 h 921549"/>
                <a:gd name="connsiteX163" fmla="*/ 478281 w 941119"/>
                <a:gd name="connsiteY163" fmla="*/ 786092 h 921549"/>
                <a:gd name="connsiteX164" fmla="*/ 476929 w 941119"/>
                <a:gd name="connsiteY164" fmla="*/ 802442 h 921549"/>
                <a:gd name="connsiteX165" fmla="*/ 475310 w 941119"/>
                <a:gd name="connsiteY165" fmla="*/ 822367 h 921549"/>
                <a:gd name="connsiteX166" fmla="*/ 475185 w 941119"/>
                <a:gd name="connsiteY166" fmla="*/ 823381 h 921549"/>
                <a:gd name="connsiteX167" fmla="*/ 474064 w 941119"/>
                <a:gd name="connsiteY167" fmla="*/ 844392 h 921549"/>
                <a:gd name="connsiteX168" fmla="*/ 473246 w 941119"/>
                <a:gd name="connsiteY168" fmla="*/ 859264 h 921549"/>
                <a:gd name="connsiteX169" fmla="*/ 473015 w 941119"/>
                <a:gd name="connsiteY169" fmla="*/ 869014 h 921549"/>
                <a:gd name="connsiteX170" fmla="*/ 472178 w 941119"/>
                <a:gd name="connsiteY170" fmla="*/ 884883 h 921549"/>
                <a:gd name="connsiteX171" fmla="*/ 472036 w 941119"/>
                <a:gd name="connsiteY171" fmla="*/ 888992 h 921549"/>
                <a:gd name="connsiteX172" fmla="*/ 471912 w 941119"/>
                <a:gd name="connsiteY172" fmla="*/ 916265 h 921549"/>
                <a:gd name="connsiteX173" fmla="*/ 471965 w 941119"/>
                <a:gd name="connsiteY173" fmla="*/ 921371 h 921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</a:cxnLst>
              <a:rect l="l" t="t" r="r" b="b"/>
              <a:pathLst>
                <a:path w="941119" h="921549">
                  <a:moveTo>
                    <a:pt x="471965" y="921371"/>
                  </a:moveTo>
                  <a:cubicBezTo>
                    <a:pt x="470378" y="916840"/>
                    <a:pt x="469718" y="912036"/>
                    <a:pt x="470026" y="907245"/>
                  </a:cubicBezTo>
                  <a:cubicBezTo>
                    <a:pt x="470026" y="900396"/>
                    <a:pt x="470026" y="893529"/>
                    <a:pt x="470026" y="886680"/>
                  </a:cubicBezTo>
                  <a:cubicBezTo>
                    <a:pt x="470102" y="882398"/>
                    <a:pt x="469859" y="878115"/>
                    <a:pt x="469296" y="873871"/>
                  </a:cubicBezTo>
                  <a:cubicBezTo>
                    <a:pt x="468951" y="870115"/>
                    <a:pt x="468857" y="866342"/>
                    <a:pt x="469012" y="862574"/>
                  </a:cubicBezTo>
                  <a:cubicBezTo>
                    <a:pt x="469012" y="858126"/>
                    <a:pt x="469279" y="853678"/>
                    <a:pt x="468211" y="849266"/>
                  </a:cubicBezTo>
                  <a:cubicBezTo>
                    <a:pt x="468003" y="847907"/>
                    <a:pt x="467937" y="846530"/>
                    <a:pt x="468016" y="845157"/>
                  </a:cubicBezTo>
                  <a:cubicBezTo>
                    <a:pt x="467891" y="840211"/>
                    <a:pt x="468229" y="835229"/>
                    <a:pt x="467144" y="830301"/>
                  </a:cubicBezTo>
                  <a:cubicBezTo>
                    <a:pt x="466896" y="828432"/>
                    <a:pt x="466838" y="826542"/>
                    <a:pt x="466966" y="824662"/>
                  </a:cubicBezTo>
                  <a:cubicBezTo>
                    <a:pt x="467130" y="821746"/>
                    <a:pt x="466872" y="818823"/>
                    <a:pt x="466201" y="815980"/>
                  </a:cubicBezTo>
                  <a:cubicBezTo>
                    <a:pt x="466059" y="815489"/>
                    <a:pt x="466005" y="814977"/>
                    <a:pt x="466041" y="814468"/>
                  </a:cubicBezTo>
                  <a:cubicBezTo>
                    <a:pt x="466414" y="808277"/>
                    <a:pt x="465027" y="802192"/>
                    <a:pt x="464813" y="796037"/>
                  </a:cubicBezTo>
                  <a:cubicBezTo>
                    <a:pt x="464635" y="791091"/>
                    <a:pt x="463746" y="786199"/>
                    <a:pt x="463176" y="781271"/>
                  </a:cubicBezTo>
                  <a:cubicBezTo>
                    <a:pt x="463038" y="780428"/>
                    <a:pt x="462943" y="779579"/>
                    <a:pt x="462892" y="778727"/>
                  </a:cubicBezTo>
                  <a:cubicBezTo>
                    <a:pt x="462629" y="773263"/>
                    <a:pt x="462034" y="767821"/>
                    <a:pt x="461113" y="762431"/>
                  </a:cubicBezTo>
                  <a:cubicBezTo>
                    <a:pt x="460686" y="759388"/>
                    <a:pt x="460401" y="756329"/>
                    <a:pt x="459992" y="753286"/>
                  </a:cubicBezTo>
                  <a:cubicBezTo>
                    <a:pt x="458498" y="742452"/>
                    <a:pt x="456754" y="731671"/>
                    <a:pt x="454904" y="720890"/>
                  </a:cubicBezTo>
                  <a:cubicBezTo>
                    <a:pt x="452420" y="705871"/>
                    <a:pt x="449159" y="690989"/>
                    <a:pt x="445137" y="676307"/>
                  </a:cubicBezTo>
                  <a:cubicBezTo>
                    <a:pt x="440458" y="659107"/>
                    <a:pt x="434573" y="642259"/>
                    <a:pt x="427524" y="625888"/>
                  </a:cubicBezTo>
                  <a:cubicBezTo>
                    <a:pt x="420559" y="609848"/>
                    <a:pt x="411982" y="594559"/>
                    <a:pt x="401924" y="580256"/>
                  </a:cubicBezTo>
                  <a:cubicBezTo>
                    <a:pt x="396960" y="573068"/>
                    <a:pt x="391427" y="566292"/>
                    <a:pt x="385378" y="559992"/>
                  </a:cubicBezTo>
                  <a:cubicBezTo>
                    <a:pt x="384293" y="558889"/>
                    <a:pt x="383333" y="557680"/>
                    <a:pt x="382372" y="556434"/>
                  </a:cubicBezTo>
                  <a:cubicBezTo>
                    <a:pt x="380666" y="554280"/>
                    <a:pt x="378714" y="552333"/>
                    <a:pt x="376554" y="550635"/>
                  </a:cubicBezTo>
                  <a:cubicBezTo>
                    <a:pt x="375722" y="550037"/>
                    <a:pt x="374925" y="549389"/>
                    <a:pt x="374170" y="548695"/>
                  </a:cubicBezTo>
                  <a:cubicBezTo>
                    <a:pt x="369525" y="544134"/>
                    <a:pt x="364594" y="539873"/>
                    <a:pt x="359404" y="535940"/>
                  </a:cubicBezTo>
                  <a:cubicBezTo>
                    <a:pt x="352144" y="530209"/>
                    <a:pt x="344501" y="524984"/>
                    <a:pt x="336526" y="520302"/>
                  </a:cubicBezTo>
                  <a:cubicBezTo>
                    <a:pt x="319182" y="510227"/>
                    <a:pt x="300888" y="501885"/>
                    <a:pt x="281909" y="495395"/>
                  </a:cubicBezTo>
                  <a:cubicBezTo>
                    <a:pt x="267490" y="490476"/>
                    <a:pt x="252821" y="486320"/>
                    <a:pt x="237966" y="482942"/>
                  </a:cubicBezTo>
                  <a:cubicBezTo>
                    <a:pt x="226473" y="480291"/>
                    <a:pt x="214927" y="477853"/>
                    <a:pt x="203239" y="476199"/>
                  </a:cubicBezTo>
                  <a:cubicBezTo>
                    <a:pt x="192760" y="474722"/>
                    <a:pt x="182335" y="472641"/>
                    <a:pt x="171839" y="471449"/>
                  </a:cubicBezTo>
                  <a:cubicBezTo>
                    <a:pt x="167444" y="470933"/>
                    <a:pt x="162943" y="470239"/>
                    <a:pt x="158585" y="470043"/>
                  </a:cubicBezTo>
                  <a:cubicBezTo>
                    <a:pt x="154226" y="469848"/>
                    <a:pt x="149690" y="469047"/>
                    <a:pt x="145349" y="468496"/>
                  </a:cubicBezTo>
                  <a:cubicBezTo>
                    <a:pt x="144341" y="468325"/>
                    <a:pt x="143326" y="468206"/>
                    <a:pt x="142306" y="468140"/>
                  </a:cubicBezTo>
                  <a:cubicBezTo>
                    <a:pt x="139033" y="468140"/>
                    <a:pt x="135795" y="467410"/>
                    <a:pt x="132611" y="467339"/>
                  </a:cubicBezTo>
                  <a:cubicBezTo>
                    <a:pt x="126420" y="467197"/>
                    <a:pt x="120353" y="465863"/>
                    <a:pt x="114180" y="466023"/>
                  </a:cubicBezTo>
                  <a:cubicBezTo>
                    <a:pt x="111788" y="466194"/>
                    <a:pt x="109383" y="465971"/>
                    <a:pt x="107063" y="465364"/>
                  </a:cubicBezTo>
                  <a:cubicBezTo>
                    <a:pt x="106570" y="465201"/>
                    <a:pt x="106053" y="465123"/>
                    <a:pt x="105533" y="465133"/>
                  </a:cubicBezTo>
                  <a:cubicBezTo>
                    <a:pt x="97972" y="465489"/>
                    <a:pt x="90518" y="464101"/>
                    <a:pt x="82975" y="463977"/>
                  </a:cubicBezTo>
                  <a:cubicBezTo>
                    <a:pt x="77838" y="464155"/>
                    <a:pt x="72695" y="463886"/>
                    <a:pt x="67604" y="463176"/>
                  </a:cubicBezTo>
                  <a:cubicBezTo>
                    <a:pt x="64708" y="462883"/>
                    <a:pt x="61794" y="462812"/>
                    <a:pt x="58887" y="462963"/>
                  </a:cubicBezTo>
                  <a:cubicBezTo>
                    <a:pt x="52037" y="462767"/>
                    <a:pt x="45170" y="463425"/>
                    <a:pt x="38374" y="462073"/>
                  </a:cubicBezTo>
                  <a:cubicBezTo>
                    <a:pt x="37010" y="461918"/>
                    <a:pt x="35634" y="461888"/>
                    <a:pt x="34265" y="461984"/>
                  </a:cubicBezTo>
                  <a:lnTo>
                    <a:pt x="4892" y="461931"/>
                  </a:lnTo>
                  <a:cubicBezTo>
                    <a:pt x="3677" y="462016"/>
                    <a:pt x="2458" y="461815"/>
                    <a:pt x="1334" y="461344"/>
                  </a:cubicBezTo>
                  <a:cubicBezTo>
                    <a:pt x="2348" y="461255"/>
                    <a:pt x="3380" y="461095"/>
                    <a:pt x="4394" y="461077"/>
                  </a:cubicBezTo>
                  <a:lnTo>
                    <a:pt x="22416" y="460952"/>
                  </a:lnTo>
                  <a:cubicBezTo>
                    <a:pt x="25991" y="461127"/>
                    <a:pt x="29574" y="460876"/>
                    <a:pt x="33090" y="460205"/>
                  </a:cubicBezTo>
                  <a:cubicBezTo>
                    <a:pt x="34449" y="459994"/>
                    <a:pt x="35828" y="459935"/>
                    <a:pt x="37200" y="460027"/>
                  </a:cubicBezTo>
                  <a:cubicBezTo>
                    <a:pt x="43035" y="460027"/>
                    <a:pt x="48853" y="460027"/>
                    <a:pt x="54688" y="460027"/>
                  </a:cubicBezTo>
                  <a:cubicBezTo>
                    <a:pt x="58111" y="460079"/>
                    <a:pt x="61533" y="459848"/>
                    <a:pt x="64918" y="459334"/>
                  </a:cubicBezTo>
                  <a:cubicBezTo>
                    <a:pt x="67984" y="459010"/>
                    <a:pt x="71070" y="458908"/>
                    <a:pt x="74151" y="459031"/>
                  </a:cubicBezTo>
                  <a:cubicBezTo>
                    <a:pt x="78781" y="459232"/>
                    <a:pt x="83420" y="458953"/>
                    <a:pt x="87992" y="458195"/>
                  </a:cubicBezTo>
                  <a:cubicBezTo>
                    <a:pt x="89689" y="457960"/>
                    <a:pt x="91405" y="457894"/>
                    <a:pt x="93116" y="457999"/>
                  </a:cubicBezTo>
                  <a:cubicBezTo>
                    <a:pt x="97226" y="458202"/>
                    <a:pt x="101346" y="457921"/>
                    <a:pt x="105391" y="457163"/>
                  </a:cubicBezTo>
                  <a:cubicBezTo>
                    <a:pt x="106750" y="456951"/>
                    <a:pt x="108129" y="456891"/>
                    <a:pt x="109501" y="456985"/>
                  </a:cubicBezTo>
                  <a:cubicBezTo>
                    <a:pt x="113269" y="457163"/>
                    <a:pt x="117046" y="456877"/>
                    <a:pt x="120744" y="456131"/>
                  </a:cubicBezTo>
                  <a:cubicBezTo>
                    <a:pt x="121919" y="455930"/>
                    <a:pt x="123113" y="455870"/>
                    <a:pt x="124302" y="455953"/>
                  </a:cubicBezTo>
                  <a:cubicBezTo>
                    <a:pt x="127048" y="456103"/>
                    <a:pt x="129801" y="455839"/>
                    <a:pt x="132468" y="455171"/>
                  </a:cubicBezTo>
                  <a:cubicBezTo>
                    <a:pt x="132964" y="455021"/>
                    <a:pt x="133482" y="454962"/>
                    <a:pt x="133998" y="454993"/>
                  </a:cubicBezTo>
                  <a:cubicBezTo>
                    <a:pt x="139335" y="455384"/>
                    <a:pt x="144530" y="453907"/>
                    <a:pt x="149850" y="453747"/>
                  </a:cubicBezTo>
                  <a:cubicBezTo>
                    <a:pt x="154262" y="453623"/>
                    <a:pt x="158745" y="452680"/>
                    <a:pt x="163050" y="452128"/>
                  </a:cubicBezTo>
                  <a:cubicBezTo>
                    <a:pt x="166964" y="451648"/>
                    <a:pt x="170878" y="451310"/>
                    <a:pt x="174774" y="450794"/>
                  </a:cubicBezTo>
                  <a:cubicBezTo>
                    <a:pt x="181036" y="449940"/>
                    <a:pt x="187228" y="448926"/>
                    <a:pt x="193543" y="448125"/>
                  </a:cubicBezTo>
                  <a:cubicBezTo>
                    <a:pt x="200499" y="447254"/>
                    <a:pt x="207384" y="445973"/>
                    <a:pt x="214251" y="444656"/>
                  </a:cubicBezTo>
                  <a:cubicBezTo>
                    <a:pt x="218290" y="443874"/>
                    <a:pt x="222364" y="443322"/>
                    <a:pt x="226367" y="442450"/>
                  </a:cubicBezTo>
                  <a:cubicBezTo>
                    <a:pt x="244963" y="438563"/>
                    <a:pt x="263323" y="433621"/>
                    <a:pt x="281357" y="427649"/>
                  </a:cubicBezTo>
                  <a:cubicBezTo>
                    <a:pt x="296960" y="422374"/>
                    <a:pt x="312103" y="415829"/>
                    <a:pt x="326634" y="408079"/>
                  </a:cubicBezTo>
                  <a:cubicBezTo>
                    <a:pt x="339643" y="401148"/>
                    <a:pt x="351963" y="392993"/>
                    <a:pt x="363425" y="383724"/>
                  </a:cubicBezTo>
                  <a:cubicBezTo>
                    <a:pt x="372173" y="376544"/>
                    <a:pt x="380335" y="368680"/>
                    <a:pt x="387834" y="360205"/>
                  </a:cubicBezTo>
                  <a:cubicBezTo>
                    <a:pt x="396875" y="350126"/>
                    <a:pt x="404875" y="339159"/>
                    <a:pt x="411708" y="327470"/>
                  </a:cubicBezTo>
                  <a:cubicBezTo>
                    <a:pt x="415925" y="320212"/>
                    <a:pt x="420195" y="312971"/>
                    <a:pt x="423681" y="305321"/>
                  </a:cubicBezTo>
                  <a:cubicBezTo>
                    <a:pt x="430088" y="291460"/>
                    <a:pt x="435585" y="277198"/>
                    <a:pt x="440138" y="262624"/>
                  </a:cubicBezTo>
                  <a:cubicBezTo>
                    <a:pt x="444158" y="249530"/>
                    <a:pt x="447699" y="236329"/>
                    <a:pt x="450527" y="222915"/>
                  </a:cubicBezTo>
                  <a:cubicBezTo>
                    <a:pt x="452129" y="215390"/>
                    <a:pt x="453801" y="207882"/>
                    <a:pt x="455082" y="200286"/>
                  </a:cubicBezTo>
                  <a:cubicBezTo>
                    <a:pt x="456363" y="192689"/>
                    <a:pt x="457448" y="185110"/>
                    <a:pt x="458640" y="177514"/>
                  </a:cubicBezTo>
                  <a:cubicBezTo>
                    <a:pt x="459191" y="173956"/>
                    <a:pt x="459743" y="170398"/>
                    <a:pt x="460419" y="166840"/>
                  </a:cubicBezTo>
                  <a:cubicBezTo>
                    <a:pt x="460917" y="163975"/>
                    <a:pt x="460881" y="161058"/>
                    <a:pt x="461415" y="158176"/>
                  </a:cubicBezTo>
                  <a:cubicBezTo>
                    <a:pt x="462234" y="153817"/>
                    <a:pt x="462340" y="149280"/>
                    <a:pt x="462803" y="144922"/>
                  </a:cubicBezTo>
                  <a:cubicBezTo>
                    <a:pt x="463319" y="139994"/>
                    <a:pt x="463870" y="135083"/>
                    <a:pt x="464422" y="130155"/>
                  </a:cubicBezTo>
                  <a:cubicBezTo>
                    <a:pt x="464562" y="129662"/>
                    <a:pt x="464651" y="129155"/>
                    <a:pt x="464689" y="128643"/>
                  </a:cubicBezTo>
                  <a:cubicBezTo>
                    <a:pt x="464368" y="122630"/>
                    <a:pt x="466005" y="116741"/>
                    <a:pt x="465881" y="110728"/>
                  </a:cubicBezTo>
                  <a:cubicBezTo>
                    <a:pt x="465758" y="108500"/>
                    <a:pt x="465987" y="106267"/>
                    <a:pt x="466557" y="104110"/>
                  </a:cubicBezTo>
                  <a:cubicBezTo>
                    <a:pt x="466720" y="103617"/>
                    <a:pt x="466799" y="103100"/>
                    <a:pt x="466788" y="102580"/>
                  </a:cubicBezTo>
                  <a:cubicBezTo>
                    <a:pt x="466397" y="95197"/>
                    <a:pt x="467998" y="87921"/>
                    <a:pt x="467944" y="80538"/>
                  </a:cubicBezTo>
                  <a:cubicBezTo>
                    <a:pt x="467823" y="76775"/>
                    <a:pt x="468069" y="73010"/>
                    <a:pt x="468674" y="69294"/>
                  </a:cubicBezTo>
                  <a:cubicBezTo>
                    <a:pt x="468983" y="66566"/>
                    <a:pt x="469078" y="63818"/>
                    <a:pt x="468958" y="61075"/>
                  </a:cubicBezTo>
                  <a:cubicBezTo>
                    <a:pt x="469101" y="55738"/>
                    <a:pt x="468585" y="50401"/>
                    <a:pt x="469795" y="45188"/>
                  </a:cubicBezTo>
                  <a:cubicBezTo>
                    <a:pt x="469988" y="43833"/>
                    <a:pt x="470029" y="42460"/>
                    <a:pt x="469919" y="41096"/>
                  </a:cubicBezTo>
                  <a:cubicBezTo>
                    <a:pt x="469919" y="30795"/>
                    <a:pt x="470079" y="20512"/>
                    <a:pt x="470026" y="10230"/>
                  </a:cubicBezTo>
                  <a:cubicBezTo>
                    <a:pt x="470088" y="7168"/>
                    <a:pt x="470741" y="4148"/>
                    <a:pt x="471947" y="1334"/>
                  </a:cubicBezTo>
                  <a:lnTo>
                    <a:pt x="471947" y="5462"/>
                  </a:lnTo>
                  <a:cubicBezTo>
                    <a:pt x="471947" y="13183"/>
                    <a:pt x="471947" y="20886"/>
                    <a:pt x="472054" y="28589"/>
                  </a:cubicBezTo>
                  <a:cubicBezTo>
                    <a:pt x="471995" y="32700"/>
                    <a:pt x="472239" y="36808"/>
                    <a:pt x="472783" y="40883"/>
                  </a:cubicBezTo>
                  <a:cubicBezTo>
                    <a:pt x="473128" y="44465"/>
                    <a:pt x="473223" y="48068"/>
                    <a:pt x="473068" y="51664"/>
                  </a:cubicBezTo>
                  <a:cubicBezTo>
                    <a:pt x="473193" y="57143"/>
                    <a:pt x="472819" y="62605"/>
                    <a:pt x="473904" y="68067"/>
                  </a:cubicBezTo>
                  <a:cubicBezTo>
                    <a:pt x="474171" y="70429"/>
                    <a:pt x="474237" y="72809"/>
                    <a:pt x="474100" y="75183"/>
                  </a:cubicBezTo>
                  <a:cubicBezTo>
                    <a:pt x="473904" y="79121"/>
                    <a:pt x="474173" y="83068"/>
                    <a:pt x="474900" y="86942"/>
                  </a:cubicBezTo>
                  <a:cubicBezTo>
                    <a:pt x="475098" y="88117"/>
                    <a:pt x="475164" y="89311"/>
                    <a:pt x="475096" y="90500"/>
                  </a:cubicBezTo>
                  <a:cubicBezTo>
                    <a:pt x="474922" y="94955"/>
                    <a:pt x="475219" y="99416"/>
                    <a:pt x="475986" y="103808"/>
                  </a:cubicBezTo>
                  <a:cubicBezTo>
                    <a:pt x="476210" y="105333"/>
                    <a:pt x="476263" y="106878"/>
                    <a:pt x="476146" y="108415"/>
                  </a:cubicBezTo>
                  <a:cubicBezTo>
                    <a:pt x="476012" y="110988"/>
                    <a:pt x="476263" y="113567"/>
                    <a:pt x="476893" y="116065"/>
                  </a:cubicBezTo>
                  <a:cubicBezTo>
                    <a:pt x="477041" y="116561"/>
                    <a:pt x="477101" y="117079"/>
                    <a:pt x="477071" y="117595"/>
                  </a:cubicBezTo>
                  <a:cubicBezTo>
                    <a:pt x="476715" y="123271"/>
                    <a:pt x="478085" y="128821"/>
                    <a:pt x="478316" y="134479"/>
                  </a:cubicBezTo>
                  <a:cubicBezTo>
                    <a:pt x="478530" y="139407"/>
                    <a:pt x="479455" y="144299"/>
                    <a:pt x="480095" y="149227"/>
                  </a:cubicBezTo>
                  <a:cubicBezTo>
                    <a:pt x="480487" y="152607"/>
                    <a:pt x="480771" y="156023"/>
                    <a:pt x="481163" y="159421"/>
                  </a:cubicBezTo>
                  <a:cubicBezTo>
                    <a:pt x="483600" y="180129"/>
                    <a:pt x="487123" y="200659"/>
                    <a:pt x="491339" y="221083"/>
                  </a:cubicBezTo>
                  <a:cubicBezTo>
                    <a:pt x="495486" y="241209"/>
                    <a:pt x="501124" y="260999"/>
                    <a:pt x="508204" y="280290"/>
                  </a:cubicBezTo>
                  <a:cubicBezTo>
                    <a:pt x="515675" y="301299"/>
                    <a:pt x="525842" y="321247"/>
                    <a:pt x="538448" y="339639"/>
                  </a:cubicBezTo>
                  <a:cubicBezTo>
                    <a:pt x="542878" y="345955"/>
                    <a:pt x="547521" y="352092"/>
                    <a:pt x="552556" y="357928"/>
                  </a:cubicBezTo>
                  <a:cubicBezTo>
                    <a:pt x="557146" y="363265"/>
                    <a:pt x="562092" y="368246"/>
                    <a:pt x="567073" y="373210"/>
                  </a:cubicBezTo>
                  <a:cubicBezTo>
                    <a:pt x="573448" y="379424"/>
                    <a:pt x="580293" y="385133"/>
                    <a:pt x="587550" y="390289"/>
                  </a:cubicBezTo>
                  <a:cubicBezTo>
                    <a:pt x="594471" y="395341"/>
                    <a:pt x="601694" y="399949"/>
                    <a:pt x="609077" y="404325"/>
                  </a:cubicBezTo>
                  <a:cubicBezTo>
                    <a:pt x="620349" y="410876"/>
                    <a:pt x="632106" y="416549"/>
                    <a:pt x="644249" y="421297"/>
                  </a:cubicBezTo>
                  <a:cubicBezTo>
                    <a:pt x="660441" y="427810"/>
                    <a:pt x="677090" y="433128"/>
                    <a:pt x="694062" y="437202"/>
                  </a:cubicBezTo>
                  <a:cubicBezTo>
                    <a:pt x="704363" y="439657"/>
                    <a:pt x="714681" y="442148"/>
                    <a:pt x="725106" y="444087"/>
                  </a:cubicBezTo>
                  <a:cubicBezTo>
                    <a:pt x="732312" y="445439"/>
                    <a:pt x="739517" y="446898"/>
                    <a:pt x="746846" y="447645"/>
                  </a:cubicBezTo>
                  <a:cubicBezTo>
                    <a:pt x="755155" y="448570"/>
                    <a:pt x="763392" y="450171"/>
                    <a:pt x="771664" y="451328"/>
                  </a:cubicBezTo>
                  <a:cubicBezTo>
                    <a:pt x="776076" y="451933"/>
                    <a:pt x="780560" y="452164"/>
                    <a:pt x="784936" y="452644"/>
                  </a:cubicBezTo>
                  <a:cubicBezTo>
                    <a:pt x="790024" y="453178"/>
                    <a:pt x="795112" y="453836"/>
                    <a:pt x="800200" y="454423"/>
                  </a:cubicBezTo>
                  <a:cubicBezTo>
                    <a:pt x="801552" y="454566"/>
                    <a:pt x="802922" y="454655"/>
                    <a:pt x="804292" y="454672"/>
                  </a:cubicBezTo>
                  <a:cubicBezTo>
                    <a:pt x="806689" y="454575"/>
                    <a:pt x="809085" y="454827"/>
                    <a:pt x="811408" y="455420"/>
                  </a:cubicBezTo>
                  <a:cubicBezTo>
                    <a:pt x="811734" y="455535"/>
                    <a:pt x="812077" y="455589"/>
                    <a:pt x="812422" y="455580"/>
                  </a:cubicBezTo>
                  <a:cubicBezTo>
                    <a:pt x="818453" y="455242"/>
                    <a:pt x="824342" y="456683"/>
                    <a:pt x="830337" y="456754"/>
                  </a:cubicBezTo>
                  <a:cubicBezTo>
                    <a:pt x="833424" y="456581"/>
                    <a:pt x="836520" y="456838"/>
                    <a:pt x="839535" y="457519"/>
                  </a:cubicBezTo>
                  <a:cubicBezTo>
                    <a:pt x="840031" y="457667"/>
                    <a:pt x="840549" y="457727"/>
                    <a:pt x="841065" y="457697"/>
                  </a:cubicBezTo>
                  <a:cubicBezTo>
                    <a:pt x="851010" y="457305"/>
                    <a:pt x="860866" y="459280"/>
                    <a:pt x="870829" y="458871"/>
                  </a:cubicBezTo>
                  <a:cubicBezTo>
                    <a:pt x="873739" y="458656"/>
                    <a:pt x="876666" y="458876"/>
                    <a:pt x="879510" y="459529"/>
                  </a:cubicBezTo>
                  <a:cubicBezTo>
                    <a:pt x="880859" y="459773"/>
                    <a:pt x="882232" y="459857"/>
                    <a:pt x="883602" y="459778"/>
                  </a:cubicBezTo>
                  <a:cubicBezTo>
                    <a:pt x="889082" y="459778"/>
                    <a:pt x="894579" y="459778"/>
                    <a:pt x="900059" y="459885"/>
                  </a:cubicBezTo>
                  <a:cubicBezTo>
                    <a:pt x="904513" y="459778"/>
                    <a:pt x="908970" y="460029"/>
                    <a:pt x="913384" y="460632"/>
                  </a:cubicBezTo>
                  <a:cubicBezTo>
                    <a:pt x="916621" y="460979"/>
                    <a:pt x="919883" y="461052"/>
                    <a:pt x="923133" y="460846"/>
                  </a:cubicBezTo>
                  <a:cubicBezTo>
                    <a:pt x="928970" y="460760"/>
                    <a:pt x="934807" y="460986"/>
                    <a:pt x="940621" y="461522"/>
                  </a:cubicBezTo>
                  <a:cubicBezTo>
                    <a:pt x="939589" y="461629"/>
                    <a:pt x="938575" y="461789"/>
                    <a:pt x="937561" y="461806"/>
                  </a:cubicBezTo>
                  <a:lnTo>
                    <a:pt x="906694" y="461949"/>
                  </a:lnTo>
                  <a:cubicBezTo>
                    <a:pt x="904636" y="461913"/>
                    <a:pt x="902578" y="462093"/>
                    <a:pt x="900557" y="462482"/>
                  </a:cubicBezTo>
                  <a:cubicBezTo>
                    <a:pt x="899043" y="462762"/>
                    <a:pt x="897506" y="462881"/>
                    <a:pt x="895967" y="462838"/>
                  </a:cubicBezTo>
                  <a:cubicBezTo>
                    <a:pt x="890985" y="462838"/>
                    <a:pt x="886022" y="462838"/>
                    <a:pt x="881040" y="462945"/>
                  </a:cubicBezTo>
                  <a:cubicBezTo>
                    <a:pt x="877618" y="462927"/>
                    <a:pt x="874200" y="463160"/>
                    <a:pt x="870811" y="463639"/>
                  </a:cubicBezTo>
                  <a:cubicBezTo>
                    <a:pt x="867400" y="463968"/>
                    <a:pt x="863970" y="464076"/>
                    <a:pt x="860546" y="463959"/>
                  </a:cubicBezTo>
                  <a:cubicBezTo>
                    <a:pt x="857119" y="463838"/>
                    <a:pt x="853691" y="464082"/>
                    <a:pt x="850316" y="464688"/>
                  </a:cubicBezTo>
                  <a:cubicBezTo>
                    <a:pt x="848450" y="464966"/>
                    <a:pt x="846561" y="465055"/>
                    <a:pt x="844677" y="464955"/>
                  </a:cubicBezTo>
                  <a:cubicBezTo>
                    <a:pt x="840565" y="464795"/>
                    <a:pt x="836450" y="465082"/>
                    <a:pt x="832401" y="465809"/>
                  </a:cubicBezTo>
                  <a:cubicBezTo>
                    <a:pt x="830876" y="466035"/>
                    <a:pt x="829332" y="466101"/>
                    <a:pt x="827793" y="466005"/>
                  </a:cubicBezTo>
                  <a:cubicBezTo>
                    <a:pt x="824707" y="465829"/>
                    <a:pt x="821609" y="466092"/>
                    <a:pt x="818596" y="466788"/>
                  </a:cubicBezTo>
                  <a:cubicBezTo>
                    <a:pt x="818101" y="466944"/>
                    <a:pt x="817582" y="467005"/>
                    <a:pt x="817066" y="466966"/>
                  </a:cubicBezTo>
                  <a:cubicBezTo>
                    <a:pt x="811391" y="466539"/>
                    <a:pt x="805787" y="467695"/>
                    <a:pt x="800200" y="468264"/>
                  </a:cubicBezTo>
                  <a:cubicBezTo>
                    <a:pt x="795290" y="468762"/>
                    <a:pt x="790327" y="469065"/>
                    <a:pt x="785416" y="469777"/>
                  </a:cubicBezTo>
                  <a:cubicBezTo>
                    <a:pt x="781378" y="470364"/>
                    <a:pt x="777286" y="470862"/>
                    <a:pt x="773194" y="471182"/>
                  </a:cubicBezTo>
                  <a:cubicBezTo>
                    <a:pt x="769458" y="471484"/>
                    <a:pt x="765722" y="471965"/>
                    <a:pt x="762004" y="472481"/>
                  </a:cubicBezTo>
                  <a:cubicBezTo>
                    <a:pt x="758624" y="472943"/>
                    <a:pt x="755279" y="473762"/>
                    <a:pt x="751881" y="474117"/>
                  </a:cubicBezTo>
                  <a:cubicBezTo>
                    <a:pt x="742541" y="475149"/>
                    <a:pt x="733308" y="476928"/>
                    <a:pt x="724075" y="478654"/>
                  </a:cubicBezTo>
                  <a:cubicBezTo>
                    <a:pt x="712315" y="480860"/>
                    <a:pt x="700609" y="483493"/>
                    <a:pt x="689063" y="486606"/>
                  </a:cubicBezTo>
                  <a:cubicBezTo>
                    <a:pt x="671320" y="491214"/>
                    <a:pt x="653939" y="497119"/>
                    <a:pt x="637061" y="504272"/>
                  </a:cubicBezTo>
                  <a:cubicBezTo>
                    <a:pt x="621276" y="510972"/>
                    <a:pt x="606203" y="519240"/>
                    <a:pt x="592069" y="528948"/>
                  </a:cubicBezTo>
                  <a:cubicBezTo>
                    <a:pt x="583147" y="535061"/>
                    <a:pt x="574784" y="541947"/>
                    <a:pt x="567073" y="549531"/>
                  </a:cubicBezTo>
                  <a:cubicBezTo>
                    <a:pt x="564778" y="551844"/>
                    <a:pt x="562483" y="554157"/>
                    <a:pt x="560153" y="556434"/>
                  </a:cubicBezTo>
                  <a:cubicBezTo>
                    <a:pt x="553214" y="563307"/>
                    <a:pt x="546908" y="570791"/>
                    <a:pt x="541312" y="578797"/>
                  </a:cubicBezTo>
                  <a:cubicBezTo>
                    <a:pt x="533346" y="589752"/>
                    <a:pt x="526335" y="601369"/>
                    <a:pt x="520355" y="613524"/>
                  </a:cubicBezTo>
                  <a:cubicBezTo>
                    <a:pt x="515516" y="623558"/>
                    <a:pt x="511181" y="633805"/>
                    <a:pt x="507350" y="644266"/>
                  </a:cubicBezTo>
                  <a:cubicBezTo>
                    <a:pt x="501720" y="659893"/>
                    <a:pt x="497032" y="675844"/>
                    <a:pt x="493314" y="692034"/>
                  </a:cubicBezTo>
                  <a:cubicBezTo>
                    <a:pt x="491143" y="701356"/>
                    <a:pt x="489275" y="710749"/>
                    <a:pt x="487514" y="720143"/>
                  </a:cubicBezTo>
                  <a:cubicBezTo>
                    <a:pt x="485753" y="729536"/>
                    <a:pt x="484383" y="738663"/>
                    <a:pt x="483137" y="747985"/>
                  </a:cubicBezTo>
                  <a:cubicBezTo>
                    <a:pt x="482088" y="755937"/>
                    <a:pt x="481163" y="763996"/>
                    <a:pt x="479971" y="771860"/>
                  </a:cubicBezTo>
                  <a:cubicBezTo>
                    <a:pt x="479259" y="776592"/>
                    <a:pt x="479811" y="781467"/>
                    <a:pt x="478281" y="786092"/>
                  </a:cubicBezTo>
                  <a:cubicBezTo>
                    <a:pt x="478241" y="791568"/>
                    <a:pt x="477788" y="797033"/>
                    <a:pt x="476929" y="802442"/>
                  </a:cubicBezTo>
                  <a:cubicBezTo>
                    <a:pt x="476253" y="809077"/>
                    <a:pt x="476733" y="815802"/>
                    <a:pt x="475310" y="822367"/>
                  </a:cubicBezTo>
                  <a:cubicBezTo>
                    <a:pt x="475233" y="822700"/>
                    <a:pt x="475192" y="823039"/>
                    <a:pt x="475185" y="823381"/>
                  </a:cubicBezTo>
                  <a:cubicBezTo>
                    <a:pt x="475452" y="830497"/>
                    <a:pt x="474349" y="837400"/>
                    <a:pt x="474064" y="844392"/>
                  </a:cubicBezTo>
                  <a:cubicBezTo>
                    <a:pt x="474128" y="849362"/>
                    <a:pt x="473856" y="854331"/>
                    <a:pt x="473246" y="859264"/>
                  </a:cubicBezTo>
                  <a:cubicBezTo>
                    <a:pt x="472927" y="862504"/>
                    <a:pt x="472851" y="865763"/>
                    <a:pt x="473015" y="869014"/>
                  </a:cubicBezTo>
                  <a:cubicBezTo>
                    <a:pt x="472872" y="874351"/>
                    <a:pt x="473370" y="879688"/>
                    <a:pt x="472178" y="884883"/>
                  </a:cubicBezTo>
                  <a:cubicBezTo>
                    <a:pt x="471988" y="886244"/>
                    <a:pt x="471940" y="887621"/>
                    <a:pt x="472036" y="888992"/>
                  </a:cubicBezTo>
                  <a:cubicBezTo>
                    <a:pt x="472036" y="898089"/>
                    <a:pt x="471995" y="907180"/>
                    <a:pt x="471912" y="916265"/>
                  </a:cubicBezTo>
                  <a:cubicBezTo>
                    <a:pt x="471947" y="917955"/>
                    <a:pt x="471965" y="919663"/>
                    <a:pt x="471965" y="921371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472225" y="708223"/>
            <a:ext cx="2067775" cy="61555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3400" dirty="0">
                <a:solidFill>
                  <a:srgbClr val="FFFFFF"/>
                </a:solidFill>
                <a:latin typeface="+mj-ea"/>
                <a:ea typeface="+mj-ea"/>
              </a:rPr>
              <a:t>PART 04</a:t>
            </a:r>
            <a:endParaRPr lang="zh-CN" altLang="en-US" sz="3400" dirty="0">
              <a:solidFill>
                <a:srgbClr val="FFFFFF"/>
              </a:solidFill>
              <a:latin typeface="+mj-ea"/>
              <a:ea typeface="+mj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819399" y="549275"/>
            <a:ext cx="2032001" cy="46672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800" dirty="0">
                <a:solidFill>
                  <a:srgbClr val="FFFFFF"/>
                </a:solidFill>
                <a:latin typeface="+mj-ea"/>
                <a:ea typeface="+mj-ea"/>
              </a:rPr>
              <a:t>项目进程</a:t>
            </a:r>
          </a:p>
        </p:txBody>
      </p:sp>
      <p:grpSp>
        <p:nvGrpSpPr>
          <p:cNvPr id="207" name="组合 206"/>
          <p:cNvGrpSpPr/>
          <p:nvPr/>
        </p:nvGrpSpPr>
        <p:grpSpPr>
          <a:xfrm>
            <a:off x="1131326" y="1680216"/>
            <a:ext cx="10689199" cy="4273362"/>
            <a:chOff x="751401" y="1765488"/>
            <a:chExt cx="10689199" cy="4273362"/>
          </a:xfrm>
        </p:grpSpPr>
        <p:grpSp>
          <p:nvGrpSpPr>
            <p:cNvPr id="173" name="组合 172"/>
            <p:cNvGrpSpPr/>
            <p:nvPr/>
          </p:nvGrpSpPr>
          <p:grpSpPr>
            <a:xfrm>
              <a:off x="751401" y="1765488"/>
              <a:ext cx="10689199" cy="4273362"/>
              <a:chOff x="587375" y="1555938"/>
              <a:chExt cx="9807466" cy="3920860"/>
            </a:xfrm>
          </p:grpSpPr>
          <p:sp>
            <p:nvSpPr>
              <p:cNvPr id="28" name="矩形 27"/>
              <p:cNvSpPr/>
              <p:nvPr/>
            </p:nvSpPr>
            <p:spPr>
              <a:xfrm>
                <a:off x="669096" y="1643584"/>
                <a:ext cx="1864800" cy="3740400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sz="3400" dirty="0"/>
              </a:p>
            </p:txBody>
          </p:sp>
          <p:grpSp>
            <p:nvGrpSpPr>
              <p:cNvPr id="172" name="组合 171"/>
              <p:cNvGrpSpPr/>
              <p:nvPr/>
            </p:nvGrpSpPr>
            <p:grpSpPr>
              <a:xfrm>
                <a:off x="2533650" y="1643584"/>
                <a:ext cx="7762990" cy="3740196"/>
                <a:chOff x="2533650" y="1643584"/>
                <a:chExt cx="7762990" cy="3740196"/>
              </a:xfrm>
            </p:grpSpPr>
            <p:grpSp>
              <p:nvGrpSpPr>
                <p:cNvPr id="80" name="组合 79"/>
                <p:cNvGrpSpPr/>
                <p:nvPr/>
              </p:nvGrpSpPr>
              <p:grpSpPr>
                <a:xfrm>
                  <a:off x="2533650" y="1643584"/>
                  <a:ext cx="7762990" cy="623366"/>
                  <a:chOff x="2533650" y="1643584"/>
                  <a:chExt cx="7762990" cy="623366"/>
                </a:xfrm>
              </p:grpSpPr>
              <p:sp>
                <p:nvSpPr>
                  <p:cNvPr id="32" name="任意多边形: 形状 31"/>
                  <p:cNvSpPr/>
                  <p:nvPr/>
                </p:nvSpPr>
                <p:spPr>
                  <a:xfrm>
                    <a:off x="2533650" y="1643584"/>
                    <a:ext cx="647022" cy="623366"/>
                  </a:xfrm>
                  <a:custGeom>
                    <a:avLst/>
                    <a:gdLst>
                      <a:gd name="connsiteX0" fmla="*/ 0 w 647022"/>
                      <a:gd name="connsiteY0" fmla="*/ 0 h 623366"/>
                      <a:gd name="connsiteX1" fmla="*/ 647022 w 647022"/>
                      <a:gd name="connsiteY1" fmla="*/ 0 h 623366"/>
                      <a:gd name="connsiteX2" fmla="*/ 647022 w 647022"/>
                      <a:gd name="connsiteY2" fmla="*/ 623366 h 623366"/>
                      <a:gd name="connsiteX3" fmla="*/ 0 w 647022"/>
                      <a:gd name="connsiteY3" fmla="*/ 623366 h 623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47022" h="623366">
                        <a:moveTo>
                          <a:pt x="0" y="0"/>
                        </a:moveTo>
                        <a:lnTo>
                          <a:pt x="647022" y="0"/>
                        </a:lnTo>
                        <a:lnTo>
                          <a:pt x="647022" y="623366"/>
                        </a:lnTo>
                        <a:lnTo>
                          <a:pt x="0" y="623366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zh-CN" altLang="en-US" sz="3400" dirty="0"/>
                  </a:p>
                </p:txBody>
              </p:sp>
              <p:sp>
                <p:nvSpPr>
                  <p:cNvPr id="35" name="任意多边形: 形状 34"/>
                  <p:cNvSpPr/>
                  <p:nvPr/>
                </p:nvSpPr>
                <p:spPr>
                  <a:xfrm>
                    <a:off x="3180673" y="1643584"/>
                    <a:ext cx="647021" cy="623366"/>
                  </a:xfrm>
                  <a:custGeom>
                    <a:avLst/>
                    <a:gdLst>
                      <a:gd name="connsiteX0" fmla="*/ 0 w 647021"/>
                      <a:gd name="connsiteY0" fmla="*/ 0 h 623366"/>
                      <a:gd name="connsiteX1" fmla="*/ 647021 w 647021"/>
                      <a:gd name="connsiteY1" fmla="*/ 0 h 623366"/>
                      <a:gd name="connsiteX2" fmla="*/ 647021 w 647021"/>
                      <a:gd name="connsiteY2" fmla="*/ 623366 h 623366"/>
                      <a:gd name="connsiteX3" fmla="*/ 0 w 647021"/>
                      <a:gd name="connsiteY3" fmla="*/ 623366 h 623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47021" h="623366">
                        <a:moveTo>
                          <a:pt x="0" y="0"/>
                        </a:moveTo>
                        <a:lnTo>
                          <a:pt x="647021" y="0"/>
                        </a:lnTo>
                        <a:lnTo>
                          <a:pt x="647021" y="623366"/>
                        </a:lnTo>
                        <a:lnTo>
                          <a:pt x="0" y="623366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zh-CN" altLang="en-US" sz="3400" dirty="0"/>
                  </a:p>
                </p:txBody>
              </p:sp>
              <p:sp>
                <p:nvSpPr>
                  <p:cNvPr id="38" name="任意多边形: 形状 37"/>
                  <p:cNvSpPr/>
                  <p:nvPr/>
                </p:nvSpPr>
                <p:spPr>
                  <a:xfrm>
                    <a:off x="3827693" y="1643584"/>
                    <a:ext cx="647022" cy="623366"/>
                  </a:xfrm>
                  <a:custGeom>
                    <a:avLst/>
                    <a:gdLst>
                      <a:gd name="connsiteX0" fmla="*/ 0 w 647022"/>
                      <a:gd name="connsiteY0" fmla="*/ 0 h 623366"/>
                      <a:gd name="connsiteX1" fmla="*/ 647022 w 647022"/>
                      <a:gd name="connsiteY1" fmla="*/ 0 h 623366"/>
                      <a:gd name="connsiteX2" fmla="*/ 647022 w 647022"/>
                      <a:gd name="connsiteY2" fmla="*/ 623366 h 623366"/>
                      <a:gd name="connsiteX3" fmla="*/ 0 w 647022"/>
                      <a:gd name="connsiteY3" fmla="*/ 623366 h 623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47022" h="623366">
                        <a:moveTo>
                          <a:pt x="0" y="0"/>
                        </a:moveTo>
                        <a:lnTo>
                          <a:pt x="647022" y="0"/>
                        </a:lnTo>
                        <a:lnTo>
                          <a:pt x="647022" y="623366"/>
                        </a:lnTo>
                        <a:lnTo>
                          <a:pt x="0" y="623366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zh-CN" altLang="en-US" sz="3400" dirty="0"/>
                  </a:p>
                </p:txBody>
              </p:sp>
              <p:sp>
                <p:nvSpPr>
                  <p:cNvPr id="41" name="任意多边形: 形状 40"/>
                  <p:cNvSpPr/>
                  <p:nvPr/>
                </p:nvSpPr>
                <p:spPr>
                  <a:xfrm>
                    <a:off x="4474715" y="1643584"/>
                    <a:ext cx="647022" cy="623366"/>
                  </a:xfrm>
                  <a:custGeom>
                    <a:avLst/>
                    <a:gdLst>
                      <a:gd name="connsiteX0" fmla="*/ 0 w 647022"/>
                      <a:gd name="connsiteY0" fmla="*/ 0 h 623366"/>
                      <a:gd name="connsiteX1" fmla="*/ 647022 w 647022"/>
                      <a:gd name="connsiteY1" fmla="*/ 0 h 623366"/>
                      <a:gd name="connsiteX2" fmla="*/ 647022 w 647022"/>
                      <a:gd name="connsiteY2" fmla="*/ 623366 h 623366"/>
                      <a:gd name="connsiteX3" fmla="*/ 0 w 647022"/>
                      <a:gd name="connsiteY3" fmla="*/ 623366 h 623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47022" h="623366">
                        <a:moveTo>
                          <a:pt x="0" y="0"/>
                        </a:moveTo>
                        <a:lnTo>
                          <a:pt x="647022" y="0"/>
                        </a:lnTo>
                        <a:lnTo>
                          <a:pt x="647022" y="623366"/>
                        </a:lnTo>
                        <a:lnTo>
                          <a:pt x="0" y="623366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zh-CN" altLang="en-US" sz="3400" dirty="0"/>
                  </a:p>
                </p:txBody>
              </p:sp>
              <p:sp>
                <p:nvSpPr>
                  <p:cNvPr id="44" name="任意多边形: 形状 43"/>
                  <p:cNvSpPr/>
                  <p:nvPr/>
                </p:nvSpPr>
                <p:spPr>
                  <a:xfrm>
                    <a:off x="5121738" y="1643584"/>
                    <a:ext cx="647021" cy="623366"/>
                  </a:xfrm>
                  <a:custGeom>
                    <a:avLst/>
                    <a:gdLst>
                      <a:gd name="connsiteX0" fmla="*/ 0 w 647021"/>
                      <a:gd name="connsiteY0" fmla="*/ 0 h 623366"/>
                      <a:gd name="connsiteX1" fmla="*/ 647021 w 647021"/>
                      <a:gd name="connsiteY1" fmla="*/ 0 h 623366"/>
                      <a:gd name="connsiteX2" fmla="*/ 647021 w 647021"/>
                      <a:gd name="connsiteY2" fmla="*/ 623366 h 623366"/>
                      <a:gd name="connsiteX3" fmla="*/ 0 w 647021"/>
                      <a:gd name="connsiteY3" fmla="*/ 623366 h 623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47021" h="623366">
                        <a:moveTo>
                          <a:pt x="0" y="0"/>
                        </a:moveTo>
                        <a:lnTo>
                          <a:pt x="647021" y="0"/>
                        </a:lnTo>
                        <a:lnTo>
                          <a:pt x="647021" y="623366"/>
                        </a:lnTo>
                        <a:lnTo>
                          <a:pt x="0" y="623366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zh-CN" altLang="en-US" sz="3400" dirty="0"/>
                  </a:p>
                </p:txBody>
              </p:sp>
              <p:sp>
                <p:nvSpPr>
                  <p:cNvPr id="47" name="任意多边形: 形状 46"/>
                  <p:cNvSpPr/>
                  <p:nvPr/>
                </p:nvSpPr>
                <p:spPr>
                  <a:xfrm>
                    <a:off x="5768758" y="1643584"/>
                    <a:ext cx="647022" cy="623366"/>
                  </a:xfrm>
                  <a:custGeom>
                    <a:avLst/>
                    <a:gdLst>
                      <a:gd name="connsiteX0" fmla="*/ 0 w 647022"/>
                      <a:gd name="connsiteY0" fmla="*/ 0 h 623366"/>
                      <a:gd name="connsiteX1" fmla="*/ 647022 w 647022"/>
                      <a:gd name="connsiteY1" fmla="*/ 0 h 623366"/>
                      <a:gd name="connsiteX2" fmla="*/ 647022 w 647022"/>
                      <a:gd name="connsiteY2" fmla="*/ 623366 h 623366"/>
                      <a:gd name="connsiteX3" fmla="*/ 0 w 647022"/>
                      <a:gd name="connsiteY3" fmla="*/ 623366 h 623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47022" h="623366">
                        <a:moveTo>
                          <a:pt x="0" y="0"/>
                        </a:moveTo>
                        <a:lnTo>
                          <a:pt x="647022" y="0"/>
                        </a:lnTo>
                        <a:lnTo>
                          <a:pt x="647022" y="623366"/>
                        </a:lnTo>
                        <a:lnTo>
                          <a:pt x="0" y="623366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zh-CN" altLang="en-US" sz="3400" dirty="0"/>
                  </a:p>
                </p:txBody>
              </p:sp>
              <p:sp>
                <p:nvSpPr>
                  <p:cNvPr id="50" name="任意多边形: 形状 49"/>
                  <p:cNvSpPr/>
                  <p:nvPr/>
                </p:nvSpPr>
                <p:spPr>
                  <a:xfrm>
                    <a:off x="6415781" y="1643584"/>
                    <a:ext cx="647021" cy="623366"/>
                  </a:xfrm>
                  <a:custGeom>
                    <a:avLst/>
                    <a:gdLst>
                      <a:gd name="connsiteX0" fmla="*/ 0 w 647021"/>
                      <a:gd name="connsiteY0" fmla="*/ 0 h 623366"/>
                      <a:gd name="connsiteX1" fmla="*/ 647021 w 647021"/>
                      <a:gd name="connsiteY1" fmla="*/ 0 h 623366"/>
                      <a:gd name="connsiteX2" fmla="*/ 647021 w 647021"/>
                      <a:gd name="connsiteY2" fmla="*/ 623366 h 623366"/>
                      <a:gd name="connsiteX3" fmla="*/ 0 w 647021"/>
                      <a:gd name="connsiteY3" fmla="*/ 623366 h 623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47021" h="623366">
                        <a:moveTo>
                          <a:pt x="0" y="0"/>
                        </a:moveTo>
                        <a:lnTo>
                          <a:pt x="647021" y="0"/>
                        </a:lnTo>
                        <a:lnTo>
                          <a:pt x="647021" y="623366"/>
                        </a:lnTo>
                        <a:lnTo>
                          <a:pt x="0" y="623366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zh-CN" altLang="en-US" sz="3400" dirty="0"/>
                  </a:p>
                </p:txBody>
              </p:sp>
              <p:sp>
                <p:nvSpPr>
                  <p:cNvPr id="53" name="任意多边形: 形状 52"/>
                  <p:cNvSpPr/>
                  <p:nvPr/>
                </p:nvSpPr>
                <p:spPr>
                  <a:xfrm>
                    <a:off x="7062801" y="1643584"/>
                    <a:ext cx="647022" cy="623366"/>
                  </a:xfrm>
                  <a:custGeom>
                    <a:avLst/>
                    <a:gdLst>
                      <a:gd name="connsiteX0" fmla="*/ 0 w 647022"/>
                      <a:gd name="connsiteY0" fmla="*/ 0 h 623366"/>
                      <a:gd name="connsiteX1" fmla="*/ 647022 w 647022"/>
                      <a:gd name="connsiteY1" fmla="*/ 0 h 623366"/>
                      <a:gd name="connsiteX2" fmla="*/ 647022 w 647022"/>
                      <a:gd name="connsiteY2" fmla="*/ 623366 h 623366"/>
                      <a:gd name="connsiteX3" fmla="*/ 0 w 647022"/>
                      <a:gd name="connsiteY3" fmla="*/ 623366 h 623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47022" h="623366">
                        <a:moveTo>
                          <a:pt x="0" y="0"/>
                        </a:moveTo>
                        <a:lnTo>
                          <a:pt x="647022" y="0"/>
                        </a:lnTo>
                        <a:lnTo>
                          <a:pt x="647022" y="623366"/>
                        </a:lnTo>
                        <a:lnTo>
                          <a:pt x="0" y="623366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zh-CN" altLang="en-US" sz="3400" dirty="0"/>
                  </a:p>
                </p:txBody>
              </p:sp>
              <p:sp>
                <p:nvSpPr>
                  <p:cNvPr id="56" name="任意多边形: 形状 55"/>
                  <p:cNvSpPr/>
                  <p:nvPr/>
                </p:nvSpPr>
                <p:spPr>
                  <a:xfrm>
                    <a:off x="7709823" y="1643584"/>
                    <a:ext cx="647022" cy="623366"/>
                  </a:xfrm>
                  <a:custGeom>
                    <a:avLst/>
                    <a:gdLst>
                      <a:gd name="connsiteX0" fmla="*/ 0 w 647022"/>
                      <a:gd name="connsiteY0" fmla="*/ 0 h 623366"/>
                      <a:gd name="connsiteX1" fmla="*/ 647022 w 647022"/>
                      <a:gd name="connsiteY1" fmla="*/ 0 h 623366"/>
                      <a:gd name="connsiteX2" fmla="*/ 647022 w 647022"/>
                      <a:gd name="connsiteY2" fmla="*/ 623366 h 623366"/>
                      <a:gd name="connsiteX3" fmla="*/ 0 w 647022"/>
                      <a:gd name="connsiteY3" fmla="*/ 623366 h 623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47022" h="623366">
                        <a:moveTo>
                          <a:pt x="0" y="0"/>
                        </a:moveTo>
                        <a:lnTo>
                          <a:pt x="647022" y="0"/>
                        </a:lnTo>
                        <a:lnTo>
                          <a:pt x="647022" y="623366"/>
                        </a:lnTo>
                        <a:lnTo>
                          <a:pt x="0" y="623366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zh-CN" altLang="en-US" sz="3400" dirty="0"/>
                  </a:p>
                </p:txBody>
              </p:sp>
              <p:sp>
                <p:nvSpPr>
                  <p:cNvPr id="59" name="任意多边形: 形状 58"/>
                  <p:cNvSpPr/>
                  <p:nvPr/>
                </p:nvSpPr>
                <p:spPr>
                  <a:xfrm>
                    <a:off x="8356845" y="1643584"/>
                    <a:ext cx="647022" cy="623366"/>
                  </a:xfrm>
                  <a:custGeom>
                    <a:avLst/>
                    <a:gdLst>
                      <a:gd name="connsiteX0" fmla="*/ 0 w 647022"/>
                      <a:gd name="connsiteY0" fmla="*/ 0 h 623366"/>
                      <a:gd name="connsiteX1" fmla="*/ 647022 w 647022"/>
                      <a:gd name="connsiteY1" fmla="*/ 0 h 623366"/>
                      <a:gd name="connsiteX2" fmla="*/ 647022 w 647022"/>
                      <a:gd name="connsiteY2" fmla="*/ 623366 h 623366"/>
                      <a:gd name="connsiteX3" fmla="*/ 0 w 647022"/>
                      <a:gd name="connsiteY3" fmla="*/ 623366 h 623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47022" h="623366">
                        <a:moveTo>
                          <a:pt x="0" y="0"/>
                        </a:moveTo>
                        <a:lnTo>
                          <a:pt x="647022" y="0"/>
                        </a:lnTo>
                        <a:lnTo>
                          <a:pt x="647022" y="623366"/>
                        </a:lnTo>
                        <a:lnTo>
                          <a:pt x="0" y="623366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zh-CN" altLang="en-US" sz="3400" dirty="0"/>
                  </a:p>
                </p:txBody>
              </p:sp>
              <p:sp>
                <p:nvSpPr>
                  <p:cNvPr id="62" name="任意多边形: 形状 61"/>
                  <p:cNvSpPr/>
                  <p:nvPr/>
                </p:nvSpPr>
                <p:spPr>
                  <a:xfrm>
                    <a:off x="9003868" y="1643584"/>
                    <a:ext cx="647021" cy="623366"/>
                  </a:xfrm>
                  <a:custGeom>
                    <a:avLst/>
                    <a:gdLst>
                      <a:gd name="connsiteX0" fmla="*/ 0 w 647021"/>
                      <a:gd name="connsiteY0" fmla="*/ 0 h 623366"/>
                      <a:gd name="connsiteX1" fmla="*/ 647021 w 647021"/>
                      <a:gd name="connsiteY1" fmla="*/ 0 h 623366"/>
                      <a:gd name="connsiteX2" fmla="*/ 647021 w 647021"/>
                      <a:gd name="connsiteY2" fmla="*/ 623366 h 623366"/>
                      <a:gd name="connsiteX3" fmla="*/ 0 w 647021"/>
                      <a:gd name="connsiteY3" fmla="*/ 623366 h 623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47021" h="623366">
                        <a:moveTo>
                          <a:pt x="0" y="0"/>
                        </a:moveTo>
                        <a:lnTo>
                          <a:pt x="647021" y="0"/>
                        </a:lnTo>
                        <a:lnTo>
                          <a:pt x="647021" y="623366"/>
                        </a:lnTo>
                        <a:lnTo>
                          <a:pt x="0" y="623366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zh-CN" altLang="en-US" sz="3400" dirty="0"/>
                  </a:p>
                </p:txBody>
              </p:sp>
              <p:sp>
                <p:nvSpPr>
                  <p:cNvPr id="65" name="任意多边形: 形状 64"/>
                  <p:cNvSpPr/>
                  <p:nvPr/>
                </p:nvSpPr>
                <p:spPr>
                  <a:xfrm>
                    <a:off x="9649618" y="1643584"/>
                    <a:ext cx="647022" cy="623366"/>
                  </a:xfrm>
                  <a:custGeom>
                    <a:avLst/>
                    <a:gdLst>
                      <a:gd name="connsiteX0" fmla="*/ 0 w 647022"/>
                      <a:gd name="connsiteY0" fmla="*/ 0 h 623366"/>
                      <a:gd name="connsiteX1" fmla="*/ 647022 w 647022"/>
                      <a:gd name="connsiteY1" fmla="*/ 0 h 623366"/>
                      <a:gd name="connsiteX2" fmla="*/ 647022 w 647022"/>
                      <a:gd name="connsiteY2" fmla="*/ 623366 h 623366"/>
                      <a:gd name="connsiteX3" fmla="*/ 0 w 647022"/>
                      <a:gd name="connsiteY3" fmla="*/ 623366 h 623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47022" h="623366">
                        <a:moveTo>
                          <a:pt x="0" y="0"/>
                        </a:moveTo>
                        <a:lnTo>
                          <a:pt x="647022" y="0"/>
                        </a:lnTo>
                        <a:lnTo>
                          <a:pt x="647022" y="623366"/>
                        </a:lnTo>
                        <a:lnTo>
                          <a:pt x="0" y="623366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zh-CN" altLang="en-US" sz="3400" dirty="0"/>
                  </a:p>
                </p:txBody>
              </p:sp>
            </p:grpSp>
            <p:grpSp>
              <p:nvGrpSpPr>
                <p:cNvPr id="94" name="组合 93"/>
                <p:cNvGrpSpPr/>
                <p:nvPr/>
              </p:nvGrpSpPr>
              <p:grpSpPr>
                <a:xfrm>
                  <a:off x="2533650" y="2266950"/>
                  <a:ext cx="7762990" cy="623366"/>
                  <a:chOff x="2533650" y="1643584"/>
                  <a:chExt cx="7762990" cy="623366"/>
                </a:xfrm>
                <a:solidFill>
                  <a:schemeClr val="tx1"/>
                </a:solidFill>
              </p:grpSpPr>
              <p:sp>
                <p:nvSpPr>
                  <p:cNvPr id="95" name="任意多边形: 形状 94"/>
                  <p:cNvSpPr/>
                  <p:nvPr/>
                </p:nvSpPr>
                <p:spPr>
                  <a:xfrm>
                    <a:off x="2533650" y="1643584"/>
                    <a:ext cx="647022" cy="623366"/>
                  </a:xfrm>
                  <a:custGeom>
                    <a:avLst/>
                    <a:gdLst>
                      <a:gd name="connsiteX0" fmla="*/ 0 w 647022"/>
                      <a:gd name="connsiteY0" fmla="*/ 0 h 623366"/>
                      <a:gd name="connsiteX1" fmla="*/ 647022 w 647022"/>
                      <a:gd name="connsiteY1" fmla="*/ 0 h 623366"/>
                      <a:gd name="connsiteX2" fmla="*/ 647022 w 647022"/>
                      <a:gd name="connsiteY2" fmla="*/ 623366 h 623366"/>
                      <a:gd name="connsiteX3" fmla="*/ 0 w 647022"/>
                      <a:gd name="connsiteY3" fmla="*/ 623366 h 623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47022" h="623366">
                        <a:moveTo>
                          <a:pt x="0" y="0"/>
                        </a:moveTo>
                        <a:lnTo>
                          <a:pt x="647022" y="0"/>
                        </a:lnTo>
                        <a:lnTo>
                          <a:pt x="647022" y="623366"/>
                        </a:lnTo>
                        <a:lnTo>
                          <a:pt x="0" y="623366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zh-CN" altLang="en-US" sz="3400" dirty="0"/>
                  </a:p>
                </p:txBody>
              </p:sp>
              <p:sp>
                <p:nvSpPr>
                  <p:cNvPr id="96" name="任意多边形: 形状 95"/>
                  <p:cNvSpPr/>
                  <p:nvPr/>
                </p:nvSpPr>
                <p:spPr>
                  <a:xfrm>
                    <a:off x="3180673" y="1643584"/>
                    <a:ext cx="647021" cy="623366"/>
                  </a:xfrm>
                  <a:custGeom>
                    <a:avLst/>
                    <a:gdLst>
                      <a:gd name="connsiteX0" fmla="*/ 0 w 647021"/>
                      <a:gd name="connsiteY0" fmla="*/ 0 h 623366"/>
                      <a:gd name="connsiteX1" fmla="*/ 647021 w 647021"/>
                      <a:gd name="connsiteY1" fmla="*/ 0 h 623366"/>
                      <a:gd name="connsiteX2" fmla="*/ 647021 w 647021"/>
                      <a:gd name="connsiteY2" fmla="*/ 623366 h 623366"/>
                      <a:gd name="connsiteX3" fmla="*/ 0 w 647021"/>
                      <a:gd name="connsiteY3" fmla="*/ 623366 h 623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47021" h="623366">
                        <a:moveTo>
                          <a:pt x="0" y="0"/>
                        </a:moveTo>
                        <a:lnTo>
                          <a:pt x="647021" y="0"/>
                        </a:lnTo>
                        <a:lnTo>
                          <a:pt x="647021" y="623366"/>
                        </a:lnTo>
                        <a:lnTo>
                          <a:pt x="0" y="623366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zh-CN" altLang="en-US" sz="3400" dirty="0"/>
                  </a:p>
                </p:txBody>
              </p:sp>
              <p:sp>
                <p:nvSpPr>
                  <p:cNvPr id="97" name="任意多边形: 形状 96"/>
                  <p:cNvSpPr/>
                  <p:nvPr/>
                </p:nvSpPr>
                <p:spPr>
                  <a:xfrm>
                    <a:off x="3827693" y="1643584"/>
                    <a:ext cx="647022" cy="623366"/>
                  </a:xfrm>
                  <a:custGeom>
                    <a:avLst/>
                    <a:gdLst>
                      <a:gd name="connsiteX0" fmla="*/ 0 w 647022"/>
                      <a:gd name="connsiteY0" fmla="*/ 0 h 623366"/>
                      <a:gd name="connsiteX1" fmla="*/ 647022 w 647022"/>
                      <a:gd name="connsiteY1" fmla="*/ 0 h 623366"/>
                      <a:gd name="connsiteX2" fmla="*/ 647022 w 647022"/>
                      <a:gd name="connsiteY2" fmla="*/ 623366 h 623366"/>
                      <a:gd name="connsiteX3" fmla="*/ 0 w 647022"/>
                      <a:gd name="connsiteY3" fmla="*/ 623366 h 623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47022" h="623366">
                        <a:moveTo>
                          <a:pt x="0" y="0"/>
                        </a:moveTo>
                        <a:lnTo>
                          <a:pt x="647022" y="0"/>
                        </a:lnTo>
                        <a:lnTo>
                          <a:pt x="647022" y="623366"/>
                        </a:lnTo>
                        <a:lnTo>
                          <a:pt x="0" y="623366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zh-CN" altLang="en-US" sz="3400" dirty="0"/>
                  </a:p>
                </p:txBody>
              </p:sp>
              <p:sp>
                <p:nvSpPr>
                  <p:cNvPr id="98" name="任意多边形: 形状 97"/>
                  <p:cNvSpPr/>
                  <p:nvPr/>
                </p:nvSpPr>
                <p:spPr>
                  <a:xfrm>
                    <a:off x="4474715" y="1643584"/>
                    <a:ext cx="647022" cy="623366"/>
                  </a:xfrm>
                  <a:custGeom>
                    <a:avLst/>
                    <a:gdLst>
                      <a:gd name="connsiteX0" fmla="*/ 0 w 647022"/>
                      <a:gd name="connsiteY0" fmla="*/ 0 h 623366"/>
                      <a:gd name="connsiteX1" fmla="*/ 647022 w 647022"/>
                      <a:gd name="connsiteY1" fmla="*/ 0 h 623366"/>
                      <a:gd name="connsiteX2" fmla="*/ 647022 w 647022"/>
                      <a:gd name="connsiteY2" fmla="*/ 623366 h 623366"/>
                      <a:gd name="connsiteX3" fmla="*/ 0 w 647022"/>
                      <a:gd name="connsiteY3" fmla="*/ 623366 h 623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47022" h="623366">
                        <a:moveTo>
                          <a:pt x="0" y="0"/>
                        </a:moveTo>
                        <a:lnTo>
                          <a:pt x="647022" y="0"/>
                        </a:lnTo>
                        <a:lnTo>
                          <a:pt x="647022" y="623366"/>
                        </a:lnTo>
                        <a:lnTo>
                          <a:pt x="0" y="623366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zh-CN" altLang="en-US" sz="3400" dirty="0"/>
                  </a:p>
                </p:txBody>
              </p:sp>
              <p:sp>
                <p:nvSpPr>
                  <p:cNvPr id="99" name="任意多边形: 形状 98"/>
                  <p:cNvSpPr/>
                  <p:nvPr/>
                </p:nvSpPr>
                <p:spPr>
                  <a:xfrm>
                    <a:off x="5121738" y="1643584"/>
                    <a:ext cx="647021" cy="623366"/>
                  </a:xfrm>
                  <a:custGeom>
                    <a:avLst/>
                    <a:gdLst>
                      <a:gd name="connsiteX0" fmla="*/ 0 w 647021"/>
                      <a:gd name="connsiteY0" fmla="*/ 0 h 623366"/>
                      <a:gd name="connsiteX1" fmla="*/ 647021 w 647021"/>
                      <a:gd name="connsiteY1" fmla="*/ 0 h 623366"/>
                      <a:gd name="connsiteX2" fmla="*/ 647021 w 647021"/>
                      <a:gd name="connsiteY2" fmla="*/ 623366 h 623366"/>
                      <a:gd name="connsiteX3" fmla="*/ 0 w 647021"/>
                      <a:gd name="connsiteY3" fmla="*/ 623366 h 623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47021" h="623366">
                        <a:moveTo>
                          <a:pt x="0" y="0"/>
                        </a:moveTo>
                        <a:lnTo>
                          <a:pt x="647021" y="0"/>
                        </a:lnTo>
                        <a:lnTo>
                          <a:pt x="647021" y="623366"/>
                        </a:lnTo>
                        <a:lnTo>
                          <a:pt x="0" y="623366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zh-CN" altLang="en-US" sz="3400" dirty="0"/>
                  </a:p>
                </p:txBody>
              </p:sp>
              <p:sp>
                <p:nvSpPr>
                  <p:cNvPr id="100" name="任意多边形: 形状 99"/>
                  <p:cNvSpPr/>
                  <p:nvPr/>
                </p:nvSpPr>
                <p:spPr>
                  <a:xfrm>
                    <a:off x="5768758" y="1643584"/>
                    <a:ext cx="647022" cy="623366"/>
                  </a:xfrm>
                  <a:custGeom>
                    <a:avLst/>
                    <a:gdLst>
                      <a:gd name="connsiteX0" fmla="*/ 0 w 647022"/>
                      <a:gd name="connsiteY0" fmla="*/ 0 h 623366"/>
                      <a:gd name="connsiteX1" fmla="*/ 647022 w 647022"/>
                      <a:gd name="connsiteY1" fmla="*/ 0 h 623366"/>
                      <a:gd name="connsiteX2" fmla="*/ 647022 w 647022"/>
                      <a:gd name="connsiteY2" fmla="*/ 623366 h 623366"/>
                      <a:gd name="connsiteX3" fmla="*/ 0 w 647022"/>
                      <a:gd name="connsiteY3" fmla="*/ 623366 h 623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47022" h="623366">
                        <a:moveTo>
                          <a:pt x="0" y="0"/>
                        </a:moveTo>
                        <a:lnTo>
                          <a:pt x="647022" y="0"/>
                        </a:lnTo>
                        <a:lnTo>
                          <a:pt x="647022" y="623366"/>
                        </a:lnTo>
                        <a:lnTo>
                          <a:pt x="0" y="623366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zh-CN" altLang="en-US" sz="3400" dirty="0"/>
                  </a:p>
                </p:txBody>
              </p:sp>
              <p:sp>
                <p:nvSpPr>
                  <p:cNvPr id="101" name="任意多边形: 形状 100"/>
                  <p:cNvSpPr/>
                  <p:nvPr/>
                </p:nvSpPr>
                <p:spPr>
                  <a:xfrm>
                    <a:off x="6415781" y="1643584"/>
                    <a:ext cx="647021" cy="623366"/>
                  </a:xfrm>
                  <a:custGeom>
                    <a:avLst/>
                    <a:gdLst>
                      <a:gd name="connsiteX0" fmla="*/ 0 w 647021"/>
                      <a:gd name="connsiteY0" fmla="*/ 0 h 623366"/>
                      <a:gd name="connsiteX1" fmla="*/ 647021 w 647021"/>
                      <a:gd name="connsiteY1" fmla="*/ 0 h 623366"/>
                      <a:gd name="connsiteX2" fmla="*/ 647021 w 647021"/>
                      <a:gd name="connsiteY2" fmla="*/ 623366 h 623366"/>
                      <a:gd name="connsiteX3" fmla="*/ 0 w 647021"/>
                      <a:gd name="connsiteY3" fmla="*/ 623366 h 623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47021" h="623366">
                        <a:moveTo>
                          <a:pt x="0" y="0"/>
                        </a:moveTo>
                        <a:lnTo>
                          <a:pt x="647021" y="0"/>
                        </a:lnTo>
                        <a:lnTo>
                          <a:pt x="647021" y="623366"/>
                        </a:lnTo>
                        <a:lnTo>
                          <a:pt x="0" y="623366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zh-CN" altLang="en-US" sz="3400" dirty="0"/>
                  </a:p>
                </p:txBody>
              </p:sp>
              <p:sp>
                <p:nvSpPr>
                  <p:cNvPr id="102" name="任意多边形: 形状 101"/>
                  <p:cNvSpPr/>
                  <p:nvPr/>
                </p:nvSpPr>
                <p:spPr>
                  <a:xfrm>
                    <a:off x="7062801" y="1643584"/>
                    <a:ext cx="647022" cy="623366"/>
                  </a:xfrm>
                  <a:custGeom>
                    <a:avLst/>
                    <a:gdLst>
                      <a:gd name="connsiteX0" fmla="*/ 0 w 647022"/>
                      <a:gd name="connsiteY0" fmla="*/ 0 h 623366"/>
                      <a:gd name="connsiteX1" fmla="*/ 647022 w 647022"/>
                      <a:gd name="connsiteY1" fmla="*/ 0 h 623366"/>
                      <a:gd name="connsiteX2" fmla="*/ 647022 w 647022"/>
                      <a:gd name="connsiteY2" fmla="*/ 623366 h 623366"/>
                      <a:gd name="connsiteX3" fmla="*/ 0 w 647022"/>
                      <a:gd name="connsiteY3" fmla="*/ 623366 h 623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47022" h="623366">
                        <a:moveTo>
                          <a:pt x="0" y="0"/>
                        </a:moveTo>
                        <a:lnTo>
                          <a:pt x="647022" y="0"/>
                        </a:lnTo>
                        <a:lnTo>
                          <a:pt x="647022" y="623366"/>
                        </a:lnTo>
                        <a:lnTo>
                          <a:pt x="0" y="623366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zh-CN" altLang="en-US" sz="3400" dirty="0"/>
                  </a:p>
                </p:txBody>
              </p:sp>
              <p:sp>
                <p:nvSpPr>
                  <p:cNvPr id="103" name="任意多边形: 形状 102"/>
                  <p:cNvSpPr/>
                  <p:nvPr/>
                </p:nvSpPr>
                <p:spPr>
                  <a:xfrm>
                    <a:off x="7709823" y="1643584"/>
                    <a:ext cx="647022" cy="623366"/>
                  </a:xfrm>
                  <a:custGeom>
                    <a:avLst/>
                    <a:gdLst>
                      <a:gd name="connsiteX0" fmla="*/ 0 w 647022"/>
                      <a:gd name="connsiteY0" fmla="*/ 0 h 623366"/>
                      <a:gd name="connsiteX1" fmla="*/ 647022 w 647022"/>
                      <a:gd name="connsiteY1" fmla="*/ 0 h 623366"/>
                      <a:gd name="connsiteX2" fmla="*/ 647022 w 647022"/>
                      <a:gd name="connsiteY2" fmla="*/ 623366 h 623366"/>
                      <a:gd name="connsiteX3" fmla="*/ 0 w 647022"/>
                      <a:gd name="connsiteY3" fmla="*/ 623366 h 623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47022" h="623366">
                        <a:moveTo>
                          <a:pt x="0" y="0"/>
                        </a:moveTo>
                        <a:lnTo>
                          <a:pt x="647022" y="0"/>
                        </a:lnTo>
                        <a:lnTo>
                          <a:pt x="647022" y="623366"/>
                        </a:lnTo>
                        <a:lnTo>
                          <a:pt x="0" y="623366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zh-CN" altLang="en-US" sz="3400" dirty="0"/>
                  </a:p>
                </p:txBody>
              </p:sp>
              <p:sp>
                <p:nvSpPr>
                  <p:cNvPr id="104" name="任意多边形: 形状 103"/>
                  <p:cNvSpPr/>
                  <p:nvPr/>
                </p:nvSpPr>
                <p:spPr>
                  <a:xfrm>
                    <a:off x="8356845" y="1643584"/>
                    <a:ext cx="647022" cy="623366"/>
                  </a:xfrm>
                  <a:custGeom>
                    <a:avLst/>
                    <a:gdLst>
                      <a:gd name="connsiteX0" fmla="*/ 0 w 647022"/>
                      <a:gd name="connsiteY0" fmla="*/ 0 h 623366"/>
                      <a:gd name="connsiteX1" fmla="*/ 647022 w 647022"/>
                      <a:gd name="connsiteY1" fmla="*/ 0 h 623366"/>
                      <a:gd name="connsiteX2" fmla="*/ 647022 w 647022"/>
                      <a:gd name="connsiteY2" fmla="*/ 623366 h 623366"/>
                      <a:gd name="connsiteX3" fmla="*/ 0 w 647022"/>
                      <a:gd name="connsiteY3" fmla="*/ 623366 h 623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47022" h="623366">
                        <a:moveTo>
                          <a:pt x="0" y="0"/>
                        </a:moveTo>
                        <a:lnTo>
                          <a:pt x="647022" y="0"/>
                        </a:lnTo>
                        <a:lnTo>
                          <a:pt x="647022" y="623366"/>
                        </a:lnTo>
                        <a:lnTo>
                          <a:pt x="0" y="623366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zh-CN" altLang="en-US" sz="3400" dirty="0"/>
                  </a:p>
                </p:txBody>
              </p:sp>
              <p:sp>
                <p:nvSpPr>
                  <p:cNvPr id="105" name="任意多边形: 形状 104"/>
                  <p:cNvSpPr/>
                  <p:nvPr/>
                </p:nvSpPr>
                <p:spPr>
                  <a:xfrm>
                    <a:off x="9003868" y="1643584"/>
                    <a:ext cx="647021" cy="623366"/>
                  </a:xfrm>
                  <a:custGeom>
                    <a:avLst/>
                    <a:gdLst>
                      <a:gd name="connsiteX0" fmla="*/ 0 w 647021"/>
                      <a:gd name="connsiteY0" fmla="*/ 0 h 623366"/>
                      <a:gd name="connsiteX1" fmla="*/ 647021 w 647021"/>
                      <a:gd name="connsiteY1" fmla="*/ 0 h 623366"/>
                      <a:gd name="connsiteX2" fmla="*/ 647021 w 647021"/>
                      <a:gd name="connsiteY2" fmla="*/ 623366 h 623366"/>
                      <a:gd name="connsiteX3" fmla="*/ 0 w 647021"/>
                      <a:gd name="connsiteY3" fmla="*/ 623366 h 623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47021" h="623366">
                        <a:moveTo>
                          <a:pt x="0" y="0"/>
                        </a:moveTo>
                        <a:lnTo>
                          <a:pt x="647021" y="0"/>
                        </a:lnTo>
                        <a:lnTo>
                          <a:pt x="647021" y="623366"/>
                        </a:lnTo>
                        <a:lnTo>
                          <a:pt x="0" y="623366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zh-CN" altLang="en-US" sz="3400" dirty="0"/>
                  </a:p>
                </p:txBody>
              </p:sp>
              <p:sp>
                <p:nvSpPr>
                  <p:cNvPr id="106" name="任意多边形: 形状 105"/>
                  <p:cNvSpPr/>
                  <p:nvPr/>
                </p:nvSpPr>
                <p:spPr>
                  <a:xfrm>
                    <a:off x="9649618" y="1643584"/>
                    <a:ext cx="647022" cy="623366"/>
                  </a:xfrm>
                  <a:custGeom>
                    <a:avLst/>
                    <a:gdLst>
                      <a:gd name="connsiteX0" fmla="*/ 0 w 647022"/>
                      <a:gd name="connsiteY0" fmla="*/ 0 h 623366"/>
                      <a:gd name="connsiteX1" fmla="*/ 647022 w 647022"/>
                      <a:gd name="connsiteY1" fmla="*/ 0 h 623366"/>
                      <a:gd name="connsiteX2" fmla="*/ 647022 w 647022"/>
                      <a:gd name="connsiteY2" fmla="*/ 623366 h 623366"/>
                      <a:gd name="connsiteX3" fmla="*/ 0 w 647022"/>
                      <a:gd name="connsiteY3" fmla="*/ 623366 h 623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47022" h="623366">
                        <a:moveTo>
                          <a:pt x="0" y="0"/>
                        </a:moveTo>
                        <a:lnTo>
                          <a:pt x="647022" y="0"/>
                        </a:lnTo>
                        <a:lnTo>
                          <a:pt x="647022" y="623366"/>
                        </a:lnTo>
                        <a:lnTo>
                          <a:pt x="0" y="623366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zh-CN" altLang="en-US" sz="3400" dirty="0"/>
                  </a:p>
                </p:txBody>
              </p:sp>
            </p:grpSp>
            <p:grpSp>
              <p:nvGrpSpPr>
                <p:cNvPr id="107" name="组合 106"/>
                <p:cNvGrpSpPr/>
                <p:nvPr/>
              </p:nvGrpSpPr>
              <p:grpSpPr>
                <a:xfrm>
                  <a:off x="2533650" y="2890316"/>
                  <a:ext cx="7762990" cy="623366"/>
                  <a:chOff x="2533650" y="1643584"/>
                  <a:chExt cx="7762990" cy="623366"/>
                </a:xfrm>
                <a:solidFill>
                  <a:schemeClr val="tx1"/>
                </a:solidFill>
              </p:grpSpPr>
              <p:sp>
                <p:nvSpPr>
                  <p:cNvPr id="108" name="任意多边形: 形状 107"/>
                  <p:cNvSpPr/>
                  <p:nvPr/>
                </p:nvSpPr>
                <p:spPr>
                  <a:xfrm>
                    <a:off x="2533650" y="1643584"/>
                    <a:ext cx="647022" cy="623366"/>
                  </a:xfrm>
                  <a:custGeom>
                    <a:avLst/>
                    <a:gdLst>
                      <a:gd name="connsiteX0" fmla="*/ 0 w 647022"/>
                      <a:gd name="connsiteY0" fmla="*/ 0 h 623366"/>
                      <a:gd name="connsiteX1" fmla="*/ 647022 w 647022"/>
                      <a:gd name="connsiteY1" fmla="*/ 0 h 623366"/>
                      <a:gd name="connsiteX2" fmla="*/ 647022 w 647022"/>
                      <a:gd name="connsiteY2" fmla="*/ 623366 h 623366"/>
                      <a:gd name="connsiteX3" fmla="*/ 0 w 647022"/>
                      <a:gd name="connsiteY3" fmla="*/ 623366 h 623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47022" h="623366">
                        <a:moveTo>
                          <a:pt x="0" y="0"/>
                        </a:moveTo>
                        <a:lnTo>
                          <a:pt x="647022" y="0"/>
                        </a:lnTo>
                        <a:lnTo>
                          <a:pt x="647022" y="623366"/>
                        </a:lnTo>
                        <a:lnTo>
                          <a:pt x="0" y="623366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zh-CN" altLang="en-US" sz="3400" dirty="0"/>
                  </a:p>
                </p:txBody>
              </p:sp>
              <p:sp>
                <p:nvSpPr>
                  <p:cNvPr id="109" name="任意多边形: 形状 108"/>
                  <p:cNvSpPr/>
                  <p:nvPr/>
                </p:nvSpPr>
                <p:spPr>
                  <a:xfrm>
                    <a:off x="3180673" y="1643584"/>
                    <a:ext cx="647021" cy="623366"/>
                  </a:xfrm>
                  <a:custGeom>
                    <a:avLst/>
                    <a:gdLst>
                      <a:gd name="connsiteX0" fmla="*/ 0 w 647021"/>
                      <a:gd name="connsiteY0" fmla="*/ 0 h 623366"/>
                      <a:gd name="connsiteX1" fmla="*/ 647021 w 647021"/>
                      <a:gd name="connsiteY1" fmla="*/ 0 h 623366"/>
                      <a:gd name="connsiteX2" fmla="*/ 647021 w 647021"/>
                      <a:gd name="connsiteY2" fmla="*/ 623366 h 623366"/>
                      <a:gd name="connsiteX3" fmla="*/ 0 w 647021"/>
                      <a:gd name="connsiteY3" fmla="*/ 623366 h 623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47021" h="623366">
                        <a:moveTo>
                          <a:pt x="0" y="0"/>
                        </a:moveTo>
                        <a:lnTo>
                          <a:pt x="647021" y="0"/>
                        </a:lnTo>
                        <a:lnTo>
                          <a:pt x="647021" y="623366"/>
                        </a:lnTo>
                        <a:lnTo>
                          <a:pt x="0" y="623366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zh-CN" altLang="en-US" sz="3400" dirty="0"/>
                  </a:p>
                </p:txBody>
              </p:sp>
              <p:sp>
                <p:nvSpPr>
                  <p:cNvPr id="110" name="任意多边形: 形状 109"/>
                  <p:cNvSpPr/>
                  <p:nvPr/>
                </p:nvSpPr>
                <p:spPr>
                  <a:xfrm>
                    <a:off x="3827693" y="1643584"/>
                    <a:ext cx="647022" cy="623366"/>
                  </a:xfrm>
                  <a:custGeom>
                    <a:avLst/>
                    <a:gdLst>
                      <a:gd name="connsiteX0" fmla="*/ 0 w 647022"/>
                      <a:gd name="connsiteY0" fmla="*/ 0 h 623366"/>
                      <a:gd name="connsiteX1" fmla="*/ 647022 w 647022"/>
                      <a:gd name="connsiteY1" fmla="*/ 0 h 623366"/>
                      <a:gd name="connsiteX2" fmla="*/ 647022 w 647022"/>
                      <a:gd name="connsiteY2" fmla="*/ 623366 h 623366"/>
                      <a:gd name="connsiteX3" fmla="*/ 0 w 647022"/>
                      <a:gd name="connsiteY3" fmla="*/ 623366 h 623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47022" h="623366">
                        <a:moveTo>
                          <a:pt x="0" y="0"/>
                        </a:moveTo>
                        <a:lnTo>
                          <a:pt x="647022" y="0"/>
                        </a:lnTo>
                        <a:lnTo>
                          <a:pt x="647022" y="623366"/>
                        </a:lnTo>
                        <a:lnTo>
                          <a:pt x="0" y="623366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zh-CN" altLang="en-US" sz="3400" dirty="0"/>
                  </a:p>
                </p:txBody>
              </p:sp>
              <p:sp>
                <p:nvSpPr>
                  <p:cNvPr id="111" name="任意多边形: 形状 110"/>
                  <p:cNvSpPr/>
                  <p:nvPr/>
                </p:nvSpPr>
                <p:spPr>
                  <a:xfrm>
                    <a:off x="4474715" y="1643584"/>
                    <a:ext cx="647022" cy="623366"/>
                  </a:xfrm>
                  <a:custGeom>
                    <a:avLst/>
                    <a:gdLst>
                      <a:gd name="connsiteX0" fmla="*/ 0 w 647022"/>
                      <a:gd name="connsiteY0" fmla="*/ 0 h 623366"/>
                      <a:gd name="connsiteX1" fmla="*/ 647022 w 647022"/>
                      <a:gd name="connsiteY1" fmla="*/ 0 h 623366"/>
                      <a:gd name="connsiteX2" fmla="*/ 647022 w 647022"/>
                      <a:gd name="connsiteY2" fmla="*/ 623366 h 623366"/>
                      <a:gd name="connsiteX3" fmla="*/ 0 w 647022"/>
                      <a:gd name="connsiteY3" fmla="*/ 623366 h 623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47022" h="623366">
                        <a:moveTo>
                          <a:pt x="0" y="0"/>
                        </a:moveTo>
                        <a:lnTo>
                          <a:pt x="647022" y="0"/>
                        </a:lnTo>
                        <a:lnTo>
                          <a:pt x="647022" y="623366"/>
                        </a:lnTo>
                        <a:lnTo>
                          <a:pt x="0" y="623366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zh-CN" altLang="en-US" sz="3400" dirty="0"/>
                  </a:p>
                </p:txBody>
              </p:sp>
              <p:sp>
                <p:nvSpPr>
                  <p:cNvPr id="112" name="任意多边形: 形状 111"/>
                  <p:cNvSpPr/>
                  <p:nvPr/>
                </p:nvSpPr>
                <p:spPr>
                  <a:xfrm>
                    <a:off x="5121738" y="1643584"/>
                    <a:ext cx="647021" cy="623366"/>
                  </a:xfrm>
                  <a:custGeom>
                    <a:avLst/>
                    <a:gdLst>
                      <a:gd name="connsiteX0" fmla="*/ 0 w 647021"/>
                      <a:gd name="connsiteY0" fmla="*/ 0 h 623366"/>
                      <a:gd name="connsiteX1" fmla="*/ 647021 w 647021"/>
                      <a:gd name="connsiteY1" fmla="*/ 0 h 623366"/>
                      <a:gd name="connsiteX2" fmla="*/ 647021 w 647021"/>
                      <a:gd name="connsiteY2" fmla="*/ 623366 h 623366"/>
                      <a:gd name="connsiteX3" fmla="*/ 0 w 647021"/>
                      <a:gd name="connsiteY3" fmla="*/ 623366 h 623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47021" h="623366">
                        <a:moveTo>
                          <a:pt x="0" y="0"/>
                        </a:moveTo>
                        <a:lnTo>
                          <a:pt x="647021" y="0"/>
                        </a:lnTo>
                        <a:lnTo>
                          <a:pt x="647021" y="623366"/>
                        </a:lnTo>
                        <a:lnTo>
                          <a:pt x="0" y="623366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zh-CN" altLang="en-US" sz="3400" dirty="0"/>
                  </a:p>
                </p:txBody>
              </p:sp>
              <p:sp>
                <p:nvSpPr>
                  <p:cNvPr id="113" name="任意多边形: 形状 112"/>
                  <p:cNvSpPr/>
                  <p:nvPr/>
                </p:nvSpPr>
                <p:spPr>
                  <a:xfrm>
                    <a:off x="5768758" y="1643584"/>
                    <a:ext cx="647022" cy="623366"/>
                  </a:xfrm>
                  <a:custGeom>
                    <a:avLst/>
                    <a:gdLst>
                      <a:gd name="connsiteX0" fmla="*/ 0 w 647022"/>
                      <a:gd name="connsiteY0" fmla="*/ 0 h 623366"/>
                      <a:gd name="connsiteX1" fmla="*/ 647022 w 647022"/>
                      <a:gd name="connsiteY1" fmla="*/ 0 h 623366"/>
                      <a:gd name="connsiteX2" fmla="*/ 647022 w 647022"/>
                      <a:gd name="connsiteY2" fmla="*/ 623366 h 623366"/>
                      <a:gd name="connsiteX3" fmla="*/ 0 w 647022"/>
                      <a:gd name="connsiteY3" fmla="*/ 623366 h 623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47022" h="623366">
                        <a:moveTo>
                          <a:pt x="0" y="0"/>
                        </a:moveTo>
                        <a:lnTo>
                          <a:pt x="647022" y="0"/>
                        </a:lnTo>
                        <a:lnTo>
                          <a:pt x="647022" y="623366"/>
                        </a:lnTo>
                        <a:lnTo>
                          <a:pt x="0" y="623366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zh-CN" altLang="en-US" sz="3400" dirty="0"/>
                  </a:p>
                </p:txBody>
              </p:sp>
              <p:sp>
                <p:nvSpPr>
                  <p:cNvPr id="114" name="任意多边形: 形状 113"/>
                  <p:cNvSpPr/>
                  <p:nvPr/>
                </p:nvSpPr>
                <p:spPr>
                  <a:xfrm>
                    <a:off x="6415781" y="1643584"/>
                    <a:ext cx="647021" cy="623366"/>
                  </a:xfrm>
                  <a:custGeom>
                    <a:avLst/>
                    <a:gdLst>
                      <a:gd name="connsiteX0" fmla="*/ 0 w 647021"/>
                      <a:gd name="connsiteY0" fmla="*/ 0 h 623366"/>
                      <a:gd name="connsiteX1" fmla="*/ 647021 w 647021"/>
                      <a:gd name="connsiteY1" fmla="*/ 0 h 623366"/>
                      <a:gd name="connsiteX2" fmla="*/ 647021 w 647021"/>
                      <a:gd name="connsiteY2" fmla="*/ 623366 h 623366"/>
                      <a:gd name="connsiteX3" fmla="*/ 0 w 647021"/>
                      <a:gd name="connsiteY3" fmla="*/ 623366 h 623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47021" h="623366">
                        <a:moveTo>
                          <a:pt x="0" y="0"/>
                        </a:moveTo>
                        <a:lnTo>
                          <a:pt x="647021" y="0"/>
                        </a:lnTo>
                        <a:lnTo>
                          <a:pt x="647021" y="623366"/>
                        </a:lnTo>
                        <a:lnTo>
                          <a:pt x="0" y="623366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zh-CN" altLang="en-US" sz="3400" dirty="0"/>
                  </a:p>
                </p:txBody>
              </p:sp>
              <p:sp>
                <p:nvSpPr>
                  <p:cNvPr id="115" name="任意多边形: 形状 114"/>
                  <p:cNvSpPr/>
                  <p:nvPr/>
                </p:nvSpPr>
                <p:spPr>
                  <a:xfrm>
                    <a:off x="7062801" y="1643584"/>
                    <a:ext cx="647022" cy="623366"/>
                  </a:xfrm>
                  <a:custGeom>
                    <a:avLst/>
                    <a:gdLst>
                      <a:gd name="connsiteX0" fmla="*/ 0 w 647022"/>
                      <a:gd name="connsiteY0" fmla="*/ 0 h 623366"/>
                      <a:gd name="connsiteX1" fmla="*/ 647022 w 647022"/>
                      <a:gd name="connsiteY1" fmla="*/ 0 h 623366"/>
                      <a:gd name="connsiteX2" fmla="*/ 647022 w 647022"/>
                      <a:gd name="connsiteY2" fmla="*/ 623366 h 623366"/>
                      <a:gd name="connsiteX3" fmla="*/ 0 w 647022"/>
                      <a:gd name="connsiteY3" fmla="*/ 623366 h 623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47022" h="623366">
                        <a:moveTo>
                          <a:pt x="0" y="0"/>
                        </a:moveTo>
                        <a:lnTo>
                          <a:pt x="647022" y="0"/>
                        </a:lnTo>
                        <a:lnTo>
                          <a:pt x="647022" y="623366"/>
                        </a:lnTo>
                        <a:lnTo>
                          <a:pt x="0" y="623366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zh-CN" altLang="en-US" sz="3400" dirty="0"/>
                  </a:p>
                </p:txBody>
              </p:sp>
              <p:sp>
                <p:nvSpPr>
                  <p:cNvPr id="116" name="任意多边形: 形状 115"/>
                  <p:cNvSpPr/>
                  <p:nvPr/>
                </p:nvSpPr>
                <p:spPr>
                  <a:xfrm>
                    <a:off x="7709823" y="1643584"/>
                    <a:ext cx="647022" cy="623366"/>
                  </a:xfrm>
                  <a:custGeom>
                    <a:avLst/>
                    <a:gdLst>
                      <a:gd name="connsiteX0" fmla="*/ 0 w 647022"/>
                      <a:gd name="connsiteY0" fmla="*/ 0 h 623366"/>
                      <a:gd name="connsiteX1" fmla="*/ 647022 w 647022"/>
                      <a:gd name="connsiteY1" fmla="*/ 0 h 623366"/>
                      <a:gd name="connsiteX2" fmla="*/ 647022 w 647022"/>
                      <a:gd name="connsiteY2" fmla="*/ 623366 h 623366"/>
                      <a:gd name="connsiteX3" fmla="*/ 0 w 647022"/>
                      <a:gd name="connsiteY3" fmla="*/ 623366 h 623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47022" h="623366">
                        <a:moveTo>
                          <a:pt x="0" y="0"/>
                        </a:moveTo>
                        <a:lnTo>
                          <a:pt x="647022" y="0"/>
                        </a:lnTo>
                        <a:lnTo>
                          <a:pt x="647022" y="623366"/>
                        </a:lnTo>
                        <a:lnTo>
                          <a:pt x="0" y="623366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zh-CN" altLang="en-US" sz="3400" dirty="0"/>
                  </a:p>
                </p:txBody>
              </p:sp>
              <p:sp>
                <p:nvSpPr>
                  <p:cNvPr id="117" name="任意多边形: 形状 116"/>
                  <p:cNvSpPr/>
                  <p:nvPr/>
                </p:nvSpPr>
                <p:spPr>
                  <a:xfrm>
                    <a:off x="8356845" y="1643584"/>
                    <a:ext cx="647022" cy="623366"/>
                  </a:xfrm>
                  <a:custGeom>
                    <a:avLst/>
                    <a:gdLst>
                      <a:gd name="connsiteX0" fmla="*/ 0 w 647022"/>
                      <a:gd name="connsiteY0" fmla="*/ 0 h 623366"/>
                      <a:gd name="connsiteX1" fmla="*/ 647022 w 647022"/>
                      <a:gd name="connsiteY1" fmla="*/ 0 h 623366"/>
                      <a:gd name="connsiteX2" fmla="*/ 647022 w 647022"/>
                      <a:gd name="connsiteY2" fmla="*/ 623366 h 623366"/>
                      <a:gd name="connsiteX3" fmla="*/ 0 w 647022"/>
                      <a:gd name="connsiteY3" fmla="*/ 623366 h 623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47022" h="623366">
                        <a:moveTo>
                          <a:pt x="0" y="0"/>
                        </a:moveTo>
                        <a:lnTo>
                          <a:pt x="647022" y="0"/>
                        </a:lnTo>
                        <a:lnTo>
                          <a:pt x="647022" y="623366"/>
                        </a:lnTo>
                        <a:lnTo>
                          <a:pt x="0" y="623366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zh-CN" altLang="en-US" sz="3400" dirty="0"/>
                  </a:p>
                </p:txBody>
              </p:sp>
              <p:sp>
                <p:nvSpPr>
                  <p:cNvPr id="118" name="任意多边形: 形状 117"/>
                  <p:cNvSpPr/>
                  <p:nvPr/>
                </p:nvSpPr>
                <p:spPr>
                  <a:xfrm>
                    <a:off x="9003868" y="1643584"/>
                    <a:ext cx="647021" cy="623366"/>
                  </a:xfrm>
                  <a:custGeom>
                    <a:avLst/>
                    <a:gdLst>
                      <a:gd name="connsiteX0" fmla="*/ 0 w 647021"/>
                      <a:gd name="connsiteY0" fmla="*/ 0 h 623366"/>
                      <a:gd name="connsiteX1" fmla="*/ 647021 w 647021"/>
                      <a:gd name="connsiteY1" fmla="*/ 0 h 623366"/>
                      <a:gd name="connsiteX2" fmla="*/ 647021 w 647021"/>
                      <a:gd name="connsiteY2" fmla="*/ 623366 h 623366"/>
                      <a:gd name="connsiteX3" fmla="*/ 0 w 647021"/>
                      <a:gd name="connsiteY3" fmla="*/ 623366 h 623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47021" h="623366">
                        <a:moveTo>
                          <a:pt x="0" y="0"/>
                        </a:moveTo>
                        <a:lnTo>
                          <a:pt x="647021" y="0"/>
                        </a:lnTo>
                        <a:lnTo>
                          <a:pt x="647021" y="623366"/>
                        </a:lnTo>
                        <a:lnTo>
                          <a:pt x="0" y="623366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zh-CN" altLang="en-US" sz="3400" dirty="0"/>
                  </a:p>
                </p:txBody>
              </p:sp>
              <p:sp>
                <p:nvSpPr>
                  <p:cNvPr id="119" name="任意多边形: 形状 118"/>
                  <p:cNvSpPr/>
                  <p:nvPr/>
                </p:nvSpPr>
                <p:spPr>
                  <a:xfrm>
                    <a:off x="9649618" y="1643584"/>
                    <a:ext cx="647022" cy="623366"/>
                  </a:xfrm>
                  <a:custGeom>
                    <a:avLst/>
                    <a:gdLst>
                      <a:gd name="connsiteX0" fmla="*/ 0 w 647022"/>
                      <a:gd name="connsiteY0" fmla="*/ 0 h 623366"/>
                      <a:gd name="connsiteX1" fmla="*/ 647022 w 647022"/>
                      <a:gd name="connsiteY1" fmla="*/ 0 h 623366"/>
                      <a:gd name="connsiteX2" fmla="*/ 647022 w 647022"/>
                      <a:gd name="connsiteY2" fmla="*/ 623366 h 623366"/>
                      <a:gd name="connsiteX3" fmla="*/ 0 w 647022"/>
                      <a:gd name="connsiteY3" fmla="*/ 623366 h 623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47022" h="623366">
                        <a:moveTo>
                          <a:pt x="0" y="0"/>
                        </a:moveTo>
                        <a:lnTo>
                          <a:pt x="647022" y="0"/>
                        </a:lnTo>
                        <a:lnTo>
                          <a:pt x="647022" y="623366"/>
                        </a:lnTo>
                        <a:lnTo>
                          <a:pt x="0" y="623366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zh-CN" altLang="en-US" sz="3400" dirty="0"/>
                  </a:p>
                </p:txBody>
              </p:sp>
            </p:grpSp>
            <p:grpSp>
              <p:nvGrpSpPr>
                <p:cNvPr id="120" name="组合 119"/>
                <p:cNvGrpSpPr/>
                <p:nvPr/>
              </p:nvGrpSpPr>
              <p:grpSpPr>
                <a:xfrm>
                  <a:off x="2533650" y="3513682"/>
                  <a:ext cx="7762990" cy="623366"/>
                  <a:chOff x="2533650" y="1643584"/>
                  <a:chExt cx="7762990" cy="623366"/>
                </a:xfrm>
                <a:solidFill>
                  <a:schemeClr val="tx1"/>
                </a:solidFill>
              </p:grpSpPr>
              <p:sp>
                <p:nvSpPr>
                  <p:cNvPr id="121" name="任意多边形: 形状 120"/>
                  <p:cNvSpPr/>
                  <p:nvPr/>
                </p:nvSpPr>
                <p:spPr>
                  <a:xfrm>
                    <a:off x="2533650" y="1643584"/>
                    <a:ext cx="647022" cy="623366"/>
                  </a:xfrm>
                  <a:custGeom>
                    <a:avLst/>
                    <a:gdLst>
                      <a:gd name="connsiteX0" fmla="*/ 0 w 647022"/>
                      <a:gd name="connsiteY0" fmla="*/ 0 h 623366"/>
                      <a:gd name="connsiteX1" fmla="*/ 647022 w 647022"/>
                      <a:gd name="connsiteY1" fmla="*/ 0 h 623366"/>
                      <a:gd name="connsiteX2" fmla="*/ 647022 w 647022"/>
                      <a:gd name="connsiteY2" fmla="*/ 623366 h 623366"/>
                      <a:gd name="connsiteX3" fmla="*/ 0 w 647022"/>
                      <a:gd name="connsiteY3" fmla="*/ 623366 h 623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47022" h="623366">
                        <a:moveTo>
                          <a:pt x="0" y="0"/>
                        </a:moveTo>
                        <a:lnTo>
                          <a:pt x="647022" y="0"/>
                        </a:lnTo>
                        <a:lnTo>
                          <a:pt x="647022" y="623366"/>
                        </a:lnTo>
                        <a:lnTo>
                          <a:pt x="0" y="623366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zh-CN" altLang="en-US" sz="3400" dirty="0"/>
                  </a:p>
                </p:txBody>
              </p:sp>
              <p:sp>
                <p:nvSpPr>
                  <p:cNvPr id="122" name="任意多边形: 形状 121"/>
                  <p:cNvSpPr/>
                  <p:nvPr/>
                </p:nvSpPr>
                <p:spPr>
                  <a:xfrm>
                    <a:off x="3180673" y="1643584"/>
                    <a:ext cx="647021" cy="623366"/>
                  </a:xfrm>
                  <a:custGeom>
                    <a:avLst/>
                    <a:gdLst>
                      <a:gd name="connsiteX0" fmla="*/ 0 w 647021"/>
                      <a:gd name="connsiteY0" fmla="*/ 0 h 623366"/>
                      <a:gd name="connsiteX1" fmla="*/ 647021 w 647021"/>
                      <a:gd name="connsiteY1" fmla="*/ 0 h 623366"/>
                      <a:gd name="connsiteX2" fmla="*/ 647021 w 647021"/>
                      <a:gd name="connsiteY2" fmla="*/ 623366 h 623366"/>
                      <a:gd name="connsiteX3" fmla="*/ 0 w 647021"/>
                      <a:gd name="connsiteY3" fmla="*/ 623366 h 623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47021" h="623366">
                        <a:moveTo>
                          <a:pt x="0" y="0"/>
                        </a:moveTo>
                        <a:lnTo>
                          <a:pt x="647021" y="0"/>
                        </a:lnTo>
                        <a:lnTo>
                          <a:pt x="647021" y="623366"/>
                        </a:lnTo>
                        <a:lnTo>
                          <a:pt x="0" y="623366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zh-CN" altLang="en-US" sz="3400" dirty="0"/>
                  </a:p>
                </p:txBody>
              </p:sp>
              <p:sp>
                <p:nvSpPr>
                  <p:cNvPr id="123" name="任意多边形: 形状 122"/>
                  <p:cNvSpPr/>
                  <p:nvPr/>
                </p:nvSpPr>
                <p:spPr>
                  <a:xfrm>
                    <a:off x="3827693" y="1643584"/>
                    <a:ext cx="647022" cy="623366"/>
                  </a:xfrm>
                  <a:custGeom>
                    <a:avLst/>
                    <a:gdLst>
                      <a:gd name="connsiteX0" fmla="*/ 0 w 647022"/>
                      <a:gd name="connsiteY0" fmla="*/ 0 h 623366"/>
                      <a:gd name="connsiteX1" fmla="*/ 647022 w 647022"/>
                      <a:gd name="connsiteY1" fmla="*/ 0 h 623366"/>
                      <a:gd name="connsiteX2" fmla="*/ 647022 w 647022"/>
                      <a:gd name="connsiteY2" fmla="*/ 623366 h 623366"/>
                      <a:gd name="connsiteX3" fmla="*/ 0 w 647022"/>
                      <a:gd name="connsiteY3" fmla="*/ 623366 h 623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47022" h="623366">
                        <a:moveTo>
                          <a:pt x="0" y="0"/>
                        </a:moveTo>
                        <a:lnTo>
                          <a:pt x="647022" y="0"/>
                        </a:lnTo>
                        <a:lnTo>
                          <a:pt x="647022" y="623366"/>
                        </a:lnTo>
                        <a:lnTo>
                          <a:pt x="0" y="623366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zh-CN" altLang="en-US" sz="3400" dirty="0"/>
                  </a:p>
                </p:txBody>
              </p:sp>
              <p:sp>
                <p:nvSpPr>
                  <p:cNvPr id="124" name="任意多边形: 形状 123"/>
                  <p:cNvSpPr/>
                  <p:nvPr/>
                </p:nvSpPr>
                <p:spPr>
                  <a:xfrm>
                    <a:off x="4474715" y="1643584"/>
                    <a:ext cx="647022" cy="623366"/>
                  </a:xfrm>
                  <a:custGeom>
                    <a:avLst/>
                    <a:gdLst>
                      <a:gd name="connsiteX0" fmla="*/ 0 w 647022"/>
                      <a:gd name="connsiteY0" fmla="*/ 0 h 623366"/>
                      <a:gd name="connsiteX1" fmla="*/ 647022 w 647022"/>
                      <a:gd name="connsiteY1" fmla="*/ 0 h 623366"/>
                      <a:gd name="connsiteX2" fmla="*/ 647022 w 647022"/>
                      <a:gd name="connsiteY2" fmla="*/ 623366 h 623366"/>
                      <a:gd name="connsiteX3" fmla="*/ 0 w 647022"/>
                      <a:gd name="connsiteY3" fmla="*/ 623366 h 623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47022" h="623366">
                        <a:moveTo>
                          <a:pt x="0" y="0"/>
                        </a:moveTo>
                        <a:lnTo>
                          <a:pt x="647022" y="0"/>
                        </a:lnTo>
                        <a:lnTo>
                          <a:pt x="647022" y="623366"/>
                        </a:lnTo>
                        <a:lnTo>
                          <a:pt x="0" y="623366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zh-CN" altLang="en-US" sz="3400" dirty="0"/>
                  </a:p>
                </p:txBody>
              </p:sp>
              <p:sp>
                <p:nvSpPr>
                  <p:cNvPr id="125" name="任意多边形: 形状 124"/>
                  <p:cNvSpPr/>
                  <p:nvPr/>
                </p:nvSpPr>
                <p:spPr>
                  <a:xfrm>
                    <a:off x="5121738" y="1643584"/>
                    <a:ext cx="647021" cy="623366"/>
                  </a:xfrm>
                  <a:custGeom>
                    <a:avLst/>
                    <a:gdLst>
                      <a:gd name="connsiteX0" fmla="*/ 0 w 647021"/>
                      <a:gd name="connsiteY0" fmla="*/ 0 h 623366"/>
                      <a:gd name="connsiteX1" fmla="*/ 647021 w 647021"/>
                      <a:gd name="connsiteY1" fmla="*/ 0 h 623366"/>
                      <a:gd name="connsiteX2" fmla="*/ 647021 w 647021"/>
                      <a:gd name="connsiteY2" fmla="*/ 623366 h 623366"/>
                      <a:gd name="connsiteX3" fmla="*/ 0 w 647021"/>
                      <a:gd name="connsiteY3" fmla="*/ 623366 h 623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47021" h="623366">
                        <a:moveTo>
                          <a:pt x="0" y="0"/>
                        </a:moveTo>
                        <a:lnTo>
                          <a:pt x="647021" y="0"/>
                        </a:lnTo>
                        <a:lnTo>
                          <a:pt x="647021" y="623366"/>
                        </a:lnTo>
                        <a:lnTo>
                          <a:pt x="0" y="623366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zh-CN" altLang="en-US" sz="3400" dirty="0"/>
                  </a:p>
                </p:txBody>
              </p:sp>
              <p:sp>
                <p:nvSpPr>
                  <p:cNvPr id="126" name="任意多边形: 形状 125"/>
                  <p:cNvSpPr/>
                  <p:nvPr/>
                </p:nvSpPr>
                <p:spPr>
                  <a:xfrm>
                    <a:off x="5768758" y="1643584"/>
                    <a:ext cx="647022" cy="623366"/>
                  </a:xfrm>
                  <a:custGeom>
                    <a:avLst/>
                    <a:gdLst>
                      <a:gd name="connsiteX0" fmla="*/ 0 w 647022"/>
                      <a:gd name="connsiteY0" fmla="*/ 0 h 623366"/>
                      <a:gd name="connsiteX1" fmla="*/ 647022 w 647022"/>
                      <a:gd name="connsiteY1" fmla="*/ 0 h 623366"/>
                      <a:gd name="connsiteX2" fmla="*/ 647022 w 647022"/>
                      <a:gd name="connsiteY2" fmla="*/ 623366 h 623366"/>
                      <a:gd name="connsiteX3" fmla="*/ 0 w 647022"/>
                      <a:gd name="connsiteY3" fmla="*/ 623366 h 623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47022" h="623366">
                        <a:moveTo>
                          <a:pt x="0" y="0"/>
                        </a:moveTo>
                        <a:lnTo>
                          <a:pt x="647022" y="0"/>
                        </a:lnTo>
                        <a:lnTo>
                          <a:pt x="647022" y="623366"/>
                        </a:lnTo>
                        <a:lnTo>
                          <a:pt x="0" y="623366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zh-CN" altLang="en-US" sz="3400" dirty="0"/>
                  </a:p>
                </p:txBody>
              </p:sp>
              <p:sp>
                <p:nvSpPr>
                  <p:cNvPr id="127" name="任意多边形: 形状 126"/>
                  <p:cNvSpPr/>
                  <p:nvPr/>
                </p:nvSpPr>
                <p:spPr>
                  <a:xfrm>
                    <a:off x="6415781" y="1643584"/>
                    <a:ext cx="647021" cy="623366"/>
                  </a:xfrm>
                  <a:custGeom>
                    <a:avLst/>
                    <a:gdLst>
                      <a:gd name="connsiteX0" fmla="*/ 0 w 647021"/>
                      <a:gd name="connsiteY0" fmla="*/ 0 h 623366"/>
                      <a:gd name="connsiteX1" fmla="*/ 647021 w 647021"/>
                      <a:gd name="connsiteY1" fmla="*/ 0 h 623366"/>
                      <a:gd name="connsiteX2" fmla="*/ 647021 w 647021"/>
                      <a:gd name="connsiteY2" fmla="*/ 623366 h 623366"/>
                      <a:gd name="connsiteX3" fmla="*/ 0 w 647021"/>
                      <a:gd name="connsiteY3" fmla="*/ 623366 h 623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47021" h="623366">
                        <a:moveTo>
                          <a:pt x="0" y="0"/>
                        </a:moveTo>
                        <a:lnTo>
                          <a:pt x="647021" y="0"/>
                        </a:lnTo>
                        <a:lnTo>
                          <a:pt x="647021" y="623366"/>
                        </a:lnTo>
                        <a:lnTo>
                          <a:pt x="0" y="623366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zh-CN" altLang="en-US" sz="3400" dirty="0"/>
                  </a:p>
                </p:txBody>
              </p:sp>
              <p:sp>
                <p:nvSpPr>
                  <p:cNvPr id="128" name="任意多边形: 形状 127"/>
                  <p:cNvSpPr/>
                  <p:nvPr/>
                </p:nvSpPr>
                <p:spPr>
                  <a:xfrm>
                    <a:off x="7062801" y="1643584"/>
                    <a:ext cx="647022" cy="623366"/>
                  </a:xfrm>
                  <a:custGeom>
                    <a:avLst/>
                    <a:gdLst>
                      <a:gd name="connsiteX0" fmla="*/ 0 w 647022"/>
                      <a:gd name="connsiteY0" fmla="*/ 0 h 623366"/>
                      <a:gd name="connsiteX1" fmla="*/ 647022 w 647022"/>
                      <a:gd name="connsiteY1" fmla="*/ 0 h 623366"/>
                      <a:gd name="connsiteX2" fmla="*/ 647022 w 647022"/>
                      <a:gd name="connsiteY2" fmla="*/ 623366 h 623366"/>
                      <a:gd name="connsiteX3" fmla="*/ 0 w 647022"/>
                      <a:gd name="connsiteY3" fmla="*/ 623366 h 623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47022" h="623366">
                        <a:moveTo>
                          <a:pt x="0" y="0"/>
                        </a:moveTo>
                        <a:lnTo>
                          <a:pt x="647022" y="0"/>
                        </a:lnTo>
                        <a:lnTo>
                          <a:pt x="647022" y="623366"/>
                        </a:lnTo>
                        <a:lnTo>
                          <a:pt x="0" y="623366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zh-CN" altLang="en-US" sz="3400" dirty="0"/>
                  </a:p>
                </p:txBody>
              </p:sp>
              <p:sp>
                <p:nvSpPr>
                  <p:cNvPr id="129" name="任意多边形: 形状 128"/>
                  <p:cNvSpPr/>
                  <p:nvPr/>
                </p:nvSpPr>
                <p:spPr>
                  <a:xfrm>
                    <a:off x="7709823" y="1643584"/>
                    <a:ext cx="647022" cy="623366"/>
                  </a:xfrm>
                  <a:custGeom>
                    <a:avLst/>
                    <a:gdLst>
                      <a:gd name="connsiteX0" fmla="*/ 0 w 647022"/>
                      <a:gd name="connsiteY0" fmla="*/ 0 h 623366"/>
                      <a:gd name="connsiteX1" fmla="*/ 647022 w 647022"/>
                      <a:gd name="connsiteY1" fmla="*/ 0 h 623366"/>
                      <a:gd name="connsiteX2" fmla="*/ 647022 w 647022"/>
                      <a:gd name="connsiteY2" fmla="*/ 623366 h 623366"/>
                      <a:gd name="connsiteX3" fmla="*/ 0 w 647022"/>
                      <a:gd name="connsiteY3" fmla="*/ 623366 h 623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47022" h="623366">
                        <a:moveTo>
                          <a:pt x="0" y="0"/>
                        </a:moveTo>
                        <a:lnTo>
                          <a:pt x="647022" y="0"/>
                        </a:lnTo>
                        <a:lnTo>
                          <a:pt x="647022" y="623366"/>
                        </a:lnTo>
                        <a:lnTo>
                          <a:pt x="0" y="623366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zh-CN" altLang="en-US" sz="3400" dirty="0"/>
                  </a:p>
                </p:txBody>
              </p:sp>
              <p:sp>
                <p:nvSpPr>
                  <p:cNvPr id="130" name="任意多边形: 形状 129"/>
                  <p:cNvSpPr/>
                  <p:nvPr/>
                </p:nvSpPr>
                <p:spPr>
                  <a:xfrm>
                    <a:off x="8356845" y="1643584"/>
                    <a:ext cx="647022" cy="623366"/>
                  </a:xfrm>
                  <a:custGeom>
                    <a:avLst/>
                    <a:gdLst>
                      <a:gd name="connsiteX0" fmla="*/ 0 w 647022"/>
                      <a:gd name="connsiteY0" fmla="*/ 0 h 623366"/>
                      <a:gd name="connsiteX1" fmla="*/ 647022 w 647022"/>
                      <a:gd name="connsiteY1" fmla="*/ 0 h 623366"/>
                      <a:gd name="connsiteX2" fmla="*/ 647022 w 647022"/>
                      <a:gd name="connsiteY2" fmla="*/ 623366 h 623366"/>
                      <a:gd name="connsiteX3" fmla="*/ 0 w 647022"/>
                      <a:gd name="connsiteY3" fmla="*/ 623366 h 623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47022" h="623366">
                        <a:moveTo>
                          <a:pt x="0" y="0"/>
                        </a:moveTo>
                        <a:lnTo>
                          <a:pt x="647022" y="0"/>
                        </a:lnTo>
                        <a:lnTo>
                          <a:pt x="647022" y="623366"/>
                        </a:lnTo>
                        <a:lnTo>
                          <a:pt x="0" y="623366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zh-CN" altLang="en-US" sz="3400" dirty="0"/>
                  </a:p>
                </p:txBody>
              </p:sp>
              <p:sp>
                <p:nvSpPr>
                  <p:cNvPr id="131" name="任意多边形: 形状 130"/>
                  <p:cNvSpPr/>
                  <p:nvPr/>
                </p:nvSpPr>
                <p:spPr>
                  <a:xfrm>
                    <a:off x="9003868" y="1643584"/>
                    <a:ext cx="647021" cy="623366"/>
                  </a:xfrm>
                  <a:custGeom>
                    <a:avLst/>
                    <a:gdLst>
                      <a:gd name="connsiteX0" fmla="*/ 0 w 647021"/>
                      <a:gd name="connsiteY0" fmla="*/ 0 h 623366"/>
                      <a:gd name="connsiteX1" fmla="*/ 647021 w 647021"/>
                      <a:gd name="connsiteY1" fmla="*/ 0 h 623366"/>
                      <a:gd name="connsiteX2" fmla="*/ 647021 w 647021"/>
                      <a:gd name="connsiteY2" fmla="*/ 623366 h 623366"/>
                      <a:gd name="connsiteX3" fmla="*/ 0 w 647021"/>
                      <a:gd name="connsiteY3" fmla="*/ 623366 h 623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47021" h="623366">
                        <a:moveTo>
                          <a:pt x="0" y="0"/>
                        </a:moveTo>
                        <a:lnTo>
                          <a:pt x="647021" y="0"/>
                        </a:lnTo>
                        <a:lnTo>
                          <a:pt x="647021" y="623366"/>
                        </a:lnTo>
                        <a:lnTo>
                          <a:pt x="0" y="623366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zh-CN" altLang="en-US" sz="3400" dirty="0"/>
                  </a:p>
                </p:txBody>
              </p:sp>
              <p:sp>
                <p:nvSpPr>
                  <p:cNvPr id="132" name="任意多边形: 形状 131"/>
                  <p:cNvSpPr/>
                  <p:nvPr/>
                </p:nvSpPr>
                <p:spPr>
                  <a:xfrm>
                    <a:off x="9649618" y="1643584"/>
                    <a:ext cx="647022" cy="623366"/>
                  </a:xfrm>
                  <a:custGeom>
                    <a:avLst/>
                    <a:gdLst>
                      <a:gd name="connsiteX0" fmla="*/ 0 w 647022"/>
                      <a:gd name="connsiteY0" fmla="*/ 0 h 623366"/>
                      <a:gd name="connsiteX1" fmla="*/ 647022 w 647022"/>
                      <a:gd name="connsiteY1" fmla="*/ 0 h 623366"/>
                      <a:gd name="connsiteX2" fmla="*/ 647022 w 647022"/>
                      <a:gd name="connsiteY2" fmla="*/ 623366 h 623366"/>
                      <a:gd name="connsiteX3" fmla="*/ 0 w 647022"/>
                      <a:gd name="connsiteY3" fmla="*/ 623366 h 623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47022" h="623366">
                        <a:moveTo>
                          <a:pt x="0" y="0"/>
                        </a:moveTo>
                        <a:lnTo>
                          <a:pt x="647022" y="0"/>
                        </a:lnTo>
                        <a:lnTo>
                          <a:pt x="647022" y="623366"/>
                        </a:lnTo>
                        <a:lnTo>
                          <a:pt x="0" y="623366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zh-CN" altLang="en-US" sz="3400" dirty="0"/>
                  </a:p>
                </p:txBody>
              </p:sp>
            </p:grpSp>
            <p:grpSp>
              <p:nvGrpSpPr>
                <p:cNvPr id="133" name="组合 132"/>
                <p:cNvGrpSpPr/>
                <p:nvPr/>
              </p:nvGrpSpPr>
              <p:grpSpPr>
                <a:xfrm>
                  <a:off x="2533650" y="4137048"/>
                  <a:ext cx="7762990" cy="623366"/>
                  <a:chOff x="2533650" y="1643584"/>
                  <a:chExt cx="7762990" cy="623366"/>
                </a:xfrm>
                <a:solidFill>
                  <a:schemeClr val="tx1"/>
                </a:solidFill>
              </p:grpSpPr>
              <p:sp>
                <p:nvSpPr>
                  <p:cNvPr id="134" name="任意多边形: 形状 133"/>
                  <p:cNvSpPr/>
                  <p:nvPr/>
                </p:nvSpPr>
                <p:spPr>
                  <a:xfrm>
                    <a:off x="2533650" y="1643584"/>
                    <a:ext cx="647022" cy="623366"/>
                  </a:xfrm>
                  <a:custGeom>
                    <a:avLst/>
                    <a:gdLst>
                      <a:gd name="connsiteX0" fmla="*/ 0 w 647022"/>
                      <a:gd name="connsiteY0" fmla="*/ 0 h 623366"/>
                      <a:gd name="connsiteX1" fmla="*/ 647022 w 647022"/>
                      <a:gd name="connsiteY1" fmla="*/ 0 h 623366"/>
                      <a:gd name="connsiteX2" fmla="*/ 647022 w 647022"/>
                      <a:gd name="connsiteY2" fmla="*/ 623366 h 623366"/>
                      <a:gd name="connsiteX3" fmla="*/ 0 w 647022"/>
                      <a:gd name="connsiteY3" fmla="*/ 623366 h 623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47022" h="623366">
                        <a:moveTo>
                          <a:pt x="0" y="0"/>
                        </a:moveTo>
                        <a:lnTo>
                          <a:pt x="647022" y="0"/>
                        </a:lnTo>
                        <a:lnTo>
                          <a:pt x="647022" y="623366"/>
                        </a:lnTo>
                        <a:lnTo>
                          <a:pt x="0" y="623366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zh-CN" altLang="en-US" sz="3400" dirty="0"/>
                  </a:p>
                </p:txBody>
              </p:sp>
              <p:sp>
                <p:nvSpPr>
                  <p:cNvPr id="135" name="任意多边形: 形状 134"/>
                  <p:cNvSpPr/>
                  <p:nvPr/>
                </p:nvSpPr>
                <p:spPr>
                  <a:xfrm>
                    <a:off x="3180673" y="1643584"/>
                    <a:ext cx="647021" cy="623366"/>
                  </a:xfrm>
                  <a:custGeom>
                    <a:avLst/>
                    <a:gdLst>
                      <a:gd name="connsiteX0" fmla="*/ 0 w 647021"/>
                      <a:gd name="connsiteY0" fmla="*/ 0 h 623366"/>
                      <a:gd name="connsiteX1" fmla="*/ 647021 w 647021"/>
                      <a:gd name="connsiteY1" fmla="*/ 0 h 623366"/>
                      <a:gd name="connsiteX2" fmla="*/ 647021 w 647021"/>
                      <a:gd name="connsiteY2" fmla="*/ 623366 h 623366"/>
                      <a:gd name="connsiteX3" fmla="*/ 0 w 647021"/>
                      <a:gd name="connsiteY3" fmla="*/ 623366 h 623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47021" h="623366">
                        <a:moveTo>
                          <a:pt x="0" y="0"/>
                        </a:moveTo>
                        <a:lnTo>
                          <a:pt x="647021" y="0"/>
                        </a:lnTo>
                        <a:lnTo>
                          <a:pt x="647021" y="623366"/>
                        </a:lnTo>
                        <a:lnTo>
                          <a:pt x="0" y="623366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zh-CN" altLang="en-US" sz="3400" dirty="0"/>
                  </a:p>
                </p:txBody>
              </p:sp>
              <p:sp>
                <p:nvSpPr>
                  <p:cNvPr id="136" name="任意多边形: 形状 135"/>
                  <p:cNvSpPr/>
                  <p:nvPr/>
                </p:nvSpPr>
                <p:spPr>
                  <a:xfrm>
                    <a:off x="3827693" y="1643584"/>
                    <a:ext cx="647022" cy="623366"/>
                  </a:xfrm>
                  <a:custGeom>
                    <a:avLst/>
                    <a:gdLst>
                      <a:gd name="connsiteX0" fmla="*/ 0 w 647022"/>
                      <a:gd name="connsiteY0" fmla="*/ 0 h 623366"/>
                      <a:gd name="connsiteX1" fmla="*/ 647022 w 647022"/>
                      <a:gd name="connsiteY1" fmla="*/ 0 h 623366"/>
                      <a:gd name="connsiteX2" fmla="*/ 647022 w 647022"/>
                      <a:gd name="connsiteY2" fmla="*/ 623366 h 623366"/>
                      <a:gd name="connsiteX3" fmla="*/ 0 w 647022"/>
                      <a:gd name="connsiteY3" fmla="*/ 623366 h 623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47022" h="623366">
                        <a:moveTo>
                          <a:pt x="0" y="0"/>
                        </a:moveTo>
                        <a:lnTo>
                          <a:pt x="647022" y="0"/>
                        </a:lnTo>
                        <a:lnTo>
                          <a:pt x="647022" y="623366"/>
                        </a:lnTo>
                        <a:lnTo>
                          <a:pt x="0" y="623366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zh-CN" altLang="en-US" sz="3400" dirty="0"/>
                  </a:p>
                </p:txBody>
              </p:sp>
              <p:sp>
                <p:nvSpPr>
                  <p:cNvPr id="137" name="任意多边形: 形状 136"/>
                  <p:cNvSpPr/>
                  <p:nvPr/>
                </p:nvSpPr>
                <p:spPr>
                  <a:xfrm>
                    <a:off x="4474715" y="1643584"/>
                    <a:ext cx="647022" cy="623366"/>
                  </a:xfrm>
                  <a:custGeom>
                    <a:avLst/>
                    <a:gdLst>
                      <a:gd name="connsiteX0" fmla="*/ 0 w 647022"/>
                      <a:gd name="connsiteY0" fmla="*/ 0 h 623366"/>
                      <a:gd name="connsiteX1" fmla="*/ 647022 w 647022"/>
                      <a:gd name="connsiteY1" fmla="*/ 0 h 623366"/>
                      <a:gd name="connsiteX2" fmla="*/ 647022 w 647022"/>
                      <a:gd name="connsiteY2" fmla="*/ 623366 h 623366"/>
                      <a:gd name="connsiteX3" fmla="*/ 0 w 647022"/>
                      <a:gd name="connsiteY3" fmla="*/ 623366 h 623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47022" h="623366">
                        <a:moveTo>
                          <a:pt x="0" y="0"/>
                        </a:moveTo>
                        <a:lnTo>
                          <a:pt x="647022" y="0"/>
                        </a:lnTo>
                        <a:lnTo>
                          <a:pt x="647022" y="623366"/>
                        </a:lnTo>
                        <a:lnTo>
                          <a:pt x="0" y="623366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zh-CN" altLang="en-US" sz="3400" dirty="0"/>
                  </a:p>
                </p:txBody>
              </p:sp>
              <p:sp>
                <p:nvSpPr>
                  <p:cNvPr id="138" name="任意多边形: 形状 137"/>
                  <p:cNvSpPr/>
                  <p:nvPr/>
                </p:nvSpPr>
                <p:spPr>
                  <a:xfrm>
                    <a:off x="5121738" y="1643584"/>
                    <a:ext cx="647021" cy="623366"/>
                  </a:xfrm>
                  <a:custGeom>
                    <a:avLst/>
                    <a:gdLst>
                      <a:gd name="connsiteX0" fmla="*/ 0 w 647021"/>
                      <a:gd name="connsiteY0" fmla="*/ 0 h 623366"/>
                      <a:gd name="connsiteX1" fmla="*/ 647021 w 647021"/>
                      <a:gd name="connsiteY1" fmla="*/ 0 h 623366"/>
                      <a:gd name="connsiteX2" fmla="*/ 647021 w 647021"/>
                      <a:gd name="connsiteY2" fmla="*/ 623366 h 623366"/>
                      <a:gd name="connsiteX3" fmla="*/ 0 w 647021"/>
                      <a:gd name="connsiteY3" fmla="*/ 623366 h 623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47021" h="623366">
                        <a:moveTo>
                          <a:pt x="0" y="0"/>
                        </a:moveTo>
                        <a:lnTo>
                          <a:pt x="647021" y="0"/>
                        </a:lnTo>
                        <a:lnTo>
                          <a:pt x="647021" y="623366"/>
                        </a:lnTo>
                        <a:lnTo>
                          <a:pt x="0" y="623366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zh-CN" altLang="en-US" sz="3400" dirty="0"/>
                  </a:p>
                </p:txBody>
              </p:sp>
              <p:sp>
                <p:nvSpPr>
                  <p:cNvPr id="139" name="任意多边形: 形状 138"/>
                  <p:cNvSpPr/>
                  <p:nvPr/>
                </p:nvSpPr>
                <p:spPr>
                  <a:xfrm>
                    <a:off x="5768758" y="1643584"/>
                    <a:ext cx="647022" cy="623366"/>
                  </a:xfrm>
                  <a:custGeom>
                    <a:avLst/>
                    <a:gdLst>
                      <a:gd name="connsiteX0" fmla="*/ 0 w 647022"/>
                      <a:gd name="connsiteY0" fmla="*/ 0 h 623366"/>
                      <a:gd name="connsiteX1" fmla="*/ 647022 w 647022"/>
                      <a:gd name="connsiteY1" fmla="*/ 0 h 623366"/>
                      <a:gd name="connsiteX2" fmla="*/ 647022 w 647022"/>
                      <a:gd name="connsiteY2" fmla="*/ 623366 h 623366"/>
                      <a:gd name="connsiteX3" fmla="*/ 0 w 647022"/>
                      <a:gd name="connsiteY3" fmla="*/ 623366 h 623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47022" h="623366">
                        <a:moveTo>
                          <a:pt x="0" y="0"/>
                        </a:moveTo>
                        <a:lnTo>
                          <a:pt x="647022" y="0"/>
                        </a:lnTo>
                        <a:lnTo>
                          <a:pt x="647022" y="623366"/>
                        </a:lnTo>
                        <a:lnTo>
                          <a:pt x="0" y="623366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zh-CN" altLang="en-US" sz="3400" dirty="0"/>
                  </a:p>
                </p:txBody>
              </p:sp>
              <p:sp>
                <p:nvSpPr>
                  <p:cNvPr id="140" name="任意多边形: 形状 139"/>
                  <p:cNvSpPr/>
                  <p:nvPr/>
                </p:nvSpPr>
                <p:spPr>
                  <a:xfrm>
                    <a:off x="6415781" y="1643584"/>
                    <a:ext cx="647021" cy="623366"/>
                  </a:xfrm>
                  <a:custGeom>
                    <a:avLst/>
                    <a:gdLst>
                      <a:gd name="connsiteX0" fmla="*/ 0 w 647021"/>
                      <a:gd name="connsiteY0" fmla="*/ 0 h 623366"/>
                      <a:gd name="connsiteX1" fmla="*/ 647021 w 647021"/>
                      <a:gd name="connsiteY1" fmla="*/ 0 h 623366"/>
                      <a:gd name="connsiteX2" fmla="*/ 647021 w 647021"/>
                      <a:gd name="connsiteY2" fmla="*/ 623366 h 623366"/>
                      <a:gd name="connsiteX3" fmla="*/ 0 w 647021"/>
                      <a:gd name="connsiteY3" fmla="*/ 623366 h 623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47021" h="623366">
                        <a:moveTo>
                          <a:pt x="0" y="0"/>
                        </a:moveTo>
                        <a:lnTo>
                          <a:pt x="647021" y="0"/>
                        </a:lnTo>
                        <a:lnTo>
                          <a:pt x="647021" y="623366"/>
                        </a:lnTo>
                        <a:lnTo>
                          <a:pt x="0" y="623366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zh-CN" altLang="en-US" sz="3400" dirty="0"/>
                  </a:p>
                </p:txBody>
              </p:sp>
              <p:sp>
                <p:nvSpPr>
                  <p:cNvPr id="141" name="任意多边形: 形状 140"/>
                  <p:cNvSpPr/>
                  <p:nvPr/>
                </p:nvSpPr>
                <p:spPr>
                  <a:xfrm>
                    <a:off x="7062801" y="1643584"/>
                    <a:ext cx="647022" cy="623366"/>
                  </a:xfrm>
                  <a:custGeom>
                    <a:avLst/>
                    <a:gdLst>
                      <a:gd name="connsiteX0" fmla="*/ 0 w 647022"/>
                      <a:gd name="connsiteY0" fmla="*/ 0 h 623366"/>
                      <a:gd name="connsiteX1" fmla="*/ 647022 w 647022"/>
                      <a:gd name="connsiteY1" fmla="*/ 0 h 623366"/>
                      <a:gd name="connsiteX2" fmla="*/ 647022 w 647022"/>
                      <a:gd name="connsiteY2" fmla="*/ 623366 h 623366"/>
                      <a:gd name="connsiteX3" fmla="*/ 0 w 647022"/>
                      <a:gd name="connsiteY3" fmla="*/ 623366 h 623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47022" h="623366">
                        <a:moveTo>
                          <a:pt x="0" y="0"/>
                        </a:moveTo>
                        <a:lnTo>
                          <a:pt x="647022" y="0"/>
                        </a:lnTo>
                        <a:lnTo>
                          <a:pt x="647022" y="623366"/>
                        </a:lnTo>
                        <a:lnTo>
                          <a:pt x="0" y="623366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zh-CN" altLang="en-US" sz="3400" dirty="0"/>
                  </a:p>
                </p:txBody>
              </p:sp>
              <p:sp>
                <p:nvSpPr>
                  <p:cNvPr id="142" name="任意多边形: 形状 141"/>
                  <p:cNvSpPr/>
                  <p:nvPr/>
                </p:nvSpPr>
                <p:spPr>
                  <a:xfrm>
                    <a:off x="7709823" y="1643584"/>
                    <a:ext cx="647022" cy="623366"/>
                  </a:xfrm>
                  <a:custGeom>
                    <a:avLst/>
                    <a:gdLst>
                      <a:gd name="connsiteX0" fmla="*/ 0 w 647022"/>
                      <a:gd name="connsiteY0" fmla="*/ 0 h 623366"/>
                      <a:gd name="connsiteX1" fmla="*/ 647022 w 647022"/>
                      <a:gd name="connsiteY1" fmla="*/ 0 h 623366"/>
                      <a:gd name="connsiteX2" fmla="*/ 647022 w 647022"/>
                      <a:gd name="connsiteY2" fmla="*/ 623366 h 623366"/>
                      <a:gd name="connsiteX3" fmla="*/ 0 w 647022"/>
                      <a:gd name="connsiteY3" fmla="*/ 623366 h 623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47022" h="623366">
                        <a:moveTo>
                          <a:pt x="0" y="0"/>
                        </a:moveTo>
                        <a:lnTo>
                          <a:pt x="647022" y="0"/>
                        </a:lnTo>
                        <a:lnTo>
                          <a:pt x="647022" y="623366"/>
                        </a:lnTo>
                        <a:lnTo>
                          <a:pt x="0" y="623366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zh-CN" altLang="en-US" sz="3400" dirty="0"/>
                  </a:p>
                </p:txBody>
              </p:sp>
              <p:sp>
                <p:nvSpPr>
                  <p:cNvPr id="143" name="任意多边形: 形状 142"/>
                  <p:cNvSpPr/>
                  <p:nvPr/>
                </p:nvSpPr>
                <p:spPr>
                  <a:xfrm>
                    <a:off x="8356845" y="1643584"/>
                    <a:ext cx="647022" cy="623366"/>
                  </a:xfrm>
                  <a:custGeom>
                    <a:avLst/>
                    <a:gdLst>
                      <a:gd name="connsiteX0" fmla="*/ 0 w 647022"/>
                      <a:gd name="connsiteY0" fmla="*/ 0 h 623366"/>
                      <a:gd name="connsiteX1" fmla="*/ 647022 w 647022"/>
                      <a:gd name="connsiteY1" fmla="*/ 0 h 623366"/>
                      <a:gd name="connsiteX2" fmla="*/ 647022 w 647022"/>
                      <a:gd name="connsiteY2" fmla="*/ 623366 h 623366"/>
                      <a:gd name="connsiteX3" fmla="*/ 0 w 647022"/>
                      <a:gd name="connsiteY3" fmla="*/ 623366 h 623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47022" h="623366">
                        <a:moveTo>
                          <a:pt x="0" y="0"/>
                        </a:moveTo>
                        <a:lnTo>
                          <a:pt x="647022" y="0"/>
                        </a:lnTo>
                        <a:lnTo>
                          <a:pt x="647022" y="623366"/>
                        </a:lnTo>
                        <a:lnTo>
                          <a:pt x="0" y="623366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zh-CN" altLang="en-US" sz="3400" dirty="0"/>
                  </a:p>
                </p:txBody>
              </p:sp>
              <p:sp>
                <p:nvSpPr>
                  <p:cNvPr id="144" name="任意多边形: 形状 143"/>
                  <p:cNvSpPr/>
                  <p:nvPr/>
                </p:nvSpPr>
                <p:spPr>
                  <a:xfrm>
                    <a:off x="9003868" y="1643584"/>
                    <a:ext cx="647021" cy="623366"/>
                  </a:xfrm>
                  <a:custGeom>
                    <a:avLst/>
                    <a:gdLst>
                      <a:gd name="connsiteX0" fmla="*/ 0 w 647021"/>
                      <a:gd name="connsiteY0" fmla="*/ 0 h 623366"/>
                      <a:gd name="connsiteX1" fmla="*/ 647021 w 647021"/>
                      <a:gd name="connsiteY1" fmla="*/ 0 h 623366"/>
                      <a:gd name="connsiteX2" fmla="*/ 647021 w 647021"/>
                      <a:gd name="connsiteY2" fmla="*/ 623366 h 623366"/>
                      <a:gd name="connsiteX3" fmla="*/ 0 w 647021"/>
                      <a:gd name="connsiteY3" fmla="*/ 623366 h 623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47021" h="623366">
                        <a:moveTo>
                          <a:pt x="0" y="0"/>
                        </a:moveTo>
                        <a:lnTo>
                          <a:pt x="647021" y="0"/>
                        </a:lnTo>
                        <a:lnTo>
                          <a:pt x="647021" y="623366"/>
                        </a:lnTo>
                        <a:lnTo>
                          <a:pt x="0" y="623366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zh-CN" altLang="en-US" sz="3400" dirty="0"/>
                  </a:p>
                </p:txBody>
              </p:sp>
              <p:sp>
                <p:nvSpPr>
                  <p:cNvPr id="145" name="任意多边形: 形状 144"/>
                  <p:cNvSpPr/>
                  <p:nvPr/>
                </p:nvSpPr>
                <p:spPr>
                  <a:xfrm>
                    <a:off x="9649618" y="1643584"/>
                    <a:ext cx="647022" cy="623366"/>
                  </a:xfrm>
                  <a:custGeom>
                    <a:avLst/>
                    <a:gdLst>
                      <a:gd name="connsiteX0" fmla="*/ 0 w 647022"/>
                      <a:gd name="connsiteY0" fmla="*/ 0 h 623366"/>
                      <a:gd name="connsiteX1" fmla="*/ 647022 w 647022"/>
                      <a:gd name="connsiteY1" fmla="*/ 0 h 623366"/>
                      <a:gd name="connsiteX2" fmla="*/ 647022 w 647022"/>
                      <a:gd name="connsiteY2" fmla="*/ 623366 h 623366"/>
                      <a:gd name="connsiteX3" fmla="*/ 0 w 647022"/>
                      <a:gd name="connsiteY3" fmla="*/ 623366 h 623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47022" h="623366">
                        <a:moveTo>
                          <a:pt x="0" y="0"/>
                        </a:moveTo>
                        <a:lnTo>
                          <a:pt x="647022" y="0"/>
                        </a:lnTo>
                        <a:lnTo>
                          <a:pt x="647022" y="623366"/>
                        </a:lnTo>
                        <a:lnTo>
                          <a:pt x="0" y="623366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zh-CN" altLang="en-US" sz="3400" dirty="0"/>
                  </a:p>
                </p:txBody>
              </p:sp>
            </p:grpSp>
            <p:grpSp>
              <p:nvGrpSpPr>
                <p:cNvPr id="146" name="组合 145"/>
                <p:cNvGrpSpPr/>
                <p:nvPr/>
              </p:nvGrpSpPr>
              <p:grpSpPr>
                <a:xfrm>
                  <a:off x="2533650" y="4760414"/>
                  <a:ext cx="7762990" cy="623366"/>
                  <a:chOff x="2533650" y="1643584"/>
                  <a:chExt cx="7762990" cy="623366"/>
                </a:xfrm>
                <a:solidFill>
                  <a:schemeClr val="tx1"/>
                </a:solidFill>
              </p:grpSpPr>
              <p:sp>
                <p:nvSpPr>
                  <p:cNvPr id="147" name="任意多边形: 形状 146"/>
                  <p:cNvSpPr/>
                  <p:nvPr/>
                </p:nvSpPr>
                <p:spPr>
                  <a:xfrm>
                    <a:off x="2533650" y="1643584"/>
                    <a:ext cx="647022" cy="623366"/>
                  </a:xfrm>
                  <a:custGeom>
                    <a:avLst/>
                    <a:gdLst>
                      <a:gd name="connsiteX0" fmla="*/ 0 w 647022"/>
                      <a:gd name="connsiteY0" fmla="*/ 0 h 623366"/>
                      <a:gd name="connsiteX1" fmla="*/ 647022 w 647022"/>
                      <a:gd name="connsiteY1" fmla="*/ 0 h 623366"/>
                      <a:gd name="connsiteX2" fmla="*/ 647022 w 647022"/>
                      <a:gd name="connsiteY2" fmla="*/ 623366 h 623366"/>
                      <a:gd name="connsiteX3" fmla="*/ 0 w 647022"/>
                      <a:gd name="connsiteY3" fmla="*/ 623366 h 623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47022" h="623366">
                        <a:moveTo>
                          <a:pt x="0" y="0"/>
                        </a:moveTo>
                        <a:lnTo>
                          <a:pt x="647022" y="0"/>
                        </a:lnTo>
                        <a:lnTo>
                          <a:pt x="647022" y="623366"/>
                        </a:lnTo>
                        <a:lnTo>
                          <a:pt x="0" y="623366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zh-CN" altLang="en-US" sz="3400" dirty="0"/>
                  </a:p>
                </p:txBody>
              </p:sp>
              <p:sp>
                <p:nvSpPr>
                  <p:cNvPr id="148" name="任意多边形: 形状 147"/>
                  <p:cNvSpPr/>
                  <p:nvPr/>
                </p:nvSpPr>
                <p:spPr>
                  <a:xfrm>
                    <a:off x="3180673" y="1643584"/>
                    <a:ext cx="647021" cy="623366"/>
                  </a:xfrm>
                  <a:custGeom>
                    <a:avLst/>
                    <a:gdLst>
                      <a:gd name="connsiteX0" fmla="*/ 0 w 647021"/>
                      <a:gd name="connsiteY0" fmla="*/ 0 h 623366"/>
                      <a:gd name="connsiteX1" fmla="*/ 647021 w 647021"/>
                      <a:gd name="connsiteY1" fmla="*/ 0 h 623366"/>
                      <a:gd name="connsiteX2" fmla="*/ 647021 w 647021"/>
                      <a:gd name="connsiteY2" fmla="*/ 623366 h 623366"/>
                      <a:gd name="connsiteX3" fmla="*/ 0 w 647021"/>
                      <a:gd name="connsiteY3" fmla="*/ 623366 h 623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47021" h="623366">
                        <a:moveTo>
                          <a:pt x="0" y="0"/>
                        </a:moveTo>
                        <a:lnTo>
                          <a:pt x="647021" y="0"/>
                        </a:lnTo>
                        <a:lnTo>
                          <a:pt x="647021" y="623366"/>
                        </a:lnTo>
                        <a:lnTo>
                          <a:pt x="0" y="623366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zh-CN" altLang="en-US" sz="3400" dirty="0"/>
                  </a:p>
                </p:txBody>
              </p:sp>
              <p:sp>
                <p:nvSpPr>
                  <p:cNvPr id="149" name="任意多边形: 形状 148"/>
                  <p:cNvSpPr/>
                  <p:nvPr/>
                </p:nvSpPr>
                <p:spPr>
                  <a:xfrm>
                    <a:off x="3827693" y="1643584"/>
                    <a:ext cx="647022" cy="623366"/>
                  </a:xfrm>
                  <a:custGeom>
                    <a:avLst/>
                    <a:gdLst>
                      <a:gd name="connsiteX0" fmla="*/ 0 w 647022"/>
                      <a:gd name="connsiteY0" fmla="*/ 0 h 623366"/>
                      <a:gd name="connsiteX1" fmla="*/ 647022 w 647022"/>
                      <a:gd name="connsiteY1" fmla="*/ 0 h 623366"/>
                      <a:gd name="connsiteX2" fmla="*/ 647022 w 647022"/>
                      <a:gd name="connsiteY2" fmla="*/ 623366 h 623366"/>
                      <a:gd name="connsiteX3" fmla="*/ 0 w 647022"/>
                      <a:gd name="connsiteY3" fmla="*/ 623366 h 623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47022" h="623366">
                        <a:moveTo>
                          <a:pt x="0" y="0"/>
                        </a:moveTo>
                        <a:lnTo>
                          <a:pt x="647022" y="0"/>
                        </a:lnTo>
                        <a:lnTo>
                          <a:pt x="647022" y="623366"/>
                        </a:lnTo>
                        <a:lnTo>
                          <a:pt x="0" y="623366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zh-CN" altLang="en-US" sz="3400" dirty="0"/>
                  </a:p>
                </p:txBody>
              </p:sp>
              <p:sp>
                <p:nvSpPr>
                  <p:cNvPr id="150" name="任意多边形: 形状 149"/>
                  <p:cNvSpPr/>
                  <p:nvPr/>
                </p:nvSpPr>
                <p:spPr>
                  <a:xfrm>
                    <a:off x="4474715" y="1643584"/>
                    <a:ext cx="647022" cy="623366"/>
                  </a:xfrm>
                  <a:custGeom>
                    <a:avLst/>
                    <a:gdLst>
                      <a:gd name="connsiteX0" fmla="*/ 0 w 647022"/>
                      <a:gd name="connsiteY0" fmla="*/ 0 h 623366"/>
                      <a:gd name="connsiteX1" fmla="*/ 647022 w 647022"/>
                      <a:gd name="connsiteY1" fmla="*/ 0 h 623366"/>
                      <a:gd name="connsiteX2" fmla="*/ 647022 w 647022"/>
                      <a:gd name="connsiteY2" fmla="*/ 623366 h 623366"/>
                      <a:gd name="connsiteX3" fmla="*/ 0 w 647022"/>
                      <a:gd name="connsiteY3" fmla="*/ 623366 h 623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47022" h="623366">
                        <a:moveTo>
                          <a:pt x="0" y="0"/>
                        </a:moveTo>
                        <a:lnTo>
                          <a:pt x="647022" y="0"/>
                        </a:lnTo>
                        <a:lnTo>
                          <a:pt x="647022" y="623366"/>
                        </a:lnTo>
                        <a:lnTo>
                          <a:pt x="0" y="623366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zh-CN" altLang="en-US" sz="3400" dirty="0"/>
                  </a:p>
                </p:txBody>
              </p:sp>
              <p:sp>
                <p:nvSpPr>
                  <p:cNvPr id="151" name="任意多边形: 形状 150"/>
                  <p:cNvSpPr/>
                  <p:nvPr/>
                </p:nvSpPr>
                <p:spPr>
                  <a:xfrm>
                    <a:off x="5121738" y="1643584"/>
                    <a:ext cx="647021" cy="623366"/>
                  </a:xfrm>
                  <a:custGeom>
                    <a:avLst/>
                    <a:gdLst>
                      <a:gd name="connsiteX0" fmla="*/ 0 w 647021"/>
                      <a:gd name="connsiteY0" fmla="*/ 0 h 623366"/>
                      <a:gd name="connsiteX1" fmla="*/ 647021 w 647021"/>
                      <a:gd name="connsiteY1" fmla="*/ 0 h 623366"/>
                      <a:gd name="connsiteX2" fmla="*/ 647021 w 647021"/>
                      <a:gd name="connsiteY2" fmla="*/ 623366 h 623366"/>
                      <a:gd name="connsiteX3" fmla="*/ 0 w 647021"/>
                      <a:gd name="connsiteY3" fmla="*/ 623366 h 623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47021" h="623366">
                        <a:moveTo>
                          <a:pt x="0" y="0"/>
                        </a:moveTo>
                        <a:lnTo>
                          <a:pt x="647021" y="0"/>
                        </a:lnTo>
                        <a:lnTo>
                          <a:pt x="647021" y="623366"/>
                        </a:lnTo>
                        <a:lnTo>
                          <a:pt x="0" y="623366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zh-CN" altLang="en-US" sz="3400" dirty="0"/>
                  </a:p>
                </p:txBody>
              </p:sp>
              <p:sp>
                <p:nvSpPr>
                  <p:cNvPr id="152" name="任意多边形: 形状 151"/>
                  <p:cNvSpPr/>
                  <p:nvPr/>
                </p:nvSpPr>
                <p:spPr>
                  <a:xfrm>
                    <a:off x="5768758" y="1643584"/>
                    <a:ext cx="647022" cy="623366"/>
                  </a:xfrm>
                  <a:custGeom>
                    <a:avLst/>
                    <a:gdLst>
                      <a:gd name="connsiteX0" fmla="*/ 0 w 647022"/>
                      <a:gd name="connsiteY0" fmla="*/ 0 h 623366"/>
                      <a:gd name="connsiteX1" fmla="*/ 647022 w 647022"/>
                      <a:gd name="connsiteY1" fmla="*/ 0 h 623366"/>
                      <a:gd name="connsiteX2" fmla="*/ 647022 w 647022"/>
                      <a:gd name="connsiteY2" fmla="*/ 623366 h 623366"/>
                      <a:gd name="connsiteX3" fmla="*/ 0 w 647022"/>
                      <a:gd name="connsiteY3" fmla="*/ 623366 h 623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47022" h="623366">
                        <a:moveTo>
                          <a:pt x="0" y="0"/>
                        </a:moveTo>
                        <a:lnTo>
                          <a:pt x="647022" y="0"/>
                        </a:lnTo>
                        <a:lnTo>
                          <a:pt x="647022" y="623366"/>
                        </a:lnTo>
                        <a:lnTo>
                          <a:pt x="0" y="623366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zh-CN" altLang="en-US" sz="3400" dirty="0"/>
                  </a:p>
                </p:txBody>
              </p:sp>
              <p:sp>
                <p:nvSpPr>
                  <p:cNvPr id="153" name="任意多边形: 形状 152"/>
                  <p:cNvSpPr/>
                  <p:nvPr/>
                </p:nvSpPr>
                <p:spPr>
                  <a:xfrm>
                    <a:off x="6415781" y="1643584"/>
                    <a:ext cx="647021" cy="623366"/>
                  </a:xfrm>
                  <a:custGeom>
                    <a:avLst/>
                    <a:gdLst>
                      <a:gd name="connsiteX0" fmla="*/ 0 w 647021"/>
                      <a:gd name="connsiteY0" fmla="*/ 0 h 623366"/>
                      <a:gd name="connsiteX1" fmla="*/ 647021 w 647021"/>
                      <a:gd name="connsiteY1" fmla="*/ 0 h 623366"/>
                      <a:gd name="connsiteX2" fmla="*/ 647021 w 647021"/>
                      <a:gd name="connsiteY2" fmla="*/ 623366 h 623366"/>
                      <a:gd name="connsiteX3" fmla="*/ 0 w 647021"/>
                      <a:gd name="connsiteY3" fmla="*/ 623366 h 623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47021" h="623366">
                        <a:moveTo>
                          <a:pt x="0" y="0"/>
                        </a:moveTo>
                        <a:lnTo>
                          <a:pt x="647021" y="0"/>
                        </a:lnTo>
                        <a:lnTo>
                          <a:pt x="647021" y="623366"/>
                        </a:lnTo>
                        <a:lnTo>
                          <a:pt x="0" y="623366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zh-CN" altLang="en-US" sz="3400" dirty="0"/>
                  </a:p>
                </p:txBody>
              </p:sp>
              <p:sp>
                <p:nvSpPr>
                  <p:cNvPr id="154" name="任意多边形: 形状 153"/>
                  <p:cNvSpPr/>
                  <p:nvPr/>
                </p:nvSpPr>
                <p:spPr>
                  <a:xfrm>
                    <a:off x="7062801" y="1643584"/>
                    <a:ext cx="647022" cy="623366"/>
                  </a:xfrm>
                  <a:custGeom>
                    <a:avLst/>
                    <a:gdLst>
                      <a:gd name="connsiteX0" fmla="*/ 0 w 647022"/>
                      <a:gd name="connsiteY0" fmla="*/ 0 h 623366"/>
                      <a:gd name="connsiteX1" fmla="*/ 647022 w 647022"/>
                      <a:gd name="connsiteY1" fmla="*/ 0 h 623366"/>
                      <a:gd name="connsiteX2" fmla="*/ 647022 w 647022"/>
                      <a:gd name="connsiteY2" fmla="*/ 623366 h 623366"/>
                      <a:gd name="connsiteX3" fmla="*/ 0 w 647022"/>
                      <a:gd name="connsiteY3" fmla="*/ 623366 h 623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47022" h="623366">
                        <a:moveTo>
                          <a:pt x="0" y="0"/>
                        </a:moveTo>
                        <a:lnTo>
                          <a:pt x="647022" y="0"/>
                        </a:lnTo>
                        <a:lnTo>
                          <a:pt x="647022" y="623366"/>
                        </a:lnTo>
                        <a:lnTo>
                          <a:pt x="0" y="623366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zh-CN" altLang="en-US" sz="3400" dirty="0"/>
                  </a:p>
                </p:txBody>
              </p:sp>
              <p:sp>
                <p:nvSpPr>
                  <p:cNvPr id="155" name="任意多边形: 形状 154"/>
                  <p:cNvSpPr/>
                  <p:nvPr/>
                </p:nvSpPr>
                <p:spPr>
                  <a:xfrm>
                    <a:off x="7709823" y="1643584"/>
                    <a:ext cx="647022" cy="623366"/>
                  </a:xfrm>
                  <a:custGeom>
                    <a:avLst/>
                    <a:gdLst>
                      <a:gd name="connsiteX0" fmla="*/ 0 w 647022"/>
                      <a:gd name="connsiteY0" fmla="*/ 0 h 623366"/>
                      <a:gd name="connsiteX1" fmla="*/ 647022 w 647022"/>
                      <a:gd name="connsiteY1" fmla="*/ 0 h 623366"/>
                      <a:gd name="connsiteX2" fmla="*/ 647022 w 647022"/>
                      <a:gd name="connsiteY2" fmla="*/ 623366 h 623366"/>
                      <a:gd name="connsiteX3" fmla="*/ 0 w 647022"/>
                      <a:gd name="connsiteY3" fmla="*/ 623366 h 623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47022" h="623366">
                        <a:moveTo>
                          <a:pt x="0" y="0"/>
                        </a:moveTo>
                        <a:lnTo>
                          <a:pt x="647022" y="0"/>
                        </a:lnTo>
                        <a:lnTo>
                          <a:pt x="647022" y="623366"/>
                        </a:lnTo>
                        <a:lnTo>
                          <a:pt x="0" y="623366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zh-CN" altLang="en-US" sz="3400" dirty="0"/>
                  </a:p>
                </p:txBody>
              </p:sp>
              <p:sp>
                <p:nvSpPr>
                  <p:cNvPr id="156" name="任意多边形: 形状 155"/>
                  <p:cNvSpPr/>
                  <p:nvPr/>
                </p:nvSpPr>
                <p:spPr>
                  <a:xfrm>
                    <a:off x="8356845" y="1643584"/>
                    <a:ext cx="647022" cy="623366"/>
                  </a:xfrm>
                  <a:custGeom>
                    <a:avLst/>
                    <a:gdLst>
                      <a:gd name="connsiteX0" fmla="*/ 0 w 647022"/>
                      <a:gd name="connsiteY0" fmla="*/ 0 h 623366"/>
                      <a:gd name="connsiteX1" fmla="*/ 647022 w 647022"/>
                      <a:gd name="connsiteY1" fmla="*/ 0 h 623366"/>
                      <a:gd name="connsiteX2" fmla="*/ 647022 w 647022"/>
                      <a:gd name="connsiteY2" fmla="*/ 623366 h 623366"/>
                      <a:gd name="connsiteX3" fmla="*/ 0 w 647022"/>
                      <a:gd name="connsiteY3" fmla="*/ 623366 h 623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47022" h="623366">
                        <a:moveTo>
                          <a:pt x="0" y="0"/>
                        </a:moveTo>
                        <a:lnTo>
                          <a:pt x="647022" y="0"/>
                        </a:lnTo>
                        <a:lnTo>
                          <a:pt x="647022" y="623366"/>
                        </a:lnTo>
                        <a:lnTo>
                          <a:pt x="0" y="623366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zh-CN" altLang="en-US" sz="3400" dirty="0"/>
                  </a:p>
                </p:txBody>
              </p:sp>
              <p:sp>
                <p:nvSpPr>
                  <p:cNvPr id="157" name="任意多边形: 形状 156"/>
                  <p:cNvSpPr/>
                  <p:nvPr/>
                </p:nvSpPr>
                <p:spPr>
                  <a:xfrm>
                    <a:off x="9003868" y="1643584"/>
                    <a:ext cx="647021" cy="623366"/>
                  </a:xfrm>
                  <a:custGeom>
                    <a:avLst/>
                    <a:gdLst>
                      <a:gd name="connsiteX0" fmla="*/ 0 w 647021"/>
                      <a:gd name="connsiteY0" fmla="*/ 0 h 623366"/>
                      <a:gd name="connsiteX1" fmla="*/ 647021 w 647021"/>
                      <a:gd name="connsiteY1" fmla="*/ 0 h 623366"/>
                      <a:gd name="connsiteX2" fmla="*/ 647021 w 647021"/>
                      <a:gd name="connsiteY2" fmla="*/ 623366 h 623366"/>
                      <a:gd name="connsiteX3" fmla="*/ 0 w 647021"/>
                      <a:gd name="connsiteY3" fmla="*/ 623366 h 623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47021" h="623366">
                        <a:moveTo>
                          <a:pt x="0" y="0"/>
                        </a:moveTo>
                        <a:lnTo>
                          <a:pt x="647021" y="0"/>
                        </a:lnTo>
                        <a:lnTo>
                          <a:pt x="647021" y="623366"/>
                        </a:lnTo>
                        <a:lnTo>
                          <a:pt x="0" y="623366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zh-CN" altLang="en-US" sz="3400" dirty="0"/>
                  </a:p>
                </p:txBody>
              </p:sp>
              <p:sp>
                <p:nvSpPr>
                  <p:cNvPr id="158" name="任意多边形: 形状 157"/>
                  <p:cNvSpPr/>
                  <p:nvPr/>
                </p:nvSpPr>
                <p:spPr>
                  <a:xfrm>
                    <a:off x="9649618" y="1643584"/>
                    <a:ext cx="647022" cy="623366"/>
                  </a:xfrm>
                  <a:custGeom>
                    <a:avLst/>
                    <a:gdLst>
                      <a:gd name="connsiteX0" fmla="*/ 0 w 647022"/>
                      <a:gd name="connsiteY0" fmla="*/ 0 h 623366"/>
                      <a:gd name="connsiteX1" fmla="*/ 647022 w 647022"/>
                      <a:gd name="connsiteY1" fmla="*/ 0 h 623366"/>
                      <a:gd name="connsiteX2" fmla="*/ 647022 w 647022"/>
                      <a:gd name="connsiteY2" fmla="*/ 623366 h 623366"/>
                      <a:gd name="connsiteX3" fmla="*/ 0 w 647022"/>
                      <a:gd name="connsiteY3" fmla="*/ 623366 h 623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47022" h="623366">
                        <a:moveTo>
                          <a:pt x="0" y="0"/>
                        </a:moveTo>
                        <a:lnTo>
                          <a:pt x="647022" y="0"/>
                        </a:lnTo>
                        <a:lnTo>
                          <a:pt x="647022" y="623366"/>
                        </a:lnTo>
                        <a:lnTo>
                          <a:pt x="0" y="623366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zh-CN" altLang="en-US" sz="3400" dirty="0"/>
                  </a:p>
                </p:txBody>
              </p:sp>
            </p:grpSp>
          </p:grpSp>
          <p:sp>
            <p:nvSpPr>
              <p:cNvPr id="25" name="矩形 24"/>
              <p:cNvSpPr/>
              <p:nvPr/>
            </p:nvSpPr>
            <p:spPr>
              <a:xfrm>
                <a:off x="10209206" y="1555938"/>
                <a:ext cx="185635" cy="185635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sz="3400"/>
              </a:p>
            </p:txBody>
          </p:sp>
          <p:sp>
            <p:nvSpPr>
              <p:cNvPr id="67" name="文本框 66"/>
              <p:cNvSpPr txBox="1"/>
              <p:nvPr/>
            </p:nvSpPr>
            <p:spPr>
              <a:xfrm>
                <a:off x="2530475" y="1817654"/>
                <a:ext cx="660400" cy="38952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algn="ctr"/>
                <a:r>
                  <a:rPr lang="en-US" altLang="zh-CN" sz="2000" dirty="0">
                    <a:solidFill>
                      <a:schemeClr val="bg1"/>
                    </a:solidFill>
                    <a:latin typeface="思源黑体 CN Bold" panose="020B0800000000000000" pitchFamily="34" charset="-122"/>
                    <a:ea typeface="思源黑体 CN Bold" panose="020B0800000000000000" pitchFamily="34" charset="-122"/>
                  </a:rPr>
                  <a:t>JAN</a:t>
                </a:r>
                <a:endParaRPr lang="zh-CN" altLang="en-US" sz="2000" dirty="0">
                  <a:solidFill>
                    <a:schemeClr val="bg1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endParaRPr>
              </a:p>
            </p:txBody>
          </p:sp>
          <p:sp>
            <p:nvSpPr>
              <p:cNvPr id="68" name="文本框 67"/>
              <p:cNvSpPr txBox="1"/>
              <p:nvPr/>
            </p:nvSpPr>
            <p:spPr>
              <a:xfrm>
                <a:off x="3177062" y="1817654"/>
                <a:ext cx="660400" cy="38952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algn="ctr"/>
                <a:r>
                  <a:rPr lang="en-US" altLang="zh-CN" sz="2000" dirty="0">
                    <a:solidFill>
                      <a:schemeClr val="bg1"/>
                    </a:solidFill>
                    <a:latin typeface="思源黑体 CN Bold" panose="020B0800000000000000" pitchFamily="34" charset="-122"/>
                    <a:ea typeface="思源黑体 CN Bold" panose="020B0800000000000000" pitchFamily="34" charset="-122"/>
                  </a:rPr>
                  <a:t>FEB</a:t>
                </a:r>
                <a:endParaRPr lang="zh-CN" altLang="en-US" sz="2000" dirty="0">
                  <a:solidFill>
                    <a:schemeClr val="bg1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endParaRPr>
              </a:p>
            </p:txBody>
          </p:sp>
          <p:sp>
            <p:nvSpPr>
              <p:cNvPr id="69" name="文本框 68"/>
              <p:cNvSpPr txBox="1"/>
              <p:nvPr/>
            </p:nvSpPr>
            <p:spPr>
              <a:xfrm>
                <a:off x="3823649" y="1817654"/>
                <a:ext cx="660400" cy="38952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algn="ctr"/>
                <a:r>
                  <a:rPr lang="en-US" altLang="zh-CN" sz="2000" dirty="0">
                    <a:solidFill>
                      <a:schemeClr val="bg1"/>
                    </a:solidFill>
                    <a:latin typeface="思源黑体 CN Bold" panose="020B0800000000000000" pitchFamily="34" charset="-122"/>
                    <a:ea typeface="思源黑体 CN Bold" panose="020B0800000000000000" pitchFamily="34" charset="-122"/>
                  </a:rPr>
                  <a:t>MAR</a:t>
                </a:r>
                <a:endParaRPr lang="zh-CN" altLang="en-US" sz="2000" dirty="0">
                  <a:solidFill>
                    <a:schemeClr val="bg1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endParaRPr>
              </a:p>
            </p:txBody>
          </p:sp>
          <p:sp>
            <p:nvSpPr>
              <p:cNvPr id="70" name="文本框 69"/>
              <p:cNvSpPr txBox="1"/>
              <p:nvPr/>
            </p:nvSpPr>
            <p:spPr>
              <a:xfrm>
                <a:off x="4470236" y="1817654"/>
                <a:ext cx="660400" cy="38952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algn="ctr"/>
                <a:r>
                  <a:rPr lang="en-US" altLang="zh-CN" sz="2000" dirty="0">
                    <a:solidFill>
                      <a:schemeClr val="bg1"/>
                    </a:solidFill>
                    <a:latin typeface="思源黑体 CN Bold" panose="020B0800000000000000" pitchFamily="34" charset="-122"/>
                    <a:ea typeface="思源黑体 CN Bold" panose="020B0800000000000000" pitchFamily="34" charset="-122"/>
                  </a:rPr>
                  <a:t>APR</a:t>
                </a:r>
                <a:endParaRPr lang="zh-CN" altLang="en-US" sz="2000" dirty="0">
                  <a:solidFill>
                    <a:schemeClr val="bg1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endParaRPr>
              </a:p>
            </p:txBody>
          </p:sp>
          <p:sp>
            <p:nvSpPr>
              <p:cNvPr id="71" name="文本框 70"/>
              <p:cNvSpPr txBox="1"/>
              <p:nvPr/>
            </p:nvSpPr>
            <p:spPr>
              <a:xfrm>
                <a:off x="5116823" y="1817654"/>
                <a:ext cx="660400" cy="38952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algn="ctr"/>
                <a:r>
                  <a:rPr lang="en-US" altLang="zh-CN" sz="2000" dirty="0">
                    <a:solidFill>
                      <a:schemeClr val="bg1"/>
                    </a:solidFill>
                    <a:latin typeface="思源黑体 CN Bold" panose="020B0800000000000000" pitchFamily="34" charset="-122"/>
                    <a:ea typeface="思源黑体 CN Bold" panose="020B0800000000000000" pitchFamily="34" charset="-122"/>
                  </a:rPr>
                  <a:t>MAY</a:t>
                </a:r>
                <a:endParaRPr lang="zh-CN" altLang="en-US" sz="2000" dirty="0">
                  <a:solidFill>
                    <a:schemeClr val="bg1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endParaRPr>
              </a:p>
            </p:txBody>
          </p:sp>
          <p:sp>
            <p:nvSpPr>
              <p:cNvPr id="72" name="文本框 71"/>
              <p:cNvSpPr txBox="1"/>
              <p:nvPr/>
            </p:nvSpPr>
            <p:spPr>
              <a:xfrm>
                <a:off x="5763410" y="1817654"/>
                <a:ext cx="660400" cy="38952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algn="ctr"/>
                <a:r>
                  <a:rPr lang="en-US" altLang="zh-CN" sz="2000" dirty="0">
                    <a:solidFill>
                      <a:schemeClr val="bg1"/>
                    </a:solidFill>
                    <a:latin typeface="思源黑体 CN Bold" panose="020B0800000000000000" pitchFamily="34" charset="-122"/>
                    <a:ea typeface="思源黑体 CN Bold" panose="020B0800000000000000" pitchFamily="34" charset="-122"/>
                  </a:rPr>
                  <a:t>JUN</a:t>
                </a:r>
                <a:endParaRPr lang="zh-CN" altLang="en-US" sz="2000" dirty="0">
                  <a:solidFill>
                    <a:schemeClr val="bg1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endParaRPr>
              </a:p>
            </p:txBody>
          </p:sp>
          <p:sp>
            <p:nvSpPr>
              <p:cNvPr id="73" name="文本框 72"/>
              <p:cNvSpPr txBox="1"/>
              <p:nvPr/>
            </p:nvSpPr>
            <p:spPr>
              <a:xfrm>
                <a:off x="6409997" y="1817654"/>
                <a:ext cx="660400" cy="38952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algn="ctr"/>
                <a:r>
                  <a:rPr lang="en-US" altLang="zh-CN" sz="2000" dirty="0">
                    <a:solidFill>
                      <a:schemeClr val="bg1"/>
                    </a:solidFill>
                    <a:latin typeface="思源黑体 CN Bold" panose="020B0800000000000000" pitchFamily="34" charset="-122"/>
                    <a:ea typeface="思源黑体 CN Bold" panose="020B0800000000000000" pitchFamily="34" charset="-122"/>
                  </a:rPr>
                  <a:t>JUL</a:t>
                </a:r>
                <a:endParaRPr lang="zh-CN" altLang="en-US" sz="2000" dirty="0">
                  <a:solidFill>
                    <a:schemeClr val="bg1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endParaRPr>
              </a:p>
            </p:txBody>
          </p:sp>
          <p:sp>
            <p:nvSpPr>
              <p:cNvPr id="74" name="文本框 73"/>
              <p:cNvSpPr txBox="1"/>
              <p:nvPr/>
            </p:nvSpPr>
            <p:spPr>
              <a:xfrm>
                <a:off x="7056584" y="1817654"/>
                <a:ext cx="660400" cy="38952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algn="ctr"/>
                <a:r>
                  <a:rPr lang="en-US" altLang="zh-CN" sz="2000" dirty="0">
                    <a:solidFill>
                      <a:schemeClr val="bg1"/>
                    </a:solidFill>
                    <a:latin typeface="思源黑体 CN Bold" panose="020B0800000000000000" pitchFamily="34" charset="-122"/>
                    <a:ea typeface="思源黑体 CN Bold" panose="020B0800000000000000" pitchFamily="34" charset="-122"/>
                  </a:rPr>
                  <a:t>AUG</a:t>
                </a:r>
                <a:endParaRPr lang="zh-CN" altLang="en-US" sz="2000" dirty="0">
                  <a:solidFill>
                    <a:schemeClr val="bg1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endParaRPr>
              </a:p>
            </p:txBody>
          </p:sp>
          <p:sp>
            <p:nvSpPr>
              <p:cNvPr id="75" name="文本框 74"/>
              <p:cNvSpPr txBox="1"/>
              <p:nvPr/>
            </p:nvSpPr>
            <p:spPr>
              <a:xfrm>
                <a:off x="7703171" y="1817654"/>
                <a:ext cx="660400" cy="38952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algn="ctr"/>
                <a:r>
                  <a:rPr lang="en-US" altLang="zh-CN" sz="2000" dirty="0">
                    <a:solidFill>
                      <a:schemeClr val="bg1"/>
                    </a:solidFill>
                    <a:latin typeface="思源黑体 CN Bold" panose="020B0800000000000000" pitchFamily="34" charset="-122"/>
                    <a:ea typeface="思源黑体 CN Bold" panose="020B0800000000000000" pitchFamily="34" charset="-122"/>
                  </a:rPr>
                  <a:t>SEP</a:t>
                </a:r>
                <a:endParaRPr lang="zh-CN" altLang="en-US" sz="2000" dirty="0">
                  <a:solidFill>
                    <a:schemeClr val="bg1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endParaRPr>
              </a:p>
            </p:txBody>
          </p:sp>
          <p:sp>
            <p:nvSpPr>
              <p:cNvPr id="76" name="文本框 75"/>
              <p:cNvSpPr txBox="1"/>
              <p:nvPr/>
            </p:nvSpPr>
            <p:spPr>
              <a:xfrm>
                <a:off x="8349758" y="1817654"/>
                <a:ext cx="660400" cy="38952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algn="ctr"/>
                <a:r>
                  <a:rPr lang="en-US" altLang="zh-CN" sz="2000" dirty="0">
                    <a:solidFill>
                      <a:schemeClr val="bg1"/>
                    </a:solidFill>
                    <a:latin typeface="思源黑体 CN Bold" panose="020B0800000000000000" pitchFamily="34" charset="-122"/>
                    <a:ea typeface="思源黑体 CN Bold" panose="020B0800000000000000" pitchFamily="34" charset="-122"/>
                  </a:rPr>
                  <a:t>OCT</a:t>
                </a:r>
                <a:endParaRPr lang="zh-CN" altLang="en-US" sz="2000" dirty="0">
                  <a:solidFill>
                    <a:schemeClr val="bg1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endParaRPr>
              </a:p>
            </p:txBody>
          </p:sp>
          <p:sp>
            <p:nvSpPr>
              <p:cNvPr id="77" name="文本框 76"/>
              <p:cNvSpPr txBox="1"/>
              <p:nvPr/>
            </p:nvSpPr>
            <p:spPr>
              <a:xfrm>
                <a:off x="8996345" y="1817654"/>
                <a:ext cx="660400" cy="38952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algn="ctr"/>
                <a:r>
                  <a:rPr lang="en-US" altLang="zh-CN" sz="2000" dirty="0">
                    <a:solidFill>
                      <a:schemeClr val="bg1"/>
                    </a:solidFill>
                    <a:latin typeface="思源黑体 CN Bold" panose="020B0800000000000000" pitchFamily="34" charset="-122"/>
                    <a:ea typeface="思源黑体 CN Bold" panose="020B0800000000000000" pitchFamily="34" charset="-122"/>
                  </a:rPr>
                  <a:t>NOV</a:t>
                </a:r>
                <a:endParaRPr lang="zh-CN" altLang="en-US" sz="2000" dirty="0">
                  <a:solidFill>
                    <a:schemeClr val="bg1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endParaRPr>
              </a:p>
            </p:txBody>
          </p:sp>
          <p:sp>
            <p:nvSpPr>
              <p:cNvPr id="78" name="文本框 77"/>
              <p:cNvSpPr txBox="1"/>
              <p:nvPr/>
            </p:nvSpPr>
            <p:spPr>
              <a:xfrm>
                <a:off x="9642929" y="1817654"/>
                <a:ext cx="660400" cy="38952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algn="ctr"/>
                <a:r>
                  <a:rPr lang="en-US" altLang="zh-CN" sz="2000" dirty="0">
                    <a:solidFill>
                      <a:schemeClr val="bg1"/>
                    </a:solidFill>
                    <a:latin typeface="思源黑体 CN Bold" panose="020B0800000000000000" pitchFamily="34" charset="-122"/>
                    <a:ea typeface="思源黑体 CN Bold" panose="020B0800000000000000" pitchFamily="34" charset="-122"/>
                  </a:rPr>
                  <a:t>DEC</a:t>
                </a:r>
                <a:endParaRPr lang="zh-CN" altLang="en-US" sz="2000" dirty="0">
                  <a:solidFill>
                    <a:schemeClr val="bg1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endParaRPr>
              </a:p>
            </p:txBody>
          </p:sp>
          <p:sp>
            <p:nvSpPr>
              <p:cNvPr id="24" name="矩形 23"/>
              <p:cNvSpPr/>
              <p:nvPr/>
            </p:nvSpPr>
            <p:spPr>
              <a:xfrm>
                <a:off x="587375" y="5291163"/>
                <a:ext cx="185635" cy="185635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sz="3400"/>
              </a:p>
            </p:txBody>
          </p:sp>
          <p:sp>
            <p:nvSpPr>
              <p:cNvPr id="26" name="矩形 25"/>
              <p:cNvSpPr/>
              <p:nvPr/>
            </p:nvSpPr>
            <p:spPr>
              <a:xfrm>
                <a:off x="10209206" y="5291163"/>
                <a:ext cx="185635" cy="185635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sz="3400"/>
              </a:p>
            </p:txBody>
          </p:sp>
          <p:sp>
            <p:nvSpPr>
              <p:cNvPr id="23" name="矩形 22"/>
              <p:cNvSpPr/>
              <p:nvPr/>
            </p:nvSpPr>
            <p:spPr>
              <a:xfrm>
                <a:off x="587375" y="1555938"/>
                <a:ext cx="185635" cy="185635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sz="3400"/>
              </a:p>
            </p:txBody>
          </p:sp>
        </p:grpSp>
        <p:sp>
          <p:nvSpPr>
            <p:cNvPr id="174" name="文本框 173"/>
            <p:cNvSpPr txBox="1"/>
            <p:nvPr/>
          </p:nvSpPr>
          <p:spPr>
            <a:xfrm>
              <a:off x="1117600" y="2740161"/>
              <a:ext cx="1611085" cy="42454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/>
              <a:r>
                <a:rPr lang="zh-CN" altLang="en-US" sz="2000" dirty="0">
                  <a:solidFill>
                    <a:schemeClr val="bg1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项目模块一</a:t>
              </a:r>
            </a:p>
          </p:txBody>
        </p:sp>
        <p:sp>
          <p:nvSpPr>
            <p:cNvPr id="175" name="文本框 174"/>
            <p:cNvSpPr txBox="1"/>
            <p:nvPr/>
          </p:nvSpPr>
          <p:spPr>
            <a:xfrm>
              <a:off x="1117600" y="3423999"/>
              <a:ext cx="1611085" cy="42454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/>
              <a:r>
                <a:rPr lang="zh-CN" altLang="en-US" sz="2000" dirty="0">
                  <a:solidFill>
                    <a:schemeClr val="bg1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项目模块二</a:t>
              </a:r>
            </a:p>
          </p:txBody>
        </p:sp>
        <p:sp>
          <p:nvSpPr>
            <p:cNvPr id="176" name="文本框 175"/>
            <p:cNvSpPr txBox="1"/>
            <p:nvPr/>
          </p:nvSpPr>
          <p:spPr>
            <a:xfrm>
              <a:off x="1117600" y="4107837"/>
              <a:ext cx="1611085" cy="42454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/>
              <a:r>
                <a:rPr lang="zh-CN" altLang="en-US" sz="2000" dirty="0">
                  <a:solidFill>
                    <a:schemeClr val="bg1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项目模块三</a:t>
              </a:r>
            </a:p>
          </p:txBody>
        </p:sp>
        <p:sp>
          <p:nvSpPr>
            <p:cNvPr id="177" name="文本框 176"/>
            <p:cNvSpPr txBox="1"/>
            <p:nvPr/>
          </p:nvSpPr>
          <p:spPr>
            <a:xfrm>
              <a:off x="1117600" y="4791675"/>
              <a:ext cx="1611085" cy="42454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/>
              <a:r>
                <a:rPr lang="zh-CN" altLang="en-US" sz="2000" dirty="0">
                  <a:solidFill>
                    <a:schemeClr val="bg1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项目模块四</a:t>
              </a:r>
            </a:p>
          </p:txBody>
        </p:sp>
        <p:sp>
          <p:nvSpPr>
            <p:cNvPr id="178" name="文本框 177"/>
            <p:cNvSpPr txBox="1"/>
            <p:nvPr/>
          </p:nvSpPr>
          <p:spPr>
            <a:xfrm>
              <a:off x="1117600" y="5475512"/>
              <a:ext cx="1611085" cy="42454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/>
              <a:r>
                <a:rPr lang="zh-CN" altLang="en-US" sz="2000" dirty="0">
                  <a:solidFill>
                    <a:schemeClr val="bg1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项目模块五</a:t>
              </a:r>
            </a:p>
          </p:txBody>
        </p:sp>
        <p:sp>
          <p:nvSpPr>
            <p:cNvPr id="205" name="任意多边形: 形状 204"/>
            <p:cNvSpPr/>
            <p:nvPr/>
          </p:nvSpPr>
          <p:spPr>
            <a:xfrm>
              <a:off x="2892579" y="2577481"/>
              <a:ext cx="5996646" cy="613317"/>
            </a:xfrm>
            <a:custGeom>
              <a:avLst/>
              <a:gdLst>
                <a:gd name="connsiteX0" fmla="*/ 5383329 w 5996646"/>
                <a:gd name="connsiteY0" fmla="*/ 0 h 613317"/>
                <a:gd name="connsiteX1" fmla="*/ 5996646 w 5996646"/>
                <a:gd name="connsiteY1" fmla="*/ 613317 h 613317"/>
                <a:gd name="connsiteX2" fmla="*/ 5429250 w 5996646"/>
                <a:gd name="connsiteY2" fmla="*/ 613317 h 613317"/>
                <a:gd name="connsiteX3" fmla="*/ 5383329 w 5996646"/>
                <a:gd name="connsiteY3" fmla="*/ 613317 h 613317"/>
                <a:gd name="connsiteX4" fmla="*/ 0 w 5996646"/>
                <a:gd name="connsiteY4" fmla="*/ 613317 h 613317"/>
                <a:gd name="connsiteX5" fmla="*/ 0 w 5996646"/>
                <a:gd name="connsiteY5" fmla="*/ 232317 h 613317"/>
                <a:gd name="connsiteX6" fmla="*/ 5383329 w 5996646"/>
                <a:gd name="connsiteY6" fmla="*/ 232317 h 613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996646" h="613317">
                  <a:moveTo>
                    <a:pt x="5383329" y="0"/>
                  </a:moveTo>
                  <a:lnTo>
                    <a:pt x="5996646" y="613317"/>
                  </a:lnTo>
                  <a:lnTo>
                    <a:pt x="5429250" y="613317"/>
                  </a:lnTo>
                  <a:lnTo>
                    <a:pt x="5383329" y="613317"/>
                  </a:lnTo>
                  <a:lnTo>
                    <a:pt x="0" y="613317"/>
                  </a:lnTo>
                  <a:lnTo>
                    <a:pt x="0" y="232317"/>
                  </a:lnTo>
                  <a:lnTo>
                    <a:pt x="5383329" y="232317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04" name="任意多边形: 形状 203"/>
            <p:cNvSpPr/>
            <p:nvPr/>
          </p:nvSpPr>
          <p:spPr>
            <a:xfrm>
              <a:off x="2892579" y="3258915"/>
              <a:ext cx="2205696" cy="613317"/>
            </a:xfrm>
            <a:custGeom>
              <a:avLst/>
              <a:gdLst>
                <a:gd name="connsiteX0" fmla="*/ 1592379 w 2205696"/>
                <a:gd name="connsiteY0" fmla="*/ 0 h 613317"/>
                <a:gd name="connsiteX1" fmla="*/ 2205696 w 2205696"/>
                <a:gd name="connsiteY1" fmla="*/ 613317 h 613317"/>
                <a:gd name="connsiteX2" fmla="*/ 1800000 w 2205696"/>
                <a:gd name="connsiteY2" fmla="*/ 613317 h 613317"/>
                <a:gd name="connsiteX3" fmla="*/ 1592379 w 2205696"/>
                <a:gd name="connsiteY3" fmla="*/ 613317 h 613317"/>
                <a:gd name="connsiteX4" fmla="*/ 0 w 2205696"/>
                <a:gd name="connsiteY4" fmla="*/ 613317 h 613317"/>
                <a:gd name="connsiteX5" fmla="*/ 0 w 2205696"/>
                <a:gd name="connsiteY5" fmla="*/ 232317 h 613317"/>
                <a:gd name="connsiteX6" fmla="*/ 1592379 w 2205696"/>
                <a:gd name="connsiteY6" fmla="*/ 232317 h 613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05696" h="613317">
                  <a:moveTo>
                    <a:pt x="1592379" y="0"/>
                  </a:moveTo>
                  <a:lnTo>
                    <a:pt x="2205696" y="613317"/>
                  </a:lnTo>
                  <a:lnTo>
                    <a:pt x="1800000" y="613317"/>
                  </a:lnTo>
                  <a:lnTo>
                    <a:pt x="1592379" y="613317"/>
                  </a:lnTo>
                  <a:lnTo>
                    <a:pt x="0" y="613317"/>
                  </a:lnTo>
                  <a:lnTo>
                    <a:pt x="0" y="232317"/>
                  </a:lnTo>
                  <a:lnTo>
                    <a:pt x="1592379" y="232317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03" name="任意多边形: 形状 202"/>
            <p:cNvSpPr/>
            <p:nvPr/>
          </p:nvSpPr>
          <p:spPr>
            <a:xfrm>
              <a:off x="3368829" y="3940349"/>
              <a:ext cx="3377682" cy="613317"/>
            </a:xfrm>
            <a:custGeom>
              <a:avLst/>
              <a:gdLst>
                <a:gd name="connsiteX0" fmla="*/ 2764365 w 3377682"/>
                <a:gd name="connsiteY0" fmla="*/ 0 h 613317"/>
                <a:gd name="connsiteX1" fmla="*/ 3377682 w 3377682"/>
                <a:gd name="connsiteY1" fmla="*/ 613317 h 613317"/>
                <a:gd name="connsiteX2" fmla="*/ 2880000 w 3377682"/>
                <a:gd name="connsiteY2" fmla="*/ 613317 h 613317"/>
                <a:gd name="connsiteX3" fmla="*/ 2764365 w 3377682"/>
                <a:gd name="connsiteY3" fmla="*/ 613317 h 613317"/>
                <a:gd name="connsiteX4" fmla="*/ 0 w 3377682"/>
                <a:gd name="connsiteY4" fmla="*/ 613317 h 613317"/>
                <a:gd name="connsiteX5" fmla="*/ 0 w 3377682"/>
                <a:gd name="connsiteY5" fmla="*/ 232317 h 613317"/>
                <a:gd name="connsiteX6" fmla="*/ 2764365 w 3377682"/>
                <a:gd name="connsiteY6" fmla="*/ 232317 h 613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77682" h="613317">
                  <a:moveTo>
                    <a:pt x="2764365" y="0"/>
                  </a:moveTo>
                  <a:lnTo>
                    <a:pt x="3377682" y="613317"/>
                  </a:lnTo>
                  <a:lnTo>
                    <a:pt x="2880000" y="613317"/>
                  </a:lnTo>
                  <a:lnTo>
                    <a:pt x="2764365" y="613317"/>
                  </a:lnTo>
                  <a:lnTo>
                    <a:pt x="0" y="613317"/>
                  </a:lnTo>
                  <a:lnTo>
                    <a:pt x="0" y="232317"/>
                  </a:lnTo>
                  <a:lnTo>
                    <a:pt x="2764365" y="232317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02" name="任意多边形: 形状 201"/>
            <p:cNvSpPr/>
            <p:nvPr/>
          </p:nvSpPr>
          <p:spPr>
            <a:xfrm>
              <a:off x="4568979" y="4621783"/>
              <a:ext cx="5227026" cy="613317"/>
            </a:xfrm>
            <a:custGeom>
              <a:avLst/>
              <a:gdLst>
                <a:gd name="connsiteX0" fmla="*/ 4613709 w 5227026"/>
                <a:gd name="connsiteY0" fmla="*/ 0 h 613317"/>
                <a:gd name="connsiteX1" fmla="*/ 5227026 w 5227026"/>
                <a:gd name="connsiteY1" fmla="*/ 613317 h 613317"/>
                <a:gd name="connsiteX2" fmla="*/ 4680000 w 5227026"/>
                <a:gd name="connsiteY2" fmla="*/ 613317 h 613317"/>
                <a:gd name="connsiteX3" fmla="*/ 4613709 w 5227026"/>
                <a:gd name="connsiteY3" fmla="*/ 613317 h 613317"/>
                <a:gd name="connsiteX4" fmla="*/ 0 w 5227026"/>
                <a:gd name="connsiteY4" fmla="*/ 613317 h 613317"/>
                <a:gd name="connsiteX5" fmla="*/ 0 w 5227026"/>
                <a:gd name="connsiteY5" fmla="*/ 232317 h 613317"/>
                <a:gd name="connsiteX6" fmla="*/ 4613709 w 5227026"/>
                <a:gd name="connsiteY6" fmla="*/ 232317 h 613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27026" h="613317">
                  <a:moveTo>
                    <a:pt x="4613709" y="0"/>
                  </a:moveTo>
                  <a:lnTo>
                    <a:pt x="5227026" y="613317"/>
                  </a:lnTo>
                  <a:lnTo>
                    <a:pt x="4680000" y="613317"/>
                  </a:lnTo>
                  <a:lnTo>
                    <a:pt x="4613709" y="613317"/>
                  </a:lnTo>
                  <a:lnTo>
                    <a:pt x="0" y="613317"/>
                  </a:lnTo>
                  <a:lnTo>
                    <a:pt x="0" y="232317"/>
                  </a:lnTo>
                  <a:lnTo>
                    <a:pt x="4613709" y="232317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00" name="任意多边形: 形状 199"/>
            <p:cNvSpPr/>
            <p:nvPr/>
          </p:nvSpPr>
          <p:spPr>
            <a:xfrm>
              <a:off x="2892579" y="5303216"/>
              <a:ext cx="1656874" cy="613317"/>
            </a:xfrm>
            <a:custGeom>
              <a:avLst/>
              <a:gdLst>
                <a:gd name="connsiteX0" fmla="*/ 1043557 w 1656874"/>
                <a:gd name="connsiteY0" fmla="*/ 0 h 613317"/>
                <a:gd name="connsiteX1" fmla="*/ 1656874 w 1656874"/>
                <a:gd name="connsiteY1" fmla="*/ 613317 h 613317"/>
                <a:gd name="connsiteX2" fmla="*/ 1080000 w 1656874"/>
                <a:gd name="connsiteY2" fmla="*/ 613317 h 613317"/>
                <a:gd name="connsiteX3" fmla="*/ 1043557 w 1656874"/>
                <a:gd name="connsiteY3" fmla="*/ 613317 h 613317"/>
                <a:gd name="connsiteX4" fmla="*/ 0 w 1656874"/>
                <a:gd name="connsiteY4" fmla="*/ 613317 h 613317"/>
                <a:gd name="connsiteX5" fmla="*/ 0 w 1656874"/>
                <a:gd name="connsiteY5" fmla="*/ 232317 h 613317"/>
                <a:gd name="connsiteX6" fmla="*/ 1043557 w 1656874"/>
                <a:gd name="connsiteY6" fmla="*/ 232317 h 613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56874" h="613317">
                  <a:moveTo>
                    <a:pt x="1043557" y="0"/>
                  </a:moveTo>
                  <a:lnTo>
                    <a:pt x="1656874" y="613317"/>
                  </a:lnTo>
                  <a:lnTo>
                    <a:pt x="1080000" y="613317"/>
                  </a:lnTo>
                  <a:lnTo>
                    <a:pt x="1043557" y="613317"/>
                  </a:lnTo>
                  <a:lnTo>
                    <a:pt x="0" y="613317"/>
                  </a:lnTo>
                  <a:lnTo>
                    <a:pt x="0" y="232317"/>
                  </a:lnTo>
                  <a:lnTo>
                    <a:pt x="1043557" y="232317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01" name="任意多边形: 形状 200"/>
            <p:cNvSpPr/>
            <p:nvPr/>
          </p:nvSpPr>
          <p:spPr>
            <a:xfrm>
              <a:off x="8132236" y="5303216"/>
              <a:ext cx="2658360" cy="613317"/>
            </a:xfrm>
            <a:custGeom>
              <a:avLst/>
              <a:gdLst>
                <a:gd name="connsiteX0" fmla="*/ 2045043 w 2658360"/>
                <a:gd name="connsiteY0" fmla="*/ 0 h 613317"/>
                <a:gd name="connsiteX1" fmla="*/ 2658360 w 2658360"/>
                <a:gd name="connsiteY1" fmla="*/ 613317 h 613317"/>
                <a:gd name="connsiteX2" fmla="*/ 2160000 w 2658360"/>
                <a:gd name="connsiteY2" fmla="*/ 613317 h 613317"/>
                <a:gd name="connsiteX3" fmla="*/ 2045043 w 2658360"/>
                <a:gd name="connsiteY3" fmla="*/ 613317 h 613317"/>
                <a:gd name="connsiteX4" fmla="*/ 0 w 2658360"/>
                <a:gd name="connsiteY4" fmla="*/ 613317 h 613317"/>
                <a:gd name="connsiteX5" fmla="*/ 0 w 2658360"/>
                <a:gd name="connsiteY5" fmla="*/ 232317 h 613317"/>
                <a:gd name="connsiteX6" fmla="*/ 2045043 w 2658360"/>
                <a:gd name="connsiteY6" fmla="*/ 232317 h 613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360" h="613317">
                  <a:moveTo>
                    <a:pt x="2045043" y="0"/>
                  </a:moveTo>
                  <a:lnTo>
                    <a:pt x="2658360" y="613317"/>
                  </a:lnTo>
                  <a:lnTo>
                    <a:pt x="2160000" y="613317"/>
                  </a:lnTo>
                  <a:lnTo>
                    <a:pt x="2045043" y="613317"/>
                  </a:lnTo>
                  <a:lnTo>
                    <a:pt x="0" y="613317"/>
                  </a:lnTo>
                  <a:lnTo>
                    <a:pt x="0" y="232317"/>
                  </a:lnTo>
                  <a:lnTo>
                    <a:pt x="2045043" y="232317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06" name="任意多边形: 形状 205"/>
            <p:cNvSpPr/>
            <p:nvPr/>
          </p:nvSpPr>
          <p:spPr>
            <a:xfrm>
              <a:off x="7216929" y="3940349"/>
              <a:ext cx="4025382" cy="613317"/>
            </a:xfrm>
            <a:custGeom>
              <a:avLst/>
              <a:gdLst>
                <a:gd name="connsiteX0" fmla="*/ 3412065 w 4025382"/>
                <a:gd name="connsiteY0" fmla="*/ 0 h 613317"/>
                <a:gd name="connsiteX1" fmla="*/ 4025382 w 4025382"/>
                <a:gd name="connsiteY1" fmla="*/ 613317 h 613317"/>
                <a:gd name="connsiteX2" fmla="*/ 3600000 w 4025382"/>
                <a:gd name="connsiteY2" fmla="*/ 613317 h 613317"/>
                <a:gd name="connsiteX3" fmla="*/ 3412065 w 4025382"/>
                <a:gd name="connsiteY3" fmla="*/ 613317 h 613317"/>
                <a:gd name="connsiteX4" fmla="*/ 0 w 4025382"/>
                <a:gd name="connsiteY4" fmla="*/ 613317 h 613317"/>
                <a:gd name="connsiteX5" fmla="*/ 0 w 4025382"/>
                <a:gd name="connsiteY5" fmla="*/ 232317 h 613317"/>
                <a:gd name="connsiteX6" fmla="*/ 3412065 w 4025382"/>
                <a:gd name="connsiteY6" fmla="*/ 232317 h 613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25382" h="613317">
                  <a:moveTo>
                    <a:pt x="3412065" y="0"/>
                  </a:moveTo>
                  <a:lnTo>
                    <a:pt x="4025382" y="613317"/>
                  </a:lnTo>
                  <a:lnTo>
                    <a:pt x="3600000" y="613317"/>
                  </a:lnTo>
                  <a:lnTo>
                    <a:pt x="3412065" y="613317"/>
                  </a:lnTo>
                  <a:lnTo>
                    <a:pt x="0" y="613317"/>
                  </a:lnTo>
                  <a:lnTo>
                    <a:pt x="0" y="232317"/>
                  </a:lnTo>
                  <a:lnTo>
                    <a:pt x="3412065" y="232317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208" name="图形 136"/>
          <p:cNvSpPr/>
          <p:nvPr/>
        </p:nvSpPr>
        <p:spPr>
          <a:xfrm>
            <a:off x="2148742" y="1459215"/>
            <a:ext cx="1242158" cy="1216326"/>
          </a:xfrm>
          <a:custGeom>
            <a:avLst/>
            <a:gdLst>
              <a:gd name="connsiteX0" fmla="*/ 471965 w 941119"/>
              <a:gd name="connsiteY0" fmla="*/ 921371 h 921549"/>
              <a:gd name="connsiteX1" fmla="*/ 470026 w 941119"/>
              <a:gd name="connsiteY1" fmla="*/ 907245 h 921549"/>
              <a:gd name="connsiteX2" fmla="*/ 470026 w 941119"/>
              <a:gd name="connsiteY2" fmla="*/ 886680 h 921549"/>
              <a:gd name="connsiteX3" fmla="*/ 469296 w 941119"/>
              <a:gd name="connsiteY3" fmla="*/ 873871 h 921549"/>
              <a:gd name="connsiteX4" fmla="*/ 469012 w 941119"/>
              <a:gd name="connsiteY4" fmla="*/ 862574 h 921549"/>
              <a:gd name="connsiteX5" fmla="*/ 468211 w 941119"/>
              <a:gd name="connsiteY5" fmla="*/ 849266 h 921549"/>
              <a:gd name="connsiteX6" fmla="*/ 468016 w 941119"/>
              <a:gd name="connsiteY6" fmla="*/ 845157 h 921549"/>
              <a:gd name="connsiteX7" fmla="*/ 467144 w 941119"/>
              <a:gd name="connsiteY7" fmla="*/ 830301 h 921549"/>
              <a:gd name="connsiteX8" fmla="*/ 466966 w 941119"/>
              <a:gd name="connsiteY8" fmla="*/ 824662 h 921549"/>
              <a:gd name="connsiteX9" fmla="*/ 466201 w 941119"/>
              <a:gd name="connsiteY9" fmla="*/ 815980 h 921549"/>
              <a:gd name="connsiteX10" fmla="*/ 466041 w 941119"/>
              <a:gd name="connsiteY10" fmla="*/ 814468 h 921549"/>
              <a:gd name="connsiteX11" fmla="*/ 464813 w 941119"/>
              <a:gd name="connsiteY11" fmla="*/ 796037 h 921549"/>
              <a:gd name="connsiteX12" fmla="*/ 463176 w 941119"/>
              <a:gd name="connsiteY12" fmla="*/ 781271 h 921549"/>
              <a:gd name="connsiteX13" fmla="*/ 462892 w 941119"/>
              <a:gd name="connsiteY13" fmla="*/ 778727 h 921549"/>
              <a:gd name="connsiteX14" fmla="*/ 461113 w 941119"/>
              <a:gd name="connsiteY14" fmla="*/ 762431 h 921549"/>
              <a:gd name="connsiteX15" fmla="*/ 459992 w 941119"/>
              <a:gd name="connsiteY15" fmla="*/ 753286 h 921549"/>
              <a:gd name="connsiteX16" fmla="*/ 454904 w 941119"/>
              <a:gd name="connsiteY16" fmla="*/ 720890 h 921549"/>
              <a:gd name="connsiteX17" fmla="*/ 445137 w 941119"/>
              <a:gd name="connsiteY17" fmla="*/ 676307 h 921549"/>
              <a:gd name="connsiteX18" fmla="*/ 427524 w 941119"/>
              <a:gd name="connsiteY18" fmla="*/ 625888 h 921549"/>
              <a:gd name="connsiteX19" fmla="*/ 401924 w 941119"/>
              <a:gd name="connsiteY19" fmla="*/ 580256 h 921549"/>
              <a:gd name="connsiteX20" fmla="*/ 385378 w 941119"/>
              <a:gd name="connsiteY20" fmla="*/ 559992 h 921549"/>
              <a:gd name="connsiteX21" fmla="*/ 382372 w 941119"/>
              <a:gd name="connsiteY21" fmla="*/ 556434 h 921549"/>
              <a:gd name="connsiteX22" fmla="*/ 376554 w 941119"/>
              <a:gd name="connsiteY22" fmla="*/ 550635 h 921549"/>
              <a:gd name="connsiteX23" fmla="*/ 374170 w 941119"/>
              <a:gd name="connsiteY23" fmla="*/ 548695 h 921549"/>
              <a:gd name="connsiteX24" fmla="*/ 359404 w 941119"/>
              <a:gd name="connsiteY24" fmla="*/ 535940 h 921549"/>
              <a:gd name="connsiteX25" fmla="*/ 336526 w 941119"/>
              <a:gd name="connsiteY25" fmla="*/ 520302 h 921549"/>
              <a:gd name="connsiteX26" fmla="*/ 281909 w 941119"/>
              <a:gd name="connsiteY26" fmla="*/ 495395 h 921549"/>
              <a:gd name="connsiteX27" fmla="*/ 237966 w 941119"/>
              <a:gd name="connsiteY27" fmla="*/ 482942 h 921549"/>
              <a:gd name="connsiteX28" fmla="*/ 203239 w 941119"/>
              <a:gd name="connsiteY28" fmla="*/ 476199 h 921549"/>
              <a:gd name="connsiteX29" fmla="*/ 171839 w 941119"/>
              <a:gd name="connsiteY29" fmla="*/ 471449 h 921549"/>
              <a:gd name="connsiteX30" fmla="*/ 158585 w 941119"/>
              <a:gd name="connsiteY30" fmla="*/ 470043 h 921549"/>
              <a:gd name="connsiteX31" fmla="*/ 145349 w 941119"/>
              <a:gd name="connsiteY31" fmla="*/ 468496 h 921549"/>
              <a:gd name="connsiteX32" fmla="*/ 142306 w 941119"/>
              <a:gd name="connsiteY32" fmla="*/ 468140 h 921549"/>
              <a:gd name="connsiteX33" fmla="*/ 132611 w 941119"/>
              <a:gd name="connsiteY33" fmla="*/ 467339 h 921549"/>
              <a:gd name="connsiteX34" fmla="*/ 114180 w 941119"/>
              <a:gd name="connsiteY34" fmla="*/ 466023 h 921549"/>
              <a:gd name="connsiteX35" fmla="*/ 107063 w 941119"/>
              <a:gd name="connsiteY35" fmla="*/ 465364 h 921549"/>
              <a:gd name="connsiteX36" fmla="*/ 105533 w 941119"/>
              <a:gd name="connsiteY36" fmla="*/ 465133 h 921549"/>
              <a:gd name="connsiteX37" fmla="*/ 82975 w 941119"/>
              <a:gd name="connsiteY37" fmla="*/ 463977 h 921549"/>
              <a:gd name="connsiteX38" fmla="*/ 67604 w 941119"/>
              <a:gd name="connsiteY38" fmla="*/ 463176 h 921549"/>
              <a:gd name="connsiteX39" fmla="*/ 58887 w 941119"/>
              <a:gd name="connsiteY39" fmla="*/ 462963 h 921549"/>
              <a:gd name="connsiteX40" fmla="*/ 38374 w 941119"/>
              <a:gd name="connsiteY40" fmla="*/ 462073 h 921549"/>
              <a:gd name="connsiteX41" fmla="*/ 34265 w 941119"/>
              <a:gd name="connsiteY41" fmla="*/ 461984 h 921549"/>
              <a:gd name="connsiteX42" fmla="*/ 4892 w 941119"/>
              <a:gd name="connsiteY42" fmla="*/ 461931 h 921549"/>
              <a:gd name="connsiteX43" fmla="*/ 1334 w 941119"/>
              <a:gd name="connsiteY43" fmla="*/ 461344 h 921549"/>
              <a:gd name="connsiteX44" fmla="*/ 4394 w 941119"/>
              <a:gd name="connsiteY44" fmla="*/ 461077 h 921549"/>
              <a:gd name="connsiteX45" fmla="*/ 22416 w 941119"/>
              <a:gd name="connsiteY45" fmla="*/ 460952 h 921549"/>
              <a:gd name="connsiteX46" fmla="*/ 33090 w 941119"/>
              <a:gd name="connsiteY46" fmla="*/ 460205 h 921549"/>
              <a:gd name="connsiteX47" fmla="*/ 37200 w 941119"/>
              <a:gd name="connsiteY47" fmla="*/ 460027 h 921549"/>
              <a:gd name="connsiteX48" fmla="*/ 54688 w 941119"/>
              <a:gd name="connsiteY48" fmla="*/ 460027 h 921549"/>
              <a:gd name="connsiteX49" fmla="*/ 64918 w 941119"/>
              <a:gd name="connsiteY49" fmla="*/ 459334 h 921549"/>
              <a:gd name="connsiteX50" fmla="*/ 74151 w 941119"/>
              <a:gd name="connsiteY50" fmla="*/ 459031 h 921549"/>
              <a:gd name="connsiteX51" fmla="*/ 87992 w 941119"/>
              <a:gd name="connsiteY51" fmla="*/ 458195 h 921549"/>
              <a:gd name="connsiteX52" fmla="*/ 93116 w 941119"/>
              <a:gd name="connsiteY52" fmla="*/ 457999 h 921549"/>
              <a:gd name="connsiteX53" fmla="*/ 105391 w 941119"/>
              <a:gd name="connsiteY53" fmla="*/ 457163 h 921549"/>
              <a:gd name="connsiteX54" fmla="*/ 109501 w 941119"/>
              <a:gd name="connsiteY54" fmla="*/ 456985 h 921549"/>
              <a:gd name="connsiteX55" fmla="*/ 120744 w 941119"/>
              <a:gd name="connsiteY55" fmla="*/ 456131 h 921549"/>
              <a:gd name="connsiteX56" fmla="*/ 124302 w 941119"/>
              <a:gd name="connsiteY56" fmla="*/ 455953 h 921549"/>
              <a:gd name="connsiteX57" fmla="*/ 132468 w 941119"/>
              <a:gd name="connsiteY57" fmla="*/ 455171 h 921549"/>
              <a:gd name="connsiteX58" fmla="*/ 133998 w 941119"/>
              <a:gd name="connsiteY58" fmla="*/ 454993 h 921549"/>
              <a:gd name="connsiteX59" fmla="*/ 149850 w 941119"/>
              <a:gd name="connsiteY59" fmla="*/ 453747 h 921549"/>
              <a:gd name="connsiteX60" fmla="*/ 163050 w 941119"/>
              <a:gd name="connsiteY60" fmla="*/ 452128 h 921549"/>
              <a:gd name="connsiteX61" fmla="*/ 174774 w 941119"/>
              <a:gd name="connsiteY61" fmla="*/ 450794 h 921549"/>
              <a:gd name="connsiteX62" fmla="*/ 193543 w 941119"/>
              <a:gd name="connsiteY62" fmla="*/ 448125 h 921549"/>
              <a:gd name="connsiteX63" fmla="*/ 214251 w 941119"/>
              <a:gd name="connsiteY63" fmla="*/ 444656 h 921549"/>
              <a:gd name="connsiteX64" fmla="*/ 226367 w 941119"/>
              <a:gd name="connsiteY64" fmla="*/ 442450 h 921549"/>
              <a:gd name="connsiteX65" fmla="*/ 281357 w 941119"/>
              <a:gd name="connsiteY65" fmla="*/ 427649 h 921549"/>
              <a:gd name="connsiteX66" fmla="*/ 326634 w 941119"/>
              <a:gd name="connsiteY66" fmla="*/ 408079 h 921549"/>
              <a:gd name="connsiteX67" fmla="*/ 363425 w 941119"/>
              <a:gd name="connsiteY67" fmla="*/ 383724 h 921549"/>
              <a:gd name="connsiteX68" fmla="*/ 387834 w 941119"/>
              <a:gd name="connsiteY68" fmla="*/ 360205 h 921549"/>
              <a:gd name="connsiteX69" fmla="*/ 411708 w 941119"/>
              <a:gd name="connsiteY69" fmla="*/ 327470 h 921549"/>
              <a:gd name="connsiteX70" fmla="*/ 423681 w 941119"/>
              <a:gd name="connsiteY70" fmla="*/ 305321 h 921549"/>
              <a:gd name="connsiteX71" fmla="*/ 440138 w 941119"/>
              <a:gd name="connsiteY71" fmla="*/ 262624 h 921549"/>
              <a:gd name="connsiteX72" fmla="*/ 450527 w 941119"/>
              <a:gd name="connsiteY72" fmla="*/ 222915 h 921549"/>
              <a:gd name="connsiteX73" fmla="*/ 455082 w 941119"/>
              <a:gd name="connsiteY73" fmla="*/ 200286 h 921549"/>
              <a:gd name="connsiteX74" fmla="*/ 458640 w 941119"/>
              <a:gd name="connsiteY74" fmla="*/ 177514 h 921549"/>
              <a:gd name="connsiteX75" fmla="*/ 460419 w 941119"/>
              <a:gd name="connsiteY75" fmla="*/ 166840 h 921549"/>
              <a:gd name="connsiteX76" fmla="*/ 461415 w 941119"/>
              <a:gd name="connsiteY76" fmla="*/ 158176 h 921549"/>
              <a:gd name="connsiteX77" fmla="*/ 462803 w 941119"/>
              <a:gd name="connsiteY77" fmla="*/ 144922 h 921549"/>
              <a:gd name="connsiteX78" fmla="*/ 464422 w 941119"/>
              <a:gd name="connsiteY78" fmla="*/ 130155 h 921549"/>
              <a:gd name="connsiteX79" fmla="*/ 464689 w 941119"/>
              <a:gd name="connsiteY79" fmla="*/ 128643 h 921549"/>
              <a:gd name="connsiteX80" fmla="*/ 465881 w 941119"/>
              <a:gd name="connsiteY80" fmla="*/ 110728 h 921549"/>
              <a:gd name="connsiteX81" fmla="*/ 466557 w 941119"/>
              <a:gd name="connsiteY81" fmla="*/ 104110 h 921549"/>
              <a:gd name="connsiteX82" fmla="*/ 466788 w 941119"/>
              <a:gd name="connsiteY82" fmla="*/ 102580 h 921549"/>
              <a:gd name="connsiteX83" fmla="*/ 467944 w 941119"/>
              <a:gd name="connsiteY83" fmla="*/ 80538 h 921549"/>
              <a:gd name="connsiteX84" fmla="*/ 468674 w 941119"/>
              <a:gd name="connsiteY84" fmla="*/ 69294 h 921549"/>
              <a:gd name="connsiteX85" fmla="*/ 468958 w 941119"/>
              <a:gd name="connsiteY85" fmla="*/ 61075 h 921549"/>
              <a:gd name="connsiteX86" fmla="*/ 469795 w 941119"/>
              <a:gd name="connsiteY86" fmla="*/ 45188 h 921549"/>
              <a:gd name="connsiteX87" fmla="*/ 469919 w 941119"/>
              <a:gd name="connsiteY87" fmla="*/ 41096 h 921549"/>
              <a:gd name="connsiteX88" fmla="*/ 470026 w 941119"/>
              <a:gd name="connsiteY88" fmla="*/ 10230 h 921549"/>
              <a:gd name="connsiteX89" fmla="*/ 471947 w 941119"/>
              <a:gd name="connsiteY89" fmla="*/ 1334 h 921549"/>
              <a:gd name="connsiteX90" fmla="*/ 471947 w 941119"/>
              <a:gd name="connsiteY90" fmla="*/ 5462 h 921549"/>
              <a:gd name="connsiteX91" fmla="*/ 472054 w 941119"/>
              <a:gd name="connsiteY91" fmla="*/ 28589 h 921549"/>
              <a:gd name="connsiteX92" fmla="*/ 472783 w 941119"/>
              <a:gd name="connsiteY92" fmla="*/ 40883 h 921549"/>
              <a:gd name="connsiteX93" fmla="*/ 473068 w 941119"/>
              <a:gd name="connsiteY93" fmla="*/ 51664 h 921549"/>
              <a:gd name="connsiteX94" fmla="*/ 473904 w 941119"/>
              <a:gd name="connsiteY94" fmla="*/ 68067 h 921549"/>
              <a:gd name="connsiteX95" fmla="*/ 474100 w 941119"/>
              <a:gd name="connsiteY95" fmla="*/ 75183 h 921549"/>
              <a:gd name="connsiteX96" fmla="*/ 474900 w 941119"/>
              <a:gd name="connsiteY96" fmla="*/ 86942 h 921549"/>
              <a:gd name="connsiteX97" fmla="*/ 475096 w 941119"/>
              <a:gd name="connsiteY97" fmla="*/ 90500 h 921549"/>
              <a:gd name="connsiteX98" fmla="*/ 475986 w 941119"/>
              <a:gd name="connsiteY98" fmla="*/ 103808 h 921549"/>
              <a:gd name="connsiteX99" fmla="*/ 476146 w 941119"/>
              <a:gd name="connsiteY99" fmla="*/ 108415 h 921549"/>
              <a:gd name="connsiteX100" fmla="*/ 476893 w 941119"/>
              <a:gd name="connsiteY100" fmla="*/ 116065 h 921549"/>
              <a:gd name="connsiteX101" fmla="*/ 477071 w 941119"/>
              <a:gd name="connsiteY101" fmla="*/ 117595 h 921549"/>
              <a:gd name="connsiteX102" fmla="*/ 478316 w 941119"/>
              <a:gd name="connsiteY102" fmla="*/ 134479 h 921549"/>
              <a:gd name="connsiteX103" fmla="*/ 480095 w 941119"/>
              <a:gd name="connsiteY103" fmla="*/ 149227 h 921549"/>
              <a:gd name="connsiteX104" fmla="*/ 481163 w 941119"/>
              <a:gd name="connsiteY104" fmla="*/ 159421 h 921549"/>
              <a:gd name="connsiteX105" fmla="*/ 491339 w 941119"/>
              <a:gd name="connsiteY105" fmla="*/ 221083 h 921549"/>
              <a:gd name="connsiteX106" fmla="*/ 508204 w 941119"/>
              <a:gd name="connsiteY106" fmla="*/ 280290 h 921549"/>
              <a:gd name="connsiteX107" fmla="*/ 538448 w 941119"/>
              <a:gd name="connsiteY107" fmla="*/ 339639 h 921549"/>
              <a:gd name="connsiteX108" fmla="*/ 552556 w 941119"/>
              <a:gd name="connsiteY108" fmla="*/ 357928 h 921549"/>
              <a:gd name="connsiteX109" fmla="*/ 567073 w 941119"/>
              <a:gd name="connsiteY109" fmla="*/ 373210 h 921549"/>
              <a:gd name="connsiteX110" fmla="*/ 587550 w 941119"/>
              <a:gd name="connsiteY110" fmla="*/ 390289 h 921549"/>
              <a:gd name="connsiteX111" fmla="*/ 609077 w 941119"/>
              <a:gd name="connsiteY111" fmla="*/ 404325 h 921549"/>
              <a:gd name="connsiteX112" fmla="*/ 644249 w 941119"/>
              <a:gd name="connsiteY112" fmla="*/ 421297 h 921549"/>
              <a:gd name="connsiteX113" fmla="*/ 694062 w 941119"/>
              <a:gd name="connsiteY113" fmla="*/ 437202 h 921549"/>
              <a:gd name="connsiteX114" fmla="*/ 725106 w 941119"/>
              <a:gd name="connsiteY114" fmla="*/ 444087 h 921549"/>
              <a:gd name="connsiteX115" fmla="*/ 746846 w 941119"/>
              <a:gd name="connsiteY115" fmla="*/ 447645 h 921549"/>
              <a:gd name="connsiteX116" fmla="*/ 771664 w 941119"/>
              <a:gd name="connsiteY116" fmla="*/ 451328 h 921549"/>
              <a:gd name="connsiteX117" fmla="*/ 784936 w 941119"/>
              <a:gd name="connsiteY117" fmla="*/ 452644 h 921549"/>
              <a:gd name="connsiteX118" fmla="*/ 800200 w 941119"/>
              <a:gd name="connsiteY118" fmla="*/ 454423 h 921549"/>
              <a:gd name="connsiteX119" fmla="*/ 804292 w 941119"/>
              <a:gd name="connsiteY119" fmla="*/ 454672 h 921549"/>
              <a:gd name="connsiteX120" fmla="*/ 811408 w 941119"/>
              <a:gd name="connsiteY120" fmla="*/ 455420 h 921549"/>
              <a:gd name="connsiteX121" fmla="*/ 812422 w 941119"/>
              <a:gd name="connsiteY121" fmla="*/ 455580 h 921549"/>
              <a:gd name="connsiteX122" fmla="*/ 830337 w 941119"/>
              <a:gd name="connsiteY122" fmla="*/ 456754 h 921549"/>
              <a:gd name="connsiteX123" fmla="*/ 839535 w 941119"/>
              <a:gd name="connsiteY123" fmla="*/ 457519 h 921549"/>
              <a:gd name="connsiteX124" fmla="*/ 841065 w 941119"/>
              <a:gd name="connsiteY124" fmla="*/ 457697 h 921549"/>
              <a:gd name="connsiteX125" fmla="*/ 870829 w 941119"/>
              <a:gd name="connsiteY125" fmla="*/ 458871 h 921549"/>
              <a:gd name="connsiteX126" fmla="*/ 879510 w 941119"/>
              <a:gd name="connsiteY126" fmla="*/ 459529 h 921549"/>
              <a:gd name="connsiteX127" fmla="*/ 883602 w 941119"/>
              <a:gd name="connsiteY127" fmla="*/ 459778 h 921549"/>
              <a:gd name="connsiteX128" fmla="*/ 900059 w 941119"/>
              <a:gd name="connsiteY128" fmla="*/ 459885 h 921549"/>
              <a:gd name="connsiteX129" fmla="*/ 913384 w 941119"/>
              <a:gd name="connsiteY129" fmla="*/ 460632 h 921549"/>
              <a:gd name="connsiteX130" fmla="*/ 923133 w 941119"/>
              <a:gd name="connsiteY130" fmla="*/ 460846 h 921549"/>
              <a:gd name="connsiteX131" fmla="*/ 940621 w 941119"/>
              <a:gd name="connsiteY131" fmla="*/ 461522 h 921549"/>
              <a:gd name="connsiteX132" fmla="*/ 937561 w 941119"/>
              <a:gd name="connsiteY132" fmla="*/ 461806 h 921549"/>
              <a:gd name="connsiteX133" fmla="*/ 906694 w 941119"/>
              <a:gd name="connsiteY133" fmla="*/ 461949 h 921549"/>
              <a:gd name="connsiteX134" fmla="*/ 900557 w 941119"/>
              <a:gd name="connsiteY134" fmla="*/ 462482 h 921549"/>
              <a:gd name="connsiteX135" fmla="*/ 895967 w 941119"/>
              <a:gd name="connsiteY135" fmla="*/ 462838 h 921549"/>
              <a:gd name="connsiteX136" fmla="*/ 881040 w 941119"/>
              <a:gd name="connsiteY136" fmla="*/ 462945 h 921549"/>
              <a:gd name="connsiteX137" fmla="*/ 870811 w 941119"/>
              <a:gd name="connsiteY137" fmla="*/ 463639 h 921549"/>
              <a:gd name="connsiteX138" fmla="*/ 860546 w 941119"/>
              <a:gd name="connsiteY138" fmla="*/ 463959 h 921549"/>
              <a:gd name="connsiteX139" fmla="*/ 850316 w 941119"/>
              <a:gd name="connsiteY139" fmla="*/ 464688 h 921549"/>
              <a:gd name="connsiteX140" fmla="*/ 844677 w 941119"/>
              <a:gd name="connsiteY140" fmla="*/ 464955 h 921549"/>
              <a:gd name="connsiteX141" fmla="*/ 832401 w 941119"/>
              <a:gd name="connsiteY141" fmla="*/ 465809 h 921549"/>
              <a:gd name="connsiteX142" fmla="*/ 827793 w 941119"/>
              <a:gd name="connsiteY142" fmla="*/ 466005 h 921549"/>
              <a:gd name="connsiteX143" fmla="*/ 818596 w 941119"/>
              <a:gd name="connsiteY143" fmla="*/ 466788 h 921549"/>
              <a:gd name="connsiteX144" fmla="*/ 817066 w 941119"/>
              <a:gd name="connsiteY144" fmla="*/ 466966 h 921549"/>
              <a:gd name="connsiteX145" fmla="*/ 800200 w 941119"/>
              <a:gd name="connsiteY145" fmla="*/ 468264 h 921549"/>
              <a:gd name="connsiteX146" fmla="*/ 785416 w 941119"/>
              <a:gd name="connsiteY146" fmla="*/ 469777 h 921549"/>
              <a:gd name="connsiteX147" fmla="*/ 773194 w 941119"/>
              <a:gd name="connsiteY147" fmla="*/ 471182 h 921549"/>
              <a:gd name="connsiteX148" fmla="*/ 762004 w 941119"/>
              <a:gd name="connsiteY148" fmla="*/ 472481 h 921549"/>
              <a:gd name="connsiteX149" fmla="*/ 751881 w 941119"/>
              <a:gd name="connsiteY149" fmla="*/ 474117 h 921549"/>
              <a:gd name="connsiteX150" fmla="*/ 724075 w 941119"/>
              <a:gd name="connsiteY150" fmla="*/ 478654 h 921549"/>
              <a:gd name="connsiteX151" fmla="*/ 689063 w 941119"/>
              <a:gd name="connsiteY151" fmla="*/ 486606 h 921549"/>
              <a:gd name="connsiteX152" fmla="*/ 637061 w 941119"/>
              <a:gd name="connsiteY152" fmla="*/ 504272 h 921549"/>
              <a:gd name="connsiteX153" fmla="*/ 592069 w 941119"/>
              <a:gd name="connsiteY153" fmla="*/ 528948 h 921549"/>
              <a:gd name="connsiteX154" fmla="*/ 567073 w 941119"/>
              <a:gd name="connsiteY154" fmla="*/ 549531 h 921549"/>
              <a:gd name="connsiteX155" fmla="*/ 560153 w 941119"/>
              <a:gd name="connsiteY155" fmla="*/ 556434 h 921549"/>
              <a:gd name="connsiteX156" fmla="*/ 541312 w 941119"/>
              <a:gd name="connsiteY156" fmla="*/ 578797 h 921549"/>
              <a:gd name="connsiteX157" fmla="*/ 520355 w 941119"/>
              <a:gd name="connsiteY157" fmla="*/ 613524 h 921549"/>
              <a:gd name="connsiteX158" fmla="*/ 507350 w 941119"/>
              <a:gd name="connsiteY158" fmla="*/ 644266 h 921549"/>
              <a:gd name="connsiteX159" fmla="*/ 493314 w 941119"/>
              <a:gd name="connsiteY159" fmla="*/ 692034 h 921549"/>
              <a:gd name="connsiteX160" fmla="*/ 487514 w 941119"/>
              <a:gd name="connsiteY160" fmla="*/ 720143 h 921549"/>
              <a:gd name="connsiteX161" fmla="*/ 483137 w 941119"/>
              <a:gd name="connsiteY161" fmla="*/ 747985 h 921549"/>
              <a:gd name="connsiteX162" fmla="*/ 479971 w 941119"/>
              <a:gd name="connsiteY162" fmla="*/ 771860 h 921549"/>
              <a:gd name="connsiteX163" fmla="*/ 478281 w 941119"/>
              <a:gd name="connsiteY163" fmla="*/ 786092 h 921549"/>
              <a:gd name="connsiteX164" fmla="*/ 476929 w 941119"/>
              <a:gd name="connsiteY164" fmla="*/ 802442 h 921549"/>
              <a:gd name="connsiteX165" fmla="*/ 475310 w 941119"/>
              <a:gd name="connsiteY165" fmla="*/ 822367 h 921549"/>
              <a:gd name="connsiteX166" fmla="*/ 475185 w 941119"/>
              <a:gd name="connsiteY166" fmla="*/ 823381 h 921549"/>
              <a:gd name="connsiteX167" fmla="*/ 474064 w 941119"/>
              <a:gd name="connsiteY167" fmla="*/ 844392 h 921549"/>
              <a:gd name="connsiteX168" fmla="*/ 473246 w 941119"/>
              <a:gd name="connsiteY168" fmla="*/ 859264 h 921549"/>
              <a:gd name="connsiteX169" fmla="*/ 473015 w 941119"/>
              <a:gd name="connsiteY169" fmla="*/ 869014 h 921549"/>
              <a:gd name="connsiteX170" fmla="*/ 472178 w 941119"/>
              <a:gd name="connsiteY170" fmla="*/ 884883 h 921549"/>
              <a:gd name="connsiteX171" fmla="*/ 472036 w 941119"/>
              <a:gd name="connsiteY171" fmla="*/ 888992 h 921549"/>
              <a:gd name="connsiteX172" fmla="*/ 471912 w 941119"/>
              <a:gd name="connsiteY172" fmla="*/ 916265 h 921549"/>
              <a:gd name="connsiteX173" fmla="*/ 471965 w 941119"/>
              <a:gd name="connsiteY173" fmla="*/ 921371 h 921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</a:cxnLst>
            <a:rect l="l" t="t" r="r" b="b"/>
            <a:pathLst>
              <a:path w="941119" h="921549">
                <a:moveTo>
                  <a:pt x="471965" y="921371"/>
                </a:moveTo>
                <a:cubicBezTo>
                  <a:pt x="470378" y="916840"/>
                  <a:pt x="469718" y="912036"/>
                  <a:pt x="470026" y="907245"/>
                </a:cubicBezTo>
                <a:cubicBezTo>
                  <a:pt x="470026" y="900396"/>
                  <a:pt x="470026" y="893529"/>
                  <a:pt x="470026" y="886680"/>
                </a:cubicBezTo>
                <a:cubicBezTo>
                  <a:pt x="470102" y="882398"/>
                  <a:pt x="469859" y="878115"/>
                  <a:pt x="469296" y="873871"/>
                </a:cubicBezTo>
                <a:cubicBezTo>
                  <a:pt x="468951" y="870115"/>
                  <a:pt x="468857" y="866342"/>
                  <a:pt x="469012" y="862574"/>
                </a:cubicBezTo>
                <a:cubicBezTo>
                  <a:pt x="469012" y="858126"/>
                  <a:pt x="469279" y="853678"/>
                  <a:pt x="468211" y="849266"/>
                </a:cubicBezTo>
                <a:cubicBezTo>
                  <a:pt x="468003" y="847907"/>
                  <a:pt x="467937" y="846530"/>
                  <a:pt x="468016" y="845157"/>
                </a:cubicBezTo>
                <a:cubicBezTo>
                  <a:pt x="467891" y="840211"/>
                  <a:pt x="468229" y="835229"/>
                  <a:pt x="467144" y="830301"/>
                </a:cubicBezTo>
                <a:cubicBezTo>
                  <a:pt x="466896" y="828432"/>
                  <a:pt x="466838" y="826542"/>
                  <a:pt x="466966" y="824662"/>
                </a:cubicBezTo>
                <a:cubicBezTo>
                  <a:pt x="467130" y="821746"/>
                  <a:pt x="466872" y="818823"/>
                  <a:pt x="466201" y="815980"/>
                </a:cubicBezTo>
                <a:cubicBezTo>
                  <a:pt x="466059" y="815489"/>
                  <a:pt x="466005" y="814977"/>
                  <a:pt x="466041" y="814468"/>
                </a:cubicBezTo>
                <a:cubicBezTo>
                  <a:pt x="466414" y="808277"/>
                  <a:pt x="465027" y="802192"/>
                  <a:pt x="464813" y="796037"/>
                </a:cubicBezTo>
                <a:cubicBezTo>
                  <a:pt x="464635" y="791091"/>
                  <a:pt x="463746" y="786199"/>
                  <a:pt x="463176" y="781271"/>
                </a:cubicBezTo>
                <a:cubicBezTo>
                  <a:pt x="463038" y="780428"/>
                  <a:pt x="462943" y="779579"/>
                  <a:pt x="462892" y="778727"/>
                </a:cubicBezTo>
                <a:cubicBezTo>
                  <a:pt x="462629" y="773263"/>
                  <a:pt x="462034" y="767821"/>
                  <a:pt x="461113" y="762431"/>
                </a:cubicBezTo>
                <a:cubicBezTo>
                  <a:pt x="460686" y="759388"/>
                  <a:pt x="460401" y="756329"/>
                  <a:pt x="459992" y="753286"/>
                </a:cubicBezTo>
                <a:cubicBezTo>
                  <a:pt x="458498" y="742452"/>
                  <a:pt x="456754" y="731671"/>
                  <a:pt x="454904" y="720890"/>
                </a:cubicBezTo>
                <a:cubicBezTo>
                  <a:pt x="452420" y="705871"/>
                  <a:pt x="449159" y="690989"/>
                  <a:pt x="445137" y="676307"/>
                </a:cubicBezTo>
                <a:cubicBezTo>
                  <a:pt x="440458" y="659107"/>
                  <a:pt x="434573" y="642259"/>
                  <a:pt x="427524" y="625888"/>
                </a:cubicBezTo>
                <a:cubicBezTo>
                  <a:pt x="420559" y="609848"/>
                  <a:pt x="411982" y="594559"/>
                  <a:pt x="401924" y="580256"/>
                </a:cubicBezTo>
                <a:cubicBezTo>
                  <a:pt x="396960" y="573068"/>
                  <a:pt x="391427" y="566292"/>
                  <a:pt x="385378" y="559992"/>
                </a:cubicBezTo>
                <a:cubicBezTo>
                  <a:pt x="384293" y="558889"/>
                  <a:pt x="383333" y="557680"/>
                  <a:pt x="382372" y="556434"/>
                </a:cubicBezTo>
                <a:cubicBezTo>
                  <a:pt x="380666" y="554280"/>
                  <a:pt x="378714" y="552333"/>
                  <a:pt x="376554" y="550635"/>
                </a:cubicBezTo>
                <a:cubicBezTo>
                  <a:pt x="375722" y="550037"/>
                  <a:pt x="374925" y="549389"/>
                  <a:pt x="374170" y="548695"/>
                </a:cubicBezTo>
                <a:cubicBezTo>
                  <a:pt x="369525" y="544134"/>
                  <a:pt x="364594" y="539873"/>
                  <a:pt x="359404" y="535940"/>
                </a:cubicBezTo>
                <a:cubicBezTo>
                  <a:pt x="352144" y="530209"/>
                  <a:pt x="344501" y="524984"/>
                  <a:pt x="336526" y="520302"/>
                </a:cubicBezTo>
                <a:cubicBezTo>
                  <a:pt x="319182" y="510227"/>
                  <a:pt x="300888" y="501885"/>
                  <a:pt x="281909" y="495395"/>
                </a:cubicBezTo>
                <a:cubicBezTo>
                  <a:pt x="267490" y="490476"/>
                  <a:pt x="252821" y="486320"/>
                  <a:pt x="237966" y="482942"/>
                </a:cubicBezTo>
                <a:cubicBezTo>
                  <a:pt x="226473" y="480291"/>
                  <a:pt x="214927" y="477853"/>
                  <a:pt x="203239" y="476199"/>
                </a:cubicBezTo>
                <a:cubicBezTo>
                  <a:pt x="192760" y="474722"/>
                  <a:pt x="182335" y="472641"/>
                  <a:pt x="171839" y="471449"/>
                </a:cubicBezTo>
                <a:cubicBezTo>
                  <a:pt x="167444" y="470933"/>
                  <a:pt x="162943" y="470239"/>
                  <a:pt x="158585" y="470043"/>
                </a:cubicBezTo>
                <a:cubicBezTo>
                  <a:pt x="154226" y="469848"/>
                  <a:pt x="149690" y="469047"/>
                  <a:pt x="145349" y="468496"/>
                </a:cubicBezTo>
                <a:cubicBezTo>
                  <a:pt x="144341" y="468325"/>
                  <a:pt x="143326" y="468206"/>
                  <a:pt x="142306" y="468140"/>
                </a:cubicBezTo>
                <a:cubicBezTo>
                  <a:pt x="139033" y="468140"/>
                  <a:pt x="135795" y="467410"/>
                  <a:pt x="132611" y="467339"/>
                </a:cubicBezTo>
                <a:cubicBezTo>
                  <a:pt x="126420" y="467197"/>
                  <a:pt x="120353" y="465863"/>
                  <a:pt x="114180" y="466023"/>
                </a:cubicBezTo>
                <a:cubicBezTo>
                  <a:pt x="111788" y="466194"/>
                  <a:pt x="109383" y="465971"/>
                  <a:pt x="107063" y="465364"/>
                </a:cubicBezTo>
                <a:cubicBezTo>
                  <a:pt x="106570" y="465201"/>
                  <a:pt x="106053" y="465123"/>
                  <a:pt x="105533" y="465133"/>
                </a:cubicBezTo>
                <a:cubicBezTo>
                  <a:pt x="97972" y="465489"/>
                  <a:pt x="90518" y="464101"/>
                  <a:pt x="82975" y="463977"/>
                </a:cubicBezTo>
                <a:cubicBezTo>
                  <a:pt x="77838" y="464155"/>
                  <a:pt x="72695" y="463886"/>
                  <a:pt x="67604" y="463176"/>
                </a:cubicBezTo>
                <a:cubicBezTo>
                  <a:pt x="64708" y="462883"/>
                  <a:pt x="61794" y="462812"/>
                  <a:pt x="58887" y="462963"/>
                </a:cubicBezTo>
                <a:cubicBezTo>
                  <a:pt x="52037" y="462767"/>
                  <a:pt x="45170" y="463425"/>
                  <a:pt x="38374" y="462073"/>
                </a:cubicBezTo>
                <a:cubicBezTo>
                  <a:pt x="37010" y="461918"/>
                  <a:pt x="35634" y="461888"/>
                  <a:pt x="34265" y="461984"/>
                </a:cubicBezTo>
                <a:lnTo>
                  <a:pt x="4892" y="461931"/>
                </a:lnTo>
                <a:cubicBezTo>
                  <a:pt x="3677" y="462016"/>
                  <a:pt x="2458" y="461815"/>
                  <a:pt x="1334" y="461344"/>
                </a:cubicBezTo>
                <a:cubicBezTo>
                  <a:pt x="2348" y="461255"/>
                  <a:pt x="3380" y="461095"/>
                  <a:pt x="4394" y="461077"/>
                </a:cubicBezTo>
                <a:lnTo>
                  <a:pt x="22416" y="460952"/>
                </a:lnTo>
                <a:cubicBezTo>
                  <a:pt x="25991" y="461127"/>
                  <a:pt x="29574" y="460876"/>
                  <a:pt x="33090" y="460205"/>
                </a:cubicBezTo>
                <a:cubicBezTo>
                  <a:pt x="34449" y="459994"/>
                  <a:pt x="35828" y="459935"/>
                  <a:pt x="37200" y="460027"/>
                </a:cubicBezTo>
                <a:cubicBezTo>
                  <a:pt x="43035" y="460027"/>
                  <a:pt x="48853" y="460027"/>
                  <a:pt x="54688" y="460027"/>
                </a:cubicBezTo>
                <a:cubicBezTo>
                  <a:pt x="58111" y="460079"/>
                  <a:pt x="61533" y="459848"/>
                  <a:pt x="64918" y="459334"/>
                </a:cubicBezTo>
                <a:cubicBezTo>
                  <a:pt x="67984" y="459010"/>
                  <a:pt x="71070" y="458908"/>
                  <a:pt x="74151" y="459031"/>
                </a:cubicBezTo>
                <a:cubicBezTo>
                  <a:pt x="78781" y="459232"/>
                  <a:pt x="83420" y="458953"/>
                  <a:pt x="87992" y="458195"/>
                </a:cubicBezTo>
                <a:cubicBezTo>
                  <a:pt x="89689" y="457960"/>
                  <a:pt x="91405" y="457894"/>
                  <a:pt x="93116" y="457999"/>
                </a:cubicBezTo>
                <a:cubicBezTo>
                  <a:pt x="97226" y="458202"/>
                  <a:pt x="101346" y="457921"/>
                  <a:pt x="105391" y="457163"/>
                </a:cubicBezTo>
                <a:cubicBezTo>
                  <a:pt x="106750" y="456951"/>
                  <a:pt x="108129" y="456891"/>
                  <a:pt x="109501" y="456985"/>
                </a:cubicBezTo>
                <a:cubicBezTo>
                  <a:pt x="113269" y="457163"/>
                  <a:pt x="117046" y="456877"/>
                  <a:pt x="120744" y="456131"/>
                </a:cubicBezTo>
                <a:cubicBezTo>
                  <a:pt x="121919" y="455930"/>
                  <a:pt x="123113" y="455870"/>
                  <a:pt x="124302" y="455953"/>
                </a:cubicBezTo>
                <a:cubicBezTo>
                  <a:pt x="127048" y="456103"/>
                  <a:pt x="129801" y="455839"/>
                  <a:pt x="132468" y="455171"/>
                </a:cubicBezTo>
                <a:cubicBezTo>
                  <a:pt x="132964" y="455021"/>
                  <a:pt x="133482" y="454962"/>
                  <a:pt x="133998" y="454993"/>
                </a:cubicBezTo>
                <a:cubicBezTo>
                  <a:pt x="139335" y="455384"/>
                  <a:pt x="144530" y="453907"/>
                  <a:pt x="149850" y="453747"/>
                </a:cubicBezTo>
                <a:cubicBezTo>
                  <a:pt x="154262" y="453623"/>
                  <a:pt x="158745" y="452680"/>
                  <a:pt x="163050" y="452128"/>
                </a:cubicBezTo>
                <a:cubicBezTo>
                  <a:pt x="166964" y="451648"/>
                  <a:pt x="170878" y="451310"/>
                  <a:pt x="174774" y="450794"/>
                </a:cubicBezTo>
                <a:cubicBezTo>
                  <a:pt x="181036" y="449940"/>
                  <a:pt x="187228" y="448926"/>
                  <a:pt x="193543" y="448125"/>
                </a:cubicBezTo>
                <a:cubicBezTo>
                  <a:pt x="200499" y="447254"/>
                  <a:pt x="207384" y="445973"/>
                  <a:pt x="214251" y="444656"/>
                </a:cubicBezTo>
                <a:cubicBezTo>
                  <a:pt x="218290" y="443874"/>
                  <a:pt x="222364" y="443322"/>
                  <a:pt x="226367" y="442450"/>
                </a:cubicBezTo>
                <a:cubicBezTo>
                  <a:pt x="244963" y="438563"/>
                  <a:pt x="263323" y="433621"/>
                  <a:pt x="281357" y="427649"/>
                </a:cubicBezTo>
                <a:cubicBezTo>
                  <a:pt x="296960" y="422374"/>
                  <a:pt x="312103" y="415829"/>
                  <a:pt x="326634" y="408079"/>
                </a:cubicBezTo>
                <a:cubicBezTo>
                  <a:pt x="339643" y="401148"/>
                  <a:pt x="351963" y="392993"/>
                  <a:pt x="363425" y="383724"/>
                </a:cubicBezTo>
                <a:cubicBezTo>
                  <a:pt x="372173" y="376544"/>
                  <a:pt x="380335" y="368680"/>
                  <a:pt x="387834" y="360205"/>
                </a:cubicBezTo>
                <a:cubicBezTo>
                  <a:pt x="396875" y="350126"/>
                  <a:pt x="404875" y="339159"/>
                  <a:pt x="411708" y="327470"/>
                </a:cubicBezTo>
                <a:cubicBezTo>
                  <a:pt x="415925" y="320212"/>
                  <a:pt x="420195" y="312971"/>
                  <a:pt x="423681" y="305321"/>
                </a:cubicBezTo>
                <a:cubicBezTo>
                  <a:pt x="430088" y="291460"/>
                  <a:pt x="435585" y="277198"/>
                  <a:pt x="440138" y="262624"/>
                </a:cubicBezTo>
                <a:cubicBezTo>
                  <a:pt x="444158" y="249530"/>
                  <a:pt x="447699" y="236329"/>
                  <a:pt x="450527" y="222915"/>
                </a:cubicBezTo>
                <a:cubicBezTo>
                  <a:pt x="452129" y="215390"/>
                  <a:pt x="453801" y="207882"/>
                  <a:pt x="455082" y="200286"/>
                </a:cubicBezTo>
                <a:cubicBezTo>
                  <a:pt x="456363" y="192689"/>
                  <a:pt x="457448" y="185110"/>
                  <a:pt x="458640" y="177514"/>
                </a:cubicBezTo>
                <a:cubicBezTo>
                  <a:pt x="459191" y="173956"/>
                  <a:pt x="459743" y="170398"/>
                  <a:pt x="460419" y="166840"/>
                </a:cubicBezTo>
                <a:cubicBezTo>
                  <a:pt x="460917" y="163975"/>
                  <a:pt x="460881" y="161058"/>
                  <a:pt x="461415" y="158176"/>
                </a:cubicBezTo>
                <a:cubicBezTo>
                  <a:pt x="462234" y="153817"/>
                  <a:pt x="462340" y="149280"/>
                  <a:pt x="462803" y="144922"/>
                </a:cubicBezTo>
                <a:cubicBezTo>
                  <a:pt x="463319" y="139994"/>
                  <a:pt x="463870" y="135083"/>
                  <a:pt x="464422" y="130155"/>
                </a:cubicBezTo>
                <a:cubicBezTo>
                  <a:pt x="464562" y="129662"/>
                  <a:pt x="464651" y="129155"/>
                  <a:pt x="464689" y="128643"/>
                </a:cubicBezTo>
                <a:cubicBezTo>
                  <a:pt x="464368" y="122630"/>
                  <a:pt x="466005" y="116741"/>
                  <a:pt x="465881" y="110728"/>
                </a:cubicBezTo>
                <a:cubicBezTo>
                  <a:pt x="465758" y="108500"/>
                  <a:pt x="465987" y="106267"/>
                  <a:pt x="466557" y="104110"/>
                </a:cubicBezTo>
                <a:cubicBezTo>
                  <a:pt x="466720" y="103617"/>
                  <a:pt x="466799" y="103100"/>
                  <a:pt x="466788" y="102580"/>
                </a:cubicBezTo>
                <a:cubicBezTo>
                  <a:pt x="466397" y="95197"/>
                  <a:pt x="467998" y="87921"/>
                  <a:pt x="467944" y="80538"/>
                </a:cubicBezTo>
                <a:cubicBezTo>
                  <a:pt x="467823" y="76775"/>
                  <a:pt x="468069" y="73010"/>
                  <a:pt x="468674" y="69294"/>
                </a:cubicBezTo>
                <a:cubicBezTo>
                  <a:pt x="468983" y="66566"/>
                  <a:pt x="469078" y="63818"/>
                  <a:pt x="468958" y="61075"/>
                </a:cubicBezTo>
                <a:cubicBezTo>
                  <a:pt x="469101" y="55738"/>
                  <a:pt x="468585" y="50401"/>
                  <a:pt x="469795" y="45188"/>
                </a:cubicBezTo>
                <a:cubicBezTo>
                  <a:pt x="469988" y="43833"/>
                  <a:pt x="470029" y="42460"/>
                  <a:pt x="469919" y="41096"/>
                </a:cubicBezTo>
                <a:cubicBezTo>
                  <a:pt x="469919" y="30795"/>
                  <a:pt x="470079" y="20512"/>
                  <a:pt x="470026" y="10230"/>
                </a:cubicBezTo>
                <a:cubicBezTo>
                  <a:pt x="470088" y="7168"/>
                  <a:pt x="470741" y="4148"/>
                  <a:pt x="471947" y="1334"/>
                </a:cubicBezTo>
                <a:lnTo>
                  <a:pt x="471947" y="5462"/>
                </a:lnTo>
                <a:cubicBezTo>
                  <a:pt x="471947" y="13183"/>
                  <a:pt x="471947" y="20886"/>
                  <a:pt x="472054" y="28589"/>
                </a:cubicBezTo>
                <a:cubicBezTo>
                  <a:pt x="471995" y="32700"/>
                  <a:pt x="472239" y="36808"/>
                  <a:pt x="472783" y="40883"/>
                </a:cubicBezTo>
                <a:cubicBezTo>
                  <a:pt x="473128" y="44465"/>
                  <a:pt x="473223" y="48068"/>
                  <a:pt x="473068" y="51664"/>
                </a:cubicBezTo>
                <a:cubicBezTo>
                  <a:pt x="473193" y="57143"/>
                  <a:pt x="472819" y="62605"/>
                  <a:pt x="473904" y="68067"/>
                </a:cubicBezTo>
                <a:cubicBezTo>
                  <a:pt x="474171" y="70429"/>
                  <a:pt x="474237" y="72809"/>
                  <a:pt x="474100" y="75183"/>
                </a:cubicBezTo>
                <a:cubicBezTo>
                  <a:pt x="473904" y="79121"/>
                  <a:pt x="474173" y="83068"/>
                  <a:pt x="474900" y="86942"/>
                </a:cubicBezTo>
                <a:cubicBezTo>
                  <a:pt x="475098" y="88117"/>
                  <a:pt x="475164" y="89311"/>
                  <a:pt x="475096" y="90500"/>
                </a:cubicBezTo>
                <a:cubicBezTo>
                  <a:pt x="474922" y="94955"/>
                  <a:pt x="475219" y="99416"/>
                  <a:pt x="475986" y="103808"/>
                </a:cubicBezTo>
                <a:cubicBezTo>
                  <a:pt x="476210" y="105333"/>
                  <a:pt x="476263" y="106878"/>
                  <a:pt x="476146" y="108415"/>
                </a:cubicBezTo>
                <a:cubicBezTo>
                  <a:pt x="476012" y="110988"/>
                  <a:pt x="476263" y="113567"/>
                  <a:pt x="476893" y="116065"/>
                </a:cubicBezTo>
                <a:cubicBezTo>
                  <a:pt x="477041" y="116561"/>
                  <a:pt x="477101" y="117079"/>
                  <a:pt x="477071" y="117595"/>
                </a:cubicBezTo>
                <a:cubicBezTo>
                  <a:pt x="476715" y="123271"/>
                  <a:pt x="478085" y="128821"/>
                  <a:pt x="478316" y="134479"/>
                </a:cubicBezTo>
                <a:cubicBezTo>
                  <a:pt x="478530" y="139407"/>
                  <a:pt x="479455" y="144299"/>
                  <a:pt x="480095" y="149227"/>
                </a:cubicBezTo>
                <a:cubicBezTo>
                  <a:pt x="480487" y="152607"/>
                  <a:pt x="480771" y="156023"/>
                  <a:pt x="481163" y="159421"/>
                </a:cubicBezTo>
                <a:cubicBezTo>
                  <a:pt x="483600" y="180129"/>
                  <a:pt x="487123" y="200659"/>
                  <a:pt x="491339" y="221083"/>
                </a:cubicBezTo>
                <a:cubicBezTo>
                  <a:pt x="495486" y="241209"/>
                  <a:pt x="501124" y="260999"/>
                  <a:pt x="508204" y="280290"/>
                </a:cubicBezTo>
                <a:cubicBezTo>
                  <a:pt x="515675" y="301299"/>
                  <a:pt x="525842" y="321247"/>
                  <a:pt x="538448" y="339639"/>
                </a:cubicBezTo>
                <a:cubicBezTo>
                  <a:pt x="542878" y="345955"/>
                  <a:pt x="547521" y="352092"/>
                  <a:pt x="552556" y="357928"/>
                </a:cubicBezTo>
                <a:cubicBezTo>
                  <a:pt x="557146" y="363265"/>
                  <a:pt x="562092" y="368246"/>
                  <a:pt x="567073" y="373210"/>
                </a:cubicBezTo>
                <a:cubicBezTo>
                  <a:pt x="573448" y="379424"/>
                  <a:pt x="580293" y="385133"/>
                  <a:pt x="587550" y="390289"/>
                </a:cubicBezTo>
                <a:cubicBezTo>
                  <a:pt x="594471" y="395341"/>
                  <a:pt x="601694" y="399949"/>
                  <a:pt x="609077" y="404325"/>
                </a:cubicBezTo>
                <a:cubicBezTo>
                  <a:pt x="620349" y="410876"/>
                  <a:pt x="632106" y="416549"/>
                  <a:pt x="644249" y="421297"/>
                </a:cubicBezTo>
                <a:cubicBezTo>
                  <a:pt x="660441" y="427810"/>
                  <a:pt x="677090" y="433128"/>
                  <a:pt x="694062" y="437202"/>
                </a:cubicBezTo>
                <a:cubicBezTo>
                  <a:pt x="704363" y="439657"/>
                  <a:pt x="714681" y="442148"/>
                  <a:pt x="725106" y="444087"/>
                </a:cubicBezTo>
                <a:cubicBezTo>
                  <a:pt x="732312" y="445439"/>
                  <a:pt x="739517" y="446898"/>
                  <a:pt x="746846" y="447645"/>
                </a:cubicBezTo>
                <a:cubicBezTo>
                  <a:pt x="755155" y="448570"/>
                  <a:pt x="763392" y="450171"/>
                  <a:pt x="771664" y="451328"/>
                </a:cubicBezTo>
                <a:cubicBezTo>
                  <a:pt x="776076" y="451933"/>
                  <a:pt x="780560" y="452164"/>
                  <a:pt x="784936" y="452644"/>
                </a:cubicBezTo>
                <a:cubicBezTo>
                  <a:pt x="790024" y="453178"/>
                  <a:pt x="795112" y="453836"/>
                  <a:pt x="800200" y="454423"/>
                </a:cubicBezTo>
                <a:cubicBezTo>
                  <a:pt x="801552" y="454566"/>
                  <a:pt x="802922" y="454655"/>
                  <a:pt x="804292" y="454672"/>
                </a:cubicBezTo>
                <a:cubicBezTo>
                  <a:pt x="806689" y="454575"/>
                  <a:pt x="809085" y="454827"/>
                  <a:pt x="811408" y="455420"/>
                </a:cubicBezTo>
                <a:cubicBezTo>
                  <a:pt x="811734" y="455535"/>
                  <a:pt x="812077" y="455589"/>
                  <a:pt x="812422" y="455580"/>
                </a:cubicBezTo>
                <a:cubicBezTo>
                  <a:pt x="818453" y="455242"/>
                  <a:pt x="824342" y="456683"/>
                  <a:pt x="830337" y="456754"/>
                </a:cubicBezTo>
                <a:cubicBezTo>
                  <a:pt x="833424" y="456581"/>
                  <a:pt x="836520" y="456838"/>
                  <a:pt x="839535" y="457519"/>
                </a:cubicBezTo>
                <a:cubicBezTo>
                  <a:pt x="840031" y="457667"/>
                  <a:pt x="840549" y="457727"/>
                  <a:pt x="841065" y="457697"/>
                </a:cubicBezTo>
                <a:cubicBezTo>
                  <a:pt x="851010" y="457305"/>
                  <a:pt x="860866" y="459280"/>
                  <a:pt x="870829" y="458871"/>
                </a:cubicBezTo>
                <a:cubicBezTo>
                  <a:pt x="873739" y="458656"/>
                  <a:pt x="876666" y="458876"/>
                  <a:pt x="879510" y="459529"/>
                </a:cubicBezTo>
                <a:cubicBezTo>
                  <a:pt x="880859" y="459773"/>
                  <a:pt x="882232" y="459857"/>
                  <a:pt x="883602" y="459778"/>
                </a:cubicBezTo>
                <a:cubicBezTo>
                  <a:pt x="889082" y="459778"/>
                  <a:pt x="894579" y="459778"/>
                  <a:pt x="900059" y="459885"/>
                </a:cubicBezTo>
                <a:cubicBezTo>
                  <a:pt x="904513" y="459778"/>
                  <a:pt x="908970" y="460029"/>
                  <a:pt x="913384" y="460632"/>
                </a:cubicBezTo>
                <a:cubicBezTo>
                  <a:pt x="916621" y="460979"/>
                  <a:pt x="919883" y="461052"/>
                  <a:pt x="923133" y="460846"/>
                </a:cubicBezTo>
                <a:cubicBezTo>
                  <a:pt x="928970" y="460760"/>
                  <a:pt x="934807" y="460986"/>
                  <a:pt x="940621" y="461522"/>
                </a:cubicBezTo>
                <a:cubicBezTo>
                  <a:pt x="939589" y="461629"/>
                  <a:pt x="938575" y="461789"/>
                  <a:pt x="937561" y="461806"/>
                </a:cubicBezTo>
                <a:lnTo>
                  <a:pt x="906694" y="461949"/>
                </a:lnTo>
                <a:cubicBezTo>
                  <a:pt x="904636" y="461913"/>
                  <a:pt x="902578" y="462093"/>
                  <a:pt x="900557" y="462482"/>
                </a:cubicBezTo>
                <a:cubicBezTo>
                  <a:pt x="899043" y="462762"/>
                  <a:pt x="897506" y="462881"/>
                  <a:pt x="895967" y="462838"/>
                </a:cubicBezTo>
                <a:cubicBezTo>
                  <a:pt x="890985" y="462838"/>
                  <a:pt x="886022" y="462838"/>
                  <a:pt x="881040" y="462945"/>
                </a:cubicBezTo>
                <a:cubicBezTo>
                  <a:pt x="877618" y="462927"/>
                  <a:pt x="874200" y="463160"/>
                  <a:pt x="870811" y="463639"/>
                </a:cubicBezTo>
                <a:cubicBezTo>
                  <a:pt x="867400" y="463968"/>
                  <a:pt x="863970" y="464076"/>
                  <a:pt x="860546" y="463959"/>
                </a:cubicBezTo>
                <a:cubicBezTo>
                  <a:pt x="857119" y="463838"/>
                  <a:pt x="853691" y="464082"/>
                  <a:pt x="850316" y="464688"/>
                </a:cubicBezTo>
                <a:cubicBezTo>
                  <a:pt x="848450" y="464966"/>
                  <a:pt x="846561" y="465055"/>
                  <a:pt x="844677" y="464955"/>
                </a:cubicBezTo>
                <a:cubicBezTo>
                  <a:pt x="840565" y="464795"/>
                  <a:pt x="836450" y="465082"/>
                  <a:pt x="832401" y="465809"/>
                </a:cubicBezTo>
                <a:cubicBezTo>
                  <a:pt x="830876" y="466035"/>
                  <a:pt x="829332" y="466101"/>
                  <a:pt x="827793" y="466005"/>
                </a:cubicBezTo>
                <a:cubicBezTo>
                  <a:pt x="824707" y="465829"/>
                  <a:pt x="821609" y="466092"/>
                  <a:pt x="818596" y="466788"/>
                </a:cubicBezTo>
                <a:cubicBezTo>
                  <a:pt x="818101" y="466944"/>
                  <a:pt x="817582" y="467005"/>
                  <a:pt x="817066" y="466966"/>
                </a:cubicBezTo>
                <a:cubicBezTo>
                  <a:pt x="811391" y="466539"/>
                  <a:pt x="805787" y="467695"/>
                  <a:pt x="800200" y="468264"/>
                </a:cubicBezTo>
                <a:cubicBezTo>
                  <a:pt x="795290" y="468762"/>
                  <a:pt x="790327" y="469065"/>
                  <a:pt x="785416" y="469777"/>
                </a:cubicBezTo>
                <a:cubicBezTo>
                  <a:pt x="781378" y="470364"/>
                  <a:pt x="777286" y="470862"/>
                  <a:pt x="773194" y="471182"/>
                </a:cubicBezTo>
                <a:cubicBezTo>
                  <a:pt x="769458" y="471484"/>
                  <a:pt x="765722" y="471965"/>
                  <a:pt x="762004" y="472481"/>
                </a:cubicBezTo>
                <a:cubicBezTo>
                  <a:pt x="758624" y="472943"/>
                  <a:pt x="755279" y="473762"/>
                  <a:pt x="751881" y="474117"/>
                </a:cubicBezTo>
                <a:cubicBezTo>
                  <a:pt x="742541" y="475149"/>
                  <a:pt x="733308" y="476928"/>
                  <a:pt x="724075" y="478654"/>
                </a:cubicBezTo>
                <a:cubicBezTo>
                  <a:pt x="712315" y="480860"/>
                  <a:pt x="700609" y="483493"/>
                  <a:pt x="689063" y="486606"/>
                </a:cubicBezTo>
                <a:cubicBezTo>
                  <a:pt x="671320" y="491214"/>
                  <a:pt x="653939" y="497119"/>
                  <a:pt x="637061" y="504272"/>
                </a:cubicBezTo>
                <a:cubicBezTo>
                  <a:pt x="621276" y="510972"/>
                  <a:pt x="606203" y="519240"/>
                  <a:pt x="592069" y="528948"/>
                </a:cubicBezTo>
                <a:cubicBezTo>
                  <a:pt x="583147" y="535061"/>
                  <a:pt x="574784" y="541947"/>
                  <a:pt x="567073" y="549531"/>
                </a:cubicBezTo>
                <a:cubicBezTo>
                  <a:pt x="564778" y="551844"/>
                  <a:pt x="562483" y="554157"/>
                  <a:pt x="560153" y="556434"/>
                </a:cubicBezTo>
                <a:cubicBezTo>
                  <a:pt x="553214" y="563307"/>
                  <a:pt x="546908" y="570791"/>
                  <a:pt x="541312" y="578797"/>
                </a:cubicBezTo>
                <a:cubicBezTo>
                  <a:pt x="533346" y="589752"/>
                  <a:pt x="526335" y="601369"/>
                  <a:pt x="520355" y="613524"/>
                </a:cubicBezTo>
                <a:cubicBezTo>
                  <a:pt x="515516" y="623558"/>
                  <a:pt x="511181" y="633805"/>
                  <a:pt x="507350" y="644266"/>
                </a:cubicBezTo>
                <a:cubicBezTo>
                  <a:pt x="501720" y="659893"/>
                  <a:pt x="497032" y="675844"/>
                  <a:pt x="493314" y="692034"/>
                </a:cubicBezTo>
                <a:cubicBezTo>
                  <a:pt x="491143" y="701356"/>
                  <a:pt x="489275" y="710749"/>
                  <a:pt x="487514" y="720143"/>
                </a:cubicBezTo>
                <a:cubicBezTo>
                  <a:pt x="485753" y="729536"/>
                  <a:pt x="484383" y="738663"/>
                  <a:pt x="483137" y="747985"/>
                </a:cubicBezTo>
                <a:cubicBezTo>
                  <a:pt x="482088" y="755937"/>
                  <a:pt x="481163" y="763996"/>
                  <a:pt x="479971" y="771860"/>
                </a:cubicBezTo>
                <a:cubicBezTo>
                  <a:pt x="479259" y="776592"/>
                  <a:pt x="479811" y="781467"/>
                  <a:pt x="478281" y="786092"/>
                </a:cubicBezTo>
                <a:cubicBezTo>
                  <a:pt x="478241" y="791568"/>
                  <a:pt x="477788" y="797033"/>
                  <a:pt x="476929" y="802442"/>
                </a:cubicBezTo>
                <a:cubicBezTo>
                  <a:pt x="476253" y="809077"/>
                  <a:pt x="476733" y="815802"/>
                  <a:pt x="475310" y="822367"/>
                </a:cubicBezTo>
                <a:cubicBezTo>
                  <a:pt x="475233" y="822700"/>
                  <a:pt x="475192" y="823039"/>
                  <a:pt x="475185" y="823381"/>
                </a:cubicBezTo>
                <a:cubicBezTo>
                  <a:pt x="475452" y="830497"/>
                  <a:pt x="474349" y="837400"/>
                  <a:pt x="474064" y="844392"/>
                </a:cubicBezTo>
                <a:cubicBezTo>
                  <a:pt x="474128" y="849362"/>
                  <a:pt x="473856" y="854331"/>
                  <a:pt x="473246" y="859264"/>
                </a:cubicBezTo>
                <a:cubicBezTo>
                  <a:pt x="472927" y="862504"/>
                  <a:pt x="472851" y="865763"/>
                  <a:pt x="473015" y="869014"/>
                </a:cubicBezTo>
                <a:cubicBezTo>
                  <a:pt x="472872" y="874351"/>
                  <a:pt x="473370" y="879688"/>
                  <a:pt x="472178" y="884883"/>
                </a:cubicBezTo>
                <a:cubicBezTo>
                  <a:pt x="471988" y="886244"/>
                  <a:pt x="471940" y="887621"/>
                  <a:pt x="472036" y="888992"/>
                </a:cubicBezTo>
                <a:cubicBezTo>
                  <a:pt x="472036" y="898089"/>
                  <a:pt x="471995" y="907180"/>
                  <a:pt x="471912" y="916265"/>
                </a:cubicBezTo>
                <a:cubicBezTo>
                  <a:pt x="471947" y="917955"/>
                  <a:pt x="471965" y="919663"/>
                  <a:pt x="471965" y="921371"/>
                </a:cubicBez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221" name="文本框 220"/>
          <p:cNvSpPr txBox="1"/>
          <p:nvPr/>
        </p:nvSpPr>
        <p:spPr>
          <a:xfrm>
            <a:off x="11420476" y="6394451"/>
            <a:ext cx="288924" cy="190500"/>
          </a:xfrm>
          <a:prstGeom prst="rect">
            <a:avLst/>
          </a:prstGeom>
          <a:noFill/>
        </p:spPr>
        <p:txBody>
          <a:bodyPr wrap="none" rtlCol="0" anchor="ctr" anchorCtr="1">
            <a:noAutofit/>
          </a:bodyPr>
          <a:lstStyle/>
          <a:p>
            <a:r>
              <a:rPr lang="en-US" altLang="zh-CN" sz="1100" dirty="0">
                <a:solidFill>
                  <a:srgbClr val="FFFFFF"/>
                </a:solidFill>
                <a:latin typeface="+mj-ea"/>
                <a:ea typeface="+mj-ea"/>
              </a:rPr>
              <a:t>09</a:t>
            </a:r>
            <a:endParaRPr lang="zh-CN" altLang="en-US" sz="1100" dirty="0">
              <a:solidFill>
                <a:srgbClr val="FFFFFF"/>
              </a:solidFill>
              <a:latin typeface="+mj-ea"/>
              <a:ea typeface="+mj-ea"/>
            </a:endParaRPr>
          </a:p>
        </p:txBody>
      </p:sp>
      <p:pic>
        <p:nvPicPr>
          <p:cNvPr id="222" name="图片 221" descr="在花瓶里&#10;&#10;低可信度描述已自动生成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31" t="25154" r="13137" b="6469"/>
          <a:stretch>
            <a:fillRect/>
          </a:stretch>
        </p:blipFill>
        <p:spPr>
          <a:xfrm>
            <a:off x="0" y="2628900"/>
            <a:ext cx="1943101" cy="42291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72225" y="708223"/>
            <a:ext cx="2067775" cy="61555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3400" dirty="0">
                <a:solidFill>
                  <a:srgbClr val="FFFFFF"/>
                </a:solidFill>
                <a:latin typeface="+mj-ea"/>
                <a:ea typeface="+mj-ea"/>
              </a:rPr>
              <a:t>PART 04</a:t>
            </a:r>
            <a:endParaRPr lang="zh-CN" altLang="en-US" sz="3400" dirty="0">
              <a:solidFill>
                <a:srgbClr val="FFFFFF"/>
              </a:solidFill>
              <a:latin typeface="+mj-ea"/>
              <a:ea typeface="+mj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819399" y="549275"/>
            <a:ext cx="2032001" cy="46672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800" dirty="0">
                <a:solidFill>
                  <a:srgbClr val="FFFFFF"/>
                </a:solidFill>
                <a:latin typeface="+mj-ea"/>
                <a:ea typeface="+mj-ea"/>
              </a:rPr>
              <a:t>项目发展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11420476" y="6394451"/>
            <a:ext cx="288924" cy="190500"/>
          </a:xfrm>
          <a:prstGeom prst="rect">
            <a:avLst/>
          </a:prstGeom>
          <a:noFill/>
        </p:spPr>
        <p:txBody>
          <a:bodyPr wrap="none" rtlCol="0" anchor="ctr" anchorCtr="1">
            <a:noAutofit/>
          </a:bodyPr>
          <a:lstStyle/>
          <a:p>
            <a:r>
              <a:rPr lang="en-US" altLang="zh-CN" sz="1100" dirty="0">
                <a:solidFill>
                  <a:srgbClr val="FFFFFF"/>
                </a:solidFill>
                <a:latin typeface="+mj-ea"/>
                <a:ea typeface="+mj-ea"/>
              </a:rPr>
              <a:t>10</a:t>
            </a:r>
            <a:endParaRPr lang="zh-CN" altLang="en-US" sz="1100" dirty="0">
              <a:solidFill>
                <a:srgbClr val="FFFFFF"/>
              </a:solidFill>
              <a:latin typeface="+mj-ea"/>
              <a:ea typeface="+mj-ea"/>
            </a:endParaRPr>
          </a:p>
        </p:txBody>
      </p:sp>
      <p:sp>
        <p:nvSpPr>
          <p:cNvPr id="12" name="任意多边形: 形状 11"/>
          <p:cNvSpPr/>
          <p:nvPr/>
        </p:nvSpPr>
        <p:spPr>
          <a:xfrm>
            <a:off x="5518047" y="1365930"/>
            <a:ext cx="5740503" cy="5377769"/>
          </a:xfrm>
          <a:custGeom>
            <a:avLst/>
            <a:gdLst>
              <a:gd name="connsiteX0" fmla="*/ 1168503 w 5740503"/>
              <a:gd name="connsiteY0" fmla="*/ 5257800 h 5257800"/>
              <a:gd name="connsiteX1" fmla="*/ 368403 w 5740503"/>
              <a:gd name="connsiteY1" fmla="*/ 4038600 h 5257800"/>
              <a:gd name="connsiteX2" fmla="*/ 82653 w 5740503"/>
              <a:gd name="connsiteY2" fmla="*/ 2990850 h 5257800"/>
              <a:gd name="connsiteX3" fmla="*/ 1816203 w 5740503"/>
              <a:gd name="connsiteY3" fmla="*/ 1866900 h 5257800"/>
              <a:gd name="connsiteX4" fmla="*/ 1816203 w 5740503"/>
              <a:gd name="connsiteY4" fmla="*/ 1162050 h 5257800"/>
              <a:gd name="connsiteX5" fmla="*/ 2502003 w 5740503"/>
              <a:gd name="connsiteY5" fmla="*/ 895350 h 5257800"/>
              <a:gd name="connsiteX6" fmla="*/ 2654403 w 5740503"/>
              <a:gd name="connsiteY6" fmla="*/ 609600 h 5257800"/>
              <a:gd name="connsiteX7" fmla="*/ 2997303 w 5740503"/>
              <a:gd name="connsiteY7" fmla="*/ 19050 h 5257800"/>
              <a:gd name="connsiteX8" fmla="*/ 3664053 w 5740503"/>
              <a:gd name="connsiteY8" fmla="*/ 304800 h 5257800"/>
              <a:gd name="connsiteX9" fmla="*/ 4006953 w 5740503"/>
              <a:gd name="connsiteY9" fmla="*/ 95250 h 5257800"/>
              <a:gd name="connsiteX10" fmla="*/ 4502253 w 5740503"/>
              <a:gd name="connsiteY10" fmla="*/ 552450 h 5257800"/>
              <a:gd name="connsiteX11" fmla="*/ 5740503 w 5740503"/>
              <a:gd name="connsiteY11" fmla="*/ 0 h 5257800"/>
              <a:gd name="connsiteX0-1" fmla="*/ 1168503 w 5740503"/>
              <a:gd name="connsiteY0-2" fmla="*/ 5257800 h 5257800"/>
              <a:gd name="connsiteX1-3" fmla="*/ 368403 w 5740503"/>
              <a:gd name="connsiteY1-4" fmla="*/ 4038600 h 5257800"/>
              <a:gd name="connsiteX2-5" fmla="*/ 82653 w 5740503"/>
              <a:gd name="connsiteY2-6" fmla="*/ 2990850 h 5257800"/>
              <a:gd name="connsiteX3-7" fmla="*/ 1816203 w 5740503"/>
              <a:gd name="connsiteY3-8" fmla="*/ 1866900 h 5257800"/>
              <a:gd name="connsiteX4-9" fmla="*/ 1816203 w 5740503"/>
              <a:gd name="connsiteY4-10" fmla="*/ 1162050 h 5257800"/>
              <a:gd name="connsiteX5-11" fmla="*/ 2502003 w 5740503"/>
              <a:gd name="connsiteY5-12" fmla="*/ 895350 h 5257800"/>
              <a:gd name="connsiteX6-13" fmla="*/ 2654403 w 5740503"/>
              <a:gd name="connsiteY6-14" fmla="*/ 609600 h 5257800"/>
              <a:gd name="connsiteX7-15" fmla="*/ 3664053 w 5740503"/>
              <a:gd name="connsiteY7-16" fmla="*/ 304800 h 5257800"/>
              <a:gd name="connsiteX8-17" fmla="*/ 4006953 w 5740503"/>
              <a:gd name="connsiteY8-18" fmla="*/ 95250 h 5257800"/>
              <a:gd name="connsiteX9-19" fmla="*/ 4502253 w 5740503"/>
              <a:gd name="connsiteY9-20" fmla="*/ 552450 h 5257800"/>
              <a:gd name="connsiteX10-21" fmla="*/ 5740503 w 5740503"/>
              <a:gd name="connsiteY10-22" fmla="*/ 0 h 5257800"/>
              <a:gd name="connsiteX0-23" fmla="*/ 1168503 w 5740503"/>
              <a:gd name="connsiteY0-24" fmla="*/ 5257800 h 5257800"/>
              <a:gd name="connsiteX1-25" fmla="*/ 368403 w 5740503"/>
              <a:gd name="connsiteY1-26" fmla="*/ 4038600 h 5257800"/>
              <a:gd name="connsiteX2-27" fmla="*/ 82653 w 5740503"/>
              <a:gd name="connsiteY2-28" fmla="*/ 2990850 h 5257800"/>
              <a:gd name="connsiteX3-29" fmla="*/ 1816203 w 5740503"/>
              <a:gd name="connsiteY3-30" fmla="*/ 1866900 h 5257800"/>
              <a:gd name="connsiteX4-31" fmla="*/ 1816203 w 5740503"/>
              <a:gd name="connsiteY4-32" fmla="*/ 1162050 h 5257800"/>
              <a:gd name="connsiteX5-33" fmla="*/ 2502003 w 5740503"/>
              <a:gd name="connsiteY5-34" fmla="*/ 895350 h 5257800"/>
              <a:gd name="connsiteX6-35" fmla="*/ 3664053 w 5740503"/>
              <a:gd name="connsiteY6-36" fmla="*/ 304800 h 5257800"/>
              <a:gd name="connsiteX7-37" fmla="*/ 4006953 w 5740503"/>
              <a:gd name="connsiteY7-38" fmla="*/ 95250 h 5257800"/>
              <a:gd name="connsiteX8-39" fmla="*/ 4502253 w 5740503"/>
              <a:gd name="connsiteY8-40" fmla="*/ 552450 h 5257800"/>
              <a:gd name="connsiteX9-41" fmla="*/ 5740503 w 5740503"/>
              <a:gd name="connsiteY9-42" fmla="*/ 0 h 5257800"/>
              <a:gd name="connsiteX0-43" fmla="*/ 1168503 w 5740503"/>
              <a:gd name="connsiteY0-44" fmla="*/ 5257800 h 5257800"/>
              <a:gd name="connsiteX1-45" fmla="*/ 368403 w 5740503"/>
              <a:gd name="connsiteY1-46" fmla="*/ 4038600 h 5257800"/>
              <a:gd name="connsiteX2-47" fmla="*/ 82653 w 5740503"/>
              <a:gd name="connsiteY2-48" fmla="*/ 2990850 h 5257800"/>
              <a:gd name="connsiteX3-49" fmla="*/ 1816203 w 5740503"/>
              <a:gd name="connsiteY3-50" fmla="*/ 1866900 h 5257800"/>
              <a:gd name="connsiteX4-51" fmla="*/ 1816203 w 5740503"/>
              <a:gd name="connsiteY4-52" fmla="*/ 1162050 h 5257800"/>
              <a:gd name="connsiteX5-53" fmla="*/ 2502003 w 5740503"/>
              <a:gd name="connsiteY5-54" fmla="*/ 895350 h 5257800"/>
              <a:gd name="connsiteX6-55" fmla="*/ 4006953 w 5740503"/>
              <a:gd name="connsiteY6-56" fmla="*/ 95250 h 5257800"/>
              <a:gd name="connsiteX7-57" fmla="*/ 4502253 w 5740503"/>
              <a:gd name="connsiteY7-58" fmla="*/ 552450 h 5257800"/>
              <a:gd name="connsiteX8-59" fmla="*/ 5740503 w 5740503"/>
              <a:gd name="connsiteY8-60" fmla="*/ 0 h 5257800"/>
              <a:gd name="connsiteX0-61" fmla="*/ 1168503 w 5740503"/>
              <a:gd name="connsiteY0-62" fmla="*/ 5257800 h 5257800"/>
              <a:gd name="connsiteX1-63" fmla="*/ 368403 w 5740503"/>
              <a:gd name="connsiteY1-64" fmla="*/ 4038600 h 5257800"/>
              <a:gd name="connsiteX2-65" fmla="*/ 82653 w 5740503"/>
              <a:gd name="connsiteY2-66" fmla="*/ 2990850 h 5257800"/>
              <a:gd name="connsiteX3-67" fmla="*/ 1816203 w 5740503"/>
              <a:gd name="connsiteY3-68" fmla="*/ 1866900 h 5257800"/>
              <a:gd name="connsiteX4-69" fmla="*/ 1816203 w 5740503"/>
              <a:gd name="connsiteY4-70" fmla="*/ 1162050 h 5257800"/>
              <a:gd name="connsiteX5-71" fmla="*/ 2502003 w 5740503"/>
              <a:gd name="connsiteY5-72" fmla="*/ 895350 h 5257800"/>
              <a:gd name="connsiteX6-73" fmla="*/ 4502253 w 5740503"/>
              <a:gd name="connsiteY6-74" fmla="*/ 552450 h 5257800"/>
              <a:gd name="connsiteX7-75" fmla="*/ 5740503 w 5740503"/>
              <a:gd name="connsiteY7-76" fmla="*/ 0 h 5257800"/>
              <a:gd name="connsiteX0-77" fmla="*/ 1168503 w 5740503"/>
              <a:gd name="connsiteY0-78" fmla="*/ 5257800 h 5257800"/>
              <a:gd name="connsiteX1-79" fmla="*/ 368403 w 5740503"/>
              <a:gd name="connsiteY1-80" fmla="*/ 4038600 h 5257800"/>
              <a:gd name="connsiteX2-81" fmla="*/ 82653 w 5740503"/>
              <a:gd name="connsiteY2-82" fmla="*/ 2990850 h 5257800"/>
              <a:gd name="connsiteX3-83" fmla="*/ 1816203 w 5740503"/>
              <a:gd name="connsiteY3-84" fmla="*/ 1866900 h 5257800"/>
              <a:gd name="connsiteX4-85" fmla="*/ 1816203 w 5740503"/>
              <a:gd name="connsiteY4-86" fmla="*/ 1162050 h 5257800"/>
              <a:gd name="connsiteX5-87" fmla="*/ 2502003 w 5740503"/>
              <a:gd name="connsiteY5-88" fmla="*/ 895350 h 5257800"/>
              <a:gd name="connsiteX6-89" fmla="*/ 5740503 w 5740503"/>
              <a:gd name="connsiteY6-90" fmla="*/ 0 h 5257800"/>
              <a:gd name="connsiteX0-91" fmla="*/ 1168503 w 5740503"/>
              <a:gd name="connsiteY0-92" fmla="*/ 5365612 h 5365612"/>
              <a:gd name="connsiteX1-93" fmla="*/ 368403 w 5740503"/>
              <a:gd name="connsiteY1-94" fmla="*/ 4146412 h 5365612"/>
              <a:gd name="connsiteX2-95" fmla="*/ 82653 w 5740503"/>
              <a:gd name="connsiteY2-96" fmla="*/ 3098662 h 5365612"/>
              <a:gd name="connsiteX3-97" fmla="*/ 1816203 w 5740503"/>
              <a:gd name="connsiteY3-98" fmla="*/ 1974712 h 5365612"/>
              <a:gd name="connsiteX4-99" fmla="*/ 1816203 w 5740503"/>
              <a:gd name="connsiteY4-100" fmla="*/ 1269862 h 5365612"/>
              <a:gd name="connsiteX5-101" fmla="*/ 3473553 w 5740503"/>
              <a:gd name="connsiteY5-102" fmla="*/ 50662 h 5365612"/>
              <a:gd name="connsiteX6-103" fmla="*/ 5740503 w 5740503"/>
              <a:gd name="connsiteY6-104" fmla="*/ 107812 h 5365612"/>
              <a:gd name="connsiteX0-105" fmla="*/ 1168503 w 5740503"/>
              <a:gd name="connsiteY0-106" fmla="*/ 5352798 h 5352798"/>
              <a:gd name="connsiteX1-107" fmla="*/ 368403 w 5740503"/>
              <a:gd name="connsiteY1-108" fmla="*/ 4133598 h 5352798"/>
              <a:gd name="connsiteX2-109" fmla="*/ 82653 w 5740503"/>
              <a:gd name="connsiteY2-110" fmla="*/ 3085848 h 5352798"/>
              <a:gd name="connsiteX3-111" fmla="*/ 1816203 w 5740503"/>
              <a:gd name="connsiteY3-112" fmla="*/ 1961898 h 5352798"/>
              <a:gd name="connsiteX4-113" fmla="*/ 1816203 w 5740503"/>
              <a:gd name="connsiteY4-114" fmla="*/ 1257048 h 5352798"/>
              <a:gd name="connsiteX5-115" fmla="*/ 3473553 w 5740503"/>
              <a:gd name="connsiteY5-116" fmla="*/ 37848 h 5352798"/>
              <a:gd name="connsiteX6-117" fmla="*/ 5740503 w 5740503"/>
              <a:gd name="connsiteY6-118" fmla="*/ 190248 h 5352798"/>
              <a:gd name="connsiteX0-119" fmla="*/ 1168503 w 5740503"/>
              <a:gd name="connsiteY0-120" fmla="*/ 5383267 h 5383267"/>
              <a:gd name="connsiteX1-121" fmla="*/ 368403 w 5740503"/>
              <a:gd name="connsiteY1-122" fmla="*/ 4164067 h 5383267"/>
              <a:gd name="connsiteX2-123" fmla="*/ 82653 w 5740503"/>
              <a:gd name="connsiteY2-124" fmla="*/ 3116317 h 5383267"/>
              <a:gd name="connsiteX3-125" fmla="*/ 1816203 w 5740503"/>
              <a:gd name="connsiteY3-126" fmla="*/ 1992367 h 5383267"/>
              <a:gd name="connsiteX4-127" fmla="*/ 1816203 w 5740503"/>
              <a:gd name="connsiteY4-128" fmla="*/ 1287517 h 5383267"/>
              <a:gd name="connsiteX5-129" fmla="*/ 3473553 w 5740503"/>
              <a:gd name="connsiteY5-130" fmla="*/ 68317 h 5383267"/>
              <a:gd name="connsiteX6-131" fmla="*/ 5740503 w 5740503"/>
              <a:gd name="connsiteY6-132" fmla="*/ 220717 h 5383267"/>
              <a:gd name="connsiteX0-133" fmla="*/ 1168503 w 5740503"/>
              <a:gd name="connsiteY0-134" fmla="*/ 5377769 h 5377769"/>
              <a:gd name="connsiteX1-135" fmla="*/ 368403 w 5740503"/>
              <a:gd name="connsiteY1-136" fmla="*/ 4158569 h 5377769"/>
              <a:gd name="connsiteX2-137" fmla="*/ 82653 w 5740503"/>
              <a:gd name="connsiteY2-138" fmla="*/ 3110819 h 5377769"/>
              <a:gd name="connsiteX3-139" fmla="*/ 1816203 w 5740503"/>
              <a:gd name="connsiteY3-140" fmla="*/ 1986869 h 5377769"/>
              <a:gd name="connsiteX4-141" fmla="*/ 1873353 w 5740503"/>
              <a:gd name="connsiteY4-142" fmla="*/ 1205819 h 5377769"/>
              <a:gd name="connsiteX5-143" fmla="*/ 3473553 w 5740503"/>
              <a:gd name="connsiteY5-144" fmla="*/ 62819 h 5377769"/>
              <a:gd name="connsiteX6-145" fmla="*/ 5740503 w 5740503"/>
              <a:gd name="connsiteY6-146" fmla="*/ 215219 h 537776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5740503" h="5377769">
                <a:moveTo>
                  <a:pt x="1168503" y="5377769"/>
                </a:moveTo>
                <a:cubicBezTo>
                  <a:pt x="858940" y="4957081"/>
                  <a:pt x="549378" y="4536394"/>
                  <a:pt x="368403" y="4158569"/>
                </a:cubicBezTo>
                <a:cubicBezTo>
                  <a:pt x="187428" y="3780744"/>
                  <a:pt x="-158647" y="3472769"/>
                  <a:pt x="82653" y="3110819"/>
                </a:cubicBezTo>
                <a:cubicBezTo>
                  <a:pt x="323953" y="2748869"/>
                  <a:pt x="1517753" y="2304369"/>
                  <a:pt x="1816203" y="1986869"/>
                </a:cubicBezTo>
                <a:cubicBezTo>
                  <a:pt x="2114653" y="1669369"/>
                  <a:pt x="1597128" y="1526494"/>
                  <a:pt x="1873353" y="1205819"/>
                </a:cubicBezTo>
                <a:cubicBezTo>
                  <a:pt x="2149578" y="885144"/>
                  <a:pt x="2829028" y="227919"/>
                  <a:pt x="3473553" y="62819"/>
                </a:cubicBezTo>
                <a:cubicBezTo>
                  <a:pt x="4118078" y="-102281"/>
                  <a:pt x="5084866" y="96950"/>
                  <a:pt x="5740503" y="215219"/>
                </a:cubicBez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7" name="矩形 36"/>
          <p:cNvSpPr/>
          <p:nvPr/>
        </p:nvSpPr>
        <p:spPr>
          <a:xfrm>
            <a:off x="8858249" y="2114550"/>
            <a:ext cx="2133601" cy="47434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/>
          </a:p>
        </p:txBody>
      </p:sp>
      <p:pic>
        <p:nvPicPr>
          <p:cNvPr id="11" name="图片 10" descr="图片包含 游戏机, 放大镜, 动物, 镜子&#10;&#10;描述已自动生成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96" r="20616"/>
          <a:stretch>
            <a:fillRect/>
          </a:stretch>
        </p:blipFill>
        <p:spPr>
          <a:xfrm>
            <a:off x="6217338" y="1733550"/>
            <a:ext cx="5736537" cy="5124450"/>
          </a:xfrm>
          <a:prstGeom prst="rect">
            <a:avLst/>
          </a:prstGeom>
        </p:spPr>
      </p:pic>
      <p:grpSp>
        <p:nvGrpSpPr>
          <p:cNvPr id="44" name="组合 43"/>
          <p:cNvGrpSpPr/>
          <p:nvPr/>
        </p:nvGrpSpPr>
        <p:grpSpPr>
          <a:xfrm>
            <a:off x="2061843" y="1694528"/>
            <a:ext cx="6170872" cy="1488635"/>
            <a:chOff x="2061843" y="1694528"/>
            <a:chExt cx="6170872" cy="1488635"/>
          </a:xfrm>
        </p:grpSpPr>
        <p:sp>
          <p:nvSpPr>
            <p:cNvPr id="15" name="图形 32"/>
            <p:cNvSpPr/>
            <p:nvPr/>
          </p:nvSpPr>
          <p:spPr>
            <a:xfrm rot="3260184">
              <a:off x="6898160" y="1698876"/>
              <a:ext cx="1338903" cy="1330207"/>
            </a:xfrm>
            <a:custGeom>
              <a:avLst/>
              <a:gdLst>
                <a:gd name="connsiteX0" fmla="*/ 757752 w 1108940"/>
                <a:gd name="connsiteY0" fmla="*/ 110030 h 1101738"/>
                <a:gd name="connsiteX1" fmla="*/ 709098 w 1108940"/>
                <a:gd name="connsiteY1" fmla="*/ 334410 h 1101738"/>
                <a:gd name="connsiteX2" fmla="*/ 838906 w 1108940"/>
                <a:gd name="connsiteY2" fmla="*/ 268882 h 1101738"/>
                <a:gd name="connsiteX3" fmla="*/ 783699 w 1108940"/>
                <a:gd name="connsiteY3" fmla="*/ 404739 h 1101738"/>
                <a:gd name="connsiteX4" fmla="*/ 1106924 w 1108940"/>
                <a:gd name="connsiteY4" fmla="*/ 350012 h 1101738"/>
                <a:gd name="connsiteX5" fmla="*/ 1109132 w 1108940"/>
                <a:gd name="connsiteY5" fmla="*/ 355029 h 1101738"/>
                <a:gd name="connsiteX6" fmla="*/ 826689 w 1108940"/>
                <a:gd name="connsiteY6" fmla="*/ 495878 h 1101738"/>
                <a:gd name="connsiteX7" fmla="*/ 1021929 w 1108940"/>
                <a:gd name="connsiteY7" fmla="*/ 552285 h 1101738"/>
                <a:gd name="connsiteX8" fmla="*/ 827505 w 1108940"/>
                <a:gd name="connsiteY8" fmla="*/ 595371 h 1101738"/>
                <a:gd name="connsiteX9" fmla="*/ 1080617 w 1108940"/>
                <a:gd name="connsiteY9" fmla="*/ 728948 h 1101738"/>
                <a:gd name="connsiteX10" fmla="*/ 1078433 w 1108940"/>
                <a:gd name="connsiteY10" fmla="*/ 734924 h 1101738"/>
                <a:gd name="connsiteX11" fmla="*/ 783795 w 1108940"/>
                <a:gd name="connsiteY11" fmla="*/ 687782 h 1101738"/>
                <a:gd name="connsiteX12" fmla="*/ 908779 w 1108940"/>
                <a:gd name="connsiteY12" fmla="*/ 848771 h 1101738"/>
                <a:gd name="connsiteX13" fmla="*/ 905371 w 1108940"/>
                <a:gd name="connsiteY13" fmla="*/ 853259 h 1101738"/>
                <a:gd name="connsiteX14" fmla="*/ 707610 w 1108940"/>
                <a:gd name="connsiteY14" fmla="*/ 757247 h 1101738"/>
                <a:gd name="connsiteX15" fmla="*/ 787684 w 1108940"/>
                <a:gd name="connsiteY15" fmla="*/ 1039811 h 1101738"/>
                <a:gd name="connsiteX16" fmla="*/ 782019 w 1108940"/>
                <a:gd name="connsiteY16" fmla="*/ 1043075 h 1101738"/>
                <a:gd name="connsiteX17" fmla="*/ 608213 w 1108940"/>
                <a:gd name="connsiteY17" fmla="*/ 796060 h 1101738"/>
                <a:gd name="connsiteX18" fmla="*/ 558863 w 1108940"/>
                <a:gd name="connsiteY18" fmla="*/ 1056733 h 1101738"/>
                <a:gd name="connsiteX19" fmla="*/ 552838 w 1108940"/>
                <a:gd name="connsiteY19" fmla="*/ 1057213 h 1101738"/>
                <a:gd name="connsiteX20" fmla="*/ 498807 w 1108940"/>
                <a:gd name="connsiteY20" fmla="*/ 795580 h 1101738"/>
                <a:gd name="connsiteX21" fmla="*/ 320681 w 1108940"/>
                <a:gd name="connsiteY21" fmla="*/ 1101378 h 1101738"/>
                <a:gd name="connsiteX22" fmla="*/ 314392 w 1108940"/>
                <a:gd name="connsiteY22" fmla="*/ 1099122 h 1101738"/>
                <a:gd name="connsiteX23" fmla="*/ 398402 w 1108940"/>
                <a:gd name="connsiteY23" fmla="*/ 757439 h 1101738"/>
                <a:gd name="connsiteX24" fmla="*/ 224380 w 1108940"/>
                <a:gd name="connsiteY24" fmla="*/ 852539 h 1101738"/>
                <a:gd name="connsiteX25" fmla="*/ 322793 w 1108940"/>
                <a:gd name="connsiteY25" fmla="*/ 686222 h 1101738"/>
                <a:gd name="connsiteX26" fmla="*/ 3864 w 1108940"/>
                <a:gd name="connsiteY26" fmla="*/ 754607 h 1101738"/>
                <a:gd name="connsiteX27" fmla="*/ 1800 w 1108940"/>
                <a:gd name="connsiteY27" fmla="*/ 749926 h 1101738"/>
                <a:gd name="connsiteX28" fmla="*/ 280235 w 1108940"/>
                <a:gd name="connsiteY28" fmla="*/ 595779 h 1101738"/>
                <a:gd name="connsiteX29" fmla="*/ 146755 w 1108940"/>
                <a:gd name="connsiteY29" fmla="*/ 552573 h 1101738"/>
                <a:gd name="connsiteX30" fmla="*/ 281004 w 1108940"/>
                <a:gd name="connsiteY30" fmla="*/ 495518 h 1101738"/>
                <a:gd name="connsiteX31" fmla="*/ 88211 w 1108940"/>
                <a:gd name="connsiteY31" fmla="*/ 376487 h 1101738"/>
                <a:gd name="connsiteX32" fmla="*/ 90443 w 1108940"/>
                <a:gd name="connsiteY32" fmla="*/ 370342 h 1101738"/>
                <a:gd name="connsiteX33" fmla="*/ 321953 w 1108940"/>
                <a:gd name="connsiteY33" fmla="*/ 403467 h 1101738"/>
                <a:gd name="connsiteX34" fmla="*/ 152779 w 1108940"/>
                <a:gd name="connsiteY34" fmla="*/ 218379 h 1101738"/>
                <a:gd name="connsiteX35" fmla="*/ 156068 w 1108940"/>
                <a:gd name="connsiteY35" fmla="*/ 213723 h 1101738"/>
                <a:gd name="connsiteX36" fmla="*/ 400251 w 1108940"/>
                <a:gd name="connsiteY36" fmla="*/ 334554 h 1101738"/>
                <a:gd name="connsiteX37" fmla="*/ 353493 w 1108940"/>
                <a:gd name="connsiteY37" fmla="*/ 3985 h 1101738"/>
                <a:gd name="connsiteX38" fmla="*/ 359445 w 1108940"/>
                <a:gd name="connsiteY38" fmla="*/ 1800 h 1101738"/>
                <a:gd name="connsiteX39" fmla="*/ 499191 w 1108940"/>
                <a:gd name="connsiteY39" fmla="*/ 295021 h 1101738"/>
                <a:gd name="connsiteX40" fmla="*/ 555838 w 1108940"/>
                <a:gd name="connsiteY40" fmla="*/ 127888 h 1101738"/>
                <a:gd name="connsiteX41" fmla="*/ 608093 w 1108940"/>
                <a:gd name="connsiteY41" fmla="*/ 295261 h 1101738"/>
                <a:gd name="connsiteX42" fmla="*/ 751967 w 1108940"/>
                <a:gd name="connsiteY42" fmla="*/ 106813 h 1101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1108940" h="1101738">
                  <a:moveTo>
                    <a:pt x="757752" y="110030"/>
                  </a:moveTo>
                  <a:cubicBezTo>
                    <a:pt x="742030" y="182471"/>
                    <a:pt x="726332" y="254912"/>
                    <a:pt x="709098" y="334410"/>
                  </a:cubicBezTo>
                  <a:lnTo>
                    <a:pt x="838906" y="268882"/>
                  </a:lnTo>
                  <a:cubicBezTo>
                    <a:pt x="819536" y="316576"/>
                    <a:pt x="802662" y="358101"/>
                    <a:pt x="783699" y="404739"/>
                  </a:cubicBezTo>
                  <a:lnTo>
                    <a:pt x="1106924" y="350012"/>
                  </a:lnTo>
                  <a:cubicBezTo>
                    <a:pt x="1107668" y="351668"/>
                    <a:pt x="1108412" y="353348"/>
                    <a:pt x="1109132" y="355029"/>
                  </a:cubicBezTo>
                  <a:lnTo>
                    <a:pt x="826689" y="495878"/>
                  </a:lnTo>
                  <a:lnTo>
                    <a:pt x="1021929" y="552285"/>
                  </a:lnTo>
                  <a:lnTo>
                    <a:pt x="827505" y="595371"/>
                  </a:lnTo>
                  <a:lnTo>
                    <a:pt x="1080617" y="728948"/>
                  </a:lnTo>
                  <a:lnTo>
                    <a:pt x="1078433" y="734924"/>
                  </a:lnTo>
                  <a:lnTo>
                    <a:pt x="783795" y="687782"/>
                  </a:lnTo>
                  <a:lnTo>
                    <a:pt x="908779" y="848771"/>
                  </a:lnTo>
                  <a:cubicBezTo>
                    <a:pt x="907627" y="850259"/>
                    <a:pt x="906499" y="851771"/>
                    <a:pt x="905371" y="853259"/>
                  </a:cubicBezTo>
                  <a:lnTo>
                    <a:pt x="707610" y="757247"/>
                  </a:lnTo>
                  <a:cubicBezTo>
                    <a:pt x="735285" y="854915"/>
                    <a:pt x="761472" y="947375"/>
                    <a:pt x="787684" y="1039811"/>
                  </a:cubicBezTo>
                  <a:lnTo>
                    <a:pt x="782019" y="1043075"/>
                  </a:lnTo>
                  <a:cubicBezTo>
                    <a:pt x="725804" y="963169"/>
                    <a:pt x="669589" y="883263"/>
                    <a:pt x="608213" y="796060"/>
                  </a:cubicBezTo>
                  <a:lnTo>
                    <a:pt x="558863" y="1056733"/>
                  </a:lnTo>
                  <a:lnTo>
                    <a:pt x="552838" y="1057213"/>
                  </a:lnTo>
                  <a:cubicBezTo>
                    <a:pt x="535532" y="973394"/>
                    <a:pt x="518202" y="889576"/>
                    <a:pt x="498807" y="795580"/>
                  </a:cubicBezTo>
                  <a:lnTo>
                    <a:pt x="320681" y="1101378"/>
                  </a:lnTo>
                  <a:lnTo>
                    <a:pt x="314392" y="1099122"/>
                  </a:lnTo>
                  <a:lnTo>
                    <a:pt x="398402" y="757439"/>
                  </a:lnTo>
                  <a:lnTo>
                    <a:pt x="224380" y="852539"/>
                  </a:lnTo>
                  <a:cubicBezTo>
                    <a:pt x="259545" y="793132"/>
                    <a:pt x="289525" y="742437"/>
                    <a:pt x="322793" y="686222"/>
                  </a:cubicBezTo>
                  <a:lnTo>
                    <a:pt x="3864" y="754607"/>
                  </a:lnTo>
                  <a:lnTo>
                    <a:pt x="1800" y="749926"/>
                  </a:lnTo>
                  <a:lnTo>
                    <a:pt x="280235" y="595779"/>
                  </a:lnTo>
                  <a:lnTo>
                    <a:pt x="146755" y="552573"/>
                  </a:lnTo>
                  <a:lnTo>
                    <a:pt x="281004" y="495518"/>
                  </a:lnTo>
                  <a:lnTo>
                    <a:pt x="88211" y="376487"/>
                  </a:lnTo>
                  <a:lnTo>
                    <a:pt x="90443" y="370342"/>
                  </a:lnTo>
                  <a:lnTo>
                    <a:pt x="321953" y="403467"/>
                  </a:lnTo>
                  <a:cubicBezTo>
                    <a:pt x="262113" y="338082"/>
                    <a:pt x="207458" y="278219"/>
                    <a:pt x="152779" y="218379"/>
                  </a:cubicBezTo>
                  <a:cubicBezTo>
                    <a:pt x="153883" y="216819"/>
                    <a:pt x="154988" y="215283"/>
                    <a:pt x="156068" y="213723"/>
                  </a:cubicBezTo>
                  <a:lnTo>
                    <a:pt x="400251" y="334554"/>
                  </a:lnTo>
                  <a:cubicBezTo>
                    <a:pt x="384217" y="220924"/>
                    <a:pt x="368855" y="112454"/>
                    <a:pt x="353493" y="3985"/>
                  </a:cubicBezTo>
                  <a:lnTo>
                    <a:pt x="359445" y="1800"/>
                  </a:lnTo>
                  <a:lnTo>
                    <a:pt x="499191" y="295021"/>
                  </a:lnTo>
                  <a:cubicBezTo>
                    <a:pt x="518706" y="237414"/>
                    <a:pt x="535700" y="187248"/>
                    <a:pt x="555838" y="127888"/>
                  </a:cubicBezTo>
                  <a:cubicBezTo>
                    <a:pt x="574345" y="187176"/>
                    <a:pt x="590331" y="238302"/>
                    <a:pt x="608093" y="295261"/>
                  </a:cubicBezTo>
                  <a:lnTo>
                    <a:pt x="751967" y="106813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7181849" y="2182223"/>
              <a:ext cx="856123" cy="68639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r>
                <a:rPr lang="en-US" altLang="zh-CN" sz="2400" dirty="0">
                  <a:solidFill>
                    <a:schemeClr val="bg1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20XX</a:t>
              </a:r>
              <a:endParaRPr lang="zh-CN" altLang="en-US" sz="24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2419349" y="1972387"/>
              <a:ext cx="3981451" cy="109466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dirty="0">
                  <a:solidFill>
                    <a:schemeClr val="bg1"/>
                  </a:solidFill>
                  <a:latin typeface="+mn-ea"/>
                </a:rPr>
                <a:t>通过差异化的产品或服务，解决</a:t>
              </a:r>
              <a:r>
                <a:rPr lang="en-US" altLang="zh-CN" dirty="0">
                  <a:solidFill>
                    <a:schemeClr val="bg1"/>
                  </a:solidFill>
                  <a:latin typeface="+mn-ea"/>
                </a:rPr>
                <a:t>PPT</a:t>
              </a:r>
              <a:r>
                <a:rPr lang="zh-CN" altLang="en-US" dirty="0">
                  <a:solidFill>
                    <a:schemeClr val="bg1"/>
                  </a:solidFill>
                  <a:latin typeface="+mn-ea"/>
                </a:rPr>
                <a:t>需求者对快速制作</a:t>
              </a:r>
              <a:r>
                <a:rPr lang="en-US" altLang="zh-CN" dirty="0">
                  <a:solidFill>
                    <a:schemeClr val="bg1"/>
                  </a:solidFill>
                  <a:latin typeface="+mn-ea"/>
                </a:rPr>
                <a:t>PPT</a:t>
              </a:r>
              <a:r>
                <a:rPr lang="zh-CN" altLang="en-US" dirty="0">
                  <a:solidFill>
                    <a:schemeClr val="bg1"/>
                  </a:solidFill>
                  <a:latin typeface="+mn-ea"/>
                </a:rPr>
                <a:t>的市场需求和痛点，实现更高的社会价值。</a:t>
              </a:r>
            </a:p>
          </p:txBody>
        </p:sp>
        <p:sp>
          <p:nvSpPr>
            <p:cNvPr id="35" name="任意多边形: 形状 34"/>
            <p:cNvSpPr/>
            <p:nvPr/>
          </p:nvSpPr>
          <p:spPr>
            <a:xfrm>
              <a:off x="2137410" y="2716530"/>
              <a:ext cx="4953000" cy="368300"/>
            </a:xfrm>
            <a:custGeom>
              <a:avLst/>
              <a:gdLst>
                <a:gd name="connsiteX0" fmla="*/ 4953000 w 4953000"/>
                <a:gd name="connsiteY0" fmla="*/ 0 h 368300"/>
                <a:gd name="connsiteX1" fmla="*/ 4406900 w 4953000"/>
                <a:gd name="connsiteY1" fmla="*/ 368300 h 368300"/>
                <a:gd name="connsiteX2" fmla="*/ 0 w 4953000"/>
                <a:gd name="connsiteY2" fmla="*/ 368300 h 368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53000" h="368300">
                  <a:moveTo>
                    <a:pt x="4953000" y="0"/>
                  </a:moveTo>
                  <a:lnTo>
                    <a:pt x="4406900" y="368300"/>
                  </a:lnTo>
                  <a:lnTo>
                    <a:pt x="0" y="368300"/>
                  </a:lnTo>
                </a:path>
              </a:pathLst>
            </a:custGeom>
            <a:ln w="12700">
              <a:solidFill>
                <a:schemeClr val="bg1"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6" name="图形 136"/>
            <p:cNvSpPr/>
            <p:nvPr/>
          </p:nvSpPr>
          <p:spPr>
            <a:xfrm flipH="1">
              <a:off x="2061843" y="2968283"/>
              <a:ext cx="219443" cy="214880"/>
            </a:xfrm>
            <a:custGeom>
              <a:avLst/>
              <a:gdLst>
                <a:gd name="connsiteX0" fmla="*/ 471965 w 941119"/>
                <a:gd name="connsiteY0" fmla="*/ 921371 h 921549"/>
                <a:gd name="connsiteX1" fmla="*/ 470026 w 941119"/>
                <a:gd name="connsiteY1" fmla="*/ 907245 h 921549"/>
                <a:gd name="connsiteX2" fmla="*/ 470026 w 941119"/>
                <a:gd name="connsiteY2" fmla="*/ 886680 h 921549"/>
                <a:gd name="connsiteX3" fmla="*/ 469296 w 941119"/>
                <a:gd name="connsiteY3" fmla="*/ 873871 h 921549"/>
                <a:gd name="connsiteX4" fmla="*/ 469012 w 941119"/>
                <a:gd name="connsiteY4" fmla="*/ 862574 h 921549"/>
                <a:gd name="connsiteX5" fmla="*/ 468211 w 941119"/>
                <a:gd name="connsiteY5" fmla="*/ 849266 h 921549"/>
                <a:gd name="connsiteX6" fmla="*/ 468016 w 941119"/>
                <a:gd name="connsiteY6" fmla="*/ 845157 h 921549"/>
                <a:gd name="connsiteX7" fmla="*/ 467144 w 941119"/>
                <a:gd name="connsiteY7" fmla="*/ 830301 h 921549"/>
                <a:gd name="connsiteX8" fmla="*/ 466966 w 941119"/>
                <a:gd name="connsiteY8" fmla="*/ 824662 h 921549"/>
                <a:gd name="connsiteX9" fmla="*/ 466201 w 941119"/>
                <a:gd name="connsiteY9" fmla="*/ 815980 h 921549"/>
                <a:gd name="connsiteX10" fmla="*/ 466041 w 941119"/>
                <a:gd name="connsiteY10" fmla="*/ 814468 h 921549"/>
                <a:gd name="connsiteX11" fmla="*/ 464813 w 941119"/>
                <a:gd name="connsiteY11" fmla="*/ 796037 h 921549"/>
                <a:gd name="connsiteX12" fmla="*/ 463176 w 941119"/>
                <a:gd name="connsiteY12" fmla="*/ 781271 h 921549"/>
                <a:gd name="connsiteX13" fmla="*/ 462892 w 941119"/>
                <a:gd name="connsiteY13" fmla="*/ 778727 h 921549"/>
                <a:gd name="connsiteX14" fmla="*/ 461113 w 941119"/>
                <a:gd name="connsiteY14" fmla="*/ 762431 h 921549"/>
                <a:gd name="connsiteX15" fmla="*/ 459992 w 941119"/>
                <a:gd name="connsiteY15" fmla="*/ 753286 h 921549"/>
                <a:gd name="connsiteX16" fmla="*/ 454904 w 941119"/>
                <a:gd name="connsiteY16" fmla="*/ 720890 h 921549"/>
                <a:gd name="connsiteX17" fmla="*/ 445137 w 941119"/>
                <a:gd name="connsiteY17" fmla="*/ 676307 h 921549"/>
                <a:gd name="connsiteX18" fmla="*/ 427524 w 941119"/>
                <a:gd name="connsiteY18" fmla="*/ 625888 h 921549"/>
                <a:gd name="connsiteX19" fmla="*/ 401924 w 941119"/>
                <a:gd name="connsiteY19" fmla="*/ 580256 h 921549"/>
                <a:gd name="connsiteX20" fmla="*/ 385378 w 941119"/>
                <a:gd name="connsiteY20" fmla="*/ 559992 h 921549"/>
                <a:gd name="connsiteX21" fmla="*/ 382372 w 941119"/>
                <a:gd name="connsiteY21" fmla="*/ 556434 h 921549"/>
                <a:gd name="connsiteX22" fmla="*/ 376554 w 941119"/>
                <a:gd name="connsiteY22" fmla="*/ 550635 h 921549"/>
                <a:gd name="connsiteX23" fmla="*/ 374170 w 941119"/>
                <a:gd name="connsiteY23" fmla="*/ 548695 h 921549"/>
                <a:gd name="connsiteX24" fmla="*/ 359404 w 941119"/>
                <a:gd name="connsiteY24" fmla="*/ 535940 h 921549"/>
                <a:gd name="connsiteX25" fmla="*/ 336526 w 941119"/>
                <a:gd name="connsiteY25" fmla="*/ 520302 h 921549"/>
                <a:gd name="connsiteX26" fmla="*/ 281909 w 941119"/>
                <a:gd name="connsiteY26" fmla="*/ 495395 h 921549"/>
                <a:gd name="connsiteX27" fmla="*/ 237966 w 941119"/>
                <a:gd name="connsiteY27" fmla="*/ 482942 h 921549"/>
                <a:gd name="connsiteX28" fmla="*/ 203239 w 941119"/>
                <a:gd name="connsiteY28" fmla="*/ 476199 h 921549"/>
                <a:gd name="connsiteX29" fmla="*/ 171839 w 941119"/>
                <a:gd name="connsiteY29" fmla="*/ 471449 h 921549"/>
                <a:gd name="connsiteX30" fmla="*/ 158585 w 941119"/>
                <a:gd name="connsiteY30" fmla="*/ 470043 h 921549"/>
                <a:gd name="connsiteX31" fmla="*/ 145349 w 941119"/>
                <a:gd name="connsiteY31" fmla="*/ 468496 h 921549"/>
                <a:gd name="connsiteX32" fmla="*/ 142306 w 941119"/>
                <a:gd name="connsiteY32" fmla="*/ 468140 h 921549"/>
                <a:gd name="connsiteX33" fmla="*/ 132611 w 941119"/>
                <a:gd name="connsiteY33" fmla="*/ 467339 h 921549"/>
                <a:gd name="connsiteX34" fmla="*/ 114180 w 941119"/>
                <a:gd name="connsiteY34" fmla="*/ 466023 h 921549"/>
                <a:gd name="connsiteX35" fmla="*/ 107063 w 941119"/>
                <a:gd name="connsiteY35" fmla="*/ 465364 h 921549"/>
                <a:gd name="connsiteX36" fmla="*/ 105533 w 941119"/>
                <a:gd name="connsiteY36" fmla="*/ 465133 h 921549"/>
                <a:gd name="connsiteX37" fmla="*/ 82975 w 941119"/>
                <a:gd name="connsiteY37" fmla="*/ 463977 h 921549"/>
                <a:gd name="connsiteX38" fmla="*/ 67604 w 941119"/>
                <a:gd name="connsiteY38" fmla="*/ 463176 h 921549"/>
                <a:gd name="connsiteX39" fmla="*/ 58887 w 941119"/>
                <a:gd name="connsiteY39" fmla="*/ 462963 h 921549"/>
                <a:gd name="connsiteX40" fmla="*/ 38374 w 941119"/>
                <a:gd name="connsiteY40" fmla="*/ 462073 h 921549"/>
                <a:gd name="connsiteX41" fmla="*/ 34265 w 941119"/>
                <a:gd name="connsiteY41" fmla="*/ 461984 h 921549"/>
                <a:gd name="connsiteX42" fmla="*/ 4892 w 941119"/>
                <a:gd name="connsiteY42" fmla="*/ 461931 h 921549"/>
                <a:gd name="connsiteX43" fmla="*/ 1334 w 941119"/>
                <a:gd name="connsiteY43" fmla="*/ 461344 h 921549"/>
                <a:gd name="connsiteX44" fmla="*/ 4394 w 941119"/>
                <a:gd name="connsiteY44" fmla="*/ 461077 h 921549"/>
                <a:gd name="connsiteX45" fmla="*/ 22416 w 941119"/>
                <a:gd name="connsiteY45" fmla="*/ 460952 h 921549"/>
                <a:gd name="connsiteX46" fmla="*/ 33090 w 941119"/>
                <a:gd name="connsiteY46" fmla="*/ 460205 h 921549"/>
                <a:gd name="connsiteX47" fmla="*/ 37200 w 941119"/>
                <a:gd name="connsiteY47" fmla="*/ 460027 h 921549"/>
                <a:gd name="connsiteX48" fmla="*/ 54688 w 941119"/>
                <a:gd name="connsiteY48" fmla="*/ 460027 h 921549"/>
                <a:gd name="connsiteX49" fmla="*/ 64918 w 941119"/>
                <a:gd name="connsiteY49" fmla="*/ 459334 h 921549"/>
                <a:gd name="connsiteX50" fmla="*/ 74151 w 941119"/>
                <a:gd name="connsiteY50" fmla="*/ 459031 h 921549"/>
                <a:gd name="connsiteX51" fmla="*/ 87992 w 941119"/>
                <a:gd name="connsiteY51" fmla="*/ 458195 h 921549"/>
                <a:gd name="connsiteX52" fmla="*/ 93116 w 941119"/>
                <a:gd name="connsiteY52" fmla="*/ 457999 h 921549"/>
                <a:gd name="connsiteX53" fmla="*/ 105391 w 941119"/>
                <a:gd name="connsiteY53" fmla="*/ 457163 h 921549"/>
                <a:gd name="connsiteX54" fmla="*/ 109501 w 941119"/>
                <a:gd name="connsiteY54" fmla="*/ 456985 h 921549"/>
                <a:gd name="connsiteX55" fmla="*/ 120744 w 941119"/>
                <a:gd name="connsiteY55" fmla="*/ 456131 h 921549"/>
                <a:gd name="connsiteX56" fmla="*/ 124302 w 941119"/>
                <a:gd name="connsiteY56" fmla="*/ 455953 h 921549"/>
                <a:gd name="connsiteX57" fmla="*/ 132468 w 941119"/>
                <a:gd name="connsiteY57" fmla="*/ 455171 h 921549"/>
                <a:gd name="connsiteX58" fmla="*/ 133998 w 941119"/>
                <a:gd name="connsiteY58" fmla="*/ 454993 h 921549"/>
                <a:gd name="connsiteX59" fmla="*/ 149850 w 941119"/>
                <a:gd name="connsiteY59" fmla="*/ 453747 h 921549"/>
                <a:gd name="connsiteX60" fmla="*/ 163050 w 941119"/>
                <a:gd name="connsiteY60" fmla="*/ 452128 h 921549"/>
                <a:gd name="connsiteX61" fmla="*/ 174774 w 941119"/>
                <a:gd name="connsiteY61" fmla="*/ 450794 h 921549"/>
                <a:gd name="connsiteX62" fmla="*/ 193543 w 941119"/>
                <a:gd name="connsiteY62" fmla="*/ 448125 h 921549"/>
                <a:gd name="connsiteX63" fmla="*/ 214251 w 941119"/>
                <a:gd name="connsiteY63" fmla="*/ 444656 h 921549"/>
                <a:gd name="connsiteX64" fmla="*/ 226367 w 941119"/>
                <a:gd name="connsiteY64" fmla="*/ 442450 h 921549"/>
                <a:gd name="connsiteX65" fmla="*/ 281357 w 941119"/>
                <a:gd name="connsiteY65" fmla="*/ 427649 h 921549"/>
                <a:gd name="connsiteX66" fmla="*/ 326634 w 941119"/>
                <a:gd name="connsiteY66" fmla="*/ 408079 h 921549"/>
                <a:gd name="connsiteX67" fmla="*/ 363425 w 941119"/>
                <a:gd name="connsiteY67" fmla="*/ 383724 h 921549"/>
                <a:gd name="connsiteX68" fmla="*/ 387834 w 941119"/>
                <a:gd name="connsiteY68" fmla="*/ 360205 h 921549"/>
                <a:gd name="connsiteX69" fmla="*/ 411708 w 941119"/>
                <a:gd name="connsiteY69" fmla="*/ 327470 h 921549"/>
                <a:gd name="connsiteX70" fmla="*/ 423681 w 941119"/>
                <a:gd name="connsiteY70" fmla="*/ 305321 h 921549"/>
                <a:gd name="connsiteX71" fmla="*/ 440138 w 941119"/>
                <a:gd name="connsiteY71" fmla="*/ 262624 h 921549"/>
                <a:gd name="connsiteX72" fmla="*/ 450527 w 941119"/>
                <a:gd name="connsiteY72" fmla="*/ 222915 h 921549"/>
                <a:gd name="connsiteX73" fmla="*/ 455082 w 941119"/>
                <a:gd name="connsiteY73" fmla="*/ 200286 h 921549"/>
                <a:gd name="connsiteX74" fmla="*/ 458640 w 941119"/>
                <a:gd name="connsiteY74" fmla="*/ 177514 h 921549"/>
                <a:gd name="connsiteX75" fmla="*/ 460419 w 941119"/>
                <a:gd name="connsiteY75" fmla="*/ 166840 h 921549"/>
                <a:gd name="connsiteX76" fmla="*/ 461415 w 941119"/>
                <a:gd name="connsiteY76" fmla="*/ 158176 h 921549"/>
                <a:gd name="connsiteX77" fmla="*/ 462803 w 941119"/>
                <a:gd name="connsiteY77" fmla="*/ 144922 h 921549"/>
                <a:gd name="connsiteX78" fmla="*/ 464422 w 941119"/>
                <a:gd name="connsiteY78" fmla="*/ 130155 h 921549"/>
                <a:gd name="connsiteX79" fmla="*/ 464689 w 941119"/>
                <a:gd name="connsiteY79" fmla="*/ 128643 h 921549"/>
                <a:gd name="connsiteX80" fmla="*/ 465881 w 941119"/>
                <a:gd name="connsiteY80" fmla="*/ 110728 h 921549"/>
                <a:gd name="connsiteX81" fmla="*/ 466557 w 941119"/>
                <a:gd name="connsiteY81" fmla="*/ 104110 h 921549"/>
                <a:gd name="connsiteX82" fmla="*/ 466788 w 941119"/>
                <a:gd name="connsiteY82" fmla="*/ 102580 h 921549"/>
                <a:gd name="connsiteX83" fmla="*/ 467944 w 941119"/>
                <a:gd name="connsiteY83" fmla="*/ 80538 h 921549"/>
                <a:gd name="connsiteX84" fmla="*/ 468674 w 941119"/>
                <a:gd name="connsiteY84" fmla="*/ 69294 h 921549"/>
                <a:gd name="connsiteX85" fmla="*/ 468958 w 941119"/>
                <a:gd name="connsiteY85" fmla="*/ 61075 h 921549"/>
                <a:gd name="connsiteX86" fmla="*/ 469795 w 941119"/>
                <a:gd name="connsiteY86" fmla="*/ 45188 h 921549"/>
                <a:gd name="connsiteX87" fmla="*/ 469919 w 941119"/>
                <a:gd name="connsiteY87" fmla="*/ 41096 h 921549"/>
                <a:gd name="connsiteX88" fmla="*/ 470026 w 941119"/>
                <a:gd name="connsiteY88" fmla="*/ 10230 h 921549"/>
                <a:gd name="connsiteX89" fmla="*/ 471947 w 941119"/>
                <a:gd name="connsiteY89" fmla="*/ 1334 h 921549"/>
                <a:gd name="connsiteX90" fmla="*/ 471947 w 941119"/>
                <a:gd name="connsiteY90" fmla="*/ 5462 h 921549"/>
                <a:gd name="connsiteX91" fmla="*/ 472054 w 941119"/>
                <a:gd name="connsiteY91" fmla="*/ 28589 h 921549"/>
                <a:gd name="connsiteX92" fmla="*/ 472783 w 941119"/>
                <a:gd name="connsiteY92" fmla="*/ 40883 h 921549"/>
                <a:gd name="connsiteX93" fmla="*/ 473068 w 941119"/>
                <a:gd name="connsiteY93" fmla="*/ 51664 h 921549"/>
                <a:gd name="connsiteX94" fmla="*/ 473904 w 941119"/>
                <a:gd name="connsiteY94" fmla="*/ 68067 h 921549"/>
                <a:gd name="connsiteX95" fmla="*/ 474100 w 941119"/>
                <a:gd name="connsiteY95" fmla="*/ 75183 h 921549"/>
                <a:gd name="connsiteX96" fmla="*/ 474900 w 941119"/>
                <a:gd name="connsiteY96" fmla="*/ 86942 h 921549"/>
                <a:gd name="connsiteX97" fmla="*/ 475096 w 941119"/>
                <a:gd name="connsiteY97" fmla="*/ 90500 h 921549"/>
                <a:gd name="connsiteX98" fmla="*/ 475986 w 941119"/>
                <a:gd name="connsiteY98" fmla="*/ 103808 h 921549"/>
                <a:gd name="connsiteX99" fmla="*/ 476146 w 941119"/>
                <a:gd name="connsiteY99" fmla="*/ 108415 h 921549"/>
                <a:gd name="connsiteX100" fmla="*/ 476893 w 941119"/>
                <a:gd name="connsiteY100" fmla="*/ 116065 h 921549"/>
                <a:gd name="connsiteX101" fmla="*/ 477071 w 941119"/>
                <a:gd name="connsiteY101" fmla="*/ 117595 h 921549"/>
                <a:gd name="connsiteX102" fmla="*/ 478316 w 941119"/>
                <a:gd name="connsiteY102" fmla="*/ 134479 h 921549"/>
                <a:gd name="connsiteX103" fmla="*/ 480095 w 941119"/>
                <a:gd name="connsiteY103" fmla="*/ 149227 h 921549"/>
                <a:gd name="connsiteX104" fmla="*/ 481163 w 941119"/>
                <a:gd name="connsiteY104" fmla="*/ 159421 h 921549"/>
                <a:gd name="connsiteX105" fmla="*/ 491339 w 941119"/>
                <a:gd name="connsiteY105" fmla="*/ 221083 h 921549"/>
                <a:gd name="connsiteX106" fmla="*/ 508204 w 941119"/>
                <a:gd name="connsiteY106" fmla="*/ 280290 h 921549"/>
                <a:gd name="connsiteX107" fmla="*/ 538448 w 941119"/>
                <a:gd name="connsiteY107" fmla="*/ 339639 h 921549"/>
                <a:gd name="connsiteX108" fmla="*/ 552556 w 941119"/>
                <a:gd name="connsiteY108" fmla="*/ 357928 h 921549"/>
                <a:gd name="connsiteX109" fmla="*/ 567073 w 941119"/>
                <a:gd name="connsiteY109" fmla="*/ 373210 h 921549"/>
                <a:gd name="connsiteX110" fmla="*/ 587550 w 941119"/>
                <a:gd name="connsiteY110" fmla="*/ 390289 h 921549"/>
                <a:gd name="connsiteX111" fmla="*/ 609077 w 941119"/>
                <a:gd name="connsiteY111" fmla="*/ 404325 h 921549"/>
                <a:gd name="connsiteX112" fmla="*/ 644249 w 941119"/>
                <a:gd name="connsiteY112" fmla="*/ 421297 h 921549"/>
                <a:gd name="connsiteX113" fmla="*/ 694062 w 941119"/>
                <a:gd name="connsiteY113" fmla="*/ 437202 h 921549"/>
                <a:gd name="connsiteX114" fmla="*/ 725106 w 941119"/>
                <a:gd name="connsiteY114" fmla="*/ 444087 h 921549"/>
                <a:gd name="connsiteX115" fmla="*/ 746846 w 941119"/>
                <a:gd name="connsiteY115" fmla="*/ 447645 h 921549"/>
                <a:gd name="connsiteX116" fmla="*/ 771664 w 941119"/>
                <a:gd name="connsiteY116" fmla="*/ 451328 h 921549"/>
                <a:gd name="connsiteX117" fmla="*/ 784936 w 941119"/>
                <a:gd name="connsiteY117" fmla="*/ 452644 h 921549"/>
                <a:gd name="connsiteX118" fmla="*/ 800200 w 941119"/>
                <a:gd name="connsiteY118" fmla="*/ 454423 h 921549"/>
                <a:gd name="connsiteX119" fmla="*/ 804292 w 941119"/>
                <a:gd name="connsiteY119" fmla="*/ 454672 h 921549"/>
                <a:gd name="connsiteX120" fmla="*/ 811408 w 941119"/>
                <a:gd name="connsiteY120" fmla="*/ 455420 h 921549"/>
                <a:gd name="connsiteX121" fmla="*/ 812422 w 941119"/>
                <a:gd name="connsiteY121" fmla="*/ 455580 h 921549"/>
                <a:gd name="connsiteX122" fmla="*/ 830337 w 941119"/>
                <a:gd name="connsiteY122" fmla="*/ 456754 h 921549"/>
                <a:gd name="connsiteX123" fmla="*/ 839535 w 941119"/>
                <a:gd name="connsiteY123" fmla="*/ 457519 h 921549"/>
                <a:gd name="connsiteX124" fmla="*/ 841065 w 941119"/>
                <a:gd name="connsiteY124" fmla="*/ 457697 h 921549"/>
                <a:gd name="connsiteX125" fmla="*/ 870829 w 941119"/>
                <a:gd name="connsiteY125" fmla="*/ 458871 h 921549"/>
                <a:gd name="connsiteX126" fmla="*/ 879510 w 941119"/>
                <a:gd name="connsiteY126" fmla="*/ 459529 h 921549"/>
                <a:gd name="connsiteX127" fmla="*/ 883602 w 941119"/>
                <a:gd name="connsiteY127" fmla="*/ 459778 h 921549"/>
                <a:gd name="connsiteX128" fmla="*/ 900059 w 941119"/>
                <a:gd name="connsiteY128" fmla="*/ 459885 h 921549"/>
                <a:gd name="connsiteX129" fmla="*/ 913384 w 941119"/>
                <a:gd name="connsiteY129" fmla="*/ 460632 h 921549"/>
                <a:gd name="connsiteX130" fmla="*/ 923133 w 941119"/>
                <a:gd name="connsiteY130" fmla="*/ 460846 h 921549"/>
                <a:gd name="connsiteX131" fmla="*/ 940621 w 941119"/>
                <a:gd name="connsiteY131" fmla="*/ 461522 h 921549"/>
                <a:gd name="connsiteX132" fmla="*/ 937561 w 941119"/>
                <a:gd name="connsiteY132" fmla="*/ 461806 h 921549"/>
                <a:gd name="connsiteX133" fmla="*/ 906694 w 941119"/>
                <a:gd name="connsiteY133" fmla="*/ 461949 h 921549"/>
                <a:gd name="connsiteX134" fmla="*/ 900557 w 941119"/>
                <a:gd name="connsiteY134" fmla="*/ 462482 h 921549"/>
                <a:gd name="connsiteX135" fmla="*/ 895967 w 941119"/>
                <a:gd name="connsiteY135" fmla="*/ 462838 h 921549"/>
                <a:gd name="connsiteX136" fmla="*/ 881040 w 941119"/>
                <a:gd name="connsiteY136" fmla="*/ 462945 h 921549"/>
                <a:gd name="connsiteX137" fmla="*/ 870811 w 941119"/>
                <a:gd name="connsiteY137" fmla="*/ 463639 h 921549"/>
                <a:gd name="connsiteX138" fmla="*/ 860546 w 941119"/>
                <a:gd name="connsiteY138" fmla="*/ 463959 h 921549"/>
                <a:gd name="connsiteX139" fmla="*/ 850316 w 941119"/>
                <a:gd name="connsiteY139" fmla="*/ 464688 h 921549"/>
                <a:gd name="connsiteX140" fmla="*/ 844677 w 941119"/>
                <a:gd name="connsiteY140" fmla="*/ 464955 h 921549"/>
                <a:gd name="connsiteX141" fmla="*/ 832401 w 941119"/>
                <a:gd name="connsiteY141" fmla="*/ 465809 h 921549"/>
                <a:gd name="connsiteX142" fmla="*/ 827793 w 941119"/>
                <a:gd name="connsiteY142" fmla="*/ 466005 h 921549"/>
                <a:gd name="connsiteX143" fmla="*/ 818596 w 941119"/>
                <a:gd name="connsiteY143" fmla="*/ 466788 h 921549"/>
                <a:gd name="connsiteX144" fmla="*/ 817066 w 941119"/>
                <a:gd name="connsiteY144" fmla="*/ 466966 h 921549"/>
                <a:gd name="connsiteX145" fmla="*/ 800200 w 941119"/>
                <a:gd name="connsiteY145" fmla="*/ 468264 h 921549"/>
                <a:gd name="connsiteX146" fmla="*/ 785416 w 941119"/>
                <a:gd name="connsiteY146" fmla="*/ 469777 h 921549"/>
                <a:gd name="connsiteX147" fmla="*/ 773194 w 941119"/>
                <a:gd name="connsiteY147" fmla="*/ 471182 h 921549"/>
                <a:gd name="connsiteX148" fmla="*/ 762004 w 941119"/>
                <a:gd name="connsiteY148" fmla="*/ 472481 h 921549"/>
                <a:gd name="connsiteX149" fmla="*/ 751881 w 941119"/>
                <a:gd name="connsiteY149" fmla="*/ 474117 h 921549"/>
                <a:gd name="connsiteX150" fmla="*/ 724075 w 941119"/>
                <a:gd name="connsiteY150" fmla="*/ 478654 h 921549"/>
                <a:gd name="connsiteX151" fmla="*/ 689063 w 941119"/>
                <a:gd name="connsiteY151" fmla="*/ 486606 h 921549"/>
                <a:gd name="connsiteX152" fmla="*/ 637061 w 941119"/>
                <a:gd name="connsiteY152" fmla="*/ 504272 h 921549"/>
                <a:gd name="connsiteX153" fmla="*/ 592069 w 941119"/>
                <a:gd name="connsiteY153" fmla="*/ 528948 h 921549"/>
                <a:gd name="connsiteX154" fmla="*/ 567073 w 941119"/>
                <a:gd name="connsiteY154" fmla="*/ 549531 h 921549"/>
                <a:gd name="connsiteX155" fmla="*/ 560153 w 941119"/>
                <a:gd name="connsiteY155" fmla="*/ 556434 h 921549"/>
                <a:gd name="connsiteX156" fmla="*/ 541312 w 941119"/>
                <a:gd name="connsiteY156" fmla="*/ 578797 h 921549"/>
                <a:gd name="connsiteX157" fmla="*/ 520355 w 941119"/>
                <a:gd name="connsiteY157" fmla="*/ 613524 h 921549"/>
                <a:gd name="connsiteX158" fmla="*/ 507350 w 941119"/>
                <a:gd name="connsiteY158" fmla="*/ 644266 h 921549"/>
                <a:gd name="connsiteX159" fmla="*/ 493314 w 941119"/>
                <a:gd name="connsiteY159" fmla="*/ 692034 h 921549"/>
                <a:gd name="connsiteX160" fmla="*/ 487514 w 941119"/>
                <a:gd name="connsiteY160" fmla="*/ 720143 h 921549"/>
                <a:gd name="connsiteX161" fmla="*/ 483137 w 941119"/>
                <a:gd name="connsiteY161" fmla="*/ 747985 h 921549"/>
                <a:gd name="connsiteX162" fmla="*/ 479971 w 941119"/>
                <a:gd name="connsiteY162" fmla="*/ 771860 h 921549"/>
                <a:gd name="connsiteX163" fmla="*/ 478281 w 941119"/>
                <a:gd name="connsiteY163" fmla="*/ 786092 h 921549"/>
                <a:gd name="connsiteX164" fmla="*/ 476929 w 941119"/>
                <a:gd name="connsiteY164" fmla="*/ 802442 h 921549"/>
                <a:gd name="connsiteX165" fmla="*/ 475310 w 941119"/>
                <a:gd name="connsiteY165" fmla="*/ 822367 h 921549"/>
                <a:gd name="connsiteX166" fmla="*/ 475185 w 941119"/>
                <a:gd name="connsiteY166" fmla="*/ 823381 h 921549"/>
                <a:gd name="connsiteX167" fmla="*/ 474064 w 941119"/>
                <a:gd name="connsiteY167" fmla="*/ 844392 h 921549"/>
                <a:gd name="connsiteX168" fmla="*/ 473246 w 941119"/>
                <a:gd name="connsiteY168" fmla="*/ 859264 h 921549"/>
                <a:gd name="connsiteX169" fmla="*/ 473015 w 941119"/>
                <a:gd name="connsiteY169" fmla="*/ 869014 h 921549"/>
                <a:gd name="connsiteX170" fmla="*/ 472178 w 941119"/>
                <a:gd name="connsiteY170" fmla="*/ 884883 h 921549"/>
                <a:gd name="connsiteX171" fmla="*/ 472036 w 941119"/>
                <a:gd name="connsiteY171" fmla="*/ 888992 h 921549"/>
                <a:gd name="connsiteX172" fmla="*/ 471912 w 941119"/>
                <a:gd name="connsiteY172" fmla="*/ 916265 h 921549"/>
                <a:gd name="connsiteX173" fmla="*/ 471965 w 941119"/>
                <a:gd name="connsiteY173" fmla="*/ 921371 h 921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</a:cxnLst>
              <a:rect l="l" t="t" r="r" b="b"/>
              <a:pathLst>
                <a:path w="941119" h="921549">
                  <a:moveTo>
                    <a:pt x="471965" y="921371"/>
                  </a:moveTo>
                  <a:cubicBezTo>
                    <a:pt x="470378" y="916840"/>
                    <a:pt x="469718" y="912036"/>
                    <a:pt x="470026" y="907245"/>
                  </a:cubicBezTo>
                  <a:cubicBezTo>
                    <a:pt x="470026" y="900396"/>
                    <a:pt x="470026" y="893529"/>
                    <a:pt x="470026" y="886680"/>
                  </a:cubicBezTo>
                  <a:cubicBezTo>
                    <a:pt x="470102" y="882398"/>
                    <a:pt x="469859" y="878115"/>
                    <a:pt x="469296" y="873871"/>
                  </a:cubicBezTo>
                  <a:cubicBezTo>
                    <a:pt x="468951" y="870115"/>
                    <a:pt x="468857" y="866342"/>
                    <a:pt x="469012" y="862574"/>
                  </a:cubicBezTo>
                  <a:cubicBezTo>
                    <a:pt x="469012" y="858126"/>
                    <a:pt x="469279" y="853678"/>
                    <a:pt x="468211" y="849266"/>
                  </a:cubicBezTo>
                  <a:cubicBezTo>
                    <a:pt x="468003" y="847907"/>
                    <a:pt x="467937" y="846530"/>
                    <a:pt x="468016" y="845157"/>
                  </a:cubicBezTo>
                  <a:cubicBezTo>
                    <a:pt x="467891" y="840211"/>
                    <a:pt x="468229" y="835229"/>
                    <a:pt x="467144" y="830301"/>
                  </a:cubicBezTo>
                  <a:cubicBezTo>
                    <a:pt x="466896" y="828432"/>
                    <a:pt x="466838" y="826542"/>
                    <a:pt x="466966" y="824662"/>
                  </a:cubicBezTo>
                  <a:cubicBezTo>
                    <a:pt x="467130" y="821746"/>
                    <a:pt x="466872" y="818823"/>
                    <a:pt x="466201" y="815980"/>
                  </a:cubicBezTo>
                  <a:cubicBezTo>
                    <a:pt x="466059" y="815489"/>
                    <a:pt x="466005" y="814977"/>
                    <a:pt x="466041" y="814468"/>
                  </a:cubicBezTo>
                  <a:cubicBezTo>
                    <a:pt x="466414" y="808277"/>
                    <a:pt x="465027" y="802192"/>
                    <a:pt x="464813" y="796037"/>
                  </a:cubicBezTo>
                  <a:cubicBezTo>
                    <a:pt x="464635" y="791091"/>
                    <a:pt x="463746" y="786199"/>
                    <a:pt x="463176" y="781271"/>
                  </a:cubicBezTo>
                  <a:cubicBezTo>
                    <a:pt x="463038" y="780428"/>
                    <a:pt x="462943" y="779579"/>
                    <a:pt x="462892" y="778727"/>
                  </a:cubicBezTo>
                  <a:cubicBezTo>
                    <a:pt x="462629" y="773263"/>
                    <a:pt x="462034" y="767821"/>
                    <a:pt x="461113" y="762431"/>
                  </a:cubicBezTo>
                  <a:cubicBezTo>
                    <a:pt x="460686" y="759388"/>
                    <a:pt x="460401" y="756329"/>
                    <a:pt x="459992" y="753286"/>
                  </a:cubicBezTo>
                  <a:cubicBezTo>
                    <a:pt x="458498" y="742452"/>
                    <a:pt x="456754" y="731671"/>
                    <a:pt x="454904" y="720890"/>
                  </a:cubicBezTo>
                  <a:cubicBezTo>
                    <a:pt x="452420" y="705871"/>
                    <a:pt x="449159" y="690989"/>
                    <a:pt x="445137" y="676307"/>
                  </a:cubicBezTo>
                  <a:cubicBezTo>
                    <a:pt x="440458" y="659107"/>
                    <a:pt x="434573" y="642259"/>
                    <a:pt x="427524" y="625888"/>
                  </a:cubicBezTo>
                  <a:cubicBezTo>
                    <a:pt x="420559" y="609848"/>
                    <a:pt x="411982" y="594559"/>
                    <a:pt x="401924" y="580256"/>
                  </a:cubicBezTo>
                  <a:cubicBezTo>
                    <a:pt x="396960" y="573068"/>
                    <a:pt x="391427" y="566292"/>
                    <a:pt x="385378" y="559992"/>
                  </a:cubicBezTo>
                  <a:cubicBezTo>
                    <a:pt x="384293" y="558889"/>
                    <a:pt x="383333" y="557680"/>
                    <a:pt x="382372" y="556434"/>
                  </a:cubicBezTo>
                  <a:cubicBezTo>
                    <a:pt x="380666" y="554280"/>
                    <a:pt x="378714" y="552333"/>
                    <a:pt x="376554" y="550635"/>
                  </a:cubicBezTo>
                  <a:cubicBezTo>
                    <a:pt x="375722" y="550037"/>
                    <a:pt x="374925" y="549389"/>
                    <a:pt x="374170" y="548695"/>
                  </a:cubicBezTo>
                  <a:cubicBezTo>
                    <a:pt x="369525" y="544134"/>
                    <a:pt x="364594" y="539873"/>
                    <a:pt x="359404" y="535940"/>
                  </a:cubicBezTo>
                  <a:cubicBezTo>
                    <a:pt x="352144" y="530209"/>
                    <a:pt x="344501" y="524984"/>
                    <a:pt x="336526" y="520302"/>
                  </a:cubicBezTo>
                  <a:cubicBezTo>
                    <a:pt x="319182" y="510227"/>
                    <a:pt x="300888" y="501885"/>
                    <a:pt x="281909" y="495395"/>
                  </a:cubicBezTo>
                  <a:cubicBezTo>
                    <a:pt x="267490" y="490476"/>
                    <a:pt x="252821" y="486320"/>
                    <a:pt x="237966" y="482942"/>
                  </a:cubicBezTo>
                  <a:cubicBezTo>
                    <a:pt x="226473" y="480291"/>
                    <a:pt x="214927" y="477853"/>
                    <a:pt x="203239" y="476199"/>
                  </a:cubicBezTo>
                  <a:cubicBezTo>
                    <a:pt x="192760" y="474722"/>
                    <a:pt x="182335" y="472641"/>
                    <a:pt x="171839" y="471449"/>
                  </a:cubicBezTo>
                  <a:cubicBezTo>
                    <a:pt x="167444" y="470933"/>
                    <a:pt x="162943" y="470239"/>
                    <a:pt x="158585" y="470043"/>
                  </a:cubicBezTo>
                  <a:cubicBezTo>
                    <a:pt x="154226" y="469848"/>
                    <a:pt x="149690" y="469047"/>
                    <a:pt x="145349" y="468496"/>
                  </a:cubicBezTo>
                  <a:cubicBezTo>
                    <a:pt x="144341" y="468325"/>
                    <a:pt x="143326" y="468206"/>
                    <a:pt x="142306" y="468140"/>
                  </a:cubicBezTo>
                  <a:cubicBezTo>
                    <a:pt x="139033" y="468140"/>
                    <a:pt x="135795" y="467410"/>
                    <a:pt x="132611" y="467339"/>
                  </a:cubicBezTo>
                  <a:cubicBezTo>
                    <a:pt x="126420" y="467197"/>
                    <a:pt x="120353" y="465863"/>
                    <a:pt x="114180" y="466023"/>
                  </a:cubicBezTo>
                  <a:cubicBezTo>
                    <a:pt x="111788" y="466194"/>
                    <a:pt x="109383" y="465971"/>
                    <a:pt x="107063" y="465364"/>
                  </a:cubicBezTo>
                  <a:cubicBezTo>
                    <a:pt x="106570" y="465201"/>
                    <a:pt x="106053" y="465123"/>
                    <a:pt x="105533" y="465133"/>
                  </a:cubicBezTo>
                  <a:cubicBezTo>
                    <a:pt x="97972" y="465489"/>
                    <a:pt x="90518" y="464101"/>
                    <a:pt x="82975" y="463977"/>
                  </a:cubicBezTo>
                  <a:cubicBezTo>
                    <a:pt x="77838" y="464155"/>
                    <a:pt x="72695" y="463886"/>
                    <a:pt x="67604" y="463176"/>
                  </a:cubicBezTo>
                  <a:cubicBezTo>
                    <a:pt x="64708" y="462883"/>
                    <a:pt x="61794" y="462812"/>
                    <a:pt x="58887" y="462963"/>
                  </a:cubicBezTo>
                  <a:cubicBezTo>
                    <a:pt x="52037" y="462767"/>
                    <a:pt x="45170" y="463425"/>
                    <a:pt x="38374" y="462073"/>
                  </a:cubicBezTo>
                  <a:cubicBezTo>
                    <a:pt x="37010" y="461918"/>
                    <a:pt x="35634" y="461888"/>
                    <a:pt x="34265" y="461984"/>
                  </a:cubicBezTo>
                  <a:lnTo>
                    <a:pt x="4892" y="461931"/>
                  </a:lnTo>
                  <a:cubicBezTo>
                    <a:pt x="3677" y="462016"/>
                    <a:pt x="2458" y="461815"/>
                    <a:pt x="1334" y="461344"/>
                  </a:cubicBezTo>
                  <a:cubicBezTo>
                    <a:pt x="2348" y="461255"/>
                    <a:pt x="3380" y="461095"/>
                    <a:pt x="4394" y="461077"/>
                  </a:cubicBezTo>
                  <a:lnTo>
                    <a:pt x="22416" y="460952"/>
                  </a:lnTo>
                  <a:cubicBezTo>
                    <a:pt x="25991" y="461127"/>
                    <a:pt x="29574" y="460876"/>
                    <a:pt x="33090" y="460205"/>
                  </a:cubicBezTo>
                  <a:cubicBezTo>
                    <a:pt x="34449" y="459994"/>
                    <a:pt x="35828" y="459935"/>
                    <a:pt x="37200" y="460027"/>
                  </a:cubicBezTo>
                  <a:cubicBezTo>
                    <a:pt x="43035" y="460027"/>
                    <a:pt x="48853" y="460027"/>
                    <a:pt x="54688" y="460027"/>
                  </a:cubicBezTo>
                  <a:cubicBezTo>
                    <a:pt x="58111" y="460079"/>
                    <a:pt x="61533" y="459848"/>
                    <a:pt x="64918" y="459334"/>
                  </a:cubicBezTo>
                  <a:cubicBezTo>
                    <a:pt x="67984" y="459010"/>
                    <a:pt x="71070" y="458908"/>
                    <a:pt x="74151" y="459031"/>
                  </a:cubicBezTo>
                  <a:cubicBezTo>
                    <a:pt x="78781" y="459232"/>
                    <a:pt x="83420" y="458953"/>
                    <a:pt x="87992" y="458195"/>
                  </a:cubicBezTo>
                  <a:cubicBezTo>
                    <a:pt x="89689" y="457960"/>
                    <a:pt x="91405" y="457894"/>
                    <a:pt x="93116" y="457999"/>
                  </a:cubicBezTo>
                  <a:cubicBezTo>
                    <a:pt x="97226" y="458202"/>
                    <a:pt x="101346" y="457921"/>
                    <a:pt x="105391" y="457163"/>
                  </a:cubicBezTo>
                  <a:cubicBezTo>
                    <a:pt x="106750" y="456951"/>
                    <a:pt x="108129" y="456891"/>
                    <a:pt x="109501" y="456985"/>
                  </a:cubicBezTo>
                  <a:cubicBezTo>
                    <a:pt x="113269" y="457163"/>
                    <a:pt x="117046" y="456877"/>
                    <a:pt x="120744" y="456131"/>
                  </a:cubicBezTo>
                  <a:cubicBezTo>
                    <a:pt x="121919" y="455930"/>
                    <a:pt x="123113" y="455870"/>
                    <a:pt x="124302" y="455953"/>
                  </a:cubicBezTo>
                  <a:cubicBezTo>
                    <a:pt x="127048" y="456103"/>
                    <a:pt x="129801" y="455839"/>
                    <a:pt x="132468" y="455171"/>
                  </a:cubicBezTo>
                  <a:cubicBezTo>
                    <a:pt x="132964" y="455021"/>
                    <a:pt x="133482" y="454962"/>
                    <a:pt x="133998" y="454993"/>
                  </a:cubicBezTo>
                  <a:cubicBezTo>
                    <a:pt x="139335" y="455384"/>
                    <a:pt x="144530" y="453907"/>
                    <a:pt x="149850" y="453747"/>
                  </a:cubicBezTo>
                  <a:cubicBezTo>
                    <a:pt x="154262" y="453623"/>
                    <a:pt x="158745" y="452680"/>
                    <a:pt x="163050" y="452128"/>
                  </a:cubicBezTo>
                  <a:cubicBezTo>
                    <a:pt x="166964" y="451648"/>
                    <a:pt x="170878" y="451310"/>
                    <a:pt x="174774" y="450794"/>
                  </a:cubicBezTo>
                  <a:cubicBezTo>
                    <a:pt x="181036" y="449940"/>
                    <a:pt x="187228" y="448926"/>
                    <a:pt x="193543" y="448125"/>
                  </a:cubicBezTo>
                  <a:cubicBezTo>
                    <a:pt x="200499" y="447254"/>
                    <a:pt x="207384" y="445973"/>
                    <a:pt x="214251" y="444656"/>
                  </a:cubicBezTo>
                  <a:cubicBezTo>
                    <a:pt x="218290" y="443874"/>
                    <a:pt x="222364" y="443322"/>
                    <a:pt x="226367" y="442450"/>
                  </a:cubicBezTo>
                  <a:cubicBezTo>
                    <a:pt x="244963" y="438563"/>
                    <a:pt x="263323" y="433621"/>
                    <a:pt x="281357" y="427649"/>
                  </a:cubicBezTo>
                  <a:cubicBezTo>
                    <a:pt x="296960" y="422374"/>
                    <a:pt x="312103" y="415829"/>
                    <a:pt x="326634" y="408079"/>
                  </a:cubicBezTo>
                  <a:cubicBezTo>
                    <a:pt x="339643" y="401148"/>
                    <a:pt x="351963" y="392993"/>
                    <a:pt x="363425" y="383724"/>
                  </a:cubicBezTo>
                  <a:cubicBezTo>
                    <a:pt x="372173" y="376544"/>
                    <a:pt x="380335" y="368680"/>
                    <a:pt x="387834" y="360205"/>
                  </a:cubicBezTo>
                  <a:cubicBezTo>
                    <a:pt x="396875" y="350126"/>
                    <a:pt x="404875" y="339159"/>
                    <a:pt x="411708" y="327470"/>
                  </a:cubicBezTo>
                  <a:cubicBezTo>
                    <a:pt x="415925" y="320212"/>
                    <a:pt x="420195" y="312971"/>
                    <a:pt x="423681" y="305321"/>
                  </a:cubicBezTo>
                  <a:cubicBezTo>
                    <a:pt x="430088" y="291460"/>
                    <a:pt x="435585" y="277198"/>
                    <a:pt x="440138" y="262624"/>
                  </a:cubicBezTo>
                  <a:cubicBezTo>
                    <a:pt x="444158" y="249530"/>
                    <a:pt x="447699" y="236329"/>
                    <a:pt x="450527" y="222915"/>
                  </a:cubicBezTo>
                  <a:cubicBezTo>
                    <a:pt x="452129" y="215390"/>
                    <a:pt x="453801" y="207882"/>
                    <a:pt x="455082" y="200286"/>
                  </a:cubicBezTo>
                  <a:cubicBezTo>
                    <a:pt x="456363" y="192689"/>
                    <a:pt x="457448" y="185110"/>
                    <a:pt x="458640" y="177514"/>
                  </a:cubicBezTo>
                  <a:cubicBezTo>
                    <a:pt x="459191" y="173956"/>
                    <a:pt x="459743" y="170398"/>
                    <a:pt x="460419" y="166840"/>
                  </a:cubicBezTo>
                  <a:cubicBezTo>
                    <a:pt x="460917" y="163975"/>
                    <a:pt x="460881" y="161058"/>
                    <a:pt x="461415" y="158176"/>
                  </a:cubicBezTo>
                  <a:cubicBezTo>
                    <a:pt x="462234" y="153817"/>
                    <a:pt x="462340" y="149280"/>
                    <a:pt x="462803" y="144922"/>
                  </a:cubicBezTo>
                  <a:cubicBezTo>
                    <a:pt x="463319" y="139994"/>
                    <a:pt x="463870" y="135083"/>
                    <a:pt x="464422" y="130155"/>
                  </a:cubicBezTo>
                  <a:cubicBezTo>
                    <a:pt x="464562" y="129662"/>
                    <a:pt x="464651" y="129155"/>
                    <a:pt x="464689" y="128643"/>
                  </a:cubicBezTo>
                  <a:cubicBezTo>
                    <a:pt x="464368" y="122630"/>
                    <a:pt x="466005" y="116741"/>
                    <a:pt x="465881" y="110728"/>
                  </a:cubicBezTo>
                  <a:cubicBezTo>
                    <a:pt x="465758" y="108500"/>
                    <a:pt x="465987" y="106267"/>
                    <a:pt x="466557" y="104110"/>
                  </a:cubicBezTo>
                  <a:cubicBezTo>
                    <a:pt x="466720" y="103617"/>
                    <a:pt x="466799" y="103100"/>
                    <a:pt x="466788" y="102580"/>
                  </a:cubicBezTo>
                  <a:cubicBezTo>
                    <a:pt x="466397" y="95197"/>
                    <a:pt x="467998" y="87921"/>
                    <a:pt x="467944" y="80538"/>
                  </a:cubicBezTo>
                  <a:cubicBezTo>
                    <a:pt x="467823" y="76775"/>
                    <a:pt x="468069" y="73010"/>
                    <a:pt x="468674" y="69294"/>
                  </a:cubicBezTo>
                  <a:cubicBezTo>
                    <a:pt x="468983" y="66566"/>
                    <a:pt x="469078" y="63818"/>
                    <a:pt x="468958" y="61075"/>
                  </a:cubicBezTo>
                  <a:cubicBezTo>
                    <a:pt x="469101" y="55738"/>
                    <a:pt x="468585" y="50401"/>
                    <a:pt x="469795" y="45188"/>
                  </a:cubicBezTo>
                  <a:cubicBezTo>
                    <a:pt x="469988" y="43833"/>
                    <a:pt x="470029" y="42460"/>
                    <a:pt x="469919" y="41096"/>
                  </a:cubicBezTo>
                  <a:cubicBezTo>
                    <a:pt x="469919" y="30795"/>
                    <a:pt x="470079" y="20512"/>
                    <a:pt x="470026" y="10230"/>
                  </a:cubicBezTo>
                  <a:cubicBezTo>
                    <a:pt x="470088" y="7168"/>
                    <a:pt x="470741" y="4148"/>
                    <a:pt x="471947" y="1334"/>
                  </a:cubicBezTo>
                  <a:lnTo>
                    <a:pt x="471947" y="5462"/>
                  </a:lnTo>
                  <a:cubicBezTo>
                    <a:pt x="471947" y="13183"/>
                    <a:pt x="471947" y="20886"/>
                    <a:pt x="472054" y="28589"/>
                  </a:cubicBezTo>
                  <a:cubicBezTo>
                    <a:pt x="471995" y="32700"/>
                    <a:pt x="472239" y="36808"/>
                    <a:pt x="472783" y="40883"/>
                  </a:cubicBezTo>
                  <a:cubicBezTo>
                    <a:pt x="473128" y="44465"/>
                    <a:pt x="473223" y="48068"/>
                    <a:pt x="473068" y="51664"/>
                  </a:cubicBezTo>
                  <a:cubicBezTo>
                    <a:pt x="473193" y="57143"/>
                    <a:pt x="472819" y="62605"/>
                    <a:pt x="473904" y="68067"/>
                  </a:cubicBezTo>
                  <a:cubicBezTo>
                    <a:pt x="474171" y="70429"/>
                    <a:pt x="474237" y="72809"/>
                    <a:pt x="474100" y="75183"/>
                  </a:cubicBezTo>
                  <a:cubicBezTo>
                    <a:pt x="473904" y="79121"/>
                    <a:pt x="474173" y="83068"/>
                    <a:pt x="474900" y="86942"/>
                  </a:cubicBezTo>
                  <a:cubicBezTo>
                    <a:pt x="475098" y="88117"/>
                    <a:pt x="475164" y="89311"/>
                    <a:pt x="475096" y="90500"/>
                  </a:cubicBezTo>
                  <a:cubicBezTo>
                    <a:pt x="474922" y="94955"/>
                    <a:pt x="475219" y="99416"/>
                    <a:pt x="475986" y="103808"/>
                  </a:cubicBezTo>
                  <a:cubicBezTo>
                    <a:pt x="476210" y="105333"/>
                    <a:pt x="476263" y="106878"/>
                    <a:pt x="476146" y="108415"/>
                  </a:cubicBezTo>
                  <a:cubicBezTo>
                    <a:pt x="476012" y="110988"/>
                    <a:pt x="476263" y="113567"/>
                    <a:pt x="476893" y="116065"/>
                  </a:cubicBezTo>
                  <a:cubicBezTo>
                    <a:pt x="477041" y="116561"/>
                    <a:pt x="477101" y="117079"/>
                    <a:pt x="477071" y="117595"/>
                  </a:cubicBezTo>
                  <a:cubicBezTo>
                    <a:pt x="476715" y="123271"/>
                    <a:pt x="478085" y="128821"/>
                    <a:pt x="478316" y="134479"/>
                  </a:cubicBezTo>
                  <a:cubicBezTo>
                    <a:pt x="478530" y="139407"/>
                    <a:pt x="479455" y="144299"/>
                    <a:pt x="480095" y="149227"/>
                  </a:cubicBezTo>
                  <a:cubicBezTo>
                    <a:pt x="480487" y="152607"/>
                    <a:pt x="480771" y="156023"/>
                    <a:pt x="481163" y="159421"/>
                  </a:cubicBezTo>
                  <a:cubicBezTo>
                    <a:pt x="483600" y="180129"/>
                    <a:pt x="487123" y="200659"/>
                    <a:pt x="491339" y="221083"/>
                  </a:cubicBezTo>
                  <a:cubicBezTo>
                    <a:pt x="495486" y="241209"/>
                    <a:pt x="501124" y="260999"/>
                    <a:pt x="508204" y="280290"/>
                  </a:cubicBezTo>
                  <a:cubicBezTo>
                    <a:pt x="515675" y="301299"/>
                    <a:pt x="525842" y="321247"/>
                    <a:pt x="538448" y="339639"/>
                  </a:cubicBezTo>
                  <a:cubicBezTo>
                    <a:pt x="542878" y="345955"/>
                    <a:pt x="547521" y="352092"/>
                    <a:pt x="552556" y="357928"/>
                  </a:cubicBezTo>
                  <a:cubicBezTo>
                    <a:pt x="557146" y="363265"/>
                    <a:pt x="562092" y="368246"/>
                    <a:pt x="567073" y="373210"/>
                  </a:cubicBezTo>
                  <a:cubicBezTo>
                    <a:pt x="573448" y="379424"/>
                    <a:pt x="580293" y="385133"/>
                    <a:pt x="587550" y="390289"/>
                  </a:cubicBezTo>
                  <a:cubicBezTo>
                    <a:pt x="594471" y="395341"/>
                    <a:pt x="601694" y="399949"/>
                    <a:pt x="609077" y="404325"/>
                  </a:cubicBezTo>
                  <a:cubicBezTo>
                    <a:pt x="620349" y="410876"/>
                    <a:pt x="632106" y="416549"/>
                    <a:pt x="644249" y="421297"/>
                  </a:cubicBezTo>
                  <a:cubicBezTo>
                    <a:pt x="660441" y="427810"/>
                    <a:pt x="677090" y="433128"/>
                    <a:pt x="694062" y="437202"/>
                  </a:cubicBezTo>
                  <a:cubicBezTo>
                    <a:pt x="704363" y="439657"/>
                    <a:pt x="714681" y="442148"/>
                    <a:pt x="725106" y="444087"/>
                  </a:cubicBezTo>
                  <a:cubicBezTo>
                    <a:pt x="732312" y="445439"/>
                    <a:pt x="739517" y="446898"/>
                    <a:pt x="746846" y="447645"/>
                  </a:cubicBezTo>
                  <a:cubicBezTo>
                    <a:pt x="755155" y="448570"/>
                    <a:pt x="763392" y="450171"/>
                    <a:pt x="771664" y="451328"/>
                  </a:cubicBezTo>
                  <a:cubicBezTo>
                    <a:pt x="776076" y="451933"/>
                    <a:pt x="780560" y="452164"/>
                    <a:pt x="784936" y="452644"/>
                  </a:cubicBezTo>
                  <a:cubicBezTo>
                    <a:pt x="790024" y="453178"/>
                    <a:pt x="795112" y="453836"/>
                    <a:pt x="800200" y="454423"/>
                  </a:cubicBezTo>
                  <a:cubicBezTo>
                    <a:pt x="801552" y="454566"/>
                    <a:pt x="802922" y="454655"/>
                    <a:pt x="804292" y="454672"/>
                  </a:cubicBezTo>
                  <a:cubicBezTo>
                    <a:pt x="806689" y="454575"/>
                    <a:pt x="809085" y="454827"/>
                    <a:pt x="811408" y="455420"/>
                  </a:cubicBezTo>
                  <a:cubicBezTo>
                    <a:pt x="811734" y="455535"/>
                    <a:pt x="812077" y="455589"/>
                    <a:pt x="812422" y="455580"/>
                  </a:cubicBezTo>
                  <a:cubicBezTo>
                    <a:pt x="818453" y="455242"/>
                    <a:pt x="824342" y="456683"/>
                    <a:pt x="830337" y="456754"/>
                  </a:cubicBezTo>
                  <a:cubicBezTo>
                    <a:pt x="833424" y="456581"/>
                    <a:pt x="836520" y="456838"/>
                    <a:pt x="839535" y="457519"/>
                  </a:cubicBezTo>
                  <a:cubicBezTo>
                    <a:pt x="840031" y="457667"/>
                    <a:pt x="840549" y="457727"/>
                    <a:pt x="841065" y="457697"/>
                  </a:cubicBezTo>
                  <a:cubicBezTo>
                    <a:pt x="851010" y="457305"/>
                    <a:pt x="860866" y="459280"/>
                    <a:pt x="870829" y="458871"/>
                  </a:cubicBezTo>
                  <a:cubicBezTo>
                    <a:pt x="873739" y="458656"/>
                    <a:pt x="876666" y="458876"/>
                    <a:pt x="879510" y="459529"/>
                  </a:cubicBezTo>
                  <a:cubicBezTo>
                    <a:pt x="880859" y="459773"/>
                    <a:pt x="882232" y="459857"/>
                    <a:pt x="883602" y="459778"/>
                  </a:cubicBezTo>
                  <a:cubicBezTo>
                    <a:pt x="889082" y="459778"/>
                    <a:pt x="894579" y="459778"/>
                    <a:pt x="900059" y="459885"/>
                  </a:cubicBezTo>
                  <a:cubicBezTo>
                    <a:pt x="904513" y="459778"/>
                    <a:pt x="908970" y="460029"/>
                    <a:pt x="913384" y="460632"/>
                  </a:cubicBezTo>
                  <a:cubicBezTo>
                    <a:pt x="916621" y="460979"/>
                    <a:pt x="919883" y="461052"/>
                    <a:pt x="923133" y="460846"/>
                  </a:cubicBezTo>
                  <a:cubicBezTo>
                    <a:pt x="928970" y="460760"/>
                    <a:pt x="934807" y="460986"/>
                    <a:pt x="940621" y="461522"/>
                  </a:cubicBezTo>
                  <a:cubicBezTo>
                    <a:pt x="939589" y="461629"/>
                    <a:pt x="938575" y="461789"/>
                    <a:pt x="937561" y="461806"/>
                  </a:cubicBezTo>
                  <a:lnTo>
                    <a:pt x="906694" y="461949"/>
                  </a:lnTo>
                  <a:cubicBezTo>
                    <a:pt x="904636" y="461913"/>
                    <a:pt x="902578" y="462093"/>
                    <a:pt x="900557" y="462482"/>
                  </a:cubicBezTo>
                  <a:cubicBezTo>
                    <a:pt x="899043" y="462762"/>
                    <a:pt x="897506" y="462881"/>
                    <a:pt x="895967" y="462838"/>
                  </a:cubicBezTo>
                  <a:cubicBezTo>
                    <a:pt x="890985" y="462838"/>
                    <a:pt x="886022" y="462838"/>
                    <a:pt x="881040" y="462945"/>
                  </a:cubicBezTo>
                  <a:cubicBezTo>
                    <a:pt x="877618" y="462927"/>
                    <a:pt x="874200" y="463160"/>
                    <a:pt x="870811" y="463639"/>
                  </a:cubicBezTo>
                  <a:cubicBezTo>
                    <a:pt x="867400" y="463968"/>
                    <a:pt x="863970" y="464076"/>
                    <a:pt x="860546" y="463959"/>
                  </a:cubicBezTo>
                  <a:cubicBezTo>
                    <a:pt x="857119" y="463838"/>
                    <a:pt x="853691" y="464082"/>
                    <a:pt x="850316" y="464688"/>
                  </a:cubicBezTo>
                  <a:cubicBezTo>
                    <a:pt x="848450" y="464966"/>
                    <a:pt x="846561" y="465055"/>
                    <a:pt x="844677" y="464955"/>
                  </a:cubicBezTo>
                  <a:cubicBezTo>
                    <a:pt x="840565" y="464795"/>
                    <a:pt x="836450" y="465082"/>
                    <a:pt x="832401" y="465809"/>
                  </a:cubicBezTo>
                  <a:cubicBezTo>
                    <a:pt x="830876" y="466035"/>
                    <a:pt x="829332" y="466101"/>
                    <a:pt x="827793" y="466005"/>
                  </a:cubicBezTo>
                  <a:cubicBezTo>
                    <a:pt x="824707" y="465829"/>
                    <a:pt x="821609" y="466092"/>
                    <a:pt x="818596" y="466788"/>
                  </a:cubicBezTo>
                  <a:cubicBezTo>
                    <a:pt x="818101" y="466944"/>
                    <a:pt x="817582" y="467005"/>
                    <a:pt x="817066" y="466966"/>
                  </a:cubicBezTo>
                  <a:cubicBezTo>
                    <a:pt x="811391" y="466539"/>
                    <a:pt x="805787" y="467695"/>
                    <a:pt x="800200" y="468264"/>
                  </a:cubicBezTo>
                  <a:cubicBezTo>
                    <a:pt x="795290" y="468762"/>
                    <a:pt x="790327" y="469065"/>
                    <a:pt x="785416" y="469777"/>
                  </a:cubicBezTo>
                  <a:cubicBezTo>
                    <a:pt x="781378" y="470364"/>
                    <a:pt x="777286" y="470862"/>
                    <a:pt x="773194" y="471182"/>
                  </a:cubicBezTo>
                  <a:cubicBezTo>
                    <a:pt x="769458" y="471484"/>
                    <a:pt x="765722" y="471965"/>
                    <a:pt x="762004" y="472481"/>
                  </a:cubicBezTo>
                  <a:cubicBezTo>
                    <a:pt x="758624" y="472943"/>
                    <a:pt x="755279" y="473762"/>
                    <a:pt x="751881" y="474117"/>
                  </a:cubicBezTo>
                  <a:cubicBezTo>
                    <a:pt x="742541" y="475149"/>
                    <a:pt x="733308" y="476928"/>
                    <a:pt x="724075" y="478654"/>
                  </a:cubicBezTo>
                  <a:cubicBezTo>
                    <a:pt x="712315" y="480860"/>
                    <a:pt x="700609" y="483493"/>
                    <a:pt x="689063" y="486606"/>
                  </a:cubicBezTo>
                  <a:cubicBezTo>
                    <a:pt x="671320" y="491214"/>
                    <a:pt x="653939" y="497119"/>
                    <a:pt x="637061" y="504272"/>
                  </a:cubicBezTo>
                  <a:cubicBezTo>
                    <a:pt x="621276" y="510972"/>
                    <a:pt x="606203" y="519240"/>
                    <a:pt x="592069" y="528948"/>
                  </a:cubicBezTo>
                  <a:cubicBezTo>
                    <a:pt x="583147" y="535061"/>
                    <a:pt x="574784" y="541947"/>
                    <a:pt x="567073" y="549531"/>
                  </a:cubicBezTo>
                  <a:cubicBezTo>
                    <a:pt x="564778" y="551844"/>
                    <a:pt x="562483" y="554157"/>
                    <a:pt x="560153" y="556434"/>
                  </a:cubicBezTo>
                  <a:cubicBezTo>
                    <a:pt x="553214" y="563307"/>
                    <a:pt x="546908" y="570791"/>
                    <a:pt x="541312" y="578797"/>
                  </a:cubicBezTo>
                  <a:cubicBezTo>
                    <a:pt x="533346" y="589752"/>
                    <a:pt x="526335" y="601369"/>
                    <a:pt x="520355" y="613524"/>
                  </a:cubicBezTo>
                  <a:cubicBezTo>
                    <a:pt x="515516" y="623558"/>
                    <a:pt x="511181" y="633805"/>
                    <a:pt x="507350" y="644266"/>
                  </a:cubicBezTo>
                  <a:cubicBezTo>
                    <a:pt x="501720" y="659893"/>
                    <a:pt x="497032" y="675844"/>
                    <a:pt x="493314" y="692034"/>
                  </a:cubicBezTo>
                  <a:cubicBezTo>
                    <a:pt x="491143" y="701356"/>
                    <a:pt x="489275" y="710749"/>
                    <a:pt x="487514" y="720143"/>
                  </a:cubicBezTo>
                  <a:cubicBezTo>
                    <a:pt x="485753" y="729536"/>
                    <a:pt x="484383" y="738663"/>
                    <a:pt x="483137" y="747985"/>
                  </a:cubicBezTo>
                  <a:cubicBezTo>
                    <a:pt x="482088" y="755937"/>
                    <a:pt x="481163" y="763996"/>
                    <a:pt x="479971" y="771860"/>
                  </a:cubicBezTo>
                  <a:cubicBezTo>
                    <a:pt x="479259" y="776592"/>
                    <a:pt x="479811" y="781467"/>
                    <a:pt x="478281" y="786092"/>
                  </a:cubicBezTo>
                  <a:cubicBezTo>
                    <a:pt x="478241" y="791568"/>
                    <a:pt x="477788" y="797033"/>
                    <a:pt x="476929" y="802442"/>
                  </a:cubicBezTo>
                  <a:cubicBezTo>
                    <a:pt x="476253" y="809077"/>
                    <a:pt x="476733" y="815802"/>
                    <a:pt x="475310" y="822367"/>
                  </a:cubicBezTo>
                  <a:cubicBezTo>
                    <a:pt x="475233" y="822700"/>
                    <a:pt x="475192" y="823039"/>
                    <a:pt x="475185" y="823381"/>
                  </a:cubicBezTo>
                  <a:cubicBezTo>
                    <a:pt x="475452" y="830497"/>
                    <a:pt x="474349" y="837400"/>
                    <a:pt x="474064" y="844392"/>
                  </a:cubicBezTo>
                  <a:cubicBezTo>
                    <a:pt x="474128" y="849362"/>
                    <a:pt x="473856" y="854331"/>
                    <a:pt x="473246" y="859264"/>
                  </a:cubicBezTo>
                  <a:cubicBezTo>
                    <a:pt x="472927" y="862504"/>
                    <a:pt x="472851" y="865763"/>
                    <a:pt x="473015" y="869014"/>
                  </a:cubicBezTo>
                  <a:cubicBezTo>
                    <a:pt x="472872" y="874351"/>
                    <a:pt x="473370" y="879688"/>
                    <a:pt x="472178" y="884883"/>
                  </a:cubicBezTo>
                  <a:cubicBezTo>
                    <a:pt x="471988" y="886244"/>
                    <a:pt x="471940" y="887621"/>
                    <a:pt x="472036" y="888992"/>
                  </a:cubicBezTo>
                  <a:cubicBezTo>
                    <a:pt x="472036" y="898089"/>
                    <a:pt x="471995" y="907180"/>
                    <a:pt x="471912" y="916265"/>
                  </a:cubicBezTo>
                  <a:cubicBezTo>
                    <a:pt x="471947" y="917955"/>
                    <a:pt x="471965" y="919663"/>
                    <a:pt x="471965" y="921371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466725" y="3427171"/>
            <a:ext cx="6170872" cy="1488635"/>
            <a:chOff x="2061843" y="1694528"/>
            <a:chExt cx="6170872" cy="1488635"/>
          </a:xfrm>
        </p:grpSpPr>
        <p:sp>
          <p:nvSpPr>
            <p:cNvPr id="46" name="图形 32"/>
            <p:cNvSpPr/>
            <p:nvPr/>
          </p:nvSpPr>
          <p:spPr>
            <a:xfrm rot="3260184">
              <a:off x="6898160" y="1698876"/>
              <a:ext cx="1338903" cy="1330207"/>
            </a:xfrm>
            <a:custGeom>
              <a:avLst/>
              <a:gdLst>
                <a:gd name="connsiteX0" fmla="*/ 757752 w 1108940"/>
                <a:gd name="connsiteY0" fmla="*/ 110030 h 1101738"/>
                <a:gd name="connsiteX1" fmla="*/ 709098 w 1108940"/>
                <a:gd name="connsiteY1" fmla="*/ 334410 h 1101738"/>
                <a:gd name="connsiteX2" fmla="*/ 838906 w 1108940"/>
                <a:gd name="connsiteY2" fmla="*/ 268882 h 1101738"/>
                <a:gd name="connsiteX3" fmla="*/ 783699 w 1108940"/>
                <a:gd name="connsiteY3" fmla="*/ 404739 h 1101738"/>
                <a:gd name="connsiteX4" fmla="*/ 1106924 w 1108940"/>
                <a:gd name="connsiteY4" fmla="*/ 350012 h 1101738"/>
                <a:gd name="connsiteX5" fmla="*/ 1109132 w 1108940"/>
                <a:gd name="connsiteY5" fmla="*/ 355029 h 1101738"/>
                <a:gd name="connsiteX6" fmla="*/ 826689 w 1108940"/>
                <a:gd name="connsiteY6" fmla="*/ 495878 h 1101738"/>
                <a:gd name="connsiteX7" fmla="*/ 1021929 w 1108940"/>
                <a:gd name="connsiteY7" fmla="*/ 552285 h 1101738"/>
                <a:gd name="connsiteX8" fmla="*/ 827505 w 1108940"/>
                <a:gd name="connsiteY8" fmla="*/ 595371 h 1101738"/>
                <a:gd name="connsiteX9" fmla="*/ 1080617 w 1108940"/>
                <a:gd name="connsiteY9" fmla="*/ 728948 h 1101738"/>
                <a:gd name="connsiteX10" fmla="*/ 1078433 w 1108940"/>
                <a:gd name="connsiteY10" fmla="*/ 734924 h 1101738"/>
                <a:gd name="connsiteX11" fmla="*/ 783795 w 1108940"/>
                <a:gd name="connsiteY11" fmla="*/ 687782 h 1101738"/>
                <a:gd name="connsiteX12" fmla="*/ 908779 w 1108940"/>
                <a:gd name="connsiteY12" fmla="*/ 848771 h 1101738"/>
                <a:gd name="connsiteX13" fmla="*/ 905371 w 1108940"/>
                <a:gd name="connsiteY13" fmla="*/ 853259 h 1101738"/>
                <a:gd name="connsiteX14" fmla="*/ 707610 w 1108940"/>
                <a:gd name="connsiteY14" fmla="*/ 757247 h 1101738"/>
                <a:gd name="connsiteX15" fmla="*/ 787684 w 1108940"/>
                <a:gd name="connsiteY15" fmla="*/ 1039811 h 1101738"/>
                <a:gd name="connsiteX16" fmla="*/ 782019 w 1108940"/>
                <a:gd name="connsiteY16" fmla="*/ 1043075 h 1101738"/>
                <a:gd name="connsiteX17" fmla="*/ 608213 w 1108940"/>
                <a:gd name="connsiteY17" fmla="*/ 796060 h 1101738"/>
                <a:gd name="connsiteX18" fmla="*/ 558863 w 1108940"/>
                <a:gd name="connsiteY18" fmla="*/ 1056733 h 1101738"/>
                <a:gd name="connsiteX19" fmla="*/ 552838 w 1108940"/>
                <a:gd name="connsiteY19" fmla="*/ 1057213 h 1101738"/>
                <a:gd name="connsiteX20" fmla="*/ 498807 w 1108940"/>
                <a:gd name="connsiteY20" fmla="*/ 795580 h 1101738"/>
                <a:gd name="connsiteX21" fmla="*/ 320681 w 1108940"/>
                <a:gd name="connsiteY21" fmla="*/ 1101378 h 1101738"/>
                <a:gd name="connsiteX22" fmla="*/ 314392 w 1108940"/>
                <a:gd name="connsiteY22" fmla="*/ 1099122 h 1101738"/>
                <a:gd name="connsiteX23" fmla="*/ 398402 w 1108940"/>
                <a:gd name="connsiteY23" fmla="*/ 757439 h 1101738"/>
                <a:gd name="connsiteX24" fmla="*/ 224380 w 1108940"/>
                <a:gd name="connsiteY24" fmla="*/ 852539 h 1101738"/>
                <a:gd name="connsiteX25" fmla="*/ 322793 w 1108940"/>
                <a:gd name="connsiteY25" fmla="*/ 686222 h 1101738"/>
                <a:gd name="connsiteX26" fmla="*/ 3864 w 1108940"/>
                <a:gd name="connsiteY26" fmla="*/ 754607 h 1101738"/>
                <a:gd name="connsiteX27" fmla="*/ 1800 w 1108940"/>
                <a:gd name="connsiteY27" fmla="*/ 749926 h 1101738"/>
                <a:gd name="connsiteX28" fmla="*/ 280235 w 1108940"/>
                <a:gd name="connsiteY28" fmla="*/ 595779 h 1101738"/>
                <a:gd name="connsiteX29" fmla="*/ 146755 w 1108940"/>
                <a:gd name="connsiteY29" fmla="*/ 552573 h 1101738"/>
                <a:gd name="connsiteX30" fmla="*/ 281004 w 1108940"/>
                <a:gd name="connsiteY30" fmla="*/ 495518 h 1101738"/>
                <a:gd name="connsiteX31" fmla="*/ 88211 w 1108940"/>
                <a:gd name="connsiteY31" fmla="*/ 376487 h 1101738"/>
                <a:gd name="connsiteX32" fmla="*/ 90443 w 1108940"/>
                <a:gd name="connsiteY32" fmla="*/ 370342 h 1101738"/>
                <a:gd name="connsiteX33" fmla="*/ 321953 w 1108940"/>
                <a:gd name="connsiteY33" fmla="*/ 403467 h 1101738"/>
                <a:gd name="connsiteX34" fmla="*/ 152779 w 1108940"/>
                <a:gd name="connsiteY34" fmla="*/ 218379 h 1101738"/>
                <a:gd name="connsiteX35" fmla="*/ 156068 w 1108940"/>
                <a:gd name="connsiteY35" fmla="*/ 213723 h 1101738"/>
                <a:gd name="connsiteX36" fmla="*/ 400251 w 1108940"/>
                <a:gd name="connsiteY36" fmla="*/ 334554 h 1101738"/>
                <a:gd name="connsiteX37" fmla="*/ 353493 w 1108940"/>
                <a:gd name="connsiteY37" fmla="*/ 3985 h 1101738"/>
                <a:gd name="connsiteX38" fmla="*/ 359445 w 1108940"/>
                <a:gd name="connsiteY38" fmla="*/ 1800 h 1101738"/>
                <a:gd name="connsiteX39" fmla="*/ 499191 w 1108940"/>
                <a:gd name="connsiteY39" fmla="*/ 295021 h 1101738"/>
                <a:gd name="connsiteX40" fmla="*/ 555838 w 1108940"/>
                <a:gd name="connsiteY40" fmla="*/ 127888 h 1101738"/>
                <a:gd name="connsiteX41" fmla="*/ 608093 w 1108940"/>
                <a:gd name="connsiteY41" fmla="*/ 295261 h 1101738"/>
                <a:gd name="connsiteX42" fmla="*/ 751967 w 1108940"/>
                <a:gd name="connsiteY42" fmla="*/ 106813 h 1101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1108940" h="1101738">
                  <a:moveTo>
                    <a:pt x="757752" y="110030"/>
                  </a:moveTo>
                  <a:cubicBezTo>
                    <a:pt x="742030" y="182471"/>
                    <a:pt x="726332" y="254912"/>
                    <a:pt x="709098" y="334410"/>
                  </a:cubicBezTo>
                  <a:lnTo>
                    <a:pt x="838906" y="268882"/>
                  </a:lnTo>
                  <a:cubicBezTo>
                    <a:pt x="819536" y="316576"/>
                    <a:pt x="802662" y="358101"/>
                    <a:pt x="783699" y="404739"/>
                  </a:cubicBezTo>
                  <a:lnTo>
                    <a:pt x="1106924" y="350012"/>
                  </a:lnTo>
                  <a:cubicBezTo>
                    <a:pt x="1107668" y="351668"/>
                    <a:pt x="1108412" y="353348"/>
                    <a:pt x="1109132" y="355029"/>
                  </a:cubicBezTo>
                  <a:lnTo>
                    <a:pt x="826689" y="495878"/>
                  </a:lnTo>
                  <a:lnTo>
                    <a:pt x="1021929" y="552285"/>
                  </a:lnTo>
                  <a:lnTo>
                    <a:pt x="827505" y="595371"/>
                  </a:lnTo>
                  <a:lnTo>
                    <a:pt x="1080617" y="728948"/>
                  </a:lnTo>
                  <a:lnTo>
                    <a:pt x="1078433" y="734924"/>
                  </a:lnTo>
                  <a:lnTo>
                    <a:pt x="783795" y="687782"/>
                  </a:lnTo>
                  <a:lnTo>
                    <a:pt x="908779" y="848771"/>
                  </a:lnTo>
                  <a:cubicBezTo>
                    <a:pt x="907627" y="850259"/>
                    <a:pt x="906499" y="851771"/>
                    <a:pt x="905371" y="853259"/>
                  </a:cubicBezTo>
                  <a:lnTo>
                    <a:pt x="707610" y="757247"/>
                  </a:lnTo>
                  <a:cubicBezTo>
                    <a:pt x="735285" y="854915"/>
                    <a:pt x="761472" y="947375"/>
                    <a:pt x="787684" y="1039811"/>
                  </a:cubicBezTo>
                  <a:lnTo>
                    <a:pt x="782019" y="1043075"/>
                  </a:lnTo>
                  <a:cubicBezTo>
                    <a:pt x="725804" y="963169"/>
                    <a:pt x="669589" y="883263"/>
                    <a:pt x="608213" y="796060"/>
                  </a:cubicBezTo>
                  <a:lnTo>
                    <a:pt x="558863" y="1056733"/>
                  </a:lnTo>
                  <a:lnTo>
                    <a:pt x="552838" y="1057213"/>
                  </a:lnTo>
                  <a:cubicBezTo>
                    <a:pt x="535532" y="973394"/>
                    <a:pt x="518202" y="889576"/>
                    <a:pt x="498807" y="795580"/>
                  </a:cubicBezTo>
                  <a:lnTo>
                    <a:pt x="320681" y="1101378"/>
                  </a:lnTo>
                  <a:lnTo>
                    <a:pt x="314392" y="1099122"/>
                  </a:lnTo>
                  <a:lnTo>
                    <a:pt x="398402" y="757439"/>
                  </a:lnTo>
                  <a:lnTo>
                    <a:pt x="224380" y="852539"/>
                  </a:lnTo>
                  <a:cubicBezTo>
                    <a:pt x="259545" y="793132"/>
                    <a:pt x="289525" y="742437"/>
                    <a:pt x="322793" y="686222"/>
                  </a:cubicBezTo>
                  <a:lnTo>
                    <a:pt x="3864" y="754607"/>
                  </a:lnTo>
                  <a:lnTo>
                    <a:pt x="1800" y="749926"/>
                  </a:lnTo>
                  <a:lnTo>
                    <a:pt x="280235" y="595779"/>
                  </a:lnTo>
                  <a:lnTo>
                    <a:pt x="146755" y="552573"/>
                  </a:lnTo>
                  <a:lnTo>
                    <a:pt x="281004" y="495518"/>
                  </a:lnTo>
                  <a:lnTo>
                    <a:pt x="88211" y="376487"/>
                  </a:lnTo>
                  <a:lnTo>
                    <a:pt x="90443" y="370342"/>
                  </a:lnTo>
                  <a:lnTo>
                    <a:pt x="321953" y="403467"/>
                  </a:lnTo>
                  <a:cubicBezTo>
                    <a:pt x="262113" y="338082"/>
                    <a:pt x="207458" y="278219"/>
                    <a:pt x="152779" y="218379"/>
                  </a:cubicBezTo>
                  <a:cubicBezTo>
                    <a:pt x="153883" y="216819"/>
                    <a:pt x="154988" y="215283"/>
                    <a:pt x="156068" y="213723"/>
                  </a:cubicBezTo>
                  <a:lnTo>
                    <a:pt x="400251" y="334554"/>
                  </a:lnTo>
                  <a:cubicBezTo>
                    <a:pt x="384217" y="220924"/>
                    <a:pt x="368855" y="112454"/>
                    <a:pt x="353493" y="3985"/>
                  </a:cubicBezTo>
                  <a:lnTo>
                    <a:pt x="359445" y="1800"/>
                  </a:lnTo>
                  <a:lnTo>
                    <a:pt x="499191" y="295021"/>
                  </a:lnTo>
                  <a:cubicBezTo>
                    <a:pt x="518706" y="237414"/>
                    <a:pt x="535700" y="187248"/>
                    <a:pt x="555838" y="127888"/>
                  </a:cubicBezTo>
                  <a:cubicBezTo>
                    <a:pt x="574345" y="187176"/>
                    <a:pt x="590331" y="238302"/>
                    <a:pt x="608093" y="295261"/>
                  </a:cubicBezTo>
                  <a:lnTo>
                    <a:pt x="751967" y="106813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47" name="文本框 46"/>
            <p:cNvSpPr txBox="1"/>
            <p:nvPr/>
          </p:nvSpPr>
          <p:spPr>
            <a:xfrm>
              <a:off x="7181849" y="2182223"/>
              <a:ext cx="856123" cy="68639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r>
                <a:rPr lang="en-US" altLang="zh-CN" sz="2400" dirty="0">
                  <a:solidFill>
                    <a:schemeClr val="bg1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20XX</a:t>
              </a:r>
              <a:endParaRPr lang="zh-CN" altLang="en-US" sz="24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  <p:sp>
          <p:nvSpPr>
            <p:cNvPr id="48" name="文本框 47"/>
            <p:cNvSpPr txBox="1"/>
            <p:nvPr/>
          </p:nvSpPr>
          <p:spPr>
            <a:xfrm>
              <a:off x="2419349" y="1972387"/>
              <a:ext cx="3981451" cy="109466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dirty="0">
                  <a:solidFill>
                    <a:schemeClr val="bg1"/>
                  </a:solidFill>
                  <a:latin typeface="+mn-ea"/>
                </a:rPr>
                <a:t>通过差异化的产品或服务，解决</a:t>
              </a:r>
              <a:r>
                <a:rPr lang="en-US" altLang="zh-CN" dirty="0">
                  <a:solidFill>
                    <a:schemeClr val="bg1"/>
                  </a:solidFill>
                  <a:latin typeface="+mn-ea"/>
                </a:rPr>
                <a:t>PPT</a:t>
              </a:r>
              <a:r>
                <a:rPr lang="zh-CN" altLang="en-US" dirty="0">
                  <a:solidFill>
                    <a:schemeClr val="bg1"/>
                  </a:solidFill>
                  <a:latin typeface="+mn-ea"/>
                </a:rPr>
                <a:t>需求者对快速制作</a:t>
              </a:r>
              <a:r>
                <a:rPr lang="en-US" altLang="zh-CN" dirty="0">
                  <a:solidFill>
                    <a:schemeClr val="bg1"/>
                  </a:solidFill>
                  <a:latin typeface="+mn-ea"/>
                </a:rPr>
                <a:t>PPT</a:t>
              </a:r>
              <a:r>
                <a:rPr lang="zh-CN" altLang="en-US" dirty="0">
                  <a:solidFill>
                    <a:schemeClr val="bg1"/>
                  </a:solidFill>
                  <a:latin typeface="+mn-ea"/>
                </a:rPr>
                <a:t>的市场需求和痛点，实现更高的社会价值。</a:t>
              </a:r>
            </a:p>
          </p:txBody>
        </p:sp>
        <p:sp>
          <p:nvSpPr>
            <p:cNvPr id="49" name="任意多边形: 形状 48"/>
            <p:cNvSpPr/>
            <p:nvPr/>
          </p:nvSpPr>
          <p:spPr>
            <a:xfrm>
              <a:off x="2137410" y="2716530"/>
              <a:ext cx="4953000" cy="368300"/>
            </a:xfrm>
            <a:custGeom>
              <a:avLst/>
              <a:gdLst>
                <a:gd name="connsiteX0" fmla="*/ 4953000 w 4953000"/>
                <a:gd name="connsiteY0" fmla="*/ 0 h 368300"/>
                <a:gd name="connsiteX1" fmla="*/ 4406900 w 4953000"/>
                <a:gd name="connsiteY1" fmla="*/ 368300 h 368300"/>
                <a:gd name="connsiteX2" fmla="*/ 0 w 4953000"/>
                <a:gd name="connsiteY2" fmla="*/ 368300 h 368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53000" h="368300">
                  <a:moveTo>
                    <a:pt x="4953000" y="0"/>
                  </a:moveTo>
                  <a:lnTo>
                    <a:pt x="4406900" y="368300"/>
                  </a:lnTo>
                  <a:lnTo>
                    <a:pt x="0" y="368300"/>
                  </a:lnTo>
                </a:path>
              </a:pathLst>
            </a:custGeom>
            <a:ln w="12700">
              <a:solidFill>
                <a:schemeClr val="bg1"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50" name="图形 136"/>
            <p:cNvSpPr/>
            <p:nvPr/>
          </p:nvSpPr>
          <p:spPr>
            <a:xfrm flipH="1">
              <a:off x="2061843" y="2968283"/>
              <a:ext cx="219443" cy="214880"/>
            </a:xfrm>
            <a:custGeom>
              <a:avLst/>
              <a:gdLst>
                <a:gd name="connsiteX0" fmla="*/ 471965 w 941119"/>
                <a:gd name="connsiteY0" fmla="*/ 921371 h 921549"/>
                <a:gd name="connsiteX1" fmla="*/ 470026 w 941119"/>
                <a:gd name="connsiteY1" fmla="*/ 907245 h 921549"/>
                <a:gd name="connsiteX2" fmla="*/ 470026 w 941119"/>
                <a:gd name="connsiteY2" fmla="*/ 886680 h 921549"/>
                <a:gd name="connsiteX3" fmla="*/ 469296 w 941119"/>
                <a:gd name="connsiteY3" fmla="*/ 873871 h 921549"/>
                <a:gd name="connsiteX4" fmla="*/ 469012 w 941119"/>
                <a:gd name="connsiteY4" fmla="*/ 862574 h 921549"/>
                <a:gd name="connsiteX5" fmla="*/ 468211 w 941119"/>
                <a:gd name="connsiteY5" fmla="*/ 849266 h 921549"/>
                <a:gd name="connsiteX6" fmla="*/ 468016 w 941119"/>
                <a:gd name="connsiteY6" fmla="*/ 845157 h 921549"/>
                <a:gd name="connsiteX7" fmla="*/ 467144 w 941119"/>
                <a:gd name="connsiteY7" fmla="*/ 830301 h 921549"/>
                <a:gd name="connsiteX8" fmla="*/ 466966 w 941119"/>
                <a:gd name="connsiteY8" fmla="*/ 824662 h 921549"/>
                <a:gd name="connsiteX9" fmla="*/ 466201 w 941119"/>
                <a:gd name="connsiteY9" fmla="*/ 815980 h 921549"/>
                <a:gd name="connsiteX10" fmla="*/ 466041 w 941119"/>
                <a:gd name="connsiteY10" fmla="*/ 814468 h 921549"/>
                <a:gd name="connsiteX11" fmla="*/ 464813 w 941119"/>
                <a:gd name="connsiteY11" fmla="*/ 796037 h 921549"/>
                <a:gd name="connsiteX12" fmla="*/ 463176 w 941119"/>
                <a:gd name="connsiteY12" fmla="*/ 781271 h 921549"/>
                <a:gd name="connsiteX13" fmla="*/ 462892 w 941119"/>
                <a:gd name="connsiteY13" fmla="*/ 778727 h 921549"/>
                <a:gd name="connsiteX14" fmla="*/ 461113 w 941119"/>
                <a:gd name="connsiteY14" fmla="*/ 762431 h 921549"/>
                <a:gd name="connsiteX15" fmla="*/ 459992 w 941119"/>
                <a:gd name="connsiteY15" fmla="*/ 753286 h 921549"/>
                <a:gd name="connsiteX16" fmla="*/ 454904 w 941119"/>
                <a:gd name="connsiteY16" fmla="*/ 720890 h 921549"/>
                <a:gd name="connsiteX17" fmla="*/ 445137 w 941119"/>
                <a:gd name="connsiteY17" fmla="*/ 676307 h 921549"/>
                <a:gd name="connsiteX18" fmla="*/ 427524 w 941119"/>
                <a:gd name="connsiteY18" fmla="*/ 625888 h 921549"/>
                <a:gd name="connsiteX19" fmla="*/ 401924 w 941119"/>
                <a:gd name="connsiteY19" fmla="*/ 580256 h 921549"/>
                <a:gd name="connsiteX20" fmla="*/ 385378 w 941119"/>
                <a:gd name="connsiteY20" fmla="*/ 559992 h 921549"/>
                <a:gd name="connsiteX21" fmla="*/ 382372 w 941119"/>
                <a:gd name="connsiteY21" fmla="*/ 556434 h 921549"/>
                <a:gd name="connsiteX22" fmla="*/ 376554 w 941119"/>
                <a:gd name="connsiteY22" fmla="*/ 550635 h 921549"/>
                <a:gd name="connsiteX23" fmla="*/ 374170 w 941119"/>
                <a:gd name="connsiteY23" fmla="*/ 548695 h 921549"/>
                <a:gd name="connsiteX24" fmla="*/ 359404 w 941119"/>
                <a:gd name="connsiteY24" fmla="*/ 535940 h 921549"/>
                <a:gd name="connsiteX25" fmla="*/ 336526 w 941119"/>
                <a:gd name="connsiteY25" fmla="*/ 520302 h 921549"/>
                <a:gd name="connsiteX26" fmla="*/ 281909 w 941119"/>
                <a:gd name="connsiteY26" fmla="*/ 495395 h 921549"/>
                <a:gd name="connsiteX27" fmla="*/ 237966 w 941119"/>
                <a:gd name="connsiteY27" fmla="*/ 482942 h 921549"/>
                <a:gd name="connsiteX28" fmla="*/ 203239 w 941119"/>
                <a:gd name="connsiteY28" fmla="*/ 476199 h 921549"/>
                <a:gd name="connsiteX29" fmla="*/ 171839 w 941119"/>
                <a:gd name="connsiteY29" fmla="*/ 471449 h 921549"/>
                <a:gd name="connsiteX30" fmla="*/ 158585 w 941119"/>
                <a:gd name="connsiteY30" fmla="*/ 470043 h 921549"/>
                <a:gd name="connsiteX31" fmla="*/ 145349 w 941119"/>
                <a:gd name="connsiteY31" fmla="*/ 468496 h 921549"/>
                <a:gd name="connsiteX32" fmla="*/ 142306 w 941119"/>
                <a:gd name="connsiteY32" fmla="*/ 468140 h 921549"/>
                <a:gd name="connsiteX33" fmla="*/ 132611 w 941119"/>
                <a:gd name="connsiteY33" fmla="*/ 467339 h 921549"/>
                <a:gd name="connsiteX34" fmla="*/ 114180 w 941119"/>
                <a:gd name="connsiteY34" fmla="*/ 466023 h 921549"/>
                <a:gd name="connsiteX35" fmla="*/ 107063 w 941119"/>
                <a:gd name="connsiteY35" fmla="*/ 465364 h 921549"/>
                <a:gd name="connsiteX36" fmla="*/ 105533 w 941119"/>
                <a:gd name="connsiteY36" fmla="*/ 465133 h 921549"/>
                <a:gd name="connsiteX37" fmla="*/ 82975 w 941119"/>
                <a:gd name="connsiteY37" fmla="*/ 463977 h 921549"/>
                <a:gd name="connsiteX38" fmla="*/ 67604 w 941119"/>
                <a:gd name="connsiteY38" fmla="*/ 463176 h 921549"/>
                <a:gd name="connsiteX39" fmla="*/ 58887 w 941119"/>
                <a:gd name="connsiteY39" fmla="*/ 462963 h 921549"/>
                <a:gd name="connsiteX40" fmla="*/ 38374 w 941119"/>
                <a:gd name="connsiteY40" fmla="*/ 462073 h 921549"/>
                <a:gd name="connsiteX41" fmla="*/ 34265 w 941119"/>
                <a:gd name="connsiteY41" fmla="*/ 461984 h 921549"/>
                <a:gd name="connsiteX42" fmla="*/ 4892 w 941119"/>
                <a:gd name="connsiteY42" fmla="*/ 461931 h 921549"/>
                <a:gd name="connsiteX43" fmla="*/ 1334 w 941119"/>
                <a:gd name="connsiteY43" fmla="*/ 461344 h 921549"/>
                <a:gd name="connsiteX44" fmla="*/ 4394 w 941119"/>
                <a:gd name="connsiteY44" fmla="*/ 461077 h 921549"/>
                <a:gd name="connsiteX45" fmla="*/ 22416 w 941119"/>
                <a:gd name="connsiteY45" fmla="*/ 460952 h 921549"/>
                <a:gd name="connsiteX46" fmla="*/ 33090 w 941119"/>
                <a:gd name="connsiteY46" fmla="*/ 460205 h 921549"/>
                <a:gd name="connsiteX47" fmla="*/ 37200 w 941119"/>
                <a:gd name="connsiteY47" fmla="*/ 460027 h 921549"/>
                <a:gd name="connsiteX48" fmla="*/ 54688 w 941119"/>
                <a:gd name="connsiteY48" fmla="*/ 460027 h 921549"/>
                <a:gd name="connsiteX49" fmla="*/ 64918 w 941119"/>
                <a:gd name="connsiteY49" fmla="*/ 459334 h 921549"/>
                <a:gd name="connsiteX50" fmla="*/ 74151 w 941119"/>
                <a:gd name="connsiteY50" fmla="*/ 459031 h 921549"/>
                <a:gd name="connsiteX51" fmla="*/ 87992 w 941119"/>
                <a:gd name="connsiteY51" fmla="*/ 458195 h 921549"/>
                <a:gd name="connsiteX52" fmla="*/ 93116 w 941119"/>
                <a:gd name="connsiteY52" fmla="*/ 457999 h 921549"/>
                <a:gd name="connsiteX53" fmla="*/ 105391 w 941119"/>
                <a:gd name="connsiteY53" fmla="*/ 457163 h 921549"/>
                <a:gd name="connsiteX54" fmla="*/ 109501 w 941119"/>
                <a:gd name="connsiteY54" fmla="*/ 456985 h 921549"/>
                <a:gd name="connsiteX55" fmla="*/ 120744 w 941119"/>
                <a:gd name="connsiteY55" fmla="*/ 456131 h 921549"/>
                <a:gd name="connsiteX56" fmla="*/ 124302 w 941119"/>
                <a:gd name="connsiteY56" fmla="*/ 455953 h 921549"/>
                <a:gd name="connsiteX57" fmla="*/ 132468 w 941119"/>
                <a:gd name="connsiteY57" fmla="*/ 455171 h 921549"/>
                <a:gd name="connsiteX58" fmla="*/ 133998 w 941119"/>
                <a:gd name="connsiteY58" fmla="*/ 454993 h 921549"/>
                <a:gd name="connsiteX59" fmla="*/ 149850 w 941119"/>
                <a:gd name="connsiteY59" fmla="*/ 453747 h 921549"/>
                <a:gd name="connsiteX60" fmla="*/ 163050 w 941119"/>
                <a:gd name="connsiteY60" fmla="*/ 452128 h 921549"/>
                <a:gd name="connsiteX61" fmla="*/ 174774 w 941119"/>
                <a:gd name="connsiteY61" fmla="*/ 450794 h 921549"/>
                <a:gd name="connsiteX62" fmla="*/ 193543 w 941119"/>
                <a:gd name="connsiteY62" fmla="*/ 448125 h 921549"/>
                <a:gd name="connsiteX63" fmla="*/ 214251 w 941119"/>
                <a:gd name="connsiteY63" fmla="*/ 444656 h 921549"/>
                <a:gd name="connsiteX64" fmla="*/ 226367 w 941119"/>
                <a:gd name="connsiteY64" fmla="*/ 442450 h 921549"/>
                <a:gd name="connsiteX65" fmla="*/ 281357 w 941119"/>
                <a:gd name="connsiteY65" fmla="*/ 427649 h 921549"/>
                <a:gd name="connsiteX66" fmla="*/ 326634 w 941119"/>
                <a:gd name="connsiteY66" fmla="*/ 408079 h 921549"/>
                <a:gd name="connsiteX67" fmla="*/ 363425 w 941119"/>
                <a:gd name="connsiteY67" fmla="*/ 383724 h 921549"/>
                <a:gd name="connsiteX68" fmla="*/ 387834 w 941119"/>
                <a:gd name="connsiteY68" fmla="*/ 360205 h 921549"/>
                <a:gd name="connsiteX69" fmla="*/ 411708 w 941119"/>
                <a:gd name="connsiteY69" fmla="*/ 327470 h 921549"/>
                <a:gd name="connsiteX70" fmla="*/ 423681 w 941119"/>
                <a:gd name="connsiteY70" fmla="*/ 305321 h 921549"/>
                <a:gd name="connsiteX71" fmla="*/ 440138 w 941119"/>
                <a:gd name="connsiteY71" fmla="*/ 262624 h 921549"/>
                <a:gd name="connsiteX72" fmla="*/ 450527 w 941119"/>
                <a:gd name="connsiteY72" fmla="*/ 222915 h 921549"/>
                <a:gd name="connsiteX73" fmla="*/ 455082 w 941119"/>
                <a:gd name="connsiteY73" fmla="*/ 200286 h 921549"/>
                <a:gd name="connsiteX74" fmla="*/ 458640 w 941119"/>
                <a:gd name="connsiteY74" fmla="*/ 177514 h 921549"/>
                <a:gd name="connsiteX75" fmla="*/ 460419 w 941119"/>
                <a:gd name="connsiteY75" fmla="*/ 166840 h 921549"/>
                <a:gd name="connsiteX76" fmla="*/ 461415 w 941119"/>
                <a:gd name="connsiteY76" fmla="*/ 158176 h 921549"/>
                <a:gd name="connsiteX77" fmla="*/ 462803 w 941119"/>
                <a:gd name="connsiteY77" fmla="*/ 144922 h 921549"/>
                <a:gd name="connsiteX78" fmla="*/ 464422 w 941119"/>
                <a:gd name="connsiteY78" fmla="*/ 130155 h 921549"/>
                <a:gd name="connsiteX79" fmla="*/ 464689 w 941119"/>
                <a:gd name="connsiteY79" fmla="*/ 128643 h 921549"/>
                <a:gd name="connsiteX80" fmla="*/ 465881 w 941119"/>
                <a:gd name="connsiteY80" fmla="*/ 110728 h 921549"/>
                <a:gd name="connsiteX81" fmla="*/ 466557 w 941119"/>
                <a:gd name="connsiteY81" fmla="*/ 104110 h 921549"/>
                <a:gd name="connsiteX82" fmla="*/ 466788 w 941119"/>
                <a:gd name="connsiteY82" fmla="*/ 102580 h 921549"/>
                <a:gd name="connsiteX83" fmla="*/ 467944 w 941119"/>
                <a:gd name="connsiteY83" fmla="*/ 80538 h 921549"/>
                <a:gd name="connsiteX84" fmla="*/ 468674 w 941119"/>
                <a:gd name="connsiteY84" fmla="*/ 69294 h 921549"/>
                <a:gd name="connsiteX85" fmla="*/ 468958 w 941119"/>
                <a:gd name="connsiteY85" fmla="*/ 61075 h 921549"/>
                <a:gd name="connsiteX86" fmla="*/ 469795 w 941119"/>
                <a:gd name="connsiteY86" fmla="*/ 45188 h 921549"/>
                <a:gd name="connsiteX87" fmla="*/ 469919 w 941119"/>
                <a:gd name="connsiteY87" fmla="*/ 41096 h 921549"/>
                <a:gd name="connsiteX88" fmla="*/ 470026 w 941119"/>
                <a:gd name="connsiteY88" fmla="*/ 10230 h 921549"/>
                <a:gd name="connsiteX89" fmla="*/ 471947 w 941119"/>
                <a:gd name="connsiteY89" fmla="*/ 1334 h 921549"/>
                <a:gd name="connsiteX90" fmla="*/ 471947 w 941119"/>
                <a:gd name="connsiteY90" fmla="*/ 5462 h 921549"/>
                <a:gd name="connsiteX91" fmla="*/ 472054 w 941119"/>
                <a:gd name="connsiteY91" fmla="*/ 28589 h 921549"/>
                <a:gd name="connsiteX92" fmla="*/ 472783 w 941119"/>
                <a:gd name="connsiteY92" fmla="*/ 40883 h 921549"/>
                <a:gd name="connsiteX93" fmla="*/ 473068 w 941119"/>
                <a:gd name="connsiteY93" fmla="*/ 51664 h 921549"/>
                <a:gd name="connsiteX94" fmla="*/ 473904 w 941119"/>
                <a:gd name="connsiteY94" fmla="*/ 68067 h 921549"/>
                <a:gd name="connsiteX95" fmla="*/ 474100 w 941119"/>
                <a:gd name="connsiteY95" fmla="*/ 75183 h 921549"/>
                <a:gd name="connsiteX96" fmla="*/ 474900 w 941119"/>
                <a:gd name="connsiteY96" fmla="*/ 86942 h 921549"/>
                <a:gd name="connsiteX97" fmla="*/ 475096 w 941119"/>
                <a:gd name="connsiteY97" fmla="*/ 90500 h 921549"/>
                <a:gd name="connsiteX98" fmla="*/ 475986 w 941119"/>
                <a:gd name="connsiteY98" fmla="*/ 103808 h 921549"/>
                <a:gd name="connsiteX99" fmla="*/ 476146 w 941119"/>
                <a:gd name="connsiteY99" fmla="*/ 108415 h 921549"/>
                <a:gd name="connsiteX100" fmla="*/ 476893 w 941119"/>
                <a:gd name="connsiteY100" fmla="*/ 116065 h 921549"/>
                <a:gd name="connsiteX101" fmla="*/ 477071 w 941119"/>
                <a:gd name="connsiteY101" fmla="*/ 117595 h 921549"/>
                <a:gd name="connsiteX102" fmla="*/ 478316 w 941119"/>
                <a:gd name="connsiteY102" fmla="*/ 134479 h 921549"/>
                <a:gd name="connsiteX103" fmla="*/ 480095 w 941119"/>
                <a:gd name="connsiteY103" fmla="*/ 149227 h 921549"/>
                <a:gd name="connsiteX104" fmla="*/ 481163 w 941119"/>
                <a:gd name="connsiteY104" fmla="*/ 159421 h 921549"/>
                <a:gd name="connsiteX105" fmla="*/ 491339 w 941119"/>
                <a:gd name="connsiteY105" fmla="*/ 221083 h 921549"/>
                <a:gd name="connsiteX106" fmla="*/ 508204 w 941119"/>
                <a:gd name="connsiteY106" fmla="*/ 280290 h 921549"/>
                <a:gd name="connsiteX107" fmla="*/ 538448 w 941119"/>
                <a:gd name="connsiteY107" fmla="*/ 339639 h 921549"/>
                <a:gd name="connsiteX108" fmla="*/ 552556 w 941119"/>
                <a:gd name="connsiteY108" fmla="*/ 357928 h 921549"/>
                <a:gd name="connsiteX109" fmla="*/ 567073 w 941119"/>
                <a:gd name="connsiteY109" fmla="*/ 373210 h 921549"/>
                <a:gd name="connsiteX110" fmla="*/ 587550 w 941119"/>
                <a:gd name="connsiteY110" fmla="*/ 390289 h 921549"/>
                <a:gd name="connsiteX111" fmla="*/ 609077 w 941119"/>
                <a:gd name="connsiteY111" fmla="*/ 404325 h 921549"/>
                <a:gd name="connsiteX112" fmla="*/ 644249 w 941119"/>
                <a:gd name="connsiteY112" fmla="*/ 421297 h 921549"/>
                <a:gd name="connsiteX113" fmla="*/ 694062 w 941119"/>
                <a:gd name="connsiteY113" fmla="*/ 437202 h 921549"/>
                <a:gd name="connsiteX114" fmla="*/ 725106 w 941119"/>
                <a:gd name="connsiteY114" fmla="*/ 444087 h 921549"/>
                <a:gd name="connsiteX115" fmla="*/ 746846 w 941119"/>
                <a:gd name="connsiteY115" fmla="*/ 447645 h 921549"/>
                <a:gd name="connsiteX116" fmla="*/ 771664 w 941119"/>
                <a:gd name="connsiteY116" fmla="*/ 451328 h 921549"/>
                <a:gd name="connsiteX117" fmla="*/ 784936 w 941119"/>
                <a:gd name="connsiteY117" fmla="*/ 452644 h 921549"/>
                <a:gd name="connsiteX118" fmla="*/ 800200 w 941119"/>
                <a:gd name="connsiteY118" fmla="*/ 454423 h 921549"/>
                <a:gd name="connsiteX119" fmla="*/ 804292 w 941119"/>
                <a:gd name="connsiteY119" fmla="*/ 454672 h 921549"/>
                <a:gd name="connsiteX120" fmla="*/ 811408 w 941119"/>
                <a:gd name="connsiteY120" fmla="*/ 455420 h 921549"/>
                <a:gd name="connsiteX121" fmla="*/ 812422 w 941119"/>
                <a:gd name="connsiteY121" fmla="*/ 455580 h 921549"/>
                <a:gd name="connsiteX122" fmla="*/ 830337 w 941119"/>
                <a:gd name="connsiteY122" fmla="*/ 456754 h 921549"/>
                <a:gd name="connsiteX123" fmla="*/ 839535 w 941119"/>
                <a:gd name="connsiteY123" fmla="*/ 457519 h 921549"/>
                <a:gd name="connsiteX124" fmla="*/ 841065 w 941119"/>
                <a:gd name="connsiteY124" fmla="*/ 457697 h 921549"/>
                <a:gd name="connsiteX125" fmla="*/ 870829 w 941119"/>
                <a:gd name="connsiteY125" fmla="*/ 458871 h 921549"/>
                <a:gd name="connsiteX126" fmla="*/ 879510 w 941119"/>
                <a:gd name="connsiteY126" fmla="*/ 459529 h 921549"/>
                <a:gd name="connsiteX127" fmla="*/ 883602 w 941119"/>
                <a:gd name="connsiteY127" fmla="*/ 459778 h 921549"/>
                <a:gd name="connsiteX128" fmla="*/ 900059 w 941119"/>
                <a:gd name="connsiteY128" fmla="*/ 459885 h 921549"/>
                <a:gd name="connsiteX129" fmla="*/ 913384 w 941119"/>
                <a:gd name="connsiteY129" fmla="*/ 460632 h 921549"/>
                <a:gd name="connsiteX130" fmla="*/ 923133 w 941119"/>
                <a:gd name="connsiteY130" fmla="*/ 460846 h 921549"/>
                <a:gd name="connsiteX131" fmla="*/ 940621 w 941119"/>
                <a:gd name="connsiteY131" fmla="*/ 461522 h 921549"/>
                <a:gd name="connsiteX132" fmla="*/ 937561 w 941119"/>
                <a:gd name="connsiteY132" fmla="*/ 461806 h 921549"/>
                <a:gd name="connsiteX133" fmla="*/ 906694 w 941119"/>
                <a:gd name="connsiteY133" fmla="*/ 461949 h 921549"/>
                <a:gd name="connsiteX134" fmla="*/ 900557 w 941119"/>
                <a:gd name="connsiteY134" fmla="*/ 462482 h 921549"/>
                <a:gd name="connsiteX135" fmla="*/ 895967 w 941119"/>
                <a:gd name="connsiteY135" fmla="*/ 462838 h 921549"/>
                <a:gd name="connsiteX136" fmla="*/ 881040 w 941119"/>
                <a:gd name="connsiteY136" fmla="*/ 462945 h 921549"/>
                <a:gd name="connsiteX137" fmla="*/ 870811 w 941119"/>
                <a:gd name="connsiteY137" fmla="*/ 463639 h 921549"/>
                <a:gd name="connsiteX138" fmla="*/ 860546 w 941119"/>
                <a:gd name="connsiteY138" fmla="*/ 463959 h 921549"/>
                <a:gd name="connsiteX139" fmla="*/ 850316 w 941119"/>
                <a:gd name="connsiteY139" fmla="*/ 464688 h 921549"/>
                <a:gd name="connsiteX140" fmla="*/ 844677 w 941119"/>
                <a:gd name="connsiteY140" fmla="*/ 464955 h 921549"/>
                <a:gd name="connsiteX141" fmla="*/ 832401 w 941119"/>
                <a:gd name="connsiteY141" fmla="*/ 465809 h 921549"/>
                <a:gd name="connsiteX142" fmla="*/ 827793 w 941119"/>
                <a:gd name="connsiteY142" fmla="*/ 466005 h 921549"/>
                <a:gd name="connsiteX143" fmla="*/ 818596 w 941119"/>
                <a:gd name="connsiteY143" fmla="*/ 466788 h 921549"/>
                <a:gd name="connsiteX144" fmla="*/ 817066 w 941119"/>
                <a:gd name="connsiteY144" fmla="*/ 466966 h 921549"/>
                <a:gd name="connsiteX145" fmla="*/ 800200 w 941119"/>
                <a:gd name="connsiteY145" fmla="*/ 468264 h 921549"/>
                <a:gd name="connsiteX146" fmla="*/ 785416 w 941119"/>
                <a:gd name="connsiteY146" fmla="*/ 469777 h 921549"/>
                <a:gd name="connsiteX147" fmla="*/ 773194 w 941119"/>
                <a:gd name="connsiteY147" fmla="*/ 471182 h 921549"/>
                <a:gd name="connsiteX148" fmla="*/ 762004 w 941119"/>
                <a:gd name="connsiteY148" fmla="*/ 472481 h 921549"/>
                <a:gd name="connsiteX149" fmla="*/ 751881 w 941119"/>
                <a:gd name="connsiteY149" fmla="*/ 474117 h 921549"/>
                <a:gd name="connsiteX150" fmla="*/ 724075 w 941119"/>
                <a:gd name="connsiteY150" fmla="*/ 478654 h 921549"/>
                <a:gd name="connsiteX151" fmla="*/ 689063 w 941119"/>
                <a:gd name="connsiteY151" fmla="*/ 486606 h 921549"/>
                <a:gd name="connsiteX152" fmla="*/ 637061 w 941119"/>
                <a:gd name="connsiteY152" fmla="*/ 504272 h 921549"/>
                <a:gd name="connsiteX153" fmla="*/ 592069 w 941119"/>
                <a:gd name="connsiteY153" fmla="*/ 528948 h 921549"/>
                <a:gd name="connsiteX154" fmla="*/ 567073 w 941119"/>
                <a:gd name="connsiteY154" fmla="*/ 549531 h 921549"/>
                <a:gd name="connsiteX155" fmla="*/ 560153 w 941119"/>
                <a:gd name="connsiteY155" fmla="*/ 556434 h 921549"/>
                <a:gd name="connsiteX156" fmla="*/ 541312 w 941119"/>
                <a:gd name="connsiteY156" fmla="*/ 578797 h 921549"/>
                <a:gd name="connsiteX157" fmla="*/ 520355 w 941119"/>
                <a:gd name="connsiteY157" fmla="*/ 613524 h 921549"/>
                <a:gd name="connsiteX158" fmla="*/ 507350 w 941119"/>
                <a:gd name="connsiteY158" fmla="*/ 644266 h 921549"/>
                <a:gd name="connsiteX159" fmla="*/ 493314 w 941119"/>
                <a:gd name="connsiteY159" fmla="*/ 692034 h 921549"/>
                <a:gd name="connsiteX160" fmla="*/ 487514 w 941119"/>
                <a:gd name="connsiteY160" fmla="*/ 720143 h 921549"/>
                <a:gd name="connsiteX161" fmla="*/ 483137 w 941119"/>
                <a:gd name="connsiteY161" fmla="*/ 747985 h 921549"/>
                <a:gd name="connsiteX162" fmla="*/ 479971 w 941119"/>
                <a:gd name="connsiteY162" fmla="*/ 771860 h 921549"/>
                <a:gd name="connsiteX163" fmla="*/ 478281 w 941119"/>
                <a:gd name="connsiteY163" fmla="*/ 786092 h 921549"/>
                <a:gd name="connsiteX164" fmla="*/ 476929 w 941119"/>
                <a:gd name="connsiteY164" fmla="*/ 802442 h 921549"/>
                <a:gd name="connsiteX165" fmla="*/ 475310 w 941119"/>
                <a:gd name="connsiteY165" fmla="*/ 822367 h 921549"/>
                <a:gd name="connsiteX166" fmla="*/ 475185 w 941119"/>
                <a:gd name="connsiteY166" fmla="*/ 823381 h 921549"/>
                <a:gd name="connsiteX167" fmla="*/ 474064 w 941119"/>
                <a:gd name="connsiteY167" fmla="*/ 844392 h 921549"/>
                <a:gd name="connsiteX168" fmla="*/ 473246 w 941119"/>
                <a:gd name="connsiteY168" fmla="*/ 859264 h 921549"/>
                <a:gd name="connsiteX169" fmla="*/ 473015 w 941119"/>
                <a:gd name="connsiteY169" fmla="*/ 869014 h 921549"/>
                <a:gd name="connsiteX170" fmla="*/ 472178 w 941119"/>
                <a:gd name="connsiteY170" fmla="*/ 884883 h 921549"/>
                <a:gd name="connsiteX171" fmla="*/ 472036 w 941119"/>
                <a:gd name="connsiteY171" fmla="*/ 888992 h 921549"/>
                <a:gd name="connsiteX172" fmla="*/ 471912 w 941119"/>
                <a:gd name="connsiteY172" fmla="*/ 916265 h 921549"/>
                <a:gd name="connsiteX173" fmla="*/ 471965 w 941119"/>
                <a:gd name="connsiteY173" fmla="*/ 921371 h 921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</a:cxnLst>
              <a:rect l="l" t="t" r="r" b="b"/>
              <a:pathLst>
                <a:path w="941119" h="921549">
                  <a:moveTo>
                    <a:pt x="471965" y="921371"/>
                  </a:moveTo>
                  <a:cubicBezTo>
                    <a:pt x="470378" y="916840"/>
                    <a:pt x="469718" y="912036"/>
                    <a:pt x="470026" y="907245"/>
                  </a:cubicBezTo>
                  <a:cubicBezTo>
                    <a:pt x="470026" y="900396"/>
                    <a:pt x="470026" y="893529"/>
                    <a:pt x="470026" y="886680"/>
                  </a:cubicBezTo>
                  <a:cubicBezTo>
                    <a:pt x="470102" y="882398"/>
                    <a:pt x="469859" y="878115"/>
                    <a:pt x="469296" y="873871"/>
                  </a:cubicBezTo>
                  <a:cubicBezTo>
                    <a:pt x="468951" y="870115"/>
                    <a:pt x="468857" y="866342"/>
                    <a:pt x="469012" y="862574"/>
                  </a:cubicBezTo>
                  <a:cubicBezTo>
                    <a:pt x="469012" y="858126"/>
                    <a:pt x="469279" y="853678"/>
                    <a:pt x="468211" y="849266"/>
                  </a:cubicBezTo>
                  <a:cubicBezTo>
                    <a:pt x="468003" y="847907"/>
                    <a:pt x="467937" y="846530"/>
                    <a:pt x="468016" y="845157"/>
                  </a:cubicBezTo>
                  <a:cubicBezTo>
                    <a:pt x="467891" y="840211"/>
                    <a:pt x="468229" y="835229"/>
                    <a:pt x="467144" y="830301"/>
                  </a:cubicBezTo>
                  <a:cubicBezTo>
                    <a:pt x="466896" y="828432"/>
                    <a:pt x="466838" y="826542"/>
                    <a:pt x="466966" y="824662"/>
                  </a:cubicBezTo>
                  <a:cubicBezTo>
                    <a:pt x="467130" y="821746"/>
                    <a:pt x="466872" y="818823"/>
                    <a:pt x="466201" y="815980"/>
                  </a:cubicBezTo>
                  <a:cubicBezTo>
                    <a:pt x="466059" y="815489"/>
                    <a:pt x="466005" y="814977"/>
                    <a:pt x="466041" y="814468"/>
                  </a:cubicBezTo>
                  <a:cubicBezTo>
                    <a:pt x="466414" y="808277"/>
                    <a:pt x="465027" y="802192"/>
                    <a:pt x="464813" y="796037"/>
                  </a:cubicBezTo>
                  <a:cubicBezTo>
                    <a:pt x="464635" y="791091"/>
                    <a:pt x="463746" y="786199"/>
                    <a:pt x="463176" y="781271"/>
                  </a:cubicBezTo>
                  <a:cubicBezTo>
                    <a:pt x="463038" y="780428"/>
                    <a:pt x="462943" y="779579"/>
                    <a:pt x="462892" y="778727"/>
                  </a:cubicBezTo>
                  <a:cubicBezTo>
                    <a:pt x="462629" y="773263"/>
                    <a:pt x="462034" y="767821"/>
                    <a:pt x="461113" y="762431"/>
                  </a:cubicBezTo>
                  <a:cubicBezTo>
                    <a:pt x="460686" y="759388"/>
                    <a:pt x="460401" y="756329"/>
                    <a:pt x="459992" y="753286"/>
                  </a:cubicBezTo>
                  <a:cubicBezTo>
                    <a:pt x="458498" y="742452"/>
                    <a:pt x="456754" y="731671"/>
                    <a:pt x="454904" y="720890"/>
                  </a:cubicBezTo>
                  <a:cubicBezTo>
                    <a:pt x="452420" y="705871"/>
                    <a:pt x="449159" y="690989"/>
                    <a:pt x="445137" y="676307"/>
                  </a:cubicBezTo>
                  <a:cubicBezTo>
                    <a:pt x="440458" y="659107"/>
                    <a:pt x="434573" y="642259"/>
                    <a:pt x="427524" y="625888"/>
                  </a:cubicBezTo>
                  <a:cubicBezTo>
                    <a:pt x="420559" y="609848"/>
                    <a:pt x="411982" y="594559"/>
                    <a:pt x="401924" y="580256"/>
                  </a:cubicBezTo>
                  <a:cubicBezTo>
                    <a:pt x="396960" y="573068"/>
                    <a:pt x="391427" y="566292"/>
                    <a:pt x="385378" y="559992"/>
                  </a:cubicBezTo>
                  <a:cubicBezTo>
                    <a:pt x="384293" y="558889"/>
                    <a:pt x="383333" y="557680"/>
                    <a:pt x="382372" y="556434"/>
                  </a:cubicBezTo>
                  <a:cubicBezTo>
                    <a:pt x="380666" y="554280"/>
                    <a:pt x="378714" y="552333"/>
                    <a:pt x="376554" y="550635"/>
                  </a:cubicBezTo>
                  <a:cubicBezTo>
                    <a:pt x="375722" y="550037"/>
                    <a:pt x="374925" y="549389"/>
                    <a:pt x="374170" y="548695"/>
                  </a:cubicBezTo>
                  <a:cubicBezTo>
                    <a:pt x="369525" y="544134"/>
                    <a:pt x="364594" y="539873"/>
                    <a:pt x="359404" y="535940"/>
                  </a:cubicBezTo>
                  <a:cubicBezTo>
                    <a:pt x="352144" y="530209"/>
                    <a:pt x="344501" y="524984"/>
                    <a:pt x="336526" y="520302"/>
                  </a:cubicBezTo>
                  <a:cubicBezTo>
                    <a:pt x="319182" y="510227"/>
                    <a:pt x="300888" y="501885"/>
                    <a:pt x="281909" y="495395"/>
                  </a:cubicBezTo>
                  <a:cubicBezTo>
                    <a:pt x="267490" y="490476"/>
                    <a:pt x="252821" y="486320"/>
                    <a:pt x="237966" y="482942"/>
                  </a:cubicBezTo>
                  <a:cubicBezTo>
                    <a:pt x="226473" y="480291"/>
                    <a:pt x="214927" y="477853"/>
                    <a:pt x="203239" y="476199"/>
                  </a:cubicBezTo>
                  <a:cubicBezTo>
                    <a:pt x="192760" y="474722"/>
                    <a:pt x="182335" y="472641"/>
                    <a:pt x="171839" y="471449"/>
                  </a:cubicBezTo>
                  <a:cubicBezTo>
                    <a:pt x="167444" y="470933"/>
                    <a:pt x="162943" y="470239"/>
                    <a:pt x="158585" y="470043"/>
                  </a:cubicBezTo>
                  <a:cubicBezTo>
                    <a:pt x="154226" y="469848"/>
                    <a:pt x="149690" y="469047"/>
                    <a:pt x="145349" y="468496"/>
                  </a:cubicBezTo>
                  <a:cubicBezTo>
                    <a:pt x="144341" y="468325"/>
                    <a:pt x="143326" y="468206"/>
                    <a:pt x="142306" y="468140"/>
                  </a:cubicBezTo>
                  <a:cubicBezTo>
                    <a:pt x="139033" y="468140"/>
                    <a:pt x="135795" y="467410"/>
                    <a:pt x="132611" y="467339"/>
                  </a:cubicBezTo>
                  <a:cubicBezTo>
                    <a:pt x="126420" y="467197"/>
                    <a:pt x="120353" y="465863"/>
                    <a:pt x="114180" y="466023"/>
                  </a:cubicBezTo>
                  <a:cubicBezTo>
                    <a:pt x="111788" y="466194"/>
                    <a:pt x="109383" y="465971"/>
                    <a:pt x="107063" y="465364"/>
                  </a:cubicBezTo>
                  <a:cubicBezTo>
                    <a:pt x="106570" y="465201"/>
                    <a:pt x="106053" y="465123"/>
                    <a:pt x="105533" y="465133"/>
                  </a:cubicBezTo>
                  <a:cubicBezTo>
                    <a:pt x="97972" y="465489"/>
                    <a:pt x="90518" y="464101"/>
                    <a:pt x="82975" y="463977"/>
                  </a:cubicBezTo>
                  <a:cubicBezTo>
                    <a:pt x="77838" y="464155"/>
                    <a:pt x="72695" y="463886"/>
                    <a:pt x="67604" y="463176"/>
                  </a:cubicBezTo>
                  <a:cubicBezTo>
                    <a:pt x="64708" y="462883"/>
                    <a:pt x="61794" y="462812"/>
                    <a:pt x="58887" y="462963"/>
                  </a:cubicBezTo>
                  <a:cubicBezTo>
                    <a:pt x="52037" y="462767"/>
                    <a:pt x="45170" y="463425"/>
                    <a:pt x="38374" y="462073"/>
                  </a:cubicBezTo>
                  <a:cubicBezTo>
                    <a:pt x="37010" y="461918"/>
                    <a:pt x="35634" y="461888"/>
                    <a:pt x="34265" y="461984"/>
                  </a:cubicBezTo>
                  <a:lnTo>
                    <a:pt x="4892" y="461931"/>
                  </a:lnTo>
                  <a:cubicBezTo>
                    <a:pt x="3677" y="462016"/>
                    <a:pt x="2458" y="461815"/>
                    <a:pt x="1334" y="461344"/>
                  </a:cubicBezTo>
                  <a:cubicBezTo>
                    <a:pt x="2348" y="461255"/>
                    <a:pt x="3380" y="461095"/>
                    <a:pt x="4394" y="461077"/>
                  </a:cubicBezTo>
                  <a:lnTo>
                    <a:pt x="22416" y="460952"/>
                  </a:lnTo>
                  <a:cubicBezTo>
                    <a:pt x="25991" y="461127"/>
                    <a:pt x="29574" y="460876"/>
                    <a:pt x="33090" y="460205"/>
                  </a:cubicBezTo>
                  <a:cubicBezTo>
                    <a:pt x="34449" y="459994"/>
                    <a:pt x="35828" y="459935"/>
                    <a:pt x="37200" y="460027"/>
                  </a:cubicBezTo>
                  <a:cubicBezTo>
                    <a:pt x="43035" y="460027"/>
                    <a:pt x="48853" y="460027"/>
                    <a:pt x="54688" y="460027"/>
                  </a:cubicBezTo>
                  <a:cubicBezTo>
                    <a:pt x="58111" y="460079"/>
                    <a:pt x="61533" y="459848"/>
                    <a:pt x="64918" y="459334"/>
                  </a:cubicBezTo>
                  <a:cubicBezTo>
                    <a:pt x="67984" y="459010"/>
                    <a:pt x="71070" y="458908"/>
                    <a:pt x="74151" y="459031"/>
                  </a:cubicBezTo>
                  <a:cubicBezTo>
                    <a:pt x="78781" y="459232"/>
                    <a:pt x="83420" y="458953"/>
                    <a:pt x="87992" y="458195"/>
                  </a:cubicBezTo>
                  <a:cubicBezTo>
                    <a:pt x="89689" y="457960"/>
                    <a:pt x="91405" y="457894"/>
                    <a:pt x="93116" y="457999"/>
                  </a:cubicBezTo>
                  <a:cubicBezTo>
                    <a:pt x="97226" y="458202"/>
                    <a:pt x="101346" y="457921"/>
                    <a:pt x="105391" y="457163"/>
                  </a:cubicBezTo>
                  <a:cubicBezTo>
                    <a:pt x="106750" y="456951"/>
                    <a:pt x="108129" y="456891"/>
                    <a:pt x="109501" y="456985"/>
                  </a:cubicBezTo>
                  <a:cubicBezTo>
                    <a:pt x="113269" y="457163"/>
                    <a:pt x="117046" y="456877"/>
                    <a:pt x="120744" y="456131"/>
                  </a:cubicBezTo>
                  <a:cubicBezTo>
                    <a:pt x="121919" y="455930"/>
                    <a:pt x="123113" y="455870"/>
                    <a:pt x="124302" y="455953"/>
                  </a:cubicBezTo>
                  <a:cubicBezTo>
                    <a:pt x="127048" y="456103"/>
                    <a:pt x="129801" y="455839"/>
                    <a:pt x="132468" y="455171"/>
                  </a:cubicBezTo>
                  <a:cubicBezTo>
                    <a:pt x="132964" y="455021"/>
                    <a:pt x="133482" y="454962"/>
                    <a:pt x="133998" y="454993"/>
                  </a:cubicBezTo>
                  <a:cubicBezTo>
                    <a:pt x="139335" y="455384"/>
                    <a:pt x="144530" y="453907"/>
                    <a:pt x="149850" y="453747"/>
                  </a:cubicBezTo>
                  <a:cubicBezTo>
                    <a:pt x="154262" y="453623"/>
                    <a:pt x="158745" y="452680"/>
                    <a:pt x="163050" y="452128"/>
                  </a:cubicBezTo>
                  <a:cubicBezTo>
                    <a:pt x="166964" y="451648"/>
                    <a:pt x="170878" y="451310"/>
                    <a:pt x="174774" y="450794"/>
                  </a:cubicBezTo>
                  <a:cubicBezTo>
                    <a:pt x="181036" y="449940"/>
                    <a:pt x="187228" y="448926"/>
                    <a:pt x="193543" y="448125"/>
                  </a:cubicBezTo>
                  <a:cubicBezTo>
                    <a:pt x="200499" y="447254"/>
                    <a:pt x="207384" y="445973"/>
                    <a:pt x="214251" y="444656"/>
                  </a:cubicBezTo>
                  <a:cubicBezTo>
                    <a:pt x="218290" y="443874"/>
                    <a:pt x="222364" y="443322"/>
                    <a:pt x="226367" y="442450"/>
                  </a:cubicBezTo>
                  <a:cubicBezTo>
                    <a:pt x="244963" y="438563"/>
                    <a:pt x="263323" y="433621"/>
                    <a:pt x="281357" y="427649"/>
                  </a:cubicBezTo>
                  <a:cubicBezTo>
                    <a:pt x="296960" y="422374"/>
                    <a:pt x="312103" y="415829"/>
                    <a:pt x="326634" y="408079"/>
                  </a:cubicBezTo>
                  <a:cubicBezTo>
                    <a:pt x="339643" y="401148"/>
                    <a:pt x="351963" y="392993"/>
                    <a:pt x="363425" y="383724"/>
                  </a:cubicBezTo>
                  <a:cubicBezTo>
                    <a:pt x="372173" y="376544"/>
                    <a:pt x="380335" y="368680"/>
                    <a:pt x="387834" y="360205"/>
                  </a:cubicBezTo>
                  <a:cubicBezTo>
                    <a:pt x="396875" y="350126"/>
                    <a:pt x="404875" y="339159"/>
                    <a:pt x="411708" y="327470"/>
                  </a:cubicBezTo>
                  <a:cubicBezTo>
                    <a:pt x="415925" y="320212"/>
                    <a:pt x="420195" y="312971"/>
                    <a:pt x="423681" y="305321"/>
                  </a:cubicBezTo>
                  <a:cubicBezTo>
                    <a:pt x="430088" y="291460"/>
                    <a:pt x="435585" y="277198"/>
                    <a:pt x="440138" y="262624"/>
                  </a:cubicBezTo>
                  <a:cubicBezTo>
                    <a:pt x="444158" y="249530"/>
                    <a:pt x="447699" y="236329"/>
                    <a:pt x="450527" y="222915"/>
                  </a:cubicBezTo>
                  <a:cubicBezTo>
                    <a:pt x="452129" y="215390"/>
                    <a:pt x="453801" y="207882"/>
                    <a:pt x="455082" y="200286"/>
                  </a:cubicBezTo>
                  <a:cubicBezTo>
                    <a:pt x="456363" y="192689"/>
                    <a:pt x="457448" y="185110"/>
                    <a:pt x="458640" y="177514"/>
                  </a:cubicBezTo>
                  <a:cubicBezTo>
                    <a:pt x="459191" y="173956"/>
                    <a:pt x="459743" y="170398"/>
                    <a:pt x="460419" y="166840"/>
                  </a:cubicBezTo>
                  <a:cubicBezTo>
                    <a:pt x="460917" y="163975"/>
                    <a:pt x="460881" y="161058"/>
                    <a:pt x="461415" y="158176"/>
                  </a:cubicBezTo>
                  <a:cubicBezTo>
                    <a:pt x="462234" y="153817"/>
                    <a:pt x="462340" y="149280"/>
                    <a:pt x="462803" y="144922"/>
                  </a:cubicBezTo>
                  <a:cubicBezTo>
                    <a:pt x="463319" y="139994"/>
                    <a:pt x="463870" y="135083"/>
                    <a:pt x="464422" y="130155"/>
                  </a:cubicBezTo>
                  <a:cubicBezTo>
                    <a:pt x="464562" y="129662"/>
                    <a:pt x="464651" y="129155"/>
                    <a:pt x="464689" y="128643"/>
                  </a:cubicBezTo>
                  <a:cubicBezTo>
                    <a:pt x="464368" y="122630"/>
                    <a:pt x="466005" y="116741"/>
                    <a:pt x="465881" y="110728"/>
                  </a:cubicBezTo>
                  <a:cubicBezTo>
                    <a:pt x="465758" y="108500"/>
                    <a:pt x="465987" y="106267"/>
                    <a:pt x="466557" y="104110"/>
                  </a:cubicBezTo>
                  <a:cubicBezTo>
                    <a:pt x="466720" y="103617"/>
                    <a:pt x="466799" y="103100"/>
                    <a:pt x="466788" y="102580"/>
                  </a:cubicBezTo>
                  <a:cubicBezTo>
                    <a:pt x="466397" y="95197"/>
                    <a:pt x="467998" y="87921"/>
                    <a:pt x="467944" y="80538"/>
                  </a:cubicBezTo>
                  <a:cubicBezTo>
                    <a:pt x="467823" y="76775"/>
                    <a:pt x="468069" y="73010"/>
                    <a:pt x="468674" y="69294"/>
                  </a:cubicBezTo>
                  <a:cubicBezTo>
                    <a:pt x="468983" y="66566"/>
                    <a:pt x="469078" y="63818"/>
                    <a:pt x="468958" y="61075"/>
                  </a:cubicBezTo>
                  <a:cubicBezTo>
                    <a:pt x="469101" y="55738"/>
                    <a:pt x="468585" y="50401"/>
                    <a:pt x="469795" y="45188"/>
                  </a:cubicBezTo>
                  <a:cubicBezTo>
                    <a:pt x="469988" y="43833"/>
                    <a:pt x="470029" y="42460"/>
                    <a:pt x="469919" y="41096"/>
                  </a:cubicBezTo>
                  <a:cubicBezTo>
                    <a:pt x="469919" y="30795"/>
                    <a:pt x="470079" y="20512"/>
                    <a:pt x="470026" y="10230"/>
                  </a:cubicBezTo>
                  <a:cubicBezTo>
                    <a:pt x="470088" y="7168"/>
                    <a:pt x="470741" y="4148"/>
                    <a:pt x="471947" y="1334"/>
                  </a:cubicBezTo>
                  <a:lnTo>
                    <a:pt x="471947" y="5462"/>
                  </a:lnTo>
                  <a:cubicBezTo>
                    <a:pt x="471947" y="13183"/>
                    <a:pt x="471947" y="20886"/>
                    <a:pt x="472054" y="28589"/>
                  </a:cubicBezTo>
                  <a:cubicBezTo>
                    <a:pt x="471995" y="32700"/>
                    <a:pt x="472239" y="36808"/>
                    <a:pt x="472783" y="40883"/>
                  </a:cubicBezTo>
                  <a:cubicBezTo>
                    <a:pt x="473128" y="44465"/>
                    <a:pt x="473223" y="48068"/>
                    <a:pt x="473068" y="51664"/>
                  </a:cubicBezTo>
                  <a:cubicBezTo>
                    <a:pt x="473193" y="57143"/>
                    <a:pt x="472819" y="62605"/>
                    <a:pt x="473904" y="68067"/>
                  </a:cubicBezTo>
                  <a:cubicBezTo>
                    <a:pt x="474171" y="70429"/>
                    <a:pt x="474237" y="72809"/>
                    <a:pt x="474100" y="75183"/>
                  </a:cubicBezTo>
                  <a:cubicBezTo>
                    <a:pt x="473904" y="79121"/>
                    <a:pt x="474173" y="83068"/>
                    <a:pt x="474900" y="86942"/>
                  </a:cubicBezTo>
                  <a:cubicBezTo>
                    <a:pt x="475098" y="88117"/>
                    <a:pt x="475164" y="89311"/>
                    <a:pt x="475096" y="90500"/>
                  </a:cubicBezTo>
                  <a:cubicBezTo>
                    <a:pt x="474922" y="94955"/>
                    <a:pt x="475219" y="99416"/>
                    <a:pt x="475986" y="103808"/>
                  </a:cubicBezTo>
                  <a:cubicBezTo>
                    <a:pt x="476210" y="105333"/>
                    <a:pt x="476263" y="106878"/>
                    <a:pt x="476146" y="108415"/>
                  </a:cubicBezTo>
                  <a:cubicBezTo>
                    <a:pt x="476012" y="110988"/>
                    <a:pt x="476263" y="113567"/>
                    <a:pt x="476893" y="116065"/>
                  </a:cubicBezTo>
                  <a:cubicBezTo>
                    <a:pt x="477041" y="116561"/>
                    <a:pt x="477101" y="117079"/>
                    <a:pt x="477071" y="117595"/>
                  </a:cubicBezTo>
                  <a:cubicBezTo>
                    <a:pt x="476715" y="123271"/>
                    <a:pt x="478085" y="128821"/>
                    <a:pt x="478316" y="134479"/>
                  </a:cubicBezTo>
                  <a:cubicBezTo>
                    <a:pt x="478530" y="139407"/>
                    <a:pt x="479455" y="144299"/>
                    <a:pt x="480095" y="149227"/>
                  </a:cubicBezTo>
                  <a:cubicBezTo>
                    <a:pt x="480487" y="152607"/>
                    <a:pt x="480771" y="156023"/>
                    <a:pt x="481163" y="159421"/>
                  </a:cubicBezTo>
                  <a:cubicBezTo>
                    <a:pt x="483600" y="180129"/>
                    <a:pt x="487123" y="200659"/>
                    <a:pt x="491339" y="221083"/>
                  </a:cubicBezTo>
                  <a:cubicBezTo>
                    <a:pt x="495486" y="241209"/>
                    <a:pt x="501124" y="260999"/>
                    <a:pt x="508204" y="280290"/>
                  </a:cubicBezTo>
                  <a:cubicBezTo>
                    <a:pt x="515675" y="301299"/>
                    <a:pt x="525842" y="321247"/>
                    <a:pt x="538448" y="339639"/>
                  </a:cubicBezTo>
                  <a:cubicBezTo>
                    <a:pt x="542878" y="345955"/>
                    <a:pt x="547521" y="352092"/>
                    <a:pt x="552556" y="357928"/>
                  </a:cubicBezTo>
                  <a:cubicBezTo>
                    <a:pt x="557146" y="363265"/>
                    <a:pt x="562092" y="368246"/>
                    <a:pt x="567073" y="373210"/>
                  </a:cubicBezTo>
                  <a:cubicBezTo>
                    <a:pt x="573448" y="379424"/>
                    <a:pt x="580293" y="385133"/>
                    <a:pt x="587550" y="390289"/>
                  </a:cubicBezTo>
                  <a:cubicBezTo>
                    <a:pt x="594471" y="395341"/>
                    <a:pt x="601694" y="399949"/>
                    <a:pt x="609077" y="404325"/>
                  </a:cubicBezTo>
                  <a:cubicBezTo>
                    <a:pt x="620349" y="410876"/>
                    <a:pt x="632106" y="416549"/>
                    <a:pt x="644249" y="421297"/>
                  </a:cubicBezTo>
                  <a:cubicBezTo>
                    <a:pt x="660441" y="427810"/>
                    <a:pt x="677090" y="433128"/>
                    <a:pt x="694062" y="437202"/>
                  </a:cubicBezTo>
                  <a:cubicBezTo>
                    <a:pt x="704363" y="439657"/>
                    <a:pt x="714681" y="442148"/>
                    <a:pt x="725106" y="444087"/>
                  </a:cubicBezTo>
                  <a:cubicBezTo>
                    <a:pt x="732312" y="445439"/>
                    <a:pt x="739517" y="446898"/>
                    <a:pt x="746846" y="447645"/>
                  </a:cubicBezTo>
                  <a:cubicBezTo>
                    <a:pt x="755155" y="448570"/>
                    <a:pt x="763392" y="450171"/>
                    <a:pt x="771664" y="451328"/>
                  </a:cubicBezTo>
                  <a:cubicBezTo>
                    <a:pt x="776076" y="451933"/>
                    <a:pt x="780560" y="452164"/>
                    <a:pt x="784936" y="452644"/>
                  </a:cubicBezTo>
                  <a:cubicBezTo>
                    <a:pt x="790024" y="453178"/>
                    <a:pt x="795112" y="453836"/>
                    <a:pt x="800200" y="454423"/>
                  </a:cubicBezTo>
                  <a:cubicBezTo>
                    <a:pt x="801552" y="454566"/>
                    <a:pt x="802922" y="454655"/>
                    <a:pt x="804292" y="454672"/>
                  </a:cubicBezTo>
                  <a:cubicBezTo>
                    <a:pt x="806689" y="454575"/>
                    <a:pt x="809085" y="454827"/>
                    <a:pt x="811408" y="455420"/>
                  </a:cubicBezTo>
                  <a:cubicBezTo>
                    <a:pt x="811734" y="455535"/>
                    <a:pt x="812077" y="455589"/>
                    <a:pt x="812422" y="455580"/>
                  </a:cubicBezTo>
                  <a:cubicBezTo>
                    <a:pt x="818453" y="455242"/>
                    <a:pt x="824342" y="456683"/>
                    <a:pt x="830337" y="456754"/>
                  </a:cubicBezTo>
                  <a:cubicBezTo>
                    <a:pt x="833424" y="456581"/>
                    <a:pt x="836520" y="456838"/>
                    <a:pt x="839535" y="457519"/>
                  </a:cubicBezTo>
                  <a:cubicBezTo>
                    <a:pt x="840031" y="457667"/>
                    <a:pt x="840549" y="457727"/>
                    <a:pt x="841065" y="457697"/>
                  </a:cubicBezTo>
                  <a:cubicBezTo>
                    <a:pt x="851010" y="457305"/>
                    <a:pt x="860866" y="459280"/>
                    <a:pt x="870829" y="458871"/>
                  </a:cubicBezTo>
                  <a:cubicBezTo>
                    <a:pt x="873739" y="458656"/>
                    <a:pt x="876666" y="458876"/>
                    <a:pt x="879510" y="459529"/>
                  </a:cubicBezTo>
                  <a:cubicBezTo>
                    <a:pt x="880859" y="459773"/>
                    <a:pt x="882232" y="459857"/>
                    <a:pt x="883602" y="459778"/>
                  </a:cubicBezTo>
                  <a:cubicBezTo>
                    <a:pt x="889082" y="459778"/>
                    <a:pt x="894579" y="459778"/>
                    <a:pt x="900059" y="459885"/>
                  </a:cubicBezTo>
                  <a:cubicBezTo>
                    <a:pt x="904513" y="459778"/>
                    <a:pt x="908970" y="460029"/>
                    <a:pt x="913384" y="460632"/>
                  </a:cubicBezTo>
                  <a:cubicBezTo>
                    <a:pt x="916621" y="460979"/>
                    <a:pt x="919883" y="461052"/>
                    <a:pt x="923133" y="460846"/>
                  </a:cubicBezTo>
                  <a:cubicBezTo>
                    <a:pt x="928970" y="460760"/>
                    <a:pt x="934807" y="460986"/>
                    <a:pt x="940621" y="461522"/>
                  </a:cubicBezTo>
                  <a:cubicBezTo>
                    <a:pt x="939589" y="461629"/>
                    <a:pt x="938575" y="461789"/>
                    <a:pt x="937561" y="461806"/>
                  </a:cubicBezTo>
                  <a:lnTo>
                    <a:pt x="906694" y="461949"/>
                  </a:lnTo>
                  <a:cubicBezTo>
                    <a:pt x="904636" y="461913"/>
                    <a:pt x="902578" y="462093"/>
                    <a:pt x="900557" y="462482"/>
                  </a:cubicBezTo>
                  <a:cubicBezTo>
                    <a:pt x="899043" y="462762"/>
                    <a:pt x="897506" y="462881"/>
                    <a:pt x="895967" y="462838"/>
                  </a:cubicBezTo>
                  <a:cubicBezTo>
                    <a:pt x="890985" y="462838"/>
                    <a:pt x="886022" y="462838"/>
                    <a:pt x="881040" y="462945"/>
                  </a:cubicBezTo>
                  <a:cubicBezTo>
                    <a:pt x="877618" y="462927"/>
                    <a:pt x="874200" y="463160"/>
                    <a:pt x="870811" y="463639"/>
                  </a:cubicBezTo>
                  <a:cubicBezTo>
                    <a:pt x="867400" y="463968"/>
                    <a:pt x="863970" y="464076"/>
                    <a:pt x="860546" y="463959"/>
                  </a:cubicBezTo>
                  <a:cubicBezTo>
                    <a:pt x="857119" y="463838"/>
                    <a:pt x="853691" y="464082"/>
                    <a:pt x="850316" y="464688"/>
                  </a:cubicBezTo>
                  <a:cubicBezTo>
                    <a:pt x="848450" y="464966"/>
                    <a:pt x="846561" y="465055"/>
                    <a:pt x="844677" y="464955"/>
                  </a:cubicBezTo>
                  <a:cubicBezTo>
                    <a:pt x="840565" y="464795"/>
                    <a:pt x="836450" y="465082"/>
                    <a:pt x="832401" y="465809"/>
                  </a:cubicBezTo>
                  <a:cubicBezTo>
                    <a:pt x="830876" y="466035"/>
                    <a:pt x="829332" y="466101"/>
                    <a:pt x="827793" y="466005"/>
                  </a:cubicBezTo>
                  <a:cubicBezTo>
                    <a:pt x="824707" y="465829"/>
                    <a:pt x="821609" y="466092"/>
                    <a:pt x="818596" y="466788"/>
                  </a:cubicBezTo>
                  <a:cubicBezTo>
                    <a:pt x="818101" y="466944"/>
                    <a:pt x="817582" y="467005"/>
                    <a:pt x="817066" y="466966"/>
                  </a:cubicBezTo>
                  <a:cubicBezTo>
                    <a:pt x="811391" y="466539"/>
                    <a:pt x="805787" y="467695"/>
                    <a:pt x="800200" y="468264"/>
                  </a:cubicBezTo>
                  <a:cubicBezTo>
                    <a:pt x="795290" y="468762"/>
                    <a:pt x="790327" y="469065"/>
                    <a:pt x="785416" y="469777"/>
                  </a:cubicBezTo>
                  <a:cubicBezTo>
                    <a:pt x="781378" y="470364"/>
                    <a:pt x="777286" y="470862"/>
                    <a:pt x="773194" y="471182"/>
                  </a:cubicBezTo>
                  <a:cubicBezTo>
                    <a:pt x="769458" y="471484"/>
                    <a:pt x="765722" y="471965"/>
                    <a:pt x="762004" y="472481"/>
                  </a:cubicBezTo>
                  <a:cubicBezTo>
                    <a:pt x="758624" y="472943"/>
                    <a:pt x="755279" y="473762"/>
                    <a:pt x="751881" y="474117"/>
                  </a:cubicBezTo>
                  <a:cubicBezTo>
                    <a:pt x="742541" y="475149"/>
                    <a:pt x="733308" y="476928"/>
                    <a:pt x="724075" y="478654"/>
                  </a:cubicBezTo>
                  <a:cubicBezTo>
                    <a:pt x="712315" y="480860"/>
                    <a:pt x="700609" y="483493"/>
                    <a:pt x="689063" y="486606"/>
                  </a:cubicBezTo>
                  <a:cubicBezTo>
                    <a:pt x="671320" y="491214"/>
                    <a:pt x="653939" y="497119"/>
                    <a:pt x="637061" y="504272"/>
                  </a:cubicBezTo>
                  <a:cubicBezTo>
                    <a:pt x="621276" y="510972"/>
                    <a:pt x="606203" y="519240"/>
                    <a:pt x="592069" y="528948"/>
                  </a:cubicBezTo>
                  <a:cubicBezTo>
                    <a:pt x="583147" y="535061"/>
                    <a:pt x="574784" y="541947"/>
                    <a:pt x="567073" y="549531"/>
                  </a:cubicBezTo>
                  <a:cubicBezTo>
                    <a:pt x="564778" y="551844"/>
                    <a:pt x="562483" y="554157"/>
                    <a:pt x="560153" y="556434"/>
                  </a:cubicBezTo>
                  <a:cubicBezTo>
                    <a:pt x="553214" y="563307"/>
                    <a:pt x="546908" y="570791"/>
                    <a:pt x="541312" y="578797"/>
                  </a:cubicBezTo>
                  <a:cubicBezTo>
                    <a:pt x="533346" y="589752"/>
                    <a:pt x="526335" y="601369"/>
                    <a:pt x="520355" y="613524"/>
                  </a:cubicBezTo>
                  <a:cubicBezTo>
                    <a:pt x="515516" y="623558"/>
                    <a:pt x="511181" y="633805"/>
                    <a:pt x="507350" y="644266"/>
                  </a:cubicBezTo>
                  <a:cubicBezTo>
                    <a:pt x="501720" y="659893"/>
                    <a:pt x="497032" y="675844"/>
                    <a:pt x="493314" y="692034"/>
                  </a:cubicBezTo>
                  <a:cubicBezTo>
                    <a:pt x="491143" y="701356"/>
                    <a:pt x="489275" y="710749"/>
                    <a:pt x="487514" y="720143"/>
                  </a:cubicBezTo>
                  <a:cubicBezTo>
                    <a:pt x="485753" y="729536"/>
                    <a:pt x="484383" y="738663"/>
                    <a:pt x="483137" y="747985"/>
                  </a:cubicBezTo>
                  <a:cubicBezTo>
                    <a:pt x="482088" y="755937"/>
                    <a:pt x="481163" y="763996"/>
                    <a:pt x="479971" y="771860"/>
                  </a:cubicBezTo>
                  <a:cubicBezTo>
                    <a:pt x="479259" y="776592"/>
                    <a:pt x="479811" y="781467"/>
                    <a:pt x="478281" y="786092"/>
                  </a:cubicBezTo>
                  <a:cubicBezTo>
                    <a:pt x="478241" y="791568"/>
                    <a:pt x="477788" y="797033"/>
                    <a:pt x="476929" y="802442"/>
                  </a:cubicBezTo>
                  <a:cubicBezTo>
                    <a:pt x="476253" y="809077"/>
                    <a:pt x="476733" y="815802"/>
                    <a:pt x="475310" y="822367"/>
                  </a:cubicBezTo>
                  <a:cubicBezTo>
                    <a:pt x="475233" y="822700"/>
                    <a:pt x="475192" y="823039"/>
                    <a:pt x="475185" y="823381"/>
                  </a:cubicBezTo>
                  <a:cubicBezTo>
                    <a:pt x="475452" y="830497"/>
                    <a:pt x="474349" y="837400"/>
                    <a:pt x="474064" y="844392"/>
                  </a:cubicBezTo>
                  <a:cubicBezTo>
                    <a:pt x="474128" y="849362"/>
                    <a:pt x="473856" y="854331"/>
                    <a:pt x="473246" y="859264"/>
                  </a:cubicBezTo>
                  <a:cubicBezTo>
                    <a:pt x="472927" y="862504"/>
                    <a:pt x="472851" y="865763"/>
                    <a:pt x="473015" y="869014"/>
                  </a:cubicBezTo>
                  <a:cubicBezTo>
                    <a:pt x="472872" y="874351"/>
                    <a:pt x="473370" y="879688"/>
                    <a:pt x="472178" y="884883"/>
                  </a:cubicBezTo>
                  <a:cubicBezTo>
                    <a:pt x="471988" y="886244"/>
                    <a:pt x="471940" y="887621"/>
                    <a:pt x="472036" y="888992"/>
                  </a:cubicBezTo>
                  <a:cubicBezTo>
                    <a:pt x="472036" y="898089"/>
                    <a:pt x="471995" y="907180"/>
                    <a:pt x="471912" y="916265"/>
                  </a:cubicBezTo>
                  <a:cubicBezTo>
                    <a:pt x="471947" y="917955"/>
                    <a:pt x="471965" y="919663"/>
                    <a:pt x="471965" y="921371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</p:grpSp>
      <p:grpSp>
        <p:nvGrpSpPr>
          <p:cNvPr id="51" name="组合 50"/>
          <p:cNvGrpSpPr/>
          <p:nvPr/>
        </p:nvGrpSpPr>
        <p:grpSpPr>
          <a:xfrm>
            <a:off x="581025" y="5159815"/>
            <a:ext cx="6170872" cy="1488635"/>
            <a:chOff x="2061843" y="1694528"/>
            <a:chExt cx="6170872" cy="1488635"/>
          </a:xfrm>
        </p:grpSpPr>
        <p:sp>
          <p:nvSpPr>
            <p:cNvPr id="52" name="图形 32"/>
            <p:cNvSpPr/>
            <p:nvPr/>
          </p:nvSpPr>
          <p:spPr>
            <a:xfrm rot="3260184">
              <a:off x="6898160" y="1698876"/>
              <a:ext cx="1338903" cy="1330207"/>
            </a:xfrm>
            <a:custGeom>
              <a:avLst/>
              <a:gdLst>
                <a:gd name="connsiteX0" fmla="*/ 757752 w 1108940"/>
                <a:gd name="connsiteY0" fmla="*/ 110030 h 1101738"/>
                <a:gd name="connsiteX1" fmla="*/ 709098 w 1108940"/>
                <a:gd name="connsiteY1" fmla="*/ 334410 h 1101738"/>
                <a:gd name="connsiteX2" fmla="*/ 838906 w 1108940"/>
                <a:gd name="connsiteY2" fmla="*/ 268882 h 1101738"/>
                <a:gd name="connsiteX3" fmla="*/ 783699 w 1108940"/>
                <a:gd name="connsiteY3" fmla="*/ 404739 h 1101738"/>
                <a:gd name="connsiteX4" fmla="*/ 1106924 w 1108940"/>
                <a:gd name="connsiteY4" fmla="*/ 350012 h 1101738"/>
                <a:gd name="connsiteX5" fmla="*/ 1109132 w 1108940"/>
                <a:gd name="connsiteY5" fmla="*/ 355029 h 1101738"/>
                <a:gd name="connsiteX6" fmla="*/ 826689 w 1108940"/>
                <a:gd name="connsiteY6" fmla="*/ 495878 h 1101738"/>
                <a:gd name="connsiteX7" fmla="*/ 1021929 w 1108940"/>
                <a:gd name="connsiteY7" fmla="*/ 552285 h 1101738"/>
                <a:gd name="connsiteX8" fmla="*/ 827505 w 1108940"/>
                <a:gd name="connsiteY8" fmla="*/ 595371 h 1101738"/>
                <a:gd name="connsiteX9" fmla="*/ 1080617 w 1108940"/>
                <a:gd name="connsiteY9" fmla="*/ 728948 h 1101738"/>
                <a:gd name="connsiteX10" fmla="*/ 1078433 w 1108940"/>
                <a:gd name="connsiteY10" fmla="*/ 734924 h 1101738"/>
                <a:gd name="connsiteX11" fmla="*/ 783795 w 1108940"/>
                <a:gd name="connsiteY11" fmla="*/ 687782 h 1101738"/>
                <a:gd name="connsiteX12" fmla="*/ 908779 w 1108940"/>
                <a:gd name="connsiteY12" fmla="*/ 848771 h 1101738"/>
                <a:gd name="connsiteX13" fmla="*/ 905371 w 1108940"/>
                <a:gd name="connsiteY13" fmla="*/ 853259 h 1101738"/>
                <a:gd name="connsiteX14" fmla="*/ 707610 w 1108940"/>
                <a:gd name="connsiteY14" fmla="*/ 757247 h 1101738"/>
                <a:gd name="connsiteX15" fmla="*/ 787684 w 1108940"/>
                <a:gd name="connsiteY15" fmla="*/ 1039811 h 1101738"/>
                <a:gd name="connsiteX16" fmla="*/ 782019 w 1108940"/>
                <a:gd name="connsiteY16" fmla="*/ 1043075 h 1101738"/>
                <a:gd name="connsiteX17" fmla="*/ 608213 w 1108940"/>
                <a:gd name="connsiteY17" fmla="*/ 796060 h 1101738"/>
                <a:gd name="connsiteX18" fmla="*/ 558863 w 1108940"/>
                <a:gd name="connsiteY18" fmla="*/ 1056733 h 1101738"/>
                <a:gd name="connsiteX19" fmla="*/ 552838 w 1108940"/>
                <a:gd name="connsiteY19" fmla="*/ 1057213 h 1101738"/>
                <a:gd name="connsiteX20" fmla="*/ 498807 w 1108940"/>
                <a:gd name="connsiteY20" fmla="*/ 795580 h 1101738"/>
                <a:gd name="connsiteX21" fmla="*/ 320681 w 1108940"/>
                <a:gd name="connsiteY21" fmla="*/ 1101378 h 1101738"/>
                <a:gd name="connsiteX22" fmla="*/ 314392 w 1108940"/>
                <a:gd name="connsiteY22" fmla="*/ 1099122 h 1101738"/>
                <a:gd name="connsiteX23" fmla="*/ 398402 w 1108940"/>
                <a:gd name="connsiteY23" fmla="*/ 757439 h 1101738"/>
                <a:gd name="connsiteX24" fmla="*/ 224380 w 1108940"/>
                <a:gd name="connsiteY24" fmla="*/ 852539 h 1101738"/>
                <a:gd name="connsiteX25" fmla="*/ 322793 w 1108940"/>
                <a:gd name="connsiteY25" fmla="*/ 686222 h 1101738"/>
                <a:gd name="connsiteX26" fmla="*/ 3864 w 1108940"/>
                <a:gd name="connsiteY26" fmla="*/ 754607 h 1101738"/>
                <a:gd name="connsiteX27" fmla="*/ 1800 w 1108940"/>
                <a:gd name="connsiteY27" fmla="*/ 749926 h 1101738"/>
                <a:gd name="connsiteX28" fmla="*/ 280235 w 1108940"/>
                <a:gd name="connsiteY28" fmla="*/ 595779 h 1101738"/>
                <a:gd name="connsiteX29" fmla="*/ 146755 w 1108940"/>
                <a:gd name="connsiteY29" fmla="*/ 552573 h 1101738"/>
                <a:gd name="connsiteX30" fmla="*/ 281004 w 1108940"/>
                <a:gd name="connsiteY30" fmla="*/ 495518 h 1101738"/>
                <a:gd name="connsiteX31" fmla="*/ 88211 w 1108940"/>
                <a:gd name="connsiteY31" fmla="*/ 376487 h 1101738"/>
                <a:gd name="connsiteX32" fmla="*/ 90443 w 1108940"/>
                <a:gd name="connsiteY32" fmla="*/ 370342 h 1101738"/>
                <a:gd name="connsiteX33" fmla="*/ 321953 w 1108940"/>
                <a:gd name="connsiteY33" fmla="*/ 403467 h 1101738"/>
                <a:gd name="connsiteX34" fmla="*/ 152779 w 1108940"/>
                <a:gd name="connsiteY34" fmla="*/ 218379 h 1101738"/>
                <a:gd name="connsiteX35" fmla="*/ 156068 w 1108940"/>
                <a:gd name="connsiteY35" fmla="*/ 213723 h 1101738"/>
                <a:gd name="connsiteX36" fmla="*/ 400251 w 1108940"/>
                <a:gd name="connsiteY36" fmla="*/ 334554 h 1101738"/>
                <a:gd name="connsiteX37" fmla="*/ 353493 w 1108940"/>
                <a:gd name="connsiteY37" fmla="*/ 3985 h 1101738"/>
                <a:gd name="connsiteX38" fmla="*/ 359445 w 1108940"/>
                <a:gd name="connsiteY38" fmla="*/ 1800 h 1101738"/>
                <a:gd name="connsiteX39" fmla="*/ 499191 w 1108940"/>
                <a:gd name="connsiteY39" fmla="*/ 295021 h 1101738"/>
                <a:gd name="connsiteX40" fmla="*/ 555838 w 1108940"/>
                <a:gd name="connsiteY40" fmla="*/ 127888 h 1101738"/>
                <a:gd name="connsiteX41" fmla="*/ 608093 w 1108940"/>
                <a:gd name="connsiteY41" fmla="*/ 295261 h 1101738"/>
                <a:gd name="connsiteX42" fmla="*/ 751967 w 1108940"/>
                <a:gd name="connsiteY42" fmla="*/ 106813 h 1101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1108940" h="1101738">
                  <a:moveTo>
                    <a:pt x="757752" y="110030"/>
                  </a:moveTo>
                  <a:cubicBezTo>
                    <a:pt x="742030" y="182471"/>
                    <a:pt x="726332" y="254912"/>
                    <a:pt x="709098" y="334410"/>
                  </a:cubicBezTo>
                  <a:lnTo>
                    <a:pt x="838906" y="268882"/>
                  </a:lnTo>
                  <a:cubicBezTo>
                    <a:pt x="819536" y="316576"/>
                    <a:pt x="802662" y="358101"/>
                    <a:pt x="783699" y="404739"/>
                  </a:cubicBezTo>
                  <a:lnTo>
                    <a:pt x="1106924" y="350012"/>
                  </a:lnTo>
                  <a:cubicBezTo>
                    <a:pt x="1107668" y="351668"/>
                    <a:pt x="1108412" y="353348"/>
                    <a:pt x="1109132" y="355029"/>
                  </a:cubicBezTo>
                  <a:lnTo>
                    <a:pt x="826689" y="495878"/>
                  </a:lnTo>
                  <a:lnTo>
                    <a:pt x="1021929" y="552285"/>
                  </a:lnTo>
                  <a:lnTo>
                    <a:pt x="827505" y="595371"/>
                  </a:lnTo>
                  <a:lnTo>
                    <a:pt x="1080617" y="728948"/>
                  </a:lnTo>
                  <a:lnTo>
                    <a:pt x="1078433" y="734924"/>
                  </a:lnTo>
                  <a:lnTo>
                    <a:pt x="783795" y="687782"/>
                  </a:lnTo>
                  <a:lnTo>
                    <a:pt x="908779" y="848771"/>
                  </a:lnTo>
                  <a:cubicBezTo>
                    <a:pt x="907627" y="850259"/>
                    <a:pt x="906499" y="851771"/>
                    <a:pt x="905371" y="853259"/>
                  </a:cubicBezTo>
                  <a:lnTo>
                    <a:pt x="707610" y="757247"/>
                  </a:lnTo>
                  <a:cubicBezTo>
                    <a:pt x="735285" y="854915"/>
                    <a:pt x="761472" y="947375"/>
                    <a:pt x="787684" y="1039811"/>
                  </a:cubicBezTo>
                  <a:lnTo>
                    <a:pt x="782019" y="1043075"/>
                  </a:lnTo>
                  <a:cubicBezTo>
                    <a:pt x="725804" y="963169"/>
                    <a:pt x="669589" y="883263"/>
                    <a:pt x="608213" y="796060"/>
                  </a:cubicBezTo>
                  <a:lnTo>
                    <a:pt x="558863" y="1056733"/>
                  </a:lnTo>
                  <a:lnTo>
                    <a:pt x="552838" y="1057213"/>
                  </a:lnTo>
                  <a:cubicBezTo>
                    <a:pt x="535532" y="973394"/>
                    <a:pt x="518202" y="889576"/>
                    <a:pt x="498807" y="795580"/>
                  </a:cubicBezTo>
                  <a:lnTo>
                    <a:pt x="320681" y="1101378"/>
                  </a:lnTo>
                  <a:lnTo>
                    <a:pt x="314392" y="1099122"/>
                  </a:lnTo>
                  <a:lnTo>
                    <a:pt x="398402" y="757439"/>
                  </a:lnTo>
                  <a:lnTo>
                    <a:pt x="224380" y="852539"/>
                  </a:lnTo>
                  <a:cubicBezTo>
                    <a:pt x="259545" y="793132"/>
                    <a:pt x="289525" y="742437"/>
                    <a:pt x="322793" y="686222"/>
                  </a:cubicBezTo>
                  <a:lnTo>
                    <a:pt x="3864" y="754607"/>
                  </a:lnTo>
                  <a:lnTo>
                    <a:pt x="1800" y="749926"/>
                  </a:lnTo>
                  <a:lnTo>
                    <a:pt x="280235" y="595779"/>
                  </a:lnTo>
                  <a:lnTo>
                    <a:pt x="146755" y="552573"/>
                  </a:lnTo>
                  <a:lnTo>
                    <a:pt x="281004" y="495518"/>
                  </a:lnTo>
                  <a:lnTo>
                    <a:pt x="88211" y="376487"/>
                  </a:lnTo>
                  <a:lnTo>
                    <a:pt x="90443" y="370342"/>
                  </a:lnTo>
                  <a:lnTo>
                    <a:pt x="321953" y="403467"/>
                  </a:lnTo>
                  <a:cubicBezTo>
                    <a:pt x="262113" y="338082"/>
                    <a:pt x="207458" y="278219"/>
                    <a:pt x="152779" y="218379"/>
                  </a:cubicBezTo>
                  <a:cubicBezTo>
                    <a:pt x="153883" y="216819"/>
                    <a:pt x="154988" y="215283"/>
                    <a:pt x="156068" y="213723"/>
                  </a:cubicBezTo>
                  <a:lnTo>
                    <a:pt x="400251" y="334554"/>
                  </a:lnTo>
                  <a:cubicBezTo>
                    <a:pt x="384217" y="220924"/>
                    <a:pt x="368855" y="112454"/>
                    <a:pt x="353493" y="3985"/>
                  </a:cubicBezTo>
                  <a:lnTo>
                    <a:pt x="359445" y="1800"/>
                  </a:lnTo>
                  <a:lnTo>
                    <a:pt x="499191" y="295021"/>
                  </a:lnTo>
                  <a:cubicBezTo>
                    <a:pt x="518706" y="237414"/>
                    <a:pt x="535700" y="187248"/>
                    <a:pt x="555838" y="127888"/>
                  </a:cubicBezTo>
                  <a:cubicBezTo>
                    <a:pt x="574345" y="187176"/>
                    <a:pt x="590331" y="238302"/>
                    <a:pt x="608093" y="295261"/>
                  </a:cubicBezTo>
                  <a:lnTo>
                    <a:pt x="751967" y="106813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53" name="文本框 52"/>
            <p:cNvSpPr txBox="1"/>
            <p:nvPr/>
          </p:nvSpPr>
          <p:spPr>
            <a:xfrm>
              <a:off x="7181849" y="2182223"/>
              <a:ext cx="856123" cy="68639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r>
                <a:rPr lang="en-US" altLang="zh-CN" sz="2400" dirty="0">
                  <a:solidFill>
                    <a:schemeClr val="bg1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20XX</a:t>
              </a:r>
              <a:endParaRPr lang="zh-CN" altLang="en-US" sz="24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  <p:sp>
          <p:nvSpPr>
            <p:cNvPr id="54" name="文本框 53"/>
            <p:cNvSpPr txBox="1"/>
            <p:nvPr/>
          </p:nvSpPr>
          <p:spPr>
            <a:xfrm>
              <a:off x="2419349" y="1972387"/>
              <a:ext cx="3981451" cy="109466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dirty="0">
                  <a:solidFill>
                    <a:schemeClr val="bg1"/>
                  </a:solidFill>
                  <a:latin typeface="+mn-ea"/>
                </a:rPr>
                <a:t>通过差异化的产品或服务，解决</a:t>
              </a:r>
              <a:r>
                <a:rPr lang="en-US" altLang="zh-CN" dirty="0">
                  <a:solidFill>
                    <a:schemeClr val="bg1"/>
                  </a:solidFill>
                  <a:latin typeface="+mn-ea"/>
                </a:rPr>
                <a:t>PPT</a:t>
              </a:r>
              <a:r>
                <a:rPr lang="zh-CN" altLang="en-US" dirty="0">
                  <a:solidFill>
                    <a:schemeClr val="bg1"/>
                  </a:solidFill>
                  <a:latin typeface="+mn-ea"/>
                </a:rPr>
                <a:t>需求者对快速制作</a:t>
              </a:r>
              <a:r>
                <a:rPr lang="en-US" altLang="zh-CN" dirty="0">
                  <a:solidFill>
                    <a:schemeClr val="bg1"/>
                  </a:solidFill>
                  <a:latin typeface="+mn-ea"/>
                </a:rPr>
                <a:t>PPT</a:t>
              </a:r>
              <a:r>
                <a:rPr lang="zh-CN" altLang="en-US" dirty="0">
                  <a:solidFill>
                    <a:schemeClr val="bg1"/>
                  </a:solidFill>
                  <a:latin typeface="+mn-ea"/>
                </a:rPr>
                <a:t>的市场需求和痛点，实现更高的社会价值。</a:t>
              </a:r>
            </a:p>
          </p:txBody>
        </p:sp>
        <p:sp>
          <p:nvSpPr>
            <p:cNvPr id="55" name="任意多边形: 形状 54"/>
            <p:cNvSpPr/>
            <p:nvPr/>
          </p:nvSpPr>
          <p:spPr>
            <a:xfrm>
              <a:off x="2137410" y="2716530"/>
              <a:ext cx="4953000" cy="368300"/>
            </a:xfrm>
            <a:custGeom>
              <a:avLst/>
              <a:gdLst>
                <a:gd name="connsiteX0" fmla="*/ 4953000 w 4953000"/>
                <a:gd name="connsiteY0" fmla="*/ 0 h 368300"/>
                <a:gd name="connsiteX1" fmla="*/ 4406900 w 4953000"/>
                <a:gd name="connsiteY1" fmla="*/ 368300 h 368300"/>
                <a:gd name="connsiteX2" fmla="*/ 0 w 4953000"/>
                <a:gd name="connsiteY2" fmla="*/ 368300 h 368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53000" h="368300">
                  <a:moveTo>
                    <a:pt x="4953000" y="0"/>
                  </a:moveTo>
                  <a:lnTo>
                    <a:pt x="4406900" y="368300"/>
                  </a:lnTo>
                  <a:lnTo>
                    <a:pt x="0" y="368300"/>
                  </a:lnTo>
                </a:path>
              </a:pathLst>
            </a:custGeom>
            <a:ln w="12700">
              <a:solidFill>
                <a:schemeClr val="bg1"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56" name="图形 136"/>
            <p:cNvSpPr/>
            <p:nvPr/>
          </p:nvSpPr>
          <p:spPr>
            <a:xfrm flipH="1">
              <a:off x="2061843" y="2968283"/>
              <a:ext cx="219443" cy="214880"/>
            </a:xfrm>
            <a:custGeom>
              <a:avLst/>
              <a:gdLst>
                <a:gd name="connsiteX0" fmla="*/ 471965 w 941119"/>
                <a:gd name="connsiteY0" fmla="*/ 921371 h 921549"/>
                <a:gd name="connsiteX1" fmla="*/ 470026 w 941119"/>
                <a:gd name="connsiteY1" fmla="*/ 907245 h 921549"/>
                <a:gd name="connsiteX2" fmla="*/ 470026 w 941119"/>
                <a:gd name="connsiteY2" fmla="*/ 886680 h 921549"/>
                <a:gd name="connsiteX3" fmla="*/ 469296 w 941119"/>
                <a:gd name="connsiteY3" fmla="*/ 873871 h 921549"/>
                <a:gd name="connsiteX4" fmla="*/ 469012 w 941119"/>
                <a:gd name="connsiteY4" fmla="*/ 862574 h 921549"/>
                <a:gd name="connsiteX5" fmla="*/ 468211 w 941119"/>
                <a:gd name="connsiteY5" fmla="*/ 849266 h 921549"/>
                <a:gd name="connsiteX6" fmla="*/ 468016 w 941119"/>
                <a:gd name="connsiteY6" fmla="*/ 845157 h 921549"/>
                <a:gd name="connsiteX7" fmla="*/ 467144 w 941119"/>
                <a:gd name="connsiteY7" fmla="*/ 830301 h 921549"/>
                <a:gd name="connsiteX8" fmla="*/ 466966 w 941119"/>
                <a:gd name="connsiteY8" fmla="*/ 824662 h 921549"/>
                <a:gd name="connsiteX9" fmla="*/ 466201 w 941119"/>
                <a:gd name="connsiteY9" fmla="*/ 815980 h 921549"/>
                <a:gd name="connsiteX10" fmla="*/ 466041 w 941119"/>
                <a:gd name="connsiteY10" fmla="*/ 814468 h 921549"/>
                <a:gd name="connsiteX11" fmla="*/ 464813 w 941119"/>
                <a:gd name="connsiteY11" fmla="*/ 796037 h 921549"/>
                <a:gd name="connsiteX12" fmla="*/ 463176 w 941119"/>
                <a:gd name="connsiteY12" fmla="*/ 781271 h 921549"/>
                <a:gd name="connsiteX13" fmla="*/ 462892 w 941119"/>
                <a:gd name="connsiteY13" fmla="*/ 778727 h 921549"/>
                <a:gd name="connsiteX14" fmla="*/ 461113 w 941119"/>
                <a:gd name="connsiteY14" fmla="*/ 762431 h 921549"/>
                <a:gd name="connsiteX15" fmla="*/ 459992 w 941119"/>
                <a:gd name="connsiteY15" fmla="*/ 753286 h 921549"/>
                <a:gd name="connsiteX16" fmla="*/ 454904 w 941119"/>
                <a:gd name="connsiteY16" fmla="*/ 720890 h 921549"/>
                <a:gd name="connsiteX17" fmla="*/ 445137 w 941119"/>
                <a:gd name="connsiteY17" fmla="*/ 676307 h 921549"/>
                <a:gd name="connsiteX18" fmla="*/ 427524 w 941119"/>
                <a:gd name="connsiteY18" fmla="*/ 625888 h 921549"/>
                <a:gd name="connsiteX19" fmla="*/ 401924 w 941119"/>
                <a:gd name="connsiteY19" fmla="*/ 580256 h 921549"/>
                <a:gd name="connsiteX20" fmla="*/ 385378 w 941119"/>
                <a:gd name="connsiteY20" fmla="*/ 559992 h 921549"/>
                <a:gd name="connsiteX21" fmla="*/ 382372 w 941119"/>
                <a:gd name="connsiteY21" fmla="*/ 556434 h 921549"/>
                <a:gd name="connsiteX22" fmla="*/ 376554 w 941119"/>
                <a:gd name="connsiteY22" fmla="*/ 550635 h 921549"/>
                <a:gd name="connsiteX23" fmla="*/ 374170 w 941119"/>
                <a:gd name="connsiteY23" fmla="*/ 548695 h 921549"/>
                <a:gd name="connsiteX24" fmla="*/ 359404 w 941119"/>
                <a:gd name="connsiteY24" fmla="*/ 535940 h 921549"/>
                <a:gd name="connsiteX25" fmla="*/ 336526 w 941119"/>
                <a:gd name="connsiteY25" fmla="*/ 520302 h 921549"/>
                <a:gd name="connsiteX26" fmla="*/ 281909 w 941119"/>
                <a:gd name="connsiteY26" fmla="*/ 495395 h 921549"/>
                <a:gd name="connsiteX27" fmla="*/ 237966 w 941119"/>
                <a:gd name="connsiteY27" fmla="*/ 482942 h 921549"/>
                <a:gd name="connsiteX28" fmla="*/ 203239 w 941119"/>
                <a:gd name="connsiteY28" fmla="*/ 476199 h 921549"/>
                <a:gd name="connsiteX29" fmla="*/ 171839 w 941119"/>
                <a:gd name="connsiteY29" fmla="*/ 471449 h 921549"/>
                <a:gd name="connsiteX30" fmla="*/ 158585 w 941119"/>
                <a:gd name="connsiteY30" fmla="*/ 470043 h 921549"/>
                <a:gd name="connsiteX31" fmla="*/ 145349 w 941119"/>
                <a:gd name="connsiteY31" fmla="*/ 468496 h 921549"/>
                <a:gd name="connsiteX32" fmla="*/ 142306 w 941119"/>
                <a:gd name="connsiteY32" fmla="*/ 468140 h 921549"/>
                <a:gd name="connsiteX33" fmla="*/ 132611 w 941119"/>
                <a:gd name="connsiteY33" fmla="*/ 467339 h 921549"/>
                <a:gd name="connsiteX34" fmla="*/ 114180 w 941119"/>
                <a:gd name="connsiteY34" fmla="*/ 466023 h 921549"/>
                <a:gd name="connsiteX35" fmla="*/ 107063 w 941119"/>
                <a:gd name="connsiteY35" fmla="*/ 465364 h 921549"/>
                <a:gd name="connsiteX36" fmla="*/ 105533 w 941119"/>
                <a:gd name="connsiteY36" fmla="*/ 465133 h 921549"/>
                <a:gd name="connsiteX37" fmla="*/ 82975 w 941119"/>
                <a:gd name="connsiteY37" fmla="*/ 463977 h 921549"/>
                <a:gd name="connsiteX38" fmla="*/ 67604 w 941119"/>
                <a:gd name="connsiteY38" fmla="*/ 463176 h 921549"/>
                <a:gd name="connsiteX39" fmla="*/ 58887 w 941119"/>
                <a:gd name="connsiteY39" fmla="*/ 462963 h 921549"/>
                <a:gd name="connsiteX40" fmla="*/ 38374 w 941119"/>
                <a:gd name="connsiteY40" fmla="*/ 462073 h 921549"/>
                <a:gd name="connsiteX41" fmla="*/ 34265 w 941119"/>
                <a:gd name="connsiteY41" fmla="*/ 461984 h 921549"/>
                <a:gd name="connsiteX42" fmla="*/ 4892 w 941119"/>
                <a:gd name="connsiteY42" fmla="*/ 461931 h 921549"/>
                <a:gd name="connsiteX43" fmla="*/ 1334 w 941119"/>
                <a:gd name="connsiteY43" fmla="*/ 461344 h 921549"/>
                <a:gd name="connsiteX44" fmla="*/ 4394 w 941119"/>
                <a:gd name="connsiteY44" fmla="*/ 461077 h 921549"/>
                <a:gd name="connsiteX45" fmla="*/ 22416 w 941119"/>
                <a:gd name="connsiteY45" fmla="*/ 460952 h 921549"/>
                <a:gd name="connsiteX46" fmla="*/ 33090 w 941119"/>
                <a:gd name="connsiteY46" fmla="*/ 460205 h 921549"/>
                <a:gd name="connsiteX47" fmla="*/ 37200 w 941119"/>
                <a:gd name="connsiteY47" fmla="*/ 460027 h 921549"/>
                <a:gd name="connsiteX48" fmla="*/ 54688 w 941119"/>
                <a:gd name="connsiteY48" fmla="*/ 460027 h 921549"/>
                <a:gd name="connsiteX49" fmla="*/ 64918 w 941119"/>
                <a:gd name="connsiteY49" fmla="*/ 459334 h 921549"/>
                <a:gd name="connsiteX50" fmla="*/ 74151 w 941119"/>
                <a:gd name="connsiteY50" fmla="*/ 459031 h 921549"/>
                <a:gd name="connsiteX51" fmla="*/ 87992 w 941119"/>
                <a:gd name="connsiteY51" fmla="*/ 458195 h 921549"/>
                <a:gd name="connsiteX52" fmla="*/ 93116 w 941119"/>
                <a:gd name="connsiteY52" fmla="*/ 457999 h 921549"/>
                <a:gd name="connsiteX53" fmla="*/ 105391 w 941119"/>
                <a:gd name="connsiteY53" fmla="*/ 457163 h 921549"/>
                <a:gd name="connsiteX54" fmla="*/ 109501 w 941119"/>
                <a:gd name="connsiteY54" fmla="*/ 456985 h 921549"/>
                <a:gd name="connsiteX55" fmla="*/ 120744 w 941119"/>
                <a:gd name="connsiteY55" fmla="*/ 456131 h 921549"/>
                <a:gd name="connsiteX56" fmla="*/ 124302 w 941119"/>
                <a:gd name="connsiteY56" fmla="*/ 455953 h 921549"/>
                <a:gd name="connsiteX57" fmla="*/ 132468 w 941119"/>
                <a:gd name="connsiteY57" fmla="*/ 455171 h 921549"/>
                <a:gd name="connsiteX58" fmla="*/ 133998 w 941119"/>
                <a:gd name="connsiteY58" fmla="*/ 454993 h 921549"/>
                <a:gd name="connsiteX59" fmla="*/ 149850 w 941119"/>
                <a:gd name="connsiteY59" fmla="*/ 453747 h 921549"/>
                <a:gd name="connsiteX60" fmla="*/ 163050 w 941119"/>
                <a:gd name="connsiteY60" fmla="*/ 452128 h 921549"/>
                <a:gd name="connsiteX61" fmla="*/ 174774 w 941119"/>
                <a:gd name="connsiteY61" fmla="*/ 450794 h 921549"/>
                <a:gd name="connsiteX62" fmla="*/ 193543 w 941119"/>
                <a:gd name="connsiteY62" fmla="*/ 448125 h 921549"/>
                <a:gd name="connsiteX63" fmla="*/ 214251 w 941119"/>
                <a:gd name="connsiteY63" fmla="*/ 444656 h 921549"/>
                <a:gd name="connsiteX64" fmla="*/ 226367 w 941119"/>
                <a:gd name="connsiteY64" fmla="*/ 442450 h 921549"/>
                <a:gd name="connsiteX65" fmla="*/ 281357 w 941119"/>
                <a:gd name="connsiteY65" fmla="*/ 427649 h 921549"/>
                <a:gd name="connsiteX66" fmla="*/ 326634 w 941119"/>
                <a:gd name="connsiteY66" fmla="*/ 408079 h 921549"/>
                <a:gd name="connsiteX67" fmla="*/ 363425 w 941119"/>
                <a:gd name="connsiteY67" fmla="*/ 383724 h 921549"/>
                <a:gd name="connsiteX68" fmla="*/ 387834 w 941119"/>
                <a:gd name="connsiteY68" fmla="*/ 360205 h 921549"/>
                <a:gd name="connsiteX69" fmla="*/ 411708 w 941119"/>
                <a:gd name="connsiteY69" fmla="*/ 327470 h 921549"/>
                <a:gd name="connsiteX70" fmla="*/ 423681 w 941119"/>
                <a:gd name="connsiteY70" fmla="*/ 305321 h 921549"/>
                <a:gd name="connsiteX71" fmla="*/ 440138 w 941119"/>
                <a:gd name="connsiteY71" fmla="*/ 262624 h 921549"/>
                <a:gd name="connsiteX72" fmla="*/ 450527 w 941119"/>
                <a:gd name="connsiteY72" fmla="*/ 222915 h 921549"/>
                <a:gd name="connsiteX73" fmla="*/ 455082 w 941119"/>
                <a:gd name="connsiteY73" fmla="*/ 200286 h 921549"/>
                <a:gd name="connsiteX74" fmla="*/ 458640 w 941119"/>
                <a:gd name="connsiteY74" fmla="*/ 177514 h 921549"/>
                <a:gd name="connsiteX75" fmla="*/ 460419 w 941119"/>
                <a:gd name="connsiteY75" fmla="*/ 166840 h 921549"/>
                <a:gd name="connsiteX76" fmla="*/ 461415 w 941119"/>
                <a:gd name="connsiteY76" fmla="*/ 158176 h 921549"/>
                <a:gd name="connsiteX77" fmla="*/ 462803 w 941119"/>
                <a:gd name="connsiteY77" fmla="*/ 144922 h 921549"/>
                <a:gd name="connsiteX78" fmla="*/ 464422 w 941119"/>
                <a:gd name="connsiteY78" fmla="*/ 130155 h 921549"/>
                <a:gd name="connsiteX79" fmla="*/ 464689 w 941119"/>
                <a:gd name="connsiteY79" fmla="*/ 128643 h 921549"/>
                <a:gd name="connsiteX80" fmla="*/ 465881 w 941119"/>
                <a:gd name="connsiteY80" fmla="*/ 110728 h 921549"/>
                <a:gd name="connsiteX81" fmla="*/ 466557 w 941119"/>
                <a:gd name="connsiteY81" fmla="*/ 104110 h 921549"/>
                <a:gd name="connsiteX82" fmla="*/ 466788 w 941119"/>
                <a:gd name="connsiteY82" fmla="*/ 102580 h 921549"/>
                <a:gd name="connsiteX83" fmla="*/ 467944 w 941119"/>
                <a:gd name="connsiteY83" fmla="*/ 80538 h 921549"/>
                <a:gd name="connsiteX84" fmla="*/ 468674 w 941119"/>
                <a:gd name="connsiteY84" fmla="*/ 69294 h 921549"/>
                <a:gd name="connsiteX85" fmla="*/ 468958 w 941119"/>
                <a:gd name="connsiteY85" fmla="*/ 61075 h 921549"/>
                <a:gd name="connsiteX86" fmla="*/ 469795 w 941119"/>
                <a:gd name="connsiteY86" fmla="*/ 45188 h 921549"/>
                <a:gd name="connsiteX87" fmla="*/ 469919 w 941119"/>
                <a:gd name="connsiteY87" fmla="*/ 41096 h 921549"/>
                <a:gd name="connsiteX88" fmla="*/ 470026 w 941119"/>
                <a:gd name="connsiteY88" fmla="*/ 10230 h 921549"/>
                <a:gd name="connsiteX89" fmla="*/ 471947 w 941119"/>
                <a:gd name="connsiteY89" fmla="*/ 1334 h 921549"/>
                <a:gd name="connsiteX90" fmla="*/ 471947 w 941119"/>
                <a:gd name="connsiteY90" fmla="*/ 5462 h 921549"/>
                <a:gd name="connsiteX91" fmla="*/ 472054 w 941119"/>
                <a:gd name="connsiteY91" fmla="*/ 28589 h 921549"/>
                <a:gd name="connsiteX92" fmla="*/ 472783 w 941119"/>
                <a:gd name="connsiteY92" fmla="*/ 40883 h 921549"/>
                <a:gd name="connsiteX93" fmla="*/ 473068 w 941119"/>
                <a:gd name="connsiteY93" fmla="*/ 51664 h 921549"/>
                <a:gd name="connsiteX94" fmla="*/ 473904 w 941119"/>
                <a:gd name="connsiteY94" fmla="*/ 68067 h 921549"/>
                <a:gd name="connsiteX95" fmla="*/ 474100 w 941119"/>
                <a:gd name="connsiteY95" fmla="*/ 75183 h 921549"/>
                <a:gd name="connsiteX96" fmla="*/ 474900 w 941119"/>
                <a:gd name="connsiteY96" fmla="*/ 86942 h 921549"/>
                <a:gd name="connsiteX97" fmla="*/ 475096 w 941119"/>
                <a:gd name="connsiteY97" fmla="*/ 90500 h 921549"/>
                <a:gd name="connsiteX98" fmla="*/ 475986 w 941119"/>
                <a:gd name="connsiteY98" fmla="*/ 103808 h 921549"/>
                <a:gd name="connsiteX99" fmla="*/ 476146 w 941119"/>
                <a:gd name="connsiteY99" fmla="*/ 108415 h 921549"/>
                <a:gd name="connsiteX100" fmla="*/ 476893 w 941119"/>
                <a:gd name="connsiteY100" fmla="*/ 116065 h 921549"/>
                <a:gd name="connsiteX101" fmla="*/ 477071 w 941119"/>
                <a:gd name="connsiteY101" fmla="*/ 117595 h 921549"/>
                <a:gd name="connsiteX102" fmla="*/ 478316 w 941119"/>
                <a:gd name="connsiteY102" fmla="*/ 134479 h 921549"/>
                <a:gd name="connsiteX103" fmla="*/ 480095 w 941119"/>
                <a:gd name="connsiteY103" fmla="*/ 149227 h 921549"/>
                <a:gd name="connsiteX104" fmla="*/ 481163 w 941119"/>
                <a:gd name="connsiteY104" fmla="*/ 159421 h 921549"/>
                <a:gd name="connsiteX105" fmla="*/ 491339 w 941119"/>
                <a:gd name="connsiteY105" fmla="*/ 221083 h 921549"/>
                <a:gd name="connsiteX106" fmla="*/ 508204 w 941119"/>
                <a:gd name="connsiteY106" fmla="*/ 280290 h 921549"/>
                <a:gd name="connsiteX107" fmla="*/ 538448 w 941119"/>
                <a:gd name="connsiteY107" fmla="*/ 339639 h 921549"/>
                <a:gd name="connsiteX108" fmla="*/ 552556 w 941119"/>
                <a:gd name="connsiteY108" fmla="*/ 357928 h 921549"/>
                <a:gd name="connsiteX109" fmla="*/ 567073 w 941119"/>
                <a:gd name="connsiteY109" fmla="*/ 373210 h 921549"/>
                <a:gd name="connsiteX110" fmla="*/ 587550 w 941119"/>
                <a:gd name="connsiteY110" fmla="*/ 390289 h 921549"/>
                <a:gd name="connsiteX111" fmla="*/ 609077 w 941119"/>
                <a:gd name="connsiteY111" fmla="*/ 404325 h 921549"/>
                <a:gd name="connsiteX112" fmla="*/ 644249 w 941119"/>
                <a:gd name="connsiteY112" fmla="*/ 421297 h 921549"/>
                <a:gd name="connsiteX113" fmla="*/ 694062 w 941119"/>
                <a:gd name="connsiteY113" fmla="*/ 437202 h 921549"/>
                <a:gd name="connsiteX114" fmla="*/ 725106 w 941119"/>
                <a:gd name="connsiteY114" fmla="*/ 444087 h 921549"/>
                <a:gd name="connsiteX115" fmla="*/ 746846 w 941119"/>
                <a:gd name="connsiteY115" fmla="*/ 447645 h 921549"/>
                <a:gd name="connsiteX116" fmla="*/ 771664 w 941119"/>
                <a:gd name="connsiteY116" fmla="*/ 451328 h 921549"/>
                <a:gd name="connsiteX117" fmla="*/ 784936 w 941119"/>
                <a:gd name="connsiteY117" fmla="*/ 452644 h 921549"/>
                <a:gd name="connsiteX118" fmla="*/ 800200 w 941119"/>
                <a:gd name="connsiteY118" fmla="*/ 454423 h 921549"/>
                <a:gd name="connsiteX119" fmla="*/ 804292 w 941119"/>
                <a:gd name="connsiteY119" fmla="*/ 454672 h 921549"/>
                <a:gd name="connsiteX120" fmla="*/ 811408 w 941119"/>
                <a:gd name="connsiteY120" fmla="*/ 455420 h 921549"/>
                <a:gd name="connsiteX121" fmla="*/ 812422 w 941119"/>
                <a:gd name="connsiteY121" fmla="*/ 455580 h 921549"/>
                <a:gd name="connsiteX122" fmla="*/ 830337 w 941119"/>
                <a:gd name="connsiteY122" fmla="*/ 456754 h 921549"/>
                <a:gd name="connsiteX123" fmla="*/ 839535 w 941119"/>
                <a:gd name="connsiteY123" fmla="*/ 457519 h 921549"/>
                <a:gd name="connsiteX124" fmla="*/ 841065 w 941119"/>
                <a:gd name="connsiteY124" fmla="*/ 457697 h 921549"/>
                <a:gd name="connsiteX125" fmla="*/ 870829 w 941119"/>
                <a:gd name="connsiteY125" fmla="*/ 458871 h 921549"/>
                <a:gd name="connsiteX126" fmla="*/ 879510 w 941119"/>
                <a:gd name="connsiteY126" fmla="*/ 459529 h 921549"/>
                <a:gd name="connsiteX127" fmla="*/ 883602 w 941119"/>
                <a:gd name="connsiteY127" fmla="*/ 459778 h 921549"/>
                <a:gd name="connsiteX128" fmla="*/ 900059 w 941119"/>
                <a:gd name="connsiteY128" fmla="*/ 459885 h 921549"/>
                <a:gd name="connsiteX129" fmla="*/ 913384 w 941119"/>
                <a:gd name="connsiteY129" fmla="*/ 460632 h 921549"/>
                <a:gd name="connsiteX130" fmla="*/ 923133 w 941119"/>
                <a:gd name="connsiteY130" fmla="*/ 460846 h 921549"/>
                <a:gd name="connsiteX131" fmla="*/ 940621 w 941119"/>
                <a:gd name="connsiteY131" fmla="*/ 461522 h 921549"/>
                <a:gd name="connsiteX132" fmla="*/ 937561 w 941119"/>
                <a:gd name="connsiteY132" fmla="*/ 461806 h 921549"/>
                <a:gd name="connsiteX133" fmla="*/ 906694 w 941119"/>
                <a:gd name="connsiteY133" fmla="*/ 461949 h 921549"/>
                <a:gd name="connsiteX134" fmla="*/ 900557 w 941119"/>
                <a:gd name="connsiteY134" fmla="*/ 462482 h 921549"/>
                <a:gd name="connsiteX135" fmla="*/ 895967 w 941119"/>
                <a:gd name="connsiteY135" fmla="*/ 462838 h 921549"/>
                <a:gd name="connsiteX136" fmla="*/ 881040 w 941119"/>
                <a:gd name="connsiteY136" fmla="*/ 462945 h 921549"/>
                <a:gd name="connsiteX137" fmla="*/ 870811 w 941119"/>
                <a:gd name="connsiteY137" fmla="*/ 463639 h 921549"/>
                <a:gd name="connsiteX138" fmla="*/ 860546 w 941119"/>
                <a:gd name="connsiteY138" fmla="*/ 463959 h 921549"/>
                <a:gd name="connsiteX139" fmla="*/ 850316 w 941119"/>
                <a:gd name="connsiteY139" fmla="*/ 464688 h 921549"/>
                <a:gd name="connsiteX140" fmla="*/ 844677 w 941119"/>
                <a:gd name="connsiteY140" fmla="*/ 464955 h 921549"/>
                <a:gd name="connsiteX141" fmla="*/ 832401 w 941119"/>
                <a:gd name="connsiteY141" fmla="*/ 465809 h 921549"/>
                <a:gd name="connsiteX142" fmla="*/ 827793 w 941119"/>
                <a:gd name="connsiteY142" fmla="*/ 466005 h 921549"/>
                <a:gd name="connsiteX143" fmla="*/ 818596 w 941119"/>
                <a:gd name="connsiteY143" fmla="*/ 466788 h 921549"/>
                <a:gd name="connsiteX144" fmla="*/ 817066 w 941119"/>
                <a:gd name="connsiteY144" fmla="*/ 466966 h 921549"/>
                <a:gd name="connsiteX145" fmla="*/ 800200 w 941119"/>
                <a:gd name="connsiteY145" fmla="*/ 468264 h 921549"/>
                <a:gd name="connsiteX146" fmla="*/ 785416 w 941119"/>
                <a:gd name="connsiteY146" fmla="*/ 469777 h 921549"/>
                <a:gd name="connsiteX147" fmla="*/ 773194 w 941119"/>
                <a:gd name="connsiteY147" fmla="*/ 471182 h 921549"/>
                <a:gd name="connsiteX148" fmla="*/ 762004 w 941119"/>
                <a:gd name="connsiteY148" fmla="*/ 472481 h 921549"/>
                <a:gd name="connsiteX149" fmla="*/ 751881 w 941119"/>
                <a:gd name="connsiteY149" fmla="*/ 474117 h 921549"/>
                <a:gd name="connsiteX150" fmla="*/ 724075 w 941119"/>
                <a:gd name="connsiteY150" fmla="*/ 478654 h 921549"/>
                <a:gd name="connsiteX151" fmla="*/ 689063 w 941119"/>
                <a:gd name="connsiteY151" fmla="*/ 486606 h 921549"/>
                <a:gd name="connsiteX152" fmla="*/ 637061 w 941119"/>
                <a:gd name="connsiteY152" fmla="*/ 504272 h 921549"/>
                <a:gd name="connsiteX153" fmla="*/ 592069 w 941119"/>
                <a:gd name="connsiteY153" fmla="*/ 528948 h 921549"/>
                <a:gd name="connsiteX154" fmla="*/ 567073 w 941119"/>
                <a:gd name="connsiteY154" fmla="*/ 549531 h 921549"/>
                <a:gd name="connsiteX155" fmla="*/ 560153 w 941119"/>
                <a:gd name="connsiteY155" fmla="*/ 556434 h 921549"/>
                <a:gd name="connsiteX156" fmla="*/ 541312 w 941119"/>
                <a:gd name="connsiteY156" fmla="*/ 578797 h 921549"/>
                <a:gd name="connsiteX157" fmla="*/ 520355 w 941119"/>
                <a:gd name="connsiteY157" fmla="*/ 613524 h 921549"/>
                <a:gd name="connsiteX158" fmla="*/ 507350 w 941119"/>
                <a:gd name="connsiteY158" fmla="*/ 644266 h 921549"/>
                <a:gd name="connsiteX159" fmla="*/ 493314 w 941119"/>
                <a:gd name="connsiteY159" fmla="*/ 692034 h 921549"/>
                <a:gd name="connsiteX160" fmla="*/ 487514 w 941119"/>
                <a:gd name="connsiteY160" fmla="*/ 720143 h 921549"/>
                <a:gd name="connsiteX161" fmla="*/ 483137 w 941119"/>
                <a:gd name="connsiteY161" fmla="*/ 747985 h 921549"/>
                <a:gd name="connsiteX162" fmla="*/ 479971 w 941119"/>
                <a:gd name="connsiteY162" fmla="*/ 771860 h 921549"/>
                <a:gd name="connsiteX163" fmla="*/ 478281 w 941119"/>
                <a:gd name="connsiteY163" fmla="*/ 786092 h 921549"/>
                <a:gd name="connsiteX164" fmla="*/ 476929 w 941119"/>
                <a:gd name="connsiteY164" fmla="*/ 802442 h 921549"/>
                <a:gd name="connsiteX165" fmla="*/ 475310 w 941119"/>
                <a:gd name="connsiteY165" fmla="*/ 822367 h 921549"/>
                <a:gd name="connsiteX166" fmla="*/ 475185 w 941119"/>
                <a:gd name="connsiteY166" fmla="*/ 823381 h 921549"/>
                <a:gd name="connsiteX167" fmla="*/ 474064 w 941119"/>
                <a:gd name="connsiteY167" fmla="*/ 844392 h 921549"/>
                <a:gd name="connsiteX168" fmla="*/ 473246 w 941119"/>
                <a:gd name="connsiteY168" fmla="*/ 859264 h 921549"/>
                <a:gd name="connsiteX169" fmla="*/ 473015 w 941119"/>
                <a:gd name="connsiteY169" fmla="*/ 869014 h 921549"/>
                <a:gd name="connsiteX170" fmla="*/ 472178 w 941119"/>
                <a:gd name="connsiteY170" fmla="*/ 884883 h 921549"/>
                <a:gd name="connsiteX171" fmla="*/ 472036 w 941119"/>
                <a:gd name="connsiteY171" fmla="*/ 888992 h 921549"/>
                <a:gd name="connsiteX172" fmla="*/ 471912 w 941119"/>
                <a:gd name="connsiteY172" fmla="*/ 916265 h 921549"/>
                <a:gd name="connsiteX173" fmla="*/ 471965 w 941119"/>
                <a:gd name="connsiteY173" fmla="*/ 921371 h 921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</a:cxnLst>
              <a:rect l="l" t="t" r="r" b="b"/>
              <a:pathLst>
                <a:path w="941119" h="921549">
                  <a:moveTo>
                    <a:pt x="471965" y="921371"/>
                  </a:moveTo>
                  <a:cubicBezTo>
                    <a:pt x="470378" y="916840"/>
                    <a:pt x="469718" y="912036"/>
                    <a:pt x="470026" y="907245"/>
                  </a:cubicBezTo>
                  <a:cubicBezTo>
                    <a:pt x="470026" y="900396"/>
                    <a:pt x="470026" y="893529"/>
                    <a:pt x="470026" y="886680"/>
                  </a:cubicBezTo>
                  <a:cubicBezTo>
                    <a:pt x="470102" y="882398"/>
                    <a:pt x="469859" y="878115"/>
                    <a:pt x="469296" y="873871"/>
                  </a:cubicBezTo>
                  <a:cubicBezTo>
                    <a:pt x="468951" y="870115"/>
                    <a:pt x="468857" y="866342"/>
                    <a:pt x="469012" y="862574"/>
                  </a:cubicBezTo>
                  <a:cubicBezTo>
                    <a:pt x="469012" y="858126"/>
                    <a:pt x="469279" y="853678"/>
                    <a:pt x="468211" y="849266"/>
                  </a:cubicBezTo>
                  <a:cubicBezTo>
                    <a:pt x="468003" y="847907"/>
                    <a:pt x="467937" y="846530"/>
                    <a:pt x="468016" y="845157"/>
                  </a:cubicBezTo>
                  <a:cubicBezTo>
                    <a:pt x="467891" y="840211"/>
                    <a:pt x="468229" y="835229"/>
                    <a:pt x="467144" y="830301"/>
                  </a:cubicBezTo>
                  <a:cubicBezTo>
                    <a:pt x="466896" y="828432"/>
                    <a:pt x="466838" y="826542"/>
                    <a:pt x="466966" y="824662"/>
                  </a:cubicBezTo>
                  <a:cubicBezTo>
                    <a:pt x="467130" y="821746"/>
                    <a:pt x="466872" y="818823"/>
                    <a:pt x="466201" y="815980"/>
                  </a:cubicBezTo>
                  <a:cubicBezTo>
                    <a:pt x="466059" y="815489"/>
                    <a:pt x="466005" y="814977"/>
                    <a:pt x="466041" y="814468"/>
                  </a:cubicBezTo>
                  <a:cubicBezTo>
                    <a:pt x="466414" y="808277"/>
                    <a:pt x="465027" y="802192"/>
                    <a:pt x="464813" y="796037"/>
                  </a:cubicBezTo>
                  <a:cubicBezTo>
                    <a:pt x="464635" y="791091"/>
                    <a:pt x="463746" y="786199"/>
                    <a:pt x="463176" y="781271"/>
                  </a:cubicBezTo>
                  <a:cubicBezTo>
                    <a:pt x="463038" y="780428"/>
                    <a:pt x="462943" y="779579"/>
                    <a:pt x="462892" y="778727"/>
                  </a:cubicBezTo>
                  <a:cubicBezTo>
                    <a:pt x="462629" y="773263"/>
                    <a:pt x="462034" y="767821"/>
                    <a:pt x="461113" y="762431"/>
                  </a:cubicBezTo>
                  <a:cubicBezTo>
                    <a:pt x="460686" y="759388"/>
                    <a:pt x="460401" y="756329"/>
                    <a:pt x="459992" y="753286"/>
                  </a:cubicBezTo>
                  <a:cubicBezTo>
                    <a:pt x="458498" y="742452"/>
                    <a:pt x="456754" y="731671"/>
                    <a:pt x="454904" y="720890"/>
                  </a:cubicBezTo>
                  <a:cubicBezTo>
                    <a:pt x="452420" y="705871"/>
                    <a:pt x="449159" y="690989"/>
                    <a:pt x="445137" y="676307"/>
                  </a:cubicBezTo>
                  <a:cubicBezTo>
                    <a:pt x="440458" y="659107"/>
                    <a:pt x="434573" y="642259"/>
                    <a:pt x="427524" y="625888"/>
                  </a:cubicBezTo>
                  <a:cubicBezTo>
                    <a:pt x="420559" y="609848"/>
                    <a:pt x="411982" y="594559"/>
                    <a:pt x="401924" y="580256"/>
                  </a:cubicBezTo>
                  <a:cubicBezTo>
                    <a:pt x="396960" y="573068"/>
                    <a:pt x="391427" y="566292"/>
                    <a:pt x="385378" y="559992"/>
                  </a:cubicBezTo>
                  <a:cubicBezTo>
                    <a:pt x="384293" y="558889"/>
                    <a:pt x="383333" y="557680"/>
                    <a:pt x="382372" y="556434"/>
                  </a:cubicBezTo>
                  <a:cubicBezTo>
                    <a:pt x="380666" y="554280"/>
                    <a:pt x="378714" y="552333"/>
                    <a:pt x="376554" y="550635"/>
                  </a:cubicBezTo>
                  <a:cubicBezTo>
                    <a:pt x="375722" y="550037"/>
                    <a:pt x="374925" y="549389"/>
                    <a:pt x="374170" y="548695"/>
                  </a:cubicBezTo>
                  <a:cubicBezTo>
                    <a:pt x="369525" y="544134"/>
                    <a:pt x="364594" y="539873"/>
                    <a:pt x="359404" y="535940"/>
                  </a:cubicBezTo>
                  <a:cubicBezTo>
                    <a:pt x="352144" y="530209"/>
                    <a:pt x="344501" y="524984"/>
                    <a:pt x="336526" y="520302"/>
                  </a:cubicBezTo>
                  <a:cubicBezTo>
                    <a:pt x="319182" y="510227"/>
                    <a:pt x="300888" y="501885"/>
                    <a:pt x="281909" y="495395"/>
                  </a:cubicBezTo>
                  <a:cubicBezTo>
                    <a:pt x="267490" y="490476"/>
                    <a:pt x="252821" y="486320"/>
                    <a:pt x="237966" y="482942"/>
                  </a:cubicBezTo>
                  <a:cubicBezTo>
                    <a:pt x="226473" y="480291"/>
                    <a:pt x="214927" y="477853"/>
                    <a:pt x="203239" y="476199"/>
                  </a:cubicBezTo>
                  <a:cubicBezTo>
                    <a:pt x="192760" y="474722"/>
                    <a:pt x="182335" y="472641"/>
                    <a:pt x="171839" y="471449"/>
                  </a:cubicBezTo>
                  <a:cubicBezTo>
                    <a:pt x="167444" y="470933"/>
                    <a:pt x="162943" y="470239"/>
                    <a:pt x="158585" y="470043"/>
                  </a:cubicBezTo>
                  <a:cubicBezTo>
                    <a:pt x="154226" y="469848"/>
                    <a:pt x="149690" y="469047"/>
                    <a:pt x="145349" y="468496"/>
                  </a:cubicBezTo>
                  <a:cubicBezTo>
                    <a:pt x="144341" y="468325"/>
                    <a:pt x="143326" y="468206"/>
                    <a:pt x="142306" y="468140"/>
                  </a:cubicBezTo>
                  <a:cubicBezTo>
                    <a:pt x="139033" y="468140"/>
                    <a:pt x="135795" y="467410"/>
                    <a:pt x="132611" y="467339"/>
                  </a:cubicBezTo>
                  <a:cubicBezTo>
                    <a:pt x="126420" y="467197"/>
                    <a:pt x="120353" y="465863"/>
                    <a:pt x="114180" y="466023"/>
                  </a:cubicBezTo>
                  <a:cubicBezTo>
                    <a:pt x="111788" y="466194"/>
                    <a:pt x="109383" y="465971"/>
                    <a:pt x="107063" y="465364"/>
                  </a:cubicBezTo>
                  <a:cubicBezTo>
                    <a:pt x="106570" y="465201"/>
                    <a:pt x="106053" y="465123"/>
                    <a:pt x="105533" y="465133"/>
                  </a:cubicBezTo>
                  <a:cubicBezTo>
                    <a:pt x="97972" y="465489"/>
                    <a:pt x="90518" y="464101"/>
                    <a:pt x="82975" y="463977"/>
                  </a:cubicBezTo>
                  <a:cubicBezTo>
                    <a:pt x="77838" y="464155"/>
                    <a:pt x="72695" y="463886"/>
                    <a:pt x="67604" y="463176"/>
                  </a:cubicBezTo>
                  <a:cubicBezTo>
                    <a:pt x="64708" y="462883"/>
                    <a:pt x="61794" y="462812"/>
                    <a:pt x="58887" y="462963"/>
                  </a:cubicBezTo>
                  <a:cubicBezTo>
                    <a:pt x="52037" y="462767"/>
                    <a:pt x="45170" y="463425"/>
                    <a:pt x="38374" y="462073"/>
                  </a:cubicBezTo>
                  <a:cubicBezTo>
                    <a:pt x="37010" y="461918"/>
                    <a:pt x="35634" y="461888"/>
                    <a:pt x="34265" y="461984"/>
                  </a:cubicBezTo>
                  <a:lnTo>
                    <a:pt x="4892" y="461931"/>
                  </a:lnTo>
                  <a:cubicBezTo>
                    <a:pt x="3677" y="462016"/>
                    <a:pt x="2458" y="461815"/>
                    <a:pt x="1334" y="461344"/>
                  </a:cubicBezTo>
                  <a:cubicBezTo>
                    <a:pt x="2348" y="461255"/>
                    <a:pt x="3380" y="461095"/>
                    <a:pt x="4394" y="461077"/>
                  </a:cubicBezTo>
                  <a:lnTo>
                    <a:pt x="22416" y="460952"/>
                  </a:lnTo>
                  <a:cubicBezTo>
                    <a:pt x="25991" y="461127"/>
                    <a:pt x="29574" y="460876"/>
                    <a:pt x="33090" y="460205"/>
                  </a:cubicBezTo>
                  <a:cubicBezTo>
                    <a:pt x="34449" y="459994"/>
                    <a:pt x="35828" y="459935"/>
                    <a:pt x="37200" y="460027"/>
                  </a:cubicBezTo>
                  <a:cubicBezTo>
                    <a:pt x="43035" y="460027"/>
                    <a:pt x="48853" y="460027"/>
                    <a:pt x="54688" y="460027"/>
                  </a:cubicBezTo>
                  <a:cubicBezTo>
                    <a:pt x="58111" y="460079"/>
                    <a:pt x="61533" y="459848"/>
                    <a:pt x="64918" y="459334"/>
                  </a:cubicBezTo>
                  <a:cubicBezTo>
                    <a:pt x="67984" y="459010"/>
                    <a:pt x="71070" y="458908"/>
                    <a:pt x="74151" y="459031"/>
                  </a:cubicBezTo>
                  <a:cubicBezTo>
                    <a:pt x="78781" y="459232"/>
                    <a:pt x="83420" y="458953"/>
                    <a:pt x="87992" y="458195"/>
                  </a:cubicBezTo>
                  <a:cubicBezTo>
                    <a:pt x="89689" y="457960"/>
                    <a:pt x="91405" y="457894"/>
                    <a:pt x="93116" y="457999"/>
                  </a:cubicBezTo>
                  <a:cubicBezTo>
                    <a:pt x="97226" y="458202"/>
                    <a:pt x="101346" y="457921"/>
                    <a:pt x="105391" y="457163"/>
                  </a:cubicBezTo>
                  <a:cubicBezTo>
                    <a:pt x="106750" y="456951"/>
                    <a:pt x="108129" y="456891"/>
                    <a:pt x="109501" y="456985"/>
                  </a:cubicBezTo>
                  <a:cubicBezTo>
                    <a:pt x="113269" y="457163"/>
                    <a:pt x="117046" y="456877"/>
                    <a:pt x="120744" y="456131"/>
                  </a:cubicBezTo>
                  <a:cubicBezTo>
                    <a:pt x="121919" y="455930"/>
                    <a:pt x="123113" y="455870"/>
                    <a:pt x="124302" y="455953"/>
                  </a:cubicBezTo>
                  <a:cubicBezTo>
                    <a:pt x="127048" y="456103"/>
                    <a:pt x="129801" y="455839"/>
                    <a:pt x="132468" y="455171"/>
                  </a:cubicBezTo>
                  <a:cubicBezTo>
                    <a:pt x="132964" y="455021"/>
                    <a:pt x="133482" y="454962"/>
                    <a:pt x="133998" y="454993"/>
                  </a:cubicBezTo>
                  <a:cubicBezTo>
                    <a:pt x="139335" y="455384"/>
                    <a:pt x="144530" y="453907"/>
                    <a:pt x="149850" y="453747"/>
                  </a:cubicBezTo>
                  <a:cubicBezTo>
                    <a:pt x="154262" y="453623"/>
                    <a:pt x="158745" y="452680"/>
                    <a:pt x="163050" y="452128"/>
                  </a:cubicBezTo>
                  <a:cubicBezTo>
                    <a:pt x="166964" y="451648"/>
                    <a:pt x="170878" y="451310"/>
                    <a:pt x="174774" y="450794"/>
                  </a:cubicBezTo>
                  <a:cubicBezTo>
                    <a:pt x="181036" y="449940"/>
                    <a:pt x="187228" y="448926"/>
                    <a:pt x="193543" y="448125"/>
                  </a:cubicBezTo>
                  <a:cubicBezTo>
                    <a:pt x="200499" y="447254"/>
                    <a:pt x="207384" y="445973"/>
                    <a:pt x="214251" y="444656"/>
                  </a:cubicBezTo>
                  <a:cubicBezTo>
                    <a:pt x="218290" y="443874"/>
                    <a:pt x="222364" y="443322"/>
                    <a:pt x="226367" y="442450"/>
                  </a:cubicBezTo>
                  <a:cubicBezTo>
                    <a:pt x="244963" y="438563"/>
                    <a:pt x="263323" y="433621"/>
                    <a:pt x="281357" y="427649"/>
                  </a:cubicBezTo>
                  <a:cubicBezTo>
                    <a:pt x="296960" y="422374"/>
                    <a:pt x="312103" y="415829"/>
                    <a:pt x="326634" y="408079"/>
                  </a:cubicBezTo>
                  <a:cubicBezTo>
                    <a:pt x="339643" y="401148"/>
                    <a:pt x="351963" y="392993"/>
                    <a:pt x="363425" y="383724"/>
                  </a:cubicBezTo>
                  <a:cubicBezTo>
                    <a:pt x="372173" y="376544"/>
                    <a:pt x="380335" y="368680"/>
                    <a:pt x="387834" y="360205"/>
                  </a:cubicBezTo>
                  <a:cubicBezTo>
                    <a:pt x="396875" y="350126"/>
                    <a:pt x="404875" y="339159"/>
                    <a:pt x="411708" y="327470"/>
                  </a:cubicBezTo>
                  <a:cubicBezTo>
                    <a:pt x="415925" y="320212"/>
                    <a:pt x="420195" y="312971"/>
                    <a:pt x="423681" y="305321"/>
                  </a:cubicBezTo>
                  <a:cubicBezTo>
                    <a:pt x="430088" y="291460"/>
                    <a:pt x="435585" y="277198"/>
                    <a:pt x="440138" y="262624"/>
                  </a:cubicBezTo>
                  <a:cubicBezTo>
                    <a:pt x="444158" y="249530"/>
                    <a:pt x="447699" y="236329"/>
                    <a:pt x="450527" y="222915"/>
                  </a:cubicBezTo>
                  <a:cubicBezTo>
                    <a:pt x="452129" y="215390"/>
                    <a:pt x="453801" y="207882"/>
                    <a:pt x="455082" y="200286"/>
                  </a:cubicBezTo>
                  <a:cubicBezTo>
                    <a:pt x="456363" y="192689"/>
                    <a:pt x="457448" y="185110"/>
                    <a:pt x="458640" y="177514"/>
                  </a:cubicBezTo>
                  <a:cubicBezTo>
                    <a:pt x="459191" y="173956"/>
                    <a:pt x="459743" y="170398"/>
                    <a:pt x="460419" y="166840"/>
                  </a:cubicBezTo>
                  <a:cubicBezTo>
                    <a:pt x="460917" y="163975"/>
                    <a:pt x="460881" y="161058"/>
                    <a:pt x="461415" y="158176"/>
                  </a:cubicBezTo>
                  <a:cubicBezTo>
                    <a:pt x="462234" y="153817"/>
                    <a:pt x="462340" y="149280"/>
                    <a:pt x="462803" y="144922"/>
                  </a:cubicBezTo>
                  <a:cubicBezTo>
                    <a:pt x="463319" y="139994"/>
                    <a:pt x="463870" y="135083"/>
                    <a:pt x="464422" y="130155"/>
                  </a:cubicBezTo>
                  <a:cubicBezTo>
                    <a:pt x="464562" y="129662"/>
                    <a:pt x="464651" y="129155"/>
                    <a:pt x="464689" y="128643"/>
                  </a:cubicBezTo>
                  <a:cubicBezTo>
                    <a:pt x="464368" y="122630"/>
                    <a:pt x="466005" y="116741"/>
                    <a:pt x="465881" y="110728"/>
                  </a:cubicBezTo>
                  <a:cubicBezTo>
                    <a:pt x="465758" y="108500"/>
                    <a:pt x="465987" y="106267"/>
                    <a:pt x="466557" y="104110"/>
                  </a:cubicBezTo>
                  <a:cubicBezTo>
                    <a:pt x="466720" y="103617"/>
                    <a:pt x="466799" y="103100"/>
                    <a:pt x="466788" y="102580"/>
                  </a:cubicBezTo>
                  <a:cubicBezTo>
                    <a:pt x="466397" y="95197"/>
                    <a:pt x="467998" y="87921"/>
                    <a:pt x="467944" y="80538"/>
                  </a:cubicBezTo>
                  <a:cubicBezTo>
                    <a:pt x="467823" y="76775"/>
                    <a:pt x="468069" y="73010"/>
                    <a:pt x="468674" y="69294"/>
                  </a:cubicBezTo>
                  <a:cubicBezTo>
                    <a:pt x="468983" y="66566"/>
                    <a:pt x="469078" y="63818"/>
                    <a:pt x="468958" y="61075"/>
                  </a:cubicBezTo>
                  <a:cubicBezTo>
                    <a:pt x="469101" y="55738"/>
                    <a:pt x="468585" y="50401"/>
                    <a:pt x="469795" y="45188"/>
                  </a:cubicBezTo>
                  <a:cubicBezTo>
                    <a:pt x="469988" y="43833"/>
                    <a:pt x="470029" y="42460"/>
                    <a:pt x="469919" y="41096"/>
                  </a:cubicBezTo>
                  <a:cubicBezTo>
                    <a:pt x="469919" y="30795"/>
                    <a:pt x="470079" y="20512"/>
                    <a:pt x="470026" y="10230"/>
                  </a:cubicBezTo>
                  <a:cubicBezTo>
                    <a:pt x="470088" y="7168"/>
                    <a:pt x="470741" y="4148"/>
                    <a:pt x="471947" y="1334"/>
                  </a:cubicBezTo>
                  <a:lnTo>
                    <a:pt x="471947" y="5462"/>
                  </a:lnTo>
                  <a:cubicBezTo>
                    <a:pt x="471947" y="13183"/>
                    <a:pt x="471947" y="20886"/>
                    <a:pt x="472054" y="28589"/>
                  </a:cubicBezTo>
                  <a:cubicBezTo>
                    <a:pt x="471995" y="32700"/>
                    <a:pt x="472239" y="36808"/>
                    <a:pt x="472783" y="40883"/>
                  </a:cubicBezTo>
                  <a:cubicBezTo>
                    <a:pt x="473128" y="44465"/>
                    <a:pt x="473223" y="48068"/>
                    <a:pt x="473068" y="51664"/>
                  </a:cubicBezTo>
                  <a:cubicBezTo>
                    <a:pt x="473193" y="57143"/>
                    <a:pt x="472819" y="62605"/>
                    <a:pt x="473904" y="68067"/>
                  </a:cubicBezTo>
                  <a:cubicBezTo>
                    <a:pt x="474171" y="70429"/>
                    <a:pt x="474237" y="72809"/>
                    <a:pt x="474100" y="75183"/>
                  </a:cubicBezTo>
                  <a:cubicBezTo>
                    <a:pt x="473904" y="79121"/>
                    <a:pt x="474173" y="83068"/>
                    <a:pt x="474900" y="86942"/>
                  </a:cubicBezTo>
                  <a:cubicBezTo>
                    <a:pt x="475098" y="88117"/>
                    <a:pt x="475164" y="89311"/>
                    <a:pt x="475096" y="90500"/>
                  </a:cubicBezTo>
                  <a:cubicBezTo>
                    <a:pt x="474922" y="94955"/>
                    <a:pt x="475219" y="99416"/>
                    <a:pt x="475986" y="103808"/>
                  </a:cubicBezTo>
                  <a:cubicBezTo>
                    <a:pt x="476210" y="105333"/>
                    <a:pt x="476263" y="106878"/>
                    <a:pt x="476146" y="108415"/>
                  </a:cubicBezTo>
                  <a:cubicBezTo>
                    <a:pt x="476012" y="110988"/>
                    <a:pt x="476263" y="113567"/>
                    <a:pt x="476893" y="116065"/>
                  </a:cubicBezTo>
                  <a:cubicBezTo>
                    <a:pt x="477041" y="116561"/>
                    <a:pt x="477101" y="117079"/>
                    <a:pt x="477071" y="117595"/>
                  </a:cubicBezTo>
                  <a:cubicBezTo>
                    <a:pt x="476715" y="123271"/>
                    <a:pt x="478085" y="128821"/>
                    <a:pt x="478316" y="134479"/>
                  </a:cubicBezTo>
                  <a:cubicBezTo>
                    <a:pt x="478530" y="139407"/>
                    <a:pt x="479455" y="144299"/>
                    <a:pt x="480095" y="149227"/>
                  </a:cubicBezTo>
                  <a:cubicBezTo>
                    <a:pt x="480487" y="152607"/>
                    <a:pt x="480771" y="156023"/>
                    <a:pt x="481163" y="159421"/>
                  </a:cubicBezTo>
                  <a:cubicBezTo>
                    <a:pt x="483600" y="180129"/>
                    <a:pt x="487123" y="200659"/>
                    <a:pt x="491339" y="221083"/>
                  </a:cubicBezTo>
                  <a:cubicBezTo>
                    <a:pt x="495486" y="241209"/>
                    <a:pt x="501124" y="260999"/>
                    <a:pt x="508204" y="280290"/>
                  </a:cubicBezTo>
                  <a:cubicBezTo>
                    <a:pt x="515675" y="301299"/>
                    <a:pt x="525842" y="321247"/>
                    <a:pt x="538448" y="339639"/>
                  </a:cubicBezTo>
                  <a:cubicBezTo>
                    <a:pt x="542878" y="345955"/>
                    <a:pt x="547521" y="352092"/>
                    <a:pt x="552556" y="357928"/>
                  </a:cubicBezTo>
                  <a:cubicBezTo>
                    <a:pt x="557146" y="363265"/>
                    <a:pt x="562092" y="368246"/>
                    <a:pt x="567073" y="373210"/>
                  </a:cubicBezTo>
                  <a:cubicBezTo>
                    <a:pt x="573448" y="379424"/>
                    <a:pt x="580293" y="385133"/>
                    <a:pt x="587550" y="390289"/>
                  </a:cubicBezTo>
                  <a:cubicBezTo>
                    <a:pt x="594471" y="395341"/>
                    <a:pt x="601694" y="399949"/>
                    <a:pt x="609077" y="404325"/>
                  </a:cubicBezTo>
                  <a:cubicBezTo>
                    <a:pt x="620349" y="410876"/>
                    <a:pt x="632106" y="416549"/>
                    <a:pt x="644249" y="421297"/>
                  </a:cubicBezTo>
                  <a:cubicBezTo>
                    <a:pt x="660441" y="427810"/>
                    <a:pt x="677090" y="433128"/>
                    <a:pt x="694062" y="437202"/>
                  </a:cubicBezTo>
                  <a:cubicBezTo>
                    <a:pt x="704363" y="439657"/>
                    <a:pt x="714681" y="442148"/>
                    <a:pt x="725106" y="444087"/>
                  </a:cubicBezTo>
                  <a:cubicBezTo>
                    <a:pt x="732312" y="445439"/>
                    <a:pt x="739517" y="446898"/>
                    <a:pt x="746846" y="447645"/>
                  </a:cubicBezTo>
                  <a:cubicBezTo>
                    <a:pt x="755155" y="448570"/>
                    <a:pt x="763392" y="450171"/>
                    <a:pt x="771664" y="451328"/>
                  </a:cubicBezTo>
                  <a:cubicBezTo>
                    <a:pt x="776076" y="451933"/>
                    <a:pt x="780560" y="452164"/>
                    <a:pt x="784936" y="452644"/>
                  </a:cubicBezTo>
                  <a:cubicBezTo>
                    <a:pt x="790024" y="453178"/>
                    <a:pt x="795112" y="453836"/>
                    <a:pt x="800200" y="454423"/>
                  </a:cubicBezTo>
                  <a:cubicBezTo>
                    <a:pt x="801552" y="454566"/>
                    <a:pt x="802922" y="454655"/>
                    <a:pt x="804292" y="454672"/>
                  </a:cubicBezTo>
                  <a:cubicBezTo>
                    <a:pt x="806689" y="454575"/>
                    <a:pt x="809085" y="454827"/>
                    <a:pt x="811408" y="455420"/>
                  </a:cubicBezTo>
                  <a:cubicBezTo>
                    <a:pt x="811734" y="455535"/>
                    <a:pt x="812077" y="455589"/>
                    <a:pt x="812422" y="455580"/>
                  </a:cubicBezTo>
                  <a:cubicBezTo>
                    <a:pt x="818453" y="455242"/>
                    <a:pt x="824342" y="456683"/>
                    <a:pt x="830337" y="456754"/>
                  </a:cubicBezTo>
                  <a:cubicBezTo>
                    <a:pt x="833424" y="456581"/>
                    <a:pt x="836520" y="456838"/>
                    <a:pt x="839535" y="457519"/>
                  </a:cubicBezTo>
                  <a:cubicBezTo>
                    <a:pt x="840031" y="457667"/>
                    <a:pt x="840549" y="457727"/>
                    <a:pt x="841065" y="457697"/>
                  </a:cubicBezTo>
                  <a:cubicBezTo>
                    <a:pt x="851010" y="457305"/>
                    <a:pt x="860866" y="459280"/>
                    <a:pt x="870829" y="458871"/>
                  </a:cubicBezTo>
                  <a:cubicBezTo>
                    <a:pt x="873739" y="458656"/>
                    <a:pt x="876666" y="458876"/>
                    <a:pt x="879510" y="459529"/>
                  </a:cubicBezTo>
                  <a:cubicBezTo>
                    <a:pt x="880859" y="459773"/>
                    <a:pt x="882232" y="459857"/>
                    <a:pt x="883602" y="459778"/>
                  </a:cubicBezTo>
                  <a:cubicBezTo>
                    <a:pt x="889082" y="459778"/>
                    <a:pt x="894579" y="459778"/>
                    <a:pt x="900059" y="459885"/>
                  </a:cubicBezTo>
                  <a:cubicBezTo>
                    <a:pt x="904513" y="459778"/>
                    <a:pt x="908970" y="460029"/>
                    <a:pt x="913384" y="460632"/>
                  </a:cubicBezTo>
                  <a:cubicBezTo>
                    <a:pt x="916621" y="460979"/>
                    <a:pt x="919883" y="461052"/>
                    <a:pt x="923133" y="460846"/>
                  </a:cubicBezTo>
                  <a:cubicBezTo>
                    <a:pt x="928970" y="460760"/>
                    <a:pt x="934807" y="460986"/>
                    <a:pt x="940621" y="461522"/>
                  </a:cubicBezTo>
                  <a:cubicBezTo>
                    <a:pt x="939589" y="461629"/>
                    <a:pt x="938575" y="461789"/>
                    <a:pt x="937561" y="461806"/>
                  </a:cubicBezTo>
                  <a:lnTo>
                    <a:pt x="906694" y="461949"/>
                  </a:lnTo>
                  <a:cubicBezTo>
                    <a:pt x="904636" y="461913"/>
                    <a:pt x="902578" y="462093"/>
                    <a:pt x="900557" y="462482"/>
                  </a:cubicBezTo>
                  <a:cubicBezTo>
                    <a:pt x="899043" y="462762"/>
                    <a:pt x="897506" y="462881"/>
                    <a:pt x="895967" y="462838"/>
                  </a:cubicBezTo>
                  <a:cubicBezTo>
                    <a:pt x="890985" y="462838"/>
                    <a:pt x="886022" y="462838"/>
                    <a:pt x="881040" y="462945"/>
                  </a:cubicBezTo>
                  <a:cubicBezTo>
                    <a:pt x="877618" y="462927"/>
                    <a:pt x="874200" y="463160"/>
                    <a:pt x="870811" y="463639"/>
                  </a:cubicBezTo>
                  <a:cubicBezTo>
                    <a:pt x="867400" y="463968"/>
                    <a:pt x="863970" y="464076"/>
                    <a:pt x="860546" y="463959"/>
                  </a:cubicBezTo>
                  <a:cubicBezTo>
                    <a:pt x="857119" y="463838"/>
                    <a:pt x="853691" y="464082"/>
                    <a:pt x="850316" y="464688"/>
                  </a:cubicBezTo>
                  <a:cubicBezTo>
                    <a:pt x="848450" y="464966"/>
                    <a:pt x="846561" y="465055"/>
                    <a:pt x="844677" y="464955"/>
                  </a:cubicBezTo>
                  <a:cubicBezTo>
                    <a:pt x="840565" y="464795"/>
                    <a:pt x="836450" y="465082"/>
                    <a:pt x="832401" y="465809"/>
                  </a:cubicBezTo>
                  <a:cubicBezTo>
                    <a:pt x="830876" y="466035"/>
                    <a:pt x="829332" y="466101"/>
                    <a:pt x="827793" y="466005"/>
                  </a:cubicBezTo>
                  <a:cubicBezTo>
                    <a:pt x="824707" y="465829"/>
                    <a:pt x="821609" y="466092"/>
                    <a:pt x="818596" y="466788"/>
                  </a:cubicBezTo>
                  <a:cubicBezTo>
                    <a:pt x="818101" y="466944"/>
                    <a:pt x="817582" y="467005"/>
                    <a:pt x="817066" y="466966"/>
                  </a:cubicBezTo>
                  <a:cubicBezTo>
                    <a:pt x="811391" y="466539"/>
                    <a:pt x="805787" y="467695"/>
                    <a:pt x="800200" y="468264"/>
                  </a:cubicBezTo>
                  <a:cubicBezTo>
                    <a:pt x="795290" y="468762"/>
                    <a:pt x="790327" y="469065"/>
                    <a:pt x="785416" y="469777"/>
                  </a:cubicBezTo>
                  <a:cubicBezTo>
                    <a:pt x="781378" y="470364"/>
                    <a:pt x="777286" y="470862"/>
                    <a:pt x="773194" y="471182"/>
                  </a:cubicBezTo>
                  <a:cubicBezTo>
                    <a:pt x="769458" y="471484"/>
                    <a:pt x="765722" y="471965"/>
                    <a:pt x="762004" y="472481"/>
                  </a:cubicBezTo>
                  <a:cubicBezTo>
                    <a:pt x="758624" y="472943"/>
                    <a:pt x="755279" y="473762"/>
                    <a:pt x="751881" y="474117"/>
                  </a:cubicBezTo>
                  <a:cubicBezTo>
                    <a:pt x="742541" y="475149"/>
                    <a:pt x="733308" y="476928"/>
                    <a:pt x="724075" y="478654"/>
                  </a:cubicBezTo>
                  <a:cubicBezTo>
                    <a:pt x="712315" y="480860"/>
                    <a:pt x="700609" y="483493"/>
                    <a:pt x="689063" y="486606"/>
                  </a:cubicBezTo>
                  <a:cubicBezTo>
                    <a:pt x="671320" y="491214"/>
                    <a:pt x="653939" y="497119"/>
                    <a:pt x="637061" y="504272"/>
                  </a:cubicBezTo>
                  <a:cubicBezTo>
                    <a:pt x="621276" y="510972"/>
                    <a:pt x="606203" y="519240"/>
                    <a:pt x="592069" y="528948"/>
                  </a:cubicBezTo>
                  <a:cubicBezTo>
                    <a:pt x="583147" y="535061"/>
                    <a:pt x="574784" y="541947"/>
                    <a:pt x="567073" y="549531"/>
                  </a:cubicBezTo>
                  <a:cubicBezTo>
                    <a:pt x="564778" y="551844"/>
                    <a:pt x="562483" y="554157"/>
                    <a:pt x="560153" y="556434"/>
                  </a:cubicBezTo>
                  <a:cubicBezTo>
                    <a:pt x="553214" y="563307"/>
                    <a:pt x="546908" y="570791"/>
                    <a:pt x="541312" y="578797"/>
                  </a:cubicBezTo>
                  <a:cubicBezTo>
                    <a:pt x="533346" y="589752"/>
                    <a:pt x="526335" y="601369"/>
                    <a:pt x="520355" y="613524"/>
                  </a:cubicBezTo>
                  <a:cubicBezTo>
                    <a:pt x="515516" y="623558"/>
                    <a:pt x="511181" y="633805"/>
                    <a:pt x="507350" y="644266"/>
                  </a:cubicBezTo>
                  <a:cubicBezTo>
                    <a:pt x="501720" y="659893"/>
                    <a:pt x="497032" y="675844"/>
                    <a:pt x="493314" y="692034"/>
                  </a:cubicBezTo>
                  <a:cubicBezTo>
                    <a:pt x="491143" y="701356"/>
                    <a:pt x="489275" y="710749"/>
                    <a:pt x="487514" y="720143"/>
                  </a:cubicBezTo>
                  <a:cubicBezTo>
                    <a:pt x="485753" y="729536"/>
                    <a:pt x="484383" y="738663"/>
                    <a:pt x="483137" y="747985"/>
                  </a:cubicBezTo>
                  <a:cubicBezTo>
                    <a:pt x="482088" y="755937"/>
                    <a:pt x="481163" y="763996"/>
                    <a:pt x="479971" y="771860"/>
                  </a:cubicBezTo>
                  <a:cubicBezTo>
                    <a:pt x="479259" y="776592"/>
                    <a:pt x="479811" y="781467"/>
                    <a:pt x="478281" y="786092"/>
                  </a:cubicBezTo>
                  <a:cubicBezTo>
                    <a:pt x="478241" y="791568"/>
                    <a:pt x="477788" y="797033"/>
                    <a:pt x="476929" y="802442"/>
                  </a:cubicBezTo>
                  <a:cubicBezTo>
                    <a:pt x="476253" y="809077"/>
                    <a:pt x="476733" y="815802"/>
                    <a:pt x="475310" y="822367"/>
                  </a:cubicBezTo>
                  <a:cubicBezTo>
                    <a:pt x="475233" y="822700"/>
                    <a:pt x="475192" y="823039"/>
                    <a:pt x="475185" y="823381"/>
                  </a:cubicBezTo>
                  <a:cubicBezTo>
                    <a:pt x="475452" y="830497"/>
                    <a:pt x="474349" y="837400"/>
                    <a:pt x="474064" y="844392"/>
                  </a:cubicBezTo>
                  <a:cubicBezTo>
                    <a:pt x="474128" y="849362"/>
                    <a:pt x="473856" y="854331"/>
                    <a:pt x="473246" y="859264"/>
                  </a:cubicBezTo>
                  <a:cubicBezTo>
                    <a:pt x="472927" y="862504"/>
                    <a:pt x="472851" y="865763"/>
                    <a:pt x="473015" y="869014"/>
                  </a:cubicBezTo>
                  <a:cubicBezTo>
                    <a:pt x="472872" y="874351"/>
                    <a:pt x="473370" y="879688"/>
                    <a:pt x="472178" y="884883"/>
                  </a:cubicBezTo>
                  <a:cubicBezTo>
                    <a:pt x="471988" y="886244"/>
                    <a:pt x="471940" y="887621"/>
                    <a:pt x="472036" y="888992"/>
                  </a:cubicBezTo>
                  <a:cubicBezTo>
                    <a:pt x="472036" y="898089"/>
                    <a:pt x="471995" y="907180"/>
                    <a:pt x="471912" y="916265"/>
                  </a:cubicBezTo>
                  <a:cubicBezTo>
                    <a:pt x="471947" y="917955"/>
                    <a:pt x="471965" y="919663"/>
                    <a:pt x="471965" y="921371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组合 32"/>
          <p:cNvGrpSpPr/>
          <p:nvPr/>
        </p:nvGrpSpPr>
        <p:grpSpPr>
          <a:xfrm>
            <a:off x="542840" y="1534658"/>
            <a:ext cx="11106321" cy="4667039"/>
            <a:chOff x="542840" y="1534658"/>
            <a:chExt cx="11106321" cy="4667039"/>
          </a:xfrm>
        </p:grpSpPr>
        <p:sp>
          <p:nvSpPr>
            <p:cNvPr id="28" name="矩形 27"/>
            <p:cNvSpPr/>
            <p:nvPr/>
          </p:nvSpPr>
          <p:spPr>
            <a:xfrm rot="16200000">
              <a:off x="3835641" y="-1597605"/>
              <a:ext cx="4515759" cy="10933141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sz="3400" dirty="0"/>
            </a:p>
          </p:txBody>
        </p:sp>
        <p:sp>
          <p:nvSpPr>
            <p:cNvPr id="29" name="矩形 28"/>
            <p:cNvSpPr/>
            <p:nvPr/>
          </p:nvSpPr>
          <p:spPr>
            <a:xfrm rot="16200000">
              <a:off x="542840" y="6023555"/>
              <a:ext cx="178142" cy="17814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sz="3400"/>
            </a:p>
          </p:txBody>
        </p:sp>
        <p:sp>
          <p:nvSpPr>
            <p:cNvPr id="30" name="矩形 29"/>
            <p:cNvSpPr/>
            <p:nvPr/>
          </p:nvSpPr>
          <p:spPr>
            <a:xfrm rot="16200000">
              <a:off x="11471019" y="6023555"/>
              <a:ext cx="178142" cy="17814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sz="3400"/>
            </a:p>
          </p:txBody>
        </p:sp>
        <p:sp>
          <p:nvSpPr>
            <p:cNvPr id="31" name="矩形 30"/>
            <p:cNvSpPr/>
            <p:nvPr/>
          </p:nvSpPr>
          <p:spPr>
            <a:xfrm rot="16200000">
              <a:off x="542840" y="1534658"/>
              <a:ext cx="178142" cy="17814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sz="3400"/>
            </a:p>
          </p:txBody>
        </p:sp>
        <p:sp>
          <p:nvSpPr>
            <p:cNvPr id="32" name="矩形 31"/>
            <p:cNvSpPr/>
            <p:nvPr/>
          </p:nvSpPr>
          <p:spPr>
            <a:xfrm rot="16200000">
              <a:off x="11471019" y="1534658"/>
              <a:ext cx="178142" cy="17814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sz="3400"/>
            </a:p>
          </p:txBody>
        </p:sp>
      </p:grpSp>
      <p:sp>
        <p:nvSpPr>
          <p:cNvPr id="5" name="文本框 4"/>
          <p:cNvSpPr txBox="1"/>
          <p:nvPr/>
        </p:nvSpPr>
        <p:spPr>
          <a:xfrm>
            <a:off x="472225" y="708223"/>
            <a:ext cx="2067775" cy="61555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3400" dirty="0">
                <a:solidFill>
                  <a:srgbClr val="FFFFFF"/>
                </a:solidFill>
                <a:latin typeface="+mj-ea"/>
                <a:ea typeface="+mj-ea"/>
              </a:rPr>
              <a:t>PART 04</a:t>
            </a:r>
            <a:endParaRPr lang="zh-CN" altLang="en-US" sz="3400" dirty="0">
              <a:solidFill>
                <a:srgbClr val="FFFFFF"/>
              </a:solidFill>
              <a:latin typeface="+mj-ea"/>
              <a:ea typeface="+mj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819399" y="549275"/>
            <a:ext cx="2032001" cy="46672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800" dirty="0">
                <a:solidFill>
                  <a:srgbClr val="FFFFFF"/>
                </a:solidFill>
                <a:latin typeface="+mj-ea"/>
                <a:ea typeface="+mj-ea"/>
              </a:rPr>
              <a:t>项目框架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11420476" y="6394451"/>
            <a:ext cx="288924" cy="190500"/>
          </a:xfrm>
          <a:prstGeom prst="rect">
            <a:avLst/>
          </a:prstGeom>
          <a:noFill/>
        </p:spPr>
        <p:txBody>
          <a:bodyPr wrap="none" rtlCol="0" anchor="ctr" anchorCtr="1">
            <a:noAutofit/>
          </a:bodyPr>
          <a:lstStyle/>
          <a:p>
            <a:r>
              <a:rPr lang="en-US" altLang="zh-CN" sz="1100" dirty="0">
                <a:solidFill>
                  <a:srgbClr val="FFFFFF"/>
                </a:solidFill>
                <a:latin typeface="+mj-ea"/>
                <a:ea typeface="+mj-ea"/>
              </a:rPr>
              <a:t>11</a:t>
            </a:r>
            <a:endParaRPr lang="zh-CN" altLang="en-US" sz="1100" dirty="0">
              <a:solidFill>
                <a:srgbClr val="FFFFFF"/>
              </a:solidFill>
              <a:latin typeface="+mj-ea"/>
              <a:ea typeface="+mj-ea"/>
            </a:endParaRPr>
          </a:p>
        </p:txBody>
      </p:sp>
      <p:graphicFrame>
        <p:nvGraphicFramePr>
          <p:cNvPr id="11" name="图示 10"/>
          <p:cNvGraphicFramePr/>
          <p:nvPr/>
        </p:nvGraphicFramePr>
        <p:xfrm>
          <a:off x="1487260" y="1819205"/>
          <a:ext cx="9586231" cy="42105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图形 136"/>
          <p:cNvSpPr/>
          <p:nvPr/>
        </p:nvSpPr>
        <p:spPr>
          <a:xfrm>
            <a:off x="11047544" y="1104900"/>
            <a:ext cx="1033701" cy="1012204"/>
          </a:xfrm>
          <a:custGeom>
            <a:avLst/>
            <a:gdLst>
              <a:gd name="connsiteX0" fmla="*/ 471965 w 941119"/>
              <a:gd name="connsiteY0" fmla="*/ 921371 h 921549"/>
              <a:gd name="connsiteX1" fmla="*/ 470026 w 941119"/>
              <a:gd name="connsiteY1" fmla="*/ 907245 h 921549"/>
              <a:gd name="connsiteX2" fmla="*/ 470026 w 941119"/>
              <a:gd name="connsiteY2" fmla="*/ 886680 h 921549"/>
              <a:gd name="connsiteX3" fmla="*/ 469296 w 941119"/>
              <a:gd name="connsiteY3" fmla="*/ 873871 h 921549"/>
              <a:gd name="connsiteX4" fmla="*/ 469012 w 941119"/>
              <a:gd name="connsiteY4" fmla="*/ 862574 h 921549"/>
              <a:gd name="connsiteX5" fmla="*/ 468211 w 941119"/>
              <a:gd name="connsiteY5" fmla="*/ 849266 h 921549"/>
              <a:gd name="connsiteX6" fmla="*/ 468016 w 941119"/>
              <a:gd name="connsiteY6" fmla="*/ 845157 h 921549"/>
              <a:gd name="connsiteX7" fmla="*/ 467144 w 941119"/>
              <a:gd name="connsiteY7" fmla="*/ 830301 h 921549"/>
              <a:gd name="connsiteX8" fmla="*/ 466966 w 941119"/>
              <a:gd name="connsiteY8" fmla="*/ 824662 h 921549"/>
              <a:gd name="connsiteX9" fmla="*/ 466201 w 941119"/>
              <a:gd name="connsiteY9" fmla="*/ 815980 h 921549"/>
              <a:gd name="connsiteX10" fmla="*/ 466041 w 941119"/>
              <a:gd name="connsiteY10" fmla="*/ 814468 h 921549"/>
              <a:gd name="connsiteX11" fmla="*/ 464813 w 941119"/>
              <a:gd name="connsiteY11" fmla="*/ 796037 h 921549"/>
              <a:gd name="connsiteX12" fmla="*/ 463176 w 941119"/>
              <a:gd name="connsiteY12" fmla="*/ 781271 h 921549"/>
              <a:gd name="connsiteX13" fmla="*/ 462892 w 941119"/>
              <a:gd name="connsiteY13" fmla="*/ 778727 h 921549"/>
              <a:gd name="connsiteX14" fmla="*/ 461113 w 941119"/>
              <a:gd name="connsiteY14" fmla="*/ 762431 h 921549"/>
              <a:gd name="connsiteX15" fmla="*/ 459992 w 941119"/>
              <a:gd name="connsiteY15" fmla="*/ 753286 h 921549"/>
              <a:gd name="connsiteX16" fmla="*/ 454904 w 941119"/>
              <a:gd name="connsiteY16" fmla="*/ 720890 h 921549"/>
              <a:gd name="connsiteX17" fmla="*/ 445137 w 941119"/>
              <a:gd name="connsiteY17" fmla="*/ 676307 h 921549"/>
              <a:gd name="connsiteX18" fmla="*/ 427524 w 941119"/>
              <a:gd name="connsiteY18" fmla="*/ 625888 h 921549"/>
              <a:gd name="connsiteX19" fmla="*/ 401924 w 941119"/>
              <a:gd name="connsiteY19" fmla="*/ 580256 h 921549"/>
              <a:gd name="connsiteX20" fmla="*/ 385378 w 941119"/>
              <a:gd name="connsiteY20" fmla="*/ 559992 h 921549"/>
              <a:gd name="connsiteX21" fmla="*/ 382372 w 941119"/>
              <a:gd name="connsiteY21" fmla="*/ 556434 h 921549"/>
              <a:gd name="connsiteX22" fmla="*/ 376554 w 941119"/>
              <a:gd name="connsiteY22" fmla="*/ 550635 h 921549"/>
              <a:gd name="connsiteX23" fmla="*/ 374170 w 941119"/>
              <a:gd name="connsiteY23" fmla="*/ 548695 h 921549"/>
              <a:gd name="connsiteX24" fmla="*/ 359404 w 941119"/>
              <a:gd name="connsiteY24" fmla="*/ 535940 h 921549"/>
              <a:gd name="connsiteX25" fmla="*/ 336526 w 941119"/>
              <a:gd name="connsiteY25" fmla="*/ 520302 h 921549"/>
              <a:gd name="connsiteX26" fmla="*/ 281909 w 941119"/>
              <a:gd name="connsiteY26" fmla="*/ 495395 h 921549"/>
              <a:gd name="connsiteX27" fmla="*/ 237966 w 941119"/>
              <a:gd name="connsiteY27" fmla="*/ 482942 h 921549"/>
              <a:gd name="connsiteX28" fmla="*/ 203239 w 941119"/>
              <a:gd name="connsiteY28" fmla="*/ 476199 h 921549"/>
              <a:gd name="connsiteX29" fmla="*/ 171839 w 941119"/>
              <a:gd name="connsiteY29" fmla="*/ 471449 h 921549"/>
              <a:gd name="connsiteX30" fmla="*/ 158585 w 941119"/>
              <a:gd name="connsiteY30" fmla="*/ 470043 h 921549"/>
              <a:gd name="connsiteX31" fmla="*/ 145349 w 941119"/>
              <a:gd name="connsiteY31" fmla="*/ 468496 h 921549"/>
              <a:gd name="connsiteX32" fmla="*/ 142306 w 941119"/>
              <a:gd name="connsiteY32" fmla="*/ 468140 h 921549"/>
              <a:gd name="connsiteX33" fmla="*/ 132611 w 941119"/>
              <a:gd name="connsiteY33" fmla="*/ 467339 h 921549"/>
              <a:gd name="connsiteX34" fmla="*/ 114180 w 941119"/>
              <a:gd name="connsiteY34" fmla="*/ 466023 h 921549"/>
              <a:gd name="connsiteX35" fmla="*/ 107063 w 941119"/>
              <a:gd name="connsiteY35" fmla="*/ 465364 h 921549"/>
              <a:gd name="connsiteX36" fmla="*/ 105533 w 941119"/>
              <a:gd name="connsiteY36" fmla="*/ 465133 h 921549"/>
              <a:gd name="connsiteX37" fmla="*/ 82975 w 941119"/>
              <a:gd name="connsiteY37" fmla="*/ 463977 h 921549"/>
              <a:gd name="connsiteX38" fmla="*/ 67604 w 941119"/>
              <a:gd name="connsiteY38" fmla="*/ 463176 h 921549"/>
              <a:gd name="connsiteX39" fmla="*/ 58887 w 941119"/>
              <a:gd name="connsiteY39" fmla="*/ 462963 h 921549"/>
              <a:gd name="connsiteX40" fmla="*/ 38374 w 941119"/>
              <a:gd name="connsiteY40" fmla="*/ 462073 h 921549"/>
              <a:gd name="connsiteX41" fmla="*/ 34265 w 941119"/>
              <a:gd name="connsiteY41" fmla="*/ 461984 h 921549"/>
              <a:gd name="connsiteX42" fmla="*/ 4892 w 941119"/>
              <a:gd name="connsiteY42" fmla="*/ 461931 h 921549"/>
              <a:gd name="connsiteX43" fmla="*/ 1334 w 941119"/>
              <a:gd name="connsiteY43" fmla="*/ 461344 h 921549"/>
              <a:gd name="connsiteX44" fmla="*/ 4394 w 941119"/>
              <a:gd name="connsiteY44" fmla="*/ 461077 h 921549"/>
              <a:gd name="connsiteX45" fmla="*/ 22416 w 941119"/>
              <a:gd name="connsiteY45" fmla="*/ 460952 h 921549"/>
              <a:gd name="connsiteX46" fmla="*/ 33090 w 941119"/>
              <a:gd name="connsiteY46" fmla="*/ 460205 h 921549"/>
              <a:gd name="connsiteX47" fmla="*/ 37200 w 941119"/>
              <a:gd name="connsiteY47" fmla="*/ 460027 h 921549"/>
              <a:gd name="connsiteX48" fmla="*/ 54688 w 941119"/>
              <a:gd name="connsiteY48" fmla="*/ 460027 h 921549"/>
              <a:gd name="connsiteX49" fmla="*/ 64918 w 941119"/>
              <a:gd name="connsiteY49" fmla="*/ 459334 h 921549"/>
              <a:gd name="connsiteX50" fmla="*/ 74151 w 941119"/>
              <a:gd name="connsiteY50" fmla="*/ 459031 h 921549"/>
              <a:gd name="connsiteX51" fmla="*/ 87992 w 941119"/>
              <a:gd name="connsiteY51" fmla="*/ 458195 h 921549"/>
              <a:gd name="connsiteX52" fmla="*/ 93116 w 941119"/>
              <a:gd name="connsiteY52" fmla="*/ 457999 h 921549"/>
              <a:gd name="connsiteX53" fmla="*/ 105391 w 941119"/>
              <a:gd name="connsiteY53" fmla="*/ 457163 h 921549"/>
              <a:gd name="connsiteX54" fmla="*/ 109501 w 941119"/>
              <a:gd name="connsiteY54" fmla="*/ 456985 h 921549"/>
              <a:gd name="connsiteX55" fmla="*/ 120744 w 941119"/>
              <a:gd name="connsiteY55" fmla="*/ 456131 h 921549"/>
              <a:gd name="connsiteX56" fmla="*/ 124302 w 941119"/>
              <a:gd name="connsiteY56" fmla="*/ 455953 h 921549"/>
              <a:gd name="connsiteX57" fmla="*/ 132468 w 941119"/>
              <a:gd name="connsiteY57" fmla="*/ 455171 h 921549"/>
              <a:gd name="connsiteX58" fmla="*/ 133998 w 941119"/>
              <a:gd name="connsiteY58" fmla="*/ 454993 h 921549"/>
              <a:gd name="connsiteX59" fmla="*/ 149850 w 941119"/>
              <a:gd name="connsiteY59" fmla="*/ 453747 h 921549"/>
              <a:gd name="connsiteX60" fmla="*/ 163050 w 941119"/>
              <a:gd name="connsiteY60" fmla="*/ 452128 h 921549"/>
              <a:gd name="connsiteX61" fmla="*/ 174774 w 941119"/>
              <a:gd name="connsiteY61" fmla="*/ 450794 h 921549"/>
              <a:gd name="connsiteX62" fmla="*/ 193543 w 941119"/>
              <a:gd name="connsiteY62" fmla="*/ 448125 h 921549"/>
              <a:gd name="connsiteX63" fmla="*/ 214251 w 941119"/>
              <a:gd name="connsiteY63" fmla="*/ 444656 h 921549"/>
              <a:gd name="connsiteX64" fmla="*/ 226367 w 941119"/>
              <a:gd name="connsiteY64" fmla="*/ 442450 h 921549"/>
              <a:gd name="connsiteX65" fmla="*/ 281357 w 941119"/>
              <a:gd name="connsiteY65" fmla="*/ 427649 h 921549"/>
              <a:gd name="connsiteX66" fmla="*/ 326634 w 941119"/>
              <a:gd name="connsiteY66" fmla="*/ 408079 h 921549"/>
              <a:gd name="connsiteX67" fmla="*/ 363425 w 941119"/>
              <a:gd name="connsiteY67" fmla="*/ 383724 h 921549"/>
              <a:gd name="connsiteX68" fmla="*/ 387834 w 941119"/>
              <a:gd name="connsiteY68" fmla="*/ 360205 h 921549"/>
              <a:gd name="connsiteX69" fmla="*/ 411708 w 941119"/>
              <a:gd name="connsiteY69" fmla="*/ 327470 h 921549"/>
              <a:gd name="connsiteX70" fmla="*/ 423681 w 941119"/>
              <a:gd name="connsiteY70" fmla="*/ 305321 h 921549"/>
              <a:gd name="connsiteX71" fmla="*/ 440138 w 941119"/>
              <a:gd name="connsiteY71" fmla="*/ 262624 h 921549"/>
              <a:gd name="connsiteX72" fmla="*/ 450527 w 941119"/>
              <a:gd name="connsiteY72" fmla="*/ 222915 h 921549"/>
              <a:gd name="connsiteX73" fmla="*/ 455082 w 941119"/>
              <a:gd name="connsiteY73" fmla="*/ 200286 h 921549"/>
              <a:gd name="connsiteX74" fmla="*/ 458640 w 941119"/>
              <a:gd name="connsiteY74" fmla="*/ 177514 h 921549"/>
              <a:gd name="connsiteX75" fmla="*/ 460419 w 941119"/>
              <a:gd name="connsiteY75" fmla="*/ 166840 h 921549"/>
              <a:gd name="connsiteX76" fmla="*/ 461415 w 941119"/>
              <a:gd name="connsiteY76" fmla="*/ 158176 h 921549"/>
              <a:gd name="connsiteX77" fmla="*/ 462803 w 941119"/>
              <a:gd name="connsiteY77" fmla="*/ 144922 h 921549"/>
              <a:gd name="connsiteX78" fmla="*/ 464422 w 941119"/>
              <a:gd name="connsiteY78" fmla="*/ 130155 h 921549"/>
              <a:gd name="connsiteX79" fmla="*/ 464689 w 941119"/>
              <a:gd name="connsiteY79" fmla="*/ 128643 h 921549"/>
              <a:gd name="connsiteX80" fmla="*/ 465881 w 941119"/>
              <a:gd name="connsiteY80" fmla="*/ 110728 h 921549"/>
              <a:gd name="connsiteX81" fmla="*/ 466557 w 941119"/>
              <a:gd name="connsiteY81" fmla="*/ 104110 h 921549"/>
              <a:gd name="connsiteX82" fmla="*/ 466788 w 941119"/>
              <a:gd name="connsiteY82" fmla="*/ 102580 h 921549"/>
              <a:gd name="connsiteX83" fmla="*/ 467944 w 941119"/>
              <a:gd name="connsiteY83" fmla="*/ 80538 h 921549"/>
              <a:gd name="connsiteX84" fmla="*/ 468674 w 941119"/>
              <a:gd name="connsiteY84" fmla="*/ 69294 h 921549"/>
              <a:gd name="connsiteX85" fmla="*/ 468958 w 941119"/>
              <a:gd name="connsiteY85" fmla="*/ 61075 h 921549"/>
              <a:gd name="connsiteX86" fmla="*/ 469795 w 941119"/>
              <a:gd name="connsiteY86" fmla="*/ 45188 h 921549"/>
              <a:gd name="connsiteX87" fmla="*/ 469919 w 941119"/>
              <a:gd name="connsiteY87" fmla="*/ 41096 h 921549"/>
              <a:gd name="connsiteX88" fmla="*/ 470026 w 941119"/>
              <a:gd name="connsiteY88" fmla="*/ 10230 h 921549"/>
              <a:gd name="connsiteX89" fmla="*/ 471947 w 941119"/>
              <a:gd name="connsiteY89" fmla="*/ 1334 h 921549"/>
              <a:gd name="connsiteX90" fmla="*/ 471947 w 941119"/>
              <a:gd name="connsiteY90" fmla="*/ 5462 h 921549"/>
              <a:gd name="connsiteX91" fmla="*/ 472054 w 941119"/>
              <a:gd name="connsiteY91" fmla="*/ 28589 h 921549"/>
              <a:gd name="connsiteX92" fmla="*/ 472783 w 941119"/>
              <a:gd name="connsiteY92" fmla="*/ 40883 h 921549"/>
              <a:gd name="connsiteX93" fmla="*/ 473068 w 941119"/>
              <a:gd name="connsiteY93" fmla="*/ 51664 h 921549"/>
              <a:gd name="connsiteX94" fmla="*/ 473904 w 941119"/>
              <a:gd name="connsiteY94" fmla="*/ 68067 h 921549"/>
              <a:gd name="connsiteX95" fmla="*/ 474100 w 941119"/>
              <a:gd name="connsiteY95" fmla="*/ 75183 h 921549"/>
              <a:gd name="connsiteX96" fmla="*/ 474900 w 941119"/>
              <a:gd name="connsiteY96" fmla="*/ 86942 h 921549"/>
              <a:gd name="connsiteX97" fmla="*/ 475096 w 941119"/>
              <a:gd name="connsiteY97" fmla="*/ 90500 h 921549"/>
              <a:gd name="connsiteX98" fmla="*/ 475986 w 941119"/>
              <a:gd name="connsiteY98" fmla="*/ 103808 h 921549"/>
              <a:gd name="connsiteX99" fmla="*/ 476146 w 941119"/>
              <a:gd name="connsiteY99" fmla="*/ 108415 h 921549"/>
              <a:gd name="connsiteX100" fmla="*/ 476893 w 941119"/>
              <a:gd name="connsiteY100" fmla="*/ 116065 h 921549"/>
              <a:gd name="connsiteX101" fmla="*/ 477071 w 941119"/>
              <a:gd name="connsiteY101" fmla="*/ 117595 h 921549"/>
              <a:gd name="connsiteX102" fmla="*/ 478316 w 941119"/>
              <a:gd name="connsiteY102" fmla="*/ 134479 h 921549"/>
              <a:gd name="connsiteX103" fmla="*/ 480095 w 941119"/>
              <a:gd name="connsiteY103" fmla="*/ 149227 h 921549"/>
              <a:gd name="connsiteX104" fmla="*/ 481163 w 941119"/>
              <a:gd name="connsiteY104" fmla="*/ 159421 h 921549"/>
              <a:gd name="connsiteX105" fmla="*/ 491339 w 941119"/>
              <a:gd name="connsiteY105" fmla="*/ 221083 h 921549"/>
              <a:gd name="connsiteX106" fmla="*/ 508204 w 941119"/>
              <a:gd name="connsiteY106" fmla="*/ 280290 h 921549"/>
              <a:gd name="connsiteX107" fmla="*/ 538448 w 941119"/>
              <a:gd name="connsiteY107" fmla="*/ 339639 h 921549"/>
              <a:gd name="connsiteX108" fmla="*/ 552556 w 941119"/>
              <a:gd name="connsiteY108" fmla="*/ 357928 h 921549"/>
              <a:gd name="connsiteX109" fmla="*/ 567073 w 941119"/>
              <a:gd name="connsiteY109" fmla="*/ 373210 h 921549"/>
              <a:gd name="connsiteX110" fmla="*/ 587550 w 941119"/>
              <a:gd name="connsiteY110" fmla="*/ 390289 h 921549"/>
              <a:gd name="connsiteX111" fmla="*/ 609077 w 941119"/>
              <a:gd name="connsiteY111" fmla="*/ 404325 h 921549"/>
              <a:gd name="connsiteX112" fmla="*/ 644249 w 941119"/>
              <a:gd name="connsiteY112" fmla="*/ 421297 h 921549"/>
              <a:gd name="connsiteX113" fmla="*/ 694062 w 941119"/>
              <a:gd name="connsiteY113" fmla="*/ 437202 h 921549"/>
              <a:gd name="connsiteX114" fmla="*/ 725106 w 941119"/>
              <a:gd name="connsiteY114" fmla="*/ 444087 h 921549"/>
              <a:gd name="connsiteX115" fmla="*/ 746846 w 941119"/>
              <a:gd name="connsiteY115" fmla="*/ 447645 h 921549"/>
              <a:gd name="connsiteX116" fmla="*/ 771664 w 941119"/>
              <a:gd name="connsiteY116" fmla="*/ 451328 h 921549"/>
              <a:gd name="connsiteX117" fmla="*/ 784936 w 941119"/>
              <a:gd name="connsiteY117" fmla="*/ 452644 h 921549"/>
              <a:gd name="connsiteX118" fmla="*/ 800200 w 941119"/>
              <a:gd name="connsiteY118" fmla="*/ 454423 h 921549"/>
              <a:gd name="connsiteX119" fmla="*/ 804292 w 941119"/>
              <a:gd name="connsiteY119" fmla="*/ 454672 h 921549"/>
              <a:gd name="connsiteX120" fmla="*/ 811408 w 941119"/>
              <a:gd name="connsiteY120" fmla="*/ 455420 h 921549"/>
              <a:gd name="connsiteX121" fmla="*/ 812422 w 941119"/>
              <a:gd name="connsiteY121" fmla="*/ 455580 h 921549"/>
              <a:gd name="connsiteX122" fmla="*/ 830337 w 941119"/>
              <a:gd name="connsiteY122" fmla="*/ 456754 h 921549"/>
              <a:gd name="connsiteX123" fmla="*/ 839535 w 941119"/>
              <a:gd name="connsiteY123" fmla="*/ 457519 h 921549"/>
              <a:gd name="connsiteX124" fmla="*/ 841065 w 941119"/>
              <a:gd name="connsiteY124" fmla="*/ 457697 h 921549"/>
              <a:gd name="connsiteX125" fmla="*/ 870829 w 941119"/>
              <a:gd name="connsiteY125" fmla="*/ 458871 h 921549"/>
              <a:gd name="connsiteX126" fmla="*/ 879510 w 941119"/>
              <a:gd name="connsiteY126" fmla="*/ 459529 h 921549"/>
              <a:gd name="connsiteX127" fmla="*/ 883602 w 941119"/>
              <a:gd name="connsiteY127" fmla="*/ 459778 h 921549"/>
              <a:gd name="connsiteX128" fmla="*/ 900059 w 941119"/>
              <a:gd name="connsiteY128" fmla="*/ 459885 h 921549"/>
              <a:gd name="connsiteX129" fmla="*/ 913384 w 941119"/>
              <a:gd name="connsiteY129" fmla="*/ 460632 h 921549"/>
              <a:gd name="connsiteX130" fmla="*/ 923133 w 941119"/>
              <a:gd name="connsiteY130" fmla="*/ 460846 h 921549"/>
              <a:gd name="connsiteX131" fmla="*/ 940621 w 941119"/>
              <a:gd name="connsiteY131" fmla="*/ 461522 h 921549"/>
              <a:gd name="connsiteX132" fmla="*/ 937561 w 941119"/>
              <a:gd name="connsiteY132" fmla="*/ 461806 h 921549"/>
              <a:gd name="connsiteX133" fmla="*/ 906694 w 941119"/>
              <a:gd name="connsiteY133" fmla="*/ 461949 h 921549"/>
              <a:gd name="connsiteX134" fmla="*/ 900557 w 941119"/>
              <a:gd name="connsiteY134" fmla="*/ 462482 h 921549"/>
              <a:gd name="connsiteX135" fmla="*/ 895967 w 941119"/>
              <a:gd name="connsiteY135" fmla="*/ 462838 h 921549"/>
              <a:gd name="connsiteX136" fmla="*/ 881040 w 941119"/>
              <a:gd name="connsiteY136" fmla="*/ 462945 h 921549"/>
              <a:gd name="connsiteX137" fmla="*/ 870811 w 941119"/>
              <a:gd name="connsiteY137" fmla="*/ 463639 h 921549"/>
              <a:gd name="connsiteX138" fmla="*/ 860546 w 941119"/>
              <a:gd name="connsiteY138" fmla="*/ 463959 h 921549"/>
              <a:gd name="connsiteX139" fmla="*/ 850316 w 941119"/>
              <a:gd name="connsiteY139" fmla="*/ 464688 h 921549"/>
              <a:gd name="connsiteX140" fmla="*/ 844677 w 941119"/>
              <a:gd name="connsiteY140" fmla="*/ 464955 h 921549"/>
              <a:gd name="connsiteX141" fmla="*/ 832401 w 941119"/>
              <a:gd name="connsiteY141" fmla="*/ 465809 h 921549"/>
              <a:gd name="connsiteX142" fmla="*/ 827793 w 941119"/>
              <a:gd name="connsiteY142" fmla="*/ 466005 h 921549"/>
              <a:gd name="connsiteX143" fmla="*/ 818596 w 941119"/>
              <a:gd name="connsiteY143" fmla="*/ 466788 h 921549"/>
              <a:gd name="connsiteX144" fmla="*/ 817066 w 941119"/>
              <a:gd name="connsiteY144" fmla="*/ 466966 h 921549"/>
              <a:gd name="connsiteX145" fmla="*/ 800200 w 941119"/>
              <a:gd name="connsiteY145" fmla="*/ 468264 h 921549"/>
              <a:gd name="connsiteX146" fmla="*/ 785416 w 941119"/>
              <a:gd name="connsiteY146" fmla="*/ 469777 h 921549"/>
              <a:gd name="connsiteX147" fmla="*/ 773194 w 941119"/>
              <a:gd name="connsiteY147" fmla="*/ 471182 h 921549"/>
              <a:gd name="connsiteX148" fmla="*/ 762004 w 941119"/>
              <a:gd name="connsiteY148" fmla="*/ 472481 h 921549"/>
              <a:gd name="connsiteX149" fmla="*/ 751881 w 941119"/>
              <a:gd name="connsiteY149" fmla="*/ 474117 h 921549"/>
              <a:gd name="connsiteX150" fmla="*/ 724075 w 941119"/>
              <a:gd name="connsiteY150" fmla="*/ 478654 h 921549"/>
              <a:gd name="connsiteX151" fmla="*/ 689063 w 941119"/>
              <a:gd name="connsiteY151" fmla="*/ 486606 h 921549"/>
              <a:gd name="connsiteX152" fmla="*/ 637061 w 941119"/>
              <a:gd name="connsiteY152" fmla="*/ 504272 h 921549"/>
              <a:gd name="connsiteX153" fmla="*/ 592069 w 941119"/>
              <a:gd name="connsiteY153" fmla="*/ 528948 h 921549"/>
              <a:gd name="connsiteX154" fmla="*/ 567073 w 941119"/>
              <a:gd name="connsiteY154" fmla="*/ 549531 h 921549"/>
              <a:gd name="connsiteX155" fmla="*/ 560153 w 941119"/>
              <a:gd name="connsiteY155" fmla="*/ 556434 h 921549"/>
              <a:gd name="connsiteX156" fmla="*/ 541312 w 941119"/>
              <a:gd name="connsiteY156" fmla="*/ 578797 h 921549"/>
              <a:gd name="connsiteX157" fmla="*/ 520355 w 941119"/>
              <a:gd name="connsiteY157" fmla="*/ 613524 h 921549"/>
              <a:gd name="connsiteX158" fmla="*/ 507350 w 941119"/>
              <a:gd name="connsiteY158" fmla="*/ 644266 h 921549"/>
              <a:gd name="connsiteX159" fmla="*/ 493314 w 941119"/>
              <a:gd name="connsiteY159" fmla="*/ 692034 h 921549"/>
              <a:gd name="connsiteX160" fmla="*/ 487514 w 941119"/>
              <a:gd name="connsiteY160" fmla="*/ 720143 h 921549"/>
              <a:gd name="connsiteX161" fmla="*/ 483137 w 941119"/>
              <a:gd name="connsiteY161" fmla="*/ 747985 h 921549"/>
              <a:gd name="connsiteX162" fmla="*/ 479971 w 941119"/>
              <a:gd name="connsiteY162" fmla="*/ 771860 h 921549"/>
              <a:gd name="connsiteX163" fmla="*/ 478281 w 941119"/>
              <a:gd name="connsiteY163" fmla="*/ 786092 h 921549"/>
              <a:gd name="connsiteX164" fmla="*/ 476929 w 941119"/>
              <a:gd name="connsiteY164" fmla="*/ 802442 h 921549"/>
              <a:gd name="connsiteX165" fmla="*/ 475310 w 941119"/>
              <a:gd name="connsiteY165" fmla="*/ 822367 h 921549"/>
              <a:gd name="connsiteX166" fmla="*/ 475185 w 941119"/>
              <a:gd name="connsiteY166" fmla="*/ 823381 h 921549"/>
              <a:gd name="connsiteX167" fmla="*/ 474064 w 941119"/>
              <a:gd name="connsiteY167" fmla="*/ 844392 h 921549"/>
              <a:gd name="connsiteX168" fmla="*/ 473246 w 941119"/>
              <a:gd name="connsiteY168" fmla="*/ 859264 h 921549"/>
              <a:gd name="connsiteX169" fmla="*/ 473015 w 941119"/>
              <a:gd name="connsiteY169" fmla="*/ 869014 h 921549"/>
              <a:gd name="connsiteX170" fmla="*/ 472178 w 941119"/>
              <a:gd name="connsiteY170" fmla="*/ 884883 h 921549"/>
              <a:gd name="connsiteX171" fmla="*/ 472036 w 941119"/>
              <a:gd name="connsiteY171" fmla="*/ 888992 h 921549"/>
              <a:gd name="connsiteX172" fmla="*/ 471912 w 941119"/>
              <a:gd name="connsiteY172" fmla="*/ 916265 h 921549"/>
              <a:gd name="connsiteX173" fmla="*/ 471965 w 941119"/>
              <a:gd name="connsiteY173" fmla="*/ 921371 h 921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</a:cxnLst>
            <a:rect l="l" t="t" r="r" b="b"/>
            <a:pathLst>
              <a:path w="941119" h="921549">
                <a:moveTo>
                  <a:pt x="471965" y="921371"/>
                </a:moveTo>
                <a:cubicBezTo>
                  <a:pt x="470378" y="916840"/>
                  <a:pt x="469718" y="912036"/>
                  <a:pt x="470026" y="907245"/>
                </a:cubicBezTo>
                <a:cubicBezTo>
                  <a:pt x="470026" y="900396"/>
                  <a:pt x="470026" y="893529"/>
                  <a:pt x="470026" y="886680"/>
                </a:cubicBezTo>
                <a:cubicBezTo>
                  <a:pt x="470102" y="882398"/>
                  <a:pt x="469859" y="878115"/>
                  <a:pt x="469296" y="873871"/>
                </a:cubicBezTo>
                <a:cubicBezTo>
                  <a:pt x="468951" y="870115"/>
                  <a:pt x="468857" y="866342"/>
                  <a:pt x="469012" y="862574"/>
                </a:cubicBezTo>
                <a:cubicBezTo>
                  <a:pt x="469012" y="858126"/>
                  <a:pt x="469279" y="853678"/>
                  <a:pt x="468211" y="849266"/>
                </a:cubicBezTo>
                <a:cubicBezTo>
                  <a:pt x="468003" y="847907"/>
                  <a:pt x="467937" y="846530"/>
                  <a:pt x="468016" y="845157"/>
                </a:cubicBezTo>
                <a:cubicBezTo>
                  <a:pt x="467891" y="840211"/>
                  <a:pt x="468229" y="835229"/>
                  <a:pt x="467144" y="830301"/>
                </a:cubicBezTo>
                <a:cubicBezTo>
                  <a:pt x="466896" y="828432"/>
                  <a:pt x="466838" y="826542"/>
                  <a:pt x="466966" y="824662"/>
                </a:cubicBezTo>
                <a:cubicBezTo>
                  <a:pt x="467130" y="821746"/>
                  <a:pt x="466872" y="818823"/>
                  <a:pt x="466201" y="815980"/>
                </a:cubicBezTo>
                <a:cubicBezTo>
                  <a:pt x="466059" y="815489"/>
                  <a:pt x="466005" y="814977"/>
                  <a:pt x="466041" y="814468"/>
                </a:cubicBezTo>
                <a:cubicBezTo>
                  <a:pt x="466414" y="808277"/>
                  <a:pt x="465027" y="802192"/>
                  <a:pt x="464813" y="796037"/>
                </a:cubicBezTo>
                <a:cubicBezTo>
                  <a:pt x="464635" y="791091"/>
                  <a:pt x="463746" y="786199"/>
                  <a:pt x="463176" y="781271"/>
                </a:cubicBezTo>
                <a:cubicBezTo>
                  <a:pt x="463038" y="780428"/>
                  <a:pt x="462943" y="779579"/>
                  <a:pt x="462892" y="778727"/>
                </a:cubicBezTo>
                <a:cubicBezTo>
                  <a:pt x="462629" y="773263"/>
                  <a:pt x="462034" y="767821"/>
                  <a:pt x="461113" y="762431"/>
                </a:cubicBezTo>
                <a:cubicBezTo>
                  <a:pt x="460686" y="759388"/>
                  <a:pt x="460401" y="756329"/>
                  <a:pt x="459992" y="753286"/>
                </a:cubicBezTo>
                <a:cubicBezTo>
                  <a:pt x="458498" y="742452"/>
                  <a:pt x="456754" y="731671"/>
                  <a:pt x="454904" y="720890"/>
                </a:cubicBezTo>
                <a:cubicBezTo>
                  <a:pt x="452420" y="705871"/>
                  <a:pt x="449159" y="690989"/>
                  <a:pt x="445137" y="676307"/>
                </a:cubicBezTo>
                <a:cubicBezTo>
                  <a:pt x="440458" y="659107"/>
                  <a:pt x="434573" y="642259"/>
                  <a:pt x="427524" y="625888"/>
                </a:cubicBezTo>
                <a:cubicBezTo>
                  <a:pt x="420559" y="609848"/>
                  <a:pt x="411982" y="594559"/>
                  <a:pt x="401924" y="580256"/>
                </a:cubicBezTo>
                <a:cubicBezTo>
                  <a:pt x="396960" y="573068"/>
                  <a:pt x="391427" y="566292"/>
                  <a:pt x="385378" y="559992"/>
                </a:cubicBezTo>
                <a:cubicBezTo>
                  <a:pt x="384293" y="558889"/>
                  <a:pt x="383333" y="557680"/>
                  <a:pt x="382372" y="556434"/>
                </a:cubicBezTo>
                <a:cubicBezTo>
                  <a:pt x="380666" y="554280"/>
                  <a:pt x="378714" y="552333"/>
                  <a:pt x="376554" y="550635"/>
                </a:cubicBezTo>
                <a:cubicBezTo>
                  <a:pt x="375722" y="550037"/>
                  <a:pt x="374925" y="549389"/>
                  <a:pt x="374170" y="548695"/>
                </a:cubicBezTo>
                <a:cubicBezTo>
                  <a:pt x="369525" y="544134"/>
                  <a:pt x="364594" y="539873"/>
                  <a:pt x="359404" y="535940"/>
                </a:cubicBezTo>
                <a:cubicBezTo>
                  <a:pt x="352144" y="530209"/>
                  <a:pt x="344501" y="524984"/>
                  <a:pt x="336526" y="520302"/>
                </a:cubicBezTo>
                <a:cubicBezTo>
                  <a:pt x="319182" y="510227"/>
                  <a:pt x="300888" y="501885"/>
                  <a:pt x="281909" y="495395"/>
                </a:cubicBezTo>
                <a:cubicBezTo>
                  <a:pt x="267490" y="490476"/>
                  <a:pt x="252821" y="486320"/>
                  <a:pt x="237966" y="482942"/>
                </a:cubicBezTo>
                <a:cubicBezTo>
                  <a:pt x="226473" y="480291"/>
                  <a:pt x="214927" y="477853"/>
                  <a:pt x="203239" y="476199"/>
                </a:cubicBezTo>
                <a:cubicBezTo>
                  <a:pt x="192760" y="474722"/>
                  <a:pt x="182335" y="472641"/>
                  <a:pt x="171839" y="471449"/>
                </a:cubicBezTo>
                <a:cubicBezTo>
                  <a:pt x="167444" y="470933"/>
                  <a:pt x="162943" y="470239"/>
                  <a:pt x="158585" y="470043"/>
                </a:cubicBezTo>
                <a:cubicBezTo>
                  <a:pt x="154226" y="469848"/>
                  <a:pt x="149690" y="469047"/>
                  <a:pt x="145349" y="468496"/>
                </a:cubicBezTo>
                <a:cubicBezTo>
                  <a:pt x="144341" y="468325"/>
                  <a:pt x="143326" y="468206"/>
                  <a:pt x="142306" y="468140"/>
                </a:cubicBezTo>
                <a:cubicBezTo>
                  <a:pt x="139033" y="468140"/>
                  <a:pt x="135795" y="467410"/>
                  <a:pt x="132611" y="467339"/>
                </a:cubicBezTo>
                <a:cubicBezTo>
                  <a:pt x="126420" y="467197"/>
                  <a:pt x="120353" y="465863"/>
                  <a:pt x="114180" y="466023"/>
                </a:cubicBezTo>
                <a:cubicBezTo>
                  <a:pt x="111788" y="466194"/>
                  <a:pt x="109383" y="465971"/>
                  <a:pt x="107063" y="465364"/>
                </a:cubicBezTo>
                <a:cubicBezTo>
                  <a:pt x="106570" y="465201"/>
                  <a:pt x="106053" y="465123"/>
                  <a:pt x="105533" y="465133"/>
                </a:cubicBezTo>
                <a:cubicBezTo>
                  <a:pt x="97972" y="465489"/>
                  <a:pt x="90518" y="464101"/>
                  <a:pt x="82975" y="463977"/>
                </a:cubicBezTo>
                <a:cubicBezTo>
                  <a:pt x="77838" y="464155"/>
                  <a:pt x="72695" y="463886"/>
                  <a:pt x="67604" y="463176"/>
                </a:cubicBezTo>
                <a:cubicBezTo>
                  <a:pt x="64708" y="462883"/>
                  <a:pt x="61794" y="462812"/>
                  <a:pt x="58887" y="462963"/>
                </a:cubicBezTo>
                <a:cubicBezTo>
                  <a:pt x="52037" y="462767"/>
                  <a:pt x="45170" y="463425"/>
                  <a:pt x="38374" y="462073"/>
                </a:cubicBezTo>
                <a:cubicBezTo>
                  <a:pt x="37010" y="461918"/>
                  <a:pt x="35634" y="461888"/>
                  <a:pt x="34265" y="461984"/>
                </a:cubicBezTo>
                <a:lnTo>
                  <a:pt x="4892" y="461931"/>
                </a:lnTo>
                <a:cubicBezTo>
                  <a:pt x="3677" y="462016"/>
                  <a:pt x="2458" y="461815"/>
                  <a:pt x="1334" y="461344"/>
                </a:cubicBezTo>
                <a:cubicBezTo>
                  <a:pt x="2348" y="461255"/>
                  <a:pt x="3380" y="461095"/>
                  <a:pt x="4394" y="461077"/>
                </a:cubicBezTo>
                <a:lnTo>
                  <a:pt x="22416" y="460952"/>
                </a:lnTo>
                <a:cubicBezTo>
                  <a:pt x="25991" y="461127"/>
                  <a:pt x="29574" y="460876"/>
                  <a:pt x="33090" y="460205"/>
                </a:cubicBezTo>
                <a:cubicBezTo>
                  <a:pt x="34449" y="459994"/>
                  <a:pt x="35828" y="459935"/>
                  <a:pt x="37200" y="460027"/>
                </a:cubicBezTo>
                <a:cubicBezTo>
                  <a:pt x="43035" y="460027"/>
                  <a:pt x="48853" y="460027"/>
                  <a:pt x="54688" y="460027"/>
                </a:cubicBezTo>
                <a:cubicBezTo>
                  <a:pt x="58111" y="460079"/>
                  <a:pt x="61533" y="459848"/>
                  <a:pt x="64918" y="459334"/>
                </a:cubicBezTo>
                <a:cubicBezTo>
                  <a:pt x="67984" y="459010"/>
                  <a:pt x="71070" y="458908"/>
                  <a:pt x="74151" y="459031"/>
                </a:cubicBezTo>
                <a:cubicBezTo>
                  <a:pt x="78781" y="459232"/>
                  <a:pt x="83420" y="458953"/>
                  <a:pt x="87992" y="458195"/>
                </a:cubicBezTo>
                <a:cubicBezTo>
                  <a:pt x="89689" y="457960"/>
                  <a:pt x="91405" y="457894"/>
                  <a:pt x="93116" y="457999"/>
                </a:cubicBezTo>
                <a:cubicBezTo>
                  <a:pt x="97226" y="458202"/>
                  <a:pt x="101346" y="457921"/>
                  <a:pt x="105391" y="457163"/>
                </a:cubicBezTo>
                <a:cubicBezTo>
                  <a:pt x="106750" y="456951"/>
                  <a:pt x="108129" y="456891"/>
                  <a:pt x="109501" y="456985"/>
                </a:cubicBezTo>
                <a:cubicBezTo>
                  <a:pt x="113269" y="457163"/>
                  <a:pt x="117046" y="456877"/>
                  <a:pt x="120744" y="456131"/>
                </a:cubicBezTo>
                <a:cubicBezTo>
                  <a:pt x="121919" y="455930"/>
                  <a:pt x="123113" y="455870"/>
                  <a:pt x="124302" y="455953"/>
                </a:cubicBezTo>
                <a:cubicBezTo>
                  <a:pt x="127048" y="456103"/>
                  <a:pt x="129801" y="455839"/>
                  <a:pt x="132468" y="455171"/>
                </a:cubicBezTo>
                <a:cubicBezTo>
                  <a:pt x="132964" y="455021"/>
                  <a:pt x="133482" y="454962"/>
                  <a:pt x="133998" y="454993"/>
                </a:cubicBezTo>
                <a:cubicBezTo>
                  <a:pt x="139335" y="455384"/>
                  <a:pt x="144530" y="453907"/>
                  <a:pt x="149850" y="453747"/>
                </a:cubicBezTo>
                <a:cubicBezTo>
                  <a:pt x="154262" y="453623"/>
                  <a:pt x="158745" y="452680"/>
                  <a:pt x="163050" y="452128"/>
                </a:cubicBezTo>
                <a:cubicBezTo>
                  <a:pt x="166964" y="451648"/>
                  <a:pt x="170878" y="451310"/>
                  <a:pt x="174774" y="450794"/>
                </a:cubicBezTo>
                <a:cubicBezTo>
                  <a:pt x="181036" y="449940"/>
                  <a:pt x="187228" y="448926"/>
                  <a:pt x="193543" y="448125"/>
                </a:cubicBezTo>
                <a:cubicBezTo>
                  <a:pt x="200499" y="447254"/>
                  <a:pt x="207384" y="445973"/>
                  <a:pt x="214251" y="444656"/>
                </a:cubicBezTo>
                <a:cubicBezTo>
                  <a:pt x="218290" y="443874"/>
                  <a:pt x="222364" y="443322"/>
                  <a:pt x="226367" y="442450"/>
                </a:cubicBezTo>
                <a:cubicBezTo>
                  <a:pt x="244963" y="438563"/>
                  <a:pt x="263323" y="433621"/>
                  <a:pt x="281357" y="427649"/>
                </a:cubicBezTo>
                <a:cubicBezTo>
                  <a:pt x="296960" y="422374"/>
                  <a:pt x="312103" y="415829"/>
                  <a:pt x="326634" y="408079"/>
                </a:cubicBezTo>
                <a:cubicBezTo>
                  <a:pt x="339643" y="401148"/>
                  <a:pt x="351963" y="392993"/>
                  <a:pt x="363425" y="383724"/>
                </a:cubicBezTo>
                <a:cubicBezTo>
                  <a:pt x="372173" y="376544"/>
                  <a:pt x="380335" y="368680"/>
                  <a:pt x="387834" y="360205"/>
                </a:cubicBezTo>
                <a:cubicBezTo>
                  <a:pt x="396875" y="350126"/>
                  <a:pt x="404875" y="339159"/>
                  <a:pt x="411708" y="327470"/>
                </a:cubicBezTo>
                <a:cubicBezTo>
                  <a:pt x="415925" y="320212"/>
                  <a:pt x="420195" y="312971"/>
                  <a:pt x="423681" y="305321"/>
                </a:cubicBezTo>
                <a:cubicBezTo>
                  <a:pt x="430088" y="291460"/>
                  <a:pt x="435585" y="277198"/>
                  <a:pt x="440138" y="262624"/>
                </a:cubicBezTo>
                <a:cubicBezTo>
                  <a:pt x="444158" y="249530"/>
                  <a:pt x="447699" y="236329"/>
                  <a:pt x="450527" y="222915"/>
                </a:cubicBezTo>
                <a:cubicBezTo>
                  <a:pt x="452129" y="215390"/>
                  <a:pt x="453801" y="207882"/>
                  <a:pt x="455082" y="200286"/>
                </a:cubicBezTo>
                <a:cubicBezTo>
                  <a:pt x="456363" y="192689"/>
                  <a:pt x="457448" y="185110"/>
                  <a:pt x="458640" y="177514"/>
                </a:cubicBezTo>
                <a:cubicBezTo>
                  <a:pt x="459191" y="173956"/>
                  <a:pt x="459743" y="170398"/>
                  <a:pt x="460419" y="166840"/>
                </a:cubicBezTo>
                <a:cubicBezTo>
                  <a:pt x="460917" y="163975"/>
                  <a:pt x="460881" y="161058"/>
                  <a:pt x="461415" y="158176"/>
                </a:cubicBezTo>
                <a:cubicBezTo>
                  <a:pt x="462234" y="153817"/>
                  <a:pt x="462340" y="149280"/>
                  <a:pt x="462803" y="144922"/>
                </a:cubicBezTo>
                <a:cubicBezTo>
                  <a:pt x="463319" y="139994"/>
                  <a:pt x="463870" y="135083"/>
                  <a:pt x="464422" y="130155"/>
                </a:cubicBezTo>
                <a:cubicBezTo>
                  <a:pt x="464562" y="129662"/>
                  <a:pt x="464651" y="129155"/>
                  <a:pt x="464689" y="128643"/>
                </a:cubicBezTo>
                <a:cubicBezTo>
                  <a:pt x="464368" y="122630"/>
                  <a:pt x="466005" y="116741"/>
                  <a:pt x="465881" y="110728"/>
                </a:cubicBezTo>
                <a:cubicBezTo>
                  <a:pt x="465758" y="108500"/>
                  <a:pt x="465987" y="106267"/>
                  <a:pt x="466557" y="104110"/>
                </a:cubicBezTo>
                <a:cubicBezTo>
                  <a:pt x="466720" y="103617"/>
                  <a:pt x="466799" y="103100"/>
                  <a:pt x="466788" y="102580"/>
                </a:cubicBezTo>
                <a:cubicBezTo>
                  <a:pt x="466397" y="95197"/>
                  <a:pt x="467998" y="87921"/>
                  <a:pt x="467944" y="80538"/>
                </a:cubicBezTo>
                <a:cubicBezTo>
                  <a:pt x="467823" y="76775"/>
                  <a:pt x="468069" y="73010"/>
                  <a:pt x="468674" y="69294"/>
                </a:cubicBezTo>
                <a:cubicBezTo>
                  <a:pt x="468983" y="66566"/>
                  <a:pt x="469078" y="63818"/>
                  <a:pt x="468958" y="61075"/>
                </a:cubicBezTo>
                <a:cubicBezTo>
                  <a:pt x="469101" y="55738"/>
                  <a:pt x="468585" y="50401"/>
                  <a:pt x="469795" y="45188"/>
                </a:cubicBezTo>
                <a:cubicBezTo>
                  <a:pt x="469988" y="43833"/>
                  <a:pt x="470029" y="42460"/>
                  <a:pt x="469919" y="41096"/>
                </a:cubicBezTo>
                <a:cubicBezTo>
                  <a:pt x="469919" y="30795"/>
                  <a:pt x="470079" y="20512"/>
                  <a:pt x="470026" y="10230"/>
                </a:cubicBezTo>
                <a:cubicBezTo>
                  <a:pt x="470088" y="7168"/>
                  <a:pt x="470741" y="4148"/>
                  <a:pt x="471947" y="1334"/>
                </a:cubicBezTo>
                <a:lnTo>
                  <a:pt x="471947" y="5462"/>
                </a:lnTo>
                <a:cubicBezTo>
                  <a:pt x="471947" y="13183"/>
                  <a:pt x="471947" y="20886"/>
                  <a:pt x="472054" y="28589"/>
                </a:cubicBezTo>
                <a:cubicBezTo>
                  <a:pt x="471995" y="32700"/>
                  <a:pt x="472239" y="36808"/>
                  <a:pt x="472783" y="40883"/>
                </a:cubicBezTo>
                <a:cubicBezTo>
                  <a:pt x="473128" y="44465"/>
                  <a:pt x="473223" y="48068"/>
                  <a:pt x="473068" y="51664"/>
                </a:cubicBezTo>
                <a:cubicBezTo>
                  <a:pt x="473193" y="57143"/>
                  <a:pt x="472819" y="62605"/>
                  <a:pt x="473904" y="68067"/>
                </a:cubicBezTo>
                <a:cubicBezTo>
                  <a:pt x="474171" y="70429"/>
                  <a:pt x="474237" y="72809"/>
                  <a:pt x="474100" y="75183"/>
                </a:cubicBezTo>
                <a:cubicBezTo>
                  <a:pt x="473904" y="79121"/>
                  <a:pt x="474173" y="83068"/>
                  <a:pt x="474900" y="86942"/>
                </a:cubicBezTo>
                <a:cubicBezTo>
                  <a:pt x="475098" y="88117"/>
                  <a:pt x="475164" y="89311"/>
                  <a:pt x="475096" y="90500"/>
                </a:cubicBezTo>
                <a:cubicBezTo>
                  <a:pt x="474922" y="94955"/>
                  <a:pt x="475219" y="99416"/>
                  <a:pt x="475986" y="103808"/>
                </a:cubicBezTo>
                <a:cubicBezTo>
                  <a:pt x="476210" y="105333"/>
                  <a:pt x="476263" y="106878"/>
                  <a:pt x="476146" y="108415"/>
                </a:cubicBezTo>
                <a:cubicBezTo>
                  <a:pt x="476012" y="110988"/>
                  <a:pt x="476263" y="113567"/>
                  <a:pt x="476893" y="116065"/>
                </a:cubicBezTo>
                <a:cubicBezTo>
                  <a:pt x="477041" y="116561"/>
                  <a:pt x="477101" y="117079"/>
                  <a:pt x="477071" y="117595"/>
                </a:cubicBezTo>
                <a:cubicBezTo>
                  <a:pt x="476715" y="123271"/>
                  <a:pt x="478085" y="128821"/>
                  <a:pt x="478316" y="134479"/>
                </a:cubicBezTo>
                <a:cubicBezTo>
                  <a:pt x="478530" y="139407"/>
                  <a:pt x="479455" y="144299"/>
                  <a:pt x="480095" y="149227"/>
                </a:cubicBezTo>
                <a:cubicBezTo>
                  <a:pt x="480487" y="152607"/>
                  <a:pt x="480771" y="156023"/>
                  <a:pt x="481163" y="159421"/>
                </a:cubicBezTo>
                <a:cubicBezTo>
                  <a:pt x="483600" y="180129"/>
                  <a:pt x="487123" y="200659"/>
                  <a:pt x="491339" y="221083"/>
                </a:cubicBezTo>
                <a:cubicBezTo>
                  <a:pt x="495486" y="241209"/>
                  <a:pt x="501124" y="260999"/>
                  <a:pt x="508204" y="280290"/>
                </a:cubicBezTo>
                <a:cubicBezTo>
                  <a:pt x="515675" y="301299"/>
                  <a:pt x="525842" y="321247"/>
                  <a:pt x="538448" y="339639"/>
                </a:cubicBezTo>
                <a:cubicBezTo>
                  <a:pt x="542878" y="345955"/>
                  <a:pt x="547521" y="352092"/>
                  <a:pt x="552556" y="357928"/>
                </a:cubicBezTo>
                <a:cubicBezTo>
                  <a:pt x="557146" y="363265"/>
                  <a:pt x="562092" y="368246"/>
                  <a:pt x="567073" y="373210"/>
                </a:cubicBezTo>
                <a:cubicBezTo>
                  <a:pt x="573448" y="379424"/>
                  <a:pt x="580293" y="385133"/>
                  <a:pt x="587550" y="390289"/>
                </a:cubicBezTo>
                <a:cubicBezTo>
                  <a:pt x="594471" y="395341"/>
                  <a:pt x="601694" y="399949"/>
                  <a:pt x="609077" y="404325"/>
                </a:cubicBezTo>
                <a:cubicBezTo>
                  <a:pt x="620349" y="410876"/>
                  <a:pt x="632106" y="416549"/>
                  <a:pt x="644249" y="421297"/>
                </a:cubicBezTo>
                <a:cubicBezTo>
                  <a:pt x="660441" y="427810"/>
                  <a:pt x="677090" y="433128"/>
                  <a:pt x="694062" y="437202"/>
                </a:cubicBezTo>
                <a:cubicBezTo>
                  <a:pt x="704363" y="439657"/>
                  <a:pt x="714681" y="442148"/>
                  <a:pt x="725106" y="444087"/>
                </a:cubicBezTo>
                <a:cubicBezTo>
                  <a:pt x="732312" y="445439"/>
                  <a:pt x="739517" y="446898"/>
                  <a:pt x="746846" y="447645"/>
                </a:cubicBezTo>
                <a:cubicBezTo>
                  <a:pt x="755155" y="448570"/>
                  <a:pt x="763392" y="450171"/>
                  <a:pt x="771664" y="451328"/>
                </a:cubicBezTo>
                <a:cubicBezTo>
                  <a:pt x="776076" y="451933"/>
                  <a:pt x="780560" y="452164"/>
                  <a:pt x="784936" y="452644"/>
                </a:cubicBezTo>
                <a:cubicBezTo>
                  <a:pt x="790024" y="453178"/>
                  <a:pt x="795112" y="453836"/>
                  <a:pt x="800200" y="454423"/>
                </a:cubicBezTo>
                <a:cubicBezTo>
                  <a:pt x="801552" y="454566"/>
                  <a:pt x="802922" y="454655"/>
                  <a:pt x="804292" y="454672"/>
                </a:cubicBezTo>
                <a:cubicBezTo>
                  <a:pt x="806689" y="454575"/>
                  <a:pt x="809085" y="454827"/>
                  <a:pt x="811408" y="455420"/>
                </a:cubicBezTo>
                <a:cubicBezTo>
                  <a:pt x="811734" y="455535"/>
                  <a:pt x="812077" y="455589"/>
                  <a:pt x="812422" y="455580"/>
                </a:cubicBezTo>
                <a:cubicBezTo>
                  <a:pt x="818453" y="455242"/>
                  <a:pt x="824342" y="456683"/>
                  <a:pt x="830337" y="456754"/>
                </a:cubicBezTo>
                <a:cubicBezTo>
                  <a:pt x="833424" y="456581"/>
                  <a:pt x="836520" y="456838"/>
                  <a:pt x="839535" y="457519"/>
                </a:cubicBezTo>
                <a:cubicBezTo>
                  <a:pt x="840031" y="457667"/>
                  <a:pt x="840549" y="457727"/>
                  <a:pt x="841065" y="457697"/>
                </a:cubicBezTo>
                <a:cubicBezTo>
                  <a:pt x="851010" y="457305"/>
                  <a:pt x="860866" y="459280"/>
                  <a:pt x="870829" y="458871"/>
                </a:cubicBezTo>
                <a:cubicBezTo>
                  <a:pt x="873739" y="458656"/>
                  <a:pt x="876666" y="458876"/>
                  <a:pt x="879510" y="459529"/>
                </a:cubicBezTo>
                <a:cubicBezTo>
                  <a:pt x="880859" y="459773"/>
                  <a:pt x="882232" y="459857"/>
                  <a:pt x="883602" y="459778"/>
                </a:cubicBezTo>
                <a:cubicBezTo>
                  <a:pt x="889082" y="459778"/>
                  <a:pt x="894579" y="459778"/>
                  <a:pt x="900059" y="459885"/>
                </a:cubicBezTo>
                <a:cubicBezTo>
                  <a:pt x="904513" y="459778"/>
                  <a:pt x="908970" y="460029"/>
                  <a:pt x="913384" y="460632"/>
                </a:cubicBezTo>
                <a:cubicBezTo>
                  <a:pt x="916621" y="460979"/>
                  <a:pt x="919883" y="461052"/>
                  <a:pt x="923133" y="460846"/>
                </a:cubicBezTo>
                <a:cubicBezTo>
                  <a:pt x="928970" y="460760"/>
                  <a:pt x="934807" y="460986"/>
                  <a:pt x="940621" y="461522"/>
                </a:cubicBezTo>
                <a:cubicBezTo>
                  <a:pt x="939589" y="461629"/>
                  <a:pt x="938575" y="461789"/>
                  <a:pt x="937561" y="461806"/>
                </a:cubicBezTo>
                <a:lnTo>
                  <a:pt x="906694" y="461949"/>
                </a:lnTo>
                <a:cubicBezTo>
                  <a:pt x="904636" y="461913"/>
                  <a:pt x="902578" y="462093"/>
                  <a:pt x="900557" y="462482"/>
                </a:cubicBezTo>
                <a:cubicBezTo>
                  <a:pt x="899043" y="462762"/>
                  <a:pt x="897506" y="462881"/>
                  <a:pt x="895967" y="462838"/>
                </a:cubicBezTo>
                <a:cubicBezTo>
                  <a:pt x="890985" y="462838"/>
                  <a:pt x="886022" y="462838"/>
                  <a:pt x="881040" y="462945"/>
                </a:cubicBezTo>
                <a:cubicBezTo>
                  <a:pt x="877618" y="462927"/>
                  <a:pt x="874200" y="463160"/>
                  <a:pt x="870811" y="463639"/>
                </a:cubicBezTo>
                <a:cubicBezTo>
                  <a:pt x="867400" y="463968"/>
                  <a:pt x="863970" y="464076"/>
                  <a:pt x="860546" y="463959"/>
                </a:cubicBezTo>
                <a:cubicBezTo>
                  <a:pt x="857119" y="463838"/>
                  <a:pt x="853691" y="464082"/>
                  <a:pt x="850316" y="464688"/>
                </a:cubicBezTo>
                <a:cubicBezTo>
                  <a:pt x="848450" y="464966"/>
                  <a:pt x="846561" y="465055"/>
                  <a:pt x="844677" y="464955"/>
                </a:cubicBezTo>
                <a:cubicBezTo>
                  <a:pt x="840565" y="464795"/>
                  <a:pt x="836450" y="465082"/>
                  <a:pt x="832401" y="465809"/>
                </a:cubicBezTo>
                <a:cubicBezTo>
                  <a:pt x="830876" y="466035"/>
                  <a:pt x="829332" y="466101"/>
                  <a:pt x="827793" y="466005"/>
                </a:cubicBezTo>
                <a:cubicBezTo>
                  <a:pt x="824707" y="465829"/>
                  <a:pt x="821609" y="466092"/>
                  <a:pt x="818596" y="466788"/>
                </a:cubicBezTo>
                <a:cubicBezTo>
                  <a:pt x="818101" y="466944"/>
                  <a:pt x="817582" y="467005"/>
                  <a:pt x="817066" y="466966"/>
                </a:cubicBezTo>
                <a:cubicBezTo>
                  <a:pt x="811391" y="466539"/>
                  <a:pt x="805787" y="467695"/>
                  <a:pt x="800200" y="468264"/>
                </a:cubicBezTo>
                <a:cubicBezTo>
                  <a:pt x="795290" y="468762"/>
                  <a:pt x="790327" y="469065"/>
                  <a:pt x="785416" y="469777"/>
                </a:cubicBezTo>
                <a:cubicBezTo>
                  <a:pt x="781378" y="470364"/>
                  <a:pt x="777286" y="470862"/>
                  <a:pt x="773194" y="471182"/>
                </a:cubicBezTo>
                <a:cubicBezTo>
                  <a:pt x="769458" y="471484"/>
                  <a:pt x="765722" y="471965"/>
                  <a:pt x="762004" y="472481"/>
                </a:cubicBezTo>
                <a:cubicBezTo>
                  <a:pt x="758624" y="472943"/>
                  <a:pt x="755279" y="473762"/>
                  <a:pt x="751881" y="474117"/>
                </a:cubicBezTo>
                <a:cubicBezTo>
                  <a:pt x="742541" y="475149"/>
                  <a:pt x="733308" y="476928"/>
                  <a:pt x="724075" y="478654"/>
                </a:cubicBezTo>
                <a:cubicBezTo>
                  <a:pt x="712315" y="480860"/>
                  <a:pt x="700609" y="483493"/>
                  <a:pt x="689063" y="486606"/>
                </a:cubicBezTo>
                <a:cubicBezTo>
                  <a:pt x="671320" y="491214"/>
                  <a:pt x="653939" y="497119"/>
                  <a:pt x="637061" y="504272"/>
                </a:cubicBezTo>
                <a:cubicBezTo>
                  <a:pt x="621276" y="510972"/>
                  <a:pt x="606203" y="519240"/>
                  <a:pt x="592069" y="528948"/>
                </a:cubicBezTo>
                <a:cubicBezTo>
                  <a:pt x="583147" y="535061"/>
                  <a:pt x="574784" y="541947"/>
                  <a:pt x="567073" y="549531"/>
                </a:cubicBezTo>
                <a:cubicBezTo>
                  <a:pt x="564778" y="551844"/>
                  <a:pt x="562483" y="554157"/>
                  <a:pt x="560153" y="556434"/>
                </a:cubicBezTo>
                <a:cubicBezTo>
                  <a:pt x="553214" y="563307"/>
                  <a:pt x="546908" y="570791"/>
                  <a:pt x="541312" y="578797"/>
                </a:cubicBezTo>
                <a:cubicBezTo>
                  <a:pt x="533346" y="589752"/>
                  <a:pt x="526335" y="601369"/>
                  <a:pt x="520355" y="613524"/>
                </a:cubicBezTo>
                <a:cubicBezTo>
                  <a:pt x="515516" y="623558"/>
                  <a:pt x="511181" y="633805"/>
                  <a:pt x="507350" y="644266"/>
                </a:cubicBezTo>
                <a:cubicBezTo>
                  <a:pt x="501720" y="659893"/>
                  <a:pt x="497032" y="675844"/>
                  <a:pt x="493314" y="692034"/>
                </a:cubicBezTo>
                <a:cubicBezTo>
                  <a:pt x="491143" y="701356"/>
                  <a:pt x="489275" y="710749"/>
                  <a:pt x="487514" y="720143"/>
                </a:cubicBezTo>
                <a:cubicBezTo>
                  <a:pt x="485753" y="729536"/>
                  <a:pt x="484383" y="738663"/>
                  <a:pt x="483137" y="747985"/>
                </a:cubicBezTo>
                <a:cubicBezTo>
                  <a:pt x="482088" y="755937"/>
                  <a:pt x="481163" y="763996"/>
                  <a:pt x="479971" y="771860"/>
                </a:cubicBezTo>
                <a:cubicBezTo>
                  <a:pt x="479259" y="776592"/>
                  <a:pt x="479811" y="781467"/>
                  <a:pt x="478281" y="786092"/>
                </a:cubicBezTo>
                <a:cubicBezTo>
                  <a:pt x="478241" y="791568"/>
                  <a:pt x="477788" y="797033"/>
                  <a:pt x="476929" y="802442"/>
                </a:cubicBezTo>
                <a:cubicBezTo>
                  <a:pt x="476253" y="809077"/>
                  <a:pt x="476733" y="815802"/>
                  <a:pt x="475310" y="822367"/>
                </a:cubicBezTo>
                <a:cubicBezTo>
                  <a:pt x="475233" y="822700"/>
                  <a:pt x="475192" y="823039"/>
                  <a:pt x="475185" y="823381"/>
                </a:cubicBezTo>
                <a:cubicBezTo>
                  <a:pt x="475452" y="830497"/>
                  <a:pt x="474349" y="837400"/>
                  <a:pt x="474064" y="844392"/>
                </a:cubicBezTo>
                <a:cubicBezTo>
                  <a:pt x="474128" y="849362"/>
                  <a:pt x="473856" y="854331"/>
                  <a:pt x="473246" y="859264"/>
                </a:cubicBezTo>
                <a:cubicBezTo>
                  <a:pt x="472927" y="862504"/>
                  <a:pt x="472851" y="865763"/>
                  <a:pt x="473015" y="869014"/>
                </a:cubicBezTo>
                <a:cubicBezTo>
                  <a:pt x="472872" y="874351"/>
                  <a:pt x="473370" y="879688"/>
                  <a:pt x="472178" y="884883"/>
                </a:cubicBezTo>
                <a:cubicBezTo>
                  <a:pt x="471988" y="886244"/>
                  <a:pt x="471940" y="887621"/>
                  <a:pt x="472036" y="888992"/>
                </a:cubicBezTo>
                <a:cubicBezTo>
                  <a:pt x="472036" y="898089"/>
                  <a:pt x="471995" y="907180"/>
                  <a:pt x="471912" y="916265"/>
                </a:cubicBezTo>
                <a:cubicBezTo>
                  <a:pt x="471947" y="917955"/>
                  <a:pt x="471965" y="919663"/>
                  <a:pt x="471965" y="921371"/>
                </a:cubicBez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-1" y="5849256"/>
            <a:ext cx="3280229" cy="100874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/>
          </a:p>
        </p:txBody>
      </p:sp>
      <p:pic>
        <p:nvPicPr>
          <p:cNvPr id="16" name="图片 15" descr="在花瓶里&#10;&#10;低可信度描述已自动生成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31" t="25154" r="13137" b="6469"/>
          <a:stretch>
            <a:fillRect/>
          </a:stretch>
        </p:blipFill>
        <p:spPr>
          <a:xfrm>
            <a:off x="0" y="3207657"/>
            <a:ext cx="1677185" cy="3650343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 rot="940780">
            <a:off x="44619" y="6042037"/>
            <a:ext cx="2220776" cy="414879"/>
            <a:chOff x="2991220" y="3914681"/>
            <a:chExt cx="6900281" cy="1289091"/>
          </a:xfrm>
        </p:grpSpPr>
        <p:sp>
          <p:nvSpPr>
            <p:cNvPr id="18" name="弧形 17"/>
            <p:cNvSpPr/>
            <p:nvPr/>
          </p:nvSpPr>
          <p:spPr>
            <a:xfrm rot="20923887">
              <a:off x="3423019" y="4427503"/>
              <a:ext cx="6468483" cy="776269"/>
            </a:xfrm>
            <a:prstGeom prst="arc">
              <a:avLst>
                <a:gd name="adj1" fmla="val 19481822"/>
                <a:gd name="adj2" fmla="val 11363363"/>
              </a:avLst>
            </a:prstGeom>
            <a:ln w="12700">
              <a:solidFill>
                <a:schemeClr val="bg1">
                  <a:alpha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  <p:grpSp>
          <p:nvGrpSpPr>
            <p:cNvPr id="19" name="组合 18"/>
            <p:cNvGrpSpPr/>
            <p:nvPr/>
          </p:nvGrpSpPr>
          <p:grpSpPr>
            <a:xfrm>
              <a:off x="2991220" y="3914681"/>
              <a:ext cx="6468483" cy="958893"/>
              <a:chOff x="2991220" y="3914681"/>
              <a:chExt cx="6468483" cy="958893"/>
            </a:xfrm>
          </p:grpSpPr>
          <p:sp>
            <p:nvSpPr>
              <p:cNvPr id="20" name="弧形 19"/>
              <p:cNvSpPr/>
              <p:nvPr/>
            </p:nvSpPr>
            <p:spPr>
              <a:xfrm rot="1030387">
                <a:off x="2991219" y="4097303"/>
                <a:ext cx="6468483" cy="776269"/>
              </a:xfrm>
              <a:prstGeom prst="arc">
                <a:avLst>
                  <a:gd name="adj1" fmla="val 20278240"/>
                  <a:gd name="adj2" fmla="val 11215962"/>
                </a:avLst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21" name="组合 20"/>
              <p:cNvGrpSpPr/>
              <p:nvPr/>
            </p:nvGrpSpPr>
            <p:grpSpPr>
              <a:xfrm>
                <a:off x="3725037" y="3914681"/>
                <a:ext cx="452511" cy="308684"/>
                <a:chOff x="3725037" y="3914681"/>
                <a:chExt cx="452511" cy="308684"/>
              </a:xfrm>
            </p:grpSpPr>
            <p:sp>
              <p:nvSpPr>
                <p:cNvPr id="22" name="图形 136"/>
                <p:cNvSpPr/>
                <p:nvPr/>
              </p:nvSpPr>
              <p:spPr>
                <a:xfrm rot="1491968">
                  <a:off x="3725037" y="3914681"/>
                  <a:ext cx="198512" cy="194384"/>
                </a:xfrm>
                <a:custGeom>
                  <a:avLst/>
                  <a:gdLst>
                    <a:gd name="connsiteX0" fmla="*/ 471965 w 941119"/>
                    <a:gd name="connsiteY0" fmla="*/ 921371 h 921549"/>
                    <a:gd name="connsiteX1" fmla="*/ 470026 w 941119"/>
                    <a:gd name="connsiteY1" fmla="*/ 907245 h 921549"/>
                    <a:gd name="connsiteX2" fmla="*/ 470026 w 941119"/>
                    <a:gd name="connsiteY2" fmla="*/ 886680 h 921549"/>
                    <a:gd name="connsiteX3" fmla="*/ 469296 w 941119"/>
                    <a:gd name="connsiteY3" fmla="*/ 873871 h 921549"/>
                    <a:gd name="connsiteX4" fmla="*/ 469012 w 941119"/>
                    <a:gd name="connsiteY4" fmla="*/ 862574 h 921549"/>
                    <a:gd name="connsiteX5" fmla="*/ 468211 w 941119"/>
                    <a:gd name="connsiteY5" fmla="*/ 849266 h 921549"/>
                    <a:gd name="connsiteX6" fmla="*/ 468016 w 941119"/>
                    <a:gd name="connsiteY6" fmla="*/ 845157 h 921549"/>
                    <a:gd name="connsiteX7" fmla="*/ 467144 w 941119"/>
                    <a:gd name="connsiteY7" fmla="*/ 830301 h 921549"/>
                    <a:gd name="connsiteX8" fmla="*/ 466966 w 941119"/>
                    <a:gd name="connsiteY8" fmla="*/ 824662 h 921549"/>
                    <a:gd name="connsiteX9" fmla="*/ 466201 w 941119"/>
                    <a:gd name="connsiteY9" fmla="*/ 815980 h 921549"/>
                    <a:gd name="connsiteX10" fmla="*/ 466041 w 941119"/>
                    <a:gd name="connsiteY10" fmla="*/ 814468 h 921549"/>
                    <a:gd name="connsiteX11" fmla="*/ 464813 w 941119"/>
                    <a:gd name="connsiteY11" fmla="*/ 796037 h 921549"/>
                    <a:gd name="connsiteX12" fmla="*/ 463176 w 941119"/>
                    <a:gd name="connsiteY12" fmla="*/ 781271 h 921549"/>
                    <a:gd name="connsiteX13" fmla="*/ 462892 w 941119"/>
                    <a:gd name="connsiteY13" fmla="*/ 778727 h 921549"/>
                    <a:gd name="connsiteX14" fmla="*/ 461113 w 941119"/>
                    <a:gd name="connsiteY14" fmla="*/ 762431 h 921549"/>
                    <a:gd name="connsiteX15" fmla="*/ 459992 w 941119"/>
                    <a:gd name="connsiteY15" fmla="*/ 753286 h 921549"/>
                    <a:gd name="connsiteX16" fmla="*/ 454904 w 941119"/>
                    <a:gd name="connsiteY16" fmla="*/ 720890 h 921549"/>
                    <a:gd name="connsiteX17" fmla="*/ 445137 w 941119"/>
                    <a:gd name="connsiteY17" fmla="*/ 676307 h 921549"/>
                    <a:gd name="connsiteX18" fmla="*/ 427524 w 941119"/>
                    <a:gd name="connsiteY18" fmla="*/ 625888 h 921549"/>
                    <a:gd name="connsiteX19" fmla="*/ 401924 w 941119"/>
                    <a:gd name="connsiteY19" fmla="*/ 580256 h 921549"/>
                    <a:gd name="connsiteX20" fmla="*/ 385378 w 941119"/>
                    <a:gd name="connsiteY20" fmla="*/ 559992 h 921549"/>
                    <a:gd name="connsiteX21" fmla="*/ 382372 w 941119"/>
                    <a:gd name="connsiteY21" fmla="*/ 556434 h 921549"/>
                    <a:gd name="connsiteX22" fmla="*/ 376554 w 941119"/>
                    <a:gd name="connsiteY22" fmla="*/ 550635 h 921549"/>
                    <a:gd name="connsiteX23" fmla="*/ 374170 w 941119"/>
                    <a:gd name="connsiteY23" fmla="*/ 548695 h 921549"/>
                    <a:gd name="connsiteX24" fmla="*/ 359404 w 941119"/>
                    <a:gd name="connsiteY24" fmla="*/ 535940 h 921549"/>
                    <a:gd name="connsiteX25" fmla="*/ 336526 w 941119"/>
                    <a:gd name="connsiteY25" fmla="*/ 520302 h 921549"/>
                    <a:gd name="connsiteX26" fmla="*/ 281909 w 941119"/>
                    <a:gd name="connsiteY26" fmla="*/ 495395 h 921549"/>
                    <a:gd name="connsiteX27" fmla="*/ 237966 w 941119"/>
                    <a:gd name="connsiteY27" fmla="*/ 482942 h 921549"/>
                    <a:gd name="connsiteX28" fmla="*/ 203239 w 941119"/>
                    <a:gd name="connsiteY28" fmla="*/ 476199 h 921549"/>
                    <a:gd name="connsiteX29" fmla="*/ 171839 w 941119"/>
                    <a:gd name="connsiteY29" fmla="*/ 471449 h 921549"/>
                    <a:gd name="connsiteX30" fmla="*/ 158585 w 941119"/>
                    <a:gd name="connsiteY30" fmla="*/ 470043 h 921549"/>
                    <a:gd name="connsiteX31" fmla="*/ 145349 w 941119"/>
                    <a:gd name="connsiteY31" fmla="*/ 468496 h 921549"/>
                    <a:gd name="connsiteX32" fmla="*/ 142306 w 941119"/>
                    <a:gd name="connsiteY32" fmla="*/ 468140 h 921549"/>
                    <a:gd name="connsiteX33" fmla="*/ 132611 w 941119"/>
                    <a:gd name="connsiteY33" fmla="*/ 467339 h 921549"/>
                    <a:gd name="connsiteX34" fmla="*/ 114180 w 941119"/>
                    <a:gd name="connsiteY34" fmla="*/ 466023 h 921549"/>
                    <a:gd name="connsiteX35" fmla="*/ 107063 w 941119"/>
                    <a:gd name="connsiteY35" fmla="*/ 465364 h 921549"/>
                    <a:gd name="connsiteX36" fmla="*/ 105533 w 941119"/>
                    <a:gd name="connsiteY36" fmla="*/ 465133 h 921549"/>
                    <a:gd name="connsiteX37" fmla="*/ 82975 w 941119"/>
                    <a:gd name="connsiteY37" fmla="*/ 463977 h 921549"/>
                    <a:gd name="connsiteX38" fmla="*/ 67604 w 941119"/>
                    <a:gd name="connsiteY38" fmla="*/ 463176 h 921549"/>
                    <a:gd name="connsiteX39" fmla="*/ 58887 w 941119"/>
                    <a:gd name="connsiteY39" fmla="*/ 462963 h 921549"/>
                    <a:gd name="connsiteX40" fmla="*/ 38374 w 941119"/>
                    <a:gd name="connsiteY40" fmla="*/ 462073 h 921549"/>
                    <a:gd name="connsiteX41" fmla="*/ 34265 w 941119"/>
                    <a:gd name="connsiteY41" fmla="*/ 461984 h 921549"/>
                    <a:gd name="connsiteX42" fmla="*/ 4892 w 941119"/>
                    <a:gd name="connsiteY42" fmla="*/ 461931 h 921549"/>
                    <a:gd name="connsiteX43" fmla="*/ 1334 w 941119"/>
                    <a:gd name="connsiteY43" fmla="*/ 461344 h 921549"/>
                    <a:gd name="connsiteX44" fmla="*/ 4394 w 941119"/>
                    <a:gd name="connsiteY44" fmla="*/ 461077 h 921549"/>
                    <a:gd name="connsiteX45" fmla="*/ 22416 w 941119"/>
                    <a:gd name="connsiteY45" fmla="*/ 460952 h 921549"/>
                    <a:gd name="connsiteX46" fmla="*/ 33090 w 941119"/>
                    <a:gd name="connsiteY46" fmla="*/ 460205 h 921549"/>
                    <a:gd name="connsiteX47" fmla="*/ 37200 w 941119"/>
                    <a:gd name="connsiteY47" fmla="*/ 460027 h 921549"/>
                    <a:gd name="connsiteX48" fmla="*/ 54688 w 941119"/>
                    <a:gd name="connsiteY48" fmla="*/ 460027 h 921549"/>
                    <a:gd name="connsiteX49" fmla="*/ 64918 w 941119"/>
                    <a:gd name="connsiteY49" fmla="*/ 459334 h 921549"/>
                    <a:gd name="connsiteX50" fmla="*/ 74151 w 941119"/>
                    <a:gd name="connsiteY50" fmla="*/ 459031 h 921549"/>
                    <a:gd name="connsiteX51" fmla="*/ 87992 w 941119"/>
                    <a:gd name="connsiteY51" fmla="*/ 458195 h 921549"/>
                    <a:gd name="connsiteX52" fmla="*/ 93116 w 941119"/>
                    <a:gd name="connsiteY52" fmla="*/ 457999 h 921549"/>
                    <a:gd name="connsiteX53" fmla="*/ 105391 w 941119"/>
                    <a:gd name="connsiteY53" fmla="*/ 457163 h 921549"/>
                    <a:gd name="connsiteX54" fmla="*/ 109501 w 941119"/>
                    <a:gd name="connsiteY54" fmla="*/ 456985 h 921549"/>
                    <a:gd name="connsiteX55" fmla="*/ 120744 w 941119"/>
                    <a:gd name="connsiteY55" fmla="*/ 456131 h 921549"/>
                    <a:gd name="connsiteX56" fmla="*/ 124302 w 941119"/>
                    <a:gd name="connsiteY56" fmla="*/ 455953 h 921549"/>
                    <a:gd name="connsiteX57" fmla="*/ 132468 w 941119"/>
                    <a:gd name="connsiteY57" fmla="*/ 455171 h 921549"/>
                    <a:gd name="connsiteX58" fmla="*/ 133998 w 941119"/>
                    <a:gd name="connsiteY58" fmla="*/ 454993 h 921549"/>
                    <a:gd name="connsiteX59" fmla="*/ 149850 w 941119"/>
                    <a:gd name="connsiteY59" fmla="*/ 453747 h 921549"/>
                    <a:gd name="connsiteX60" fmla="*/ 163050 w 941119"/>
                    <a:gd name="connsiteY60" fmla="*/ 452128 h 921549"/>
                    <a:gd name="connsiteX61" fmla="*/ 174774 w 941119"/>
                    <a:gd name="connsiteY61" fmla="*/ 450794 h 921549"/>
                    <a:gd name="connsiteX62" fmla="*/ 193543 w 941119"/>
                    <a:gd name="connsiteY62" fmla="*/ 448125 h 921549"/>
                    <a:gd name="connsiteX63" fmla="*/ 214251 w 941119"/>
                    <a:gd name="connsiteY63" fmla="*/ 444656 h 921549"/>
                    <a:gd name="connsiteX64" fmla="*/ 226367 w 941119"/>
                    <a:gd name="connsiteY64" fmla="*/ 442450 h 921549"/>
                    <a:gd name="connsiteX65" fmla="*/ 281357 w 941119"/>
                    <a:gd name="connsiteY65" fmla="*/ 427649 h 921549"/>
                    <a:gd name="connsiteX66" fmla="*/ 326634 w 941119"/>
                    <a:gd name="connsiteY66" fmla="*/ 408079 h 921549"/>
                    <a:gd name="connsiteX67" fmla="*/ 363425 w 941119"/>
                    <a:gd name="connsiteY67" fmla="*/ 383724 h 921549"/>
                    <a:gd name="connsiteX68" fmla="*/ 387834 w 941119"/>
                    <a:gd name="connsiteY68" fmla="*/ 360205 h 921549"/>
                    <a:gd name="connsiteX69" fmla="*/ 411708 w 941119"/>
                    <a:gd name="connsiteY69" fmla="*/ 327470 h 921549"/>
                    <a:gd name="connsiteX70" fmla="*/ 423681 w 941119"/>
                    <a:gd name="connsiteY70" fmla="*/ 305321 h 921549"/>
                    <a:gd name="connsiteX71" fmla="*/ 440138 w 941119"/>
                    <a:gd name="connsiteY71" fmla="*/ 262624 h 921549"/>
                    <a:gd name="connsiteX72" fmla="*/ 450527 w 941119"/>
                    <a:gd name="connsiteY72" fmla="*/ 222915 h 921549"/>
                    <a:gd name="connsiteX73" fmla="*/ 455082 w 941119"/>
                    <a:gd name="connsiteY73" fmla="*/ 200286 h 921549"/>
                    <a:gd name="connsiteX74" fmla="*/ 458640 w 941119"/>
                    <a:gd name="connsiteY74" fmla="*/ 177514 h 921549"/>
                    <a:gd name="connsiteX75" fmla="*/ 460419 w 941119"/>
                    <a:gd name="connsiteY75" fmla="*/ 166840 h 921549"/>
                    <a:gd name="connsiteX76" fmla="*/ 461415 w 941119"/>
                    <a:gd name="connsiteY76" fmla="*/ 158176 h 921549"/>
                    <a:gd name="connsiteX77" fmla="*/ 462803 w 941119"/>
                    <a:gd name="connsiteY77" fmla="*/ 144922 h 921549"/>
                    <a:gd name="connsiteX78" fmla="*/ 464422 w 941119"/>
                    <a:gd name="connsiteY78" fmla="*/ 130155 h 921549"/>
                    <a:gd name="connsiteX79" fmla="*/ 464689 w 941119"/>
                    <a:gd name="connsiteY79" fmla="*/ 128643 h 921549"/>
                    <a:gd name="connsiteX80" fmla="*/ 465881 w 941119"/>
                    <a:gd name="connsiteY80" fmla="*/ 110728 h 921549"/>
                    <a:gd name="connsiteX81" fmla="*/ 466557 w 941119"/>
                    <a:gd name="connsiteY81" fmla="*/ 104110 h 921549"/>
                    <a:gd name="connsiteX82" fmla="*/ 466788 w 941119"/>
                    <a:gd name="connsiteY82" fmla="*/ 102580 h 921549"/>
                    <a:gd name="connsiteX83" fmla="*/ 467944 w 941119"/>
                    <a:gd name="connsiteY83" fmla="*/ 80538 h 921549"/>
                    <a:gd name="connsiteX84" fmla="*/ 468674 w 941119"/>
                    <a:gd name="connsiteY84" fmla="*/ 69294 h 921549"/>
                    <a:gd name="connsiteX85" fmla="*/ 468958 w 941119"/>
                    <a:gd name="connsiteY85" fmla="*/ 61075 h 921549"/>
                    <a:gd name="connsiteX86" fmla="*/ 469795 w 941119"/>
                    <a:gd name="connsiteY86" fmla="*/ 45188 h 921549"/>
                    <a:gd name="connsiteX87" fmla="*/ 469919 w 941119"/>
                    <a:gd name="connsiteY87" fmla="*/ 41096 h 921549"/>
                    <a:gd name="connsiteX88" fmla="*/ 470026 w 941119"/>
                    <a:gd name="connsiteY88" fmla="*/ 10230 h 921549"/>
                    <a:gd name="connsiteX89" fmla="*/ 471947 w 941119"/>
                    <a:gd name="connsiteY89" fmla="*/ 1334 h 921549"/>
                    <a:gd name="connsiteX90" fmla="*/ 471947 w 941119"/>
                    <a:gd name="connsiteY90" fmla="*/ 5462 h 921549"/>
                    <a:gd name="connsiteX91" fmla="*/ 472054 w 941119"/>
                    <a:gd name="connsiteY91" fmla="*/ 28589 h 921549"/>
                    <a:gd name="connsiteX92" fmla="*/ 472783 w 941119"/>
                    <a:gd name="connsiteY92" fmla="*/ 40883 h 921549"/>
                    <a:gd name="connsiteX93" fmla="*/ 473068 w 941119"/>
                    <a:gd name="connsiteY93" fmla="*/ 51664 h 921549"/>
                    <a:gd name="connsiteX94" fmla="*/ 473904 w 941119"/>
                    <a:gd name="connsiteY94" fmla="*/ 68067 h 921549"/>
                    <a:gd name="connsiteX95" fmla="*/ 474100 w 941119"/>
                    <a:gd name="connsiteY95" fmla="*/ 75183 h 921549"/>
                    <a:gd name="connsiteX96" fmla="*/ 474900 w 941119"/>
                    <a:gd name="connsiteY96" fmla="*/ 86942 h 921549"/>
                    <a:gd name="connsiteX97" fmla="*/ 475096 w 941119"/>
                    <a:gd name="connsiteY97" fmla="*/ 90500 h 921549"/>
                    <a:gd name="connsiteX98" fmla="*/ 475986 w 941119"/>
                    <a:gd name="connsiteY98" fmla="*/ 103808 h 921549"/>
                    <a:gd name="connsiteX99" fmla="*/ 476146 w 941119"/>
                    <a:gd name="connsiteY99" fmla="*/ 108415 h 921549"/>
                    <a:gd name="connsiteX100" fmla="*/ 476893 w 941119"/>
                    <a:gd name="connsiteY100" fmla="*/ 116065 h 921549"/>
                    <a:gd name="connsiteX101" fmla="*/ 477071 w 941119"/>
                    <a:gd name="connsiteY101" fmla="*/ 117595 h 921549"/>
                    <a:gd name="connsiteX102" fmla="*/ 478316 w 941119"/>
                    <a:gd name="connsiteY102" fmla="*/ 134479 h 921549"/>
                    <a:gd name="connsiteX103" fmla="*/ 480095 w 941119"/>
                    <a:gd name="connsiteY103" fmla="*/ 149227 h 921549"/>
                    <a:gd name="connsiteX104" fmla="*/ 481163 w 941119"/>
                    <a:gd name="connsiteY104" fmla="*/ 159421 h 921549"/>
                    <a:gd name="connsiteX105" fmla="*/ 491339 w 941119"/>
                    <a:gd name="connsiteY105" fmla="*/ 221083 h 921549"/>
                    <a:gd name="connsiteX106" fmla="*/ 508204 w 941119"/>
                    <a:gd name="connsiteY106" fmla="*/ 280290 h 921549"/>
                    <a:gd name="connsiteX107" fmla="*/ 538448 w 941119"/>
                    <a:gd name="connsiteY107" fmla="*/ 339639 h 921549"/>
                    <a:gd name="connsiteX108" fmla="*/ 552556 w 941119"/>
                    <a:gd name="connsiteY108" fmla="*/ 357928 h 921549"/>
                    <a:gd name="connsiteX109" fmla="*/ 567073 w 941119"/>
                    <a:gd name="connsiteY109" fmla="*/ 373210 h 921549"/>
                    <a:gd name="connsiteX110" fmla="*/ 587550 w 941119"/>
                    <a:gd name="connsiteY110" fmla="*/ 390289 h 921549"/>
                    <a:gd name="connsiteX111" fmla="*/ 609077 w 941119"/>
                    <a:gd name="connsiteY111" fmla="*/ 404325 h 921549"/>
                    <a:gd name="connsiteX112" fmla="*/ 644249 w 941119"/>
                    <a:gd name="connsiteY112" fmla="*/ 421297 h 921549"/>
                    <a:gd name="connsiteX113" fmla="*/ 694062 w 941119"/>
                    <a:gd name="connsiteY113" fmla="*/ 437202 h 921549"/>
                    <a:gd name="connsiteX114" fmla="*/ 725106 w 941119"/>
                    <a:gd name="connsiteY114" fmla="*/ 444087 h 921549"/>
                    <a:gd name="connsiteX115" fmla="*/ 746846 w 941119"/>
                    <a:gd name="connsiteY115" fmla="*/ 447645 h 921549"/>
                    <a:gd name="connsiteX116" fmla="*/ 771664 w 941119"/>
                    <a:gd name="connsiteY116" fmla="*/ 451328 h 921549"/>
                    <a:gd name="connsiteX117" fmla="*/ 784936 w 941119"/>
                    <a:gd name="connsiteY117" fmla="*/ 452644 h 921549"/>
                    <a:gd name="connsiteX118" fmla="*/ 800200 w 941119"/>
                    <a:gd name="connsiteY118" fmla="*/ 454423 h 921549"/>
                    <a:gd name="connsiteX119" fmla="*/ 804292 w 941119"/>
                    <a:gd name="connsiteY119" fmla="*/ 454672 h 921549"/>
                    <a:gd name="connsiteX120" fmla="*/ 811408 w 941119"/>
                    <a:gd name="connsiteY120" fmla="*/ 455420 h 921549"/>
                    <a:gd name="connsiteX121" fmla="*/ 812422 w 941119"/>
                    <a:gd name="connsiteY121" fmla="*/ 455580 h 921549"/>
                    <a:gd name="connsiteX122" fmla="*/ 830337 w 941119"/>
                    <a:gd name="connsiteY122" fmla="*/ 456754 h 921549"/>
                    <a:gd name="connsiteX123" fmla="*/ 839535 w 941119"/>
                    <a:gd name="connsiteY123" fmla="*/ 457519 h 921549"/>
                    <a:gd name="connsiteX124" fmla="*/ 841065 w 941119"/>
                    <a:gd name="connsiteY124" fmla="*/ 457697 h 921549"/>
                    <a:gd name="connsiteX125" fmla="*/ 870829 w 941119"/>
                    <a:gd name="connsiteY125" fmla="*/ 458871 h 921549"/>
                    <a:gd name="connsiteX126" fmla="*/ 879510 w 941119"/>
                    <a:gd name="connsiteY126" fmla="*/ 459529 h 921549"/>
                    <a:gd name="connsiteX127" fmla="*/ 883602 w 941119"/>
                    <a:gd name="connsiteY127" fmla="*/ 459778 h 921549"/>
                    <a:gd name="connsiteX128" fmla="*/ 900059 w 941119"/>
                    <a:gd name="connsiteY128" fmla="*/ 459885 h 921549"/>
                    <a:gd name="connsiteX129" fmla="*/ 913384 w 941119"/>
                    <a:gd name="connsiteY129" fmla="*/ 460632 h 921549"/>
                    <a:gd name="connsiteX130" fmla="*/ 923133 w 941119"/>
                    <a:gd name="connsiteY130" fmla="*/ 460846 h 921549"/>
                    <a:gd name="connsiteX131" fmla="*/ 940621 w 941119"/>
                    <a:gd name="connsiteY131" fmla="*/ 461522 h 921549"/>
                    <a:gd name="connsiteX132" fmla="*/ 937561 w 941119"/>
                    <a:gd name="connsiteY132" fmla="*/ 461806 h 921549"/>
                    <a:gd name="connsiteX133" fmla="*/ 906694 w 941119"/>
                    <a:gd name="connsiteY133" fmla="*/ 461949 h 921549"/>
                    <a:gd name="connsiteX134" fmla="*/ 900557 w 941119"/>
                    <a:gd name="connsiteY134" fmla="*/ 462482 h 921549"/>
                    <a:gd name="connsiteX135" fmla="*/ 895967 w 941119"/>
                    <a:gd name="connsiteY135" fmla="*/ 462838 h 921549"/>
                    <a:gd name="connsiteX136" fmla="*/ 881040 w 941119"/>
                    <a:gd name="connsiteY136" fmla="*/ 462945 h 921549"/>
                    <a:gd name="connsiteX137" fmla="*/ 870811 w 941119"/>
                    <a:gd name="connsiteY137" fmla="*/ 463639 h 921549"/>
                    <a:gd name="connsiteX138" fmla="*/ 860546 w 941119"/>
                    <a:gd name="connsiteY138" fmla="*/ 463959 h 921549"/>
                    <a:gd name="connsiteX139" fmla="*/ 850316 w 941119"/>
                    <a:gd name="connsiteY139" fmla="*/ 464688 h 921549"/>
                    <a:gd name="connsiteX140" fmla="*/ 844677 w 941119"/>
                    <a:gd name="connsiteY140" fmla="*/ 464955 h 921549"/>
                    <a:gd name="connsiteX141" fmla="*/ 832401 w 941119"/>
                    <a:gd name="connsiteY141" fmla="*/ 465809 h 921549"/>
                    <a:gd name="connsiteX142" fmla="*/ 827793 w 941119"/>
                    <a:gd name="connsiteY142" fmla="*/ 466005 h 921549"/>
                    <a:gd name="connsiteX143" fmla="*/ 818596 w 941119"/>
                    <a:gd name="connsiteY143" fmla="*/ 466788 h 921549"/>
                    <a:gd name="connsiteX144" fmla="*/ 817066 w 941119"/>
                    <a:gd name="connsiteY144" fmla="*/ 466966 h 921549"/>
                    <a:gd name="connsiteX145" fmla="*/ 800200 w 941119"/>
                    <a:gd name="connsiteY145" fmla="*/ 468264 h 921549"/>
                    <a:gd name="connsiteX146" fmla="*/ 785416 w 941119"/>
                    <a:gd name="connsiteY146" fmla="*/ 469777 h 921549"/>
                    <a:gd name="connsiteX147" fmla="*/ 773194 w 941119"/>
                    <a:gd name="connsiteY147" fmla="*/ 471182 h 921549"/>
                    <a:gd name="connsiteX148" fmla="*/ 762004 w 941119"/>
                    <a:gd name="connsiteY148" fmla="*/ 472481 h 921549"/>
                    <a:gd name="connsiteX149" fmla="*/ 751881 w 941119"/>
                    <a:gd name="connsiteY149" fmla="*/ 474117 h 921549"/>
                    <a:gd name="connsiteX150" fmla="*/ 724075 w 941119"/>
                    <a:gd name="connsiteY150" fmla="*/ 478654 h 921549"/>
                    <a:gd name="connsiteX151" fmla="*/ 689063 w 941119"/>
                    <a:gd name="connsiteY151" fmla="*/ 486606 h 921549"/>
                    <a:gd name="connsiteX152" fmla="*/ 637061 w 941119"/>
                    <a:gd name="connsiteY152" fmla="*/ 504272 h 921549"/>
                    <a:gd name="connsiteX153" fmla="*/ 592069 w 941119"/>
                    <a:gd name="connsiteY153" fmla="*/ 528948 h 921549"/>
                    <a:gd name="connsiteX154" fmla="*/ 567073 w 941119"/>
                    <a:gd name="connsiteY154" fmla="*/ 549531 h 921549"/>
                    <a:gd name="connsiteX155" fmla="*/ 560153 w 941119"/>
                    <a:gd name="connsiteY155" fmla="*/ 556434 h 921549"/>
                    <a:gd name="connsiteX156" fmla="*/ 541312 w 941119"/>
                    <a:gd name="connsiteY156" fmla="*/ 578797 h 921549"/>
                    <a:gd name="connsiteX157" fmla="*/ 520355 w 941119"/>
                    <a:gd name="connsiteY157" fmla="*/ 613524 h 921549"/>
                    <a:gd name="connsiteX158" fmla="*/ 507350 w 941119"/>
                    <a:gd name="connsiteY158" fmla="*/ 644266 h 921549"/>
                    <a:gd name="connsiteX159" fmla="*/ 493314 w 941119"/>
                    <a:gd name="connsiteY159" fmla="*/ 692034 h 921549"/>
                    <a:gd name="connsiteX160" fmla="*/ 487514 w 941119"/>
                    <a:gd name="connsiteY160" fmla="*/ 720143 h 921549"/>
                    <a:gd name="connsiteX161" fmla="*/ 483137 w 941119"/>
                    <a:gd name="connsiteY161" fmla="*/ 747985 h 921549"/>
                    <a:gd name="connsiteX162" fmla="*/ 479971 w 941119"/>
                    <a:gd name="connsiteY162" fmla="*/ 771860 h 921549"/>
                    <a:gd name="connsiteX163" fmla="*/ 478281 w 941119"/>
                    <a:gd name="connsiteY163" fmla="*/ 786092 h 921549"/>
                    <a:gd name="connsiteX164" fmla="*/ 476929 w 941119"/>
                    <a:gd name="connsiteY164" fmla="*/ 802442 h 921549"/>
                    <a:gd name="connsiteX165" fmla="*/ 475310 w 941119"/>
                    <a:gd name="connsiteY165" fmla="*/ 822367 h 921549"/>
                    <a:gd name="connsiteX166" fmla="*/ 475185 w 941119"/>
                    <a:gd name="connsiteY166" fmla="*/ 823381 h 921549"/>
                    <a:gd name="connsiteX167" fmla="*/ 474064 w 941119"/>
                    <a:gd name="connsiteY167" fmla="*/ 844392 h 921549"/>
                    <a:gd name="connsiteX168" fmla="*/ 473246 w 941119"/>
                    <a:gd name="connsiteY168" fmla="*/ 859264 h 921549"/>
                    <a:gd name="connsiteX169" fmla="*/ 473015 w 941119"/>
                    <a:gd name="connsiteY169" fmla="*/ 869014 h 921549"/>
                    <a:gd name="connsiteX170" fmla="*/ 472178 w 941119"/>
                    <a:gd name="connsiteY170" fmla="*/ 884883 h 921549"/>
                    <a:gd name="connsiteX171" fmla="*/ 472036 w 941119"/>
                    <a:gd name="connsiteY171" fmla="*/ 888992 h 921549"/>
                    <a:gd name="connsiteX172" fmla="*/ 471912 w 941119"/>
                    <a:gd name="connsiteY172" fmla="*/ 916265 h 921549"/>
                    <a:gd name="connsiteX173" fmla="*/ 471965 w 941119"/>
                    <a:gd name="connsiteY173" fmla="*/ 921371 h 9215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</a:cxnLst>
                  <a:rect l="l" t="t" r="r" b="b"/>
                  <a:pathLst>
                    <a:path w="941119" h="921549">
                      <a:moveTo>
                        <a:pt x="471965" y="921371"/>
                      </a:moveTo>
                      <a:cubicBezTo>
                        <a:pt x="470378" y="916840"/>
                        <a:pt x="469718" y="912036"/>
                        <a:pt x="470026" y="907245"/>
                      </a:cubicBezTo>
                      <a:cubicBezTo>
                        <a:pt x="470026" y="900396"/>
                        <a:pt x="470026" y="893529"/>
                        <a:pt x="470026" y="886680"/>
                      </a:cubicBezTo>
                      <a:cubicBezTo>
                        <a:pt x="470102" y="882398"/>
                        <a:pt x="469859" y="878115"/>
                        <a:pt x="469296" y="873871"/>
                      </a:cubicBezTo>
                      <a:cubicBezTo>
                        <a:pt x="468951" y="870115"/>
                        <a:pt x="468857" y="866342"/>
                        <a:pt x="469012" y="862574"/>
                      </a:cubicBezTo>
                      <a:cubicBezTo>
                        <a:pt x="469012" y="858126"/>
                        <a:pt x="469279" y="853678"/>
                        <a:pt x="468211" y="849266"/>
                      </a:cubicBezTo>
                      <a:cubicBezTo>
                        <a:pt x="468003" y="847907"/>
                        <a:pt x="467937" y="846530"/>
                        <a:pt x="468016" y="845157"/>
                      </a:cubicBezTo>
                      <a:cubicBezTo>
                        <a:pt x="467891" y="840211"/>
                        <a:pt x="468229" y="835229"/>
                        <a:pt x="467144" y="830301"/>
                      </a:cubicBezTo>
                      <a:cubicBezTo>
                        <a:pt x="466896" y="828432"/>
                        <a:pt x="466838" y="826542"/>
                        <a:pt x="466966" y="824662"/>
                      </a:cubicBezTo>
                      <a:cubicBezTo>
                        <a:pt x="467130" y="821746"/>
                        <a:pt x="466872" y="818823"/>
                        <a:pt x="466201" y="815980"/>
                      </a:cubicBezTo>
                      <a:cubicBezTo>
                        <a:pt x="466059" y="815489"/>
                        <a:pt x="466005" y="814977"/>
                        <a:pt x="466041" y="814468"/>
                      </a:cubicBezTo>
                      <a:cubicBezTo>
                        <a:pt x="466414" y="808277"/>
                        <a:pt x="465027" y="802192"/>
                        <a:pt x="464813" y="796037"/>
                      </a:cubicBezTo>
                      <a:cubicBezTo>
                        <a:pt x="464635" y="791091"/>
                        <a:pt x="463746" y="786199"/>
                        <a:pt x="463176" y="781271"/>
                      </a:cubicBezTo>
                      <a:cubicBezTo>
                        <a:pt x="463038" y="780428"/>
                        <a:pt x="462943" y="779579"/>
                        <a:pt x="462892" y="778727"/>
                      </a:cubicBezTo>
                      <a:cubicBezTo>
                        <a:pt x="462629" y="773263"/>
                        <a:pt x="462034" y="767821"/>
                        <a:pt x="461113" y="762431"/>
                      </a:cubicBezTo>
                      <a:cubicBezTo>
                        <a:pt x="460686" y="759388"/>
                        <a:pt x="460401" y="756329"/>
                        <a:pt x="459992" y="753286"/>
                      </a:cubicBezTo>
                      <a:cubicBezTo>
                        <a:pt x="458498" y="742452"/>
                        <a:pt x="456754" y="731671"/>
                        <a:pt x="454904" y="720890"/>
                      </a:cubicBezTo>
                      <a:cubicBezTo>
                        <a:pt x="452420" y="705871"/>
                        <a:pt x="449159" y="690989"/>
                        <a:pt x="445137" y="676307"/>
                      </a:cubicBezTo>
                      <a:cubicBezTo>
                        <a:pt x="440458" y="659107"/>
                        <a:pt x="434573" y="642259"/>
                        <a:pt x="427524" y="625888"/>
                      </a:cubicBezTo>
                      <a:cubicBezTo>
                        <a:pt x="420559" y="609848"/>
                        <a:pt x="411982" y="594559"/>
                        <a:pt x="401924" y="580256"/>
                      </a:cubicBezTo>
                      <a:cubicBezTo>
                        <a:pt x="396960" y="573068"/>
                        <a:pt x="391427" y="566292"/>
                        <a:pt x="385378" y="559992"/>
                      </a:cubicBezTo>
                      <a:cubicBezTo>
                        <a:pt x="384293" y="558889"/>
                        <a:pt x="383333" y="557680"/>
                        <a:pt x="382372" y="556434"/>
                      </a:cubicBezTo>
                      <a:cubicBezTo>
                        <a:pt x="380666" y="554280"/>
                        <a:pt x="378714" y="552333"/>
                        <a:pt x="376554" y="550635"/>
                      </a:cubicBezTo>
                      <a:cubicBezTo>
                        <a:pt x="375722" y="550037"/>
                        <a:pt x="374925" y="549389"/>
                        <a:pt x="374170" y="548695"/>
                      </a:cubicBezTo>
                      <a:cubicBezTo>
                        <a:pt x="369525" y="544134"/>
                        <a:pt x="364594" y="539873"/>
                        <a:pt x="359404" y="535940"/>
                      </a:cubicBezTo>
                      <a:cubicBezTo>
                        <a:pt x="352144" y="530209"/>
                        <a:pt x="344501" y="524984"/>
                        <a:pt x="336526" y="520302"/>
                      </a:cubicBezTo>
                      <a:cubicBezTo>
                        <a:pt x="319182" y="510227"/>
                        <a:pt x="300888" y="501885"/>
                        <a:pt x="281909" y="495395"/>
                      </a:cubicBezTo>
                      <a:cubicBezTo>
                        <a:pt x="267490" y="490476"/>
                        <a:pt x="252821" y="486320"/>
                        <a:pt x="237966" y="482942"/>
                      </a:cubicBezTo>
                      <a:cubicBezTo>
                        <a:pt x="226473" y="480291"/>
                        <a:pt x="214927" y="477853"/>
                        <a:pt x="203239" y="476199"/>
                      </a:cubicBezTo>
                      <a:cubicBezTo>
                        <a:pt x="192760" y="474722"/>
                        <a:pt x="182335" y="472641"/>
                        <a:pt x="171839" y="471449"/>
                      </a:cubicBezTo>
                      <a:cubicBezTo>
                        <a:pt x="167444" y="470933"/>
                        <a:pt x="162943" y="470239"/>
                        <a:pt x="158585" y="470043"/>
                      </a:cubicBezTo>
                      <a:cubicBezTo>
                        <a:pt x="154226" y="469848"/>
                        <a:pt x="149690" y="469047"/>
                        <a:pt x="145349" y="468496"/>
                      </a:cubicBezTo>
                      <a:cubicBezTo>
                        <a:pt x="144341" y="468325"/>
                        <a:pt x="143326" y="468206"/>
                        <a:pt x="142306" y="468140"/>
                      </a:cubicBezTo>
                      <a:cubicBezTo>
                        <a:pt x="139033" y="468140"/>
                        <a:pt x="135795" y="467410"/>
                        <a:pt x="132611" y="467339"/>
                      </a:cubicBezTo>
                      <a:cubicBezTo>
                        <a:pt x="126420" y="467197"/>
                        <a:pt x="120353" y="465863"/>
                        <a:pt x="114180" y="466023"/>
                      </a:cubicBezTo>
                      <a:cubicBezTo>
                        <a:pt x="111788" y="466194"/>
                        <a:pt x="109383" y="465971"/>
                        <a:pt x="107063" y="465364"/>
                      </a:cubicBezTo>
                      <a:cubicBezTo>
                        <a:pt x="106570" y="465201"/>
                        <a:pt x="106053" y="465123"/>
                        <a:pt x="105533" y="465133"/>
                      </a:cubicBezTo>
                      <a:cubicBezTo>
                        <a:pt x="97972" y="465489"/>
                        <a:pt x="90518" y="464101"/>
                        <a:pt x="82975" y="463977"/>
                      </a:cubicBezTo>
                      <a:cubicBezTo>
                        <a:pt x="77838" y="464155"/>
                        <a:pt x="72695" y="463886"/>
                        <a:pt x="67604" y="463176"/>
                      </a:cubicBezTo>
                      <a:cubicBezTo>
                        <a:pt x="64708" y="462883"/>
                        <a:pt x="61794" y="462812"/>
                        <a:pt x="58887" y="462963"/>
                      </a:cubicBezTo>
                      <a:cubicBezTo>
                        <a:pt x="52037" y="462767"/>
                        <a:pt x="45170" y="463425"/>
                        <a:pt x="38374" y="462073"/>
                      </a:cubicBezTo>
                      <a:cubicBezTo>
                        <a:pt x="37010" y="461918"/>
                        <a:pt x="35634" y="461888"/>
                        <a:pt x="34265" y="461984"/>
                      </a:cubicBezTo>
                      <a:lnTo>
                        <a:pt x="4892" y="461931"/>
                      </a:lnTo>
                      <a:cubicBezTo>
                        <a:pt x="3677" y="462016"/>
                        <a:pt x="2458" y="461815"/>
                        <a:pt x="1334" y="461344"/>
                      </a:cubicBezTo>
                      <a:cubicBezTo>
                        <a:pt x="2348" y="461255"/>
                        <a:pt x="3380" y="461095"/>
                        <a:pt x="4394" y="461077"/>
                      </a:cubicBezTo>
                      <a:lnTo>
                        <a:pt x="22416" y="460952"/>
                      </a:lnTo>
                      <a:cubicBezTo>
                        <a:pt x="25991" y="461127"/>
                        <a:pt x="29574" y="460876"/>
                        <a:pt x="33090" y="460205"/>
                      </a:cubicBezTo>
                      <a:cubicBezTo>
                        <a:pt x="34449" y="459994"/>
                        <a:pt x="35828" y="459935"/>
                        <a:pt x="37200" y="460027"/>
                      </a:cubicBezTo>
                      <a:cubicBezTo>
                        <a:pt x="43035" y="460027"/>
                        <a:pt x="48853" y="460027"/>
                        <a:pt x="54688" y="460027"/>
                      </a:cubicBezTo>
                      <a:cubicBezTo>
                        <a:pt x="58111" y="460079"/>
                        <a:pt x="61533" y="459848"/>
                        <a:pt x="64918" y="459334"/>
                      </a:cubicBezTo>
                      <a:cubicBezTo>
                        <a:pt x="67984" y="459010"/>
                        <a:pt x="71070" y="458908"/>
                        <a:pt x="74151" y="459031"/>
                      </a:cubicBezTo>
                      <a:cubicBezTo>
                        <a:pt x="78781" y="459232"/>
                        <a:pt x="83420" y="458953"/>
                        <a:pt x="87992" y="458195"/>
                      </a:cubicBezTo>
                      <a:cubicBezTo>
                        <a:pt x="89689" y="457960"/>
                        <a:pt x="91405" y="457894"/>
                        <a:pt x="93116" y="457999"/>
                      </a:cubicBezTo>
                      <a:cubicBezTo>
                        <a:pt x="97226" y="458202"/>
                        <a:pt x="101346" y="457921"/>
                        <a:pt x="105391" y="457163"/>
                      </a:cubicBezTo>
                      <a:cubicBezTo>
                        <a:pt x="106750" y="456951"/>
                        <a:pt x="108129" y="456891"/>
                        <a:pt x="109501" y="456985"/>
                      </a:cubicBezTo>
                      <a:cubicBezTo>
                        <a:pt x="113269" y="457163"/>
                        <a:pt x="117046" y="456877"/>
                        <a:pt x="120744" y="456131"/>
                      </a:cubicBezTo>
                      <a:cubicBezTo>
                        <a:pt x="121919" y="455930"/>
                        <a:pt x="123113" y="455870"/>
                        <a:pt x="124302" y="455953"/>
                      </a:cubicBezTo>
                      <a:cubicBezTo>
                        <a:pt x="127048" y="456103"/>
                        <a:pt x="129801" y="455839"/>
                        <a:pt x="132468" y="455171"/>
                      </a:cubicBezTo>
                      <a:cubicBezTo>
                        <a:pt x="132964" y="455021"/>
                        <a:pt x="133482" y="454962"/>
                        <a:pt x="133998" y="454993"/>
                      </a:cubicBezTo>
                      <a:cubicBezTo>
                        <a:pt x="139335" y="455384"/>
                        <a:pt x="144530" y="453907"/>
                        <a:pt x="149850" y="453747"/>
                      </a:cubicBezTo>
                      <a:cubicBezTo>
                        <a:pt x="154262" y="453623"/>
                        <a:pt x="158745" y="452680"/>
                        <a:pt x="163050" y="452128"/>
                      </a:cubicBezTo>
                      <a:cubicBezTo>
                        <a:pt x="166964" y="451648"/>
                        <a:pt x="170878" y="451310"/>
                        <a:pt x="174774" y="450794"/>
                      </a:cubicBezTo>
                      <a:cubicBezTo>
                        <a:pt x="181036" y="449940"/>
                        <a:pt x="187228" y="448926"/>
                        <a:pt x="193543" y="448125"/>
                      </a:cubicBezTo>
                      <a:cubicBezTo>
                        <a:pt x="200499" y="447254"/>
                        <a:pt x="207384" y="445973"/>
                        <a:pt x="214251" y="444656"/>
                      </a:cubicBezTo>
                      <a:cubicBezTo>
                        <a:pt x="218290" y="443874"/>
                        <a:pt x="222364" y="443322"/>
                        <a:pt x="226367" y="442450"/>
                      </a:cubicBezTo>
                      <a:cubicBezTo>
                        <a:pt x="244963" y="438563"/>
                        <a:pt x="263323" y="433621"/>
                        <a:pt x="281357" y="427649"/>
                      </a:cubicBezTo>
                      <a:cubicBezTo>
                        <a:pt x="296960" y="422374"/>
                        <a:pt x="312103" y="415829"/>
                        <a:pt x="326634" y="408079"/>
                      </a:cubicBezTo>
                      <a:cubicBezTo>
                        <a:pt x="339643" y="401148"/>
                        <a:pt x="351963" y="392993"/>
                        <a:pt x="363425" y="383724"/>
                      </a:cubicBezTo>
                      <a:cubicBezTo>
                        <a:pt x="372173" y="376544"/>
                        <a:pt x="380335" y="368680"/>
                        <a:pt x="387834" y="360205"/>
                      </a:cubicBezTo>
                      <a:cubicBezTo>
                        <a:pt x="396875" y="350126"/>
                        <a:pt x="404875" y="339159"/>
                        <a:pt x="411708" y="327470"/>
                      </a:cubicBezTo>
                      <a:cubicBezTo>
                        <a:pt x="415925" y="320212"/>
                        <a:pt x="420195" y="312971"/>
                        <a:pt x="423681" y="305321"/>
                      </a:cubicBezTo>
                      <a:cubicBezTo>
                        <a:pt x="430088" y="291460"/>
                        <a:pt x="435585" y="277198"/>
                        <a:pt x="440138" y="262624"/>
                      </a:cubicBezTo>
                      <a:cubicBezTo>
                        <a:pt x="444158" y="249530"/>
                        <a:pt x="447699" y="236329"/>
                        <a:pt x="450527" y="222915"/>
                      </a:cubicBezTo>
                      <a:cubicBezTo>
                        <a:pt x="452129" y="215390"/>
                        <a:pt x="453801" y="207882"/>
                        <a:pt x="455082" y="200286"/>
                      </a:cubicBezTo>
                      <a:cubicBezTo>
                        <a:pt x="456363" y="192689"/>
                        <a:pt x="457448" y="185110"/>
                        <a:pt x="458640" y="177514"/>
                      </a:cubicBezTo>
                      <a:cubicBezTo>
                        <a:pt x="459191" y="173956"/>
                        <a:pt x="459743" y="170398"/>
                        <a:pt x="460419" y="166840"/>
                      </a:cubicBezTo>
                      <a:cubicBezTo>
                        <a:pt x="460917" y="163975"/>
                        <a:pt x="460881" y="161058"/>
                        <a:pt x="461415" y="158176"/>
                      </a:cubicBezTo>
                      <a:cubicBezTo>
                        <a:pt x="462234" y="153817"/>
                        <a:pt x="462340" y="149280"/>
                        <a:pt x="462803" y="144922"/>
                      </a:cubicBezTo>
                      <a:cubicBezTo>
                        <a:pt x="463319" y="139994"/>
                        <a:pt x="463870" y="135083"/>
                        <a:pt x="464422" y="130155"/>
                      </a:cubicBezTo>
                      <a:cubicBezTo>
                        <a:pt x="464562" y="129662"/>
                        <a:pt x="464651" y="129155"/>
                        <a:pt x="464689" y="128643"/>
                      </a:cubicBezTo>
                      <a:cubicBezTo>
                        <a:pt x="464368" y="122630"/>
                        <a:pt x="466005" y="116741"/>
                        <a:pt x="465881" y="110728"/>
                      </a:cubicBezTo>
                      <a:cubicBezTo>
                        <a:pt x="465758" y="108500"/>
                        <a:pt x="465987" y="106267"/>
                        <a:pt x="466557" y="104110"/>
                      </a:cubicBezTo>
                      <a:cubicBezTo>
                        <a:pt x="466720" y="103617"/>
                        <a:pt x="466799" y="103100"/>
                        <a:pt x="466788" y="102580"/>
                      </a:cubicBezTo>
                      <a:cubicBezTo>
                        <a:pt x="466397" y="95197"/>
                        <a:pt x="467998" y="87921"/>
                        <a:pt x="467944" y="80538"/>
                      </a:cubicBezTo>
                      <a:cubicBezTo>
                        <a:pt x="467823" y="76775"/>
                        <a:pt x="468069" y="73010"/>
                        <a:pt x="468674" y="69294"/>
                      </a:cubicBezTo>
                      <a:cubicBezTo>
                        <a:pt x="468983" y="66566"/>
                        <a:pt x="469078" y="63818"/>
                        <a:pt x="468958" y="61075"/>
                      </a:cubicBezTo>
                      <a:cubicBezTo>
                        <a:pt x="469101" y="55738"/>
                        <a:pt x="468585" y="50401"/>
                        <a:pt x="469795" y="45188"/>
                      </a:cubicBezTo>
                      <a:cubicBezTo>
                        <a:pt x="469988" y="43833"/>
                        <a:pt x="470029" y="42460"/>
                        <a:pt x="469919" y="41096"/>
                      </a:cubicBezTo>
                      <a:cubicBezTo>
                        <a:pt x="469919" y="30795"/>
                        <a:pt x="470079" y="20512"/>
                        <a:pt x="470026" y="10230"/>
                      </a:cubicBezTo>
                      <a:cubicBezTo>
                        <a:pt x="470088" y="7168"/>
                        <a:pt x="470741" y="4148"/>
                        <a:pt x="471947" y="1334"/>
                      </a:cubicBezTo>
                      <a:lnTo>
                        <a:pt x="471947" y="5462"/>
                      </a:lnTo>
                      <a:cubicBezTo>
                        <a:pt x="471947" y="13183"/>
                        <a:pt x="471947" y="20886"/>
                        <a:pt x="472054" y="28589"/>
                      </a:cubicBezTo>
                      <a:cubicBezTo>
                        <a:pt x="471995" y="32700"/>
                        <a:pt x="472239" y="36808"/>
                        <a:pt x="472783" y="40883"/>
                      </a:cubicBezTo>
                      <a:cubicBezTo>
                        <a:pt x="473128" y="44465"/>
                        <a:pt x="473223" y="48068"/>
                        <a:pt x="473068" y="51664"/>
                      </a:cubicBezTo>
                      <a:cubicBezTo>
                        <a:pt x="473193" y="57143"/>
                        <a:pt x="472819" y="62605"/>
                        <a:pt x="473904" y="68067"/>
                      </a:cubicBezTo>
                      <a:cubicBezTo>
                        <a:pt x="474171" y="70429"/>
                        <a:pt x="474237" y="72809"/>
                        <a:pt x="474100" y="75183"/>
                      </a:cubicBezTo>
                      <a:cubicBezTo>
                        <a:pt x="473904" y="79121"/>
                        <a:pt x="474173" y="83068"/>
                        <a:pt x="474900" y="86942"/>
                      </a:cubicBezTo>
                      <a:cubicBezTo>
                        <a:pt x="475098" y="88117"/>
                        <a:pt x="475164" y="89311"/>
                        <a:pt x="475096" y="90500"/>
                      </a:cubicBezTo>
                      <a:cubicBezTo>
                        <a:pt x="474922" y="94955"/>
                        <a:pt x="475219" y="99416"/>
                        <a:pt x="475986" y="103808"/>
                      </a:cubicBezTo>
                      <a:cubicBezTo>
                        <a:pt x="476210" y="105333"/>
                        <a:pt x="476263" y="106878"/>
                        <a:pt x="476146" y="108415"/>
                      </a:cubicBezTo>
                      <a:cubicBezTo>
                        <a:pt x="476012" y="110988"/>
                        <a:pt x="476263" y="113567"/>
                        <a:pt x="476893" y="116065"/>
                      </a:cubicBezTo>
                      <a:cubicBezTo>
                        <a:pt x="477041" y="116561"/>
                        <a:pt x="477101" y="117079"/>
                        <a:pt x="477071" y="117595"/>
                      </a:cubicBezTo>
                      <a:cubicBezTo>
                        <a:pt x="476715" y="123271"/>
                        <a:pt x="478085" y="128821"/>
                        <a:pt x="478316" y="134479"/>
                      </a:cubicBezTo>
                      <a:cubicBezTo>
                        <a:pt x="478530" y="139407"/>
                        <a:pt x="479455" y="144299"/>
                        <a:pt x="480095" y="149227"/>
                      </a:cubicBezTo>
                      <a:cubicBezTo>
                        <a:pt x="480487" y="152607"/>
                        <a:pt x="480771" y="156023"/>
                        <a:pt x="481163" y="159421"/>
                      </a:cubicBezTo>
                      <a:cubicBezTo>
                        <a:pt x="483600" y="180129"/>
                        <a:pt x="487123" y="200659"/>
                        <a:pt x="491339" y="221083"/>
                      </a:cubicBezTo>
                      <a:cubicBezTo>
                        <a:pt x="495486" y="241209"/>
                        <a:pt x="501124" y="260999"/>
                        <a:pt x="508204" y="280290"/>
                      </a:cubicBezTo>
                      <a:cubicBezTo>
                        <a:pt x="515675" y="301299"/>
                        <a:pt x="525842" y="321247"/>
                        <a:pt x="538448" y="339639"/>
                      </a:cubicBezTo>
                      <a:cubicBezTo>
                        <a:pt x="542878" y="345955"/>
                        <a:pt x="547521" y="352092"/>
                        <a:pt x="552556" y="357928"/>
                      </a:cubicBezTo>
                      <a:cubicBezTo>
                        <a:pt x="557146" y="363265"/>
                        <a:pt x="562092" y="368246"/>
                        <a:pt x="567073" y="373210"/>
                      </a:cubicBezTo>
                      <a:cubicBezTo>
                        <a:pt x="573448" y="379424"/>
                        <a:pt x="580293" y="385133"/>
                        <a:pt x="587550" y="390289"/>
                      </a:cubicBezTo>
                      <a:cubicBezTo>
                        <a:pt x="594471" y="395341"/>
                        <a:pt x="601694" y="399949"/>
                        <a:pt x="609077" y="404325"/>
                      </a:cubicBezTo>
                      <a:cubicBezTo>
                        <a:pt x="620349" y="410876"/>
                        <a:pt x="632106" y="416549"/>
                        <a:pt x="644249" y="421297"/>
                      </a:cubicBezTo>
                      <a:cubicBezTo>
                        <a:pt x="660441" y="427810"/>
                        <a:pt x="677090" y="433128"/>
                        <a:pt x="694062" y="437202"/>
                      </a:cubicBezTo>
                      <a:cubicBezTo>
                        <a:pt x="704363" y="439657"/>
                        <a:pt x="714681" y="442148"/>
                        <a:pt x="725106" y="444087"/>
                      </a:cubicBezTo>
                      <a:cubicBezTo>
                        <a:pt x="732312" y="445439"/>
                        <a:pt x="739517" y="446898"/>
                        <a:pt x="746846" y="447645"/>
                      </a:cubicBezTo>
                      <a:cubicBezTo>
                        <a:pt x="755155" y="448570"/>
                        <a:pt x="763392" y="450171"/>
                        <a:pt x="771664" y="451328"/>
                      </a:cubicBezTo>
                      <a:cubicBezTo>
                        <a:pt x="776076" y="451933"/>
                        <a:pt x="780560" y="452164"/>
                        <a:pt x="784936" y="452644"/>
                      </a:cubicBezTo>
                      <a:cubicBezTo>
                        <a:pt x="790024" y="453178"/>
                        <a:pt x="795112" y="453836"/>
                        <a:pt x="800200" y="454423"/>
                      </a:cubicBezTo>
                      <a:cubicBezTo>
                        <a:pt x="801552" y="454566"/>
                        <a:pt x="802922" y="454655"/>
                        <a:pt x="804292" y="454672"/>
                      </a:cubicBezTo>
                      <a:cubicBezTo>
                        <a:pt x="806689" y="454575"/>
                        <a:pt x="809085" y="454827"/>
                        <a:pt x="811408" y="455420"/>
                      </a:cubicBezTo>
                      <a:cubicBezTo>
                        <a:pt x="811734" y="455535"/>
                        <a:pt x="812077" y="455589"/>
                        <a:pt x="812422" y="455580"/>
                      </a:cubicBezTo>
                      <a:cubicBezTo>
                        <a:pt x="818453" y="455242"/>
                        <a:pt x="824342" y="456683"/>
                        <a:pt x="830337" y="456754"/>
                      </a:cubicBezTo>
                      <a:cubicBezTo>
                        <a:pt x="833424" y="456581"/>
                        <a:pt x="836520" y="456838"/>
                        <a:pt x="839535" y="457519"/>
                      </a:cubicBezTo>
                      <a:cubicBezTo>
                        <a:pt x="840031" y="457667"/>
                        <a:pt x="840549" y="457727"/>
                        <a:pt x="841065" y="457697"/>
                      </a:cubicBezTo>
                      <a:cubicBezTo>
                        <a:pt x="851010" y="457305"/>
                        <a:pt x="860866" y="459280"/>
                        <a:pt x="870829" y="458871"/>
                      </a:cubicBezTo>
                      <a:cubicBezTo>
                        <a:pt x="873739" y="458656"/>
                        <a:pt x="876666" y="458876"/>
                        <a:pt x="879510" y="459529"/>
                      </a:cubicBezTo>
                      <a:cubicBezTo>
                        <a:pt x="880859" y="459773"/>
                        <a:pt x="882232" y="459857"/>
                        <a:pt x="883602" y="459778"/>
                      </a:cubicBezTo>
                      <a:cubicBezTo>
                        <a:pt x="889082" y="459778"/>
                        <a:pt x="894579" y="459778"/>
                        <a:pt x="900059" y="459885"/>
                      </a:cubicBezTo>
                      <a:cubicBezTo>
                        <a:pt x="904513" y="459778"/>
                        <a:pt x="908970" y="460029"/>
                        <a:pt x="913384" y="460632"/>
                      </a:cubicBezTo>
                      <a:cubicBezTo>
                        <a:pt x="916621" y="460979"/>
                        <a:pt x="919883" y="461052"/>
                        <a:pt x="923133" y="460846"/>
                      </a:cubicBezTo>
                      <a:cubicBezTo>
                        <a:pt x="928970" y="460760"/>
                        <a:pt x="934807" y="460986"/>
                        <a:pt x="940621" y="461522"/>
                      </a:cubicBezTo>
                      <a:cubicBezTo>
                        <a:pt x="939589" y="461629"/>
                        <a:pt x="938575" y="461789"/>
                        <a:pt x="937561" y="461806"/>
                      </a:cubicBezTo>
                      <a:lnTo>
                        <a:pt x="906694" y="461949"/>
                      </a:lnTo>
                      <a:cubicBezTo>
                        <a:pt x="904636" y="461913"/>
                        <a:pt x="902578" y="462093"/>
                        <a:pt x="900557" y="462482"/>
                      </a:cubicBezTo>
                      <a:cubicBezTo>
                        <a:pt x="899043" y="462762"/>
                        <a:pt x="897506" y="462881"/>
                        <a:pt x="895967" y="462838"/>
                      </a:cubicBezTo>
                      <a:cubicBezTo>
                        <a:pt x="890985" y="462838"/>
                        <a:pt x="886022" y="462838"/>
                        <a:pt x="881040" y="462945"/>
                      </a:cubicBezTo>
                      <a:cubicBezTo>
                        <a:pt x="877618" y="462927"/>
                        <a:pt x="874200" y="463160"/>
                        <a:pt x="870811" y="463639"/>
                      </a:cubicBezTo>
                      <a:cubicBezTo>
                        <a:pt x="867400" y="463968"/>
                        <a:pt x="863970" y="464076"/>
                        <a:pt x="860546" y="463959"/>
                      </a:cubicBezTo>
                      <a:cubicBezTo>
                        <a:pt x="857119" y="463838"/>
                        <a:pt x="853691" y="464082"/>
                        <a:pt x="850316" y="464688"/>
                      </a:cubicBezTo>
                      <a:cubicBezTo>
                        <a:pt x="848450" y="464966"/>
                        <a:pt x="846561" y="465055"/>
                        <a:pt x="844677" y="464955"/>
                      </a:cubicBezTo>
                      <a:cubicBezTo>
                        <a:pt x="840565" y="464795"/>
                        <a:pt x="836450" y="465082"/>
                        <a:pt x="832401" y="465809"/>
                      </a:cubicBezTo>
                      <a:cubicBezTo>
                        <a:pt x="830876" y="466035"/>
                        <a:pt x="829332" y="466101"/>
                        <a:pt x="827793" y="466005"/>
                      </a:cubicBezTo>
                      <a:cubicBezTo>
                        <a:pt x="824707" y="465829"/>
                        <a:pt x="821609" y="466092"/>
                        <a:pt x="818596" y="466788"/>
                      </a:cubicBezTo>
                      <a:cubicBezTo>
                        <a:pt x="818101" y="466944"/>
                        <a:pt x="817582" y="467005"/>
                        <a:pt x="817066" y="466966"/>
                      </a:cubicBezTo>
                      <a:cubicBezTo>
                        <a:pt x="811391" y="466539"/>
                        <a:pt x="805787" y="467695"/>
                        <a:pt x="800200" y="468264"/>
                      </a:cubicBezTo>
                      <a:cubicBezTo>
                        <a:pt x="795290" y="468762"/>
                        <a:pt x="790327" y="469065"/>
                        <a:pt x="785416" y="469777"/>
                      </a:cubicBezTo>
                      <a:cubicBezTo>
                        <a:pt x="781378" y="470364"/>
                        <a:pt x="777286" y="470862"/>
                        <a:pt x="773194" y="471182"/>
                      </a:cubicBezTo>
                      <a:cubicBezTo>
                        <a:pt x="769458" y="471484"/>
                        <a:pt x="765722" y="471965"/>
                        <a:pt x="762004" y="472481"/>
                      </a:cubicBezTo>
                      <a:cubicBezTo>
                        <a:pt x="758624" y="472943"/>
                        <a:pt x="755279" y="473762"/>
                        <a:pt x="751881" y="474117"/>
                      </a:cubicBezTo>
                      <a:cubicBezTo>
                        <a:pt x="742541" y="475149"/>
                        <a:pt x="733308" y="476928"/>
                        <a:pt x="724075" y="478654"/>
                      </a:cubicBezTo>
                      <a:cubicBezTo>
                        <a:pt x="712315" y="480860"/>
                        <a:pt x="700609" y="483493"/>
                        <a:pt x="689063" y="486606"/>
                      </a:cubicBezTo>
                      <a:cubicBezTo>
                        <a:pt x="671320" y="491214"/>
                        <a:pt x="653939" y="497119"/>
                        <a:pt x="637061" y="504272"/>
                      </a:cubicBezTo>
                      <a:cubicBezTo>
                        <a:pt x="621276" y="510972"/>
                        <a:pt x="606203" y="519240"/>
                        <a:pt x="592069" y="528948"/>
                      </a:cubicBezTo>
                      <a:cubicBezTo>
                        <a:pt x="583147" y="535061"/>
                        <a:pt x="574784" y="541947"/>
                        <a:pt x="567073" y="549531"/>
                      </a:cubicBezTo>
                      <a:cubicBezTo>
                        <a:pt x="564778" y="551844"/>
                        <a:pt x="562483" y="554157"/>
                        <a:pt x="560153" y="556434"/>
                      </a:cubicBezTo>
                      <a:cubicBezTo>
                        <a:pt x="553214" y="563307"/>
                        <a:pt x="546908" y="570791"/>
                        <a:pt x="541312" y="578797"/>
                      </a:cubicBezTo>
                      <a:cubicBezTo>
                        <a:pt x="533346" y="589752"/>
                        <a:pt x="526335" y="601369"/>
                        <a:pt x="520355" y="613524"/>
                      </a:cubicBezTo>
                      <a:cubicBezTo>
                        <a:pt x="515516" y="623558"/>
                        <a:pt x="511181" y="633805"/>
                        <a:pt x="507350" y="644266"/>
                      </a:cubicBezTo>
                      <a:cubicBezTo>
                        <a:pt x="501720" y="659893"/>
                        <a:pt x="497032" y="675844"/>
                        <a:pt x="493314" y="692034"/>
                      </a:cubicBezTo>
                      <a:cubicBezTo>
                        <a:pt x="491143" y="701356"/>
                        <a:pt x="489275" y="710749"/>
                        <a:pt x="487514" y="720143"/>
                      </a:cubicBezTo>
                      <a:cubicBezTo>
                        <a:pt x="485753" y="729536"/>
                        <a:pt x="484383" y="738663"/>
                        <a:pt x="483137" y="747985"/>
                      </a:cubicBezTo>
                      <a:cubicBezTo>
                        <a:pt x="482088" y="755937"/>
                        <a:pt x="481163" y="763996"/>
                        <a:pt x="479971" y="771860"/>
                      </a:cubicBezTo>
                      <a:cubicBezTo>
                        <a:pt x="479259" y="776592"/>
                        <a:pt x="479811" y="781467"/>
                        <a:pt x="478281" y="786092"/>
                      </a:cubicBezTo>
                      <a:cubicBezTo>
                        <a:pt x="478241" y="791568"/>
                        <a:pt x="477788" y="797033"/>
                        <a:pt x="476929" y="802442"/>
                      </a:cubicBezTo>
                      <a:cubicBezTo>
                        <a:pt x="476253" y="809077"/>
                        <a:pt x="476733" y="815802"/>
                        <a:pt x="475310" y="822367"/>
                      </a:cubicBezTo>
                      <a:cubicBezTo>
                        <a:pt x="475233" y="822700"/>
                        <a:pt x="475192" y="823039"/>
                        <a:pt x="475185" y="823381"/>
                      </a:cubicBezTo>
                      <a:cubicBezTo>
                        <a:pt x="475452" y="830497"/>
                        <a:pt x="474349" y="837400"/>
                        <a:pt x="474064" y="844392"/>
                      </a:cubicBezTo>
                      <a:cubicBezTo>
                        <a:pt x="474128" y="849362"/>
                        <a:pt x="473856" y="854331"/>
                        <a:pt x="473246" y="859264"/>
                      </a:cubicBezTo>
                      <a:cubicBezTo>
                        <a:pt x="472927" y="862504"/>
                        <a:pt x="472851" y="865763"/>
                        <a:pt x="473015" y="869014"/>
                      </a:cubicBezTo>
                      <a:cubicBezTo>
                        <a:pt x="472872" y="874351"/>
                        <a:pt x="473370" y="879688"/>
                        <a:pt x="472178" y="884883"/>
                      </a:cubicBezTo>
                      <a:cubicBezTo>
                        <a:pt x="471988" y="886244"/>
                        <a:pt x="471940" y="887621"/>
                        <a:pt x="472036" y="888992"/>
                      </a:cubicBezTo>
                      <a:cubicBezTo>
                        <a:pt x="472036" y="898089"/>
                        <a:pt x="471995" y="907180"/>
                        <a:pt x="471912" y="916265"/>
                      </a:cubicBezTo>
                      <a:cubicBezTo>
                        <a:pt x="471947" y="917955"/>
                        <a:pt x="471965" y="919663"/>
                        <a:pt x="471965" y="92137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3" name="图形 136"/>
                <p:cNvSpPr/>
                <p:nvPr/>
              </p:nvSpPr>
              <p:spPr>
                <a:xfrm rot="1396695">
                  <a:off x="3848861" y="3971831"/>
                  <a:ext cx="198512" cy="194384"/>
                </a:xfrm>
                <a:custGeom>
                  <a:avLst/>
                  <a:gdLst>
                    <a:gd name="connsiteX0" fmla="*/ 471965 w 941119"/>
                    <a:gd name="connsiteY0" fmla="*/ 921371 h 921549"/>
                    <a:gd name="connsiteX1" fmla="*/ 470026 w 941119"/>
                    <a:gd name="connsiteY1" fmla="*/ 907245 h 921549"/>
                    <a:gd name="connsiteX2" fmla="*/ 470026 w 941119"/>
                    <a:gd name="connsiteY2" fmla="*/ 886680 h 921549"/>
                    <a:gd name="connsiteX3" fmla="*/ 469296 w 941119"/>
                    <a:gd name="connsiteY3" fmla="*/ 873871 h 921549"/>
                    <a:gd name="connsiteX4" fmla="*/ 469012 w 941119"/>
                    <a:gd name="connsiteY4" fmla="*/ 862574 h 921549"/>
                    <a:gd name="connsiteX5" fmla="*/ 468211 w 941119"/>
                    <a:gd name="connsiteY5" fmla="*/ 849266 h 921549"/>
                    <a:gd name="connsiteX6" fmla="*/ 468016 w 941119"/>
                    <a:gd name="connsiteY6" fmla="*/ 845157 h 921549"/>
                    <a:gd name="connsiteX7" fmla="*/ 467144 w 941119"/>
                    <a:gd name="connsiteY7" fmla="*/ 830301 h 921549"/>
                    <a:gd name="connsiteX8" fmla="*/ 466966 w 941119"/>
                    <a:gd name="connsiteY8" fmla="*/ 824662 h 921549"/>
                    <a:gd name="connsiteX9" fmla="*/ 466201 w 941119"/>
                    <a:gd name="connsiteY9" fmla="*/ 815980 h 921549"/>
                    <a:gd name="connsiteX10" fmla="*/ 466041 w 941119"/>
                    <a:gd name="connsiteY10" fmla="*/ 814468 h 921549"/>
                    <a:gd name="connsiteX11" fmla="*/ 464813 w 941119"/>
                    <a:gd name="connsiteY11" fmla="*/ 796037 h 921549"/>
                    <a:gd name="connsiteX12" fmla="*/ 463176 w 941119"/>
                    <a:gd name="connsiteY12" fmla="*/ 781271 h 921549"/>
                    <a:gd name="connsiteX13" fmla="*/ 462892 w 941119"/>
                    <a:gd name="connsiteY13" fmla="*/ 778727 h 921549"/>
                    <a:gd name="connsiteX14" fmla="*/ 461113 w 941119"/>
                    <a:gd name="connsiteY14" fmla="*/ 762431 h 921549"/>
                    <a:gd name="connsiteX15" fmla="*/ 459992 w 941119"/>
                    <a:gd name="connsiteY15" fmla="*/ 753286 h 921549"/>
                    <a:gd name="connsiteX16" fmla="*/ 454904 w 941119"/>
                    <a:gd name="connsiteY16" fmla="*/ 720890 h 921549"/>
                    <a:gd name="connsiteX17" fmla="*/ 445137 w 941119"/>
                    <a:gd name="connsiteY17" fmla="*/ 676307 h 921549"/>
                    <a:gd name="connsiteX18" fmla="*/ 427524 w 941119"/>
                    <a:gd name="connsiteY18" fmla="*/ 625888 h 921549"/>
                    <a:gd name="connsiteX19" fmla="*/ 401924 w 941119"/>
                    <a:gd name="connsiteY19" fmla="*/ 580256 h 921549"/>
                    <a:gd name="connsiteX20" fmla="*/ 385378 w 941119"/>
                    <a:gd name="connsiteY20" fmla="*/ 559992 h 921549"/>
                    <a:gd name="connsiteX21" fmla="*/ 382372 w 941119"/>
                    <a:gd name="connsiteY21" fmla="*/ 556434 h 921549"/>
                    <a:gd name="connsiteX22" fmla="*/ 376554 w 941119"/>
                    <a:gd name="connsiteY22" fmla="*/ 550635 h 921549"/>
                    <a:gd name="connsiteX23" fmla="*/ 374170 w 941119"/>
                    <a:gd name="connsiteY23" fmla="*/ 548695 h 921549"/>
                    <a:gd name="connsiteX24" fmla="*/ 359404 w 941119"/>
                    <a:gd name="connsiteY24" fmla="*/ 535940 h 921549"/>
                    <a:gd name="connsiteX25" fmla="*/ 336526 w 941119"/>
                    <a:gd name="connsiteY25" fmla="*/ 520302 h 921549"/>
                    <a:gd name="connsiteX26" fmla="*/ 281909 w 941119"/>
                    <a:gd name="connsiteY26" fmla="*/ 495395 h 921549"/>
                    <a:gd name="connsiteX27" fmla="*/ 237966 w 941119"/>
                    <a:gd name="connsiteY27" fmla="*/ 482942 h 921549"/>
                    <a:gd name="connsiteX28" fmla="*/ 203239 w 941119"/>
                    <a:gd name="connsiteY28" fmla="*/ 476199 h 921549"/>
                    <a:gd name="connsiteX29" fmla="*/ 171839 w 941119"/>
                    <a:gd name="connsiteY29" fmla="*/ 471449 h 921549"/>
                    <a:gd name="connsiteX30" fmla="*/ 158585 w 941119"/>
                    <a:gd name="connsiteY30" fmla="*/ 470043 h 921549"/>
                    <a:gd name="connsiteX31" fmla="*/ 145349 w 941119"/>
                    <a:gd name="connsiteY31" fmla="*/ 468496 h 921549"/>
                    <a:gd name="connsiteX32" fmla="*/ 142306 w 941119"/>
                    <a:gd name="connsiteY32" fmla="*/ 468140 h 921549"/>
                    <a:gd name="connsiteX33" fmla="*/ 132611 w 941119"/>
                    <a:gd name="connsiteY33" fmla="*/ 467339 h 921549"/>
                    <a:gd name="connsiteX34" fmla="*/ 114180 w 941119"/>
                    <a:gd name="connsiteY34" fmla="*/ 466023 h 921549"/>
                    <a:gd name="connsiteX35" fmla="*/ 107063 w 941119"/>
                    <a:gd name="connsiteY35" fmla="*/ 465364 h 921549"/>
                    <a:gd name="connsiteX36" fmla="*/ 105533 w 941119"/>
                    <a:gd name="connsiteY36" fmla="*/ 465133 h 921549"/>
                    <a:gd name="connsiteX37" fmla="*/ 82975 w 941119"/>
                    <a:gd name="connsiteY37" fmla="*/ 463977 h 921549"/>
                    <a:gd name="connsiteX38" fmla="*/ 67604 w 941119"/>
                    <a:gd name="connsiteY38" fmla="*/ 463176 h 921549"/>
                    <a:gd name="connsiteX39" fmla="*/ 58887 w 941119"/>
                    <a:gd name="connsiteY39" fmla="*/ 462963 h 921549"/>
                    <a:gd name="connsiteX40" fmla="*/ 38374 w 941119"/>
                    <a:gd name="connsiteY40" fmla="*/ 462073 h 921549"/>
                    <a:gd name="connsiteX41" fmla="*/ 34265 w 941119"/>
                    <a:gd name="connsiteY41" fmla="*/ 461984 h 921549"/>
                    <a:gd name="connsiteX42" fmla="*/ 4892 w 941119"/>
                    <a:gd name="connsiteY42" fmla="*/ 461931 h 921549"/>
                    <a:gd name="connsiteX43" fmla="*/ 1334 w 941119"/>
                    <a:gd name="connsiteY43" fmla="*/ 461344 h 921549"/>
                    <a:gd name="connsiteX44" fmla="*/ 4394 w 941119"/>
                    <a:gd name="connsiteY44" fmla="*/ 461077 h 921549"/>
                    <a:gd name="connsiteX45" fmla="*/ 22416 w 941119"/>
                    <a:gd name="connsiteY45" fmla="*/ 460952 h 921549"/>
                    <a:gd name="connsiteX46" fmla="*/ 33090 w 941119"/>
                    <a:gd name="connsiteY46" fmla="*/ 460205 h 921549"/>
                    <a:gd name="connsiteX47" fmla="*/ 37200 w 941119"/>
                    <a:gd name="connsiteY47" fmla="*/ 460027 h 921549"/>
                    <a:gd name="connsiteX48" fmla="*/ 54688 w 941119"/>
                    <a:gd name="connsiteY48" fmla="*/ 460027 h 921549"/>
                    <a:gd name="connsiteX49" fmla="*/ 64918 w 941119"/>
                    <a:gd name="connsiteY49" fmla="*/ 459334 h 921549"/>
                    <a:gd name="connsiteX50" fmla="*/ 74151 w 941119"/>
                    <a:gd name="connsiteY50" fmla="*/ 459031 h 921549"/>
                    <a:gd name="connsiteX51" fmla="*/ 87992 w 941119"/>
                    <a:gd name="connsiteY51" fmla="*/ 458195 h 921549"/>
                    <a:gd name="connsiteX52" fmla="*/ 93116 w 941119"/>
                    <a:gd name="connsiteY52" fmla="*/ 457999 h 921549"/>
                    <a:gd name="connsiteX53" fmla="*/ 105391 w 941119"/>
                    <a:gd name="connsiteY53" fmla="*/ 457163 h 921549"/>
                    <a:gd name="connsiteX54" fmla="*/ 109501 w 941119"/>
                    <a:gd name="connsiteY54" fmla="*/ 456985 h 921549"/>
                    <a:gd name="connsiteX55" fmla="*/ 120744 w 941119"/>
                    <a:gd name="connsiteY55" fmla="*/ 456131 h 921549"/>
                    <a:gd name="connsiteX56" fmla="*/ 124302 w 941119"/>
                    <a:gd name="connsiteY56" fmla="*/ 455953 h 921549"/>
                    <a:gd name="connsiteX57" fmla="*/ 132468 w 941119"/>
                    <a:gd name="connsiteY57" fmla="*/ 455171 h 921549"/>
                    <a:gd name="connsiteX58" fmla="*/ 133998 w 941119"/>
                    <a:gd name="connsiteY58" fmla="*/ 454993 h 921549"/>
                    <a:gd name="connsiteX59" fmla="*/ 149850 w 941119"/>
                    <a:gd name="connsiteY59" fmla="*/ 453747 h 921549"/>
                    <a:gd name="connsiteX60" fmla="*/ 163050 w 941119"/>
                    <a:gd name="connsiteY60" fmla="*/ 452128 h 921549"/>
                    <a:gd name="connsiteX61" fmla="*/ 174774 w 941119"/>
                    <a:gd name="connsiteY61" fmla="*/ 450794 h 921549"/>
                    <a:gd name="connsiteX62" fmla="*/ 193543 w 941119"/>
                    <a:gd name="connsiteY62" fmla="*/ 448125 h 921549"/>
                    <a:gd name="connsiteX63" fmla="*/ 214251 w 941119"/>
                    <a:gd name="connsiteY63" fmla="*/ 444656 h 921549"/>
                    <a:gd name="connsiteX64" fmla="*/ 226367 w 941119"/>
                    <a:gd name="connsiteY64" fmla="*/ 442450 h 921549"/>
                    <a:gd name="connsiteX65" fmla="*/ 281357 w 941119"/>
                    <a:gd name="connsiteY65" fmla="*/ 427649 h 921549"/>
                    <a:gd name="connsiteX66" fmla="*/ 326634 w 941119"/>
                    <a:gd name="connsiteY66" fmla="*/ 408079 h 921549"/>
                    <a:gd name="connsiteX67" fmla="*/ 363425 w 941119"/>
                    <a:gd name="connsiteY67" fmla="*/ 383724 h 921549"/>
                    <a:gd name="connsiteX68" fmla="*/ 387834 w 941119"/>
                    <a:gd name="connsiteY68" fmla="*/ 360205 h 921549"/>
                    <a:gd name="connsiteX69" fmla="*/ 411708 w 941119"/>
                    <a:gd name="connsiteY69" fmla="*/ 327470 h 921549"/>
                    <a:gd name="connsiteX70" fmla="*/ 423681 w 941119"/>
                    <a:gd name="connsiteY70" fmla="*/ 305321 h 921549"/>
                    <a:gd name="connsiteX71" fmla="*/ 440138 w 941119"/>
                    <a:gd name="connsiteY71" fmla="*/ 262624 h 921549"/>
                    <a:gd name="connsiteX72" fmla="*/ 450527 w 941119"/>
                    <a:gd name="connsiteY72" fmla="*/ 222915 h 921549"/>
                    <a:gd name="connsiteX73" fmla="*/ 455082 w 941119"/>
                    <a:gd name="connsiteY73" fmla="*/ 200286 h 921549"/>
                    <a:gd name="connsiteX74" fmla="*/ 458640 w 941119"/>
                    <a:gd name="connsiteY74" fmla="*/ 177514 h 921549"/>
                    <a:gd name="connsiteX75" fmla="*/ 460419 w 941119"/>
                    <a:gd name="connsiteY75" fmla="*/ 166840 h 921549"/>
                    <a:gd name="connsiteX76" fmla="*/ 461415 w 941119"/>
                    <a:gd name="connsiteY76" fmla="*/ 158176 h 921549"/>
                    <a:gd name="connsiteX77" fmla="*/ 462803 w 941119"/>
                    <a:gd name="connsiteY77" fmla="*/ 144922 h 921549"/>
                    <a:gd name="connsiteX78" fmla="*/ 464422 w 941119"/>
                    <a:gd name="connsiteY78" fmla="*/ 130155 h 921549"/>
                    <a:gd name="connsiteX79" fmla="*/ 464689 w 941119"/>
                    <a:gd name="connsiteY79" fmla="*/ 128643 h 921549"/>
                    <a:gd name="connsiteX80" fmla="*/ 465881 w 941119"/>
                    <a:gd name="connsiteY80" fmla="*/ 110728 h 921549"/>
                    <a:gd name="connsiteX81" fmla="*/ 466557 w 941119"/>
                    <a:gd name="connsiteY81" fmla="*/ 104110 h 921549"/>
                    <a:gd name="connsiteX82" fmla="*/ 466788 w 941119"/>
                    <a:gd name="connsiteY82" fmla="*/ 102580 h 921549"/>
                    <a:gd name="connsiteX83" fmla="*/ 467944 w 941119"/>
                    <a:gd name="connsiteY83" fmla="*/ 80538 h 921549"/>
                    <a:gd name="connsiteX84" fmla="*/ 468674 w 941119"/>
                    <a:gd name="connsiteY84" fmla="*/ 69294 h 921549"/>
                    <a:gd name="connsiteX85" fmla="*/ 468958 w 941119"/>
                    <a:gd name="connsiteY85" fmla="*/ 61075 h 921549"/>
                    <a:gd name="connsiteX86" fmla="*/ 469795 w 941119"/>
                    <a:gd name="connsiteY86" fmla="*/ 45188 h 921549"/>
                    <a:gd name="connsiteX87" fmla="*/ 469919 w 941119"/>
                    <a:gd name="connsiteY87" fmla="*/ 41096 h 921549"/>
                    <a:gd name="connsiteX88" fmla="*/ 470026 w 941119"/>
                    <a:gd name="connsiteY88" fmla="*/ 10230 h 921549"/>
                    <a:gd name="connsiteX89" fmla="*/ 471947 w 941119"/>
                    <a:gd name="connsiteY89" fmla="*/ 1334 h 921549"/>
                    <a:gd name="connsiteX90" fmla="*/ 471947 w 941119"/>
                    <a:gd name="connsiteY90" fmla="*/ 5462 h 921549"/>
                    <a:gd name="connsiteX91" fmla="*/ 472054 w 941119"/>
                    <a:gd name="connsiteY91" fmla="*/ 28589 h 921549"/>
                    <a:gd name="connsiteX92" fmla="*/ 472783 w 941119"/>
                    <a:gd name="connsiteY92" fmla="*/ 40883 h 921549"/>
                    <a:gd name="connsiteX93" fmla="*/ 473068 w 941119"/>
                    <a:gd name="connsiteY93" fmla="*/ 51664 h 921549"/>
                    <a:gd name="connsiteX94" fmla="*/ 473904 w 941119"/>
                    <a:gd name="connsiteY94" fmla="*/ 68067 h 921549"/>
                    <a:gd name="connsiteX95" fmla="*/ 474100 w 941119"/>
                    <a:gd name="connsiteY95" fmla="*/ 75183 h 921549"/>
                    <a:gd name="connsiteX96" fmla="*/ 474900 w 941119"/>
                    <a:gd name="connsiteY96" fmla="*/ 86942 h 921549"/>
                    <a:gd name="connsiteX97" fmla="*/ 475096 w 941119"/>
                    <a:gd name="connsiteY97" fmla="*/ 90500 h 921549"/>
                    <a:gd name="connsiteX98" fmla="*/ 475986 w 941119"/>
                    <a:gd name="connsiteY98" fmla="*/ 103808 h 921549"/>
                    <a:gd name="connsiteX99" fmla="*/ 476146 w 941119"/>
                    <a:gd name="connsiteY99" fmla="*/ 108415 h 921549"/>
                    <a:gd name="connsiteX100" fmla="*/ 476893 w 941119"/>
                    <a:gd name="connsiteY100" fmla="*/ 116065 h 921549"/>
                    <a:gd name="connsiteX101" fmla="*/ 477071 w 941119"/>
                    <a:gd name="connsiteY101" fmla="*/ 117595 h 921549"/>
                    <a:gd name="connsiteX102" fmla="*/ 478316 w 941119"/>
                    <a:gd name="connsiteY102" fmla="*/ 134479 h 921549"/>
                    <a:gd name="connsiteX103" fmla="*/ 480095 w 941119"/>
                    <a:gd name="connsiteY103" fmla="*/ 149227 h 921549"/>
                    <a:gd name="connsiteX104" fmla="*/ 481163 w 941119"/>
                    <a:gd name="connsiteY104" fmla="*/ 159421 h 921549"/>
                    <a:gd name="connsiteX105" fmla="*/ 491339 w 941119"/>
                    <a:gd name="connsiteY105" fmla="*/ 221083 h 921549"/>
                    <a:gd name="connsiteX106" fmla="*/ 508204 w 941119"/>
                    <a:gd name="connsiteY106" fmla="*/ 280290 h 921549"/>
                    <a:gd name="connsiteX107" fmla="*/ 538448 w 941119"/>
                    <a:gd name="connsiteY107" fmla="*/ 339639 h 921549"/>
                    <a:gd name="connsiteX108" fmla="*/ 552556 w 941119"/>
                    <a:gd name="connsiteY108" fmla="*/ 357928 h 921549"/>
                    <a:gd name="connsiteX109" fmla="*/ 567073 w 941119"/>
                    <a:gd name="connsiteY109" fmla="*/ 373210 h 921549"/>
                    <a:gd name="connsiteX110" fmla="*/ 587550 w 941119"/>
                    <a:gd name="connsiteY110" fmla="*/ 390289 h 921549"/>
                    <a:gd name="connsiteX111" fmla="*/ 609077 w 941119"/>
                    <a:gd name="connsiteY111" fmla="*/ 404325 h 921549"/>
                    <a:gd name="connsiteX112" fmla="*/ 644249 w 941119"/>
                    <a:gd name="connsiteY112" fmla="*/ 421297 h 921549"/>
                    <a:gd name="connsiteX113" fmla="*/ 694062 w 941119"/>
                    <a:gd name="connsiteY113" fmla="*/ 437202 h 921549"/>
                    <a:gd name="connsiteX114" fmla="*/ 725106 w 941119"/>
                    <a:gd name="connsiteY114" fmla="*/ 444087 h 921549"/>
                    <a:gd name="connsiteX115" fmla="*/ 746846 w 941119"/>
                    <a:gd name="connsiteY115" fmla="*/ 447645 h 921549"/>
                    <a:gd name="connsiteX116" fmla="*/ 771664 w 941119"/>
                    <a:gd name="connsiteY116" fmla="*/ 451328 h 921549"/>
                    <a:gd name="connsiteX117" fmla="*/ 784936 w 941119"/>
                    <a:gd name="connsiteY117" fmla="*/ 452644 h 921549"/>
                    <a:gd name="connsiteX118" fmla="*/ 800200 w 941119"/>
                    <a:gd name="connsiteY118" fmla="*/ 454423 h 921549"/>
                    <a:gd name="connsiteX119" fmla="*/ 804292 w 941119"/>
                    <a:gd name="connsiteY119" fmla="*/ 454672 h 921549"/>
                    <a:gd name="connsiteX120" fmla="*/ 811408 w 941119"/>
                    <a:gd name="connsiteY120" fmla="*/ 455420 h 921549"/>
                    <a:gd name="connsiteX121" fmla="*/ 812422 w 941119"/>
                    <a:gd name="connsiteY121" fmla="*/ 455580 h 921549"/>
                    <a:gd name="connsiteX122" fmla="*/ 830337 w 941119"/>
                    <a:gd name="connsiteY122" fmla="*/ 456754 h 921549"/>
                    <a:gd name="connsiteX123" fmla="*/ 839535 w 941119"/>
                    <a:gd name="connsiteY123" fmla="*/ 457519 h 921549"/>
                    <a:gd name="connsiteX124" fmla="*/ 841065 w 941119"/>
                    <a:gd name="connsiteY124" fmla="*/ 457697 h 921549"/>
                    <a:gd name="connsiteX125" fmla="*/ 870829 w 941119"/>
                    <a:gd name="connsiteY125" fmla="*/ 458871 h 921549"/>
                    <a:gd name="connsiteX126" fmla="*/ 879510 w 941119"/>
                    <a:gd name="connsiteY126" fmla="*/ 459529 h 921549"/>
                    <a:gd name="connsiteX127" fmla="*/ 883602 w 941119"/>
                    <a:gd name="connsiteY127" fmla="*/ 459778 h 921549"/>
                    <a:gd name="connsiteX128" fmla="*/ 900059 w 941119"/>
                    <a:gd name="connsiteY128" fmla="*/ 459885 h 921549"/>
                    <a:gd name="connsiteX129" fmla="*/ 913384 w 941119"/>
                    <a:gd name="connsiteY129" fmla="*/ 460632 h 921549"/>
                    <a:gd name="connsiteX130" fmla="*/ 923133 w 941119"/>
                    <a:gd name="connsiteY130" fmla="*/ 460846 h 921549"/>
                    <a:gd name="connsiteX131" fmla="*/ 940621 w 941119"/>
                    <a:gd name="connsiteY131" fmla="*/ 461522 h 921549"/>
                    <a:gd name="connsiteX132" fmla="*/ 937561 w 941119"/>
                    <a:gd name="connsiteY132" fmla="*/ 461806 h 921549"/>
                    <a:gd name="connsiteX133" fmla="*/ 906694 w 941119"/>
                    <a:gd name="connsiteY133" fmla="*/ 461949 h 921549"/>
                    <a:gd name="connsiteX134" fmla="*/ 900557 w 941119"/>
                    <a:gd name="connsiteY134" fmla="*/ 462482 h 921549"/>
                    <a:gd name="connsiteX135" fmla="*/ 895967 w 941119"/>
                    <a:gd name="connsiteY135" fmla="*/ 462838 h 921549"/>
                    <a:gd name="connsiteX136" fmla="*/ 881040 w 941119"/>
                    <a:gd name="connsiteY136" fmla="*/ 462945 h 921549"/>
                    <a:gd name="connsiteX137" fmla="*/ 870811 w 941119"/>
                    <a:gd name="connsiteY137" fmla="*/ 463639 h 921549"/>
                    <a:gd name="connsiteX138" fmla="*/ 860546 w 941119"/>
                    <a:gd name="connsiteY138" fmla="*/ 463959 h 921549"/>
                    <a:gd name="connsiteX139" fmla="*/ 850316 w 941119"/>
                    <a:gd name="connsiteY139" fmla="*/ 464688 h 921549"/>
                    <a:gd name="connsiteX140" fmla="*/ 844677 w 941119"/>
                    <a:gd name="connsiteY140" fmla="*/ 464955 h 921549"/>
                    <a:gd name="connsiteX141" fmla="*/ 832401 w 941119"/>
                    <a:gd name="connsiteY141" fmla="*/ 465809 h 921549"/>
                    <a:gd name="connsiteX142" fmla="*/ 827793 w 941119"/>
                    <a:gd name="connsiteY142" fmla="*/ 466005 h 921549"/>
                    <a:gd name="connsiteX143" fmla="*/ 818596 w 941119"/>
                    <a:gd name="connsiteY143" fmla="*/ 466788 h 921549"/>
                    <a:gd name="connsiteX144" fmla="*/ 817066 w 941119"/>
                    <a:gd name="connsiteY144" fmla="*/ 466966 h 921549"/>
                    <a:gd name="connsiteX145" fmla="*/ 800200 w 941119"/>
                    <a:gd name="connsiteY145" fmla="*/ 468264 h 921549"/>
                    <a:gd name="connsiteX146" fmla="*/ 785416 w 941119"/>
                    <a:gd name="connsiteY146" fmla="*/ 469777 h 921549"/>
                    <a:gd name="connsiteX147" fmla="*/ 773194 w 941119"/>
                    <a:gd name="connsiteY147" fmla="*/ 471182 h 921549"/>
                    <a:gd name="connsiteX148" fmla="*/ 762004 w 941119"/>
                    <a:gd name="connsiteY148" fmla="*/ 472481 h 921549"/>
                    <a:gd name="connsiteX149" fmla="*/ 751881 w 941119"/>
                    <a:gd name="connsiteY149" fmla="*/ 474117 h 921549"/>
                    <a:gd name="connsiteX150" fmla="*/ 724075 w 941119"/>
                    <a:gd name="connsiteY150" fmla="*/ 478654 h 921549"/>
                    <a:gd name="connsiteX151" fmla="*/ 689063 w 941119"/>
                    <a:gd name="connsiteY151" fmla="*/ 486606 h 921549"/>
                    <a:gd name="connsiteX152" fmla="*/ 637061 w 941119"/>
                    <a:gd name="connsiteY152" fmla="*/ 504272 h 921549"/>
                    <a:gd name="connsiteX153" fmla="*/ 592069 w 941119"/>
                    <a:gd name="connsiteY153" fmla="*/ 528948 h 921549"/>
                    <a:gd name="connsiteX154" fmla="*/ 567073 w 941119"/>
                    <a:gd name="connsiteY154" fmla="*/ 549531 h 921549"/>
                    <a:gd name="connsiteX155" fmla="*/ 560153 w 941119"/>
                    <a:gd name="connsiteY155" fmla="*/ 556434 h 921549"/>
                    <a:gd name="connsiteX156" fmla="*/ 541312 w 941119"/>
                    <a:gd name="connsiteY156" fmla="*/ 578797 h 921549"/>
                    <a:gd name="connsiteX157" fmla="*/ 520355 w 941119"/>
                    <a:gd name="connsiteY157" fmla="*/ 613524 h 921549"/>
                    <a:gd name="connsiteX158" fmla="*/ 507350 w 941119"/>
                    <a:gd name="connsiteY158" fmla="*/ 644266 h 921549"/>
                    <a:gd name="connsiteX159" fmla="*/ 493314 w 941119"/>
                    <a:gd name="connsiteY159" fmla="*/ 692034 h 921549"/>
                    <a:gd name="connsiteX160" fmla="*/ 487514 w 941119"/>
                    <a:gd name="connsiteY160" fmla="*/ 720143 h 921549"/>
                    <a:gd name="connsiteX161" fmla="*/ 483137 w 941119"/>
                    <a:gd name="connsiteY161" fmla="*/ 747985 h 921549"/>
                    <a:gd name="connsiteX162" fmla="*/ 479971 w 941119"/>
                    <a:gd name="connsiteY162" fmla="*/ 771860 h 921549"/>
                    <a:gd name="connsiteX163" fmla="*/ 478281 w 941119"/>
                    <a:gd name="connsiteY163" fmla="*/ 786092 h 921549"/>
                    <a:gd name="connsiteX164" fmla="*/ 476929 w 941119"/>
                    <a:gd name="connsiteY164" fmla="*/ 802442 h 921549"/>
                    <a:gd name="connsiteX165" fmla="*/ 475310 w 941119"/>
                    <a:gd name="connsiteY165" fmla="*/ 822367 h 921549"/>
                    <a:gd name="connsiteX166" fmla="*/ 475185 w 941119"/>
                    <a:gd name="connsiteY166" fmla="*/ 823381 h 921549"/>
                    <a:gd name="connsiteX167" fmla="*/ 474064 w 941119"/>
                    <a:gd name="connsiteY167" fmla="*/ 844392 h 921549"/>
                    <a:gd name="connsiteX168" fmla="*/ 473246 w 941119"/>
                    <a:gd name="connsiteY168" fmla="*/ 859264 h 921549"/>
                    <a:gd name="connsiteX169" fmla="*/ 473015 w 941119"/>
                    <a:gd name="connsiteY169" fmla="*/ 869014 h 921549"/>
                    <a:gd name="connsiteX170" fmla="*/ 472178 w 941119"/>
                    <a:gd name="connsiteY170" fmla="*/ 884883 h 921549"/>
                    <a:gd name="connsiteX171" fmla="*/ 472036 w 941119"/>
                    <a:gd name="connsiteY171" fmla="*/ 888992 h 921549"/>
                    <a:gd name="connsiteX172" fmla="*/ 471912 w 941119"/>
                    <a:gd name="connsiteY172" fmla="*/ 916265 h 921549"/>
                    <a:gd name="connsiteX173" fmla="*/ 471965 w 941119"/>
                    <a:gd name="connsiteY173" fmla="*/ 921371 h 9215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</a:cxnLst>
                  <a:rect l="l" t="t" r="r" b="b"/>
                  <a:pathLst>
                    <a:path w="941119" h="921549">
                      <a:moveTo>
                        <a:pt x="471965" y="921371"/>
                      </a:moveTo>
                      <a:cubicBezTo>
                        <a:pt x="470378" y="916840"/>
                        <a:pt x="469718" y="912036"/>
                        <a:pt x="470026" y="907245"/>
                      </a:cubicBezTo>
                      <a:cubicBezTo>
                        <a:pt x="470026" y="900396"/>
                        <a:pt x="470026" y="893529"/>
                        <a:pt x="470026" y="886680"/>
                      </a:cubicBezTo>
                      <a:cubicBezTo>
                        <a:pt x="470102" y="882398"/>
                        <a:pt x="469859" y="878115"/>
                        <a:pt x="469296" y="873871"/>
                      </a:cubicBezTo>
                      <a:cubicBezTo>
                        <a:pt x="468951" y="870115"/>
                        <a:pt x="468857" y="866342"/>
                        <a:pt x="469012" y="862574"/>
                      </a:cubicBezTo>
                      <a:cubicBezTo>
                        <a:pt x="469012" y="858126"/>
                        <a:pt x="469279" y="853678"/>
                        <a:pt x="468211" y="849266"/>
                      </a:cubicBezTo>
                      <a:cubicBezTo>
                        <a:pt x="468003" y="847907"/>
                        <a:pt x="467937" y="846530"/>
                        <a:pt x="468016" y="845157"/>
                      </a:cubicBezTo>
                      <a:cubicBezTo>
                        <a:pt x="467891" y="840211"/>
                        <a:pt x="468229" y="835229"/>
                        <a:pt x="467144" y="830301"/>
                      </a:cubicBezTo>
                      <a:cubicBezTo>
                        <a:pt x="466896" y="828432"/>
                        <a:pt x="466838" y="826542"/>
                        <a:pt x="466966" y="824662"/>
                      </a:cubicBezTo>
                      <a:cubicBezTo>
                        <a:pt x="467130" y="821746"/>
                        <a:pt x="466872" y="818823"/>
                        <a:pt x="466201" y="815980"/>
                      </a:cubicBezTo>
                      <a:cubicBezTo>
                        <a:pt x="466059" y="815489"/>
                        <a:pt x="466005" y="814977"/>
                        <a:pt x="466041" y="814468"/>
                      </a:cubicBezTo>
                      <a:cubicBezTo>
                        <a:pt x="466414" y="808277"/>
                        <a:pt x="465027" y="802192"/>
                        <a:pt x="464813" y="796037"/>
                      </a:cubicBezTo>
                      <a:cubicBezTo>
                        <a:pt x="464635" y="791091"/>
                        <a:pt x="463746" y="786199"/>
                        <a:pt x="463176" y="781271"/>
                      </a:cubicBezTo>
                      <a:cubicBezTo>
                        <a:pt x="463038" y="780428"/>
                        <a:pt x="462943" y="779579"/>
                        <a:pt x="462892" y="778727"/>
                      </a:cubicBezTo>
                      <a:cubicBezTo>
                        <a:pt x="462629" y="773263"/>
                        <a:pt x="462034" y="767821"/>
                        <a:pt x="461113" y="762431"/>
                      </a:cubicBezTo>
                      <a:cubicBezTo>
                        <a:pt x="460686" y="759388"/>
                        <a:pt x="460401" y="756329"/>
                        <a:pt x="459992" y="753286"/>
                      </a:cubicBezTo>
                      <a:cubicBezTo>
                        <a:pt x="458498" y="742452"/>
                        <a:pt x="456754" y="731671"/>
                        <a:pt x="454904" y="720890"/>
                      </a:cubicBezTo>
                      <a:cubicBezTo>
                        <a:pt x="452420" y="705871"/>
                        <a:pt x="449159" y="690989"/>
                        <a:pt x="445137" y="676307"/>
                      </a:cubicBezTo>
                      <a:cubicBezTo>
                        <a:pt x="440458" y="659107"/>
                        <a:pt x="434573" y="642259"/>
                        <a:pt x="427524" y="625888"/>
                      </a:cubicBezTo>
                      <a:cubicBezTo>
                        <a:pt x="420559" y="609848"/>
                        <a:pt x="411982" y="594559"/>
                        <a:pt x="401924" y="580256"/>
                      </a:cubicBezTo>
                      <a:cubicBezTo>
                        <a:pt x="396960" y="573068"/>
                        <a:pt x="391427" y="566292"/>
                        <a:pt x="385378" y="559992"/>
                      </a:cubicBezTo>
                      <a:cubicBezTo>
                        <a:pt x="384293" y="558889"/>
                        <a:pt x="383333" y="557680"/>
                        <a:pt x="382372" y="556434"/>
                      </a:cubicBezTo>
                      <a:cubicBezTo>
                        <a:pt x="380666" y="554280"/>
                        <a:pt x="378714" y="552333"/>
                        <a:pt x="376554" y="550635"/>
                      </a:cubicBezTo>
                      <a:cubicBezTo>
                        <a:pt x="375722" y="550037"/>
                        <a:pt x="374925" y="549389"/>
                        <a:pt x="374170" y="548695"/>
                      </a:cubicBezTo>
                      <a:cubicBezTo>
                        <a:pt x="369525" y="544134"/>
                        <a:pt x="364594" y="539873"/>
                        <a:pt x="359404" y="535940"/>
                      </a:cubicBezTo>
                      <a:cubicBezTo>
                        <a:pt x="352144" y="530209"/>
                        <a:pt x="344501" y="524984"/>
                        <a:pt x="336526" y="520302"/>
                      </a:cubicBezTo>
                      <a:cubicBezTo>
                        <a:pt x="319182" y="510227"/>
                        <a:pt x="300888" y="501885"/>
                        <a:pt x="281909" y="495395"/>
                      </a:cubicBezTo>
                      <a:cubicBezTo>
                        <a:pt x="267490" y="490476"/>
                        <a:pt x="252821" y="486320"/>
                        <a:pt x="237966" y="482942"/>
                      </a:cubicBezTo>
                      <a:cubicBezTo>
                        <a:pt x="226473" y="480291"/>
                        <a:pt x="214927" y="477853"/>
                        <a:pt x="203239" y="476199"/>
                      </a:cubicBezTo>
                      <a:cubicBezTo>
                        <a:pt x="192760" y="474722"/>
                        <a:pt x="182335" y="472641"/>
                        <a:pt x="171839" y="471449"/>
                      </a:cubicBezTo>
                      <a:cubicBezTo>
                        <a:pt x="167444" y="470933"/>
                        <a:pt x="162943" y="470239"/>
                        <a:pt x="158585" y="470043"/>
                      </a:cubicBezTo>
                      <a:cubicBezTo>
                        <a:pt x="154226" y="469848"/>
                        <a:pt x="149690" y="469047"/>
                        <a:pt x="145349" y="468496"/>
                      </a:cubicBezTo>
                      <a:cubicBezTo>
                        <a:pt x="144341" y="468325"/>
                        <a:pt x="143326" y="468206"/>
                        <a:pt x="142306" y="468140"/>
                      </a:cubicBezTo>
                      <a:cubicBezTo>
                        <a:pt x="139033" y="468140"/>
                        <a:pt x="135795" y="467410"/>
                        <a:pt x="132611" y="467339"/>
                      </a:cubicBezTo>
                      <a:cubicBezTo>
                        <a:pt x="126420" y="467197"/>
                        <a:pt x="120353" y="465863"/>
                        <a:pt x="114180" y="466023"/>
                      </a:cubicBezTo>
                      <a:cubicBezTo>
                        <a:pt x="111788" y="466194"/>
                        <a:pt x="109383" y="465971"/>
                        <a:pt x="107063" y="465364"/>
                      </a:cubicBezTo>
                      <a:cubicBezTo>
                        <a:pt x="106570" y="465201"/>
                        <a:pt x="106053" y="465123"/>
                        <a:pt x="105533" y="465133"/>
                      </a:cubicBezTo>
                      <a:cubicBezTo>
                        <a:pt x="97972" y="465489"/>
                        <a:pt x="90518" y="464101"/>
                        <a:pt x="82975" y="463977"/>
                      </a:cubicBezTo>
                      <a:cubicBezTo>
                        <a:pt x="77838" y="464155"/>
                        <a:pt x="72695" y="463886"/>
                        <a:pt x="67604" y="463176"/>
                      </a:cubicBezTo>
                      <a:cubicBezTo>
                        <a:pt x="64708" y="462883"/>
                        <a:pt x="61794" y="462812"/>
                        <a:pt x="58887" y="462963"/>
                      </a:cubicBezTo>
                      <a:cubicBezTo>
                        <a:pt x="52037" y="462767"/>
                        <a:pt x="45170" y="463425"/>
                        <a:pt x="38374" y="462073"/>
                      </a:cubicBezTo>
                      <a:cubicBezTo>
                        <a:pt x="37010" y="461918"/>
                        <a:pt x="35634" y="461888"/>
                        <a:pt x="34265" y="461984"/>
                      </a:cubicBezTo>
                      <a:lnTo>
                        <a:pt x="4892" y="461931"/>
                      </a:lnTo>
                      <a:cubicBezTo>
                        <a:pt x="3677" y="462016"/>
                        <a:pt x="2458" y="461815"/>
                        <a:pt x="1334" y="461344"/>
                      </a:cubicBezTo>
                      <a:cubicBezTo>
                        <a:pt x="2348" y="461255"/>
                        <a:pt x="3380" y="461095"/>
                        <a:pt x="4394" y="461077"/>
                      </a:cubicBezTo>
                      <a:lnTo>
                        <a:pt x="22416" y="460952"/>
                      </a:lnTo>
                      <a:cubicBezTo>
                        <a:pt x="25991" y="461127"/>
                        <a:pt x="29574" y="460876"/>
                        <a:pt x="33090" y="460205"/>
                      </a:cubicBezTo>
                      <a:cubicBezTo>
                        <a:pt x="34449" y="459994"/>
                        <a:pt x="35828" y="459935"/>
                        <a:pt x="37200" y="460027"/>
                      </a:cubicBezTo>
                      <a:cubicBezTo>
                        <a:pt x="43035" y="460027"/>
                        <a:pt x="48853" y="460027"/>
                        <a:pt x="54688" y="460027"/>
                      </a:cubicBezTo>
                      <a:cubicBezTo>
                        <a:pt x="58111" y="460079"/>
                        <a:pt x="61533" y="459848"/>
                        <a:pt x="64918" y="459334"/>
                      </a:cubicBezTo>
                      <a:cubicBezTo>
                        <a:pt x="67984" y="459010"/>
                        <a:pt x="71070" y="458908"/>
                        <a:pt x="74151" y="459031"/>
                      </a:cubicBezTo>
                      <a:cubicBezTo>
                        <a:pt x="78781" y="459232"/>
                        <a:pt x="83420" y="458953"/>
                        <a:pt x="87992" y="458195"/>
                      </a:cubicBezTo>
                      <a:cubicBezTo>
                        <a:pt x="89689" y="457960"/>
                        <a:pt x="91405" y="457894"/>
                        <a:pt x="93116" y="457999"/>
                      </a:cubicBezTo>
                      <a:cubicBezTo>
                        <a:pt x="97226" y="458202"/>
                        <a:pt x="101346" y="457921"/>
                        <a:pt x="105391" y="457163"/>
                      </a:cubicBezTo>
                      <a:cubicBezTo>
                        <a:pt x="106750" y="456951"/>
                        <a:pt x="108129" y="456891"/>
                        <a:pt x="109501" y="456985"/>
                      </a:cubicBezTo>
                      <a:cubicBezTo>
                        <a:pt x="113269" y="457163"/>
                        <a:pt x="117046" y="456877"/>
                        <a:pt x="120744" y="456131"/>
                      </a:cubicBezTo>
                      <a:cubicBezTo>
                        <a:pt x="121919" y="455930"/>
                        <a:pt x="123113" y="455870"/>
                        <a:pt x="124302" y="455953"/>
                      </a:cubicBezTo>
                      <a:cubicBezTo>
                        <a:pt x="127048" y="456103"/>
                        <a:pt x="129801" y="455839"/>
                        <a:pt x="132468" y="455171"/>
                      </a:cubicBezTo>
                      <a:cubicBezTo>
                        <a:pt x="132964" y="455021"/>
                        <a:pt x="133482" y="454962"/>
                        <a:pt x="133998" y="454993"/>
                      </a:cubicBezTo>
                      <a:cubicBezTo>
                        <a:pt x="139335" y="455384"/>
                        <a:pt x="144530" y="453907"/>
                        <a:pt x="149850" y="453747"/>
                      </a:cubicBezTo>
                      <a:cubicBezTo>
                        <a:pt x="154262" y="453623"/>
                        <a:pt x="158745" y="452680"/>
                        <a:pt x="163050" y="452128"/>
                      </a:cubicBezTo>
                      <a:cubicBezTo>
                        <a:pt x="166964" y="451648"/>
                        <a:pt x="170878" y="451310"/>
                        <a:pt x="174774" y="450794"/>
                      </a:cubicBezTo>
                      <a:cubicBezTo>
                        <a:pt x="181036" y="449940"/>
                        <a:pt x="187228" y="448926"/>
                        <a:pt x="193543" y="448125"/>
                      </a:cubicBezTo>
                      <a:cubicBezTo>
                        <a:pt x="200499" y="447254"/>
                        <a:pt x="207384" y="445973"/>
                        <a:pt x="214251" y="444656"/>
                      </a:cubicBezTo>
                      <a:cubicBezTo>
                        <a:pt x="218290" y="443874"/>
                        <a:pt x="222364" y="443322"/>
                        <a:pt x="226367" y="442450"/>
                      </a:cubicBezTo>
                      <a:cubicBezTo>
                        <a:pt x="244963" y="438563"/>
                        <a:pt x="263323" y="433621"/>
                        <a:pt x="281357" y="427649"/>
                      </a:cubicBezTo>
                      <a:cubicBezTo>
                        <a:pt x="296960" y="422374"/>
                        <a:pt x="312103" y="415829"/>
                        <a:pt x="326634" y="408079"/>
                      </a:cubicBezTo>
                      <a:cubicBezTo>
                        <a:pt x="339643" y="401148"/>
                        <a:pt x="351963" y="392993"/>
                        <a:pt x="363425" y="383724"/>
                      </a:cubicBezTo>
                      <a:cubicBezTo>
                        <a:pt x="372173" y="376544"/>
                        <a:pt x="380335" y="368680"/>
                        <a:pt x="387834" y="360205"/>
                      </a:cubicBezTo>
                      <a:cubicBezTo>
                        <a:pt x="396875" y="350126"/>
                        <a:pt x="404875" y="339159"/>
                        <a:pt x="411708" y="327470"/>
                      </a:cubicBezTo>
                      <a:cubicBezTo>
                        <a:pt x="415925" y="320212"/>
                        <a:pt x="420195" y="312971"/>
                        <a:pt x="423681" y="305321"/>
                      </a:cubicBezTo>
                      <a:cubicBezTo>
                        <a:pt x="430088" y="291460"/>
                        <a:pt x="435585" y="277198"/>
                        <a:pt x="440138" y="262624"/>
                      </a:cubicBezTo>
                      <a:cubicBezTo>
                        <a:pt x="444158" y="249530"/>
                        <a:pt x="447699" y="236329"/>
                        <a:pt x="450527" y="222915"/>
                      </a:cubicBezTo>
                      <a:cubicBezTo>
                        <a:pt x="452129" y="215390"/>
                        <a:pt x="453801" y="207882"/>
                        <a:pt x="455082" y="200286"/>
                      </a:cubicBezTo>
                      <a:cubicBezTo>
                        <a:pt x="456363" y="192689"/>
                        <a:pt x="457448" y="185110"/>
                        <a:pt x="458640" y="177514"/>
                      </a:cubicBezTo>
                      <a:cubicBezTo>
                        <a:pt x="459191" y="173956"/>
                        <a:pt x="459743" y="170398"/>
                        <a:pt x="460419" y="166840"/>
                      </a:cubicBezTo>
                      <a:cubicBezTo>
                        <a:pt x="460917" y="163975"/>
                        <a:pt x="460881" y="161058"/>
                        <a:pt x="461415" y="158176"/>
                      </a:cubicBezTo>
                      <a:cubicBezTo>
                        <a:pt x="462234" y="153817"/>
                        <a:pt x="462340" y="149280"/>
                        <a:pt x="462803" y="144922"/>
                      </a:cubicBezTo>
                      <a:cubicBezTo>
                        <a:pt x="463319" y="139994"/>
                        <a:pt x="463870" y="135083"/>
                        <a:pt x="464422" y="130155"/>
                      </a:cubicBezTo>
                      <a:cubicBezTo>
                        <a:pt x="464562" y="129662"/>
                        <a:pt x="464651" y="129155"/>
                        <a:pt x="464689" y="128643"/>
                      </a:cubicBezTo>
                      <a:cubicBezTo>
                        <a:pt x="464368" y="122630"/>
                        <a:pt x="466005" y="116741"/>
                        <a:pt x="465881" y="110728"/>
                      </a:cubicBezTo>
                      <a:cubicBezTo>
                        <a:pt x="465758" y="108500"/>
                        <a:pt x="465987" y="106267"/>
                        <a:pt x="466557" y="104110"/>
                      </a:cubicBezTo>
                      <a:cubicBezTo>
                        <a:pt x="466720" y="103617"/>
                        <a:pt x="466799" y="103100"/>
                        <a:pt x="466788" y="102580"/>
                      </a:cubicBezTo>
                      <a:cubicBezTo>
                        <a:pt x="466397" y="95197"/>
                        <a:pt x="467998" y="87921"/>
                        <a:pt x="467944" y="80538"/>
                      </a:cubicBezTo>
                      <a:cubicBezTo>
                        <a:pt x="467823" y="76775"/>
                        <a:pt x="468069" y="73010"/>
                        <a:pt x="468674" y="69294"/>
                      </a:cubicBezTo>
                      <a:cubicBezTo>
                        <a:pt x="468983" y="66566"/>
                        <a:pt x="469078" y="63818"/>
                        <a:pt x="468958" y="61075"/>
                      </a:cubicBezTo>
                      <a:cubicBezTo>
                        <a:pt x="469101" y="55738"/>
                        <a:pt x="468585" y="50401"/>
                        <a:pt x="469795" y="45188"/>
                      </a:cubicBezTo>
                      <a:cubicBezTo>
                        <a:pt x="469988" y="43833"/>
                        <a:pt x="470029" y="42460"/>
                        <a:pt x="469919" y="41096"/>
                      </a:cubicBezTo>
                      <a:cubicBezTo>
                        <a:pt x="469919" y="30795"/>
                        <a:pt x="470079" y="20512"/>
                        <a:pt x="470026" y="10230"/>
                      </a:cubicBezTo>
                      <a:cubicBezTo>
                        <a:pt x="470088" y="7168"/>
                        <a:pt x="470741" y="4148"/>
                        <a:pt x="471947" y="1334"/>
                      </a:cubicBezTo>
                      <a:lnTo>
                        <a:pt x="471947" y="5462"/>
                      </a:lnTo>
                      <a:cubicBezTo>
                        <a:pt x="471947" y="13183"/>
                        <a:pt x="471947" y="20886"/>
                        <a:pt x="472054" y="28589"/>
                      </a:cubicBezTo>
                      <a:cubicBezTo>
                        <a:pt x="471995" y="32700"/>
                        <a:pt x="472239" y="36808"/>
                        <a:pt x="472783" y="40883"/>
                      </a:cubicBezTo>
                      <a:cubicBezTo>
                        <a:pt x="473128" y="44465"/>
                        <a:pt x="473223" y="48068"/>
                        <a:pt x="473068" y="51664"/>
                      </a:cubicBezTo>
                      <a:cubicBezTo>
                        <a:pt x="473193" y="57143"/>
                        <a:pt x="472819" y="62605"/>
                        <a:pt x="473904" y="68067"/>
                      </a:cubicBezTo>
                      <a:cubicBezTo>
                        <a:pt x="474171" y="70429"/>
                        <a:pt x="474237" y="72809"/>
                        <a:pt x="474100" y="75183"/>
                      </a:cubicBezTo>
                      <a:cubicBezTo>
                        <a:pt x="473904" y="79121"/>
                        <a:pt x="474173" y="83068"/>
                        <a:pt x="474900" y="86942"/>
                      </a:cubicBezTo>
                      <a:cubicBezTo>
                        <a:pt x="475098" y="88117"/>
                        <a:pt x="475164" y="89311"/>
                        <a:pt x="475096" y="90500"/>
                      </a:cubicBezTo>
                      <a:cubicBezTo>
                        <a:pt x="474922" y="94955"/>
                        <a:pt x="475219" y="99416"/>
                        <a:pt x="475986" y="103808"/>
                      </a:cubicBezTo>
                      <a:cubicBezTo>
                        <a:pt x="476210" y="105333"/>
                        <a:pt x="476263" y="106878"/>
                        <a:pt x="476146" y="108415"/>
                      </a:cubicBezTo>
                      <a:cubicBezTo>
                        <a:pt x="476012" y="110988"/>
                        <a:pt x="476263" y="113567"/>
                        <a:pt x="476893" y="116065"/>
                      </a:cubicBezTo>
                      <a:cubicBezTo>
                        <a:pt x="477041" y="116561"/>
                        <a:pt x="477101" y="117079"/>
                        <a:pt x="477071" y="117595"/>
                      </a:cubicBezTo>
                      <a:cubicBezTo>
                        <a:pt x="476715" y="123271"/>
                        <a:pt x="478085" y="128821"/>
                        <a:pt x="478316" y="134479"/>
                      </a:cubicBezTo>
                      <a:cubicBezTo>
                        <a:pt x="478530" y="139407"/>
                        <a:pt x="479455" y="144299"/>
                        <a:pt x="480095" y="149227"/>
                      </a:cubicBezTo>
                      <a:cubicBezTo>
                        <a:pt x="480487" y="152607"/>
                        <a:pt x="480771" y="156023"/>
                        <a:pt x="481163" y="159421"/>
                      </a:cubicBezTo>
                      <a:cubicBezTo>
                        <a:pt x="483600" y="180129"/>
                        <a:pt x="487123" y="200659"/>
                        <a:pt x="491339" y="221083"/>
                      </a:cubicBezTo>
                      <a:cubicBezTo>
                        <a:pt x="495486" y="241209"/>
                        <a:pt x="501124" y="260999"/>
                        <a:pt x="508204" y="280290"/>
                      </a:cubicBezTo>
                      <a:cubicBezTo>
                        <a:pt x="515675" y="301299"/>
                        <a:pt x="525842" y="321247"/>
                        <a:pt x="538448" y="339639"/>
                      </a:cubicBezTo>
                      <a:cubicBezTo>
                        <a:pt x="542878" y="345955"/>
                        <a:pt x="547521" y="352092"/>
                        <a:pt x="552556" y="357928"/>
                      </a:cubicBezTo>
                      <a:cubicBezTo>
                        <a:pt x="557146" y="363265"/>
                        <a:pt x="562092" y="368246"/>
                        <a:pt x="567073" y="373210"/>
                      </a:cubicBezTo>
                      <a:cubicBezTo>
                        <a:pt x="573448" y="379424"/>
                        <a:pt x="580293" y="385133"/>
                        <a:pt x="587550" y="390289"/>
                      </a:cubicBezTo>
                      <a:cubicBezTo>
                        <a:pt x="594471" y="395341"/>
                        <a:pt x="601694" y="399949"/>
                        <a:pt x="609077" y="404325"/>
                      </a:cubicBezTo>
                      <a:cubicBezTo>
                        <a:pt x="620349" y="410876"/>
                        <a:pt x="632106" y="416549"/>
                        <a:pt x="644249" y="421297"/>
                      </a:cubicBezTo>
                      <a:cubicBezTo>
                        <a:pt x="660441" y="427810"/>
                        <a:pt x="677090" y="433128"/>
                        <a:pt x="694062" y="437202"/>
                      </a:cubicBezTo>
                      <a:cubicBezTo>
                        <a:pt x="704363" y="439657"/>
                        <a:pt x="714681" y="442148"/>
                        <a:pt x="725106" y="444087"/>
                      </a:cubicBezTo>
                      <a:cubicBezTo>
                        <a:pt x="732312" y="445439"/>
                        <a:pt x="739517" y="446898"/>
                        <a:pt x="746846" y="447645"/>
                      </a:cubicBezTo>
                      <a:cubicBezTo>
                        <a:pt x="755155" y="448570"/>
                        <a:pt x="763392" y="450171"/>
                        <a:pt x="771664" y="451328"/>
                      </a:cubicBezTo>
                      <a:cubicBezTo>
                        <a:pt x="776076" y="451933"/>
                        <a:pt x="780560" y="452164"/>
                        <a:pt x="784936" y="452644"/>
                      </a:cubicBezTo>
                      <a:cubicBezTo>
                        <a:pt x="790024" y="453178"/>
                        <a:pt x="795112" y="453836"/>
                        <a:pt x="800200" y="454423"/>
                      </a:cubicBezTo>
                      <a:cubicBezTo>
                        <a:pt x="801552" y="454566"/>
                        <a:pt x="802922" y="454655"/>
                        <a:pt x="804292" y="454672"/>
                      </a:cubicBezTo>
                      <a:cubicBezTo>
                        <a:pt x="806689" y="454575"/>
                        <a:pt x="809085" y="454827"/>
                        <a:pt x="811408" y="455420"/>
                      </a:cubicBezTo>
                      <a:cubicBezTo>
                        <a:pt x="811734" y="455535"/>
                        <a:pt x="812077" y="455589"/>
                        <a:pt x="812422" y="455580"/>
                      </a:cubicBezTo>
                      <a:cubicBezTo>
                        <a:pt x="818453" y="455242"/>
                        <a:pt x="824342" y="456683"/>
                        <a:pt x="830337" y="456754"/>
                      </a:cubicBezTo>
                      <a:cubicBezTo>
                        <a:pt x="833424" y="456581"/>
                        <a:pt x="836520" y="456838"/>
                        <a:pt x="839535" y="457519"/>
                      </a:cubicBezTo>
                      <a:cubicBezTo>
                        <a:pt x="840031" y="457667"/>
                        <a:pt x="840549" y="457727"/>
                        <a:pt x="841065" y="457697"/>
                      </a:cubicBezTo>
                      <a:cubicBezTo>
                        <a:pt x="851010" y="457305"/>
                        <a:pt x="860866" y="459280"/>
                        <a:pt x="870829" y="458871"/>
                      </a:cubicBezTo>
                      <a:cubicBezTo>
                        <a:pt x="873739" y="458656"/>
                        <a:pt x="876666" y="458876"/>
                        <a:pt x="879510" y="459529"/>
                      </a:cubicBezTo>
                      <a:cubicBezTo>
                        <a:pt x="880859" y="459773"/>
                        <a:pt x="882232" y="459857"/>
                        <a:pt x="883602" y="459778"/>
                      </a:cubicBezTo>
                      <a:cubicBezTo>
                        <a:pt x="889082" y="459778"/>
                        <a:pt x="894579" y="459778"/>
                        <a:pt x="900059" y="459885"/>
                      </a:cubicBezTo>
                      <a:cubicBezTo>
                        <a:pt x="904513" y="459778"/>
                        <a:pt x="908970" y="460029"/>
                        <a:pt x="913384" y="460632"/>
                      </a:cubicBezTo>
                      <a:cubicBezTo>
                        <a:pt x="916621" y="460979"/>
                        <a:pt x="919883" y="461052"/>
                        <a:pt x="923133" y="460846"/>
                      </a:cubicBezTo>
                      <a:cubicBezTo>
                        <a:pt x="928970" y="460760"/>
                        <a:pt x="934807" y="460986"/>
                        <a:pt x="940621" y="461522"/>
                      </a:cubicBezTo>
                      <a:cubicBezTo>
                        <a:pt x="939589" y="461629"/>
                        <a:pt x="938575" y="461789"/>
                        <a:pt x="937561" y="461806"/>
                      </a:cubicBezTo>
                      <a:lnTo>
                        <a:pt x="906694" y="461949"/>
                      </a:lnTo>
                      <a:cubicBezTo>
                        <a:pt x="904636" y="461913"/>
                        <a:pt x="902578" y="462093"/>
                        <a:pt x="900557" y="462482"/>
                      </a:cubicBezTo>
                      <a:cubicBezTo>
                        <a:pt x="899043" y="462762"/>
                        <a:pt x="897506" y="462881"/>
                        <a:pt x="895967" y="462838"/>
                      </a:cubicBezTo>
                      <a:cubicBezTo>
                        <a:pt x="890985" y="462838"/>
                        <a:pt x="886022" y="462838"/>
                        <a:pt x="881040" y="462945"/>
                      </a:cubicBezTo>
                      <a:cubicBezTo>
                        <a:pt x="877618" y="462927"/>
                        <a:pt x="874200" y="463160"/>
                        <a:pt x="870811" y="463639"/>
                      </a:cubicBezTo>
                      <a:cubicBezTo>
                        <a:pt x="867400" y="463968"/>
                        <a:pt x="863970" y="464076"/>
                        <a:pt x="860546" y="463959"/>
                      </a:cubicBezTo>
                      <a:cubicBezTo>
                        <a:pt x="857119" y="463838"/>
                        <a:pt x="853691" y="464082"/>
                        <a:pt x="850316" y="464688"/>
                      </a:cubicBezTo>
                      <a:cubicBezTo>
                        <a:pt x="848450" y="464966"/>
                        <a:pt x="846561" y="465055"/>
                        <a:pt x="844677" y="464955"/>
                      </a:cubicBezTo>
                      <a:cubicBezTo>
                        <a:pt x="840565" y="464795"/>
                        <a:pt x="836450" y="465082"/>
                        <a:pt x="832401" y="465809"/>
                      </a:cubicBezTo>
                      <a:cubicBezTo>
                        <a:pt x="830876" y="466035"/>
                        <a:pt x="829332" y="466101"/>
                        <a:pt x="827793" y="466005"/>
                      </a:cubicBezTo>
                      <a:cubicBezTo>
                        <a:pt x="824707" y="465829"/>
                        <a:pt x="821609" y="466092"/>
                        <a:pt x="818596" y="466788"/>
                      </a:cubicBezTo>
                      <a:cubicBezTo>
                        <a:pt x="818101" y="466944"/>
                        <a:pt x="817582" y="467005"/>
                        <a:pt x="817066" y="466966"/>
                      </a:cubicBezTo>
                      <a:cubicBezTo>
                        <a:pt x="811391" y="466539"/>
                        <a:pt x="805787" y="467695"/>
                        <a:pt x="800200" y="468264"/>
                      </a:cubicBezTo>
                      <a:cubicBezTo>
                        <a:pt x="795290" y="468762"/>
                        <a:pt x="790327" y="469065"/>
                        <a:pt x="785416" y="469777"/>
                      </a:cubicBezTo>
                      <a:cubicBezTo>
                        <a:pt x="781378" y="470364"/>
                        <a:pt x="777286" y="470862"/>
                        <a:pt x="773194" y="471182"/>
                      </a:cubicBezTo>
                      <a:cubicBezTo>
                        <a:pt x="769458" y="471484"/>
                        <a:pt x="765722" y="471965"/>
                        <a:pt x="762004" y="472481"/>
                      </a:cubicBezTo>
                      <a:cubicBezTo>
                        <a:pt x="758624" y="472943"/>
                        <a:pt x="755279" y="473762"/>
                        <a:pt x="751881" y="474117"/>
                      </a:cubicBezTo>
                      <a:cubicBezTo>
                        <a:pt x="742541" y="475149"/>
                        <a:pt x="733308" y="476928"/>
                        <a:pt x="724075" y="478654"/>
                      </a:cubicBezTo>
                      <a:cubicBezTo>
                        <a:pt x="712315" y="480860"/>
                        <a:pt x="700609" y="483493"/>
                        <a:pt x="689063" y="486606"/>
                      </a:cubicBezTo>
                      <a:cubicBezTo>
                        <a:pt x="671320" y="491214"/>
                        <a:pt x="653939" y="497119"/>
                        <a:pt x="637061" y="504272"/>
                      </a:cubicBezTo>
                      <a:cubicBezTo>
                        <a:pt x="621276" y="510972"/>
                        <a:pt x="606203" y="519240"/>
                        <a:pt x="592069" y="528948"/>
                      </a:cubicBezTo>
                      <a:cubicBezTo>
                        <a:pt x="583147" y="535061"/>
                        <a:pt x="574784" y="541947"/>
                        <a:pt x="567073" y="549531"/>
                      </a:cubicBezTo>
                      <a:cubicBezTo>
                        <a:pt x="564778" y="551844"/>
                        <a:pt x="562483" y="554157"/>
                        <a:pt x="560153" y="556434"/>
                      </a:cubicBezTo>
                      <a:cubicBezTo>
                        <a:pt x="553214" y="563307"/>
                        <a:pt x="546908" y="570791"/>
                        <a:pt x="541312" y="578797"/>
                      </a:cubicBezTo>
                      <a:cubicBezTo>
                        <a:pt x="533346" y="589752"/>
                        <a:pt x="526335" y="601369"/>
                        <a:pt x="520355" y="613524"/>
                      </a:cubicBezTo>
                      <a:cubicBezTo>
                        <a:pt x="515516" y="623558"/>
                        <a:pt x="511181" y="633805"/>
                        <a:pt x="507350" y="644266"/>
                      </a:cubicBezTo>
                      <a:cubicBezTo>
                        <a:pt x="501720" y="659893"/>
                        <a:pt x="497032" y="675844"/>
                        <a:pt x="493314" y="692034"/>
                      </a:cubicBezTo>
                      <a:cubicBezTo>
                        <a:pt x="491143" y="701356"/>
                        <a:pt x="489275" y="710749"/>
                        <a:pt x="487514" y="720143"/>
                      </a:cubicBezTo>
                      <a:cubicBezTo>
                        <a:pt x="485753" y="729536"/>
                        <a:pt x="484383" y="738663"/>
                        <a:pt x="483137" y="747985"/>
                      </a:cubicBezTo>
                      <a:cubicBezTo>
                        <a:pt x="482088" y="755937"/>
                        <a:pt x="481163" y="763996"/>
                        <a:pt x="479971" y="771860"/>
                      </a:cubicBezTo>
                      <a:cubicBezTo>
                        <a:pt x="479259" y="776592"/>
                        <a:pt x="479811" y="781467"/>
                        <a:pt x="478281" y="786092"/>
                      </a:cubicBezTo>
                      <a:cubicBezTo>
                        <a:pt x="478241" y="791568"/>
                        <a:pt x="477788" y="797033"/>
                        <a:pt x="476929" y="802442"/>
                      </a:cubicBezTo>
                      <a:cubicBezTo>
                        <a:pt x="476253" y="809077"/>
                        <a:pt x="476733" y="815802"/>
                        <a:pt x="475310" y="822367"/>
                      </a:cubicBezTo>
                      <a:cubicBezTo>
                        <a:pt x="475233" y="822700"/>
                        <a:pt x="475192" y="823039"/>
                        <a:pt x="475185" y="823381"/>
                      </a:cubicBezTo>
                      <a:cubicBezTo>
                        <a:pt x="475452" y="830497"/>
                        <a:pt x="474349" y="837400"/>
                        <a:pt x="474064" y="844392"/>
                      </a:cubicBezTo>
                      <a:cubicBezTo>
                        <a:pt x="474128" y="849362"/>
                        <a:pt x="473856" y="854331"/>
                        <a:pt x="473246" y="859264"/>
                      </a:cubicBezTo>
                      <a:cubicBezTo>
                        <a:pt x="472927" y="862504"/>
                        <a:pt x="472851" y="865763"/>
                        <a:pt x="473015" y="869014"/>
                      </a:cubicBezTo>
                      <a:cubicBezTo>
                        <a:pt x="472872" y="874351"/>
                        <a:pt x="473370" y="879688"/>
                        <a:pt x="472178" y="884883"/>
                      </a:cubicBezTo>
                      <a:cubicBezTo>
                        <a:pt x="471988" y="886244"/>
                        <a:pt x="471940" y="887621"/>
                        <a:pt x="472036" y="888992"/>
                      </a:cubicBezTo>
                      <a:cubicBezTo>
                        <a:pt x="472036" y="898089"/>
                        <a:pt x="471995" y="907180"/>
                        <a:pt x="471912" y="916265"/>
                      </a:cubicBezTo>
                      <a:cubicBezTo>
                        <a:pt x="471947" y="917955"/>
                        <a:pt x="471965" y="919663"/>
                        <a:pt x="471965" y="92137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4" name="图形 136"/>
                <p:cNvSpPr/>
                <p:nvPr/>
              </p:nvSpPr>
              <p:spPr>
                <a:xfrm rot="1396695">
                  <a:off x="3979036" y="4028981"/>
                  <a:ext cx="198512" cy="194384"/>
                </a:xfrm>
                <a:custGeom>
                  <a:avLst/>
                  <a:gdLst>
                    <a:gd name="connsiteX0" fmla="*/ 471965 w 941119"/>
                    <a:gd name="connsiteY0" fmla="*/ 921371 h 921549"/>
                    <a:gd name="connsiteX1" fmla="*/ 470026 w 941119"/>
                    <a:gd name="connsiteY1" fmla="*/ 907245 h 921549"/>
                    <a:gd name="connsiteX2" fmla="*/ 470026 w 941119"/>
                    <a:gd name="connsiteY2" fmla="*/ 886680 h 921549"/>
                    <a:gd name="connsiteX3" fmla="*/ 469296 w 941119"/>
                    <a:gd name="connsiteY3" fmla="*/ 873871 h 921549"/>
                    <a:gd name="connsiteX4" fmla="*/ 469012 w 941119"/>
                    <a:gd name="connsiteY4" fmla="*/ 862574 h 921549"/>
                    <a:gd name="connsiteX5" fmla="*/ 468211 w 941119"/>
                    <a:gd name="connsiteY5" fmla="*/ 849266 h 921549"/>
                    <a:gd name="connsiteX6" fmla="*/ 468016 w 941119"/>
                    <a:gd name="connsiteY6" fmla="*/ 845157 h 921549"/>
                    <a:gd name="connsiteX7" fmla="*/ 467144 w 941119"/>
                    <a:gd name="connsiteY7" fmla="*/ 830301 h 921549"/>
                    <a:gd name="connsiteX8" fmla="*/ 466966 w 941119"/>
                    <a:gd name="connsiteY8" fmla="*/ 824662 h 921549"/>
                    <a:gd name="connsiteX9" fmla="*/ 466201 w 941119"/>
                    <a:gd name="connsiteY9" fmla="*/ 815980 h 921549"/>
                    <a:gd name="connsiteX10" fmla="*/ 466041 w 941119"/>
                    <a:gd name="connsiteY10" fmla="*/ 814468 h 921549"/>
                    <a:gd name="connsiteX11" fmla="*/ 464813 w 941119"/>
                    <a:gd name="connsiteY11" fmla="*/ 796037 h 921549"/>
                    <a:gd name="connsiteX12" fmla="*/ 463176 w 941119"/>
                    <a:gd name="connsiteY12" fmla="*/ 781271 h 921549"/>
                    <a:gd name="connsiteX13" fmla="*/ 462892 w 941119"/>
                    <a:gd name="connsiteY13" fmla="*/ 778727 h 921549"/>
                    <a:gd name="connsiteX14" fmla="*/ 461113 w 941119"/>
                    <a:gd name="connsiteY14" fmla="*/ 762431 h 921549"/>
                    <a:gd name="connsiteX15" fmla="*/ 459992 w 941119"/>
                    <a:gd name="connsiteY15" fmla="*/ 753286 h 921549"/>
                    <a:gd name="connsiteX16" fmla="*/ 454904 w 941119"/>
                    <a:gd name="connsiteY16" fmla="*/ 720890 h 921549"/>
                    <a:gd name="connsiteX17" fmla="*/ 445137 w 941119"/>
                    <a:gd name="connsiteY17" fmla="*/ 676307 h 921549"/>
                    <a:gd name="connsiteX18" fmla="*/ 427524 w 941119"/>
                    <a:gd name="connsiteY18" fmla="*/ 625888 h 921549"/>
                    <a:gd name="connsiteX19" fmla="*/ 401924 w 941119"/>
                    <a:gd name="connsiteY19" fmla="*/ 580256 h 921549"/>
                    <a:gd name="connsiteX20" fmla="*/ 385378 w 941119"/>
                    <a:gd name="connsiteY20" fmla="*/ 559992 h 921549"/>
                    <a:gd name="connsiteX21" fmla="*/ 382372 w 941119"/>
                    <a:gd name="connsiteY21" fmla="*/ 556434 h 921549"/>
                    <a:gd name="connsiteX22" fmla="*/ 376554 w 941119"/>
                    <a:gd name="connsiteY22" fmla="*/ 550635 h 921549"/>
                    <a:gd name="connsiteX23" fmla="*/ 374170 w 941119"/>
                    <a:gd name="connsiteY23" fmla="*/ 548695 h 921549"/>
                    <a:gd name="connsiteX24" fmla="*/ 359404 w 941119"/>
                    <a:gd name="connsiteY24" fmla="*/ 535940 h 921549"/>
                    <a:gd name="connsiteX25" fmla="*/ 336526 w 941119"/>
                    <a:gd name="connsiteY25" fmla="*/ 520302 h 921549"/>
                    <a:gd name="connsiteX26" fmla="*/ 281909 w 941119"/>
                    <a:gd name="connsiteY26" fmla="*/ 495395 h 921549"/>
                    <a:gd name="connsiteX27" fmla="*/ 237966 w 941119"/>
                    <a:gd name="connsiteY27" fmla="*/ 482942 h 921549"/>
                    <a:gd name="connsiteX28" fmla="*/ 203239 w 941119"/>
                    <a:gd name="connsiteY28" fmla="*/ 476199 h 921549"/>
                    <a:gd name="connsiteX29" fmla="*/ 171839 w 941119"/>
                    <a:gd name="connsiteY29" fmla="*/ 471449 h 921549"/>
                    <a:gd name="connsiteX30" fmla="*/ 158585 w 941119"/>
                    <a:gd name="connsiteY30" fmla="*/ 470043 h 921549"/>
                    <a:gd name="connsiteX31" fmla="*/ 145349 w 941119"/>
                    <a:gd name="connsiteY31" fmla="*/ 468496 h 921549"/>
                    <a:gd name="connsiteX32" fmla="*/ 142306 w 941119"/>
                    <a:gd name="connsiteY32" fmla="*/ 468140 h 921549"/>
                    <a:gd name="connsiteX33" fmla="*/ 132611 w 941119"/>
                    <a:gd name="connsiteY33" fmla="*/ 467339 h 921549"/>
                    <a:gd name="connsiteX34" fmla="*/ 114180 w 941119"/>
                    <a:gd name="connsiteY34" fmla="*/ 466023 h 921549"/>
                    <a:gd name="connsiteX35" fmla="*/ 107063 w 941119"/>
                    <a:gd name="connsiteY35" fmla="*/ 465364 h 921549"/>
                    <a:gd name="connsiteX36" fmla="*/ 105533 w 941119"/>
                    <a:gd name="connsiteY36" fmla="*/ 465133 h 921549"/>
                    <a:gd name="connsiteX37" fmla="*/ 82975 w 941119"/>
                    <a:gd name="connsiteY37" fmla="*/ 463977 h 921549"/>
                    <a:gd name="connsiteX38" fmla="*/ 67604 w 941119"/>
                    <a:gd name="connsiteY38" fmla="*/ 463176 h 921549"/>
                    <a:gd name="connsiteX39" fmla="*/ 58887 w 941119"/>
                    <a:gd name="connsiteY39" fmla="*/ 462963 h 921549"/>
                    <a:gd name="connsiteX40" fmla="*/ 38374 w 941119"/>
                    <a:gd name="connsiteY40" fmla="*/ 462073 h 921549"/>
                    <a:gd name="connsiteX41" fmla="*/ 34265 w 941119"/>
                    <a:gd name="connsiteY41" fmla="*/ 461984 h 921549"/>
                    <a:gd name="connsiteX42" fmla="*/ 4892 w 941119"/>
                    <a:gd name="connsiteY42" fmla="*/ 461931 h 921549"/>
                    <a:gd name="connsiteX43" fmla="*/ 1334 w 941119"/>
                    <a:gd name="connsiteY43" fmla="*/ 461344 h 921549"/>
                    <a:gd name="connsiteX44" fmla="*/ 4394 w 941119"/>
                    <a:gd name="connsiteY44" fmla="*/ 461077 h 921549"/>
                    <a:gd name="connsiteX45" fmla="*/ 22416 w 941119"/>
                    <a:gd name="connsiteY45" fmla="*/ 460952 h 921549"/>
                    <a:gd name="connsiteX46" fmla="*/ 33090 w 941119"/>
                    <a:gd name="connsiteY46" fmla="*/ 460205 h 921549"/>
                    <a:gd name="connsiteX47" fmla="*/ 37200 w 941119"/>
                    <a:gd name="connsiteY47" fmla="*/ 460027 h 921549"/>
                    <a:gd name="connsiteX48" fmla="*/ 54688 w 941119"/>
                    <a:gd name="connsiteY48" fmla="*/ 460027 h 921549"/>
                    <a:gd name="connsiteX49" fmla="*/ 64918 w 941119"/>
                    <a:gd name="connsiteY49" fmla="*/ 459334 h 921549"/>
                    <a:gd name="connsiteX50" fmla="*/ 74151 w 941119"/>
                    <a:gd name="connsiteY50" fmla="*/ 459031 h 921549"/>
                    <a:gd name="connsiteX51" fmla="*/ 87992 w 941119"/>
                    <a:gd name="connsiteY51" fmla="*/ 458195 h 921549"/>
                    <a:gd name="connsiteX52" fmla="*/ 93116 w 941119"/>
                    <a:gd name="connsiteY52" fmla="*/ 457999 h 921549"/>
                    <a:gd name="connsiteX53" fmla="*/ 105391 w 941119"/>
                    <a:gd name="connsiteY53" fmla="*/ 457163 h 921549"/>
                    <a:gd name="connsiteX54" fmla="*/ 109501 w 941119"/>
                    <a:gd name="connsiteY54" fmla="*/ 456985 h 921549"/>
                    <a:gd name="connsiteX55" fmla="*/ 120744 w 941119"/>
                    <a:gd name="connsiteY55" fmla="*/ 456131 h 921549"/>
                    <a:gd name="connsiteX56" fmla="*/ 124302 w 941119"/>
                    <a:gd name="connsiteY56" fmla="*/ 455953 h 921549"/>
                    <a:gd name="connsiteX57" fmla="*/ 132468 w 941119"/>
                    <a:gd name="connsiteY57" fmla="*/ 455171 h 921549"/>
                    <a:gd name="connsiteX58" fmla="*/ 133998 w 941119"/>
                    <a:gd name="connsiteY58" fmla="*/ 454993 h 921549"/>
                    <a:gd name="connsiteX59" fmla="*/ 149850 w 941119"/>
                    <a:gd name="connsiteY59" fmla="*/ 453747 h 921549"/>
                    <a:gd name="connsiteX60" fmla="*/ 163050 w 941119"/>
                    <a:gd name="connsiteY60" fmla="*/ 452128 h 921549"/>
                    <a:gd name="connsiteX61" fmla="*/ 174774 w 941119"/>
                    <a:gd name="connsiteY61" fmla="*/ 450794 h 921549"/>
                    <a:gd name="connsiteX62" fmla="*/ 193543 w 941119"/>
                    <a:gd name="connsiteY62" fmla="*/ 448125 h 921549"/>
                    <a:gd name="connsiteX63" fmla="*/ 214251 w 941119"/>
                    <a:gd name="connsiteY63" fmla="*/ 444656 h 921549"/>
                    <a:gd name="connsiteX64" fmla="*/ 226367 w 941119"/>
                    <a:gd name="connsiteY64" fmla="*/ 442450 h 921549"/>
                    <a:gd name="connsiteX65" fmla="*/ 281357 w 941119"/>
                    <a:gd name="connsiteY65" fmla="*/ 427649 h 921549"/>
                    <a:gd name="connsiteX66" fmla="*/ 326634 w 941119"/>
                    <a:gd name="connsiteY66" fmla="*/ 408079 h 921549"/>
                    <a:gd name="connsiteX67" fmla="*/ 363425 w 941119"/>
                    <a:gd name="connsiteY67" fmla="*/ 383724 h 921549"/>
                    <a:gd name="connsiteX68" fmla="*/ 387834 w 941119"/>
                    <a:gd name="connsiteY68" fmla="*/ 360205 h 921549"/>
                    <a:gd name="connsiteX69" fmla="*/ 411708 w 941119"/>
                    <a:gd name="connsiteY69" fmla="*/ 327470 h 921549"/>
                    <a:gd name="connsiteX70" fmla="*/ 423681 w 941119"/>
                    <a:gd name="connsiteY70" fmla="*/ 305321 h 921549"/>
                    <a:gd name="connsiteX71" fmla="*/ 440138 w 941119"/>
                    <a:gd name="connsiteY71" fmla="*/ 262624 h 921549"/>
                    <a:gd name="connsiteX72" fmla="*/ 450527 w 941119"/>
                    <a:gd name="connsiteY72" fmla="*/ 222915 h 921549"/>
                    <a:gd name="connsiteX73" fmla="*/ 455082 w 941119"/>
                    <a:gd name="connsiteY73" fmla="*/ 200286 h 921549"/>
                    <a:gd name="connsiteX74" fmla="*/ 458640 w 941119"/>
                    <a:gd name="connsiteY74" fmla="*/ 177514 h 921549"/>
                    <a:gd name="connsiteX75" fmla="*/ 460419 w 941119"/>
                    <a:gd name="connsiteY75" fmla="*/ 166840 h 921549"/>
                    <a:gd name="connsiteX76" fmla="*/ 461415 w 941119"/>
                    <a:gd name="connsiteY76" fmla="*/ 158176 h 921549"/>
                    <a:gd name="connsiteX77" fmla="*/ 462803 w 941119"/>
                    <a:gd name="connsiteY77" fmla="*/ 144922 h 921549"/>
                    <a:gd name="connsiteX78" fmla="*/ 464422 w 941119"/>
                    <a:gd name="connsiteY78" fmla="*/ 130155 h 921549"/>
                    <a:gd name="connsiteX79" fmla="*/ 464689 w 941119"/>
                    <a:gd name="connsiteY79" fmla="*/ 128643 h 921549"/>
                    <a:gd name="connsiteX80" fmla="*/ 465881 w 941119"/>
                    <a:gd name="connsiteY80" fmla="*/ 110728 h 921549"/>
                    <a:gd name="connsiteX81" fmla="*/ 466557 w 941119"/>
                    <a:gd name="connsiteY81" fmla="*/ 104110 h 921549"/>
                    <a:gd name="connsiteX82" fmla="*/ 466788 w 941119"/>
                    <a:gd name="connsiteY82" fmla="*/ 102580 h 921549"/>
                    <a:gd name="connsiteX83" fmla="*/ 467944 w 941119"/>
                    <a:gd name="connsiteY83" fmla="*/ 80538 h 921549"/>
                    <a:gd name="connsiteX84" fmla="*/ 468674 w 941119"/>
                    <a:gd name="connsiteY84" fmla="*/ 69294 h 921549"/>
                    <a:gd name="connsiteX85" fmla="*/ 468958 w 941119"/>
                    <a:gd name="connsiteY85" fmla="*/ 61075 h 921549"/>
                    <a:gd name="connsiteX86" fmla="*/ 469795 w 941119"/>
                    <a:gd name="connsiteY86" fmla="*/ 45188 h 921549"/>
                    <a:gd name="connsiteX87" fmla="*/ 469919 w 941119"/>
                    <a:gd name="connsiteY87" fmla="*/ 41096 h 921549"/>
                    <a:gd name="connsiteX88" fmla="*/ 470026 w 941119"/>
                    <a:gd name="connsiteY88" fmla="*/ 10230 h 921549"/>
                    <a:gd name="connsiteX89" fmla="*/ 471947 w 941119"/>
                    <a:gd name="connsiteY89" fmla="*/ 1334 h 921549"/>
                    <a:gd name="connsiteX90" fmla="*/ 471947 w 941119"/>
                    <a:gd name="connsiteY90" fmla="*/ 5462 h 921549"/>
                    <a:gd name="connsiteX91" fmla="*/ 472054 w 941119"/>
                    <a:gd name="connsiteY91" fmla="*/ 28589 h 921549"/>
                    <a:gd name="connsiteX92" fmla="*/ 472783 w 941119"/>
                    <a:gd name="connsiteY92" fmla="*/ 40883 h 921549"/>
                    <a:gd name="connsiteX93" fmla="*/ 473068 w 941119"/>
                    <a:gd name="connsiteY93" fmla="*/ 51664 h 921549"/>
                    <a:gd name="connsiteX94" fmla="*/ 473904 w 941119"/>
                    <a:gd name="connsiteY94" fmla="*/ 68067 h 921549"/>
                    <a:gd name="connsiteX95" fmla="*/ 474100 w 941119"/>
                    <a:gd name="connsiteY95" fmla="*/ 75183 h 921549"/>
                    <a:gd name="connsiteX96" fmla="*/ 474900 w 941119"/>
                    <a:gd name="connsiteY96" fmla="*/ 86942 h 921549"/>
                    <a:gd name="connsiteX97" fmla="*/ 475096 w 941119"/>
                    <a:gd name="connsiteY97" fmla="*/ 90500 h 921549"/>
                    <a:gd name="connsiteX98" fmla="*/ 475986 w 941119"/>
                    <a:gd name="connsiteY98" fmla="*/ 103808 h 921549"/>
                    <a:gd name="connsiteX99" fmla="*/ 476146 w 941119"/>
                    <a:gd name="connsiteY99" fmla="*/ 108415 h 921549"/>
                    <a:gd name="connsiteX100" fmla="*/ 476893 w 941119"/>
                    <a:gd name="connsiteY100" fmla="*/ 116065 h 921549"/>
                    <a:gd name="connsiteX101" fmla="*/ 477071 w 941119"/>
                    <a:gd name="connsiteY101" fmla="*/ 117595 h 921549"/>
                    <a:gd name="connsiteX102" fmla="*/ 478316 w 941119"/>
                    <a:gd name="connsiteY102" fmla="*/ 134479 h 921549"/>
                    <a:gd name="connsiteX103" fmla="*/ 480095 w 941119"/>
                    <a:gd name="connsiteY103" fmla="*/ 149227 h 921549"/>
                    <a:gd name="connsiteX104" fmla="*/ 481163 w 941119"/>
                    <a:gd name="connsiteY104" fmla="*/ 159421 h 921549"/>
                    <a:gd name="connsiteX105" fmla="*/ 491339 w 941119"/>
                    <a:gd name="connsiteY105" fmla="*/ 221083 h 921549"/>
                    <a:gd name="connsiteX106" fmla="*/ 508204 w 941119"/>
                    <a:gd name="connsiteY106" fmla="*/ 280290 h 921549"/>
                    <a:gd name="connsiteX107" fmla="*/ 538448 w 941119"/>
                    <a:gd name="connsiteY107" fmla="*/ 339639 h 921549"/>
                    <a:gd name="connsiteX108" fmla="*/ 552556 w 941119"/>
                    <a:gd name="connsiteY108" fmla="*/ 357928 h 921549"/>
                    <a:gd name="connsiteX109" fmla="*/ 567073 w 941119"/>
                    <a:gd name="connsiteY109" fmla="*/ 373210 h 921549"/>
                    <a:gd name="connsiteX110" fmla="*/ 587550 w 941119"/>
                    <a:gd name="connsiteY110" fmla="*/ 390289 h 921549"/>
                    <a:gd name="connsiteX111" fmla="*/ 609077 w 941119"/>
                    <a:gd name="connsiteY111" fmla="*/ 404325 h 921549"/>
                    <a:gd name="connsiteX112" fmla="*/ 644249 w 941119"/>
                    <a:gd name="connsiteY112" fmla="*/ 421297 h 921549"/>
                    <a:gd name="connsiteX113" fmla="*/ 694062 w 941119"/>
                    <a:gd name="connsiteY113" fmla="*/ 437202 h 921549"/>
                    <a:gd name="connsiteX114" fmla="*/ 725106 w 941119"/>
                    <a:gd name="connsiteY114" fmla="*/ 444087 h 921549"/>
                    <a:gd name="connsiteX115" fmla="*/ 746846 w 941119"/>
                    <a:gd name="connsiteY115" fmla="*/ 447645 h 921549"/>
                    <a:gd name="connsiteX116" fmla="*/ 771664 w 941119"/>
                    <a:gd name="connsiteY116" fmla="*/ 451328 h 921549"/>
                    <a:gd name="connsiteX117" fmla="*/ 784936 w 941119"/>
                    <a:gd name="connsiteY117" fmla="*/ 452644 h 921549"/>
                    <a:gd name="connsiteX118" fmla="*/ 800200 w 941119"/>
                    <a:gd name="connsiteY118" fmla="*/ 454423 h 921549"/>
                    <a:gd name="connsiteX119" fmla="*/ 804292 w 941119"/>
                    <a:gd name="connsiteY119" fmla="*/ 454672 h 921549"/>
                    <a:gd name="connsiteX120" fmla="*/ 811408 w 941119"/>
                    <a:gd name="connsiteY120" fmla="*/ 455420 h 921549"/>
                    <a:gd name="connsiteX121" fmla="*/ 812422 w 941119"/>
                    <a:gd name="connsiteY121" fmla="*/ 455580 h 921549"/>
                    <a:gd name="connsiteX122" fmla="*/ 830337 w 941119"/>
                    <a:gd name="connsiteY122" fmla="*/ 456754 h 921549"/>
                    <a:gd name="connsiteX123" fmla="*/ 839535 w 941119"/>
                    <a:gd name="connsiteY123" fmla="*/ 457519 h 921549"/>
                    <a:gd name="connsiteX124" fmla="*/ 841065 w 941119"/>
                    <a:gd name="connsiteY124" fmla="*/ 457697 h 921549"/>
                    <a:gd name="connsiteX125" fmla="*/ 870829 w 941119"/>
                    <a:gd name="connsiteY125" fmla="*/ 458871 h 921549"/>
                    <a:gd name="connsiteX126" fmla="*/ 879510 w 941119"/>
                    <a:gd name="connsiteY126" fmla="*/ 459529 h 921549"/>
                    <a:gd name="connsiteX127" fmla="*/ 883602 w 941119"/>
                    <a:gd name="connsiteY127" fmla="*/ 459778 h 921549"/>
                    <a:gd name="connsiteX128" fmla="*/ 900059 w 941119"/>
                    <a:gd name="connsiteY128" fmla="*/ 459885 h 921549"/>
                    <a:gd name="connsiteX129" fmla="*/ 913384 w 941119"/>
                    <a:gd name="connsiteY129" fmla="*/ 460632 h 921549"/>
                    <a:gd name="connsiteX130" fmla="*/ 923133 w 941119"/>
                    <a:gd name="connsiteY130" fmla="*/ 460846 h 921549"/>
                    <a:gd name="connsiteX131" fmla="*/ 940621 w 941119"/>
                    <a:gd name="connsiteY131" fmla="*/ 461522 h 921549"/>
                    <a:gd name="connsiteX132" fmla="*/ 937561 w 941119"/>
                    <a:gd name="connsiteY132" fmla="*/ 461806 h 921549"/>
                    <a:gd name="connsiteX133" fmla="*/ 906694 w 941119"/>
                    <a:gd name="connsiteY133" fmla="*/ 461949 h 921549"/>
                    <a:gd name="connsiteX134" fmla="*/ 900557 w 941119"/>
                    <a:gd name="connsiteY134" fmla="*/ 462482 h 921549"/>
                    <a:gd name="connsiteX135" fmla="*/ 895967 w 941119"/>
                    <a:gd name="connsiteY135" fmla="*/ 462838 h 921549"/>
                    <a:gd name="connsiteX136" fmla="*/ 881040 w 941119"/>
                    <a:gd name="connsiteY136" fmla="*/ 462945 h 921549"/>
                    <a:gd name="connsiteX137" fmla="*/ 870811 w 941119"/>
                    <a:gd name="connsiteY137" fmla="*/ 463639 h 921549"/>
                    <a:gd name="connsiteX138" fmla="*/ 860546 w 941119"/>
                    <a:gd name="connsiteY138" fmla="*/ 463959 h 921549"/>
                    <a:gd name="connsiteX139" fmla="*/ 850316 w 941119"/>
                    <a:gd name="connsiteY139" fmla="*/ 464688 h 921549"/>
                    <a:gd name="connsiteX140" fmla="*/ 844677 w 941119"/>
                    <a:gd name="connsiteY140" fmla="*/ 464955 h 921549"/>
                    <a:gd name="connsiteX141" fmla="*/ 832401 w 941119"/>
                    <a:gd name="connsiteY141" fmla="*/ 465809 h 921549"/>
                    <a:gd name="connsiteX142" fmla="*/ 827793 w 941119"/>
                    <a:gd name="connsiteY142" fmla="*/ 466005 h 921549"/>
                    <a:gd name="connsiteX143" fmla="*/ 818596 w 941119"/>
                    <a:gd name="connsiteY143" fmla="*/ 466788 h 921549"/>
                    <a:gd name="connsiteX144" fmla="*/ 817066 w 941119"/>
                    <a:gd name="connsiteY144" fmla="*/ 466966 h 921549"/>
                    <a:gd name="connsiteX145" fmla="*/ 800200 w 941119"/>
                    <a:gd name="connsiteY145" fmla="*/ 468264 h 921549"/>
                    <a:gd name="connsiteX146" fmla="*/ 785416 w 941119"/>
                    <a:gd name="connsiteY146" fmla="*/ 469777 h 921549"/>
                    <a:gd name="connsiteX147" fmla="*/ 773194 w 941119"/>
                    <a:gd name="connsiteY147" fmla="*/ 471182 h 921549"/>
                    <a:gd name="connsiteX148" fmla="*/ 762004 w 941119"/>
                    <a:gd name="connsiteY148" fmla="*/ 472481 h 921549"/>
                    <a:gd name="connsiteX149" fmla="*/ 751881 w 941119"/>
                    <a:gd name="connsiteY149" fmla="*/ 474117 h 921549"/>
                    <a:gd name="connsiteX150" fmla="*/ 724075 w 941119"/>
                    <a:gd name="connsiteY150" fmla="*/ 478654 h 921549"/>
                    <a:gd name="connsiteX151" fmla="*/ 689063 w 941119"/>
                    <a:gd name="connsiteY151" fmla="*/ 486606 h 921549"/>
                    <a:gd name="connsiteX152" fmla="*/ 637061 w 941119"/>
                    <a:gd name="connsiteY152" fmla="*/ 504272 h 921549"/>
                    <a:gd name="connsiteX153" fmla="*/ 592069 w 941119"/>
                    <a:gd name="connsiteY153" fmla="*/ 528948 h 921549"/>
                    <a:gd name="connsiteX154" fmla="*/ 567073 w 941119"/>
                    <a:gd name="connsiteY154" fmla="*/ 549531 h 921549"/>
                    <a:gd name="connsiteX155" fmla="*/ 560153 w 941119"/>
                    <a:gd name="connsiteY155" fmla="*/ 556434 h 921549"/>
                    <a:gd name="connsiteX156" fmla="*/ 541312 w 941119"/>
                    <a:gd name="connsiteY156" fmla="*/ 578797 h 921549"/>
                    <a:gd name="connsiteX157" fmla="*/ 520355 w 941119"/>
                    <a:gd name="connsiteY157" fmla="*/ 613524 h 921549"/>
                    <a:gd name="connsiteX158" fmla="*/ 507350 w 941119"/>
                    <a:gd name="connsiteY158" fmla="*/ 644266 h 921549"/>
                    <a:gd name="connsiteX159" fmla="*/ 493314 w 941119"/>
                    <a:gd name="connsiteY159" fmla="*/ 692034 h 921549"/>
                    <a:gd name="connsiteX160" fmla="*/ 487514 w 941119"/>
                    <a:gd name="connsiteY160" fmla="*/ 720143 h 921549"/>
                    <a:gd name="connsiteX161" fmla="*/ 483137 w 941119"/>
                    <a:gd name="connsiteY161" fmla="*/ 747985 h 921549"/>
                    <a:gd name="connsiteX162" fmla="*/ 479971 w 941119"/>
                    <a:gd name="connsiteY162" fmla="*/ 771860 h 921549"/>
                    <a:gd name="connsiteX163" fmla="*/ 478281 w 941119"/>
                    <a:gd name="connsiteY163" fmla="*/ 786092 h 921549"/>
                    <a:gd name="connsiteX164" fmla="*/ 476929 w 941119"/>
                    <a:gd name="connsiteY164" fmla="*/ 802442 h 921549"/>
                    <a:gd name="connsiteX165" fmla="*/ 475310 w 941119"/>
                    <a:gd name="connsiteY165" fmla="*/ 822367 h 921549"/>
                    <a:gd name="connsiteX166" fmla="*/ 475185 w 941119"/>
                    <a:gd name="connsiteY166" fmla="*/ 823381 h 921549"/>
                    <a:gd name="connsiteX167" fmla="*/ 474064 w 941119"/>
                    <a:gd name="connsiteY167" fmla="*/ 844392 h 921549"/>
                    <a:gd name="connsiteX168" fmla="*/ 473246 w 941119"/>
                    <a:gd name="connsiteY168" fmla="*/ 859264 h 921549"/>
                    <a:gd name="connsiteX169" fmla="*/ 473015 w 941119"/>
                    <a:gd name="connsiteY169" fmla="*/ 869014 h 921549"/>
                    <a:gd name="connsiteX170" fmla="*/ 472178 w 941119"/>
                    <a:gd name="connsiteY170" fmla="*/ 884883 h 921549"/>
                    <a:gd name="connsiteX171" fmla="*/ 472036 w 941119"/>
                    <a:gd name="connsiteY171" fmla="*/ 888992 h 921549"/>
                    <a:gd name="connsiteX172" fmla="*/ 471912 w 941119"/>
                    <a:gd name="connsiteY172" fmla="*/ 916265 h 921549"/>
                    <a:gd name="connsiteX173" fmla="*/ 471965 w 941119"/>
                    <a:gd name="connsiteY173" fmla="*/ 921371 h 9215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</a:cxnLst>
                  <a:rect l="l" t="t" r="r" b="b"/>
                  <a:pathLst>
                    <a:path w="941119" h="921549">
                      <a:moveTo>
                        <a:pt x="471965" y="921371"/>
                      </a:moveTo>
                      <a:cubicBezTo>
                        <a:pt x="470378" y="916840"/>
                        <a:pt x="469718" y="912036"/>
                        <a:pt x="470026" y="907245"/>
                      </a:cubicBezTo>
                      <a:cubicBezTo>
                        <a:pt x="470026" y="900396"/>
                        <a:pt x="470026" y="893529"/>
                        <a:pt x="470026" y="886680"/>
                      </a:cubicBezTo>
                      <a:cubicBezTo>
                        <a:pt x="470102" y="882398"/>
                        <a:pt x="469859" y="878115"/>
                        <a:pt x="469296" y="873871"/>
                      </a:cubicBezTo>
                      <a:cubicBezTo>
                        <a:pt x="468951" y="870115"/>
                        <a:pt x="468857" y="866342"/>
                        <a:pt x="469012" y="862574"/>
                      </a:cubicBezTo>
                      <a:cubicBezTo>
                        <a:pt x="469012" y="858126"/>
                        <a:pt x="469279" y="853678"/>
                        <a:pt x="468211" y="849266"/>
                      </a:cubicBezTo>
                      <a:cubicBezTo>
                        <a:pt x="468003" y="847907"/>
                        <a:pt x="467937" y="846530"/>
                        <a:pt x="468016" y="845157"/>
                      </a:cubicBezTo>
                      <a:cubicBezTo>
                        <a:pt x="467891" y="840211"/>
                        <a:pt x="468229" y="835229"/>
                        <a:pt x="467144" y="830301"/>
                      </a:cubicBezTo>
                      <a:cubicBezTo>
                        <a:pt x="466896" y="828432"/>
                        <a:pt x="466838" y="826542"/>
                        <a:pt x="466966" y="824662"/>
                      </a:cubicBezTo>
                      <a:cubicBezTo>
                        <a:pt x="467130" y="821746"/>
                        <a:pt x="466872" y="818823"/>
                        <a:pt x="466201" y="815980"/>
                      </a:cubicBezTo>
                      <a:cubicBezTo>
                        <a:pt x="466059" y="815489"/>
                        <a:pt x="466005" y="814977"/>
                        <a:pt x="466041" y="814468"/>
                      </a:cubicBezTo>
                      <a:cubicBezTo>
                        <a:pt x="466414" y="808277"/>
                        <a:pt x="465027" y="802192"/>
                        <a:pt x="464813" y="796037"/>
                      </a:cubicBezTo>
                      <a:cubicBezTo>
                        <a:pt x="464635" y="791091"/>
                        <a:pt x="463746" y="786199"/>
                        <a:pt x="463176" y="781271"/>
                      </a:cubicBezTo>
                      <a:cubicBezTo>
                        <a:pt x="463038" y="780428"/>
                        <a:pt x="462943" y="779579"/>
                        <a:pt x="462892" y="778727"/>
                      </a:cubicBezTo>
                      <a:cubicBezTo>
                        <a:pt x="462629" y="773263"/>
                        <a:pt x="462034" y="767821"/>
                        <a:pt x="461113" y="762431"/>
                      </a:cubicBezTo>
                      <a:cubicBezTo>
                        <a:pt x="460686" y="759388"/>
                        <a:pt x="460401" y="756329"/>
                        <a:pt x="459992" y="753286"/>
                      </a:cubicBezTo>
                      <a:cubicBezTo>
                        <a:pt x="458498" y="742452"/>
                        <a:pt x="456754" y="731671"/>
                        <a:pt x="454904" y="720890"/>
                      </a:cubicBezTo>
                      <a:cubicBezTo>
                        <a:pt x="452420" y="705871"/>
                        <a:pt x="449159" y="690989"/>
                        <a:pt x="445137" y="676307"/>
                      </a:cubicBezTo>
                      <a:cubicBezTo>
                        <a:pt x="440458" y="659107"/>
                        <a:pt x="434573" y="642259"/>
                        <a:pt x="427524" y="625888"/>
                      </a:cubicBezTo>
                      <a:cubicBezTo>
                        <a:pt x="420559" y="609848"/>
                        <a:pt x="411982" y="594559"/>
                        <a:pt x="401924" y="580256"/>
                      </a:cubicBezTo>
                      <a:cubicBezTo>
                        <a:pt x="396960" y="573068"/>
                        <a:pt x="391427" y="566292"/>
                        <a:pt x="385378" y="559992"/>
                      </a:cubicBezTo>
                      <a:cubicBezTo>
                        <a:pt x="384293" y="558889"/>
                        <a:pt x="383333" y="557680"/>
                        <a:pt x="382372" y="556434"/>
                      </a:cubicBezTo>
                      <a:cubicBezTo>
                        <a:pt x="380666" y="554280"/>
                        <a:pt x="378714" y="552333"/>
                        <a:pt x="376554" y="550635"/>
                      </a:cubicBezTo>
                      <a:cubicBezTo>
                        <a:pt x="375722" y="550037"/>
                        <a:pt x="374925" y="549389"/>
                        <a:pt x="374170" y="548695"/>
                      </a:cubicBezTo>
                      <a:cubicBezTo>
                        <a:pt x="369525" y="544134"/>
                        <a:pt x="364594" y="539873"/>
                        <a:pt x="359404" y="535940"/>
                      </a:cubicBezTo>
                      <a:cubicBezTo>
                        <a:pt x="352144" y="530209"/>
                        <a:pt x="344501" y="524984"/>
                        <a:pt x="336526" y="520302"/>
                      </a:cubicBezTo>
                      <a:cubicBezTo>
                        <a:pt x="319182" y="510227"/>
                        <a:pt x="300888" y="501885"/>
                        <a:pt x="281909" y="495395"/>
                      </a:cubicBezTo>
                      <a:cubicBezTo>
                        <a:pt x="267490" y="490476"/>
                        <a:pt x="252821" y="486320"/>
                        <a:pt x="237966" y="482942"/>
                      </a:cubicBezTo>
                      <a:cubicBezTo>
                        <a:pt x="226473" y="480291"/>
                        <a:pt x="214927" y="477853"/>
                        <a:pt x="203239" y="476199"/>
                      </a:cubicBezTo>
                      <a:cubicBezTo>
                        <a:pt x="192760" y="474722"/>
                        <a:pt x="182335" y="472641"/>
                        <a:pt x="171839" y="471449"/>
                      </a:cubicBezTo>
                      <a:cubicBezTo>
                        <a:pt x="167444" y="470933"/>
                        <a:pt x="162943" y="470239"/>
                        <a:pt x="158585" y="470043"/>
                      </a:cubicBezTo>
                      <a:cubicBezTo>
                        <a:pt x="154226" y="469848"/>
                        <a:pt x="149690" y="469047"/>
                        <a:pt x="145349" y="468496"/>
                      </a:cubicBezTo>
                      <a:cubicBezTo>
                        <a:pt x="144341" y="468325"/>
                        <a:pt x="143326" y="468206"/>
                        <a:pt x="142306" y="468140"/>
                      </a:cubicBezTo>
                      <a:cubicBezTo>
                        <a:pt x="139033" y="468140"/>
                        <a:pt x="135795" y="467410"/>
                        <a:pt x="132611" y="467339"/>
                      </a:cubicBezTo>
                      <a:cubicBezTo>
                        <a:pt x="126420" y="467197"/>
                        <a:pt x="120353" y="465863"/>
                        <a:pt x="114180" y="466023"/>
                      </a:cubicBezTo>
                      <a:cubicBezTo>
                        <a:pt x="111788" y="466194"/>
                        <a:pt x="109383" y="465971"/>
                        <a:pt x="107063" y="465364"/>
                      </a:cubicBezTo>
                      <a:cubicBezTo>
                        <a:pt x="106570" y="465201"/>
                        <a:pt x="106053" y="465123"/>
                        <a:pt x="105533" y="465133"/>
                      </a:cubicBezTo>
                      <a:cubicBezTo>
                        <a:pt x="97972" y="465489"/>
                        <a:pt x="90518" y="464101"/>
                        <a:pt x="82975" y="463977"/>
                      </a:cubicBezTo>
                      <a:cubicBezTo>
                        <a:pt x="77838" y="464155"/>
                        <a:pt x="72695" y="463886"/>
                        <a:pt x="67604" y="463176"/>
                      </a:cubicBezTo>
                      <a:cubicBezTo>
                        <a:pt x="64708" y="462883"/>
                        <a:pt x="61794" y="462812"/>
                        <a:pt x="58887" y="462963"/>
                      </a:cubicBezTo>
                      <a:cubicBezTo>
                        <a:pt x="52037" y="462767"/>
                        <a:pt x="45170" y="463425"/>
                        <a:pt x="38374" y="462073"/>
                      </a:cubicBezTo>
                      <a:cubicBezTo>
                        <a:pt x="37010" y="461918"/>
                        <a:pt x="35634" y="461888"/>
                        <a:pt x="34265" y="461984"/>
                      </a:cubicBezTo>
                      <a:lnTo>
                        <a:pt x="4892" y="461931"/>
                      </a:lnTo>
                      <a:cubicBezTo>
                        <a:pt x="3677" y="462016"/>
                        <a:pt x="2458" y="461815"/>
                        <a:pt x="1334" y="461344"/>
                      </a:cubicBezTo>
                      <a:cubicBezTo>
                        <a:pt x="2348" y="461255"/>
                        <a:pt x="3380" y="461095"/>
                        <a:pt x="4394" y="461077"/>
                      </a:cubicBezTo>
                      <a:lnTo>
                        <a:pt x="22416" y="460952"/>
                      </a:lnTo>
                      <a:cubicBezTo>
                        <a:pt x="25991" y="461127"/>
                        <a:pt x="29574" y="460876"/>
                        <a:pt x="33090" y="460205"/>
                      </a:cubicBezTo>
                      <a:cubicBezTo>
                        <a:pt x="34449" y="459994"/>
                        <a:pt x="35828" y="459935"/>
                        <a:pt x="37200" y="460027"/>
                      </a:cubicBezTo>
                      <a:cubicBezTo>
                        <a:pt x="43035" y="460027"/>
                        <a:pt x="48853" y="460027"/>
                        <a:pt x="54688" y="460027"/>
                      </a:cubicBezTo>
                      <a:cubicBezTo>
                        <a:pt x="58111" y="460079"/>
                        <a:pt x="61533" y="459848"/>
                        <a:pt x="64918" y="459334"/>
                      </a:cubicBezTo>
                      <a:cubicBezTo>
                        <a:pt x="67984" y="459010"/>
                        <a:pt x="71070" y="458908"/>
                        <a:pt x="74151" y="459031"/>
                      </a:cubicBezTo>
                      <a:cubicBezTo>
                        <a:pt x="78781" y="459232"/>
                        <a:pt x="83420" y="458953"/>
                        <a:pt x="87992" y="458195"/>
                      </a:cubicBezTo>
                      <a:cubicBezTo>
                        <a:pt x="89689" y="457960"/>
                        <a:pt x="91405" y="457894"/>
                        <a:pt x="93116" y="457999"/>
                      </a:cubicBezTo>
                      <a:cubicBezTo>
                        <a:pt x="97226" y="458202"/>
                        <a:pt x="101346" y="457921"/>
                        <a:pt x="105391" y="457163"/>
                      </a:cubicBezTo>
                      <a:cubicBezTo>
                        <a:pt x="106750" y="456951"/>
                        <a:pt x="108129" y="456891"/>
                        <a:pt x="109501" y="456985"/>
                      </a:cubicBezTo>
                      <a:cubicBezTo>
                        <a:pt x="113269" y="457163"/>
                        <a:pt x="117046" y="456877"/>
                        <a:pt x="120744" y="456131"/>
                      </a:cubicBezTo>
                      <a:cubicBezTo>
                        <a:pt x="121919" y="455930"/>
                        <a:pt x="123113" y="455870"/>
                        <a:pt x="124302" y="455953"/>
                      </a:cubicBezTo>
                      <a:cubicBezTo>
                        <a:pt x="127048" y="456103"/>
                        <a:pt x="129801" y="455839"/>
                        <a:pt x="132468" y="455171"/>
                      </a:cubicBezTo>
                      <a:cubicBezTo>
                        <a:pt x="132964" y="455021"/>
                        <a:pt x="133482" y="454962"/>
                        <a:pt x="133998" y="454993"/>
                      </a:cubicBezTo>
                      <a:cubicBezTo>
                        <a:pt x="139335" y="455384"/>
                        <a:pt x="144530" y="453907"/>
                        <a:pt x="149850" y="453747"/>
                      </a:cubicBezTo>
                      <a:cubicBezTo>
                        <a:pt x="154262" y="453623"/>
                        <a:pt x="158745" y="452680"/>
                        <a:pt x="163050" y="452128"/>
                      </a:cubicBezTo>
                      <a:cubicBezTo>
                        <a:pt x="166964" y="451648"/>
                        <a:pt x="170878" y="451310"/>
                        <a:pt x="174774" y="450794"/>
                      </a:cubicBezTo>
                      <a:cubicBezTo>
                        <a:pt x="181036" y="449940"/>
                        <a:pt x="187228" y="448926"/>
                        <a:pt x="193543" y="448125"/>
                      </a:cubicBezTo>
                      <a:cubicBezTo>
                        <a:pt x="200499" y="447254"/>
                        <a:pt x="207384" y="445973"/>
                        <a:pt x="214251" y="444656"/>
                      </a:cubicBezTo>
                      <a:cubicBezTo>
                        <a:pt x="218290" y="443874"/>
                        <a:pt x="222364" y="443322"/>
                        <a:pt x="226367" y="442450"/>
                      </a:cubicBezTo>
                      <a:cubicBezTo>
                        <a:pt x="244963" y="438563"/>
                        <a:pt x="263323" y="433621"/>
                        <a:pt x="281357" y="427649"/>
                      </a:cubicBezTo>
                      <a:cubicBezTo>
                        <a:pt x="296960" y="422374"/>
                        <a:pt x="312103" y="415829"/>
                        <a:pt x="326634" y="408079"/>
                      </a:cubicBezTo>
                      <a:cubicBezTo>
                        <a:pt x="339643" y="401148"/>
                        <a:pt x="351963" y="392993"/>
                        <a:pt x="363425" y="383724"/>
                      </a:cubicBezTo>
                      <a:cubicBezTo>
                        <a:pt x="372173" y="376544"/>
                        <a:pt x="380335" y="368680"/>
                        <a:pt x="387834" y="360205"/>
                      </a:cubicBezTo>
                      <a:cubicBezTo>
                        <a:pt x="396875" y="350126"/>
                        <a:pt x="404875" y="339159"/>
                        <a:pt x="411708" y="327470"/>
                      </a:cubicBezTo>
                      <a:cubicBezTo>
                        <a:pt x="415925" y="320212"/>
                        <a:pt x="420195" y="312971"/>
                        <a:pt x="423681" y="305321"/>
                      </a:cubicBezTo>
                      <a:cubicBezTo>
                        <a:pt x="430088" y="291460"/>
                        <a:pt x="435585" y="277198"/>
                        <a:pt x="440138" y="262624"/>
                      </a:cubicBezTo>
                      <a:cubicBezTo>
                        <a:pt x="444158" y="249530"/>
                        <a:pt x="447699" y="236329"/>
                        <a:pt x="450527" y="222915"/>
                      </a:cubicBezTo>
                      <a:cubicBezTo>
                        <a:pt x="452129" y="215390"/>
                        <a:pt x="453801" y="207882"/>
                        <a:pt x="455082" y="200286"/>
                      </a:cubicBezTo>
                      <a:cubicBezTo>
                        <a:pt x="456363" y="192689"/>
                        <a:pt x="457448" y="185110"/>
                        <a:pt x="458640" y="177514"/>
                      </a:cubicBezTo>
                      <a:cubicBezTo>
                        <a:pt x="459191" y="173956"/>
                        <a:pt x="459743" y="170398"/>
                        <a:pt x="460419" y="166840"/>
                      </a:cubicBezTo>
                      <a:cubicBezTo>
                        <a:pt x="460917" y="163975"/>
                        <a:pt x="460881" y="161058"/>
                        <a:pt x="461415" y="158176"/>
                      </a:cubicBezTo>
                      <a:cubicBezTo>
                        <a:pt x="462234" y="153817"/>
                        <a:pt x="462340" y="149280"/>
                        <a:pt x="462803" y="144922"/>
                      </a:cubicBezTo>
                      <a:cubicBezTo>
                        <a:pt x="463319" y="139994"/>
                        <a:pt x="463870" y="135083"/>
                        <a:pt x="464422" y="130155"/>
                      </a:cubicBezTo>
                      <a:cubicBezTo>
                        <a:pt x="464562" y="129662"/>
                        <a:pt x="464651" y="129155"/>
                        <a:pt x="464689" y="128643"/>
                      </a:cubicBezTo>
                      <a:cubicBezTo>
                        <a:pt x="464368" y="122630"/>
                        <a:pt x="466005" y="116741"/>
                        <a:pt x="465881" y="110728"/>
                      </a:cubicBezTo>
                      <a:cubicBezTo>
                        <a:pt x="465758" y="108500"/>
                        <a:pt x="465987" y="106267"/>
                        <a:pt x="466557" y="104110"/>
                      </a:cubicBezTo>
                      <a:cubicBezTo>
                        <a:pt x="466720" y="103617"/>
                        <a:pt x="466799" y="103100"/>
                        <a:pt x="466788" y="102580"/>
                      </a:cubicBezTo>
                      <a:cubicBezTo>
                        <a:pt x="466397" y="95197"/>
                        <a:pt x="467998" y="87921"/>
                        <a:pt x="467944" y="80538"/>
                      </a:cubicBezTo>
                      <a:cubicBezTo>
                        <a:pt x="467823" y="76775"/>
                        <a:pt x="468069" y="73010"/>
                        <a:pt x="468674" y="69294"/>
                      </a:cubicBezTo>
                      <a:cubicBezTo>
                        <a:pt x="468983" y="66566"/>
                        <a:pt x="469078" y="63818"/>
                        <a:pt x="468958" y="61075"/>
                      </a:cubicBezTo>
                      <a:cubicBezTo>
                        <a:pt x="469101" y="55738"/>
                        <a:pt x="468585" y="50401"/>
                        <a:pt x="469795" y="45188"/>
                      </a:cubicBezTo>
                      <a:cubicBezTo>
                        <a:pt x="469988" y="43833"/>
                        <a:pt x="470029" y="42460"/>
                        <a:pt x="469919" y="41096"/>
                      </a:cubicBezTo>
                      <a:cubicBezTo>
                        <a:pt x="469919" y="30795"/>
                        <a:pt x="470079" y="20512"/>
                        <a:pt x="470026" y="10230"/>
                      </a:cubicBezTo>
                      <a:cubicBezTo>
                        <a:pt x="470088" y="7168"/>
                        <a:pt x="470741" y="4148"/>
                        <a:pt x="471947" y="1334"/>
                      </a:cubicBezTo>
                      <a:lnTo>
                        <a:pt x="471947" y="5462"/>
                      </a:lnTo>
                      <a:cubicBezTo>
                        <a:pt x="471947" y="13183"/>
                        <a:pt x="471947" y="20886"/>
                        <a:pt x="472054" y="28589"/>
                      </a:cubicBezTo>
                      <a:cubicBezTo>
                        <a:pt x="471995" y="32700"/>
                        <a:pt x="472239" y="36808"/>
                        <a:pt x="472783" y="40883"/>
                      </a:cubicBezTo>
                      <a:cubicBezTo>
                        <a:pt x="473128" y="44465"/>
                        <a:pt x="473223" y="48068"/>
                        <a:pt x="473068" y="51664"/>
                      </a:cubicBezTo>
                      <a:cubicBezTo>
                        <a:pt x="473193" y="57143"/>
                        <a:pt x="472819" y="62605"/>
                        <a:pt x="473904" y="68067"/>
                      </a:cubicBezTo>
                      <a:cubicBezTo>
                        <a:pt x="474171" y="70429"/>
                        <a:pt x="474237" y="72809"/>
                        <a:pt x="474100" y="75183"/>
                      </a:cubicBezTo>
                      <a:cubicBezTo>
                        <a:pt x="473904" y="79121"/>
                        <a:pt x="474173" y="83068"/>
                        <a:pt x="474900" y="86942"/>
                      </a:cubicBezTo>
                      <a:cubicBezTo>
                        <a:pt x="475098" y="88117"/>
                        <a:pt x="475164" y="89311"/>
                        <a:pt x="475096" y="90500"/>
                      </a:cubicBezTo>
                      <a:cubicBezTo>
                        <a:pt x="474922" y="94955"/>
                        <a:pt x="475219" y="99416"/>
                        <a:pt x="475986" y="103808"/>
                      </a:cubicBezTo>
                      <a:cubicBezTo>
                        <a:pt x="476210" y="105333"/>
                        <a:pt x="476263" y="106878"/>
                        <a:pt x="476146" y="108415"/>
                      </a:cubicBezTo>
                      <a:cubicBezTo>
                        <a:pt x="476012" y="110988"/>
                        <a:pt x="476263" y="113567"/>
                        <a:pt x="476893" y="116065"/>
                      </a:cubicBezTo>
                      <a:cubicBezTo>
                        <a:pt x="477041" y="116561"/>
                        <a:pt x="477101" y="117079"/>
                        <a:pt x="477071" y="117595"/>
                      </a:cubicBezTo>
                      <a:cubicBezTo>
                        <a:pt x="476715" y="123271"/>
                        <a:pt x="478085" y="128821"/>
                        <a:pt x="478316" y="134479"/>
                      </a:cubicBezTo>
                      <a:cubicBezTo>
                        <a:pt x="478530" y="139407"/>
                        <a:pt x="479455" y="144299"/>
                        <a:pt x="480095" y="149227"/>
                      </a:cubicBezTo>
                      <a:cubicBezTo>
                        <a:pt x="480487" y="152607"/>
                        <a:pt x="480771" y="156023"/>
                        <a:pt x="481163" y="159421"/>
                      </a:cubicBezTo>
                      <a:cubicBezTo>
                        <a:pt x="483600" y="180129"/>
                        <a:pt x="487123" y="200659"/>
                        <a:pt x="491339" y="221083"/>
                      </a:cubicBezTo>
                      <a:cubicBezTo>
                        <a:pt x="495486" y="241209"/>
                        <a:pt x="501124" y="260999"/>
                        <a:pt x="508204" y="280290"/>
                      </a:cubicBezTo>
                      <a:cubicBezTo>
                        <a:pt x="515675" y="301299"/>
                        <a:pt x="525842" y="321247"/>
                        <a:pt x="538448" y="339639"/>
                      </a:cubicBezTo>
                      <a:cubicBezTo>
                        <a:pt x="542878" y="345955"/>
                        <a:pt x="547521" y="352092"/>
                        <a:pt x="552556" y="357928"/>
                      </a:cubicBezTo>
                      <a:cubicBezTo>
                        <a:pt x="557146" y="363265"/>
                        <a:pt x="562092" y="368246"/>
                        <a:pt x="567073" y="373210"/>
                      </a:cubicBezTo>
                      <a:cubicBezTo>
                        <a:pt x="573448" y="379424"/>
                        <a:pt x="580293" y="385133"/>
                        <a:pt x="587550" y="390289"/>
                      </a:cubicBezTo>
                      <a:cubicBezTo>
                        <a:pt x="594471" y="395341"/>
                        <a:pt x="601694" y="399949"/>
                        <a:pt x="609077" y="404325"/>
                      </a:cubicBezTo>
                      <a:cubicBezTo>
                        <a:pt x="620349" y="410876"/>
                        <a:pt x="632106" y="416549"/>
                        <a:pt x="644249" y="421297"/>
                      </a:cubicBezTo>
                      <a:cubicBezTo>
                        <a:pt x="660441" y="427810"/>
                        <a:pt x="677090" y="433128"/>
                        <a:pt x="694062" y="437202"/>
                      </a:cubicBezTo>
                      <a:cubicBezTo>
                        <a:pt x="704363" y="439657"/>
                        <a:pt x="714681" y="442148"/>
                        <a:pt x="725106" y="444087"/>
                      </a:cubicBezTo>
                      <a:cubicBezTo>
                        <a:pt x="732312" y="445439"/>
                        <a:pt x="739517" y="446898"/>
                        <a:pt x="746846" y="447645"/>
                      </a:cubicBezTo>
                      <a:cubicBezTo>
                        <a:pt x="755155" y="448570"/>
                        <a:pt x="763392" y="450171"/>
                        <a:pt x="771664" y="451328"/>
                      </a:cubicBezTo>
                      <a:cubicBezTo>
                        <a:pt x="776076" y="451933"/>
                        <a:pt x="780560" y="452164"/>
                        <a:pt x="784936" y="452644"/>
                      </a:cubicBezTo>
                      <a:cubicBezTo>
                        <a:pt x="790024" y="453178"/>
                        <a:pt x="795112" y="453836"/>
                        <a:pt x="800200" y="454423"/>
                      </a:cubicBezTo>
                      <a:cubicBezTo>
                        <a:pt x="801552" y="454566"/>
                        <a:pt x="802922" y="454655"/>
                        <a:pt x="804292" y="454672"/>
                      </a:cubicBezTo>
                      <a:cubicBezTo>
                        <a:pt x="806689" y="454575"/>
                        <a:pt x="809085" y="454827"/>
                        <a:pt x="811408" y="455420"/>
                      </a:cubicBezTo>
                      <a:cubicBezTo>
                        <a:pt x="811734" y="455535"/>
                        <a:pt x="812077" y="455589"/>
                        <a:pt x="812422" y="455580"/>
                      </a:cubicBezTo>
                      <a:cubicBezTo>
                        <a:pt x="818453" y="455242"/>
                        <a:pt x="824342" y="456683"/>
                        <a:pt x="830337" y="456754"/>
                      </a:cubicBezTo>
                      <a:cubicBezTo>
                        <a:pt x="833424" y="456581"/>
                        <a:pt x="836520" y="456838"/>
                        <a:pt x="839535" y="457519"/>
                      </a:cubicBezTo>
                      <a:cubicBezTo>
                        <a:pt x="840031" y="457667"/>
                        <a:pt x="840549" y="457727"/>
                        <a:pt x="841065" y="457697"/>
                      </a:cubicBezTo>
                      <a:cubicBezTo>
                        <a:pt x="851010" y="457305"/>
                        <a:pt x="860866" y="459280"/>
                        <a:pt x="870829" y="458871"/>
                      </a:cubicBezTo>
                      <a:cubicBezTo>
                        <a:pt x="873739" y="458656"/>
                        <a:pt x="876666" y="458876"/>
                        <a:pt x="879510" y="459529"/>
                      </a:cubicBezTo>
                      <a:cubicBezTo>
                        <a:pt x="880859" y="459773"/>
                        <a:pt x="882232" y="459857"/>
                        <a:pt x="883602" y="459778"/>
                      </a:cubicBezTo>
                      <a:cubicBezTo>
                        <a:pt x="889082" y="459778"/>
                        <a:pt x="894579" y="459778"/>
                        <a:pt x="900059" y="459885"/>
                      </a:cubicBezTo>
                      <a:cubicBezTo>
                        <a:pt x="904513" y="459778"/>
                        <a:pt x="908970" y="460029"/>
                        <a:pt x="913384" y="460632"/>
                      </a:cubicBezTo>
                      <a:cubicBezTo>
                        <a:pt x="916621" y="460979"/>
                        <a:pt x="919883" y="461052"/>
                        <a:pt x="923133" y="460846"/>
                      </a:cubicBezTo>
                      <a:cubicBezTo>
                        <a:pt x="928970" y="460760"/>
                        <a:pt x="934807" y="460986"/>
                        <a:pt x="940621" y="461522"/>
                      </a:cubicBezTo>
                      <a:cubicBezTo>
                        <a:pt x="939589" y="461629"/>
                        <a:pt x="938575" y="461789"/>
                        <a:pt x="937561" y="461806"/>
                      </a:cubicBezTo>
                      <a:lnTo>
                        <a:pt x="906694" y="461949"/>
                      </a:lnTo>
                      <a:cubicBezTo>
                        <a:pt x="904636" y="461913"/>
                        <a:pt x="902578" y="462093"/>
                        <a:pt x="900557" y="462482"/>
                      </a:cubicBezTo>
                      <a:cubicBezTo>
                        <a:pt x="899043" y="462762"/>
                        <a:pt x="897506" y="462881"/>
                        <a:pt x="895967" y="462838"/>
                      </a:cubicBezTo>
                      <a:cubicBezTo>
                        <a:pt x="890985" y="462838"/>
                        <a:pt x="886022" y="462838"/>
                        <a:pt x="881040" y="462945"/>
                      </a:cubicBezTo>
                      <a:cubicBezTo>
                        <a:pt x="877618" y="462927"/>
                        <a:pt x="874200" y="463160"/>
                        <a:pt x="870811" y="463639"/>
                      </a:cubicBezTo>
                      <a:cubicBezTo>
                        <a:pt x="867400" y="463968"/>
                        <a:pt x="863970" y="464076"/>
                        <a:pt x="860546" y="463959"/>
                      </a:cubicBezTo>
                      <a:cubicBezTo>
                        <a:pt x="857119" y="463838"/>
                        <a:pt x="853691" y="464082"/>
                        <a:pt x="850316" y="464688"/>
                      </a:cubicBezTo>
                      <a:cubicBezTo>
                        <a:pt x="848450" y="464966"/>
                        <a:pt x="846561" y="465055"/>
                        <a:pt x="844677" y="464955"/>
                      </a:cubicBezTo>
                      <a:cubicBezTo>
                        <a:pt x="840565" y="464795"/>
                        <a:pt x="836450" y="465082"/>
                        <a:pt x="832401" y="465809"/>
                      </a:cubicBezTo>
                      <a:cubicBezTo>
                        <a:pt x="830876" y="466035"/>
                        <a:pt x="829332" y="466101"/>
                        <a:pt x="827793" y="466005"/>
                      </a:cubicBezTo>
                      <a:cubicBezTo>
                        <a:pt x="824707" y="465829"/>
                        <a:pt x="821609" y="466092"/>
                        <a:pt x="818596" y="466788"/>
                      </a:cubicBezTo>
                      <a:cubicBezTo>
                        <a:pt x="818101" y="466944"/>
                        <a:pt x="817582" y="467005"/>
                        <a:pt x="817066" y="466966"/>
                      </a:cubicBezTo>
                      <a:cubicBezTo>
                        <a:pt x="811391" y="466539"/>
                        <a:pt x="805787" y="467695"/>
                        <a:pt x="800200" y="468264"/>
                      </a:cubicBezTo>
                      <a:cubicBezTo>
                        <a:pt x="795290" y="468762"/>
                        <a:pt x="790327" y="469065"/>
                        <a:pt x="785416" y="469777"/>
                      </a:cubicBezTo>
                      <a:cubicBezTo>
                        <a:pt x="781378" y="470364"/>
                        <a:pt x="777286" y="470862"/>
                        <a:pt x="773194" y="471182"/>
                      </a:cubicBezTo>
                      <a:cubicBezTo>
                        <a:pt x="769458" y="471484"/>
                        <a:pt x="765722" y="471965"/>
                        <a:pt x="762004" y="472481"/>
                      </a:cubicBezTo>
                      <a:cubicBezTo>
                        <a:pt x="758624" y="472943"/>
                        <a:pt x="755279" y="473762"/>
                        <a:pt x="751881" y="474117"/>
                      </a:cubicBezTo>
                      <a:cubicBezTo>
                        <a:pt x="742541" y="475149"/>
                        <a:pt x="733308" y="476928"/>
                        <a:pt x="724075" y="478654"/>
                      </a:cubicBezTo>
                      <a:cubicBezTo>
                        <a:pt x="712315" y="480860"/>
                        <a:pt x="700609" y="483493"/>
                        <a:pt x="689063" y="486606"/>
                      </a:cubicBezTo>
                      <a:cubicBezTo>
                        <a:pt x="671320" y="491214"/>
                        <a:pt x="653939" y="497119"/>
                        <a:pt x="637061" y="504272"/>
                      </a:cubicBezTo>
                      <a:cubicBezTo>
                        <a:pt x="621276" y="510972"/>
                        <a:pt x="606203" y="519240"/>
                        <a:pt x="592069" y="528948"/>
                      </a:cubicBezTo>
                      <a:cubicBezTo>
                        <a:pt x="583147" y="535061"/>
                        <a:pt x="574784" y="541947"/>
                        <a:pt x="567073" y="549531"/>
                      </a:cubicBezTo>
                      <a:cubicBezTo>
                        <a:pt x="564778" y="551844"/>
                        <a:pt x="562483" y="554157"/>
                        <a:pt x="560153" y="556434"/>
                      </a:cubicBezTo>
                      <a:cubicBezTo>
                        <a:pt x="553214" y="563307"/>
                        <a:pt x="546908" y="570791"/>
                        <a:pt x="541312" y="578797"/>
                      </a:cubicBezTo>
                      <a:cubicBezTo>
                        <a:pt x="533346" y="589752"/>
                        <a:pt x="526335" y="601369"/>
                        <a:pt x="520355" y="613524"/>
                      </a:cubicBezTo>
                      <a:cubicBezTo>
                        <a:pt x="515516" y="623558"/>
                        <a:pt x="511181" y="633805"/>
                        <a:pt x="507350" y="644266"/>
                      </a:cubicBezTo>
                      <a:cubicBezTo>
                        <a:pt x="501720" y="659893"/>
                        <a:pt x="497032" y="675844"/>
                        <a:pt x="493314" y="692034"/>
                      </a:cubicBezTo>
                      <a:cubicBezTo>
                        <a:pt x="491143" y="701356"/>
                        <a:pt x="489275" y="710749"/>
                        <a:pt x="487514" y="720143"/>
                      </a:cubicBezTo>
                      <a:cubicBezTo>
                        <a:pt x="485753" y="729536"/>
                        <a:pt x="484383" y="738663"/>
                        <a:pt x="483137" y="747985"/>
                      </a:cubicBezTo>
                      <a:cubicBezTo>
                        <a:pt x="482088" y="755937"/>
                        <a:pt x="481163" y="763996"/>
                        <a:pt x="479971" y="771860"/>
                      </a:cubicBezTo>
                      <a:cubicBezTo>
                        <a:pt x="479259" y="776592"/>
                        <a:pt x="479811" y="781467"/>
                        <a:pt x="478281" y="786092"/>
                      </a:cubicBezTo>
                      <a:cubicBezTo>
                        <a:pt x="478241" y="791568"/>
                        <a:pt x="477788" y="797033"/>
                        <a:pt x="476929" y="802442"/>
                      </a:cubicBezTo>
                      <a:cubicBezTo>
                        <a:pt x="476253" y="809077"/>
                        <a:pt x="476733" y="815802"/>
                        <a:pt x="475310" y="822367"/>
                      </a:cubicBezTo>
                      <a:cubicBezTo>
                        <a:pt x="475233" y="822700"/>
                        <a:pt x="475192" y="823039"/>
                        <a:pt x="475185" y="823381"/>
                      </a:cubicBezTo>
                      <a:cubicBezTo>
                        <a:pt x="475452" y="830497"/>
                        <a:pt x="474349" y="837400"/>
                        <a:pt x="474064" y="844392"/>
                      </a:cubicBezTo>
                      <a:cubicBezTo>
                        <a:pt x="474128" y="849362"/>
                        <a:pt x="473856" y="854331"/>
                        <a:pt x="473246" y="859264"/>
                      </a:cubicBezTo>
                      <a:cubicBezTo>
                        <a:pt x="472927" y="862504"/>
                        <a:pt x="472851" y="865763"/>
                        <a:pt x="473015" y="869014"/>
                      </a:cubicBezTo>
                      <a:cubicBezTo>
                        <a:pt x="472872" y="874351"/>
                        <a:pt x="473370" y="879688"/>
                        <a:pt x="472178" y="884883"/>
                      </a:cubicBezTo>
                      <a:cubicBezTo>
                        <a:pt x="471988" y="886244"/>
                        <a:pt x="471940" y="887621"/>
                        <a:pt x="472036" y="888992"/>
                      </a:cubicBezTo>
                      <a:cubicBezTo>
                        <a:pt x="472036" y="898089"/>
                        <a:pt x="471995" y="907180"/>
                        <a:pt x="471912" y="916265"/>
                      </a:cubicBezTo>
                      <a:cubicBezTo>
                        <a:pt x="471947" y="917955"/>
                        <a:pt x="471965" y="919663"/>
                        <a:pt x="471965" y="92137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</p:grpSp>
        </p:grpSp>
      </p:grpSp>
      <p:sp>
        <p:nvSpPr>
          <p:cNvPr id="25" name="图形 136"/>
          <p:cNvSpPr/>
          <p:nvPr/>
        </p:nvSpPr>
        <p:spPr>
          <a:xfrm>
            <a:off x="2656115" y="5696496"/>
            <a:ext cx="531585" cy="520530"/>
          </a:xfrm>
          <a:custGeom>
            <a:avLst/>
            <a:gdLst>
              <a:gd name="connsiteX0" fmla="*/ 471965 w 941119"/>
              <a:gd name="connsiteY0" fmla="*/ 921371 h 921549"/>
              <a:gd name="connsiteX1" fmla="*/ 470026 w 941119"/>
              <a:gd name="connsiteY1" fmla="*/ 907245 h 921549"/>
              <a:gd name="connsiteX2" fmla="*/ 470026 w 941119"/>
              <a:gd name="connsiteY2" fmla="*/ 886680 h 921549"/>
              <a:gd name="connsiteX3" fmla="*/ 469296 w 941119"/>
              <a:gd name="connsiteY3" fmla="*/ 873871 h 921549"/>
              <a:gd name="connsiteX4" fmla="*/ 469012 w 941119"/>
              <a:gd name="connsiteY4" fmla="*/ 862574 h 921549"/>
              <a:gd name="connsiteX5" fmla="*/ 468211 w 941119"/>
              <a:gd name="connsiteY5" fmla="*/ 849266 h 921549"/>
              <a:gd name="connsiteX6" fmla="*/ 468016 w 941119"/>
              <a:gd name="connsiteY6" fmla="*/ 845157 h 921549"/>
              <a:gd name="connsiteX7" fmla="*/ 467144 w 941119"/>
              <a:gd name="connsiteY7" fmla="*/ 830301 h 921549"/>
              <a:gd name="connsiteX8" fmla="*/ 466966 w 941119"/>
              <a:gd name="connsiteY8" fmla="*/ 824662 h 921549"/>
              <a:gd name="connsiteX9" fmla="*/ 466201 w 941119"/>
              <a:gd name="connsiteY9" fmla="*/ 815980 h 921549"/>
              <a:gd name="connsiteX10" fmla="*/ 466041 w 941119"/>
              <a:gd name="connsiteY10" fmla="*/ 814468 h 921549"/>
              <a:gd name="connsiteX11" fmla="*/ 464813 w 941119"/>
              <a:gd name="connsiteY11" fmla="*/ 796037 h 921549"/>
              <a:gd name="connsiteX12" fmla="*/ 463176 w 941119"/>
              <a:gd name="connsiteY12" fmla="*/ 781271 h 921549"/>
              <a:gd name="connsiteX13" fmla="*/ 462892 w 941119"/>
              <a:gd name="connsiteY13" fmla="*/ 778727 h 921549"/>
              <a:gd name="connsiteX14" fmla="*/ 461113 w 941119"/>
              <a:gd name="connsiteY14" fmla="*/ 762431 h 921549"/>
              <a:gd name="connsiteX15" fmla="*/ 459992 w 941119"/>
              <a:gd name="connsiteY15" fmla="*/ 753286 h 921549"/>
              <a:gd name="connsiteX16" fmla="*/ 454904 w 941119"/>
              <a:gd name="connsiteY16" fmla="*/ 720890 h 921549"/>
              <a:gd name="connsiteX17" fmla="*/ 445137 w 941119"/>
              <a:gd name="connsiteY17" fmla="*/ 676307 h 921549"/>
              <a:gd name="connsiteX18" fmla="*/ 427524 w 941119"/>
              <a:gd name="connsiteY18" fmla="*/ 625888 h 921549"/>
              <a:gd name="connsiteX19" fmla="*/ 401924 w 941119"/>
              <a:gd name="connsiteY19" fmla="*/ 580256 h 921549"/>
              <a:gd name="connsiteX20" fmla="*/ 385378 w 941119"/>
              <a:gd name="connsiteY20" fmla="*/ 559992 h 921549"/>
              <a:gd name="connsiteX21" fmla="*/ 382372 w 941119"/>
              <a:gd name="connsiteY21" fmla="*/ 556434 h 921549"/>
              <a:gd name="connsiteX22" fmla="*/ 376554 w 941119"/>
              <a:gd name="connsiteY22" fmla="*/ 550635 h 921549"/>
              <a:gd name="connsiteX23" fmla="*/ 374170 w 941119"/>
              <a:gd name="connsiteY23" fmla="*/ 548695 h 921549"/>
              <a:gd name="connsiteX24" fmla="*/ 359404 w 941119"/>
              <a:gd name="connsiteY24" fmla="*/ 535940 h 921549"/>
              <a:gd name="connsiteX25" fmla="*/ 336526 w 941119"/>
              <a:gd name="connsiteY25" fmla="*/ 520302 h 921549"/>
              <a:gd name="connsiteX26" fmla="*/ 281909 w 941119"/>
              <a:gd name="connsiteY26" fmla="*/ 495395 h 921549"/>
              <a:gd name="connsiteX27" fmla="*/ 237966 w 941119"/>
              <a:gd name="connsiteY27" fmla="*/ 482942 h 921549"/>
              <a:gd name="connsiteX28" fmla="*/ 203239 w 941119"/>
              <a:gd name="connsiteY28" fmla="*/ 476199 h 921549"/>
              <a:gd name="connsiteX29" fmla="*/ 171839 w 941119"/>
              <a:gd name="connsiteY29" fmla="*/ 471449 h 921549"/>
              <a:gd name="connsiteX30" fmla="*/ 158585 w 941119"/>
              <a:gd name="connsiteY30" fmla="*/ 470043 h 921549"/>
              <a:gd name="connsiteX31" fmla="*/ 145349 w 941119"/>
              <a:gd name="connsiteY31" fmla="*/ 468496 h 921549"/>
              <a:gd name="connsiteX32" fmla="*/ 142306 w 941119"/>
              <a:gd name="connsiteY32" fmla="*/ 468140 h 921549"/>
              <a:gd name="connsiteX33" fmla="*/ 132611 w 941119"/>
              <a:gd name="connsiteY33" fmla="*/ 467339 h 921549"/>
              <a:gd name="connsiteX34" fmla="*/ 114180 w 941119"/>
              <a:gd name="connsiteY34" fmla="*/ 466023 h 921549"/>
              <a:gd name="connsiteX35" fmla="*/ 107063 w 941119"/>
              <a:gd name="connsiteY35" fmla="*/ 465364 h 921549"/>
              <a:gd name="connsiteX36" fmla="*/ 105533 w 941119"/>
              <a:gd name="connsiteY36" fmla="*/ 465133 h 921549"/>
              <a:gd name="connsiteX37" fmla="*/ 82975 w 941119"/>
              <a:gd name="connsiteY37" fmla="*/ 463977 h 921549"/>
              <a:gd name="connsiteX38" fmla="*/ 67604 w 941119"/>
              <a:gd name="connsiteY38" fmla="*/ 463176 h 921549"/>
              <a:gd name="connsiteX39" fmla="*/ 58887 w 941119"/>
              <a:gd name="connsiteY39" fmla="*/ 462963 h 921549"/>
              <a:gd name="connsiteX40" fmla="*/ 38374 w 941119"/>
              <a:gd name="connsiteY40" fmla="*/ 462073 h 921549"/>
              <a:gd name="connsiteX41" fmla="*/ 34265 w 941119"/>
              <a:gd name="connsiteY41" fmla="*/ 461984 h 921549"/>
              <a:gd name="connsiteX42" fmla="*/ 4892 w 941119"/>
              <a:gd name="connsiteY42" fmla="*/ 461931 h 921549"/>
              <a:gd name="connsiteX43" fmla="*/ 1334 w 941119"/>
              <a:gd name="connsiteY43" fmla="*/ 461344 h 921549"/>
              <a:gd name="connsiteX44" fmla="*/ 4394 w 941119"/>
              <a:gd name="connsiteY44" fmla="*/ 461077 h 921549"/>
              <a:gd name="connsiteX45" fmla="*/ 22416 w 941119"/>
              <a:gd name="connsiteY45" fmla="*/ 460952 h 921549"/>
              <a:gd name="connsiteX46" fmla="*/ 33090 w 941119"/>
              <a:gd name="connsiteY46" fmla="*/ 460205 h 921549"/>
              <a:gd name="connsiteX47" fmla="*/ 37200 w 941119"/>
              <a:gd name="connsiteY47" fmla="*/ 460027 h 921549"/>
              <a:gd name="connsiteX48" fmla="*/ 54688 w 941119"/>
              <a:gd name="connsiteY48" fmla="*/ 460027 h 921549"/>
              <a:gd name="connsiteX49" fmla="*/ 64918 w 941119"/>
              <a:gd name="connsiteY49" fmla="*/ 459334 h 921549"/>
              <a:gd name="connsiteX50" fmla="*/ 74151 w 941119"/>
              <a:gd name="connsiteY50" fmla="*/ 459031 h 921549"/>
              <a:gd name="connsiteX51" fmla="*/ 87992 w 941119"/>
              <a:gd name="connsiteY51" fmla="*/ 458195 h 921549"/>
              <a:gd name="connsiteX52" fmla="*/ 93116 w 941119"/>
              <a:gd name="connsiteY52" fmla="*/ 457999 h 921549"/>
              <a:gd name="connsiteX53" fmla="*/ 105391 w 941119"/>
              <a:gd name="connsiteY53" fmla="*/ 457163 h 921549"/>
              <a:gd name="connsiteX54" fmla="*/ 109501 w 941119"/>
              <a:gd name="connsiteY54" fmla="*/ 456985 h 921549"/>
              <a:gd name="connsiteX55" fmla="*/ 120744 w 941119"/>
              <a:gd name="connsiteY55" fmla="*/ 456131 h 921549"/>
              <a:gd name="connsiteX56" fmla="*/ 124302 w 941119"/>
              <a:gd name="connsiteY56" fmla="*/ 455953 h 921549"/>
              <a:gd name="connsiteX57" fmla="*/ 132468 w 941119"/>
              <a:gd name="connsiteY57" fmla="*/ 455171 h 921549"/>
              <a:gd name="connsiteX58" fmla="*/ 133998 w 941119"/>
              <a:gd name="connsiteY58" fmla="*/ 454993 h 921549"/>
              <a:gd name="connsiteX59" fmla="*/ 149850 w 941119"/>
              <a:gd name="connsiteY59" fmla="*/ 453747 h 921549"/>
              <a:gd name="connsiteX60" fmla="*/ 163050 w 941119"/>
              <a:gd name="connsiteY60" fmla="*/ 452128 h 921549"/>
              <a:gd name="connsiteX61" fmla="*/ 174774 w 941119"/>
              <a:gd name="connsiteY61" fmla="*/ 450794 h 921549"/>
              <a:gd name="connsiteX62" fmla="*/ 193543 w 941119"/>
              <a:gd name="connsiteY62" fmla="*/ 448125 h 921549"/>
              <a:gd name="connsiteX63" fmla="*/ 214251 w 941119"/>
              <a:gd name="connsiteY63" fmla="*/ 444656 h 921549"/>
              <a:gd name="connsiteX64" fmla="*/ 226367 w 941119"/>
              <a:gd name="connsiteY64" fmla="*/ 442450 h 921549"/>
              <a:gd name="connsiteX65" fmla="*/ 281357 w 941119"/>
              <a:gd name="connsiteY65" fmla="*/ 427649 h 921549"/>
              <a:gd name="connsiteX66" fmla="*/ 326634 w 941119"/>
              <a:gd name="connsiteY66" fmla="*/ 408079 h 921549"/>
              <a:gd name="connsiteX67" fmla="*/ 363425 w 941119"/>
              <a:gd name="connsiteY67" fmla="*/ 383724 h 921549"/>
              <a:gd name="connsiteX68" fmla="*/ 387834 w 941119"/>
              <a:gd name="connsiteY68" fmla="*/ 360205 h 921549"/>
              <a:gd name="connsiteX69" fmla="*/ 411708 w 941119"/>
              <a:gd name="connsiteY69" fmla="*/ 327470 h 921549"/>
              <a:gd name="connsiteX70" fmla="*/ 423681 w 941119"/>
              <a:gd name="connsiteY70" fmla="*/ 305321 h 921549"/>
              <a:gd name="connsiteX71" fmla="*/ 440138 w 941119"/>
              <a:gd name="connsiteY71" fmla="*/ 262624 h 921549"/>
              <a:gd name="connsiteX72" fmla="*/ 450527 w 941119"/>
              <a:gd name="connsiteY72" fmla="*/ 222915 h 921549"/>
              <a:gd name="connsiteX73" fmla="*/ 455082 w 941119"/>
              <a:gd name="connsiteY73" fmla="*/ 200286 h 921549"/>
              <a:gd name="connsiteX74" fmla="*/ 458640 w 941119"/>
              <a:gd name="connsiteY74" fmla="*/ 177514 h 921549"/>
              <a:gd name="connsiteX75" fmla="*/ 460419 w 941119"/>
              <a:gd name="connsiteY75" fmla="*/ 166840 h 921549"/>
              <a:gd name="connsiteX76" fmla="*/ 461415 w 941119"/>
              <a:gd name="connsiteY76" fmla="*/ 158176 h 921549"/>
              <a:gd name="connsiteX77" fmla="*/ 462803 w 941119"/>
              <a:gd name="connsiteY77" fmla="*/ 144922 h 921549"/>
              <a:gd name="connsiteX78" fmla="*/ 464422 w 941119"/>
              <a:gd name="connsiteY78" fmla="*/ 130155 h 921549"/>
              <a:gd name="connsiteX79" fmla="*/ 464689 w 941119"/>
              <a:gd name="connsiteY79" fmla="*/ 128643 h 921549"/>
              <a:gd name="connsiteX80" fmla="*/ 465881 w 941119"/>
              <a:gd name="connsiteY80" fmla="*/ 110728 h 921549"/>
              <a:gd name="connsiteX81" fmla="*/ 466557 w 941119"/>
              <a:gd name="connsiteY81" fmla="*/ 104110 h 921549"/>
              <a:gd name="connsiteX82" fmla="*/ 466788 w 941119"/>
              <a:gd name="connsiteY82" fmla="*/ 102580 h 921549"/>
              <a:gd name="connsiteX83" fmla="*/ 467944 w 941119"/>
              <a:gd name="connsiteY83" fmla="*/ 80538 h 921549"/>
              <a:gd name="connsiteX84" fmla="*/ 468674 w 941119"/>
              <a:gd name="connsiteY84" fmla="*/ 69294 h 921549"/>
              <a:gd name="connsiteX85" fmla="*/ 468958 w 941119"/>
              <a:gd name="connsiteY85" fmla="*/ 61075 h 921549"/>
              <a:gd name="connsiteX86" fmla="*/ 469795 w 941119"/>
              <a:gd name="connsiteY86" fmla="*/ 45188 h 921549"/>
              <a:gd name="connsiteX87" fmla="*/ 469919 w 941119"/>
              <a:gd name="connsiteY87" fmla="*/ 41096 h 921549"/>
              <a:gd name="connsiteX88" fmla="*/ 470026 w 941119"/>
              <a:gd name="connsiteY88" fmla="*/ 10230 h 921549"/>
              <a:gd name="connsiteX89" fmla="*/ 471947 w 941119"/>
              <a:gd name="connsiteY89" fmla="*/ 1334 h 921549"/>
              <a:gd name="connsiteX90" fmla="*/ 471947 w 941119"/>
              <a:gd name="connsiteY90" fmla="*/ 5462 h 921549"/>
              <a:gd name="connsiteX91" fmla="*/ 472054 w 941119"/>
              <a:gd name="connsiteY91" fmla="*/ 28589 h 921549"/>
              <a:gd name="connsiteX92" fmla="*/ 472783 w 941119"/>
              <a:gd name="connsiteY92" fmla="*/ 40883 h 921549"/>
              <a:gd name="connsiteX93" fmla="*/ 473068 w 941119"/>
              <a:gd name="connsiteY93" fmla="*/ 51664 h 921549"/>
              <a:gd name="connsiteX94" fmla="*/ 473904 w 941119"/>
              <a:gd name="connsiteY94" fmla="*/ 68067 h 921549"/>
              <a:gd name="connsiteX95" fmla="*/ 474100 w 941119"/>
              <a:gd name="connsiteY95" fmla="*/ 75183 h 921549"/>
              <a:gd name="connsiteX96" fmla="*/ 474900 w 941119"/>
              <a:gd name="connsiteY96" fmla="*/ 86942 h 921549"/>
              <a:gd name="connsiteX97" fmla="*/ 475096 w 941119"/>
              <a:gd name="connsiteY97" fmla="*/ 90500 h 921549"/>
              <a:gd name="connsiteX98" fmla="*/ 475986 w 941119"/>
              <a:gd name="connsiteY98" fmla="*/ 103808 h 921549"/>
              <a:gd name="connsiteX99" fmla="*/ 476146 w 941119"/>
              <a:gd name="connsiteY99" fmla="*/ 108415 h 921549"/>
              <a:gd name="connsiteX100" fmla="*/ 476893 w 941119"/>
              <a:gd name="connsiteY100" fmla="*/ 116065 h 921549"/>
              <a:gd name="connsiteX101" fmla="*/ 477071 w 941119"/>
              <a:gd name="connsiteY101" fmla="*/ 117595 h 921549"/>
              <a:gd name="connsiteX102" fmla="*/ 478316 w 941119"/>
              <a:gd name="connsiteY102" fmla="*/ 134479 h 921549"/>
              <a:gd name="connsiteX103" fmla="*/ 480095 w 941119"/>
              <a:gd name="connsiteY103" fmla="*/ 149227 h 921549"/>
              <a:gd name="connsiteX104" fmla="*/ 481163 w 941119"/>
              <a:gd name="connsiteY104" fmla="*/ 159421 h 921549"/>
              <a:gd name="connsiteX105" fmla="*/ 491339 w 941119"/>
              <a:gd name="connsiteY105" fmla="*/ 221083 h 921549"/>
              <a:gd name="connsiteX106" fmla="*/ 508204 w 941119"/>
              <a:gd name="connsiteY106" fmla="*/ 280290 h 921549"/>
              <a:gd name="connsiteX107" fmla="*/ 538448 w 941119"/>
              <a:gd name="connsiteY107" fmla="*/ 339639 h 921549"/>
              <a:gd name="connsiteX108" fmla="*/ 552556 w 941119"/>
              <a:gd name="connsiteY108" fmla="*/ 357928 h 921549"/>
              <a:gd name="connsiteX109" fmla="*/ 567073 w 941119"/>
              <a:gd name="connsiteY109" fmla="*/ 373210 h 921549"/>
              <a:gd name="connsiteX110" fmla="*/ 587550 w 941119"/>
              <a:gd name="connsiteY110" fmla="*/ 390289 h 921549"/>
              <a:gd name="connsiteX111" fmla="*/ 609077 w 941119"/>
              <a:gd name="connsiteY111" fmla="*/ 404325 h 921549"/>
              <a:gd name="connsiteX112" fmla="*/ 644249 w 941119"/>
              <a:gd name="connsiteY112" fmla="*/ 421297 h 921549"/>
              <a:gd name="connsiteX113" fmla="*/ 694062 w 941119"/>
              <a:gd name="connsiteY113" fmla="*/ 437202 h 921549"/>
              <a:gd name="connsiteX114" fmla="*/ 725106 w 941119"/>
              <a:gd name="connsiteY114" fmla="*/ 444087 h 921549"/>
              <a:gd name="connsiteX115" fmla="*/ 746846 w 941119"/>
              <a:gd name="connsiteY115" fmla="*/ 447645 h 921549"/>
              <a:gd name="connsiteX116" fmla="*/ 771664 w 941119"/>
              <a:gd name="connsiteY116" fmla="*/ 451328 h 921549"/>
              <a:gd name="connsiteX117" fmla="*/ 784936 w 941119"/>
              <a:gd name="connsiteY117" fmla="*/ 452644 h 921549"/>
              <a:gd name="connsiteX118" fmla="*/ 800200 w 941119"/>
              <a:gd name="connsiteY118" fmla="*/ 454423 h 921549"/>
              <a:gd name="connsiteX119" fmla="*/ 804292 w 941119"/>
              <a:gd name="connsiteY119" fmla="*/ 454672 h 921549"/>
              <a:gd name="connsiteX120" fmla="*/ 811408 w 941119"/>
              <a:gd name="connsiteY120" fmla="*/ 455420 h 921549"/>
              <a:gd name="connsiteX121" fmla="*/ 812422 w 941119"/>
              <a:gd name="connsiteY121" fmla="*/ 455580 h 921549"/>
              <a:gd name="connsiteX122" fmla="*/ 830337 w 941119"/>
              <a:gd name="connsiteY122" fmla="*/ 456754 h 921549"/>
              <a:gd name="connsiteX123" fmla="*/ 839535 w 941119"/>
              <a:gd name="connsiteY123" fmla="*/ 457519 h 921549"/>
              <a:gd name="connsiteX124" fmla="*/ 841065 w 941119"/>
              <a:gd name="connsiteY124" fmla="*/ 457697 h 921549"/>
              <a:gd name="connsiteX125" fmla="*/ 870829 w 941119"/>
              <a:gd name="connsiteY125" fmla="*/ 458871 h 921549"/>
              <a:gd name="connsiteX126" fmla="*/ 879510 w 941119"/>
              <a:gd name="connsiteY126" fmla="*/ 459529 h 921549"/>
              <a:gd name="connsiteX127" fmla="*/ 883602 w 941119"/>
              <a:gd name="connsiteY127" fmla="*/ 459778 h 921549"/>
              <a:gd name="connsiteX128" fmla="*/ 900059 w 941119"/>
              <a:gd name="connsiteY128" fmla="*/ 459885 h 921549"/>
              <a:gd name="connsiteX129" fmla="*/ 913384 w 941119"/>
              <a:gd name="connsiteY129" fmla="*/ 460632 h 921549"/>
              <a:gd name="connsiteX130" fmla="*/ 923133 w 941119"/>
              <a:gd name="connsiteY130" fmla="*/ 460846 h 921549"/>
              <a:gd name="connsiteX131" fmla="*/ 940621 w 941119"/>
              <a:gd name="connsiteY131" fmla="*/ 461522 h 921549"/>
              <a:gd name="connsiteX132" fmla="*/ 937561 w 941119"/>
              <a:gd name="connsiteY132" fmla="*/ 461806 h 921549"/>
              <a:gd name="connsiteX133" fmla="*/ 906694 w 941119"/>
              <a:gd name="connsiteY133" fmla="*/ 461949 h 921549"/>
              <a:gd name="connsiteX134" fmla="*/ 900557 w 941119"/>
              <a:gd name="connsiteY134" fmla="*/ 462482 h 921549"/>
              <a:gd name="connsiteX135" fmla="*/ 895967 w 941119"/>
              <a:gd name="connsiteY135" fmla="*/ 462838 h 921549"/>
              <a:gd name="connsiteX136" fmla="*/ 881040 w 941119"/>
              <a:gd name="connsiteY136" fmla="*/ 462945 h 921549"/>
              <a:gd name="connsiteX137" fmla="*/ 870811 w 941119"/>
              <a:gd name="connsiteY137" fmla="*/ 463639 h 921549"/>
              <a:gd name="connsiteX138" fmla="*/ 860546 w 941119"/>
              <a:gd name="connsiteY138" fmla="*/ 463959 h 921549"/>
              <a:gd name="connsiteX139" fmla="*/ 850316 w 941119"/>
              <a:gd name="connsiteY139" fmla="*/ 464688 h 921549"/>
              <a:gd name="connsiteX140" fmla="*/ 844677 w 941119"/>
              <a:gd name="connsiteY140" fmla="*/ 464955 h 921549"/>
              <a:gd name="connsiteX141" fmla="*/ 832401 w 941119"/>
              <a:gd name="connsiteY141" fmla="*/ 465809 h 921549"/>
              <a:gd name="connsiteX142" fmla="*/ 827793 w 941119"/>
              <a:gd name="connsiteY142" fmla="*/ 466005 h 921549"/>
              <a:gd name="connsiteX143" fmla="*/ 818596 w 941119"/>
              <a:gd name="connsiteY143" fmla="*/ 466788 h 921549"/>
              <a:gd name="connsiteX144" fmla="*/ 817066 w 941119"/>
              <a:gd name="connsiteY144" fmla="*/ 466966 h 921549"/>
              <a:gd name="connsiteX145" fmla="*/ 800200 w 941119"/>
              <a:gd name="connsiteY145" fmla="*/ 468264 h 921549"/>
              <a:gd name="connsiteX146" fmla="*/ 785416 w 941119"/>
              <a:gd name="connsiteY146" fmla="*/ 469777 h 921549"/>
              <a:gd name="connsiteX147" fmla="*/ 773194 w 941119"/>
              <a:gd name="connsiteY147" fmla="*/ 471182 h 921549"/>
              <a:gd name="connsiteX148" fmla="*/ 762004 w 941119"/>
              <a:gd name="connsiteY148" fmla="*/ 472481 h 921549"/>
              <a:gd name="connsiteX149" fmla="*/ 751881 w 941119"/>
              <a:gd name="connsiteY149" fmla="*/ 474117 h 921549"/>
              <a:gd name="connsiteX150" fmla="*/ 724075 w 941119"/>
              <a:gd name="connsiteY150" fmla="*/ 478654 h 921549"/>
              <a:gd name="connsiteX151" fmla="*/ 689063 w 941119"/>
              <a:gd name="connsiteY151" fmla="*/ 486606 h 921549"/>
              <a:gd name="connsiteX152" fmla="*/ 637061 w 941119"/>
              <a:gd name="connsiteY152" fmla="*/ 504272 h 921549"/>
              <a:gd name="connsiteX153" fmla="*/ 592069 w 941119"/>
              <a:gd name="connsiteY153" fmla="*/ 528948 h 921549"/>
              <a:gd name="connsiteX154" fmla="*/ 567073 w 941119"/>
              <a:gd name="connsiteY154" fmla="*/ 549531 h 921549"/>
              <a:gd name="connsiteX155" fmla="*/ 560153 w 941119"/>
              <a:gd name="connsiteY155" fmla="*/ 556434 h 921549"/>
              <a:gd name="connsiteX156" fmla="*/ 541312 w 941119"/>
              <a:gd name="connsiteY156" fmla="*/ 578797 h 921549"/>
              <a:gd name="connsiteX157" fmla="*/ 520355 w 941119"/>
              <a:gd name="connsiteY157" fmla="*/ 613524 h 921549"/>
              <a:gd name="connsiteX158" fmla="*/ 507350 w 941119"/>
              <a:gd name="connsiteY158" fmla="*/ 644266 h 921549"/>
              <a:gd name="connsiteX159" fmla="*/ 493314 w 941119"/>
              <a:gd name="connsiteY159" fmla="*/ 692034 h 921549"/>
              <a:gd name="connsiteX160" fmla="*/ 487514 w 941119"/>
              <a:gd name="connsiteY160" fmla="*/ 720143 h 921549"/>
              <a:gd name="connsiteX161" fmla="*/ 483137 w 941119"/>
              <a:gd name="connsiteY161" fmla="*/ 747985 h 921549"/>
              <a:gd name="connsiteX162" fmla="*/ 479971 w 941119"/>
              <a:gd name="connsiteY162" fmla="*/ 771860 h 921549"/>
              <a:gd name="connsiteX163" fmla="*/ 478281 w 941119"/>
              <a:gd name="connsiteY163" fmla="*/ 786092 h 921549"/>
              <a:gd name="connsiteX164" fmla="*/ 476929 w 941119"/>
              <a:gd name="connsiteY164" fmla="*/ 802442 h 921549"/>
              <a:gd name="connsiteX165" fmla="*/ 475310 w 941119"/>
              <a:gd name="connsiteY165" fmla="*/ 822367 h 921549"/>
              <a:gd name="connsiteX166" fmla="*/ 475185 w 941119"/>
              <a:gd name="connsiteY166" fmla="*/ 823381 h 921549"/>
              <a:gd name="connsiteX167" fmla="*/ 474064 w 941119"/>
              <a:gd name="connsiteY167" fmla="*/ 844392 h 921549"/>
              <a:gd name="connsiteX168" fmla="*/ 473246 w 941119"/>
              <a:gd name="connsiteY168" fmla="*/ 859264 h 921549"/>
              <a:gd name="connsiteX169" fmla="*/ 473015 w 941119"/>
              <a:gd name="connsiteY169" fmla="*/ 869014 h 921549"/>
              <a:gd name="connsiteX170" fmla="*/ 472178 w 941119"/>
              <a:gd name="connsiteY170" fmla="*/ 884883 h 921549"/>
              <a:gd name="connsiteX171" fmla="*/ 472036 w 941119"/>
              <a:gd name="connsiteY171" fmla="*/ 888992 h 921549"/>
              <a:gd name="connsiteX172" fmla="*/ 471912 w 941119"/>
              <a:gd name="connsiteY172" fmla="*/ 916265 h 921549"/>
              <a:gd name="connsiteX173" fmla="*/ 471965 w 941119"/>
              <a:gd name="connsiteY173" fmla="*/ 921371 h 921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</a:cxnLst>
            <a:rect l="l" t="t" r="r" b="b"/>
            <a:pathLst>
              <a:path w="941119" h="921549">
                <a:moveTo>
                  <a:pt x="471965" y="921371"/>
                </a:moveTo>
                <a:cubicBezTo>
                  <a:pt x="470378" y="916840"/>
                  <a:pt x="469718" y="912036"/>
                  <a:pt x="470026" y="907245"/>
                </a:cubicBezTo>
                <a:cubicBezTo>
                  <a:pt x="470026" y="900396"/>
                  <a:pt x="470026" y="893529"/>
                  <a:pt x="470026" y="886680"/>
                </a:cubicBezTo>
                <a:cubicBezTo>
                  <a:pt x="470102" y="882398"/>
                  <a:pt x="469859" y="878115"/>
                  <a:pt x="469296" y="873871"/>
                </a:cubicBezTo>
                <a:cubicBezTo>
                  <a:pt x="468951" y="870115"/>
                  <a:pt x="468857" y="866342"/>
                  <a:pt x="469012" y="862574"/>
                </a:cubicBezTo>
                <a:cubicBezTo>
                  <a:pt x="469012" y="858126"/>
                  <a:pt x="469279" y="853678"/>
                  <a:pt x="468211" y="849266"/>
                </a:cubicBezTo>
                <a:cubicBezTo>
                  <a:pt x="468003" y="847907"/>
                  <a:pt x="467937" y="846530"/>
                  <a:pt x="468016" y="845157"/>
                </a:cubicBezTo>
                <a:cubicBezTo>
                  <a:pt x="467891" y="840211"/>
                  <a:pt x="468229" y="835229"/>
                  <a:pt x="467144" y="830301"/>
                </a:cubicBezTo>
                <a:cubicBezTo>
                  <a:pt x="466896" y="828432"/>
                  <a:pt x="466838" y="826542"/>
                  <a:pt x="466966" y="824662"/>
                </a:cubicBezTo>
                <a:cubicBezTo>
                  <a:pt x="467130" y="821746"/>
                  <a:pt x="466872" y="818823"/>
                  <a:pt x="466201" y="815980"/>
                </a:cubicBezTo>
                <a:cubicBezTo>
                  <a:pt x="466059" y="815489"/>
                  <a:pt x="466005" y="814977"/>
                  <a:pt x="466041" y="814468"/>
                </a:cubicBezTo>
                <a:cubicBezTo>
                  <a:pt x="466414" y="808277"/>
                  <a:pt x="465027" y="802192"/>
                  <a:pt x="464813" y="796037"/>
                </a:cubicBezTo>
                <a:cubicBezTo>
                  <a:pt x="464635" y="791091"/>
                  <a:pt x="463746" y="786199"/>
                  <a:pt x="463176" y="781271"/>
                </a:cubicBezTo>
                <a:cubicBezTo>
                  <a:pt x="463038" y="780428"/>
                  <a:pt x="462943" y="779579"/>
                  <a:pt x="462892" y="778727"/>
                </a:cubicBezTo>
                <a:cubicBezTo>
                  <a:pt x="462629" y="773263"/>
                  <a:pt x="462034" y="767821"/>
                  <a:pt x="461113" y="762431"/>
                </a:cubicBezTo>
                <a:cubicBezTo>
                  <a:pt x="460686" y="759388"/>
                  <a:pt x="460401" y="756329"/>
                  <a:pt x="459992" y="753286"/>
                </a:cubicBezTo>
                <a:cubicBezTo>
                  <a:pt x="458498" y="742452"/>
                  <a:pt x="456754" y="731671"/>
                  <a:pt x="454904" y="720890"/>
                </a:cubicBezTo>
                <a:cubicBezTo>
                  <a:pt x="452420" y="705871"/>
                  <a:pt x="449159" y="690989"/>
                  <a:pt x="445137" y="676307"/>
                </a:cubicBezTo>
                <a:cubicBezTo>
                  <a:pt x="440458" y="659107"/>
                  <a:pt x="434573" y="642259"/>
                  <a:pt x="427524" y="625888"/>
                </a:cubicBezTo>
                <a:cubicBezTo>
                  <a:pt x="420559" y="609848"/>
                  <a:pt x="411982" y="594559"/>
                  <a:pt x="401924" y="580256"/>
                </a:cubicBezTo>
                <a:cubicBezTo>
                  <a:pt x="396960" y="573068"/>
                  <a:pt x="391427" y="566292"/>
                  <a:pt x="385378" y="559992"/>
                </a:cubicBezTo>
                <a:cubicBezTo>
                  <a:pt x="384293" y="558889"/>
                  <a:pt x="383333" y="557680"/>
                  <a:pt x="382372" y="556434"/>
                </a:cubicBezTo>
                <a:cubicBezTo>
                  <a:pt x="380666" y="554280"/>
                  <a:pt x="378714" y="552333"/>
                  <a:pt x="376554" y="550635"/>
                </a:cubicBezTo>
                <a:cubicBezTo>
                  <a:pt x="375722" y="550037"/>
                  <a:pt x="374925" y="549389"/>
                  <a:pt x="374170" y="548695"/>
                </a:cubicBezTo>
                <a:cubicBezTo>
                  <a:pt x="369525" y="544134"/>
                  <a:pt x="364594" y="539873"/>
                  <a:pt x="359404" y="535940"/>
                </a:cubicBezTo>
                <a:cubicBezTo>
                  <a:pt x="352144" y="530209"/>
                  <a:pt x="344501" y="524984"/>
                  <a:pt x="336526" y="520302"/>
                </a:cubicBezTo>
                <a:cubicBezTo>
                  <a:pt x="319182" y="510227"/>
                  <a:pt x="300888" y="501885"/>
                  <a:pt x="281909" y="495395"/>
                </a:cubicBezTo>
                <a:cubicBezTo>
                  <a:pt x="267490" y="490476"/>
                  <a:pt x="252821" y="486320"/>
                  <a:pt x="237966" y="482942"/>
                </a:cubicBezTo>
                <a:cubicBezTo>
                  <a:pt x="226473" y="480291"/>
                  <a:pt x="214927" y="477853"/>
                  <a:pt x="203239" y="476199"/>
                </a:cubicBezTo>
                <a:cubicBezTo>
                  <a:pt x="192760" y="474722"/>
                  <a:pt x="182335" y="472641"/>
                  <a:pt x="171839" y="471449"/>
                </a:cubicBezTo>
                <a:cubicBezTo>
                  <a:pt x="167444" y="470933"/>
                  <a:pt x="162943" y="470239"/>
                  <a:pt x="158585" y="470043"/>
                </a:cubicBezTo>
                <a:cubicBezTo>
                  <a:pt x="154226" y="469848"/>
                  <a:pt x="149690" y="469047"/>
                  <a:pt x="145349" y="468496"/>
                </a:cubicBezTo>
                <a:cubicBezTo>
                  <a:pt x="144341" y="468325"/>
                  <a:pt x="143326" y="468206"/>
                  <a:pt x="142306" y="468140"/>
                </a:cubicBezTo>
                <a:cubicBezTo>
                  <a:pt x="139033" y="468140"/>
                  <a:pt x="135795" y="467410"/>
                  <a:pt x="132611" y="467339"/>
                </a:cubicBezTo>
                <a:cubicBezTo>
                  <a:pt x="126420" y="467197"/>
                  <a:pt x="120353" y="465863"/>
                  <a:pt x="114180" y="466023"/>
                </a:cubicBezTo>
                <a:cubicBezTo>
                  <a:pt x="111788" y="466194"/>
                  <a:pt x="109383" y="465971"/>
                  <a:pt x="107063" y="465364"/>
                </a:cubicBezTo>
                <a:cubicBezTo>
                  <a:pt x="106570" y="465201"/>
                  <a:pt x="106053" y="465123"/>
                  <a:pt x="105533" y="465133"/>
                </a:cubicBezTo>
                <a:cubicBezTo>
                  <a:pt x="97972" y="465489"/>
                  <a:pt x="90518" y="464101"/>
                  <a:pt x="82975" y="463977"/>
                </a:cubicBezTo>
                <a:cubicBezTo>
                  <a:pt x="77838" y="464155"/>
                  <a:pt x="72695" y="463886"/>
                  <a:pt x="67604" y="463176"/>
                </a:cubicBezTo>
                <a:cubicBezTo>
                  <a:pt x="64708" y="462883"/>
                  <a:pt x="61794" y="462812"/>
                  <a:pt x="58887" y="462963"/>
                </a:cubicBezTo>
                <a:cubicBezTo>
                  <a:pt x="52037" y="462767"/>
                  <a:pt x="45170" y="463425"/>
                  <a:pt x="38374" y="462073"/>
                </a:cubicBezTo>
                <a:cubicBezTo>
                  <a:pt x="37010" y="461918"/>
                  <a:pt x="35634" y="461888"/>
                  <a:pt x="34265" y="461984"/>
                </a:cubicBezTo>
                <a:lnTo>
                  <a:pt x="4892" y="461931"/>
                </a:lnTo>
                <a:cubicBezTo>
                  <a:pt x="3677" y="462016"/>
                  <a:pt x="2458" y="461815"/>
                  <a:pt x="1334" y="461344"/>
                </a:cubicBezTo>
                <a:cubicBezTo>
                  <a:pt x="2348" y="461255"/>
                  <a:pt x="3380" y="461095"/>
                  <a:pt x="4394" y="461077"/>
                </a:cubicBezTo>
                <a:lnTo>
                  <a:pt x="22416" y="460952"/>
                </a:lnTo>
                <a:cubicBezTo>
                  <a:pt x="25991" y="461127"/>
                  <a:pt x="29574" y="460876"/>
                  <a:pt x="33090" y="460205"/>
                </a:cubicBezTo>
                <a:cubicBezTo>
                  <a:pt x="34449" y="459994"/>
                  <a:pt x="35828" y="459935"/>
                  <a:pt x="37200" y="460027"/>
                </a:cubicBezTo>
                <a:cubicBezTo>
                  <a:pt x="43035" y="460027"/>
                  <a:pt x="48853" y="460027"/>
                  <a:pt x="54688" y="460027"/>
                </a:cubicBezTo>
                <a:cubicBezTo>
                  <a:pt x="58111" y="460079"/>
                  <a:pt x="61533" y="459848"/>
                  <a:pt x="64918" y="459334"/>
                </a:cubicBezTo>
                <a:cubicBezTo>
                  <a:pt x="67984" y="459010"/>
                  <a:pt x="71070" y="458908"/>
                  <a:pt x="74151" y="459031"/>
                </a:cubicBezTo>
                <a:cubicBezTo>
                  <a:pt x="78781" y="459232"/>
                  <a:pt x="83420" y="458953"/>
                  <a:pt x="87992" y="458195"/>
                </a:cubicBezTo>
                <a:cubicBezTo>
                  <a:pt x="89689" y="457960"/>
                  <a:pt x="91405" y="457894"/>
                  <a:pt x="93116" y="457999"/>
                </a:cubicBezTo>
                <a:cubicBezTo>
                  <a:pt x="97226" y="458202"/>
                  <a:pt x="101346" y="457921"/>
                  <a:pt x="105391" y="457163"/>
                </a:cubicBezTo>
                <a:cubicBezTo>
                  <a:pt x="106750" y="456951"/>
                  <a:pt x="108129" y="456891"/>
                  <a:pt x="109501" y="456985"/>
                </a:cubicBezTo>
                <a:cubicBezTo>
                  <a:pt x="113269" y="457163"/>
                  <a:pt x="117046" y="456877"/>
                  <a:pt x="120744" y="456131"/>
                </a:cubicBezTo>
                <a:cubicBezTo>
                  <a:pt x="121919" y="455930"/>
                  <a:pt x="123113" y="455870"/>
                  <a:pt x="124302" y="455953"/>
                </a:cubicBezTo>
                <a:cubicBezTo>
                  <a:pt x="127048" y="456103"/>
                  <a:pt x="129801" y="455839"/>
                  <a:pt x="132468" y="455171"/>
                </a:cubicBezTo>
                <a:cubicBezTo>
                  <a:pt x="132964" y="455021"/>
                  <a:pt x="133482" y="454962"/>
                  <a:pt x="133998" y="454993"/>
                </a:cubicBezTo>
                <a:cubicBezTo>
                  <a:pt x="139335" y="455384"/>
                  <a:pt x="144530" y="453907"/>
                  <a:pt x="149850" y="453747"/>
                </a:cubicBezTo>
                <a:cubicBezTo>
                  <a:pt x="154262" y="453623"/>
                  <a:pt x="158745" y="452680"/>
                  <a:pt x="163050" y="452128"/>
                </a:cubicBezTo>
                <a:cubicBezTo>
                  <a:pt x="166964" y="451648"/>
                  <a:pt x="170878" y="451310"/>
                  <a:pt x="174774" y="450794"/>
                </a:cubicBezTo>
                <a:cubicBezTo>
                  <a:pt x="181036" y="449940"/>
                  <a:pt x="187228" y="448926"/>
                  <a:pt x="193543" y="448125"/>
                </a:cubicBezTo>
                <a:cubicBezTo>
                  <a:pt x="200499" y="447254"/>
                  <a:pt x="207384" y="445973"/>
                  <a:pt x="214251" y="444656"/>
                </a:cubicBezTo>
                <a:cubicBezTo>
                  <a:pt x="218290" y="443874"/>
                  <a:pt x="222364" y="443322"/>
                  <a:pt x="226367" y="442450"/>
                </a:cubicBezTo>
                <a:cubicBezTo>
                  <a:pt x="244963" y="438563"/>
                  <a:pt x="263323" y="433621"/>
                  <a:pt x="281357" y="427649"/>
                </a:cubicBezTo>
                <a:cubicBezTo>
                  <a:pt x="296960" y="422374"/>
                  <a:pt x="312103" y="415829"/>
                  <a:pt x="326634" y="408079"/>
                </a:cubicBezTo>
                <a:cubicBezTo>
                  <a:pt x="339643" y="401148"/>
                  <a:pt x="351963" y="392993"/>
                  <a:pt x="363425" y="383724"/>
                </a:cubicBezTo>
                <a:cubicBezTo>
                  <a:pt x="372173" y="376544"/>
                  <a:pt x="380335" y="368680"/>
                  <a:pt x="387834" y="360205"/>
                </a:cubicBezTo>
                <a:cubicBezTo>
                  <a:pt x="396875" y="350126"/>
                  <a:pt x="404875" y="339159"/>
                  <a:pt x="411708" y="327470"/>
                </a:cubicBezTo>
                <a:cubicBezTo>
                  <a:pt x="415925" y="320212"/>
                  <a:pt x="420195" y="312971"/>
                  <a:pt x="423681" y="305321"/>
                </a:cubicBezTo>
                <a:cubicBezTo>
                  <a:pt x="430088" y="291460"/>
                  <a:pt x="435585" y="277198"/>
                  <a:pt x="440138" y="262624"/>
                </a:cubicBezTo>
                <a:cubicBezTo>
                  <a:pt x="444158" y="249530"/>
                  <a:pt x="447699" y="236329"/>
                  <a:pt x="450527" y="222915"/>
                </a:cubicBezTo>
                <a:cubicBezTo>
                  <a:pt x="452129" y="215390"/>
                  <a:pt x="453801" y="207882"/>
                  <a:pt x="455082" y="200286"/>
                </a:cubicBezTo>
                <a:cubicBezTo>
                  <a:pt x="456363" y="192689"/>
                  <a:pt x="457448" y="185110"/>
                  <a:pt x="458640" y="177514"/>
                </a:cubicBezTo>
                <a:cubicBezTo>
                  <a:pt x="459191" y="173956"/>
                  <a:pt x="459743" y="170398"/>
                  <a:pt x="460419" y="166840"/>
                </a:cubicBezTo>
                <a:cubicBezTo>
                  <a:pt x="460917" y="163975"/>
                  <a:pt x="460881" y="161058"/>
                  <a:pt x="461415" y="158176"/>
                </a:cubicBezTo>
                <a:cubicBezTo>
                  <a:pt x="462234" y="153817"/>
                  <a:pt x="462340" y="149280"/>
                  <a:pt x="462803" y="144922"/>
                </a:cubicBezTo>
                <a:cubicBezTo>
                  <a:pt x="463319" y="139994"/>
                  <a:pt x="463870" y="135083"/>
                  <a:pt x="464422" y="130155"/>
                </a:cubicBezTo>
                <a:cubicBezTo>
                  <a:pt x="464562" y="129662"/>
                  <a:pt x="464651" y="129155"/>
                  <a:pt x="464689" y="128643"/>
                </a:cubicBezTo>
                <a:cubicBezTo>
                  <a:pt x="464368" y="122630"/>
                  <a:pt x="466005" y="116741"/>
                  <a:pt x="465881" y="110728"/>
                </a:cubicBezTo>
                <a:cubicBezTo>
                  <a:pt x="465758" y="108500"/>
                  <a:pt x="465987" y="106267"/>
                  <a:pt x="466557" y="104110"/>
                </a:cubicBezTo>
                <a:cubicBezTo>
                  <a:pt x="466720" y="103617"/>
                  <a:pt x="466799" y="103100"/>
                  <a:pt x="466788" y="102580"/>
                </a:cubicBezTo>
                <a:cubicBezTo>
                  <a:pt x="466397" y="95197"/>
                  <a:pt x="467998" y="87921"/>
                  <a:pt x="467944" y="80538"/>
                </a:cubicBezTo>
                <a:cubicBezTo>
                  <a:pt x="467823" y="76775"/>
                  <a:pt x="468069" y="73010"/>
                  <a:pt x="468674" y="69294"/>
                </a:cubicBezTo>
                <a:cubicBezTo>
                  <a:pt x="468983" y="66566"/>
                  <a:pt x="469078" y="63818"/>
                  <a:pt x="468958" y="61075"/>
                </a:cubicBezTo>
                <a:cubicBezTo>
                  <a:pt x="469101" y="55738"/>
                  <a:pt x="468585" y="50401"/>
                  <a:pt x="469795" y="45188"/>
                </a:cubicBezTo>
                <a:cubicBezTo>
                  <a:pt x="469988" y="43833"/>
                  <a:pt x="470029" y="42460"/>
                  <a:pt x="469919" y="41096"/>
                </a:cubicBezTo>
                <a:cubicBezTo>
                  <a:pt x="469919" y="30795"/>
                  <a:pt x="470079" y="20512"/>
                  <a:pt x="470026" y="10230"/>
                </a:cubicBezTo>
                <a:cubicBezTo>
                  <a:pt x="470088" y="7168"/>
                  <a:pt x="470741" y="4148"/>
                  <a:pt x="471947" y="1334"/>
                </a:cubicBezTo>
                <a:lnTo>
                  <a:pt x="471947" y="5462"/>
                </a:lnTo>
                <a:cubicBezTo>
                  <a:pt x="471947" y="13183"/>
                  <a:pt x="471947" y="20886"/>
                  <a:pt x="472054" y="28589"/>
                </a:cubicBezTo>
                <a:cubicBezTo>
                  <a:pt x="471995" y="32700"/>
                  <a:pt x="472239" y="36808"/>
                  <a:pt x="472783" y="40883"/>
                </a:cubicBezTo>
                <a:cubicBezTo>
                  <a:pt x="473128" y="44465"/>
                  <a:pt x="473223" y="48068"/>
                  <a:pt x="473068" y="51664"/>
                </a:cubicBezTo>
                <a:cubicBezTo>
                  <a:pt x="473193" y="57143"/>
                  <a:pt x="472819" y="62605"/>
                  <a:pt x="473904" y="68067"/>
                </a:cubicBezTo>
                <a:cubicBezTo>
                  <a:pt x="474171" y="70429"/>
                  <a:pt x="474237" y="72809"/>
                  <a:pt x="474100" y="75183"/>
                </a:cubicBezTo>
                <a:cubicBezTo>
                  <a:pt x="473904" y="79121"/>
                  <a:pt x="474173" y="83068"/>
                  <a:pt x="474900" y="86942"/>
                </a:cubicBezTo>
                <a:cubicBezTo>
                  <a:pt x="475098" y="88117"/>
                  <a:pt x="475164" y="89311"/>
                  <a:pt x="475096" y="90500"/>
                </a:cubicBezTo>
                <a:cubicBezTo>
                  <a:pt x="474922" y="94955"/>
                  <a:pt x="475219" y="99416"/>
                  <a:pt x="475986" y="103808"/>
                </a:cubicBezTo>
                <a:cubicBezTo>
                  <a:pt x="476210" y="105333"/>
                  <a:pt x="476263" y="106878"/>
                  <a:pt x="476146" y="108415"/>
                </a:cubicBezTo>
                <a:cubicBezTo>
                  <a:pt x="476012" y="110988"/>
                  <a:pt x="476263" y="113567"/>
                  <a:pt x="476893" y="116065"/>
                </a:cubicBezTo>
                <a:cubicBezTo>
                  <a:pt x="477041" y="116561"/>
                  <a:pt x="477101" y="117079"/>
                  <a:pt x="477071" y="117595"/>
                </a:cubicBezTo>
                <a:cubicBezTo>
                  <a:pt x="476715" y="123271"/>
                  <a:pt x="478085" y="128821"/>
                  <a:pt x="478316" y="134479"/>
                </a:cubicBezTo>
                <a:cubicBezTo>
                  <a:pt x="478530" y="139407"/>
                  <a:pt x="479455" y="144299"/>
                  <a:pt x="480095" y="149227"/>
                </a:cubicBezTo>
                <a:cubicBezTo>
                  <a:pt x="480487" y="152607"/>
                  <a:pt x="480771" y="156023"/>
                  <a:pt x="481163" y="159421"/>
                </a:cubicBezTo>
                <a:cubicBezTo>
                  <a:pt x="483600" y="180129"/>
                  <a:pt x="487123" y="200659"/>
                  <a:pt x="491339" y="221083"/>
                </a:cubicBezTo>
                <a:cubicBezTo>
                  <a:pt x="495486" y="241209"/>
                  <a:pt x="501124" y="260999"/>
                  <a:pt x="508204" y="280290"/>
                </a:cubicBezTo>
                <a:cubicBezTo>
                  <a:pt x="515675" y="301299"/>
                  <a:pt x="525842" y="321247"/>
                  <a:pt x="538448" y="339639"/>
                </a:cubicBezTo>
                <a:cubicBezTo>
                  <a:pt x="542878" y="345955"/>
                  <a:pt x="547521" y="352092"/>
                  <a:pt x="552556" y="357928"/>
                </a:cubicBezTo>
                <a:cubicBezTo>
                  <a:pt x="557146" y="363265"/>
                  <a:pt x="562092" y="368246"/>
                  <a:pt x="567073" y="373210"/>
                </a:cubicBezTo>
                <a:cubicBezTo>
                  <a:pt x="573448" y="379424"/>
                  <a:pt x="580293" y="385133"/>
                  <a:pt x="587550" y="390289"/>
                </a:cubicBezTo>
                <a:cubicBezTo>
                  <a:pt x="594471" y="395341"/>
                  <a:pt x="601694" y="399949"/>
                  <a:pt x="609077" y="404325"/>
                </a:cubicBezTo>
                <a:cubicBezTo>
                  <a:pt x="620349" y="410876"/>
                  <a:pt x="632106" y="416549"/>
                  <a:pt x="644249" y="421297"/>
                </a:cubicBezTo>
                <a:cubicBezTo>
                  <a:pt x="660441" y="427810"/>
                  <a:pt x="677090" y="433128"/>
                  <a:pt x="694062" y="437202"/>
                </a:cubicBezTo>
                <a:cubicBezTo>
                  <a:pt x="704363" y="439657"/>
                  <a:pt x="714681" y="442148"/>
                  <a:pt x="725106" y="444087"/>
                </a:cubicBezTo>
                <a:cubicBezTo>
                  <a:pt x="732312" y="445439"/>
                  <a:pt x="739517" y="446898"/>
                  <a:pt x="746846" y="447645"/>
                </a:cubicBezTo>
                <a:cubicBezTo>
                  <a:pt x="755155" y="448570"/>
                  <a:pt x="763392" y="450171"/>
                  <a:pt x="771664" y="451328"/>
                </a:cubicBezTo>
                <a:cubicBezTo>
                  <a:pt x="776076" y="451933"/>
                  <a:pt x="780560" y="452164"/>
                  <a:pt x="784936" y="452644"/>
                </a:cubicBezTo>
                <a:cubicBezTo>
                  <a:pt x="790024" y="453178"/>
                  <a:pt x="795112" y="453836"/>
                  <a:pt x="800200" y="454423"/>
                </a:cubicBezTo>
                <a:cubicBezTo>
                  <a:pt x="801552" y="454566"/>
                  <a:pt x="802922" y="454655"/>
                  <a:pt x="804292" y="454672"/>
                </a:cubicBezTo>
                <a:cubicBezTo>
                  <a:pt x="806689" y="454575"/>
                  <a:pt x="809085" y="454827"/>
                  <a:pt x="811408" y="455420"/>
                </a:cubicBezTo>
                <a:cubicBezTo>
                  <a:pt x="811734" y="455535"/>
                  <a:pt x="812077" y="455589"/>
                  <a:pt x="812422" y="455580"/>
                </a:cubicBezTo>
                <a:cubicBezTo>
                  <a:pt x="818453" y="455242"/>
                  <a:pt x="824342" y="456683"/>
                  <a:pt x="830337" y="456754"/>
                </a:cubicBezTo>
                <a:cubicBezTo>
                  <a:pt x="833424" y="456581"/>
                  <a:pt x="836520" y="456838"/>
                  <a:pt x="839535" y="457519"/>
                </a:cubicBezTo>
                <a:cubicBezTo>
                  <a:pt x="840031" y="457667"/>
                  <a:pt x="840549" y="457727"/>
                  <a:pt x="841065" y="457697"/>
                </a:cubicBezTo>
                <a:cubicBezTo>
                  <a:pt x="851010" y="457305"/>
                  <a:pt x="860866" y="459280"/>
                  <a:pt x="870829" y="458871"/>
                </a:cubicBezTo>
                <a:cubicBezTo>
                  <a:pt x="873739" y="458656"/>
                  <a:pt x="876666" y="458876"/>
                  <a:pt x="879510" y="459529"/>
                </a:cubicBezTo>
                <a:cubicBezTo>
                  <a:pt x="880859" y="459773"/>
                  <a:pt x="882232" y="459857"/>
                  <a:pt x="883602" y="459778"/>
                </a:cubicBezTo>
                <a:cubicBezTo>
                  <a:pt x="889082" y="459778"/>
                  <a:pt x="894579" y="459778"/>
                  <a:pt x="900059" y="459885"/>
                </a:cubicBezTo>
                <a:cubicBezTo>
                  <a:pt x="904513" y="459778"/>
                  <a:pt x="908970" y="460029"/>
                  <a:pt x="913384" y="460632"/>
                </a:cubicBezTo>
                <a:cubicBezTo>
                  <a:pt x="916621" y="460979"/>
                  <a:pt x="919883" y="461052"/>
                  <a:pt x="923133" y="460846"/>
                </a:cubicBezTo>
                <a:cubicBezTo>
                  <a:pt x="928970" y="460760"/>
                  <a:pt x="934807" y="460986"/>
                  <a:pt x="940621" y="461522"/>
                </a:cubicBezTo>
                <a:cubicBezTo>
                  <a:pt x="939589" y="461629"/>
                  <a:pt x="938575" y="461789"/>
                  <a:pt x="937561" y="461806"/>
                </a:cubicBezTo>
                <a:lnTo>
                  <a:pt x="906694" y="461949"/>
                </a:lnTo>
                <a:cubicBezTo>
                  <a:pt x="904636" y="461913"/>
                  <a:pt x="902578" y="462093"/>
                  <a:pt x="900557" y="462482"/>
                </a:cubicBezTo>
                <a:cubicBezTo>
                  <a:pt x="899043" y="462762"/>
                  <a:pt x="897506" y="462881"/>
                  <a:pt x="895967" y="462838"/>
                </a:cubicBezTo>
                <a:cubicBezTo>
                  <a:pt x="890985" y="462838"/>
                  <a:pt x="886022" y="462838"/>
                  <a:pt x="881040" y="462945"/>
                </a:cubicBezTo>
                <a:cubicBezTo>
                  <a:pt x="877618" y="462927"/>
                  <a:pt x="874200" y="463160"/>
                  <a:pt x="870811" y="463639"/>
                </a:cubicBezTo>
                <a:cubicBezTo>
                  <a:pt x="867400" y="463968"/>
                  <a:pt x="863970" y="464076"/>
                  <a:pt x="860546" y="463959"/>
                </a:cubicBezTo>
                <a:cubicBezTo>
                  <a:pt x="857119" y="463838"/>
                  <a:pt x="853691" y="464082"/>
                  <a:pt x="850316" y="464688"/>
                </a:cubicBezTo>
                <a:cubicBezTo>
                  <a:pt x="848450" y="464966"/>
                  <a:pt x="846561" y="465055"/>
                  <a:pt x="844677" y="464955"/>
                </a:cubicBezTo>
                <a:cubicBezTo>
                  <a:pt x="840565" y="464795"/>
                  <a:pt x="836450" y="465082"/>
                  <a:pt x="832401" y="465809"/>
                </a:cubicBezTo>
                <a:cubicBezTo>
                  <a:pt x="830876" y="466035"/>
                  <a:pt x="829332" y="466101"/>
                  <a:pt x="827793" y="466005"/>
                </a:cubicBezTo>
                <a:cubicBezTo>
                  <a:pt x="824707" y="465829"/>
                  <a:pt x="821609" y="466092"/>
                  <a:pt x="818596" y="466788"/>
                </a:cubicBezTo>
                <a:cubicBezTo>
                  <a:pt x="818101" y="466944"/>
                  <a:pt x="817582" y="467005"/>
                  <a:pt x="817066" y="466966"/>
                </a:cubicBezTo>
                <a:cubicBezTo>
                  <a:pt x="811391" y="466539"/>
                  <a:pt x="805787" y="467695"/>
                  <a:pt x="800200" y="468264"/>
                </a:cubicBezTo>
                <a:cubicBezTo>
                  <a:pt x="795290" y="468762"/>
                  <a:pt x="790327" y="469065"/>
                  <a:pt x="785416" y="469777"/>
                </a:cubicBezTo>
                <a:cubicBezTo>
                  <a:pt x="781378" y="470364"/>
                  <a:pt x="777286" y="470862"/>
                  <a:pt x="773194" y="471182"/>
                </a:cubicBezTo>
                <a:cubicBezTo>
                  <a:pt x="769458" y="471484"/>
                  <a:pt x="765722" y="471965"/>
                  <a:pt x="762004" y="472481"/>
                </a:cubicBezTo>
                <a:cubicBezTo>
                  <a:pt x="758624" y="472943"/>
                  <a:pt x="755279" y="473762"/>
                  <a:pt x="751881" y="474117"/>
                </a:cubicBezTo>
                <a:cubicBezTo>
                  <a:pt x="742541" y="475149"/>
                  <a:pt x="733308" y="476928"/>
                  <a:pt x="724075" y="478654"/>
                </a:cubicBezTo>
                <a:cubicBezTo>
                  <a:pt x="712315" y="480860"/>
                  <a:pt x="700609" y="483493"/>
                  <a:pt x="689063" y="486606"/>
                </a:cubicBezTo>
                <a:cubicBezTo>
                  <a:pt x="671320" y="491214"/>
                  <a:pt x="653939" y="497119"/>
                  <a:pt x="637061" y="504272"/>
                </a:cubicBezTo>
                <a:cubicBezTo>
                  <a:pt x="621276" y="510972"/>
                  <a:pt x="606203" y="519240"/>
                  <a:pt x="592069" y="528948"/>
                </a:cubicBezTo>
                <a:cubicBezTo>
                  <a:pt x="583147" y="535061"/>
                  <a:pt x="574784" y="541947"/>
                  <a:pt x="567073" y="549531"/>
                </a:cubicBezTo>
                <a:cubicBezTo>
                  <a:pt x="564778" y="551844"/>
                  <a:pt x="562483" y="554157"/>
                  <a:pt x="560153" y="556434"/>
                </a:cubicBezTo>
                <a:cubicBezTo>
                  <a:pt x="553214" y="563307"/>
                  <a:pt x="546908" y="570791"/>
                  <a:pt x="541312" y="578797"/>
                </a:cubicBezTo>
                <a:cubicBezTo>
                  <a:pt x="533346" y="589752"/>
                  <a:pt x="526335" y="601369"/>
                  <a:pt x="520355" y="613524"/>
                </a:cubicBezTo>
                <a:cubicBezTo>
                  <a:pt x="515516" y="623558"/>
                  <a:pt x="511181" y="633805"/>
                  <a:pt x="507350" y="644266"/>
                </a:cubicBezTo>
                <a:cubicBezTo>
                  <a:pt x="501720" y="659893"/>
                  <a:pt x="497032" y="675844"/>
                  <a:pt x="493314" y="692034"/>
                </a:cubicBezTo>
                <a:cubicBezTo>
                  <a:pt x="491143" y="701356"/>
                  <a:pt x="489275" y="710749"/>
                  <a:pt x="487514" y="720143"/>
                </a:cubicBezTo>
                <a:cubicBezTo>
                  <a:pt x="485753" y="729536"/>
                  <a:pt x="484383" y="738663"/>
                  <a:pt x="483137" y="747985"/>
                </a:cubicBezTo>
                <a:cubicBezTo>
                  <a:pt x="482088" y="755937"/>
                  <a:pt x="481163" y="763996"/>
                  <a:pt x="479971" y="771860"/>
                </a:cubicBezTo>
                <a:cubicBezTo>
                  <a:pt x="479259" y="776592"/>
                  <a:pt x="479811" y="781467"/>
                  <a:pt x="478281" y="786092"/>
                </a:cubicBezTo>
                <a:cubicBezTo>
                  <a:pt x="478241" y="791568"/>
                  <a:pt x="477788" y="797033"/>
                  <a:pt x="476929" y="802442"/>
                </a:cubicBezTo>
                <a:cubicBezTo>
                  <a:pt x="476253" y="809077"/>
                  <a:pt x="476733" y="815802"/>
                  <a:pt x="475310" y="822367"/>
                </a:cubicBezTo>
                <a:cubicBezTo>
                  <a:pt x="475233" y="822700"/>
                  <a:pt x="475192" y="823039"/>
                  <a:pt x="475185" y="823381"/>
                </a:cubicBezTo>
                <a:cubicBezTo>
                  <a:pt x="475452" y="830497"/>
                  <a:pt x="474349" y="837400"/>
                  <a:pt x="474064" y="844392"/>
                </a:cubicBezTo>
                <a:cubicBezTo>
                  <a:pt x="474128" y="849362"/>
                  <a:pt x="473856" y="854331"/>
                  <a:pt x="473246" y="859264"/>
                </a:cubicBezTo>
                <a:cubicBezTo>
                  <a:pt x="472927" y="862504"/>
                  <a:pt x="472851" y="865763"/>
                  <a:pt x="473015" y="869014"/>
                </a:cubicBezTo>
                <a:cubicBezTo>
                  <a:pt x="472872" y="874351"/>
                  <a:pt x="473370" y="879688"/>
                  <a:pt x="472178" y="884883"/>
                </a:cubicBezTo>
                <a:cubicBezTo>
                  <a:pt x="471988" y="886244"/>
                  <a:pt x="471940" y="887621"/>
                  <a:pt x="472036" y="888992"/>
                </a:cubicBezTo>
                <a:cubicBezTo>
                  <a:pt x="472036" y="898089"/>
                  <a:pt x="471995" y="907180"/>
                  <a:pt x="471912" y="916265"/>
                </a:cubicBezTo>
                <a:cubicBezTo>
                  <a:pt x="471947" y="917955"/>
                  <a:pt x="471965" y="919663"/>
                  <a:pt x="471965" y="921371"/>
                </a:cubicBez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矩形 75"/>
          <p:cNvSpPr/>
          <p:nvPr/>
        </p:nvSpPr>
        <p:spPr>
          <a:xfrm>
            <a:off x="0" y="2838450"/>
            <a:ext cx="9372599" cy="40195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/>
          </a:p>
        </p:txBody>
      </p:sp>
      <p:grpSp>
        <p:nvGrpSpPr>
          <p:cNvPr id="58" name="组合 57"/>
          <p:cNvGrpSpPr/>
          <p:nvPr/>
        </p:nvGrpSpPr>
        <p:grpSpPr>
          <a:xfrm>
            <a:off x="6926954" y="3570514"/>
            <a:ext cx="4677671" cy="2327275"/>
            <a:chOff x="6926954" y="1016000"/>
            <a:chExt cx="4677671" cy="2327275"/>
          </a:xfrm>
        </p:grpSpPr>
        <p:sp>
          <p:nvSpPr>
            <p:cNvPr id="59" name="矩形 58"/>
            <p:cNvSpPr/>
            <p:nvPr/>
          </p:nvSpPr>
          <p:spPr>
            <a:xfrm>
              <a:off x="7010400" y="1100109"/>
              <a:ext cx="4501205" cy="2157441"/>
            </a:xfrm>
            <a:prstGeom prst="rect">
              <a:avLst/>
            </a:prstGeom>
            <a:blipFill dpi="0" rotWithShape="1">
              <a:blip r:embed="rId3"/>
              <a:srcRect/>
              <a:tile tx="0" ty="0" sx="100000" sy="100000" flip="none" algn="r"/>
            </a:blip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sz="3400" dirty="0"/>
            </a:p>
          </p:txBody>
        </p:sp>
        <p:sp>
          <p:nvSpPr>
            <p:cNvPr id="60" name="矩形 59"/>
            <p:cNvSpPr/>
            <p:nvPr/>
          </p:nvSpPr>
          <p:spPr>
            <a:xfrm>
              <a:off x="6926954" y="1016000"/>
              <a:ext cx="178142" cy="17814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sz="3400"/>
            </a:p>
          </p:txBody>
        </p:sp>
        <p:sp>
          <p:nvSpPr>
            <p:cNvPr id="61" name="矩形 60"/>
            <p:cNvSpPr/>
            <p:nvPr/>
          </p:nvSpPr>
          <p:spPr>
            <a:xfrm>
              <a:off x="6926954" y="3165133"/>
              <a:ext cx="178142" cy="17814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sz="3400"/>
            </a:p>
          </p:txBody>
        </p:sp>
        <p:sp>
          <p:nvSpPr>
            <p:cNvPr id="62" name="矩形 61"/>
            <p:cNvSpPr/>
            <p:nvPr/>
          </p:nvSpPr>
          <p:spPr>
            <a:xfrm>
              <a:off x="11426483" y="1016000"/>
              <a:ext cx="178142" cy="17814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sz="3400"/>
            </a:p>
          </p:txBody>
        </p:sp>
        <p:sp>
          <p:nvSpPr>
            <p:cNvPr id="63" name="矩形 62"/>
            <p:cNvSpPr/>
            <p:nvPr/>
          </p:nvSpPr>
          <p:spPr>
            <a:xfrm>
              <a:off x="11426483" y="3165133"/>
              <a:ext cx="178142" cy="17814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sz="3400"/>
            </a:p>
          </p:txBody>
        </p:sp>
      </p:grpSp>
      <p:sp>
        <p:nvSpPr>
          <p:cNvPr id="5" name="文本框 4"/>
          <p:cNvSpPr txBox="1"/>
          <p:nvPr/>
        </p:nvSpPr>
        <p:spPr>
          <a:xfrm>
            <a:off x="472225" y="708223"/>
            <a:ext cx="2067775" cy="61555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3400" dirty="0">
                <a:solidFill>
                  <a:srgbClr val="FFFFFF"/>
                </a:solidFill>
                <a:latin typeface="+mj-ea"/>
                <a:ea typeface="+mj-ea"/>
              </a:rPr>
              <a:t>PART 04</a:t>
            </a:r>
            <a:endParaRPr lang="zh-CN" altLang="en-US" sz="3400" dirty="0">
              <a:solidFill>
                <a:srgbClr val="FFFFFF"/>
              </a:solidFill>
              <a:latin typeface="+mj-ea"/>
              <a:ea typeface="+mj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819399" y="549275"/>
            <a:ext cx="2032001" cy="46672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800" dirty="0">
                <a:solidFill>
                  <a:srgbClr val="FFFFFF"/>
                </a:solidFill>
                <a:latin typeface="+mj-ea"/>
                <a:ea typeface="+mj-ea"/>
              </a:rPr>
              <a:t>项目图片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11420476" y="6394451"/>
            <a:ext cx="288924" cy="190500"/>
          </a:xfrm>
          <a:prstGeom prst="rect">
            <a:avLst/>
          </a:prstGeom>
          <a:noFill/>
        </p:spPr>
        <p:txBody>
          <a:bodyPr wrap="none" rtlCol="0" anchor="ctr" anchorCtr="1">
            <a:noAutofit/>
          </a:bodyPr>
          <a:lstStyle/>
          <a:p>
            <a:r>
              <a:rPr lang="en-US" altLang="zh-CN" sz="1100" dirty="0">
                <a:solidFill>
                  <a:srgbClr val="FFFFFF"/>
                </a:solidFill>
                <a:latin typeface="+mj-ea"/>
                <a:ea typeface="+mj-ea"/>
              </a:rPr>
              <a:t>12</a:t>
            </a:r>
            <a:endParaRPr lang="zh-CN" altLang="en-US" sz="1100" dirty="0">
              <a:solidFill>
                <a:srgbClr val="FFFFFF"/>
              </a:solidFill>
              <a:latin typeface="+mj-ea"/>
              <a:ea typeface="+mj-ea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587375" y="1773699"/>
            <a:ext cx="3480992" cy="2157824"/>
            <a:chOff x="530225" y="3965357"/>
            <a:chExt cx="3480992" cy="2157824"/>
          </a:xfrm>
        </p:grpSpPr>
        <p:sp>
          <p:nvSpPr>
            <p:cNvPr id="34" name="矩形 33"/>
            <p:cNvSpPr/>
            <p:nvPr/>
          </p:nvSpPr>
          <p:spPr>
            <a:xfrm rot="16200000">
              <a:off x="1277757" y="3391728"/>
              <a:ext cx="1972902" cy="3299747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ctr"/>
            </a:blip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sz="3400" dirty="0"/>
            </a:p>
          </p:txBody>
        </p:sp>
        <p:sp>
          <p:nvSpPr>
            <p:cNvPr id="35" name="矩形 34"/>
            <p:cNvSpPr/>
            <p:nvPr/>
          </p:nvSpPr>
          <p:spPr>
            <a:xfrm rot="16200000">
              <a:off x="3833075" y="5945039"/>
              <a:ext cx="178142" cy="17814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sz="3400"/>
            </a:p>
          </p:txBody>
        </p:sp>
        <p:sp>
          <p:nvSpPr>
            <p:cNvPr id="36" name="矩形 35"/>
            <p:cNvSpPr/>
            <p:nvPr/>
          </p:nvSpPr>
          <p:spPr>
            <a:xfrm rot="16200000">
              <a:off x="530225" y="3965357"/>
              <a:ext cx="178142" cy="17814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sz="3400"/>
            </a:p>
          </p:txBody>
        </p:sp>
        <p:sp>
          <p:nvSpPr>
            <p:cNvPr id="37" name="矩形 36"/>
            <p:cNvSpPr/>
            <p:nvPr/>
          </p:nvSpPr>
          <p:spPr>
            <a:xfrm rot="16200000">
              <a:off x="3833075" y="3965357"/>
              <a:ext cx="178142" cy="17814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sz="3400"/>
            </a:p>
          </p:txBody>
        </p:sp>
        <p:sp>
          <p:nvSpPr>
            <p:cNvPr id="38" name="矩形 37"/>
            <p:cNvSpPr/>
            <p:nvPr/>
          </p:nvSpPr>
          <p:spPr>
            <a:xfrm rot="16200000">
              <a:off x="530225" y="5945039"/>
              <a:ext cx="178142" cy="17814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sz="3400"/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3423790" y="2143502"/>
            <a:ext cx="4858646" cy="4533523"/>
            <a:chOff x="6989899" y="1403538"/>
            <a:chExt cx="4858646" cy="4533523"/>
          </a:xfrm>
        </p:grpSpPr>
        <p:sp>
          <p:nvSpPr>
            <p:cNvPr id="46" name="矩形 45"/>
            <p:cNvSpPr/>
            <p:nvPr/>
          </p:nvSpPr>
          <p:spPr>
            <a:xfrm>
              <a:off x="7086600" y="1487646"/>
              <a:ext cx="4668925" cy="4363431"/>
            </a:xfrm>
            <a:prstGeom prst="rect">
              <a:avLst/>
            </a:prstGeom>
            <a:blipFill dpi="0" rotWithShape="1">
              <a:blip r:embed="rId5"/>
              <a:srcRect/>
              <a:tile tx="0" ty="0" sx="100000" sy="100000" flip="none" algn="ctr"/>
            </a:blip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sz="3400" dirty="0"/>
            </a:p>
          </p:txBody>
        </p:sp>
        <p:sp>
          <p:nvSpPr>
            <p:cNvPr id="47" name="矩形 46"/>
            <p:cNvSpPr/>
            <p:nvPr/>
          </p:nvSpPr>
          <p:spPr>
            <a:xfrm>
              <a:off x="6989899" y="1403538"/>
              <a:ext cx="178142" cy="17814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sz="3400"/>
            </a:p>
          </p:txBody>
        </p:sp>
        <p:sp>
          <p:nvSpPr>
            <p:cNvPr id="48" name="矩形 47"/>
            <p:cNvSpPr/>
            <p:nvPr/>
          </p:nvSpPr>
          <p:spPr>
            <a:xfrm>
              <a:off x="6989899" y="5758919"/>
              <a:ext cx="178142" cy="17814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sz="3400"/>
            </a:p>
          </p:txBody>
        </p:sp>
        <p:sp>
          <p:nvSpPr>
            <p:cNvPr id="49" name="矩形 48"/>
            <p:cNvSpPr/>
            <p:nvPr/>
          </p:nvSpPr>
          <p:spPr>
            <a:xfrm>
              <a:off x="11670403" y="1403538"/>
              <a:ext cx="178142" cy="17814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sz="3400"/>
            </a:p>
          </p:txBody>
        </p:sp>
        <p:sp>
          <p:nvSpPr>
            <p:cNvPr id="50" name="矩形 49"/>
            <p:cNvSpPr/>
            <p:nvPr/>
          </p:nvSpPr>
          <p:spPr>
            <a:xfrm>
              <a:off x="11670403" y="5758919"/>
              <a:ext cx="178142" cy="17814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sz="3400"/>
            </a:p>
          </p:txBody>
        </p:sp>
      </p:grpSp>
      <p:grpSp>
        <p:nvGrpSpPr>
          <p:cNvPr id="57" name="组合 56"/>
          <p:cNvGrpSpPr/>
          <p:nvPr/>
        </p:nvGrpSpPr>
        <p:grpSpPr>
          <a:xfrm>
            <a:off x="7307954" y="996950"/>
            <a:ext cx="4677671" cy="2327275"/>
            <a:chOff x="6926954" y="1016000"/>
            <a:chExt cx="4677671" cy="2327275"/>
          </a:xfrm>
        </p:grpSpPr>
        <p:sp>
          <p:nvSpPr>
            <p:cNvPr id="52" name="矩形 51"/>
            <p:cNvSpPr/>
            <p:nvPr/>
          </p:nvSpPr>
          <p:spPr>
            <a:xfrm>
              <a:off x="7010400" y="1100109"/>
              <a:ext cx="4501205" cy="2157441"/>
            </a:xfrm>
            <a:prstGeom prst="rect">
              <a:avLst/>
            </a:prstGeom>
            <a:blipFill dpi="0" rotWithShape="1">
              <a:blip r:embed="rId6"/>
              <a:srcRect/>
              <a:tile tx="0" ty="0" sx="100000" sy="100000" flip="none" algn="ctr"/>
            </a:blip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sz="3400" dirty="0"/>
            </a:p>
          </p:txBody>
        </p:sp>
        <p:sp>
          <p:nvSpPr>
            <p:cNvPr id="53" name="矩形 52"/>
            <p:cNvSpPr/>
            <p:nvPr/>
          </p:nvSpPr>
          <p:spPr>
            <a:xfrm>
              <a:off x="6926954" y="1016000"/>
              <a:ext cx="178142" cy="17814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sz="3400"/>
            </a:p>
          </p:txBody>
        </p:sp>
        <p:sp>
          <p:nvSpPr>
            <p:cNvPr id="54" name="矩形 53"/>
            <p:cNvSpPr/>
            <p:nvPr/>
          </p:nvSpPr>
          <p:spPr>
            <a:xfrm>
              <a:off x="6926954" y="3165133"/>
              <a:ext cx="178142" cy="17814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sz="3400"/>
            </a:p>
          </p:txBody>
        </p:sp>
        <p:sp>
          <p:nvSpPr>
            <p:cNvPr id="55" name="矩形 54"/>
            <p:cNvSpPr/>
            <p:nvPr/>
          </p:nvSpPr>
          <p:spPr>
            <a:xfrm>
              <a:off x="11426483" y="1016000"/>
              <a:ext cx="178142" cy="17814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sz="3400"/>
            </a:p>
          </p:txBody>
        </p:sp>
        <p:sp>
          <p:nvSpPr>
            <p:cNvPr id="56" name="矩形 55"/>
            <p:cNvSpPr/>
            <p:nvPr/>
          </p:nvSpPr>
          <p:spPr>
            <a:xfrm>
              <a:off x="11426483" y="3165133"/>
              <a:ext cx="178142" cy="17814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sz="3400"/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314325" y="4035206"/>
            <a:ext cx="3480992" cy="2157824"/>
            <a:chOff x="530225" y="3965357"/>
            <a:chExt cx="3480992" cy="2157824"/>
          </a:xfrm>
        </p:grpSpPr>
        <p:sp>
          <p:nvSpPr>
            <p:cNvPr id="40" name="矩形 39"/>
            <p:cNvSpPr/>
            <p:nvPr/>
          </p:nvSpPr>
          <p:spPr>
            <a:xfrm rot="16200000">
              <a:off x="1277757" y="3391728"/>
              <a:ext cx="1972902" cy="3299747"/>
            </a:xfrm>
            <a:prstGeom prst="rect">
              <a:avLst/>
            </a:prstGeom>
            <a:blipFill dpi="0" rotWithShape="0">
              <a:blip r:embed="rId7"/>
              <a:srcRect/>
              <a:tile tx="0" ty="0" sx="100000" sy="100000" flip="none" algn="ctr"/>
            </a:blip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sz="3400" dirty="0"/>
            </a:p>
          </p:txBody>
        </p:sp>
        <p:sp>
          <p:nvSpPr>
            <p:cNvPr id="41" name="矩形 40"/>
            <p:cNvSpPr/>
            <p:nvPr/>
          </p:nvSpPr>
          <p:spPr>
            <a:xfrm rot="16200000">
              <a:off x="3833075" y="5945039"/>
              <a:ext cx="178142" cy="17814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sz="3400"/>
            </a:p>
          </p:txBody>
        </p:sp>
        <p:sp>
          <p:nvSpPr>
            <p:cNvPr id="42" name="矩形 41"/>
            <p:cNvSpPr/>
            <p:nvPr/>
          </p:nvSpPr>
          <p:spPr>
            <a:xfrm rot="16200000">
              <a:off x="530225" y="3965357"/>
              <a:ext cx="178142" cy="17814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sz="3400"/>
            </a:p>
          </p:txBody>
        </p:sp>
        <p:sp>
          <p:nvSpPr>
            <p:cNvPr id="43" name="矩形 42"/>
            <p:cNvSpPr/>
            <p:nvPr/>
          </p:nvSpPr>
          <p:spPr>
            <a:xfrm rot="16200000">
              <a:off x="3833075" y="3965357"/>
              <a:ext cx="178142" cy="17814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sz="3400"/>
            </a:p>
          </p:txBody>
        </p:sp>
        <p:sp>
          <p:nvSpPr>
            <p:cNvPr id="44" name="矩形 43"/>
            <p:cNvSpPr/>
            <p:nvPr/>
          </p:nvSpPr>
          <p:spPr>
            <a:xfrm rot="16200000">
              <a:off x="530225" y="5945039"/>
              <a:ext cx="178142" cy="17814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sz="3400"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27"/>
          <p:cNvSpPr/>
          <p:nvPr/>
        </p:nvSpPr>
        <p:spPr>
          <a:xfrm>
            <a:off x="1701610" y="995764"/>
            <a:ext cx="4477620" cy="11777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35" name="图片 34" descr="图片包含 女人, 裙子, 站, 花&#10;&#10;描述已自动生成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93" t="4854" r="17502" b="212"/>
          <a:stretch>
            <a:fillRect/>
          </a:stretch>
        </p:blipFill>
        <p:spPr>
          <a:xfrm flipH="1">
            <a:off x="-4" y="0"/>
            <a:ext cx="3022509" cy="6724650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400462" y="356962"/>
            <a:ext cx="2665928" cy="1601410"/>
            <a:chOff x="2194379" y="1030516"/>
            <a:chExt cx="2665928" cy="1601410"/>
          </a:xfrm>
        </p:grpSpPr>
        <p:sp>
          <p:nvSpPr>
            <p:cNvPr id="29" name="文本框 28"/>
            <p:cNvSpPr txBox="1"/>
            <p:nvPr/>
          </p:nvSpPr>
          <p:spPr>
            <a:xfrm>
              <a:off x="2194379" y="1030516"/>
              <a:ext cx="2646878" cy="1569660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zh-CN" altLang="en-US" sz="9600" dirty="0">
                  <a:solidFill>
                    <a:schemeClr val="bg1"/>
                  </a:solidFill>
                  <a:latin typeface="思源宋体 CN Heavy" panose="02020900000000000000" pitchFamily="18" charset="-122"/>
                  <a:ea typeface="思源宋体 CN Heavy" panose="02020900000000000000" pitchFamily="18" charset="-122"/>
                </a:rPr>
                <a:t>目录</a:t>
              </a:r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2213429" y="1062266"/>
              <a:ext cx="2646878" cy="1569660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zh-CN" altLang="en-US" sz="9600" dirty="0">
                  <a:ln>
                    <a:solidFill>
                      <a:schemeClr val="bg1"/>
                    </a:solidFill>
                  </a:ln>
                  <a:noFill/>
                  <a:latin typeface="思源宋体 CN Heavy" panose="02020900000000000000" pitchFamily="18" charset="-122"/>
                  <a:ea typeface="思源宋体 CN Heavy" panose="02020900000000000000" pitchFamily="18" charset="-122"/>
                </a:rPr>
                <a:t>目录</a:t>
              </a: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2486062" y="418646"/>
            <a:ext cx="984379" cy="1601410"/>
            <a:chOff x="2194379" y="1030516"/>
            <a:chExt cx="984379" cy="1601410"/>
          </a:xfrm>
        </p:grpSpPr>
        <p:sp>
          <p:nvSpPr>
            <p:cNvPr id="32" name="文本框 31"/>
            <p:cNvSpPr txBox="1"/>
            <p:nvPr/>
          </p:nvSpPr>
          <p:spPr>
            <a:xfrm>
              <a:off x="2194379" y="1030516"/>
              <a:ext cx="965329" cy="1569660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en-US" altLang="zh-CN" sz="9600" dirty="0">
                  <a:solidFill>
                    <a:schemeClr val="bg1"/>
                  </a:solidFill>
                  <a:latin typeface="思源宋体 CN Heavy" panose="02020900000000000000" pitchFamily="18" charset="-122"/>
                  <a:ea typeface="思源宋体 CN Heavy" panose="02020900000000000000" pitchFamily="18" charset="-122"/>
                </a:rPr>
                <a:t>#</a:t>
              </a:r>
              <a:endParaRPr lang="zh-CN" altLang="en-US" sz="9600" dirty="0">
                <a:solidFill>
                  <a:schemeClr val="bg1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</a:endParaRPr>
            </a:p>
          </p:txBody>
        </p:sp>
        <p:sp>
          <p:nvSpPr>
            <p:cNvPr id="33" name="文本框 32"/>
            <p:cNvSpPr txBox="1"/>
            <p:nvPr/>
          </p:nvSpPr>
          <p:spPr>
            <a:xfrm>
              <a:off x="2213429" y="1062266"/>
              <a:ext cx="965329" cy="1569660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en-US" altLang="zh-CN" sz="9600" dirty="0">
                  <a:ln>
                    <a:solidFill>
                      <a:schemeClr val="bg1"/>
                    </a:solidFill>
                  </a:ln>
                  <a:noFill/>
                  <a:latin typeface="思源宋体 CN Heavy" panose="02020900000000000000" pitchFamily="18" charset="-122"/>
                  <a:ea typeface="思源宋体 CN Heavy" panose="02020900000000000000" pitchFamily="18" charset="-122"/>
                </a:rPr>
                <a:t>#</a:t>
              </a:r>
              <a:endParaRPr lang="zh-CN" altLang="en-US" sz="9600" dirty="0">
                <a:ln>
                  <a:solidFill>
                    <a:schemeClr val="bg1"/>
                  </a:solidFill>
                </a:ln>
                <a:noFill/>
                <a:latin typeface="思源宋体 CN Heavy" panose="02020900000000000000" pitchFamily="18" charset="-122"/>
                <a:ea typeface="思源宋体 CN Heavy" panose="02020900000000000000" pitchFamily="18" charset="-122"/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 rot="11705729">
            <a:off x="6443304" y="1194715"/>
            <a:ext cx="1272221" cy="531521"/>
            <a:chOff x="4119562" y="362351"/>
            <a:chExt cx="1866900" cy="779972"/>
          </a:xfrm>
        </p:grpSpPr>
        <p:sp>
          <p:nvSpPr>
            <p:cNvPr id="38" name="椭圆 37"/>
            <p:cNvSpPr/>
            <p:nvPr/>
          </p:nvSpPr>
          <p:spPr>
            <a:xfrm rot="19039575">
              <a:off x="4119562" y="579752"/>
              <a:ext cx="1866900" cy="40005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bg1">
                  <a:alpha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9" name="椭圆 38"/>
            <p:cNvSpPr/>
            <p:nvPr/>
          </p:nvSpPr>
          <p:spPr>
            <a:xfrm rot="21362372">
              <a:off x="4364663" y="595872"/>
              <a:ext cx="1403212" cy="310207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bg1">
                  <a:alpha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40" name="椭圆 39"/>
            <p:cNvSpPr/>
            <p:nvPr/>
          </p:nvSpPr>
          <p:spPr>
            <a:xfrm rot="3454291">
              <a:off x="4733069" y="602145"/>
              <a:ext cx="779972" cy="300384"/>
            </a:xfrm>
            <a:prstGeom prst="ellipse">
              <a:avLst/>
            </a:prstGeom>
            <a:noFill/>
            <a:ln w="12700">
              <a:solidFill>
                <a:schemeClr val="bg1">
                  <a:alpha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43" name="图形 136"/>
          <p:cNvSpPr/>
          <p:nvPr/>
        </p:nvSpPr>
        <p:spPr>
          <a:xfrm>
            <a:off x="5992419" y="1988540"/>
            <a:ext cx="376041" cy="368221"/>
          </a:xfrm>
          <a:custGeom>
            <a:avLst/>
            <a:gdLst>
              <a:gd name="connsiteX0" fmla="*/ 471965 w 941119"/>
              <a:gd name="connsiteY0" fmla="*/ 921371 h 921549"/>
              <a:gd name="connsiteX1" fmla="*/ 470026 w 941119"/>
              <a:gd name="connsiteY1" fmla="*/ 907245 h 921549"/>
              <a:gd name="connsiteX2" fmla="*/ 470026 w 941119"/>
              <a:gd name="connsiteY2" fmla="*/ 886680 h 921549"/>
              <a:gd name="connsiteX3" fmla="*/ 469296 w 941119"/>
              <a:gd name="connsiteY3" fmla="*/ 873871 h 921549"/>
              <a:gd name="connsiteX4" fmla="*/ 469012 w 941119"/>
              <a:gd name="connsiteY4" fmla="*/ 862574 h 921549"/>
              <a:gd name="connsiteX5" fmla="*/ 468211 w 941119"/>
              <a:gd name="connsiteY5" fmla="*/ 849266 h 921549"/>
              <a:gd name="connsiteX6" fmla="*/ 468016 w 941119"/>
              <a:gd name="connsiteY6" fmla="*/ 845157 h 921549"/>
              <a:gd name="connsiteX7" fmla="*/ 467144 w 941119"/>
              <a:gd name="connsiteY7" fmla="*/ 830301 h 921549"/>
              <a:gd name="connsiteX8" fmla="*/ 466966 w 941119"/>
              <a:gd name="connsiteY8" fmla="*/ 824662 h 921549"/>
              <a:gd name="connsiteX9" fmla="*/ 466201 w 941119"/>
              <a:gd name="connsiteY9" fmla="*/ 815980 h 921549"/>
              <a:gd name="connsiteX10" fmla="*/ 466041 w 941119"/>
              <a:gd name="connsiteY10" fmla="*/ 814468 h 921549"/>
              <a:gd name="connsiteX11" fmla="*/ 464813 w 941119"/>
              <a:gd name="connsiteY11" fmla="*/ 796037 h 921549"/>
              <a:gd name="connsiteX12" fmla="*/ 463176 w 941119"/>
              <a:gd name="connsiteY12" fmla="*/ 781271 h 921549"/>
              <a:gd name="connsiteX13" fmla="*/ 462892 w 941119"/>
              <a:gd name="connsiteY13" fmla="*/ 778727 h 921549"/>
              <a:gd name="connsiteX14" fmla="*/ 461113 w 941119"/>
              <a:gd name="connsiteY14" fmla="*/ 762431 h 921549"/>
              <a:gd name="connsiteX15" fmla="*/ 459992 w 941119"/>
              <a:gd name="connsiteY15" fmla="*/ 753286 h 921549"/>
              <a:gd name="connsiteX16" fmla="*/ 454904 w 941119"/>
              <a:gd name="connsiteY16" fmla="*/ 720890 h 921549"/>
              <a:gd name="connsiteX17" fmla="*/ 445137 w 941119"/>
              <a:gd name="connsiteY17" fmla="*/ 676307 h 921549"/>
              <a:gd name="connsiteX18" fmla="*/ 427524 w 941119"/>
              <a:gd name="connsiteY18" fmla="*/ 625888 h 921549"/>
              <a:gd name="connsiteX19" fmla="*/ 401924 w 941119"/>
              <a:gd name="connsiteY19" fmla="*/ 580256 h 921549"/>
              <a:gd name="connsiteX20" fmla="*/ 385378 w 941119"/>
              <a:gd name="connsiteY20" fmla="*/ 559992 h 921549"/>
              <a:gd name="connsiteX21" fmla="*/ 382372 w 941119"/>
              <a:gd name="connsiteY21" fmla="*/ 556434 h 921549"/>
              <a:gd name="connsiteX22" fmla="*/ 376554 w 941119"/>
              <a:gd name="connsiteY22" fmla="*/ 550635 h 921549"/>
              <a:gd name="connsiteX23" fmla="*/ 374170 w 941119"/>
              <a:gd name="connsiteY23" fmla="*/ 548695 h 921549"/>
              <a:gd name="connsiteX24" fmla="*/ 359404 w 941119"/>
              <a:gd name="connsiteY24" fmla="*/ 535940 h 921549"/>
              <a:gd name="connsiteX25" fmla="*/ 336526 w 941119"/>
              <a:gd name="connsiteY25" fmla="*/ 520302 h 921549"/>
              <a:gd name="connsiteX26" fmla="*/ 281909 w 941119"/>
              <a:gd name="connsiteY26" fmla="*/ 495395 h 921549"/>
              <a:gd name="connsiteX27" fmla="*/ 237966 w 941119"/>
              <a:gd name="connsiteY27" fmla="*/ 482942 h 921549"/>
              <a:gd name="connsiteX28" fmla="*/ 203239 w 941119"/>
              <a:gd name="connsiteY28" fmla="*/ 476199 h 921549"/>
              <a:gd name="connsiteX29" fmla="*/ 171839 w 941119"/>
              <a:gd name="connsiteY29" fmla="*/ 471449 h 921549"/>
              <a:gd name="connsiteX30" fmla="*/ 158585 w 941119"/>
              <a:gd name="connsiteY30" fmla="*/ 470043 h 921549"/>
              <a:gd name="connsiteX31" fmla="*/ 145349 w 941119"/>
              <a:gd name="connsiteY31" fmla="*/ 468496 h 921549"/>
              <a:gd name="connsiteX32" fmla="*/ 142306 w 941119"/>
              <a:gd name="connsiteY32" fmla="*/ 468140 h 921549"/>
              <a:gd name="connsiteX33" fmla="*/ 132611 w 941119"/>
              <a:gd name="connsiteY33" fmla="*/ 467339 h 921549"/>
              <a:gd name="connsiteX34" fmla="*/ 114180 w 941119"/>
              <a:gd name="connsiteY34" fmla="*/ 466023 h 921549"/>
              <a:gd name="connsiteX35" fmla="*/ 107063 w 941119"/>
              <a:gd name="connsiteY35" fmla="*/ 465364 h 921549"/>
              <a:gd name="connsiteX36" fmla="*/ 105533 w 941119"/>
              <a:gd name="connsiteY36" fmla="*/ 465133 h 921549"/>
              <a:gd name="connsiteX37" fmla="*/ 82975 w 941119"/>
              <a:gd name="connsiteY37" fmla="*/ 463977 h 921549"/>
              <a:gd name="connsiteX38" fmla="*/ 67604 w 941119"/>
              <a:gd name="connsiteY38" fmla="*/ 463176 h 921549"/>
              <a:gd name="connsiteX39" fmla="*/ 58887 w 941119"/>
              <a:gd name="connsiteY39" fmla="*/ 462963 h 921549"/>
              <a:gd name="connsiteX40" fmla="*/ 38374 w 941119"/>
              <a:gd name="connsiteY40" fmla="*/ 462073 h 921549"/>
              <a:gd name="connsiteX41" fmla="*/ 34265 w 941119"/>
              <a:gd name="connsiteY41" fmla="*/ 461984 h 921549"/>
              <a:gd name="connsiteX42" fmla="*/ 4892 w 941119"/>
              <a:gd name="connsiteY42" fmla="*/ 461931 h 921549"/>
              <a:gd name="connsiteX43" fmla="*/ 1334 w 941119"/>
              <a:gd name="connsiteY43" fmla="*/ 461344 h 921549"/>
              <a:gd name="connsiteX44" fmla="*/ 4394 w 941119"/>
              <a:gd name="connsiteY44" fmla="*/ 461077 h 921549"/>
              <a:gd name="connsiteX45" fmla="*/ 22416 w 941119"/>
              <a:gd name="connsiteY45" fmla="*/ 460952 h 921549"/>
              <a:gd name="connsiteX46" fmla="*/ 33090 w 941119"/>
              <a:gd name="connsiteY46" fmla="*/ 460205 h 921549"/>
              <a:gd name="connsiteX47" fmla="*/ 37200 w 941119"/>
              <a:gd name="connsiteY47" fmla="*/ 460027 h 921549"/>
              <a:gd name="connsiteX48" fmla="*/ 54688 w 941119"/>
              <a:gd name="connsiteY48" fmla="*/ 460027 h 921549"/>
              <a:gd name="connsiteX49" fmla="*/ 64918 w 941119"/>
              <a:gd name="connsiteY49" fmla="*/ 459334 h 921549"/>
              <a:gd name="connsiteX50" fmla="*/ 74151 w 941119"/>
              <a:gd name="connsiteY50" fmla="*/ 459031 h 921549"/>
              <a:gd name="connsiteX51" fmla="*/ 87992 w 941119"/>
              <a:gd name="connsiteY51" fmla="*/ 458195 h 921549"/>
              <a:gd name="connsiteX52" fmla="*/ 93116 w 941119"/>
              <a:gd name="connsiteY52" fmla="*/ 457999 h 921549"/>
              <a:gd name="connsiteX53" fmla="*/ 105391 w 941119"/>
              <a:gd name="connsiteY53" fmla="*/ 457163 h 921549"/>
              <a:gd name="connsiteX54" fmla="*/ 109501 w 941119"/>
              <a:gd name="connsiteY54" fmla="*/ 456985 h 921549"/>
              <a:gd name="connsiteX55" fmla="*/ 120744 w 941119"/>
              <a:gd name="connsiteY55" fmla="*/ 456131 h 921549"/>
              <a:gd name="connsiteX56" fmla="*/ 124302 w 941119"/>
              <a:gd name="connsiteY56" fmla="*/ 455953 h 921549"/>
              <a:gd name="connsiteX57" fmla="*/ 132468 w 941119"/>
              <a:gd name="connsiteY57" fmla="*/ 455171 h 921549"/>
              <a:gd name="connsiteX58" fmla="*/ 133998 w 941119"/>
              <a:gd name="connsiteY58" fmla="*/ 454993 h 921549"/>
              <a:gd name="connsiteX59" fmla="*/ 149850 w 941119"/>
              <a:gd name="connsiteY59" fmla="*/ 453747 h 921549"/>
              <a:gd name="connsiteX60" fmla="*/ 163050 w 941119"/>
              <a:gd name="connsiteY60" fmla="*/ 452128 h 921549"/>
              <a:gd name="connsiteX61" fmla="*/ 174774 w 941119"/>
              <a:gd name="connsiteY61" fmla="*/ 450794 h 921549"/>
              <a:gd name="connsiteX62" fmla="*/ 193543 w 941119"/>
              <a:gd name="connsiteY62" fmla="*/ 448125 h 921549"/>
              <a:gd name="connsiteX63" fmla="*/ 214251 w 941119"/>
              <a:gd name="connsiteY63" fmla="*/ 444656 h 921549"/>
              <a:gd name="connsiteX64" fmla="*/ 226367 w 941119"/>
              <a:gd name="connsiteY64" fmla="*/ 442450 h 921549"/>
              <a:gd name="connsiteX65" fmla="*/ 281357 w 941119"/>
              <a:gd name="connsiteY65" fmla="*/ 427649 h 921549"/>
              <a:gd name="connsiteX66" fmla="*/ 326634 w 941119"/>
              <a:gd name="connsiteY66" fmla="*/ 408079 h 921549"/>
              <a:gd name="connsiteX67" fmla="*/ 363425 w 941119"/>
              <a:gd name="connsiteY67" fmla="*/ 383724 h 921549"/>
              <a:gd name="connsiteX68" fmla="*/ 387834 w 941119"/>
              <a:gd name="connsiteY68" fmla="*/ 360205 h 921549"/>
              <a:gd name="connsiteX69" fmla="*/ 411708 w 941119"/>
              <a:gd name="connsiteY69" fmla="*/ 327470 h 921549"/>
              <a:gd name="connsiteX70" fmla="*/ 423681 w 941119"/>
              <a:gd name="connsiteY70" fmla="*/ 305321 h 921549"/>
              <a:gd name="connsiteX71" fmla="*/ 440138 w 941119"/>
              <a:gd name="connsiteY71" fmla="*/ 262624 h 921549"/>
              <a:gd name="connsiteX72" fmla="*/ 450527 w 941119"/>
              <a:gd name="connsiteY72" fmla="*/ 222915 h 921549"/>
              <a:gd name="connsiteX73" fmla="*/ 455082 w 941119"/>
              <a:gd name="connsiteY73" fmla="*/ 200286 h 921549"/>
              <a:gd name="connsiteX74" fmla="*/ 458640 w 941119"/>
              <a:gd name="connsiteY74" fmla="*/ 177514 h 921549"/>
              <a:gd name="connsiteX75" fmla="*/ 460419 w 941119"/>
              <a:gd name="connsiteY75" fmla="*/ 166840 h 921549"/>
              <a:gd name="connsiteX76" fmla="*/ 461415 w 941119"/>
              <a:gd name="connsiteY76" fmla="*/ 158176 h 921549"/>
              <a:gd name="connsiteX77" fmla="*/ 462803 w 941119"/>
              <a:gd name="connsiteY77" fmla="*/ 144922 h 921549"/>
              <a:gd name="connsiteX78" fmla="*/ 464422 w 941119"/>
              <a:gd name="connsiteY78" fmla="*/ 130155 h 921549"/>
              <a:gd name="connsiteX79" fmla="*/ 464689 w 941119"/>
              <a:gd name="connsiteY79" fmla="*/ 128643 h 921549"/>
              <a:gd name="connsiteX80" fmla="*/ 465881 w 941119"/>
              <a:gd name="connsiteY80" fmla="*/ 110728 h 921549"/>
              <a:gd name="connsiteX81" fmla="*/ 466557 w 941119"/>
              <a:gd name="connsiteY81" fmla="*/ 104110 h 921549"/>
              <a:gd name="connsiteX82" fmla="*/ 466788 w 941119"/>
              <a:gd name="connsiteY82" fmla="*/ 102580 h 921549"/>
              <a:gd name="connsiteX83" fmla="*/ 467944 w 941119"/>
              <a:gd name="connsiteY83" fmla="*/ 80538 h 921549"/>
              <a:gd name="connsiteX84" fmla="*/ 468674 w 941119"/>
              <a:gd name="connsiteY84" fmla="*/ 69294 h 921549"/>
              <a:gd name="connsiteX85" fmla="*/ 468958 w 941119"/>
              <a:gd name="connsiteY85" fmla="*/ 61075 h 921549"/>
              <a:gd name="connsiteX86" fmla="*/ 469795 w 941119"/>
              <a:gd name="connsiteY86" fmla="*/ 45188 h 921549"/>
              <a:gd name="connsiteX87" fmla="*/ 469919 w 941119"/>
              <a:gd name="connsiteY87" fmla="*/ 41096 h 921549"/>
              <a:gd name="connsiteX88" fmla="*/ 470026 w 941119"/>
              <a:gd name="connsiteY88" fmla="*/ 10230 h 921549"/>
              <a:gd name="connsiteX89" fmla="*/ 471947 w 941119"/>
              <a:gd name="connsiteY89" fmla="*/ 1334 h 921549"/>
              <a:gd name="connsiteX90" fmla="*/ 471947 w 941119"/>
              <a:gd name="connsiteY90" fmla="*/ 5462 h 921549"/>
              <a:gd name="connsiteX91" fmla="*/ 472054 w 941119"/>
              <a:gd name="connsiteY91" fmla="*/ 28589 h 921549"/>
              <a:gd name="connsiteX92" fmla="*/ 472783 w 941119"/>
              <a:gd name="connsiteY92" fmla="*/ 40883 h 921549"/>
              <a:gd name="connsiteX93" fmla="*/ 473068 w 941119"/>
              <a:gd name="connsiteY93" fmla="*/ 51664 h 921549"/>
              <a:gd name="connsiteX94" fmla="*/ 473904 w 941119"/>
              <a:gd name="connsiteY94" fmla="*/ 68067 h 921549"/>
              <a:gd name="connsiteX95" fmla="*/ 474100 w 941119"/>
              <a:gd name="connsiteY95" fmla="*/ 75183 h 921549"/>
              <a:gd name="connsiteX96" fmla="*/ 474900 w 941119"/>
              <a:gd name="connsiteY96" fmla="*/ 86942 h 921549"/>
              <a:gd name="connsiteX97" fmla="*/ 475096 w 941119"/>
              <a:gd name="connsiteY97" fmla="*/ 90500 h 921549"/>
              <a:gd name="connsiteX98" fmla="*/ 475986 w 941119"/>
              <a:gd name="connsiteY98" fmla="*/ 103808 h 921549"/>
              <a:gd name="connsiteX99" fmla="*/ 476146 w 941119"/>
              <a:gd name="connsiteY99" fmla="*/ 108415 h 921549"/>
              <a:gd name="connsiteX100" fmla="*/ 476893 w 941119"/>
              <a:gd name="connsiteY100" fmla="*/ 116065 h 921549"/>
              <a:gd name="connsiteX101" fmla="*/ 477071 w 941119"/>
              <a:gd name="connsiteY101" fmla="*/ 117595 h 921549"/>
              <a:gd name="connsiteX102" fmla="*/ 478316 w 941119"/>
              <a:gd name="connsiteY102" fmla="*/ 134479 h 921549"/>
              <a:gd name="connsiteX103" fmla="*/ 480095 w 941119"/>
              <a:gd name="connsiteY103" fmla="*/ 149227 h 921549"/>
              <a:gd name="connsiteX104" fmla="*/ 481163 w 941119"/>
              <a:gd name="connsiteY104" fmla="*/ 159421 h 921549"/>
              <a:gd name="connsiteX105" fmla="*/ 491339 w 941119"/>
              <a:gd name="connsiteY105" fmla="*/ 221083 h 921549"/>
              <a:gd name="connsiteX106" fmla="*/ 508204 w 941119"/>
              <a:gd name="connsiteY106" fmla="*/ 280290 h 921549"/>
              <a:gd name="connsiteX107" fmla="*/ 538448 w 941119"/>
              <a:gd name="connsiteY107" fmla="*/ 339639 h 921549"/>
              <a:gd name="connsiteX108" fmla="*/ 552556 w 941119"/>
              <a:gd name="connsiteY108" fmla="*/ 357928 h 921549"/>
              <a:gd name="connsiteX109" fmla="*/ 567073 w 941119"/>
              <a:gd name="connsiteY109" fmla="*/ 373210 h 921549"/>
              <a:gd name="connsiteX110" fmla="*/ 587550 w 941119"/>
              <a:gd name="connsiteY110" fmla="*/ 390289 h 921549"/>
              <a:gd name="connsiteX111" fmla="*/ 609077 w 941119"/>
              <a:gd name="connsiteY111" fmla="*/ 404325 h 921549"/>
              <a:gd name="connsiteX112" fmla="*/ 644249 w 941119"/>
              <a:gd name="connsiteY112" fmla="*/ 421297 h 921549"/>
              <a:gd name="connsiteX113" fmla="*/ 694062 w 941119"/>
              <a:gd name="connsiteY113" fmla="*/ 437202 h 921549"/>
              <a:gd name="connsiteX114" fmla="*/ 725106 w 941119"/>
              <a:gd name="connsiteY114" fmla="*/ 444087 h 921549"/>
              <a:gd name="connsiteX115" fmla="*/ 746846 w 941119"/>
              <a:gd name="connsiteY115" fmla="*/ 447645 h 921549"/>
              <a:gd name="connsiteX116" fmla="*/ 771664 w 941119"/>
              <a:gd name="connsiteY116" fmla="*/ 451328 h 921549"/>
              <a:gd name="connsiteX117" fmla="*/ 784936 w 941119"/>
              <a:gd name="connsiteY117" fmla="*/ 452644 h 921549"/>
              <a:gd name="connsiteX118" fmla="*/ 800200 w 941119"/>
              <a:gd name="connsiteY118" fmla="*/ 454423 h 921549"/>
              <a:gd name="connsiteX119" fmla="*/ 804292 w 941119"/>
              <a:gd name="connsiteY119" fmla="*/ 454672 h 921549"/>
              <a:gd name="connsiteX120" fmla="*/ 811408 w 941119"/>
              <a:gd name="connsiteY120" fmla="*/ 455420 h 921549"/>
              <a:gd name="connsiteX121" fmla="*/ 812422 w 941119"/>
              <a:gd name="connsiteY121" fmla="*/ 455580 h 921549"/>
              <a:gd name="connsiteX122" fmla="*/ 830337 w 941119"/>
              <a:gd name="connsiteY122" fmla="*/ 456754 h 921549"/>
              <a:gd name="connsiteX123" fmla="*/ 839535 w 941119"/>
              <a:gd name="connsiteY123" fmla="*/ 457519 h 921549"/>
              <a:gd name="connsiteX124" fmla="*/ 841065 w 941119"/>
              <a:gd name="connsiteY124" fmla="*/ 457697 h 921549"/>
              <a:gd name="connsiteX125" fmla="*/ 870829 w 941119"/>
              <a:gd name="connsiteY125" fmla="*/ 458871 h 921549"/>
              <a:gd name="connsiteX126" fmla="*/ 879510 w 941119"/>
              <a:gd name="connsiteY126" fmla="*/ 459529 h 921549"/>
              <a:gd name="connsiteX127" fmla="*/ 883602 w 941119"/>
              <a:gd name="connsiteY127" fmla="*/ 459778 h 921549"/>
              <a:gd name="connsiteX128" fmla="*/ 900059 w 941119"/>
              <a:gd name="connsiteY128" fmla="*/ 459885 h 921549"/>
              <a:gd name="connsiteX129" fmla="*/ 913384 w 941119"/>
              <a:gd name="connsiteY129" fmla="*/ 460632 h 921549"/>
              <a:gd name="connsiteX130" fmla="*/ 923133 w 941119"/>
              <a:gd name="connsiteY130" fmla="*/ 460846 h 921549"/>
              <a:gd name="connsiteX131" fmla="*/ 940621 w 941119"/>
              <a:gd name="connsiteY131" fmla="*/ 461522 h 921549"/>
              <a:gd name="connsiteX132" fmla="*/ 937561 w 941119"/>
              <a:gd name="connsiteY132" fmla="*/ 461806 h 921549"/>
              <a:gd name="connsiteX133" fmla="*/ 906694 w 941119"/>
              <a:gd name="connsiteY133" fmla="*/ 461949 h 921549"/>
              <a:gd name="connsiteX134" fmla="*/ 900557 w 941119"/>
              <a:gd name="connsiteY134" fmla="*/ 462482 h 921549"/>
              <a:gd name="connsiteX135" fmla="*/ 895967 w 941119"/>
              <a:gd name="connsiteY135" fmla="*/ 462838 h 921549"/>
              <a:gd name="connsiteX136" fmla="*/ 881040 w 941119"/>
              <a:gd name="connsiteY136" fmla="*/ 462945 h 921549"/>
              <a:gd name="connsiteX137" fmla="*/ 870811 w 941119"/>
              <a:gd name="connsiteY137" fmla="*/ 463639 h 921549"/>
              <a:gd name="connsiteX138" fmla="*/ 860546 w 941119"/>
              <a:gd name="connsiteY138" fmla="*/ 463959 h 921549"/>
              <a:gd name="connsiteX139" fmla="*/ 850316 w 941119"/>
              <a:gd name="connsiteY139" fmla="*/ 464688 h 921549"/>
              <a:gd name="connsiteX140" fmla="*/ 844677 w 941119"/>
              <a:gd name="connsiteY140" fmla="*/ 464955 h 921549"/>
              <a:gd name="connsiteX141" fmla="*/ 832401 w 941119"/>
              <a:gd name="connsiteY141" fmla="*/ 465809 h 921549"/>
              <a:gd name="connsiteX142" fmla="*/ 827793 w 941119"/>
              <a:gd name="connsiteY142" fmla="*/ 466005 h 921549"/>
              <a:gd name="connsiteX143" fmla="*/ 818596 w 941119"/>
              <a:gd name="connsiteY143" fmla="*/ 466788 h 921549"/>
              <a:gd name="connsiteX144" fmla="*/ 817066 w 941119"/>
              <a:gd name="connsiteY144" fmla="*/ 466966 h 921549"/>
              <a:gd name="connsiteX145" fmla="*/ 800200 w 941119"/>
              <a:gd name="connsiteY145" fmla="*/ 468264 h 921549"/>
              <a:gd name="connsiteX146" fmla="*/ 785416 w 941119"/>
              <a:gd name="connsiteY146" fmla="*/ 469777 h 921549"/>
              <a:gd name="connsiteX147" fmla="*/ 773194 w 941119"/>
              <a:gd name="connsiteY147" fmla="*/ 471182 h 921549"/>
              <a:gd name="connsiteX148" fmla="*/ 762004 w 941119"/>
              <a:gd name="connsiteY148" fmla="*/ 472481 h 921549"/>
              <a:gd name="connsiteX149" fmla="*/ 751881 w 941119"/>
              <a:gd name="connsiteY149" fmla="*/ 474117 h 921549"/>
              <a:gd name="connsiteX150" fmla="*/ 724075 w 941119"/>
              <a:gd name="connsiteY150" fmla="*/ 478654 h 921549"/>
              <a:gd name="connsiteX151" fmla="*/ 689063 w 941119"/>
              <a:gd name="connsiteY151" fmla="*/ 486606 h 921549"/>
              <a:gd name="connsiteX152" fmla="*/ 637061 w 941119"/>
              <a:gd name="connsiteY152" fmla="*/ 504272 h 921549"/>
              <a:gd name="connsiteX153" fmla="*/ 592069 w 941119"/>
              <a:gd name="connsiteY153" fmla="*/ 528948 h 921549"/>
              <a:gd name="connsiteX154" fmla="*/ 567073 w 941119"/>
              <a:gd name="connsiteY154" fmla="*/ 549531 h 921549"/>
              <a:gd name="connsiteX155" fmla="*/ 560153 w 941119"/>
              <a:gd name="connsiteY155" fmla="*/ 556434 h 921549"/>
              <a:gd name="connsiteX156" fmla="*/ 541312 w 941119"/>
              <a:gd name="connsiteY156" fmla="*/ 578797 h 921549"/>
              <a:gd name="connsiteX157" fmla="*/ 520355 w 941119"/>
              <a:gd name="connsiteY157" fmla="*/ 613524 h 921549"/>
              <a:gd name="connsiteX158" fmla="*/ 507350 w 941119"/>
              <a:gd name="connsiteY158" fmla="*/ 644266 h 921549"/>
              <a:gd name="connsiteX159" fmla="*/ 493314 w 941119"/>
              <a:gd name="connsiteY159" fmla="*/ 692034 h 921549"/>
              <a:gd name="connsiteX160" fmla="*/ 487514 w 941119"/>
              <a:gd name="connsiteY160" fmla="*/ 720143 h 921549"/>
              <a:gd name="connsiteX161" fmla="*/ 483137 w 941119"/>
              <a:gd name="connsiteY161" fmla="*/ 747985 h 921549"/>
              <a:gd name="connsiteX162" fmla="*/ 479971 w 941119"/>
              <a:gd name="connsiteY162" fmla="*/ 771860 h 921549"/>
              <a:gd name="connsiteX163" fmla="*/ 478281 w 941119"/>
              <a:gd name="connsiteY163" fmla="*/ 786092 h 921549"/>
              <a:gd name="connsiteX164" fmla="*/ 476929 w 941119"/>
              <a:gd name="connsiteY164" fmla="*/ 802442 h 921549"/>
              <a:gd name="connsiteX165" fmla="*/ 475310 w 941119"/>
              <a:gd name="connsiteY165" fmla="*/ 822367 h 921549"/>
              <a:gd name="connsiteX166" fmla="*/ 475185 w 941119"/>
              <a:gd name="connsiteY166" fmla="*/ 823381 h 921549"/>
              <a:gd name="connsiteX167" fmla="*/ 474064 w 941119"/>
              <a:gd name="connsiteY167" fmla="*/ 844392 h 921549"/>
              <a:gd name="connsiteX168" fmla="*/ 473246 w 941119"/>
              <a:gd name="connsiteY168" fmla="*/ 859264 h 921549"/>
              <a:gd name="connsiteX169" fmla="*/ 473015 w 941119"/>
              <a:gd name="connsiteY169" fmla="*/ 869014 h 921549"/>
              <a:gd name="connsiteX170" fmla="*/ 472178 w 941119"/>
              <a:gd name="connsiteY170" fmla="*/ 884883 h 921549"/>
              <a:gd name="connsiteX171" fmla="*/ 472036 w 941119"/>
              <a:gd name="connsiteY171" fmla="*/ 888992 h 921549"/>
              <a:gd name="connsiteX172" fmla="*/ 471912 w 941119"/>
              <a:gd name="connsiteY172" fmla="*/ 916265 h 921549"/>
              <a:gd name="connsiteX173" fmla="*/ 471965 w 941119"/>
              <a:gd name="connsiteY173" fmla="*/ 921371 h 921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</a:cxnLst>
            <a:rect l="l" t="t" r="r" b="b"/>
            <a:pathLst>
              <a:path w="941119" h="921549">
                <a:moveTo>
                  <a:pt x="471965" y="921371"/>
                </a:moveTo>
                <a:cubicBezTo>
                  <a:pt x="470378" y="916840"/>
                  <a:pt x="469718" y="912036"/>
                  <a:pt x="470026" y="907245"/>
                </a:cubicBezTo>
                <a:cubicBezTo>
                  <a:pt x="470026" y="900396"/>
                  <a:pt x="470026" y="893529"/>
                  <a:pt x="470026" y="886680"/>
                </a:cubicBezTo>
                <a:cubicBezTo>
                  <a:pt x="470102" y="882398"/>
                  <a:pt x="469859" y="878115"/>
                  <a:pt x="469296" y="873871"/>
                </a:cubicBezTo>
                <a:cubicBezTo>
                  <a:pt x="468951" y="870115"/>
                  <a:pt x="468857" y="866342"/>
                  <a:pt x="469012" y="862574"/>
                </a:cubicBezTo>
                <a:cubicBezTo>
                  <a:pt x="469012" y="858126"/>
                  <a:pt x="469279" y="853678"/>
                  <a:pt x="468211" y="849266"/>
                </a:cubicBezTo>
                <a:cubicBezTo>
                  <a:pt x="468003" y="847907"/>
                  <a:pt x="467937" y="846530"/>
                  <a:pt x="468016" y="845157"/>
                </a:cubicBezTo>
                <a:cubicBezTo>
                  <a:pt x="467891" y="840211"/>
                  <a:pt x="468229" y="835229"/>
                  <a:pt x="467144" y="830301"/>
                </a:cubicBezTo>
                <a:cubicBezTo>
                  <a:pt x="466896" y="828432"/>
                  <a:pt x="466838" y="826542"/>
                  <a:pt x="466966" y="824662"/>
                </a:cubicBezTo>
                <a:cubicBezTo>
                  <a:pt x="467130" y="821746"/>
                  <a:pt x="466872" y="818823"/>
                  <a:pt x="466201" y="815980"/>
                </a:cubicBezTo>
                <a:cubicBezTo>
                  <a:pt x="466059" y="815489"/>
                  <a:pt x="466005" y="814977"/>
                  <a:pt x="466041" y="814468"/>
                </a:cubicBezTo>
                <a:cubicBezTo>
                  <a:pt x="466414" y="808277"/>
                  <a:pt x="465027" y="802192"/>
                  <a:pt x="464813" y="796037"/>
                </a:cubicBezTo>
                <a:cubicBezTo>
                  <a:pt x="464635" y="791091"/>
                  <a:pt x="463746" y="786199"/>
                  <a:pt x="463176" y="781271"/>
                </a:cubicBezTo>
                <a:cubicBezTo>
                  <a:pt x="463038" y="780428"/>
                  <a:pt x="462943" y="779579"/>
                  <a:pt x="462892" y="778727"/>
                </a:cubicBezTo>
                <a:cubicBezTo>
                  <a:pt x="462629" y="773263"/>
                  <a:pt x="462034" y="767821"/>
                  <a:pt x="461113" y="762431"/>
                </a:cubicBezTo>
                <a:cubicBezTo>
                  <a:pt x="460686" y="759388"/>
                  <a:pt x="460401" y="756329"/>
                  <a:pt x="459992" y="753286"/>
                </a:cubicBezTo>
                <a:cubicBezTo>
                  <a:pt x="458498" y="742452"/>
                  <a:pt x="456754" y="731671"/>
                  <a:pt x="454904" y="720890"/>
                </a:cubicBezTo>
                <a:cubicBezTo>
                  <a:pt x="452420" y="705871"/>
                  <a:pt x="449159" y="690989"/>
                  <a:pt x="445137" y="676307"/>
                </a:cubicBezTo>
                <a:cubicBezTo>
                  <a:pt x="440458" y="659107"/>
                  <a:pt x="434573" y="642259"/>
                  <a:pt x="427524" y="625888"/>
                </a:cubicBezTo>
                <a:cubicBezTo>
                  <a:pt x="420559" y="609848"/>
                  <a:pt x="411982" y="594559"/>
                  <a:pt x="401924" y="580256"/>
                </a:cubicBezTo>
                <a:cubicBezTo>
                  <a:pt x="396960" y="573068"/>
                  <a:pt x="391427" y="566292"/>
                  <a:pt x="385378" y="559992"/>
                </a:cubicBezTo>
                <a:cubicBezTo>
                  <a:pt x="384293" y="558889"/>
                  <a:pt x="383333" y="557680"/>
                  <a:pt x="382372" y="556434"/>
                </a:cubicBezTo>
                <a:cubicBezTo>
                  <a:pt x="380666" y="554280"/>
                  <a:pt x="378714" y="552333"/>
                  <a:pt x="376554" y="550635"/>
                </a:cubicBezTo>
                <a:cubicBezTo>
                  <a:pt x="375722" y="550037"/>
                  <a:pt x="374925" y="549389"/>
                  <a:pt x="374170" y="548695"/>
                </a:cubicBezTo>
                <a:cubicBezTo>
                  <a:pt x="369525" y="544134"/>
                  <a:pt x="364594" y="539873"/>
                  <a:pt x="359404" y="535940"/>
                </a:cubicBezTo>
                <a:cubicBezTo>
                  <a:pt x="352144" y="530209"/>
                  <a:pt x="344501" y="524984"/>
                  <a:pt x="336526" y="520302"/>
                </a:cubicBezTo>
                <a:cubicBezTo>
                  <a:pt x="319182" y="510227"/>
                  <a:pt x="300888" y="501885"/>
                  <a:pt x="281909" y="495395"/>
                </a:cubicBezTo>
                <a:cubicBezTo>
                  <a:pt x="267490" y="490476"/>
                  <a:pt x="252821" y="486320"/>
                  <a:pt x="237966" y="482942"/>
                </a:cubicBezTo>
                <a:cubicBezTo>
                  <a:pt x="226473" y="480291"/>
                  <a:pt x="214927" y="477853"/>
                  <a:pt x="203239" y="476199"/>
                </a:cubicBezTo>
                <a:cubicBezTo>
                  <a:pt x="192760" y="474722"/>
                  <a:pt x="182335" y="472641"/>
                  <a:pt x="171839" y="471449"/>
                </a:cubicBezTo>
                <a:cubicBezTo>
                  <a:pt x="167444" y="470933"/>
                  <a:pt x="162943" y="470239"/>
                  <a:pt x="158585" y="470043"/>
                </a:cubicBezTo>
                <a:cubicBezTo>
                  <a:pt x="154226" y="469848"/>
                  <a:pt x="149690" y="469047"/>
                  <a:pt x="145349" y="468496"/>
                </a:cubicBezTo>
                <a:cubicBezTo>
                  <a:pt x="144341" y="468325"/>
                  <a:pt x="143326" y="468206"/>
                  <a:pt x="142306" y="468140"/>
                </a:cubicBezTo>
                <a:cubicBezTo>
                  <a:pt x="139033" y="468140"/>
                  <a:pt x="135795" y="467410"/>
                  <a:pt x="132611" y="467339"/>
                </a:cubicBezTo>
                <a:cubicBezTo>
                  <a:pt x="126420" y="467197"/>
                  <a:pt x="120353" y="465863"/>
                  <a:pt x="114180" y="466023"/>
                </a:cubicBezTo>
                <a:cubicBezTo>
                  <a:pt x="111788" y="466194"/>
                  <a:pt x="109383" y="465971"/>
                  <a:pt x="107063" y="465364"/>
                </a:cubicBezTo>
                <a:cubicBezTo>
                  <a:pt x="106570" y="465201"/>
                  <a:pt x="106053" y="465123"/>
                  <a:pt x="105533" y="465133"/>
                </a:cubicBezTo>
                <a:cubicBezTo>
                  <a:pt x="97972" y="465489"/>
                  <a:pt x="90518" y="464101"/>
                  <a:pt x="82975" y="463977"/>
                </a:cubicBezTo>
                <a:cubicBezTo>
                  <a:pt x="77838" y="464155"/>
                  <a:pt x="72695" y="463886"/>
                  <a:pt x="67604" y="463176"/>
                </a:cubicBezTo>
                <a:cubicBezTo>
                  <a:pt x="64708" y="462883"/>
                  <a:pt x="61794" y="462812"/>
                  <a:pt x="58887" y="462963"/>
                </a:cubicBezTo>
                <a:cubicBezTo>
                  <a:pt x="52037" y="462767"/>
                  <a:pt x="45170" y="463425"/>
                  <a:pt x="38374" y="462073"/>
                </a:cubicBezTo>
                <a:cubicBezTo>
                  <a:pt x="37010" y="461918"/>
                  <a:pt x="35634" y="461888"/>
                  <a:pt x="34265" y="461984"/>
                </a:cubicBezTo>
                <a:lnTo>
                  <a:pt x="4892" y="461931"/>
                </a:lnTo>
                <a:cubicBezTo>
                  <a:pt x="3677" y="462016"/>
                  <a:pt x="2458" y="461815"/>
                  <a:pt x="1334" y="461344"/>
                </a:cubicBezTo>
                <a:cubicBezTo>
                  <a:pt x="2348" y="461255"/>
                  <a:pt x="3380" y="461095"/>
                  <a:pt x="4394" y="461077"/>
                </a:cubicBezTo>
                <a:lnTo>
                  <a:pt x="22416" y="460952"/>
                </a:lnTo>
                <a:cubicBezTo>
                  <a:pt x="25991" y="461127"/>
                  <a:pt x="29574" y="460876"/>
                  <a:pt x="33090" y="460205"/>
                </a:cubicBezTo>
                <a:cubicBezTo>
                  <a:pt x="34449" y="459994"/>
                  <a:pt x="35828" y="459935"/>
                  <a:pt x="37200" y="460027"/>
                </a:cubicBezTo>
                <a:cubicBezTo>
                  <a:pt x="43035" y="460027"/>
                  <a:pt x="48853" y="460027"/>
                  <a:pt x="54688" y="460027"/>
                </a:cubicBezTo>
                <a:cubicBezTo>
                  <a:pt x="58111" y="460079"/>
                  <a:pt x="61533" y="459848"/>
                  <a:pt x="64918" y="459334"/>
                </a:cubicBezTo>
                <a:cubicBezTo>
                  <a:pt x="67984" y="459010"/>
                  <a:pt x="71070" y="458908"/>
                  <a:pt x="74151" y="459031"/>
                </a:cubicBezTo>
                <a:cubicBezTo>
                  <a:pt x="78781" y="459232"/>
                  <a:pt x="83420" y="458953"/>
                  <a:pt x="87992" y="458195"/>
                </a:cubicBezTo>
                <a:cubicBezTo>
                  <a:pt x="89689" y="457960"/>
                  <a:pt x="91405" y="457894"/>
                  <a:pt x="93116" y="457999"/>
                </a:cubicBezTo>
                <a:cubicBezTo>
                  <a:pt x="97226" y="458202"/>
                  <a:pt x="101346" y="457921"/>
                  <a:pt x="105391" y="457163"/>
                </a:cubicBezTo>
                <a:cubicBezTo>
                  <a:pt x="106750" y="456951"/>
                  <a:pt x="108129" y="456891"/>
                  <a:pt x="109501" y="456985"/>
                </a:cubicBezTo>
                <a:cubicBezTo>
                  <a:pt x="113269" y="457163"/>
                  <a:pt x="117046" y="456877"/>
                  <a:pt x="120744" y="456131"/>
                </a:cubicBezTo>
                <a:cubicBezTo>
                  <a:pt x="121919" y="455930"/>
                  <a:pt x="123113" y="455870"/>
                  <a:pt x="124302" y="455953"/>
                </a:cubicBezTo>
                <a:cubicBezTo>
                  <a:pt x="127048" y="456103"/>
                  <a:pt x="129801" y="455839"/>
                  <a:pt x="132468" y="455171"/>
                </a:cubicBezTo>
                <a:cubicBezTo>
                  <a:pt x="132964" y="455021"/>
                  <a:pt x="133482" y="454962"/>
                  <a:pt x="133998" y="454993"/>
                </a:cubicBezTo>
                <a:cubicBezTo>
                  <a:pt x="139335" y="455384"/>
                  <a:pt x="144530" y="453907"/>
                  <a:pt x="149850" y="453747"/>
                </a:cubicBezTo>
                <a:cubicBezTo>
                  <a:pt x="154262" y="453623"/>
                  <a:pt x="158745" y="452680"/>
                  <a:pt x="163050" y="452128"/>
                </a:cubicBezTo>
                <a:cubicBezTo>
                  <a:pt x="166964" y="451648"/>
                  <a:pt x="170878" y="451310"/>
                  <a:pt x="174774" y="450794"/>
                </a:cubicBezTo>
                <a:cubicBezTo>
                  <a:pt x="181036" y="449940"/>
                  <a:pt x="187228" y="448926"/>
                  <a:pt x="193543" y="448125"/>
                </a:cubicBezTo>
                <a:cubicBezTo>
                  <a:pt x="200499" y="447254"/>
                  <a:pt x="207384" y="445973"/>
                  <a:pt x="214251" y="444656"/>
                </a:cubicBezTo>
                <a:cubicBezTo>
                  <a:pt x="218290" y="443874"/>
                  <a:pt x="222364" y="443322"/>
                  <a:pt x="226367" y="442450"/>
                </a:cubicBezTo>
                <a:cubicBezTo>
                  <a:pt x="244963" y="438563"/>
                  <a:pt x="263323" y="433621"/>
                  <a:pt x="281357" y="427649"/>
                </a:cubicBezTo>
                <a:cubicBezTo>
                  <a:pt x="296960" y="422374"/>
                  <a:pt x="312103" y="415829"/>
                  <a:pt x="326634" y="408079"/>
                </a:cubicBezTo>
                <a:cubicBezTo>
                  <a:pt x="339643" y="401148"/>
                  <a:pt x="351963" y="392993"/>
                  <a:pt x="363425" y="383724"/>
                </a:cubicBezTo>
                <a:cubicBezTo>
                  <a:pt x="372173" y="376544"/>
                  <a:pt x="380335" y="368680"/>
                  <a:pt x="387834" y="360205"/>
                </a:cubicBezTo>
                <a:cubicBezTo>
                  <a:pt x="396875" y="350126"/>
                  <a:pt x="404875" y="339159"/>
                  <a:pt x="411708" y="327470"/>
                </a:cubicBezTo>
                <a:cubicBezTo>
                  <a:pt x="415925" y="320212"/>
                  <a:pt x="420195" y="312971"/>
                  <a:pt x="423681" y="305321"/>
                </a:cubicBezTo>
                <a:cubicBezTo>
                  <a:pt x="430088" y="291460"/>
                  <a:pt x="435585" y="277198"/>
                  <a:pt x="440138" y="262624"/>
                </a:cubicBezTo>
                <a:cubicBezTo>
                  <a:pt x="444158" y="249530"/>
                  <a:pt x="447699" y="236329"/>
                  <a:pt x="450527" y="222915"/>
                </a:cubicBezTo>
                <a:cubicBezTo>
                  <a:pt x="452129" y="215390"/>
                  <a:pt x="453801" y="207882"/>
                  <a:pt x="455082" y="200286"/>
                </a:cubicBezTo>
                <a:cubicBezTo>
                  <a:pt x="456363" y="192689"/>
                  <a:pt x="457448" y="185110"/>
                  <a:pt x="458640" y="177514"/>
                </a:cubicBezTo>
                <a:cubicBezTo>
                  <a:pt x="459191" y="173956"/>
                  <a:pt x="459743" y="170398"/>
                  <a:pt x="460419" y="166840"/>
                </a:cubicBezTo>
                <a:cubicBezTo>
                  <a:pt x="460917" y="163975"/>
                  <a:pt x="460881" y="161058"/>
                  <a:pt x="461415" y="158176"/>
                </a:cubicBezTo>
                <a:cubicBezTo>
                  <a:pt x="462234" y="153817"/>
                  <a:pt x="462340" y="149280"/>
                  <a:pt x="462803" y="144922"/>
                </a:cubicBezTo>
                <a:cubicBezTo>
                  <a:pt x="463319" y="139994"/>
                  <a:pt x="463870" y="135083"/>
                  <a:pt x="464422" y="130155"/>
                </a:cubicBezTo>
                <a:cubicBezTo>
                  <a:pt x="464562" y="129662"/>
                  <a:pt x="464651" y="129155"/>
                  <a:pt x="464689" y="128643"/>
                </a:cubicBezTo>
                <a:cubicBezTo>
                  <a:pt x="464368" y="122630"/>
                  <a:pt x="466005" y="116741"/>
                  <a:pt x="465881" y="110728"/>
                </a:cubicBezTo>
                <a:cubicBezTo>
                  <a:pt x="465758" y="108500"/>
                  <a:pt x="465987" y="106267"/>
                  <a:pt x="466557" y="104110"/>
                </a:cubicBezTo>
                <a:cubicBezTo>
                  <a:pt x="466720" y="103617"/>
                  <a:pt x="466799" y="103100"/>
                  <a:pt x="466788" y="102580"/>
                </a:cubicBezTo>
                <a:cubicBezTo>
                  <a:pt x="466397" y="95197"/>
                  <a:pt x="467998" y="87921"/>
                  <a:pt x="467944" y="80538"/>
                </a:cubicBezTo>
                <a:cubicBezTo>
                  <a:pt x="467823" y="76775"/>
                  <a:pt x="468069" y="73010"/>
                  <a:pt x="468674" y="69294"/>
                </a:cubicBezTo>
                <a:cubicBezTo>
                  <a:pt x="468983" y="66566"/>
                  <a:pt x="469078" y="63818"/>
                  <a:pt x="468958" y="61075"/>
                </a:cubicBezTo>
                <a:cubicBezTo>
                  <a:pt x="469101" y="55738"/>
                  <a:pt x="468585" y="50401"/>
                  <a:pt x="469795" y="45188"/>
                </a:cubicBezTo>
                <a:cubicBezTo>
                  <a:pt x="469988" y="43833"/>
                  <a:pt x="470029" y="42460"/>
                  <a:pt x="469919" y="41096"/>
                </a:cubicBezTo>
                <a:cubicBezTo>
                  <a:pt x="469919" y="30795"/>
                  <a:pt x="470079" y="20512"/>
                  <a:pt x="470026" y="10230"/>
                </a:cubicBezTo>
                <a:cubicBezTo>
                  <a:pt x="470088" y="7168"/>
                  <a:pt x="470741" y="4148"/>
                  <a:pt x="471947" y="1334"/>
                </a:cubicBezTo>
                <a:lnTo>
                  <a:pt x="471947" y="5462"/>
                </a:lnTo>
                <a:cubicBezTo>
                  <a:pt x="471947" y="13183"/>
                  <a:pt x="471947" y="20886"/>
                  <a:pt x="472054" y="28589"/>
                </a:cubicBezTo>
                <a:cubicBezTo>
                  <a:pt x="471995" y="32700"/>
                  <a:pt x="472239" y="36808"/>
                  <a:pt x="472783" y="40883"/>
                </a:cubicBezTo>
                <a:cubicBezTo>
                  <a:pt x="473128" y="44465"/>
                  <a:pt x="473223" y="48068"/>
                  <a:pt x="473068" y="51664"/>
                </a:cubicBezTo>
                <a:cubicBezTo>
                  <a:pt x="473193" y="57143"/>
                  <a:pt x="472819" y="62605"/>
                  <a:pt x="473904" y="68067"/>
                </a:cubicBezTo>
                <a:cubicBezTo>
                  <a:pt x="474171" y="70429"/>
                  <a:pt x="474237" y="72809"/>
                  <a:pt x="474100" y="75183"/>
                </a:cubicBezTo>
                <a:cubicBezTo>
                  <a:pt x="473904" y="79121"/>
                  <a:pt x="474173" y="83068"/>
                  <a:pt x="474900" y="86942"/>
                </a:cubicBezTo>
                <a:cubicBezTo>
                  <a:pt x="475098" y="88117"/>
                  <a:pt x="475164" y="89311"/>
                  <a:pt x="475096" y="90500"/>
                </a:cubicBezTo>
                <a:cubicBezTo>
                  <a:pt x="474922" y="94955"/>
                  <a:pt x="475219" y="99416"/>
                  <a:pt x="475986" y="103808"/>
                </a:cubicBezTo>
                <a:cubicBezTo>
                  <a:pt x="476210" y="105333"/>
                  <a:pt x="476263" y="106878"/>
                  <a:pt x="476146" y="108415"/>
                </a:cubicBezTo>
                <a:cubicBezTo>
                  <a:pt x="476012" y="110988"/>
                  <a:pt x="476263" y="113567"/>
                  <a:pt x="476893" y="116065"/>
                </a:cubicBezTo>
                <a:cubicBezTo>
                  <a:pt x="477041" y="116561"/>
                  <a:pt x="477101" y="117079"/>
                  <a:pt x="477071" y="117595"/>
                </a:cubicBezTo>
                <a:cubicBezTo>
                  <a:pt x="476715" y="123271"/>
                  <a:pt x="478085" y="128821"/>
                  <a:pt x="478316" y="134479"/>
                </a:cubicBezTo>
                <a:cubicBezTo>
                  <a:pt x="478530" y="139407"/>
                  <a:pt x="479455" y="144299"/>
                  <a:pt x="480095" y="149227"/>
                </a:cubicBezTo>
                <a:cubicBezTo>
                  <a:pt x="480487" y="152607"/>
                  <a:pt x="480771" y="156023"/>
                  <a:pt x="481163" y="159421"/>
                </a:cubicBezTo>
                <a:cubicBezTo>
                  <a:pt x="483600" y="180129"/>
                  <a:pt x="487123" y="200659"/>
                  <a:pt x="491339" y="221083"/>
                </a:cubicBezTo>
                <a:cubicBezTo>
                  <a:pt x="495486" y="241209"/>
                  <a:pt x="501124" y="260999"/>
                  <a:pt x="508204" y="280290"/>
                </a:cubicBezTo>
                <a:cubicBezTo>
                  <a:pt x="515675" y="301299"/>
                  <a:pt x="525842" y="321247"/>
                  <a:pt x="538448" y="339639"/>
                </a:cubicBezTo>
                <a:cubicBezTo>
                  <a:pt x="542878" y="345955"/>
                  <a:pt x="547521" y="352092"/>
                  <a:pt x="552556" y="357928"/>
                </a:cubicBezTo>
                <a:cubicBezTo>
                  <a:pt x="557146" y="363265"/>
                  <a:pt x="562092" y="368246"/>
                  <a:pt x="567073" y="373210"/>
                </a:cubicBezTo>
                <a:cubicBezTo>
                  <a:pt x="573448" y="379424"/>
                  <a:pt x="580293" y="385133"/>
                  <a:pt x="587550" y="390289"/>
                </a:cubicBezTo>
                <a:cubicBezTo>
                  <a:pt x="594471" y="395341"/>
                  <a:pt x="601694" y="399949"/>
                  <a:pt x="609077" y="404325"/>
                </a:cubicBezTo>
                <a:cubicBezTo>
                  <a:pt x="620349" y="410876"/>
                  <a:pt x="632106" y="416549"/>
                  <a:pt x="644249" y="421297"/>
                </a:cubicBezTo>
                <a:cubicBezTo>
                  <a:pt x="660441" y="427810"/>
                  <a:pt x="677090" y="433128"/>
                  <a:pt x="694062" y="437202"/>
                </a:cubicBezTo>
                <a:cubicBezTo>
                  <a:pt x="704363" y="439657"/>
                  <a:pt x="714681" y="442148"/>
                  <a:pt x="725106" y="444087"/>
                </a:cubicBezTo>
                <a:cubicBezTo>
                  <a:pt x="732312" y="445439"/>
                  <a:pt x="739517" y="446898"/>
                  <a:pt x="746846" y="447645"/>
                </a:cubicBezTo>
                <a:cubicBezTo>
                  <a:pt x="755155" y="448570"/>
                  <a:pt x="763392" y="450171"/>
                  <a:pt x="771664" y="451328"/>
                </a:cubicBezTo>
                <a:cubicBezTo>
                  <a:pt x="776076" y="451933"/>
                  <a:pt x="780560" y="452164"/>
                  <a:pt x="784936" y="452644"/>
                </a:cubicBezTo>
                <a:cubicBezTo>
                  <a:pt x="790024" y="453178"/>
                  <a:pt x="795112" y="453836"/>
                  <a:pt x="800200" y="454423"/>
                </a:cubicBezTo>
                <a:cubicBezTo>
                  <a:pt x="801552" y="454566"/>
                  <a:pt x="802922" y="454655"/>
                  <a:pt x="804292" y="454672"/>
                </a:cubicBezTo>
                <a:cubicBezTo>
                  <a:pt x="806689" y="454575"/>
                  <a:pt x="809085" y="454827"/>
                  <a:pt x="811408" y="455420"/>
                </a:cubicBezTo>
                <a:cubicBezTo>
                  <a:pt x="811734" y="455535"/>
                  <a:pt x="812077" y="455589"/>
                  <a:pt x="812422" y="455580"/>
                </a:cubicBezTo>
                <a:cubicBezTo>
                  <a:pt x="818453" y="455242"/>
                  <a:pt x="824342" y="456683"/>
                  <a:pt x="830337" y="456754"/>
                </a:cubicBezTo>
                <a:cubicBezTo>
                  <a:pt x="833424" y="456581"/>
                  <a:pt x="836520" y="456838"/>
                  <a:pt x="839535" y="457519"/>
                </a:cubicBezTo>
                <a:cubicBezTo>
                  <a:pt x="840031" y="457667"/>
                  <a:pt x="840549" y="457727"/>
                  <a:pt x="841065" y="457697"/>
                </a:cubicBezTo>
                <a:cubicBezTo>
                  <a:pt x="851010" y="457305"/>
                  <a:pt x="860866" y="459280"/>
                  <a:pt x="870829" y="458871"/>
                </a:cubicBezTo>
                <a:cubicBezTo>
                  <a:pt x="873739" y="458656"/>
                  <a:pt x="876666" y="458876"/>
                  <a:pt x="879510" y="459529"/>
                </a:cubicBezTo>
                <a:cubicBezTo>
                  <a:pt x="880859" y="459773"/>
                  <a:pt x="882232" y="459857"/>
                  <a:pt x="883602" y="459778"/>
                </a:cubicBezTo>
                <a:cubicBezTo>
                  <a:pt x="889082" y="459778"/>
                  <a:pt x="894579" y="459778"/>
                  <a:pt x="900059" y="459885"/>
                </a:cubicBezTo>
                <a:cubicBezTo>
                  <a:pt x="904513" y="459778"/>
                  <a:pt x="908970" y="460029"/>
                  <a:pt x="913384" y="460632"/>
                </a:cubicBezTo>
                <a:cubicBezTo>
                  <a:pt x="916621" y="460979"/>
                  <a:pt x="919883" y="461052"/>
                  <a:pt x="923133" y="460846"/>
                </a:cubicBezTo>
                <a:cubicBezTo>
                  <a:pt x="928970" y="460760"/>
                  <a:pt x="934807" y="460986"/>
                  <a:pt x="940621" y="461522"/>
                </a:cubicBezTo>
                <a:cubicBezTo>
                  <a:pt x="939589" y="461629"/>
                  <a:pt x="938575" y="461789"/>
                  <a:pt x="937561" y="461806"/>
                </a:cubicBezTo>
                <a:lnTo>
                  <a:pt x="906694" y="461949"/>
                </a:lnTo>
                <a:cubicBezTo>
                  <a:pt x="904636" y="461913"/>
                  <a:pt x="902578" y="462093"/>
                  <a:pt x="900557" y="462482"/>
                </a:cubicBezTo>
                <a:cubicBezTo>
                  <a:pt x="899043" y="462762"/>
                  <a:pt x="897506" y="462881"/>
                  <a:pt x="895967" y="462838"/>
                </a:cubicBezTo>
                <a:cubicBezTo>
                  <a:pt x="890985" y="462838"/>
                  <a:pt x="886022" y="462838"/>
                  <a:pt x="881040" y="462945"/>
                </a:cubicBezTo>
                <a:cubicBezTo>
                  <a:pt x="877618" y="462927"/>
                  <a:pt x="874200" y="463160"/>
                  <a:pt x="870811" y="463639"/>
                </a:cubicBezTo>
                <a:cubicBezTo>
                  <a:pt x="867400" y="463968"/>
                  <a:pt x="863970" y="464076"/>
                  <a:pt x="860546" y="463959"/>
                </a:cubicBezTo>
                <a:cubicBezTo>
                  <a:pt x="857119" y="463838"/>
                  <a:pt x="853691" y="464082"/>
                  <a:pt x="850316" y="464688"/>
                </a:cubicBezTo>
                <a:cubicBezTo>
                  <a:pt x="848450" y="464966"/>
                  <a:pt x="846561" y="465055"/>
                  <a:pt x="844677" y="464955"/>
                </a:cubicBezTo>
                <a:cubicBezTo>
                  <a:pt x="840565" y="464795"/>
                  <a:pt x="836450" y="465082"/>
                  <a:pt x="832401" y="465809"/>
                </a:cubicBezTo>
                <a:cubicBezTo>
                  <a:pt x="830876" y="466035"/>
                  <a:pt x="829332" y="466101"/>
                  <a:pt x="827793" y="466005"/>
                </a:cubicBezTo>
                <a:cubicBezTo>
                  <a:pt x="824707" y="465829"/>
                  <a:pt x="821609" y="466092"/>
                  <a:pt x="818596" y="466788"/>
                </a:cubicBezTo>
                <a:cubicBezTo>
                  <a:pt x="818101" y="466944"/>
                  <a:pt x="817582" y="467005"/>
                  <a:pt x="817066" y="466966"/>
                </a:cubicBezTo>
                <a:cubicBezTo>
                  <a:pt x="811391" y="466539"/>
                  <a:pt x="805787" y="467695"/>
                  <a:pt x="800200" y="468264"/>
                </a:cubicBezTo>
                <a:cubicBezTo>
                  <a:pt x="795290" y="468762"/>
                  <a:pt x="790327" y="469065"/>
                  <a:pt x="785416" y="469777"/>
                </a:cubicBezTo>
                <a:cubicBezTo>
                  <a:pt x="781378" y="470364"/>
                  <a:pt x="777286" y="470862"/>
                  <a:pt x="773194" y="471182"/>
                </a:cubicBezTo>
                <a:cubicBezTo>
                  <a:pt x="769458" y="471484"/>
                  <a:pt x="765722" y="471965"/>
                  <a:pt x="762004" y="472481"/>
                </a:cubicBezTo>
                <a:cubicBezTo>
                  <a:pt x="758624" y="472943"/>
                  <a:pt x="755279" y="473762"/>
                  <a:pt x="751881" y="474117"/>
                </a:cubicBezTo>
                <a:cubicBezTo>
                  <a:pt x="742541" y="475149"/>
                  <a:pt x="733308" y="476928"/>
                  <a:pt x="724075" y="478654"/>
                </a:cubicBezTo>
                <a:cubicBezTo>
                  <a:pt x="712315" y="480860"/>
                  <a:pt x="700609" y="483493"/>
                  <a:pt x="689063" y="486606"/>
                </a:cubicBezTo>
                <a:cubicBezTo>
                  <a:pt x="671320" y="491214"/>
                  <a:pt x="653939" y="497119"/>
                  <a:pt x="637061" y="504272"/>
                </a:cubicBezTo>
                <a:cubicBezTo>
                  <a:pt x="621276" y="510972"/>
                  <a:pt x="606203" y="519240"/>
                  <a:pt x="592069" y="528948"/>
                </a:cubicBezTo>
                <a:cubicBezTo>
                  <a:pt x="583147" y="535061"/>
                  <a:pt x="574784" y="541947"/>
                  <a:pt x="567073" y="549531"/>
                </a:cubicBezTo>
                <a:cubicBezTo>
                  <a:pt x="564778" y="551844"/>
                  <a:pt x="562483" y="554157"/>
                  <a:pt x="560153" y="556434"/>
                </a:cubicBezTo>
                <a:cubicBezTo>
                  <a:pt x="553214" y="563307"/>
                  <a:pt x="546908" y="570791"/>
                  <a:pt x="541312" y="578797"/>
                </a:cubicBezTo>
                <a:cubicBezTo>
                  <a:pt x="533346" y="589752"/>
                  <a:pt x="526335" y="601369"/>
                  <a:pt x="520355" y="613524"/>
                </a:cubicBezTo>
                <a:cubicBezTo>
                  <a:pt x="515516" y="623558"/>
                  <a:pt x="511181" y="633805"/>
                  <a:pt x="507350" y="644266"/>
                </a:cubicBezTo>
                <a:cubicBezTo>
                  <a:pt x="501720" y="659893"/>
                  <a:pt x="497032" y="675844"/>
                  <a:pt x="493314" y="692034"/>
                </a:cubicBezTo>
                <a:cubicBezTo>
                  <a:pt x="491143" y="701356"/>
                  <a:pt x="489275" y="710749"/>
                  <a:pt x="487514" y="720143"/>
                </a:cubicBezTo>
                <a:cubicBezTo>
                  <a:pt x="485753" y="729536"/>
                  <a:pt x="484383" y="738663"/>
                  <a:pt x="483137" y="747985"/>
                </a:cubicBezTo>
                <a:cubicBezTo>
                  <a:pt x="482088" y="755937"/>
                  <a:pt x="481163" y="763996"/>
                  <a:pt x="479971" y="771860"/>
                </a:cubicBezTo>
                <a:cubicBezTo>
                  <a:pt x="479259" y="776592"/>
                  <a:pt x="479811" y="781467"/>
                  <a:pt x="478281" y="786092"/>
                </a:cubicBezTo>
                <a:cubicBezTo>
                  <a:pt x="478241" y="791568"/>
                  <a:pt x="477788" y="797033"/>
                  <a:pt x="476929" y="802442"/>
                </a:cubicBezTo>
                <a:cubicBezTo>
                  <a:pt x="476253" y="809077"/>
                  <a:pt x="476733" y="815802"/>
                  <a:pt x="475310" y="822367"/>
                </a:cubicBezTo>
                <a:cubicBezTo>
                  <a:pt x="475233" y="822700"/>
                  <a:pt x="475192" y="823039"/>
                  <a:pt x="475185" y="823381"/>
                </a:cubicBezTo>
                <a:cubicBezTo>
                  <a:pt x="475452" y="830497"/>
                  <a:pt x="474349" y="837400"/>
                  <a:pt x="474064" y="844392"/>
                </a:cubicBezTo>
                <a:cubicBezTo>
                  <a:pt x="474128" y="849362"/>
                  <a:pt x="473856" y="854331"/>
                  <a:pt x="473246" y="859264"/>
                </a:cubicBezTo>
                <a:cubicBezTo>
                  <a:pt x="472927" y="862504"/>
                  <a:pt x="472851" y="865763"/>
                  <a:pt x="473015" y="869014"/>
                </a:cubicBezTo>
                <a:cubicBezTo>
                  <a:pt x="472872" y="874351"/>
                  <a:pt x="473370" y="879688"/>
                  <a:pt x="472178" y="884883"/>
                </a:cubicBezTo>
                <a:cubicBezTo>
                  <a:pt x="471988" y="886244"/>
                  <a:pt x="471940" y="887621"/>
                  <a:pt x="472036" y="888992"/>
                </a:cubicBezTo>
                <a:cubicBezTo>
                  <a:pt x="472036" y="898089"/>
                  <a:pt x="471995" y="907180"/>
                  <a:pt x="471912" y="916265"/>
                </a:cubicBezTo>
                <a:cubicBezTo>
                  <a:pt x="471947" y="917955"/>
                  <a:pt x="471965" y="919663"/>
                  <a:pt x="471965" y="921371"/>
                </a:cubicBez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grpSp>
        <p:nvGrpSpPr>
          <p:cNvPr id="59" name="组合 58"/>
          <p:cNvGrpSpPr/>
          <p:nvPr/>
        </p:nvGrpSpPr>
        <p:grpSpPr>
          <a:xfrm>
            <a:off x="3409769" y="2890233"/>
            <a:ext cx="3550546" cy="1517275"/>
            <a:chOff x="3479800" y="2851150"/>
            <a:chExt cx="3670300" cy="1568450"/>
          </a:xfrm>
        </p:grpSpPr>
        <p:sp>
          <p:nvSpPr>
            <p:cNvPr id="51" name="矩形 50"/>
            <p:cNvSpPr/>
            <p:nvPr/>
          </p:nvSpPr>
          <p:spPr>
            <a:xfrm>
              <a:off x="3574142" y="2938096"/>
              <a:ext cx="3479800" cy="139518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sz="3400" dirty="0"/>
            </a:p>
          </p:txBody>
        </p:sp>
        <p:sp>
          <p:nvSpPr>
            <p:cNvPr id="55" name="矩形 54"/>
            <p:cNvSpPr/>
            <p:nvPr/>
          </p:nvSpPr>
          <p:spPr>
            <a:xfrm>
              <a:off x="3479800" y="2851150"/>
              <a:ext cx="184150" cy="18415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sz="3400"/>
            </a:p>
          </p:txBody>
        </p:sp>
        <p:sp>
          <p:nvSpPr>
            <p:cNvPr id="56" name="矩形 55"/>
            <p:cNvSpPr/>
            <p:nvPr/>
          </p:nvSpPr>
          <p:spPr>
            <a:xfrm>
              <a:off x="3479800" y="4235450"/>
              <a:ext cx="184150" cy="18415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sz="3400"/>
            </a:p>
          </p:txBody>
        </p:sp>
        <p:sp>
          <p:nvSpPr>
            <p:cNvPr id="57" name="矩形 56"/>
            <p:cNvSpPr/>
            <p:nvPr/>
          </p:nvSpPr>
          <p:spPr>
            <a:xfrm>
              <a:off x="6965950" y="2851150"/>
              <a:ext cx="184150" cy="18415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sz="3400"/>
            </a:p>
          </p:txBody>
        </p:sp>
        <p:sp>
          <p:nvSpPr>
            <p:cNvPr id="58" name="矩形 57"/>
            <p:cNvSpPr/>
            <p:nvPr/>
          </p:nvSpPr>
          <p:spPr>
            <a:xfrm>
              <a:off x="6965950" y="4235450"/>
              <a:ext cx="184150" cy="18415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sz="3400"/>
            </a:p>
          </p:txBody>
        </p:sp>
      </p:grpSp>
      <p:grpSp>
        <p:nvGrpSpPr>
          <p:cNvPr id="68" name="组合 67"/>
          <p:cNvGrpSpPr/>
          <p:nvPr/>
        </p:nvGrpSpPr>
        <p:grpSpPr>
          <a:xfrm>
            <a:off x="3027879" y="3382115"/>
            <a:ext cx="4527351" cy="608989"/>
            <a:chOff x="3085029" y="3359622"/>
            <a:chExt cx="4680051" cy="629529"/>
          </a:xfrm>
        </p:grpSpPr>
        <p:sp>
          <p:nvSpPr>
            <p:cNvPr id="61" name="弧形 60"/>
            <p:cNvSpPr/>
            <p:nvPr/>
          </p:nvSpPr>
          <p:spPr>
            <a:xfrm rot="19230795">
              <a:off x="4333938" y="3359622"/>
              <a:ext cx="3431142" cy="411764"/>
            </a:xfrm>
            <a:prstGeom prst="arc">
              <a:avLst>
                <a:gd name="adj1" fmla="val 20782513"/>
                <a:gd name="adj2" fmla="val 11102080"/>
              </a:avLst>
            </a:prstGeom>
            <a:ln w="12700">
              <a:solidFill>
                <a:schemeClr val="bg1">
                  <a:alpha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sz="3400"/>
            </a:p>
          </p:txBody>
        </p:sp>
        <p:grpSp>
          <p:nvGrpSpPr>
            <p:cNvPr id="62" name="组合 61"/>
            <p:cNvGrpSpPr/>
            <p:nvPr/>
          </p:nvGrpSpPr>
          <p:grpSpPr>
            <a:xfrm rot="19906908">
              <a:off x="3085029" y="3427686"/>
              <a:ext cx="4368701" cy="561465"/>
              <a:chOff x="1115941" y="3828403"/>
              <a:chExt cx="8235995" cy="1058491"/>
            </a:xfrm>
          </p:grpSpPr>
          <p:sp>
            <p:nvSpPr>
              <p:cNvPr id="63" name="弧形 62"/>
              <p:cNvSpPr/>
              <p:nvPr/>
            </p:nvSpPr>
            <p:spPr>
              <a:xfrm rot="1030387">
                <a:off x="1115941" y="4110624"/>
                <a:ext cx="8235995" cy="776270"/>
              </a:xfrm>
              <a:prstGeom prst="arc">
                <a:avLst>
                  <a:gd name="adj1" fmla="val 21383789"/>
                  <a:gd name="adj2" fmla="val 11049563"/>
                </a:avLst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sz="3400"/>
              </a:p>
            </p:txBody>
          </p:sp>
          <p:grpSp>
            <p:nvGrpSpPr>
              <p:cNvPr id="64" name="组合 63"/>
              <p:cNvGrpSpPr/>
              <p:nvPr/>
            </p:nvGrpSpPr>
            <p:grpSpPr>
              <a:xfrm>
                <a:off x="2336334" y="3828403"/>
                <a:ext cx="454630" cy="304737"/>
                <a:chOff x="2336334" y="3828403"/>
                <a:chExt cx="454630" cy="304737"/>
              </a:xfrm>
            </p:grpSpPr>
            <p:sp>
              <p:nvSpPr>
                <p:cNvPr id="65" name="图形 136"/>
                <p:cNvSpPr/>
                <p:nvPr/>
              </p:nvSpPr>
              <p:spPr>
                <a:xfrm rot="1491968">
                  <a:off x="2336334" y="3828403"/>
                  <a:ext cx="198513" cy="194386"/>
                </a:xfrm>
                <a:custGeom>
                  <a:avLst/>
                  <a:gdLst>
                    <a:gd name="connsiteX0" fmla="*/ 471965 w 941119"/>
                    <a:gd name="connsiteY0" fmla="*/ 921371 h 921549"/>
                    <a:gd name="connsiteX1" fmla="*/ 470026 w 941119"/>
                    <a:gd name="connsiteY1" fmla="*/ 907245 h 921549"/>
                    <a:gd name="connsiteX2" fmla="*/ 470026 w 941119"/>
                    <a:gd name="connsiteY2" fmla="*/ 886680 h 921549"/>
                    <a:gd name="connsiteX3" fmla="*/ 469296 w 941119"/>
                    <a:gd name="connsiteY3" fmla="*/ 873871 h 921549"/>
                    <a:gd name="connsiteX4" fmla="*/ 469012 w 941119"/>
                    <a:gd name="connsiteY4" fmla="*/ 862574 h 921549"/>
                    <a:gd name="connsiteX5" fmla="*/ 468211 w 941119"/>
                    <a:gd name="connsiteY5" fmla="*/ 849266 h 921549"/>
                    <a:gd name="connsiteX6" fmla="*/ 468016 w 941119"/>
                    <a:gd name="connsiteY6" fmla="*/ 845157 h 921549"/>
                    <a:gd name="connsiteX7" fmla="*/ 467144 w 941119"/>
                    <a:gd name="connsiteY7" fmla="*/ 830301 h 921549"/>
                    <a:gd name="connsiteX8" fmla="*/ 466966 w 941119"/>
                    <a:gd name="connsiteY8" fmla="*/ 824662 h 921549"/>
                    <a:gd name="connsiteX9" fmla="*/ 466201 w 941119"/>
                    <a:gd name="connsiteY9" fmla="*/ 815980 h 921549"/>
                    <a:gd name="connsiteX10" fmla="*/ 466041 w 941119"/>
                    <a:gd name="connsiteY10" fmla="*/ 814468 h 921549"/>
                    <a:gd name="connsiteX11" fmla="*/ 464813 w 941119"/>
                    <a:gd name="connsiteY11" fmla="*/ 796037 h 921549"/>
                    <a:gd name="connsiteX12" fmla="*/ 463176 w 941119"/>
                    <a:gd name="connsiteY12" fmla="*/ 781271 h 921549"/>
                    <a:gd name="connsiteX13" fmla="*/ 462892 w 941119"/>
                    <a:gd name="connsiteY13" fmla="*/ 778727 h 921549"/>
                    <a:gd name="connsiteX14" fmla="*/ 461113 w 941119"/>
                    <a:gd name="connsiteY14" fmla="*/ 762431 h 921549"/>
                    <a:gd name="connsiteX15" fmla="*/ 459992 w 941119"/>
                    <a:gd name="connsiteY15" fmla="*/ 753286 h 921549"/>
                    <a:gd name="connsiteX16" fmla="*/ 454904 w 941119"/>
                    <a:gd name="connsiteY16" fmla="*/ 720890 h 921549"/>
                    <a:gd name="connsiteX17" fmla="*/ 445137 w 941119"/>
                    <a:gd name="connsiteY17" fmla="*/ 676307 h 921549"/>
                    <a:gd name="connsiteX18" fmla="*/ 427524 w 941119"/>
                    <a:gd name="connsiteY18" fmla="*/ 625888 h 921549"/>
                    <a:gd name="connsiteX19" fmla="*/ 401924 w 941119"/>
                    <a:gd name="connsiteY19" fmla="*/ 580256 h 921549"/>
                    <a:gd name="connsiteX20" fmla="*/ 385378 w 941119"/>
                    <a:gd name="connsiteY20" fmla="*/ 559992 h 921549"/>
                    <a:gd name="connsiteX21" fmla="*/ 382372 w 941119"/>
                    <a:gd name="connsiteY21" fmla="*/ 556434 h 921549"/>
                    <a:gd name="connsiteX22" fmla="*/ 376554 w 941119"/>
                    <a:gd name="connsiteY22" fmla="*/ 550635 h 921549"/>
                    <a:gd name="connsiteX23" fmla="*/ 374170 w 941119"/>
                    <a:gd name="connsiteY23" fmla="*/ 548695 h 921549"/>
                    <a:gd name="connsiteX24" fmla="*/ 359404 w 941119"/>
                    <a:gd name="connsiteY24" fmla="*/ 535940 h 921549"/>
                    <a:gd name="connsiteX25" fmla="*/ 336526 w 941119"/>
                    <a:gd name="connsiteY25" fmla="*/ 520302 h 921549"/>
                    <a:gd name="connsiteX26" fmla="*/ 281909 w 941119"/>
                    <a:gd name="connsiteY26" fmla="*/ 495395 h 921549"/>
                    <a:gd name="connsiteX27" fmla="*/ 237966 w 941119"/>
                    <a:gd name="connsiteY27" fmla="*/ 482942 h 921549"/>
                    <a:gd name="connsiteX28" fmla="*/ 203239 w 941119"/>
                    <a:gd name="connsiteY28" fmla="*/ 476199 h 921549"/>
                    <a:gd name="connsiteX29" fmla="*/ 171839 w 941119"/>
                    <a:gd name="connsiteY29" fmla="*/ 471449 h 921549"/>
                    <a:gd name="connsiteX30" fmla="*/ 158585 w 941119"/>
                    <a:gd name="connsiteY30" fmla="*/ 470043 h 921549"/>
                    <a:gd name="connsiteX31" fmla="*/ 145349 w 941119"/>
                    <a:gd name="connsiteY31" fmla="*/ 468496 h 921549"/>
                    <a:gd name="connsiteX32" fmla="*/ 142306 w 941119"/>
                    <a:gd name="connsiteY32" fmla="*/ 468140 h 921549"/>
                    <a:gd name="connsiteX33" fmla="*/ 132611 w 941119"/>
                    <a:gd name="connsiteY33" fmla="*/ 467339 h 921549"/>
                    <a:gd name="connsiteX34" fmla="*/ 114180 w 941119"/>
                    <a:gd name="connsiteY34" fmla="*/ 466023 h 921549"/>
                    <a:gd name="connsiteX35" fmla="*/ 107063 w 941119"/>
                    <a:gd name="connsiteY35" fmla="*/ 465364 h 921549"/>
                    <a:gd name="connsiteX36" fmla="*/ 105533 w 941119"/>
                    <a:gd name="connsiteY36" fmla="*/ 465133 h 921549"/>
                    <a:gd name="connsiteX37" fmla="*/ 82975 w 941119"/>
                    <a:gd name="connsiteY37" fmla="*/ 463977 h 921549"/>
                    <a:gd name="connsiteX38" fmla="*/ 67604 w 941119"/>
                    <a:gd name="connsiteY38" fmla="*/ 463176 h 921549"/>
                    <a:gd name="connsiteX39" fmla="*/ 58887 w 941119"/>
                    <a:gd name="connsiteY39" fmla="*/ 462963 h 921549"/>
                    <a:gd name="connsiteX40" fmla="*/ 38374 w 941119"/>
                    <a:gd name="connsiteY40" fmla="*/ 462073 h 921549"/>
                    <a:gd name="connsiteX41" fmla="*/ 34265 w 941119"/>
                    <a:gd name="connsiteY41" fmla="*/ 461984 h 921549"/>
                    <a:gd name="connsiteX42" fmla="*/ 4892 w 941119"/>
                    <a:gd name="connsiteY42" fmla="*/ 461931 h 921549"/>
                    <a:gd name="connsiteX43" fmla="*/ 1334 w 941119"/>
                    <a:gd name="connsiteY43" fmla="*/ 461344 h 921549"/>
                    <a:gd name="connsiteX44" fmla="*/ 4394 w 941119"/>
                    <a:gd name="connsiteY44" fmla="*/ 461077 h 921549"/>
                    <a:gd name="connsiteX45" fmla="*/ 22416 w 941119"/>
                    <a:gd name="connsiteY45" fmla="*/ 460952 h 921549"/>
                    <a:gd name="connsiteX46" fmla="*/ 33090 w 941119"/>
                    <a:gd name="connsiteY46" fmla="*/ 460205 h 921549"/>
                    <a:gd name="connsiteX47" fmla="*/ 37200 w 941119"/>
                    <a:gd name="connsiteY47" fmla="*/ 460027 h 921549"/>
                    <a:gd name="connsiteX48" fmla="*/ 54688 w 941119"/>
                    <a:gd name="connsiteY48" fmla="*/ 460027 h 921549"/>
                    <a:gd name="connsiteX49" fmla="*/ 64918 w 941119"/>
                    <a:gd name="connsiteY49" fmla="*/ 459334 h 921549"/>
                    <a:gd name="connsiteX50" fmla="*/ 74151 w 941119"/>
                    <a:gd name="connsiteY50" fmla="*/ 459031 h 921549"/>
                    <a:gd name="connsiteX51" fmla="*/ 87992 w 941119"/>
                    <a:gd name="connsiteY51" fmla="*/ 458195 h 921549"/>
                    <a:gd name="connsiteX52" fmla="*/ 93116 w 941119"/>
                    <a:gd name="connsiteY52" fmla="*/ 457999 h 921549"/>
                    <a:gd name="connsiteX53" fmla="*/ 105391 w 941119"/>
                    <a:gd name="connsiteY53" fmla="*/ 457163 h 921549"/>
                    <a:gd name="connsiteX54" fmla="*/ 109501 w 941119"/>
                    <a:gd name="connsiteY54" fmla="*/ 456985 h 921549"/>
                    <a:gd name="connsiteX55" fmla="*/ 120744 w 941119"/>
                    <a:gd name="connsiteY55" fmla="*/ 456131 h 921549"/>
                    <a:gd name="connsiteX56" fmla="*/ 124302 w 941119"/>
                    <a:gd name="connsiteY56" fmla="*/ 455953 h 921549"/>
                    <a:gd name="connsiteX57" fmla="*/ 132468 w 941119"/>
                    <a:gd name="connsiteY57" fmla="*/ 455171 h 921549"/>
                    <a:gd name="connsiteX58" fmla="*/ 133998 w 941119"/>
                    <a:gd name="connsiteY58" fmla="*/ 454993 h 921549"/>
                    <a:gd name="connsiteX59" fmla="*/ 149850 w 941119"/>
                    <a:gd name="connsiteY59" fmla="*/ 453747 h 921549"/>
                    <a:gd name="connsiteX60" fmla="*/ 163050 w 941119"/>
                    <a:gd name="connsiteY60" fmla="*/ 452128 h 921549"/>
                    <a:gd name="connsiteX61" fmla="*/ 174774 w 941119"/>
                    <a:gd name="connsiteY61" fmla="*/ 450794 h 921549"/>
                    <a:gd name="connsiteX62" fmla="*/ 193543 w 941119"/>
                    <a:gd name="connsiteY62" fmla="*/ 448125 h 921549"/>
                    <a:gd name="connsiteX63" fmla="*/ 214251 w 941119"/>
                    <a:gd name="connsiteY63" fmla="*/ 444656 h 921549"/>
                    <a:gd name="connsiteX64" fmla="*/ 226367 w 941119"/>
                    <a:gd name="connsiteY64" fmla="*/ 442450 h 921549"/>
                    <a:gd name="connsiteX65" fmla="*/ 281357 w 941119"/>
                    <a:gd name="connsiteY65" fmla="*/ 427649 h 921549"/>
                    <a:gd name="connsiteX66" fmla="*/ 326634 w 941119"/>
                    <a:gd name="connsiteY66" fmla="*/ 408079 h 921549"/>
                    <a:gd name="connsiteX67" fmla="*/ 363425 w 941119"/>
                    <a:gd name="connsiteY67" fmla="*/ 383724 h 921549"/>
                    <a:gd name="connsiteX68" fmla="*/ 387834 w 941119"/>
                    <a:gd name="connsiteY68" fmla="*/ 360205 h 921549"/>
                    <a:gd name="connsiteX69" fmla="*/ 411708 w 941119"/>
                    <a:gd name="connsiteY69" fmla="*/ 327470 h 921549"/>
                    <a:gd name="connsiteX70" fmla="*/ 423681 w 941119"/>
                    <a:gd name="connsiteY70" fmla="*/ 305321 h 921549"/>
                    <a:gd name="connsiteX71" fmla="*/ 440138 w 941119"/>
                    <a:gd name="connsiteY71" fmla="*/ 262624 h 921549"/>
                    <a:gd name="connsiteX72" fmla="*/ 450527 w 941119"/>
                    <a:gd name="connsiteY72" fmla="*/ 222915 h 921549"/>
                    <a:gd name="connsiteX73" fmla="*/ 455082 w 941119"/>
                    <a:gd name="connsiteY73" fmla="*/ 200286 h 921549"/>
                    <a:gd name="connsiteX74" fmla="*/ 458640 w 941119"/>
                    <a:gd name="connsiteY74" fmla="*/ 177514 h 921549"/>
                    <a:gd name="connsiteX75" fmla="*/ 460419 w 941119"/>
                    <a:gd name="connsiteY75" fmla="*/ 166840 h 921549"/>
                    <a:gd name="connsiteX76" fmla="*/ 461415 w 941119"/>
                    <a:gd name="connsiteY76" fmla="*/ 158176 h 921549"/>
                    <a:gd name="connsiteX77" fmla="*/ 462803 w 941119"/>
                    <a:gd name="connsiteY77" fmla="*/ 144922 h 921549"/>
                    <a:gd name="connsiteX78" fmla="*/ 464422 w 941119"/>
                    <a:gd name="connsiteY78" fmla="*/ 130155 h 921549"/>
                    <a:gd name="connsiteX79" fmla="*/ 464689 w 941119"/>
                    <a:gd name="connsiteY79" fmla="*/ 128643 h 921549"/>
                    <a:gd name="connsiteX80" fmla="*/ 465881 w 941119"/>
                    <a:gd name="connsiteY80" fmla="*/ 110728 h 921549"/>
                    <a:gd name="connsiteX81" fmla="*/ 466557 w 941119"/>
                    <a:gd name="connsiteY81" fmla="*/ 104110 h 921549"/>
                    <a:gd name="connsiteX82" fmla="*/ 466788 w 941119"/>
                    <a:gd name="connsiteY82" fmla="*/ 102580 h 921549"/>
                    <a:gd name="connsiteX83" fmla="*/ 467944 w 941119"/>
                    <a:gd name="connsiteY83" fmla="*/ 80538 h 921549"/>
                    <a:gd name="connsiteX84" fmla="*/ 468674 w 941119"/>
                    <a:gd name="connsiteY84" fmla="*/ 69294 h 921549"/>
                    <a:gd name="connsiteX85" fmla="*/ 468958 w 941119"/>
                    <a:gd name="connsiteY85" fmla="*/ 61075 h 921549"/>
                    <a:gd name="connsiteX86" fmla="*/ 469795 w 941119"/>
                    <a:gd name="connsiteY86" fmla="*/ 45188 h 921549"/>
                    <a:gd name="connsiteX87" fmla="*/ 469919 w 941119"/>
                    <a:gd name="connsiteY87" fmla="*/ 41096 h 921549"/>
                    <a:gd name="connsiteX88" fmla="*/ 470026 w 941119"/>
                    <a:gd name="connsiteY88" fmla="*/ 10230 h 921549"/>
                    <a:gd name="connsiteX89" fmla="*/ 471947 w 941119"/>
                    <a:gd name="connsiteY89" fmla="*/ 1334 h 921549"/>
                    <a:gd name="connsiteX90" fmla="*/ 471947 w 941119"/>
                    <a:gd name="connsiteY90" fmla="*/ 5462 h 921549"/>
                    <a:gd name="connsiteX91" fmla="*/ 472054 w 941119"/>
                    <a:gd name="connsiteY91" fmla="*/ 28589 h 921549"/>
                    <a:gd name="connsiteX92" fmla="*/ 472783 w 941119"/>
                    <a:gd name="connsiteY92" fmla="*/ 40883 h 921549"/>
                    <a:gd name="connsiteX93" fmla="*/ 473068 w 941119"/>
                    <a:gd name="connsiteY93" fmla="*/ 51664 h 921549"/>
                    <a:gd name="connsiteX94" fmla="*/ 473904 w 941119"/>
                    <a:gd name="connsiteY94" fmla="*/ 68067 h 921549"/>
                    <a:gd name="connsiteX95" fmla="*/ 474100 w 941119"/>
                    <a:gd name="connsiteY95" fmla="*/ 75183 h 921549"/>
                    <a:gd name="connsiteX96" fmla="*/ 474900 w 941119"/>
                    <a:gd name="connsiteY96" fmla="*/ 86942 h 921549"/>
                    <a:gd name="connsiteX97" fmla="*/ 475096 w 941119"/>
                    <a:gd name="connsiteY97" fmla="*/ 90500 h 921549"/>
                    <a:gd name="connsiteX98" fmla="*/ 475986 w 941119"/>
                    <a:gd name="connsiteY98" fmla="*/ 103808 h 921549"/>
                    <a:gd name="connsiteX99" fmla="*/ 476146 w 941119"/>
                    <a:gd name="connsiteY99" fmla="*/ 108415 h 921549"/>
                    <a:gd name="connsiteX100" fmla="*/ 476893 w 941119"/>
                    <a:gd name="connsiteY100" fmla="*/ 116065 h 921549"/>
                    <a:gd name="connsiteX101" fmla="*/ 477071 w 941119"/>
                    <a:gd name="connsiteY101" fmla="*/ 117595 h 921549"/>
                    <a:gd name="connsiteX102" fmla="*/ 478316 w 941119"/>
                    <a:gd name="connsiteY102" fmla="*/ 134479 h 921549"/>
                    <a:gd name="connsiteX103" fmla="*/ 480095 w 941119"/>
                    <a:gd name="connsiteY103" fmla="*/ 149227 h 921549"/>
                    <a:gd name="connsiteX104" fmla="*/ 481163 w 941119"/>
                    <a:gd name="connsiteY104" fmla="*/ 159421 h 921549"/>
                    <a:gd name="connsiteX105" fmla="*/ 491339 w 941119"/>
                    <a:gd name="connsiteY105" fmla="*/ 221083 h 921549"/>
                    <a:gd name="connsiteX106" fmla="*/ 508204 w 941119"/>
                    <a:gd name="connsiteY106" fmla="*/ 280290 h 921549"/>
                    <a:gd name="connsiteX107" fmla="*/ 538448 w 941119"/>
                    <a:gd name="connsiteY107" fmla="*/ 339639 h 921549"/>
                    <a:gd name="connsiteX108" fmla="*/ 552556 w 941119"/>
                    <a:gd name="connsiteY108" fmla="*/ 357928 h 921549"/>
                    <a:gd name="connsiteX109" fmla="*/ 567073 w 941119"/>
                    <a:gd name="connsiteY109" fmla="*/ 373210 h 921549"/>
                    <a:gd name="connsiteX110" fmla="*/ 587550 w 941119"/>
                    <a:gd name="connsiteY110" fmla="*/ 390289 h 921549"/>
                    <a:gd name="connsiteX111" fmla="*/ 609077 w 941119"/>
                    <a:gd name="connsiteY111" fmla="*/ 404325 h 921549"/>
                    <a:gd name="connsiteX112" fmla="*/ 644249 w 941119"/>
                    <a:gd name="connsiteY112" fmla="*/ 421297 h 921549"/>
                    <a:gd name="connsiteX113" fmla="*/ 694062 w 941119"/>
                    <a:gd name="connsiteY113" fmla="*/ 437202 h 921549"/>
                    <a:gd name="connsiteX114" fmla="*/ 725106 w 941119"/>
                    <a:gd name="connsiteY114" fmla="*/ 444087 h 921549"/>
                    <a:gd name="connsiteX115" fmla="*/ 746846 w 941119"/>
                    <a:gd name="connsiteY115" fmla="*/ 447645 h 921549"/>
                    <a:gd name="connsiteX116" fmla="*/ 771664 w 941119"/>
                    <a:gd name="connsiteY116" fmla="*/ 451328 h 921549"/>
                    <a:gd name="connsiteX117" fmla="*/ 784936 w 941119"/>
                    <a:gd name="connsiteY117" fmla="*/ 452644 h 921549"/>
                    <a:gd name="connsiteX118" fmla="*/ 800200 w 941119"/>
                    <a:gd name="connsiteY118" fmla="*/ 454423 h 921549"/>
                    <a:gd name="connsiteX119" fmla="*/ 804292 w 941119"/>
                    <a:gd name="connsiteY119" fmla="*/ 454672 h 921549"/>
                    <a:gd name="connsiteX120" fmla="*/ 811408 w 941119"/>
                    <a:gd name="connsiteY120" fmla="*/ 455420 h 921549"/>
                    <a:gd name="connsiteX121" fmla="*/ 812422 w 941119"/>
                    <a:gd name="connsiteY121" fmla="*/ 455580 h 921549"/>
                    <a:gd name="connsiteX122" fmla="*/ 830337 w 941119"/>
                    <a:gd name="connsiteY122" fmla="*/ 456754 h 921549"/>
                    <a:gd name="connsiteX123" fmla="*/ 839535 w 941119"/>
                    <a:gd name="connsiteY123" fmla="*/ 457519 h 921549"/>
                    <a:gd name="connsiteX124" fmla="*/ 841065 w 941119"/>
                    <a:gd name="connsiteY124" fmla="*/ 457697 h 921549"/>
                    <a:gd name="connsiteX125" fmla="*/ 870829 w 941119"/>
                    <a:gd name="connsiteY125" fmla="*/ 458871 h 921549"/>
                    <a:gd name="connsiteX126" fmla="*/ 879510 w 941119"/>
                    <a:gd name="connsiteY126" fmla="*/ 459529 h 921549"/>
                    <a:gd name="connsiteX127" fmla="*/ 883602 w 941119"/>
                    <a:gd name="connsiteY127" fmla="*/ 459778 h 921549"/>
                    <a:gd name="connsiteX128" fmla="*/ 900059 w 941119"/>
                    <a:gd name="connsiteY128" fmla="*/ 459885 h 921549"/>
                    <a:gd name="connsiteX129" fmla="*/ 913384 w 941119"/>
                    <a:gd name="connsiteY129" fmla="*/ 460632 h 921549"/>
                    <a:gd name="connsiteX130" fmla="*/ 923133 w 941119"/>
                    <a:gd name="connsiteY130" fmla="*/ 460846 h 921549"/>
                    <a:gd name="connsiteX131" fmla="*/ 940621 w 941119"/>
                    <a:gd name="connsiteY131" fmla="*/ 461522 h 921549"/>
                    <a:gd name="connsiteX132" fmla="*/ 937561 w 941119"/>
                    <a:gd name="connsiteY132" fmla="*/ 461806 h 921549"/>
                    <a:gd name="connsiteX133" fmla="*/ 906694 w 941119"/>
                    <a:gd name="connsiteY133" fmla="*/ 461949 h 921549"/>
                    <a:gd name="connsiteX134" fmla="*/ 900557 w 941119"/>
                    <a:gd name="connsiteY134" fmla="*/ 462482 h 921549"/>
                    <a:gd name="connsiteX135" fmla="*/ 895967 w 941119"/>
                    <a:gd name="connsiteY135" fmla="*/ 462838 h 921549"/>
                    <a:gd name="connsiteX136" fmla="*/ 881040 w 941119"/>
                    <a:gd name="connsiteY136" fmla="*/ 462945 h 921549"/>
                    <a:gd name="connsiteX137" fmla="*/ 870811 w 941119"/>
                    <a:gd name="connsiteY137" fmla="*/ 463639 h 921549"/>
                    <a:gd name="connsiteX138" fmla="*/ 860546 w 941119"/>
                    <a:gd name="connsiteY138" fmla="*/ 463959 h 921549"/>
                    <a:gd name="connsiteX139" fmla="*/ 850316 w 941119"/>
                    <a:gd name="connsiteY139" fmla="*/ 464688 h 921549"/>
                    <a:gd name="connsiteX140" fmla="*/ 844677 w 941119"/>
                    <a:gd name="connsiteY140" fmla="*/ 464955 h 921549"/>
                    <a:gd name="connsiteX141" fmla="*/ 832401 w 941119"/>
                    <a:gd name="connsiteY141" fmla="*/ 465809 h 921549"/>
                    <a:gd name="connsiteX142" fmla="*/ 827793 w 941119"/>
                    <a:gd name="connsiteY142" fmla="*/ 466005 h 921549"/>
                    <a:gd name="connsiteX143" fmla="*/ 818596 w 941119"/>
                    <a:gd name="connsiteY143" fmla="*/ 466788 h 921549"/>
                    <a:gd name="connsiteX144" fmla="*/ 817066 w 941119"/>
                    <a:gd name="connsiteY144" fmla="*/ 466966 h 921549"/>
                    <a:gd name="connsiteX145" fmla="*/ 800200 w 941119"/>
                    <a:gd name="connsiteY145" fmla="*/ 468264 h 921549"/>
                    <a:gd name="connsiteX146" fmla="*/ 785416 w 941119"/>
                    <a:gd name="connsiteY146" fmla="*/ 469777 h 921549"/>
                    <a:gd name="connsiteX147" fmla="*/ 773194 w 941119"/>
                    <a:gd name="connsiteY147" fmla="*/ 471182 h 921549"/>
                    <a:gd name="connsiteX148" fmla="*/ 762004 w 941119"/>
                    <a:gd name="connsiteY148" fmla="*/ 472481 h 921549"/>
                    <a:gd name="connsiteX149" fmla="*/ 751881 w 941119"/>
                    <a:gd name="connsiteY149" fmla="*/ 474117 h 921549"/>
                    <a:gd name="connsiteX150" fmla="*/ 724075 w 941119"/>
                    <a:gd name="connsiteY150" fmla="*/ 478654 h 921549"/>
                    <a:gd name="connsiteX151" fmla="*/ 689063 w 941119"/>
                    <a:gd name="connsiteY151" fmla="*/ 486606 h 921549"/>
                    <a:gd name="connsiteX152" fmla="*/ 637061 w 941119"/>
                    <a:gd name="connsiteY152" fmla="*/ 504272 h 921549"/>
                    <a:gd name="connsiteX153" fmla="*/ 592069 w 941119"/>
                    <a:gd name="connsiteY153" fmla="*/ 528948 h 921549"/>
                    <a:gd name="connsiteX154" fmla="*/ 567073 w 941119"/>
                    <a:gd name="connsiteY154" fmla="*/ 549531 h 921549"/>
                    <a:gd name="connsiteX155" fmla="*/ 560153 w 941119"/>
                    <a:gd name="connsiteY155" fmla="*/ 556434 h 921549"/>
                    <a:gd name="connsiteX156" fmla="*/ 541312 w 941119"/>
                    <a:gd name="connsiteY156" fmla="*/ 578797 h 921549"/>
                    <a:gd name="connsiteX157" fmla="*/ 520355 w 941119"/>
                    <a:gd name="connsiteY157" fmla="*/ 613524 h 921549"/>
                    <a:gd name="connsiteX158" fmla="*/ 507350 w 941119"/>
                    <a:gd name="connsiteY158" fmla="*/ 644266 h 921549"/>
                    <a:gd name="connsiteX159" fmla="*/ 493314 w 941119"/>
                    <a:gd name="connsiteY159" fmla="*/ 692034 h 921549"/>
                    <a:gd name="connsiteX160" fmla="*/ 487514 w 941119"/>
                    <a:gd name="connsiteY160" fmla="*/ 720143 h 921549"/>
                    <a:gd name="connsiteX161" fmla="*/ 483137 w 941119"/>
                    <a:gd name="connsiteY161" fmla="*/ 747985 h 921549"/>
                    <a:gd name="connsiteX162" fmla="*/ 479971 w 941119"/>
                    <a:gd name="connsiteY162" fmla="*/ 771860 h 921549"/>
                    <a:gd name="connsiteX163" fmla="*/ 478281 w 941119"/>
                    <a:gd name="connsiteY163" fmla="*/ 786092 h 921549"/>
                    <a:gd name="connsiteX164" fmla="*/ 476929 w 941119"/>
                    <a:gd name="connsiteY164" fmla="*/ 802442 h 921549"/>
                    <a:gd name="connsiteX165" fmla="*/ 475310 w 941119"/>
                    <a:gd name="connsiteY165" fmla="*/ 822367 h 921549"/>
                    <a:gd name="connsiteX166" fmla="*/ 475185 w 941119"/>
                    <a:gd name="connsiteY166" fmla="*/ 823381 h 921549"/>
                    <a:gd name="connsiteX167" fmla="*/ 474064 w 941119"/>
                    <a:gd name="connsiteY167" fmla="*/ 844392 h 921549"/>
                    <a:gd name="connsiteX168" fmla="*/ 473246 w 941119"/>
                    <a:gd name="connsiteY168" fmla="*/ 859264 h 921549"/>
                    <a:gd name="connsiteX169" fmla="*/ 473015 w 941119"/>
                    <a:gd name="connsiteY169" fmla="*/ 869014 h 921549"/>
                    <a:gd name="connsiteX170" fmla="*/ 472178 w 941119"/>
                    <a:gd name="connsiteY170" fmla="*/ 884883 h 921549"/>
                    <a:gd name="connsiteX171" fmla="*/ 472036 w 941119"/>
                    <a:gd name="connsiteY171" fmla="*/ 888992 h 921549"/>
                    <a:gd name="connsiteX172" fmla="*/ 471912 w 941119"/>
                    <a:gd name="connsiteY172" fmla="*/ 916265 h 921549"/>
                    <a:gd name="connsiteX173" fmla="*/ 471965 w 941119"/>
                    <a:gd name="connsiteY173" fmla="*/ 921371 h 9215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</a:cxnLst>
                  <a:rect l="l" t="t" r="r" b="b"/>
                  <a:pathLst>
                    <a:path w="941119" h="921549">
                      <a:moveTo>
                        <a:pt x="471965" y="921371"/>
                      </a:moveTo>
                      <a:cubicBezTo>
                        <a:pt x="470378" y="916840"/>
                        <a:pt x="469718" y="912036"/>
                        <a:pt x="470026" y="907245"/>
                      </a:cubicBezTo>
                      <a:cubicBezTo>
                        <a:pt x="470026" y="900396"/>
                        <a:pt x="470026" y="893529"/>
                        <a:pt x="470026" y="886680"/>
                      </a:cubicBezTo>
                      <a:cubicBezTo>
                        <a:pt x="470102" y="882398"/>
                        <a:pt x="469859" y="878115"/>
                        <a:pt x="469296" y="873871"/>
                      </a:cubicBezTo>
                      <a:cubicBezTo>
                        <a:pt x="468951" y="870115"/>
                        <a:pt x="468857" y="866342"/>
                        <a:pt x="469012" y="862574"/>
                      </a:cubicBezTo>
                      <a:cubicBezTo>
                        <a:pt x="469012" y="858126"/>
                        <a:pt x="469279" y="853678"/>
                        <a:pt x="468211" y="849266"/>
                      </a:cubicBezTo>
                      <a:cubicBezTo>
                        <a:pt x="468003" y="847907"/>
                        <a:pt x="467937" y="846530"/>
                        <a:pt x="468016" y="845157"/>
                      </a:cubicBezTo>
                      <a:cubicBezTo>
                        <a:pt x="467891" y="840211"/>
                        <a:pt x="468229" y="835229"/>
                        <a:pt x="467144" y="830301"/>
                      </a:cubicBezTo>
                      <a:cubicBezTo>
                        <a:pt x="466896" y="828432"/>
                        <a:pt x="466838" y="826542"/>
                        <a:pt x="466966" y="824662"/>
                      </a:cubicBezTo>
                      <a:cubicBezTo>
                        <a:pt x="467130" y="821746"/>
                        <a:pt x="466872" y="818823"/>
                        <a:pt x="466201" y="815980"/>
                      </a:cubicBezTo>
                      <a:cubicBezTo>
                        <a:pt x="466059" y="815489"/>
                        <a:pt x="466005" y="814977"/>
                        <a:pt x="466041" y="814468"/>
                      </a:cubicBezTo>
                      <a:cubicBezTo>
                        <a:pt x="466414" y="808277"/>
                        <a:pt x="465027" y="802192"/>
                        <a:pt x="464813" y="796037"/>
                      </a:cubicBezTo>
                      <a:cubicBezTo>
                        <a:pt x="464635" y="791091"/>
                        <a:pt x="463746" y="786199"/>
                        <a:pt x="463176" y="781271"/>
                      </a:cubicBezTo>
                      <a:cubicBezTo>
                        <a:pt x="463038" y="780428"/>
                        <a:pt x="462943" y="779579"/>
                        <a:pt x="462892" y="778727"/>
                      </a:cubicBezTo>
                      <a:cubicBezTo>
                        <a:pt x="462629" y="773263"/>
                        <a:pt x="462034" y="767821"/>
                        <a:pt x="461113" y="762431"/>
                      </a:cubicBezTo>
                      <a:cubicBezTo>
                        <a:pt x="460686" y="759388"/>
                        <a:pt x="460401" y="756329"/>
                        <a:pt x="459992" y="753286"/>
                      </a:cubicBezTo>
                      <a:cubicBezTo>
                        <a:pt x="458498" y="742452"/>
                        <a:pt x="456754" y="731671"/>
                        <a:pt x="454904" y="720890"/>
                      </a:cubicBezTo>
                      <a:cubicBezTo>
                        <a:pt x="452420" y="705871"/>
                        <a:pt x="449159" y="690989"/>
                        <a:pt x="445137" y="676307"/>
                      </a:cubicBezTo>
                      <a:cubicBezTo>
                        <a:pt x="440458" y="659107"/>
                        <a:pt x="434573" y="642259"/>
                        <a:pt x="427524" y="625888"/>
                      </a:cubicBezTo>
                      <a:cubicBezTo>
                        <a:pt x="420559" y="609848"/>
                        <a:pt x="411982" y="594559"/>
                        <a:pt x="401924" y="580256"/>
                      </a:cubicBezTo>
                      <a:cubicBezTo>
                        <a:pt x="396960" y="573068"/>
                        <a:pt x="391427" y="566292"/>
                        <a:pt x="385378" y="559992"/>
                      </a:cubicBezTo>
                      <a:cubicBezTo>
                        <a:pt x="384293" y="558889"/>
                        <a:pt x="383333" y="557680"/>
                        <a:pt x="382372" y="556434"/>
                      </a:cubicBezTo>
                      <a:cubicBezTo>
                        <a:pt x="380666" y="554280"/>
                        <a:pt x="378714" y="552333"/>
                        <a:pt x="376554" y="550635"/>
                      </a:cubicBezTo>
                      <a:cubicBezTo>
                        <a:pt x="375722" y="550037"/>
                        <a:pt x="374925" y="549389"/>
                        <a:pt x="374170" y="548695"/>
                      </a:cubicBezTo>
                      <a:cubicBezTo>
                        <a:pt x="369525" y="544134"/>
                        <a:pt x="364594" y="539873"/>
                        <a:pt x="359404" y="535940"/>
                      </a:cubicBezTo>
                      <a:cubicBezTo>
                        <a:pt x="352144" y="530209"/>
                        <a:pt x="344501" y="524984"/>
                        <a:pt x="336526" y="520302"/>
                      </a:cubicBezTo>
                      <a:cubicBezTo>
                        <a:pt x="319182" y="510227"/>
                        <a:pt x="300888" y="501885"/>
                        <a:pt x="281909" y="495395"/>
                      </a:cubicBezTo>
                      <a:cubicBezTo>
                        <a:pt x="267490" y="490476"/>
                        <a:pt x="252821" y="486320"/>
                        <a:pt x="237966" y="482942"/>
                      </a:cubicBezTo>
                      <a:cubicBezTo>
                        <a:pt x="226473" y="480291"/>
                        <a:pt x="214927" y="477853"/>
                        <a:pt x="203239" y="476199"/>
                      </a:cubicBezTo>
                      <a:cubicBezTo>
                        <a:pt x="192760" y="474722"/>
                        <a:pt x="182335" y="472641"/>
                        <a:pt x="171839" y="471449"/>
                      </a:cubicBezTo>
                      <a:cubicBezTo>
                        <a:pt x="167444" y="470933"/>
                        <a:pt x="162943" y="470239"/>
                        <a:pt x="158585" y="470043"/>
                      </a:cubicBezTo>
                      <a:cubicBezTo>
                        <a:pt x="154226" y="469848"/>
                        <a:pt x="149690" y="469047"/>
                        <a:pt x="145349" y="468496"/>
                      </a:cubicBezTo>
                      <a:cubicBezTo>
                        <a:pt x="144341" y="468325"/>
                        <a:pt x="143326" y="468206"/>
                        <a:pt x="142306" y="468140"/>
                      </a:cubicBezTo>
                      <a:cubicBezTo>
                        <a:pt x="139033" y="468140"/>
                        <a:pt x="135795" y="467410"/>
                        <a:pt x="132611" y="467339"/>
                      </a:cubicBezTo>
                      <a:cubicBezTo>
                        <a:pt x="126420" y="467197"/>
                        <a:pt x="120353" y="465863"/>
                        <a:pt x="114180" y="466023"/>
                      </a:cubicBezTo>
                      <a:cubicBezTo>
                        <a:pt x="111788" y="466194"/>
                        <a:pt x="109383" y="465971"/>
                        <a:pt x="107063" y="465364"/>
                      </a:cubicBezTo>
                      <a:cubicBezTo>
                        <a:pt x="106570" y="465201"/>
                        <a:pt x="106053" y="465123"/>
                        <a:pt x="105533" y="465133"/>
                      </a:cubicBezTo>
                      <a:cubicBezTo>
                        <a:pt x="97972" y="465489"/>
                        <a:pt x="90518" y="464101"/>
                        <a:pt x="82975" y="463977"/>
                      </a:cubicBezTo>
                      <a:cubicBezTo>
                        <a:pt x="77838" y="464155"/>
                        <a:pt x="72695" y="463886"/>
                        <a:pt x="67604" y="463176"/>
                      </a:cubicBezTo>
                      <a:cubicBezTo>
                        <a:pt x="64708" y="462883"/>
                        <a:pt x="61794" y="462812"/>
                        <a:pt x="58887" y="462963"/>
                      </a:cubicBezTo>
                      <a:cubicBezTo>
                        <a:pt x="52037" y="462767"/>
                        <a:pt x="45170" y="463425"/>
                        <a:pt x="38374" y="462073"/>
                      </a:cubicBezTo>
                      <a:cubicBezTo>
                        <a:pt x="37010" y="461918"/>
                        <a:pt x="35634" y="461888"/>
                        <a:pt x="34265" y="461984"/>
                      </a:cubicBezTo>
                      <a:lnTo>
                        <a:pt x="4892" y="461931"/>
                      </a:lnTo>
                      <a:cubicBezTo>
                        <a:pt x="3677" y="462016"/>
                        <a:pt x="2458" y="461815"/>
                        <a:pt x="1334" y="461344"/>
                      </a:cubicBezTo>
                      <a:cubicBezTo>
                        <a:pt x="2348" y="461255"/>
                        <a:pt x="3380" y="461095"/>
                        <a:pt x="4394" y="461077"/>
                      </a:cubicBezTo>
                      <a:lnTo>
                        <a:pt x="22416" y="460952"/>
                      </a:lnTo>
                      <a:cubicBezTo>
                        <a:pt x="25991" y="461127"/>
                        <a:pt x="29574" y="460876"/>
                        <a:pt x="33090" y="460205"/>
                      </a:cubicBezTo>
                      <a:cubicBezTo>
                        <a:pt x="34449" y="459994"/>
                        <a:pt x="35828" y="459935"/>
                        <a:pt x="37200" y="460027"/>
                      </a:cubicBezTo>
                      <a:cubicBezTo>
                        <a:pt x="43035" y="460027"/>
                        <a:pt x="48853" y="460027"/>
                        <a:pt x="54688" y="460027"/>
                      </a:cubicBezTo>
                      <a:cubicBezTo>
                        <a:pt x="58111" y="460079"/>
                        <a:pt x="61533" y="459848"/>
                        <a:pt x="64918" y="459334"/>
                      </a:cubicBezTo>
                      <a:cubicBezTo>
                        <a:pt x="67984" y="459010"/>
                        <a:pt x="71070" y="458908"/>
                        <a:pt x="74151" y="459031"/>
                      </a:cubicBezTo>
                      <a:cubicBezTo>
                        <a:pt x="78781" y="459232"/>
                        <a:pt x="83420" y="458953"/>
                        <a:pt x="87992" y="458195"/>
                      </a:cubicBezTo>
                      <a:cubicBezTo>
                        <a:pt x="89689" y="457960"/>
                        <a:pt x="91405" y="457894"/>
                        <a:pt x="93116" y="457999"/>
                      </a:cubicBezTo>
                      <a:cubicBezTo>
                        <a:pt x="97226" y="458202"/>
                        <a:pt x="101346" y="457921"/>
                        <a:pt x="105391" y="457163"/>
                      </a:cubicBezTo>
                      <a:cubicBezTo>
                        <a:pt x="106750" y="456951"/>
                        <a:pt x="108129" y="456891"/>
                        <a:pt x="109501" y="456985"/>
                      </a:cubicBezTo>
                      <a:cubicBezTo>
                        <a:pt x="113269" y="457163"/>
                        <a:pt x="117046" y="456877"/>
                        <a:pt x="120744" y="456131"/>
                      </a:cubicBezTo>
                      <a:cubicBezTo>
                        <a:pt x="121919" y="455930"/>
                        <a:pt x="123113" y="455870"/>
                        <a:pt x="124302" y="455953"/>
                      </a:cubicBezTo>
                      <a:cubicBezTo>
                        <a:pt x="127048" y="456103"/>
                        <a:pt x="129801" y="455839"/>
                        <a:pt x="132468" y="455171"/>
                      </a:cubicBezTo>
                      <a:cubicBezTo>
                        <a:pt x="132964" y="455021"/>
                        <a:pt x="133482" y="454962"/>
                        <a:pt x="133998" y="454993"/>
                      </a:cubicBezTo>
                      <a:cubicBezTo>
                        <a:pt x="139335" y="455384"/>
                        <a:pt x="144530" y="453907"/>
                        <a:pt x="149850" y="453747"/>
                      </a:cubicBezTo>
                      <a:cubicBezTo>
                        <a:pt x="154262" y="453623"/>
                        <a:pt x="158745" y="452680"/>
                        <a:pt x="163050" y="452128"/>
                      </a:cubicBezTo>
                      <a:cubicBezTo>
                        <a:pt x="166964" y="451648"/>
                        <a:pt x="170878" y="451310"/>
                        <a:pt x="174774" y="450794"/>
                      </a:cubicBezTo>
                      <a:cubicBezTo>
                        <a:pt x="181036" y="449940"/>
                        <a:pt x="187228" y="448926"/>
                        <a:pt x="193543" y="448125"/>
                      </a:cubicBezTo>
                      <a:cubicBezTo>
                        <a:pt x="200499" y="447254"/>
                        <a:pt x="207384" y="445973"/>
                        <a:pt x="214251" y="444656"/>
                      </a:cubicBezTo>
                      <a:cubicBezTo>
                        <a:pt x="218290" y="443874"/>
                        <a:pt x="222364" y="443322"/>
                        <a:pt x="226367" y="442450"/>
                      </a:cubicBezTo>
                      <a:cubicBezTo>
                        <a:pt x="244963" y="438563"/>
                        <a:pt x="263323" y="433621"/>
                        <a:pt x="281357" y="427649"/>
                      </a:cubicBezTo>
                      <a:cubicBezTo>
                        <a:pt x="296960" y="422374"/>
                        <a:pt x="312103" y="415829"/>
                        <a:pt x="326634" y="408079"/>
                      </a:cubicBezTo>
                      <a:cubicBezTo>
                        <a:pt x="339643" y="401148"/>
                        <a:pt x="351963" y="392993"/>
                        <a:pt x="363425" y="383724"/>
                      </a:cubicBezTo>
                      <a:cubicBezTo>
                        <a:pt x="372173" y="376544"/>
                        <a:pt x="380335" y="368680"/>
                        <a:pt x="387834" y="360205"/>
                      </a:cubicBezTo>
                      <a:cubicBezTo>
                        <a:pt x="396875" y="350126"/>
                        <a:pt x="404875" y="339159"/>
                        <a:pt x="411708" y="327470"/>
                      </a:cubicBezTo>
                      <a:cubicBezTo>
                        <a:pt x="415925" y="320212"/>
                        <a:pt x="420195" y="312971"/>
                        <a:pt x="423681" y="305321"/>
                      </a:cubicBezTo>
                      <a:cubicBezTo>
                        <a:pt x="430088" y="291460"/>
                        <a:pt x="435585" y="277198"/>
                        <a:pt x="440138" y="262624"/>
                      </a:cubicBezTo>
                      <a:cubicBezTo>
                        <a:pt x="444158" y="249530"/>
                        <a:pt x="447699" y="236329"/>
                        <a:pt x="450527" y="222915"/>
                      </a:cubicBezTo>
                      <a:cubicBezTo>
                        <a:pt x="452129" y="215390"/>
                        <a:pt x="453801" y="207882"/>
                        <a:pt x="455082" y="200286"/>
                      </a:cubicBezTo>
                      <a:cubicBezTo>
                        <a:pt x="456363" y="192689"/>
                        <a:pt x="457448" y="185110"/>
                        <a:pt x="458640" y="177514"/>
                      </a:cubicBezTo>
                      <a:cubicBezTo>
                        <a:pt x="459191" y="173956"/>
                        <a:pt x="459743" y="170398"/>
                        <a:pt x="460419" y="166840"/>
                      </a:cubicBezTo>
                      <a:cubicBezTo>
                        <a:pt x="460917" y="163975"/>
                        <a:pt x="460881" y="161058"/>
                        <a:pt x="461415" y="158176"/>
                      </a:cubicBezTo>
                      <a:cubicBezTo>
                        <a:pt x="462234" y="153817"/>
                        <a:pt x="462340" y="149280"/>
                        <a:pt x="462803" y="144922"/>
                      </a:cubicBezTo>
                      <a:cubicBezTo>
                        <a:pt x="463319" y="139994"/>
                        <a:pt x="463870" y="135083"/>
                        <a:pt x="464422" y="130155"/>
                      </a:cubicBezTo>
                      <a:cubicBezTo>
                        <a:pt x="464562" y="129662"/>
                        <a:pt x="464651" y="129155"/>
                        <a:pt x="464689" y="128643"/>
                      </a:cubicBezTo>
                      <a:cubicBezTo>
                        <a:pt x="464368" y="122630"/>
                        <a:pt x="466005" y="116741"/>
                        <a:pt x="465881" y="110728"/>
                      </a:cubicBezTo>
                      <a:cubicBezTo>
                        <a:pt x="465758" y="108500"/>
                        <a:pt x="465987" y="106267"/>
                        <a:pt x="466557" y="104110"/>
                      </a:cubicBezTo>
                      <a:cubicBezTo>
                        <a:pt x="466720" y="103617"/>
                        <a:pt x="466799" y="103100"/>
                        <a:pt x="466788" y="102580"/>
                      </a:cubicBezTo>
                      <a:cubicBezTo>
                        <a:pt x="466397" y="95197"/>
                        <a:pt x="467998" y="87921"/>
                        <a:pt x="467944" y="80538"/>
                      </a:cubicBezTo>
                      <a:cubicBezTo>
                        <a:pt x="467823" y="76775"/>
                        <a:pt x="468069" y="73010"/>
                        <a:pt x="468674" y="69294"/>
                      </a:cubicBezTo>
                      <a:cubicBezTo>
                        <a:pt x="468983" y="66566"/>
                        <a:pt x="469078" y="63818"/>
                        <a:pt x="468958" y="61075"/>
                      </a:cubicBezTo>
                      <a:cubicBezTo>
                        <a:pt x="469101" y="55738"/>
                        <a:pt x="468585" y="50401"/>
                        <a:pt x="469795" y="45188"/>
                      </a:cubicBezTo>
                      <a:cubicBezTo>
                        <a:pt x="469988" y="43833"/>
                        <a:pt x="470029" y="42460"/>
                        <a:pt x="469919" y="41096"/>
                      </a:cubicBezTo>
                      <a:cubicBezTo>
                        <a:pt x="469919" y="30795"/>
                        <a:pt x="470079" y="20512"/>
                        <a:pt x="470026" y="10230"/>
                      </a:cubicBezTo>
                      <a:cubicBezTo>
                        <a:pt x="470088" y="7168"/>
                        <a:pt x="470741" y="4148"/>
                        <a:pt x="471947" y="1334"/>
                      </a:cubicBezTo>
                      <a:lnTo>
                        <a:pt x="471947" y="5462"/>
                      </a:lnTo>
                      <a:cubicBezTo>
                        <a:pt x="471947" y="13183"/>
                        <a:pt x="471947" y="20886"/>
                        <a:pt x="472054" y="28589"/>
                      </a:cubicBezTo>
                      <a:cubicBezTo>
                        <a:pt x="471995" y="32700"/>
                        <a:pt x="472239" y="36808"/>
                        <a:pt x="472783" y="40883"/>
                      </a:cubicBezTo>
                      <a:cubicBezTo>
                        <a:pt x="473128" y="44465"/>
                        <a:pt x="473223" y="48068"/>
                        <a:pt x="473068" y="51664"/>
                      </a:cubicBezTo>
                      <a:cubicBezTo>
                        <a:pt x="473193" y="57143"/>
                        <a:pt x="472819" y="62605"/>
                        <a:pt x="473904" y="68067"/>
                      </a:cubicBezTo>
                      <a:cubicBezTo>
                        <a:pt x="474171" y="70429"/>
                        <a:pt x="474237" y="72809"/>
                        <a:pt x="474100" y="75183"/>
                      </a:cubicBezTo>
                      <a:cubicBezTo>
                        <a:pt x="473904" y="79121"/>
                        <a:pt x="474173" y="83068"/>
                        <a:pt x="474900" y="86942"/>
                      </a:cubicBezTo>
                      <a:cubicBezTo>
                        <a:pt x="475098" y="88117"/>
                        <a:pt x="475164" y="89311"/>
                        <a:pt x="475096" y="90500"/>
                      </a:cubicBezTo>
                      <a:cubicBezTo>
                        <a:pt x="474922" y="94955"/>
                        <a:pt x="475219" y="99416"/>
                        <a:pt x="475986" y="103808"/>
                      </a:cubicBezTo>
                      <a:cubicBezTo>
                        <a:pt x="476210" y="105333"/>
                        <a:pt x="476263" y="106878"/>
                        <a:pt x="476146" y="108415"/>
                      </a:cubicBezTo>
                      <a:cubicBezTo>
                        <a:pt x="476012" y="110988"/>
                        <a:pt x="476263" y="113567"/>
                        <a:pt x="476893" y="116065"/>
                      </a:cubicBezTo>
                      <a:cubicBezTo>
                        <a:pt x="477041" y="116561"/>
                        <a:pt x="477101" y="117079"/>
                        <a:pt x="477071" y="117595"/>
                      </a:cubicBezTo>
                      <a:cubicBezTo>
                        <a:pt x="476715" y="123271"/>
                        <a:pt x="478085" y="128821"/>
                        <a:pt x="478316" y="134479"/>
                      </a:cubicBezTo>
                      <a:cubicBezTo>
                        <a:pt x="478530" y="139407"/>
                        <a:pt x="479455" y="144299"/>
                        <a:pt x="480095" y="149227"/>
                      </a:cubicBezTo>
                      <a:cubicBezTo>
                        <a:pt x="480487" y="152607"/>
                        <a:pt x="480771" y="156023"/>
                        <a:pt x="481163" y="159421"/>
                      </a:cubicBezTo>
                      <a:cubicBezTo>
                        <a:pt x="483600" y="180129"/>
                        <a:pt x="487123" y="200659"/>
                        <a:pt x="491339" y="221083"/>
                      </a:cubicBezTo>
                      <a:cubicBezTo>
                        <a:pt x="495486" y="241209"/>
                        <a:pt x="501124" y="260999"/>
                        <a:pt x="508204" y="280290"/>
                      </a:cubicBezTo>
                      <a:cubicBezTo>
                        <a:pt x="515675" y="301299"/>
                        <a:pt x="525842" y="321247"/>
                        <a:pt x="538448" y="339639"/>
                      </a:cubicBezTo>
                      <a:cubicBezTo>
                        <a:pt x="542878" y="345955"/>
                        <a:pt x="547521" y="352092"/>
                        <a:pt x="552556" y="357928"/>
                      </a:cubicBezTo>
                      <a:cubicBezTo>
                        <a:pt x="557146" y="363265"/>
                        <a:pt x="562092" y="368246"/>
                        <a:pt x="567073" y="373210"/>
                      </a:cubicBezTo>
                      <a:cubicBezTo>
                        <a:pt x="573448" y="379424"/>
                        <a:pt x="580293" y="385133"/>
                        <a:pt x="587550" y="390289"/>
                      </a:cubicBezTo>
                      <a:cubicBezTo>
                        <a:pt x="594471" y="395341"/>
                        <a:pt x="601694" y="399949"/>
                        <a:pt x="609077" y="404325"/>
                      </a:cubicBezTo>
                      <a:cubicBezTo>
                        <a:pt x="620349" y="410876"/>
                        <a:pt x="632106" y="416549"/>
                        <a:pt x="644249" y="421297"/>
                      </a:cubicBezTo>
                      <a:cubicBezTo>
                        <a:pt x="660441" y="427810"/>
                        <a:pt x="677090" y="433128"/>
                        <a:pt x="694062" y="437202"/>
                      </a:cubicBezTo>
                      <a:cubicBezTo>
                        <a:pt x="704363" y="439657"/>
                        <a:pt x="714681" y="442148"/>
                        <a:pt x="725106" y="444087"/>
                      </a:cubicBezTo>
                      <a:cubicBezTo>
                        <a:pt x="732312" y="445439"/>
                        <a:pt x="739517" y="446898"/>
                        <a:pt x="746846" y="447645"/>
                      </a:cubicBezTo>
                      <a:cubicBezTo>
                        <a:pt x="755155" y="448570"/>
                        <a:pt x="763392" y="450171"/>
                        <a:pt x="771664" y="451328"/>
                      </a:cubicBezTo>
                      <a:cubicBezTo>
                        <a:pt x="776076" y="451933"/>
                        <a:pt x="780560" y="452164"/>
                        <a:pt x="784936" y="452644"/>
                      </a:cubicBezTo>
                      <a:cubicBezTo>
                        <a:pt x="790024" y="453178"/>
                        <a:pt x="795112" y="453836"/>
                        <a:pt x="800200" y="454423"/>
                      </a:cubicBezTo>
                      <a:cubicBezTo>
                        <a:pt x="801552" y="454566"/>
                        <a:pt x="802922" y="454655"/>
                        <a:pt x="804292" y="454672"/>
                      </a:cubicBezTo>
                      <a:cubicBezTo>
                        <a:pt x="806689" y="454575"/>
                        <a:pt x="809085" y="454827"/>
                        <a:pt x="811408" y="455420"/>
                      </a:cubicBezTo>
                      <a:cubicBezTo>
                        <a:pt x="811734" y="455535"/>
                        <a:pt x="812077" y="455589"/>
                        <a:pt x="812422" y="455580"/>
                      </a:cubicBezTo>
                      <a:cubicBezTo>
                        <a:pt x="818453" y="455242"/>
                        <a:pt x="824342" y="456683"/>
                        <a:pt x="830337" y="456754"/>
                      </a:cubicBezTo>
                      <a:cubicBezTo>
                        <a:pt x="833424" y="456581"/>
                        <a:pt x="836520" y="456838"/>
                        <a:pt x="839535" y="457519"/>
                      </a:cubicBezTo>
                      <a:cubicBezTo>
                        <a:pt x="840031" y="457667"/>
                        <a:pt x="840549" y="457727"/>
                        <a:pt x="841065" y="457697"/>
                      </a:cubicBezTo>
                      <a:cubicBezTo>
                        <a:pt x="851010" y="457305"/>
                        <a:pt x="860866" y="459280"/>
                        <a:pt x="870829" y="458871"/>
                      </a:cubicBezTo>
                      <a:cubicBezTo>
                        <a:pt x="873739" y="458656"/>
                        <a:pt x="876666" y="458876"/>
                        <a:pt x="879510" y="459529"/>
                      </a:cubicBezTo>
                      <a:cubicBezTo>
                        <a:pt x="880859" y="459773"/>
                        <a:pt x="882232" y="459857"/>
                        <a:pt x="883602" y="459778"/>
                      </a:cubicBezTo>
                      <a:cubicBezTo>
                        <a:pt x="889082" y="459778"/>
                        <a:pt x="894579" y="459778"/>
                        <a:pt x="900059" y="459885"/>
                      </a:cubicBezTo>
                      <a:cubicBezTo>
                        <a:pt x="904513" y="459778"/>
                        <a:pt x="908970" y="460029"/>
                        <a:pt x="913384" y="460632"/>
                      </a:cubicBezTo>
                      <a:cubicBezTo>
                        <a:pt x="916621" y="460979"/>
                        <a:pt x="919883" y="461052"/>
                        <a:pt x="923133" y="460846"/>
                      </a:cubicBezTo>
                      <a:cubicBezTo>
                        <a:pt x="928970" y="460760"/>
                        <a:pt x="934807" y="460986"/>
                        <a:pt x="940621" y="461522"/>
                      </a:cubicBezTo>
                      <a:cubicBezTo>
                        <a:pt x="939589" y="461629"/>
                        <a:pt x="938575" y="461789"/>
                        <a:pt x="937561" y="461806"/>
                      </a:cubicBezTo>
                      <a:lnTo>
                        <a:pt x="906694" y="461949"/>
                      </a:lnTo>
                      <a:cubicBezTo>
                        <a:pt x="904636" y="461913"/>
                        <a:pt x="902578" y="462093"/>
                        <a:pt x="900557" y="462482"/>
                      </a:cubicBezTo>
                      <a:cubicBezTo>
                        <a:pt x="899043" y="462762"/>
                        <a:pt x="897506" y="462881"/>
                        <a:pt x="895967" y="462838"/>
                      </a:cubicBezTo>
                      <a:cubicBezTo>
                        <a:pt x="890985" y="462838"/>
                        <a:pt x="886022" y="462838"/>
                        <a:pt x="881040" y="462945"/>
                      </a:cubicBezTo>
                      <a:cubicBezTo>
                        <a:pt x="877618" y="462927"/>
                        <a:pt x="874200" y="463160"/>
                        <a:pt x="870811" y="463639"/>
                      </a:cubicBezTo>
                      <a:cubicBezTo>
                        <a:pt x="867400" y="463968"/>
                        <a:pt x="863970" y="464076"/>
                        <a:pt x="860546" y="463959"/>
                      </a:cubicBezTo>
                      <a:cubicBezTo>
                        <a:pt x="857119" y="463838"/>
                        <a:pt x="853691" y="464082"/>
                        <a:pt x="850316" y="464688"/>
                      </a:cubicBezTo>
                      <a:cubicBezTo>
                        <a:pt x="848450" y="464966"/>
                        <a:pt x="846561" y="465055"/>
                        <a:pt x="844677" y="464955"/>
                      </a:cubicBezTo>
                      <a:cubicBezTo>
                        <a:pt x="840565" y="464795"/>
                        <a:pt x="836450" y="465082"/>
                        <a:pt x="832401" y="465809"/>
                      </a:cubicBezTo>
                      <a:cubicBezTo>
                        <a:pt x="830876" y="466035"/>
                        <a:pt x="829332" y="466101"/>
                        <a:pt x="827793" y="466005"/>
                      </a:cubicBezTo>
                      <a:cubicBezTo>
                        <a:pt x="824707" y="465829"/>
                        <a:pt x="821609" y="466092"/>
                        <a:pt x="818596" y="466788"/>
                      </a:cubicBezTo>
                      <a:cubicBezTo>
                        <a:pt x="818101" y="466944"/>
                        <a:pt x="817582" y="467005"/>
                        <a:pt x="817066" y="466966"/>
                      </a:cubicBezTo>
                      <a:cubicBezTo>
                        <a:pt x="811391" y="466539"/>
                        <a:pt x="805787" y="467695"/>
                        <a:pt x="800200" y="468264"/>
                      </a:cubicBezTo>
                      <a:cubicBezTo>
                        <a:pt x="795290" y="468762"/>
                        <a:pt x="790327" y="469065"/>
                        <a:pt x="785416" y="469777"/>
                      </a:cubicBezTo>
                      <a:cubicBezTo>
                        <a:pt x="781378" y="470364"/>
                        <a:pt x="777286" y="470862"/>
                        <a:pt x="773194" y="471182"/>
                      </a:cubicBezTo>
                      <a:cubicBezTo>
                        <a:pt x="769458" y="471484"/>
                        <a:pt x="765722" y="471965"/>
                        <a:pt x="762004" y="472481"/>
                      </a:cubicBezTo>
                      <a:cubicBezTo>
                        <a:pt x="758624" y="472943"/>
                        <a:pt x="755279" y="473762"/>
                        <a:pt x="751881" y="474117"/>
                      </a:cubicBezTo>
                      <a:cubicBezTo>
                        <a:pt x="742541" y="475149"/>
                        <a:pt x="733308" y="476928"/>
                        <a:pt x="724075" y="478654"/>
                      </a:cubicBezTo>
                      <a:cubicBezTo>
                        <a:pt x="712315" y="480860"/>
                        <a:pt x="700609" y="483493"/>
                        <a:pt x="689063" y="486606"/>
                      </a:cubicBezTo>
                      <a:cubicBezTo>
                        <a:pt x="671320" y="491214"/>
                        <a:pt x="653939" y="497119"/>
                        <a:pt x="637061" y="504272"/>
                      </a:cubicBezTo>
                      <a:cubicBezTo>
                        <a:pt x="621276" y="510972"/>
                        <a:pt x="606203" y="519240"/>
                        <a:pt x="592069" y="528948"/>
                      </a:cubicBezTo>
                      <a:cubicBezTo>
                        <a:pt x="583147" y="535061"/>
                        <a:pt x="574784" y="541947"/>
                        <a:pt x="567073" y="549531"/>
                      </a:cubicBezTo>
                      <a:cubicBezTo>
                        <a:pt x="564778" y="551844"/>
                        <a:pt x="562483" y="554157"/>
                        <a:pt x="560153" y="556434"/>
                      </a:cubicBezTo>
                      <a:cubicBezTo>
                        <a:pt x="553214" y="563307"/>
                        <a:pt x="546908" y="570791"/>
                        <a:pt x="541312" y="578797"/>
                      </a:cubicBezTo>
                      <a:cubicBezTo>
                        <a:pt x="533346" y="589752"/>
                        <a:pt x="526335" y="601369"/>
                        <a:pt x="520355" y="613524"/>
                      </a:cubicBezTo>
                      <a:cubicBezTo>
                        <a:pt x="515516" y="623558"/>
                        <a:pt x="511181" y="633805"/>
                        <a:pt x="507350" y="644266"/>
                      </a:cubicBezTo>
                      <a:cubicBezTo>
                        <a:pt x="501720" y="659893"/>
                        <a:pt x="497032" y="675844"/>
                        <a:pt x="493314" y="692034"/>
                      </a:cubicBezTo>
                      <a:cubicBezTo>
                        <a:pt x="491143" y="701356"/>
                        <a:pt x="489275" y="710749"/>
                        <a:pt x="487514" y="720143"/>
                      </a:cubicBezTo>
                      <a:cubicBezTo>
                        <a:pt x="485753" y="729536"/>
                        <a:pt x="484383" y="738663"/>
                        <a:pt x="483137" y="747985"/>
                      </a:cubicBezTo>
                      <a:cubicBezTo>
                        <a:pt x="482088" y="755937"/>
                        <a:pt x="481163" y="763996"/>
                        <a:pt x="479971" y="771860"/>
                      </a:cubicBezTo>
                      <a:cubicBezTo>
                        <a:pt x="479259" y="776592"/>
                        <a:pt x="479811" y="781467"/>
                        <a:pt x="478281" y="786092"/>
                      </a:cubicBezTo>
                      <a:cubicBezTo>
                        <a:pt x="478241" y="791568"/>
                        <a:pt x="477788" y="797033"/>
                        <a:pt x="476929" y="802442"/>
                      </a:cubicBezTo>
                      <a:cubicBezTo>
                        <a:pt x="476253" y="809077"/>
                        <a:pt x="476733" y="815802"/>
                        <a:pt x="475310" y="822367"/>
                      </a:cubicBezTo>
                      <a:cubicBezTo>
                        <a:pt x="475233" y="822700"/>
                        <a:pt x="475192" y="823039"/>
                        <a:pt x="475185" y="823381"/>
                      </a:cubicBezTo>
                      <a:cubicBezTo>
                        <a:pt x="475452" y="830497"/>
                        <a:pt x="474349" y="837400"/>
                        <a:pt x="474064" y="844392"/>
                      </a:cubicBezTo>
                      <a:cubicBezTo>
                        <a:pt x="474128" y="849362"/>
                        <a:pt x="473856" y="854331"/>
                        <a:pt x="473246" y="859264"/>
                      </a:cubicBezTo>
                      <a:cubicBezTo>
                        <a:pt x="472927" y="862504"/>
                        <a:pt x="472851" y="865763"/>
                        <a:pt x="473015" y="869014"/>
                      </a:cubicBezTo>
                      <a:cubicBezTo>
                        <a:pt x="472872" y="874351"/>
                        <a:pt x="473370" y="879688"/>
                        <a:pt x="472178" y="884883"/>
                      </a:cubicBezTo>
                      <a:cubicBezTo>
                        <a:pt x="471988" y="886244"/>
                        <a:pt x="471940" y="887621"/>
                        <a:pt x="472036" y="888992"/>
                      </a:cubicBezTo>
                      <a:cubicBezTo>
                        <a:pt x="472036" y="898089"/>
                        <a:pt x="471995" y="907180"/>
                        <a:pt x="471912" y="916265"/>
                      </a:cubicBezTo>
                      <a:cubicBezTo>
                        <a:pt x="471947" y="917955"/>
                        <a:pt x="471965" y="919663"/>
                        <a:pt x="471965" y="92137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 sz="3400"/>
                </a:p>
              </p:txBody>
            </p:sp>
            <p:sp>
              <p:nvSpPr>
                <p:cNvPr id="66" name="图形 136"/>
                <p:cNvSpPr/>
                <p:nvPr/>
              </p:nvSpPr>
              <p:spPr>
                <a:xfrm rot="1396695">
                  <a:off x="2460154" y="3885557"/>
                  <a:ext cx="198511" cy="194386"/>
                </a:xfrm>
                <a:custGeom>
                  <a:avLst/>
                  <a:gdLst>
                    <a:gd name="connsiteX0" fmla="*/ 471965 w 941119"/>
                    <a:gd name="connsiteY0" fmla="*/ 921371 h 921549"/>
                    <a:gd name="connsiteX1" fmla="*/ 470026 w 941119"/>
                    <a:gd name="connsiteY1" fmla="*/ 907245 h 921549"/>
                    <a:gd name="connsiteX2" fmla="*/ 470026 w 941119"/>
                    <a:gd name="connsiteY2" fmla="*/ 886680 h 921549"/>
                    <a:gd name="connsiteX3" fmla="*/ 469296 w 941119"/>
                    <a:gd name="connsiteY3" fmla="*/ 873871 h 921549"/>
                    <a:gd name="connsiteX4" fmla="*/ 469012 w 941119"/>
                    <a:gd name="connsiteY4" fmla="*/ 862574 h 921549"/>
                    <a:gd name="connsiteX5" fmla="*/ 468211 w 941119"/>
                    <a:gd name="connsiteY5" fmla="*/ 849266 h 921549"/>
                    <a:gd name="connsiteX6" fmla="*/ 468016 w 941119"/>
                    <a:gd name="connsiteY6" fmla="*/ 845157 h 921549"/>
                    <a:gd name="connsiteX7" fmla="*/ 467144 w 941119"/>
                    <a:gd name="connsiteY7" fmla="*/ 830301 h 921549"/>
                    <a:gd name="connsiteX8" fmla="*/ 466966 w 941119"/>
                    <a:gd name="connsiteY8" fmla="*/ 824662 h 921549"/>
                    <a:gd name="connsiteX9" fmla="*/ 466201 w 941119"/>
                    <a:gd name="connsiteY9" fmla="*/ 815980 h 921549"/>
                    <a:gd name="connsiteX10" fmla="*/ 466041 w 941119"/>
                    <a:gd name="connsiteY10" fmla="*/ 814468 h 921549"/>
                    <a:gd name="connsiteX11" fmla="*/ 464813 w 941119"/>
                    <a:gd name="connsiteY11" fmla="*/ 796037 h 921549"/>
                    <a:gd name="connsiteX12" fmla="*/ 463176 w 941119"/>
                    <a:gd name="connsiteY12" fmla="*/ 781271 h 921549"/>
                    <a:gd name="connsiteX13" fmla="*/ 462892 w 941119"/>
                    <a:gd name="connsiteY13" fmla="*/ 778727 h 921549"/>
                    <a:gd name="connsiteX14" fmla="*/ 461113 w 941119"/>
                    <a:gd name="connsiteY14" fmla="*/ 762431 h 921549"/>
                    <a:gd name="connsiteX15" fmla="*/ 459992 w 941119"/>
                    <a:gd name="connsiteY15" fmla="*/ 753286 h 921549"/>
                    <a:gd name="connsiteX16" fmla="*/ 454904 w 941119"/>
                    <a:gd name="connsiteY16" fmla="*/ 720890 h 921549"/>
                    <a:gd name="connsiteX17" fmla="*/ 445137 w 941119"/>
                    <a:gd name="connsiteY17" fmla="*/ 676307 h 921549"/>
                    <a:gd name="connsiteX18" fmla="*/ 427524 w 941119"/>
                    <a:gd name="connsiteY18" fmla="*/ 625888 h 921549"/>
                    <a:gd name="connsiteX19" fmla="*/ 401924 w 941119"/>
                    <a:gd name="connsiteY19" fmla="*/ 580256 h 921549"/>
                    <a:gd name="connsiteX20" fmla="*/ 385378 w 941119"/>
                    <a:gd name="connsiteY20" fmla="*/ 559992 h 921549"/>
                    <a:gd name="connsiteX21" fmla="*/ 382372 w 941119"/>
                    <a:gd name="connsiteY21" fmla="*/ 556434 h 921549"/>
                    <a:gd name="connsiteX22" fmla="*/ 376554 w 941119"/>
                    <a:gd name="connsiteY22" fmla="*/ 550635 h 921549"/>
                    <a:gd name="connsiteX23" fmla="*/ 374170 w 941119"/>
                    <a:gd name="connsiteY23" fmla="*/ 548695 h 921549"/>
                    <a:gd name="connsiteX24" fmla="*/ 359404 w 941119"/>
                    <a:gd name="connsiteY24" fmla="*/ 535940 h 921549"/>
                    <a:gd name="connsiteX25" fmla="*/ 336526 w 941119"/>
                    <a:gd name="connsiteY25" fmla="*/ 520302 h 921549"/>
                    <a:gd name="connsiteX26" fmla="*/ 281909 w 941119"/>
                    <a:gd name="connsiteY26" fmla="*/ 495395 h 921549"/>
                    <a:gd name="connsiteX27" fmla="*/ 237966 w 941119"/>
                    <a:gd name="connsiteY27" fmla="*/ 482942 h 921549"/>
                    <a:gd name="connsiteX28" fmla="*/ 203239 w 941119"/>
                    <a:gd name="connsiteY28" fmla="*/ 476199 h 921549"/>
                    <a:gd name="connsiteX29" fmla="*/ 171839 w 941119"/>
                    <a:gd name="connsiteY29" fmla="*/ 471449 h 921549"/>
                    <a:gd name="connsiteX30" fmla="*/ 158585 w 941119"/>
                    <a:gd name="connsiteY30" fmla="*/ 470043 h 921549"/>
                    <a:gd name="connsiteX31" fmla="*/ 145349 w 941119"/>
                    <a:gd name="connsiteY31" fmla="*/ 468496 h 921549"/>
                    <a:gd name="connsiteX32" fmla="*/ 142306 w 941119"/>
                    <a:gd name="connsiteY32" fmla="*/ 468140 h 921549"/>
                    <a:gd name="connsiteX33" fmla="*/ 132611 w 941119"/>
                    <a:gd name="connsiteY33" fmla="*/ 467339 h 921549"/>
                    <a:gd name="connsiteX34" fmla="*/ 114180 w 941119"/>
                    <a:gd name="connsiteY34" fmla="*/ 466023 h 921549"/>
                    <a:gd name="connsiteX35" fmla="*/ 107063 w 941119"/>
                    <a:gd name="connsiteY35" fmla="*/ 465364 h 921549"/>
                    <a:gd name="connsiteX36" fmla="*/ 105533 w 941119"/>
                    <a:gd name="connsiteY36" fmla="*/ 465133 h 921549"/>
                    <a:gd name="connsiteX37" fmla="*/ 82975 w 941119"/>
                    <a:gd name="connsiteY37" fmla="*/ 463977 h 921549"/>
                    <a:gd name="connsiteX38" fmla="*/ 67604 w 941119"/>
                    <a:gd name="connsiteY38" fmla="*/ 463176 h 921549"/>
                    <a:gd name="connsiteX39" fmla="*/ 58887 w 941119"/>
                    <a:gd name="connsiteY39" fmla="*/ 462963 h 921549"/>
                    <a:gd name="connsiteX40" fmla="*/ 38374 w 941119"/>
                    <a:gd name="connsiteY40" fmla="*/ 462073 h 921549"/>
                    <a:gd name="connsiteX41" fmla="*/ 34265 w 941119"/>
                    <a:gd name="connsiteY41" fmla="*/ 461984 h 921549"/>
                    <a:gd name="connsiteX42" fmla="*/ 4892 w 941119"/>
                    <a:gd name="connsiteY42" fmla="*/ 461931 h 921549"/>
                    <a:gd name="connsiteX43" fmla="*/ 1334 w 941119"/>
                    <a:gd name="connsiteY43" fmla="*/ 461344 h 921549"/>
                    <a:gd name="connsiteX44" fmla="*/ 4394 w 941119"/>
                    <a:gd name="connsiteY44" fmla="*/ 461077 h 921549"/>
                    <a:gd name="connsiteX45" fmla="*/ 22416 w 941119"/>
                    <a:gd name="connsiteY45" fmla="*/ 460952 h 921549"/>
                    <a:gd name="connsiteX46" fmla="*/ 33090 w 941119"/>
                    <a:gd name="connsiteY46" fmla="*/ 460205 h 921549"/>
                    <a:gd name="connsiteX47" fmla="*/ 37200 w 941119"/>
                    <a:gd name="connsiteY47" fmla="*/ 460027 h 921549"/>
                    <a:gd name="connsiteX48" fmla="*/ 54688 w 941119"/>
                    <a:gd name="connsiteY48" fmla="*/ 460027 h 921549"/>
                    <a:gd name="connsiteX49" fmla="*/ 64918 w 941119"/>
                    <a:gd name="connsiteY49" fmla="*/ 459334 h 921549"/>
                    <a:gd name="connsiteX50" fmla="*/ 74151 w 941119"/>
                    <a:gd name="connsiteY50" fmla="*/ 459031 h 921549"/>
                    <a:gd name="connsiteX51" fmla="*/ 87992 w 941119"/>
                    <a:gd name="connsiteY51" fmla="*/ 458195 h 921549"/>
                    <a:gd name="connsiteX52" fmla="*/ 93116 w 941119"/>
                    <a:gd name="connsiteY52" fmla="*/ 457999 h 921549"/>
                    <a:gd name="connsiteX53" fmla="*/ 105391 w 941119"/>
                    <a:gd name="connsiteY53" fmla="*/ 457163 h 921549"/>
                    <a:gd name="connsiteX54" fmla="*/ 109501 w 941119"/>
                    <a:gd name="connsiteY54" fmla="*/ 456985 h 921549"/>
                    <a:gd name="connsiteX55" fmla="*/ 120744 w 941119"/>
                    <a:gd name="connsiteY55" fmla="*/ 456131 h 921549"/>
                    <a:gd name="connsiteX56" fmla="*/ 124302 w 941119"/>
                    <a:gd name="connsiteY56" fmla="*/ 455953 h 921549"/>
                    <a:gd name="connsiteX57" fmla="*/ 132468 w 941119"/>
                    <a:gd name="connsiteY57" fmla="*/ 455171 h 921549"/>
                    <a:gd name="connsiteX58" fmla="*/ 133998 w 941119"/>
                    <a:gd name="connsiteY58" fmla="*/ 454993 h 921549"/>
                    <a:gd name="connsiteX59" fmla="*/ 149850 w 941119"/>
                    <a:gd name="connsiteY59" fmla="*/ 453747 h 921549"/>
                    <a:gd name="connsiteX60" fmla="*/ 163050 w 941119"/>
                    <a:gd name="connsiteY60" fmla="*/ 452128 h 921549"/>
                    <a:gd name="connsiteX61" fmla="*/ 174774 w 941119"/>
                    <a:gd name="connsiteY61" fmla="*/ 450794 h 921549"/>
                    <a:gd name="connsiteX62" fmla="*/ 193543 w 941119"/>
                    <a:gd name="connsiteY62" fmla="*/ 448125 h 921549"/>
                    <a:gd name="connsiteX63" fmla="*/ 214251 w 941119"/>
                    <a:gd name="connsiteY63" fmla="*/ 444656 h 921549"/>
                    <a:gd name="connsiteX64" fmla="*/ 226367 w 941119"/>
                    <a:gd name="connsiteY64" fmla="*/ 442450 h 921549"/>
                    <a:gd name="connsiteX65" fmla="*/ 281357 w 941119"/>
                    <a:gd name="connsiteY65" fmla="*/ 427649 h 921549"/>
                    <a:gd name="connsiteX66" fmla="*/ 326634 w 941119"/>
                    <a:gd name="connsiteY66" fmla="*/ 408079 h 921549"/>
                    <a:gd name="connsiteX67" fmla="*/ 363425 w 941119"/>
                    <a:gd name="connsiteY67" fmla="*/ 383724 h 921549"/>
                    <a:gd name="connsiteX68" fmla="*/ 387834 w 941119"/>
                    <a:gd name="connsiteY68" fmla="*/ 360205 h 921549"/>
                    <a:gd name="connsiteX69" fmla="*/ 411708 w 941119"/>
                    <a:gd name="connsiteY69" fmla="*/ 327470 h 921549"/>
                    <a:gd name="connsiteX70" fmla="*/ 423681 w 941119"/>
                    <a:gd name="connsiteY70" fmla="*/ 305321 h 921549"/>
                    <a:gd name="connsiteX71" fmla="*/ 440138 w 941119"/>
                    <a:gd name="connsiteY71" fmla="*/ 262624 h 921549"/>
                    <a:gd name="connsiteX72" fmla="*/ 450527 w 941119"/>
                    <a:gd name="connsiteY72" fmla="*/ 222915 h 921549"/>
                    <a:gd name="connsiteX73" fmla="*/ 455082 w 941119"/>
                    <a:gd name="connsiteY73" fmla="*/ 200286 h 921549"/>
                    <a:gd name="connsiteX74" fmla="*/ 458640 w 941119"/>
                    <a:gd name="connsiteY74" fmla="*/ 177514 h 921549"/>
                    <a:gd name="connsiteX75" fmla="*/ 460419 w 941119"/>
                    <a:gd name="connsiteY75" fmla="*/ 166840 h 921549"/>
                    <a:gd name="connsiteX76" fmla="*/ 461415 w 941119"/>
                    <a:gd name="connsiteY76" fmla="*/ 158176 h 921549"/>
                    <a:gd name="connsiteX77" fmla="*/ 462803 w 941119"/>
                    <a:gd name="connsiteY77" fmla="*/ 144922 h 921549"/>
                    <a:gd name="connsiteX78" fmla="*/ 464422 w 941119"/>
                    <a:gd name="connsiteY78" fmla="*/ 130155 h 921549"/>
                    <a:gd name="connsiteX79" fmla="*/ 464689 w 941119"/>
                    <a:gd name="connsiteY79" fmla="*/ 128643 h 921549"/>
                    <a:gd name="connsiteX80" fmla="*/ 465881 w 941119"/>
                    <a:gd name="connsiteY80" fmla="*/ 110728 h 921549"/>
                    <a:gd name="connsiteX81" fmla="*/ 466557 w 941119"/>
                    <a:gd name="connsiteY81" fmla="*/ 104110 h 921549"/>
                    <a:gd name="connsiteX82" fmla="*/ 466788 w 941119"/>
                    <a:gd name="connsiteY82" fmla="*/ 102580 h 921549"/>
                    <a:gd name="connsiteX83" fmla="*/ 467944 w 941119"/>
                    <a:gd name="connsiteY83" fmla="*/ 80538 h 921549"/>
                    <a:gd name="connsiteX84" fmla="*/ 468674 w 941119"/>
                    <a:gd name="connsiteY84" fmla="*/ 69294 h 921549"/>
                    <a:gd name="connsiteX85" fmla="*/ 468958 w 941119"/>
                    <a:gd name="connsiteY85" fmla="*/ 61075 h 921549"/>
                    <a:gd name="connsiteX86" fmla="*/ 469795 w 941119"/>
                    <a:gd name="connsiteY86" fmla="*/ 45188 h 921549"/>
                    <a:gd name="connsiteX87" fmla="*/ 469919 w 941119"/>
                    <a:gd name="connsiteY87" fmla="*/ 41096 h 921549"/>
                    <a:gd name="connsiteX88" fmla="*/ 470026 w 941119"/>
                    <a:gd name="connsiteY88" fmla="*/ 10230 h 921549"/>
                    <a:gd name="connsiteX89" fmla="*/ 471947 w 941119"/>
                    <a:gd name="connsiteY89" fmla="*/ 1334 h 921549"/>
                    <a:gd name="connsiteX90" fmla="*/ 471947 w 941119"/>
                    <a:gd name="connsiteY90" fmla="*/ 5462 h 921549"/>
                    <a:gd name="connsiteX91" fmla="*/ 472054 w 941119"/>
                    <a:gd name="connsiteY91" fmla="*/ 28589 h 921549"/>
                    <a:gd name="connsiteX92" fmla="*/ 472783 w 941119"/>
                    <a:gd name="connsiteY92" fmla="*/ 40883 h 921549"/>
                    <a:gd name="connsiteX93" fmla="*/ 473068 w 941119"/>
                    <a:gd name="connsiteY93" fmla="*/ 51664 h 921549"/>
                    <a:gd name="connsiteX94" fmla="*/ 473904 w 941119"/>
                    <a:gd name="connsiteY94" fmla="*/ 68067 h 921549"/>
                    <a:gd name="connsiteX95" fmla="*/ 474100 w 941119"/>
                    <a:gd name="connsiteY95" fmla="*/ 75183 h 921549"/>
                    <a:gd name="connsiteX96" fmla="*/ 474900 w 941119"/>
                    <a:gd name="connsiteY96" fmla="*/ 86942 h 921549"/>
                    <a:gd name="connsiteX97" fmla="*/ 475096 w 941119"/>
                    <a:gd name="connsiteY97" fmla="*/ 90500 h 921549"/>
                    <a:gd name="connsiteX98" fmla="*/ 475986 w 941119"/>
                    <a:gd name="connsiteY98" fmla="*/ 103808 h 921549"/>
                    <a:gd name="connsiteX99" fmla="*/ 476146 w 941119"/>
                    <a:gd name="connsiteY99" fmla="*/ 108415 h 921549"/>
                    <a:gd name="connsiteX100" fmla="*/ 476893 w 941119"/>
                    <a:gd name="connsiteY100" fmla="*/ 116065 h 921549"/>
                    <a:gd name="connsiteX101" fmla="*/ 477071 w 941119"/>
                    <a:gd name="connsiteY101" fmla="*/ 117595 h 921549"/>
                    <a:gd name="connsiteX102" fmla="*/ 478316 w 941119"/>
                    <a:gd name="connsiteY102" fmla="*/ 134479 h 921549"/>
                    <a:gd name="connsiteX103" fmla="*/ 480095 w 941119"/>
                    <a:gd name="connsiteY103" fmla="*/ 149227 h 921549"/>
                    <a:gd name="connsiteX104" fmla="*/ 481163 w 941119"/>
                    <a:gd name="connsiteY104" fmla="*/ 159421 h 921549"/>
                    <a:gd name="connsiteX105" fmla="*/ 491339 w 941119"/>
                    <a:gd name="connsiteY105" fmla="*/ 221083 h 921549"/>
                    <a:gd name="connsiteX106" fmla="*/ 508204 w 941119"/>
                    <a:gd name="connsiteY106" fmla="*/ 280290 h 921549"/>
                    <a:gd name="connsiteX107" fmla="*/ 538448 w 941119"/>
                    <a:gd name="connsiteY107" fmla="*/ 339639 h 921549"/>
                    <a:gd name="connsiteX108" fmla="*/ 552556 w 941119"/>
                    <a:gd name="connsiteY108" fmla="*/ 357928 h 921549"/>
                    <a:gd name="connsiteX109" fmla="*/ 567073 w 941119"/>
                    <a:gd name="connsiteY109" fmla="*/ 373210 h 921549"/>
                    <a:gd name="connsiteX110" fmla="*/ 587550 w 941119"/>
                    <a:gd name="connsiteY110" fmla="*/ 390289 h 921549"/>
                    <a:gd name="connsiteX111" fmla="*/ 609077 w 941119"/>
                    <a:gd name="connsiteY111" fmla="*/ 404325 h 921549"/>
                    <a:gd name="connsiteX112" fmla="*/ 644249 w 941119"/>
                    <a:gd name="connsiteY112" fmla="*/ 421297 h 921549"/>
                    <a:gd name="connsiteX113" fmla="*/ 694062 w 941119"/>
                    <a:gd name="connsiteY113" fmla="*/ 437202 h 921549"/>
                    <a:gd name="connsiteX114" fmla="*/ 725106 w 941119"/>
                    <a:gd name="connsiteY114" fmla="*/ 444087 h 921549"/>
                    <a:gd name="connsiteX115" fmla="*/ 746846 w 941119"/>
                    <a:gd name="connsiteY115" fmla="*/ 447645 h 921549"/>
                    <a:gd name="connsiteX116" fmla="*/ 771664 w 941119"/>
                    <a:gd name="connsiteY116" fmla="*/ 451328 h 921549"/>
                    <a:gd name="connsiteX117" fmla="*/ 784936 w 941119"/>
                    <a:gd name="connsiteY117" fmla="*/ 452644 h 921549"/>
                    <a:gd name="connsiteX118" fmla="*/ 800200 w 941119"/>
                    <a:gd name="connsiteY118" fmla="*/ 454423 h 921549"/>
                    <a:gd name="connsiteX119" fmla="*/ 804292 w 941119"/>
                    <a:gd name="connsiteY119" fmla="*/ 454672 h 921549"/>
                    <a:gd name="connsiteX120" fmla="*/ 811408 w 941119"/>
                    <a:gd name="connsiteY120" fmla="*/ 455420 h 921549"/>
                    <a:gd name="connsiteX121" fmla="*/ 812422 w 941119"/>
                    <a:gd name="connsiteY121" fmla="*/ 455580 h 921549"/>
                    <a:gd name="connsiteX122" fmla="*/ 830337 w 941119"/>
                    <a:gd name="connsiteY122" fmla="*/ 456754 h 921549"/>
                    <a:gd name="connsiteX123" fmla="*/ 839535 w 941119"/>
                    <a:gd name="connsiteY123" fmla="*/ 457519 h 921549"/>
                    <a:gd name="connsiteX124" fmla="*/ 841065 w 941119"/>
                    <a:gd name="connsiteY124" fmla="*/ 457697 h 921549"/>
                    <a:gd name="connsiteX125" fmla="*/ 870829 w 941119"/>
                    <a:gd name="connsiteY125" fmla="*/ 458871 h 921549"/>
                    <a:gd name="connsiteX126" fmla="*/ 879510 w 941119"/>
                    <a:gd name="connsiteY126" fmla="*/ 459529 h 921549"/>
                    <a:gd name="connsiteX127" fmla="*/ 883602 w 941119"/>
                    <a:gd name="connsiteY127" fmla="*/ 459778 h 921549"/>
                    <a:gd name="connsiteX128" fmla="*/ 900059 w 941119"/>
                    <a:gd name="connsiteY128" fmla="*/ 459885 h 921549"/>
                    <a:gd name="connsiteX129" fmla="*/ 913384 w 941119"/>
                    <a:gd name="connsiteY129" fmla="*/ 460632 h 921549"/>
                    <a:gd name="connsiteX130" fmla="*/ 923133 w 941119"/>
                    <a:gd name="connsiteY130" fmla="*/ 460846 h 921549"/>
                    <a:gd name="connsiteX131" fmla="*/ 940621 w 941119"/>
                    <a:gd name="connsiteY131" fmla="*/ 461522 h 921549"/>
                    <a:gd name="connsiteX132" fmla="*/ 937561 w 941119"/>
                    <a:gd name="connsiteY132" fmla="*/ 461806 h 921549"/>
                    <a:gd name="connsiteX133" fmla="*/ 906694 w 941119"/>
                    <a:gd name="connsiteY133" fmla="*/ 461949 h 921549"/>
                    <a:gd name="connsiteX134" fmla="*/ 900557 w 941119"/>
                    <a:gd name="connsiteY134" fmla="*/ 462482 h 921549"/>
                    <a:gd name="connsiteX135" fmla="*/ 895967 w 941119"/>
                    <a:gd name="connsiteY135" fmla="*/ 462838 h 921549"/>
                    <a:gd name="connsiteX136" fmla="*/ 881040 w 941119"/>
                    <a:gd name="connsiteY136" fmla="*/ 462945 h 921549"/>
                    <a:gd name="connsiteX137" fmla="*/ 870811 w 941119"/>
                    <a:gd name="connsiteY137" fmla="*/ 463639 h 921549"/>
                    <a:gd name="connsiteX138" fmla="*/ 860546 w 941119"/>
                    <a:gd name="connsiteY138" fmla="*/ 463959 h 921549"/>
                    <a:gd name="connsiteX139" fmla="*/ 850316 w 941119"/>
                    <a:gd name="connsiteY139" fmla="*/ 464688 h 921549"/>
                    <a:gd name="connsiteX140" fmla="*/ 844677 w 941119"/>
                    <a:gd name="connsiteY140" fmla="*/ 464955 h 921549"/>
                    <a:gd name="connsiteX141" fmla="*/ 832401 w 941119"/>
                    <a:gd name="connsiteY141" fmla="*/ 465809 h 921549"/>
                    <a:gd name="connsiteX142" fmla="*/ 827793 w 941119"/>
                    <a:gd name="connsiteY142" fmla="*/ 466005 h 921549"/>
                    <a:gd name="connsiteX143" fmla="*/ 818596 w 941119"/>
                    <a:gd name="connsiteY143" fmla="*/ 466788 h 921549"/>
                    <a:gd name="connsiteX144" fmla="*/ 817066 w 941119"/>
                    <a:gd name="connsiteY144" fmla="*/ 466966 h 921549"/>
                    <a:gd name="connsiteX145" fmla="*/ 800200 w 941119"/>
                    <a:gd name="connsiteY145" fmla="*/ 468264 h 921549"/>
                    <a:gd name="connsiteX146" fmla="*/ 785416 w 941119"/>
                    <a:gd name="connsiteY146" fmla="*/ 469777 h 921549"/>
                    <a:gd name="connsiteX147" fmla="*/ 773194 w 941119"/>
                    <a:gd name="connsiteY147" fmla="*/ 471182 h 921549"/>
                    <a:gd name="connsiteX148" fmla="*/ 762004 w 941119"/>
                    <a:gd name="connsiteY148" fmla="*/ 472481 h 921549"/>
                    <a:gd name="connsiteX149" fmla="*/ 751881 w 941119"/>
                    <a:gd name="connsiteY149" fmla="*/ 474117 h 921549"/>
                    <a:gd name="connsiteX150" fmla="*/ 724075 w 941119"/>
                    <a:gd name="connsiteY150" fmla="*/ 478654 h 921549"/>
                    <a:gd name="connsiteX151" fmla="*/ 689063 w 941119"/>
                    <a:gd name="connsiteY151" fmla="*/ 486606 h 921549"/>
                    <a:gd name="connsiteX152" fmla="*/ 637061 w 941119"/>
                    <a:gd name="connsiteY152" fmla="*/ 504272 h 921549"/>
                    <a:gd name="connsiteX153" fmla="*/ 592069 w 941119"/>
                    <a:gd name="connsiteY153" fmla="*/ 528948 h 921549"/>
                    <a:gd name="connsiteX154" fmla="*/ 567073 w 941119"/>
                    <a:gd name="connsiteY154" fmla="*/ 549531 h 921549"/>
                    <a:gd name="connsiteX155" fmla="*/ 560153 w 941119"/>
                    <a:gd name="connsiteY155" fmla="*/ 556434 h 921549"/>
                    <a:gd name="connsiteX156" fmla="*/ 541312 w 941119"/>
                    <a:gd name="connsiteY156" fmla="*/ 578797 h 921549"/>
                    <a:gd name="connsiteX157" fmla="*/ 520355 w 941119"/>
                    <a:gd name="connsiteY157" fmla="*/ 613524 h 921549"/>
                    <a:gd name="connsiteX158" fmla="*/ 507350 w 941119"/>
                    <a:gd name="connsiteY158" fmla="*/ 644266 h 921549"/>
                    <a:gd name="connsiteX159" fmla="*/ 493314 w 941119"/>
                    <a:gd name="connsiteY159" fmla="*/ 692034 h 921549"/>
                    <a:gd name="connsiteX160" fmla="*/ 487514 w 941119"/>
                    <a:gd name="connsiteY160" fmla="*/ 720143 h 921549"/>
                    <a:gd name="connsiteX161" fmla="*/ 483137 w 941119"/>
                    <a:gd name="connsiteY161" fmla="*/ 747985 h 921549"/>
                    <a:gd name="connsiteX162" fmla="*/ 479971 w 941119"/>
                    <a:gd name="connsiteY162" fmla="*/ 771860 h 921549"/>
                    <a:gd name="connsiteX163" fmla="*/ 478281 w 941119"/>
                    <a:gd name="connsiteY163" fmla="*/ 786092 h 921549"/>
                    <a:gd name="connsiteX164" fmla="*/ 476929 w 941119"/>
                    <a:gd name="connsiteY164" fmla="*/ 802442 h 921549"/>
                    <a:gd name="connsiteX165" fmla="*/ 475310 w 941119"/>
                    <a:gd name="connsiteY165" fmla="*/ 822367 h 921549"/>
                    <a:gd name="connsiteX166" fmla="*/ 475185 w 941119"/>
                    <a:gd name="connsiteY166" fmla="*/ 823381 h 921549"/>
                    <a:gd name="connsiteX167" fmla="*/ 474064 w 941119"/>
                    <a:gd name="connsiteY167" fmla="*/ 844392 h 921549"/>
                    <a:gd name="connsiteX168" fmla="*/ 473246 w 941119"/>
                    <a:gd name="connsiteY168" fmla="*/ 859264 h 921549"/>
                    <a:gd name="connsiteX169" fmla="*/ 473015 w 941119"/>
                    <a:gd name="connsiteY169" fmla="*/ 869014 h 921549"/>
                    <a:gd name="connsiteX170" fmla="*/ 472178 w 941119"/>
                    <a:gd name="connsiteY170" fmla="*/ 884883 h 921549"/>
                    <a:gd name="connsiteX171" fmla="*/ 472036 w 941119"/>
                    <a:gd name="connsiteY171" fmla="*/ 888992 h 921549"/>
                    <a:gd name="connsiteX172" fmla="*/ 471912 w 941119"/>
                    <a:gd name="connsiteY172" fmla="*/ 916265 h 921549"/>
                    <a:gd name="connsiteX173" fmla="*/ 471965 w 941119"/>
                    <a:gd name="connsiteY173" fmla="*/ 921371 h 9215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</a:cxnLst>
                  <a:rect l="l" t="t" r="r" b="b"/>
                  <a:pathLst>
                    <a:path w="941119" h="921549">
                      <a:moveTo>
                        <a:pt x="471965" y="921371"/>
                      </a:moveTo>
                      <a:cubicBezTo>
                        <a:pt x="470378" y="916840"/>
                        <a:pt x="469718" y="912036"/>
                        <a:pt x="470026" y="907245"/>
                      </a:cubicBezTo>
                      <a:cubicBezTo>
                        <a:pt x="470026" y="900396"/>
                        <a:pt x="470026" y="893529"/>
                        <a:pt x="470026" y="886680"/>
                      </a:cubicBezTo>
                      <a:cubicBezTo>
                        <a:pt x="470102" y="882398"/>
                        <a:pt x="469859" y="878115"/>
                        <a:pt x="469296" y="873871"/>
                      </a:cubicBezTo>
                      <a:cubicBezTo>
                        <a:pt x="468951" y="870115"/>
                        <a:pt x="468857" y="866342"/>
                        <a:pt x="469012" y="862574"/>
                      </a:cubicBezTo>
                      <a:cubicBezTo>
                        <a:pt x="469012" y="858126"/>
                        <a:pt x="469279" y="853678"/>
                        <a:pt x="468211" y="849266"/>
                      </a:cubicBezTo>
                      <a:cubicBezTo>
                        <a:pt x="468003" y="847907"/>
                        <a:pt x="467937" y="846530"/>
                        <a:pt x="468016" y="845157"/>
                      </a:cubicBezTo>
                      <a:cubicBezTo>
                        <a:pt x="467891" y="840211"/>
                        <a:pt x="468229" y="835229"/>
                        <a:pt x="467144" y="830301"/>
                      </a:cubicBezTo>
                      <a:cubicBezTo>
                        <a:pt x="466896" y="828432"/>
                        <a:pt x="466838" y="826542"/>
                        <a:pt x="466966" y="824662"/>
                      </a:cubicBezTo>
                      <a:cubicBezTo>
                        <a:pt x="467130" y="821746"/>
                        <a:pt x="466872" y="818823"/>
                        <a:pt x="466201" y="815980"/>
                      </a:cubicBezTo>
                      <a:cubicBezTo>
                        <a:pt x="466059" y="815489"/>
                        <a:pt x="466005" y="814977"/>
                        <a:pt x="466041" y="814468"/>
                      </a:cubicBezTo>
                      <a:cubicBezTo>
                        <a:pt x="466414" y="808277"/>
                        <a:pt x="465027" y="802192"/>
                        <a:pt x="464813" y="796037"/>
                      </a:cubicBezTo>
                      <a:cubicBezTo>
                        <a:pt x="464635" y="791091"/>
                        <a:pt x="463746" y="786199"/>
                        <a:pt x="463176" y="781271"/>
                      </a:cubicBezTo>
                      <a:cubicBezTo>
                        <a:pt x="463038" y="780428"/>
                        <a:pt x="462943" y="779579"/>
                        <a:pt x="462892" y="778727"/>
                      </a:cubicBezTo>
                      <a:cubicBezTo>
                        <a:pt x="462629" y="773263"/>
                        <a:pt x="462034" y="767821"/>
                        <a:pt x="461113" y="762431"/>
                      </a:cubicBezTo>
                      <a:cubicBezTo>
                        <a:pt x="460686" y="759388"/>
                        <a:pt x="460401" y="756329"/>
                        <a:pt x="459992" y="753286"/>
                      </a:cubicBezTo>
                      <a:cubicBezTo>
                        <a:pt x="458498" y="742452"/>
                        <a:pt x="456754" y="731671"/>
                        <a:pt x="454904" y="720890"/>
                      </a:cubicBezTo>
                      <a:cubicBezTo>
                        <a:pt x="452420" y="705871"/>
                        <a:pt x="449159" y="690989"/>
                        <a:pt x="445137" y="676307"/>
                      </a:cubicBezTo>
                      <a:cubicBezTo>
                        <a:pt x="440458" y="659107"/>
                        <a:pt x="434573" y="642259"/>
                        <a:pt x="427524" y="625888"/>
                      </a:cubicBezTo>
                      <a:cubicBezTo>
                        <a:pt x="420559" y="609848"/>
                        <a:pt x="411982" y="594559"/>
                        <a:pt x="401924" y="580256"/>
                      </a:cubicBezTo>
                      <a:cubicBezTo>
                        <a:pt x="396960" y="573068"/>
                        <a:pt x="391427" y="566292"/>
                        <a:pt x="385378" y="559992"/>
                      </a:cubicBezTo>
                      <a:cubicBezTo>
                        <a:pt x="384293" y="558889"/>
                        <a:pt x="383333" y="557680"/>
                        <a:pt x="382372" y="556434"/>
                      </a:cubicBezTo>
                      <a:cubicBezTo>
                        <a:pt x="380666" y="554280"/>
                        <a:pt x="378714" y="552333"/>
                        <a:pt x="376554" y="550635"/>
                      </a:cubicBezTo>
                      <a:cubicBezTo>
                        <a:pt x="375722" y="550037"/>
                        <a:pt x="374925" y="549389"/>
                        <a:pt x="374170" y="548695"/>
                      </a:cubicBezTo>
                      <a:cubicBezTo>
                        <a:pt x="369525" y="544134"/>
                        <a:pt x="364594" y="539873"/>
                        <a:pt x="359404" y="535940"/>
                      </a:cubicBezTo>
                      <a:cubicBezTo>
                        <a:pt x="352144" y="530209"/>
                        <a:pt x="344501" y="524984"/>
                        <a:pt x="336526" y="520302"/>
                      </a:cubicBezTo>
                      <a:cubicBezTo>
                        <a:pt x="319182" y="510227"/>
                        <a:pt x="300888" y="501885"/>
                        <a:pt x="281909" y="495395"/>
                      </a:cubicBezTo>
                      <a:cubicBezTo>
                        <a:pt x="267490" y="490476"/>
                        <a:pt x="252821" y="486320"/>
                        <a:pt x="237966" y="482942"/>
                      </a:cubicBezTo>
                      <a:cubicBezTo>
                        <a:pt x="226473" y="480291"/>
                        <a:pt x="214927" y="477853"/>
                        <a:pt x="203239" y="476199"/>
                      </a:cubicBezTo>
                      <a:cubicBezTo>
                        <a:pt x="192760" y="474722"/>
                        <a:pt x="182335" y="472641"/>
                        <a:pt x="171839" y="471449"/>
                      </a:cubicBezTo>
                      <a:cubicBezTo>
                        <a:pt x="167444" y="470933"/>
                        <a:pt x="162943" y="470239"/>
                        <a:pt x="158585" y="470043"/>
                      </a:cubicBezTo>
                      <a:cubicBezTo>
                        <a:pt x="154226" y="469848"/>
                        <a:pt x="149690" y="469047"/>
                        <a:pt x="145349" y="468496"/>
                      </a:cubicBezTo>
                      <a:cubicBezTo>
                        <a:pt x="144341" y="468325"/>
                        <a:pt x="143326" y="468206"/>
                        <a:pt x="142306" y="468140"/>
                      </a:cubicBezTo>
                      <a:cubicBezTo>
                        <a:pt x="139033" y="468140"/>
                        <a:pt x="135795" y="467410"/>
                        <a:pt x="132611" y="467339"/>
                      </a:cubicBezTo>
                      <a:cubicBezTo>
                        <a:pt x="126420" y="467197"/>
                        <a:pt x="120353" y="465863"/>
                        <a:pt x="114180" y="466023"/>
                      </a:cubicBezTo>
                      <a:cubicBezTo>
                        <a:pt x="111788" y="466194"/>
                        <a:pt x="109383" y="465971"/>
                        <a:pt x="107063" y="465364"/>
                      </a:cubicBezTo>
                      <a:cubicBezTo>
                        <a:pt x="106570" y="465201"/>
                        <a:pt x="106053" y="465123"/>
                        <a:pt x="105533" y="465133"/>
                      </a:cubicBezTo>
                      <a:cubicBezTo>
                        <a:pt x="97972" y="465489"/>
                        <a:pt x="90518" y="464101"/>
                        <a:pt x="82975" y="463977"/>
                      </a:cubicBezTo>
                      <a:cubicBezTo>
                        <a:pt x="77838" y="464155"/>
                        <a:pt x="72695" y="463886"/>
                        <a:pt x="67604" y="463176"/>
                      </a:cubicBezTo>
                      <a:cubicBezTo>
                        <a:pt x="64708" y="462883"/>
                        <a:pt x="61794" y="462812"/>
                        <a:pt x="58887" y="462963"/>
                      </a:cubicBezTo>
                      <a:cubicBezTo>
                        <a:pt x="52037" y="462767"/>
                        <a:pt x="45170" y="463425"/>
                        <a:pt x="38374" y="462073"/>
                      </a:cubicBezTo>
                      <a:cubicBezTo>
                        <a:pt x="37010" y="461918"/>
                        <a:pt x="35634" y="461888"/>
                        <a:pt x="34265" y="461984"/>
                      </a:cubicBezTo>
                      <a:lnTo>
                        <a:pt x="4892" y="461931"/>
                      </a:lnTo>
                      <a:cubicBezTo>
                        <a:pt x="3677" y="462016"/>
                        <a:pt x="2458" y="461815"/>
                        <a:pt x="1334" y="461344"/>
                      </a:cubicBezTo>
                      <a:cubicBezTo>
                        <a:pt x="2348" y="461255"/>
                        <a:pt x="3380" y="461095"/>
                        <a:pt x="4394" y="461077"/>
                      </a:cubicBezTo>
                      <a:lnTo>
                        <a:pt x="22416" y="460952"/>
                      </a:lnTo>
                      <a:cubicBezTo>
                        <a:pt x="25991" y="461127"/>
                        <a:pt x="29574" y="460876"/>
                        <a:pt x="33090" y="460205"/>
                      </a:cubicBezTo>
                      <a:cubicBezTo>
                        <a:pt x="34449" y="459994"/>
                        <a:pt x="35828" y="459935"/>
                        <a:pt x="37200" y="460027"/>
                      </a:cubicBezTo>
                      <a:cubicBezTo>
                        <a:pt x="43035" y="460027"/>
                        <a:pt x="48853" y="460027"/>
                        <a:pt x="54688" y="460027"/>
                      </a:cubicBezTo>
                      <a:cubicBezTo>
                        <a:pt x="58111" y="460079"/>
                        <a:pt x="61533" y="459848"/>
                        <a:pt x="64918" y="459334"/>
                      </a:cubicBezTo>
                      <a:cubicBezTo>
                        <a:pt x="67984" y="459010"/>
                        <a:pt x="71070" y="458908"/>
                        <a:pt x="74151" y="459031"/>
                      </a:cubicBezTo>
                      <a:cubicBezTo>
                        <a:pt x="78781" y="459232"/>
                        <a:pt x="83420" y="458953"/>
                        <a:pt x="87992" y="458195"/>
                      </a:cubicBezTo>
                      <a:cubicBezTo>
                        <a:pt x="89689" y="457960"/>
                        <a:pt x="91405" y="457894"/>
                        <a:pt x="93116" y="457999"/>
                      </a:cubicBezTo>
                      <a:cubicBezTo>
                        <a:pt x="97226" y="458202"/>
                        <a:pt x="101346" y="457921"/>
                        <a:pt x="105391" y="457163"/>
                      </a:cubicBezTo>
                      <a:cubicBezTo>
                        <a:pt x="106750" y="456951"/>
                        <a:pt x="108129" y="456891"/>
                        <a:pt x="109501" y="456985"/>
                      </a:cubicBezTo>
                      <a:cubicBezTo>
                        <a:pt x="113269" y="457163"/>
                        <a:pt x="117046" y="456877"/>
                        <a:pt x="120744" y="456131"/>
                      </a:cubicBezTo>
                      <a:cubicBezTo>
                        <a:pt x="121919" y="455930"/>
                        <a:pt x="123113" y="455870"/>
                        <a:pt x="124302" y="455953"/>
                      </a:cubicBezTo>
                      <a:cubicBezTo>
                        <a:pt x="127048" y="456103"/>
                        <a:pt x="129801" y="455839"/>
                        <a:pt x="132468" y="455171"/>
                      </a:cubicBezTo>
                      <a:cubicBezTo>
                        <a:pt x="132964" y="455021"/>
                        <a:pt x="133482" y="454962"/>
                        <a:pt x="133998" y="454993"/>
                      </a:cubicBezTo>
                      <a:cubicBezTo>
                        <a:pt x="139335" y="455384"/>
                        <a:pt x="144530" y="453907"/>
                        <a:pt x="149850" y="453747"/>
                      </a:cubicBezTo>
                      <a:cubicBezTo>
                        <a:pt x="154262" y="453623"/>
                        <a:pt x="158745" y="452680"/>
                        <a:pt x="163050" y="452128"/>
                      </a:cubicBezTo>
                      <a:cubicBezTo>
                        <a:pt x="166964" y="451648"/>
                        <a:pt x="170878" y="451310"/>
                        <a:pt x="174774" y="450794"/>
                      </a:cubicBezTo>
                      <a:cubicBezTo>
                        <a:pt x="181036" y="449940"/>
                        <a:pt x="187228" y="448926"/>
                        <a:pt x="193543" y="448125"/>
                      </a:cubicBezTo>
                      <a:cubicBezTo>
                        <a:pt x="200499" y="447254"/>
                        <a:pt x="207384" y="445973"/>
                        <a:pt x="214251" y="444656"/>
                      </a:cubicBezTo>
                      <a:cubicBezTo>
                        <a:pt x="218290" y="443874"/>
                        <a:pt x="222364" y="443322"/>
                        <a:pt x="226367" y="442450"/>
                      </a:cubicBezTo>
                      <a:cubicBezTo>
                        <a:pt x="244963" y="438563"/>
                        <a:pt x="263323" y="433621"/>
                        <a:pt x="281357" y="427649"/>
                      </a:cubicBezTo>
                      <a:cubicBezTo>
                        <a:pt x="296960" y="422374"/>
                        <a:pt x="312103" y="415829"/>
                        <a:pt x="326634" y="408079"/>
                      </a:cubicBezTo>
                      <a:cubicBezTo>
                        <a:pt x="339643" y="401148"/>
                        <a:pt x="351963" y="392993"/>
                        <a:pt x="363425" y="383724"/>
                      </a:cubicBezTo>
                      <a:cubicBezTo>
                        <a:pt x="372173" y="376544"/>
                        <a:pt x="380335" y="368680"/>
                        <a:pt x="387834" y="360205"/>
                      </a:cubicBezTo>
                      <a:cubicBezTo>
                        <a:pt x="396875" y="350126"/>
                        <a:pt x="404875" y="339159"/>
                        <a:pt x="411708" y="327470"/>
                      </a:cubicBezTo>
                      <a:cubicBezTo>
                        <a:pt x="415925" y="320212"/>
                        <a:pt x="420195" y="312971"/>
                        <a:pt x="423681" y="305321"/>
                      </a:cubicBezTo>
                      <a:cubicBezTo>
                        <a:pt x="430088" y="291460"/>
                        <a:pt x="435585" y="277198"/>
                        <a:pt x="440138" y="262624"/>
                      </a:cubicBezTo>
                      <a:cubicBezTo>
                        <a:pt x="444158" y="249530"/>
                        <a:pt x="447699" y="236329"/>
                        <a:pt x="450527" y="222915"/>
                      </a:cubicBezTo>
                      <a:cubicBezTo>
                        <a:pt x="452129" y="215390"/>
                        <a:pt x="453801" y="207882"/>
                        <a:pt x="455082" y="200286"/>
                      </a:cubicBezTo>
                      <a:cubicBezTo>
                        <a:pt x="456363" y="192689"/>
                        <a:pt x="457448" y="185110"/>
                        <a:pt x="458640" y="177514"/>
                      </a:cubicBezTo>
                      <a:cubicBezTo>
                        <a:pt x="459191" y="173956"/>
                        <a:pt x="459743" y="170398"/>
                        <a:pt x="460419" y="166840"/>
                      </a:cubicBezTo>
                      <a:cubicBezTo>
                        <a:pt x="460917" y="163975"/>
                        <a:pt x="460881" y="161058"/>
                        <a:pt x="461415" y="158176"/>
                      </a:cubicBezTo>
                      <a:cubicBezTo>
                        <a:pt x="462234" y="153817"/>
                        <a:pt x="462340" y="149280"/>
                        <a:pt x="462803" y="144922"/>
                      </a:cubicBezTo>
                      <a:cubicBezTo>
                        <a:pt x="463319" y="139994"/>
                        <a:pt x="463870" y="135083"/>
                        <a:pt x="464422" y="130155"/>
                      </a:cubicBezTo>
                      <a:cubicBezTo>
                        <a:pt x="464562" y="129662"/>
                        <a:pt x="464651" y="129155"/>
                        <a:pt x="464689" y="128643"/>
                      </a:cubicBezTo>
                      <a:cubicBezTo>
                        <a:pt x="464368" y="122630"/>
                        <a:pt x="466005" y="116741"/>
                        <a:pt x="465881" y="110728"/>
                      </a:cubicBezTo>
                      <a:cubicBezTo>
                        <a:pt x="465758" y="108500"/>
                        <a:pt x="465987" y="106267"/>
                        <a:pt x="466557" y="104110"/>
                      </a:cubicBezTo>
                      <a:cubicBezTo>
                        <a:pt x="466720" y="103617"/>
                        <a:pt x="466799" y="103100"/>
                        <a:pt x="466788" y="102580"/>
                      </a:cubicBezTo>
                      <a:cubicBezTo>
                        <a:pt x="466397" y="95197"/>
                        <a:pt x="467998" y="87921"/>
                        <a:pt x="467944" y="80538"/>
                      </a:cubicBezTo>
                      <a:cubicBezTo>
                        <a:pt x="467823" y="76775"/>
                        <a:pt x="468069" y="73010"/>
                        <a:pt x="468674" y="69294"/>
                      </a:cubicBezTo>
                      <a:cubicBezTo>
                        <a:pt x="468983" y="66566"/>
                        <a:pt x="469078" y="63818"/>
                        <a:pt x="468958" y="61075"/>
                      </a:cubicBezTo>
                      <a:cubicBezTo>
                        <a:pt x="469101" y="55738"/>
                        <a:pt x="468585" y="50401"/>
                        <a:pt x="469795" y="45188"/>
                      </a:cubicBezTo>
                      <a:cubicBezTo>
                        <a:pt x="469988" y="43833"/>
                        <a:pt x="470029" y="42460"/>
                        <a:pt x="469919" y="41096"/>
                      </a:cubicBezTo>
                      <a:cubicBezTo>
                        <a:pt x="469919" y="30795"/>
                        <a:pt x="470079" y="20512"/>
                        <a:pt x="470026" y="10230"/>
                      </a:cubicBezTo>
                      <a:cubicBezTo>
                        <a:pt x="470088" y="7168"/>
                        <a:pt x="470741" y="4148"/>
                        <a:pt x="471947" y="1334"/>
                      </a:cubicBezTo>
                      <a:lnTo>
                        <a:pt x="471947" y="5462"/>
                      </a:lnTo>
                      <a:cubicBezTo>
                        <a:pt x="471947" y="13183"/>
                        <a:pt x="471947" y="20886"/>
                        <a:pt x="472054" y="28589"/>
                      </a:cubicBezTo>
                      <a:cubicBezTo>
                        <a:pt x="471995" y="32700"/>
                        <a:pt x="472239" y="36808"/>
                        <a:pt x="472783" y="40883"/>
                      </a:cubicBezTo>
                      <a:cubicBezTo>
                        <a:pt x="473128" y="44465"/>
                        <a:pt x="473223" y="48068"/>
                        <a:pt x="473068" y="51664"/>
                      </a:cubicBezTo>
                      <a:cubicBezTo>
                        <a:pt x="473193" y="57143"/>
                        <a:pt x="472819" y="62605"/>
                        <a:pt x="473904" y="68067"/>
                      </a:cubicBezTo>
                      <a:cubicBezTo>
                        <a:pt x="474171" y="70429"/>
                        <a:pt x="474237" y="72809"/>
                        <a:pt x="474100" y="75183"/>
                      </a:cubicBezTo>
                      <a:cubicBezTo>
                        <a:pt x="473904" y="79121"/>
                        <a:pt x="474173" y="83068"/>
                        <a:pt x="474900" y="86942"/>
                      </a:cubicBezTo>
                      <a:cubicBezTo>
                        <a:pt x="475098" y="88117"/>
                        <a:pt x="475164" y="89311"/>
                        <a:pt x="475096" y="90500"/>
                      </a:cubicBezTo>
                      <a:cubicBezTo>
                        <a:pt x="474922" y="94955"/>
                        <a:pt x="475219" y="99416"/>
                        <a:pt x="475986" y="103808"/>
                      </a:cubicBezTo>
                      <a:cubicBezTo>
                        <a:pt x="476210" y="105333"/>
                        <a:pt x="476263" y="106878"/>
                        <a:pt x="476146" y="108415"/>
                      </a:cubicBezTo>
                      <a:cubicBezTo>
                        <a:pt x="476012" y="110988"/>
                        <a:pt x="476263" y="113567"/>
                        <a:pt x="476893" y="116065"/>
                      </a:cubicBezTo>
                      <a:cubicBezTo>
                        <a:pt x="477041" y="116561"/>
                        <a:pt x="477101" y="117079"/>
                        <a:pt x="477071" y="117595"/>
                      </a:cubicBezTo>
                      <a:cubicBezTo>
                        <a:pt x="476715" y="123271"/>
                        <a:pt x="478085" y="128821"/>
                        <a:pt x="478316" y="134479"/>
                      </a:cubicBezTo>
                      <a:cubicBezTo>
                        <a:pt x="478530" y="139407"/>
                        <a:pt x="479455" y="144299"/>
                        <a:pt x="480095" y="149227"/>
                      </a:cubicBezTo>
                      <a:cubicBezTo>
                        <a:pt x="480487" y="152607"/>
                        <a:pt x="480771" y="156023"/>
                        <a:pt x="481163" y="159421"/>
                      </a:cubicBezTo>
                      <a:cubicBezTo>
                        <a:pt x="483600" y="180129"/>
                        <a:pt x="487123" y="200659"/>
                        <a:pt x="491339" y="221083"/>
                      </a:cubicBezTo>
                      <a:cubicBezTo>
                        <a:pt x="495486" y="241209"/>
                        <a:pt x="501124" y="260999"/>
                        <a:pt x="508204" y="280290"/>
                      </a:cubicBezTo>
                      <a:cubicBezTo>
                        <a:pt x="515675" y="301299"/>
                        <a:pt x="525842" y="321247"/>
                        <a:pt x="538448" y="339639"/>
                      </a:cubicBezTo>
                      <a:cubicBezTo>
                        <a:pt x="542878" y="345955"/>
                        <a:pt x="547521" y="352092"/>
                        <a:pt x="552556" y="357928"/>
                      </a:cubicBezTo>
                      <a:cubicBezTo>
                        <a:pt x="557146" y="363265"/>
                        <a:pt x="562092" y="368246"/>
                        <a:pt x="567073" y="373210"/>
                      </a:cubicBezTo>
                      <a:cubicBezTo>
                        <a:pt x="573448" y="379424"/>
                        <a:pt x="580293" y="385133"/>
                        <a:pt x="587550" y="390289"/>
                      </a:cubicBezTo>
                      <a:cubicBezTo>
                        <a:pt x="594471" y="395341"/>
                        <a:pt x="601694" y="399949"/>
                        <a:pt x="609077" y="404325"/>
                      </a:cubicBezTo>
                      <a:cubicBezTo>
                        <a:pt x="620349" y="410876"/>
                        <a:pt x="632106" y="416549"/>
                        <a:pt x="644249" y="421297"/>
                      </a:cubicBezTo>
                      <a:cubicBezTo>
                        <a:pt x="660441" y="427810"/>
                        <a:pt x="677090" y="433128"/>
                        <a:pt x="694062" y="437202"/>
                      </a:cubicBezTo>
                      <a:cubicBezTo>
                        <a:pt x="704363" y="439657"/>
                        <a:pt x="714681" y="442148"/>
                        <a:pt x="725106" y="444087"/>
                      </a:cubicBezTo>
                      <a:cubicBezTo>
                        <a:pt x="732312" y="445439"/>
                        <a:pt x="739517" y="446898"/>
                        <a:pt x="746846" y="447645"/>
                      </a:cubicBezTo>
                      <a:cubicBezTo>
                        <a:pt x="755155" y="448570"/>
                        <a:pt x="763392" y="450171"/>
                        <a:pt x="771664" y="451328"/>
                      </a:cubicBezTo>
                      <a:cubicBezTo>
                        <a:pt x="776076" y="451933"/>
                        <a:pt x="780560" y="452164"/>
                        <a:pt x="784936" y="452644"/>
                      </a:cubicBezTo>
                      <a:cubicBezTo>
                        <a:pt x="790024" y="453178"/>
                        <a:pt x="795112" y="453836"/>
                        <a:pt x="800200" y="454423"/>
                      </a:cubicBezTo>
                      <a:cubicBezTo>
                        <a:pt x="801552" y="454566"/>
                        <a:pt x="802922" y="454655"/>
                        <a:pt x="804292" y="454672"/>
                      </a:cubicBezTo>
                      <a:cubicBezTo>
                        <a:pt x="806689" y="454575"/>
                        <a:pt x="809085" y="454827"/>
                        <a:pt x="811408" y="455420"/>
                      </a:cubicBezTo>
                      <a:cubicBezTo>
                        <a:pt x="811734" y="455535"/>
                        <a:pt x="812077" y="455589"/>
                        <a:pt x="812422" y="455580"/>
                      </a:cubicBezTo>
                      <a:cubicBezTo>
                        <a:pt x="818453" y="455242"/>
                        <a:pt x="824342" y="456683"/>
                        <a:pt x="830337" y="456754"/>
                      </a:cubicBezTo>
                      <a:cubicBezTo>
                        <a:pt x="833424" y="456581"/>
                        <a:pt x="836520" y="456838"/>
                        <a:pt x="839535" y="457519"/>
                      </a:cubicBezTo>
                      <a:cubicBezTo>
                        <a:pt x="840031" y="457667"/>
                        <a:pt x="840549" y="457727"/>
                        <a:pt x="841065" y="457697"/>
                      </a:cubicBezTo>
                      <a:cubicBezTo>
                        <a:pt x="851010" y="457305"/>
                        <a:pt x="860866" y="459280"/>
                        <a:pt x="870829" y="458871"/>
                      </a:cubicBezTo>
                      <a:cubicBezTo>
                        <a:pt x="873739" y="458656"/>
                        <a:pt x="876666" y="458876"/>
                        <a:pt x="879510" y="459529"/>
                      </a:cubicBezTo>
                      <a:cubicBezTo>
                        <a:pt x="880859" y="459773"/>
                        <a:pt x="882232" y="459857"/>
                        <a:pt x="883602" y="459778"/>
                      </a:cubicBezTo>
                      <a:cubicBezTo>
                        <a:pt x="889082" y="459778"/>
                        <a:pt x="894579" y="459778"/>
                        <a:pt x="900059" y="459885"/>
                      </a:cubicBezTo>
                      <a:cubicBezTo>
                        <a:pt x="904513" y="459778"/>
                        <a:pt x="908970" y="460029"/>
                        <a:pt x="913384" y="460632"/>
                      </a:cubicBezTo>
                      <a:cubicBezTo>
                        <a:pt x="916621" y="460979"/>
                        <a:pt x="919883" y="461052"/>
                        <a:pt x="923133" y="460846"/>
                      </a:cubicBezTo>
                      <a:cubicBezTo>
                        <a:pt x="928970" y="460760"/>
                        <a:pt x="934807" y="460986"/>
                        <a:pt x="940621" y="461522"/>
                      </a:cubicBezTo>
                      <a:cubicBezTo>
                        <a:pt x="939589" y="461629"/>
                        <a:pt x="938575" y="461789"/>
                        <a:pt x="937561" y="461806"/>
                      </a:cubicBezTo>
                      <a:lnTo>
                        <a:pt x="906694" y="461949"/>
                      </a:lnTo>
                      <a:cubicBezTo>
                        <a:pt x="904636" y="461913"/>
                        <a:pt x="902578" y="462093"/>
                        <a:pt x="900557" y="462482"/>
                      </a:cubicBezTo>
                      <a:cubicBezTo>
                        <a:pt x="899043" y="462762"/>
                        <a:pt x="897506" y="462881"/>
                        <a:pt x="895967" y="462838"/>
                      </a:cubicBezTo>
                      <a:cubicBezTo>
                        <a:pt x="890985" y="462838"/>
                        <a:pt x="886022" y="462838"/>
                        <a:pt x="881040" y="462945"/>
                      </a:cubicBezTo>
                      <a:cubicBezTo>
                        <a:pt x="877618" y="462927"/>
                        <a:pt x="874200" y="463160"/>
                        <a:pt x="870811" y="463639"/>
                      </a:cubicBezTo>
                      <a:cubicBezTo>
                        <a:pt x="867400" y="463968"/>
                        <a:pt x="863970" y="464076"/>
                        <a:pt x="860546" y="463959"/>
                      </a:cubicBezTo>
                      <a:cubicBezTo>
                        <a:pt x="857119" y="463838"/>
                        <a:pt x="853691" y="464082"/>
                        <a:pt x="850316" y="464688"/>
                      </a:cubicBezTo>
                      <a:cubicBezTo>
                        <a:pt x="848450" y="464966"/>
                        <a:pt x="846561" y="465055"/>
                        <a:pt x="844677" y="464955"/>
                      </a:cubicBezTo>
                      <a:cubicBezTo>
                        <a:pt x="840565" y="464795"/>
                        <a:pt x="836450" y="465082"/>
                        <a:pt x="832401" y="465809"/>
                      </a:cubicBezTo>
                      <a:cubicBezTo>
                        <a:pt x="830876" y="466035"/>
                        <a:pt x="829332" y="466101"/>
                        <a:pt x="827793" y="466005"/>
                      </a:cubicBezTo>
                      <a:cubicBezTo>
                        <a:pt x="824707" y="465829"/>
                        <a:pt x="821609" y="466092"/>
                        <a:pt x="818596" y="466788"/>
                      </a:cubicBezTo>
                      <a:cubicBezTo>
                        <a:pt x="818101" y="466944"/>
                        <a:pt x="817582" y="467005"/>
                        <a:pt x="817066" y="466966"/>
                      </a:cubicBezTo>
                      <a:cubicBezTo>
                        <a:pt x="811391" y="466539"/>
                        <a:pt x="805787" y="467695"/>
                        <a:pt x="800200" y="468264"/>
                      </a:cubicBezTo>
                      <a:cubicBezTo>
                        <a:pt x="795290" y="468762"/>
                        <a:pt x="790327" y="469065"/>
                        <a:pt x="785416" y="469777"/>
                      </a:cubicBezTo>
                      <a:cubicBezTo>
                        <a:pt x="781378" y="470364"/>
                        <a:pt x="777286" y="470862"/>
                        <a:pt x="773194" y="471182"/>
                      </a:cubicBezTo>
                      <a:cubicBezTo>
                        <a:pt x="769458" y="471484"/>
                        <a:pt x="765722" y="471965"/>
                        <a:pt x="762004" y="472481"/>
                      </a:cubicBezTo>
                      <a:cubicBezTo>
                        <a:pt x="758624" y="472943"/>
                        <a:pt x="755279" y="473762"/>
                        <a:pt x="751881" y="474117"/>
                      </a:cubicBezTo>
                      <a:cubicBezTo>
                        <a:pt x="742541" y="475149"/>
                        <a:pt x="733308" y="476928"/>
                        <a:pt x="724075" y="478654"/>
                      </a:cubicBezTo>
                      <a:cubicBezTo>
                        <a:pt x="712315" y="480860"/>
                        <a:pt x="700609" y="483493"/>
                        <a:pt x="689063" y="486606"/>
                      </a:cubicBezTo>
                      <a:cubicBezTo>
                        <a:pt x="671320" y="491214"/>
                        <a:pt x="653939" y="497119"/>
                        <a:pt x="637061" y="504272"/>
                      </a:cubicBezTo>
                      <a:cubicBezTo>
                        <a:pt x="621276" y="510972"/>
                        <a:pt x="606203" y="519240"/>
                        <a:pt x="592069" y="528948"/>
                      </a:cubicBezTo>
                      <a:cubicBezTo>
                        <a:pt x="583147" y="535061"/>
                        <a:pt x="574784" y="541947"/>
                        <a:pt x="567073" y="549531"/>
                      </a:cubicBezTo>
                      <a:cubicBezTo>
                        <a:pt x="564778" y="551844"/>
                        <a:pt x="562483" y="554157"/>
                        <a:pt x="560153" y="556434"/>
                      </a:cubicBezTo>
                      <a:cubicBezTo>
                        <a:pt x="553214" y="563307"/>
                        <a:pt x="546908" y="570791"/>
                        <a:pt x="541312" y="578797"/>
                      </a:cubicBezTo>
                      <a:cubicBezTo>
                        <a:pt x="533346" y="589752"/>
                        <a:pt x="526335" y="601369"/>
                        <a:pt x="520355" y="613524"/>
                      </a:cubicBezTo>
                      <a:cubicBezTo>
                        <a:pt x="515516" y="623558"/>
                        <a:pt x="511181" y="633805"/>
                        <a:pt x="507350" y="644266"/>
                      </a:cubicBezTo>
                      <a:cubicBezTo>
                        <a:pt x="501720" y="659893"/>
                        <a:pt x="497032" y="675844"/>
                        <a:pt x="493314" y="692034"/>
                      </a:cubicBezTo>
                      <a:cubicBezTo>
                        <a:pt x="491143" y="701356"/>
                        <a:pt x="489275" y="710749"/>
                        <a:pt x="487514" y="720143"/>
                      </a:cubicBezTo>
                      <a:cubicBezTo>
                        <a:pt x="485753" y="729536"/>
                        <a:pt x="484383" y="738663"/>
                        <a:pt x="483137" y="747985"/>
                      </a:cubicBezTo>
                      <a:cubicBezTo>
                        <a:pt x="482088" y="755937"/>
                        <a:pt x="481163" y="763996"/>
                        <a:pt x="479971" y="771860"/>
                      </a:cubicBezTo>
                      <a:cubicBezTo>
                        <a:pt x="479259" y="776592"/>
                        <a:pt x="479811" y="781467"/>
                        <a:pt x="478281" y="786092"/>
                      </a:cubicBezTo>
                      <a:cubicBezTo>
                        <a:pt x="478241" y="791568"/>
                        <a:pt x="477788" y="797033"/>
                        <a:pt x="476929" y="802442"/>
                      </a:cubicBezTo>
                      <a:cubicBezTo>
                        <a:pt x="476253" y="809077"/>
                        <a:pt x="476733" y="815802"/>
                        <a:pt x="475310" y="822367"/>
                      </a:cubicBezTo>
                      <a:cubicBezTo>
                        <a:pt x="475233" y="822700"/>
                        <a:pt x="475192" y="823039"/>
                        <a:pt x="475185" y="823381"/>
                      </a:cubicBezTo>
                      <a:cubicBezTo>
                        <a:pt x="475452" y="830497"/>
                        <a:pt x="474349" y="837400"/>
                        <a:pt x="474064" y="844392"/>
                      </a:cubicBezTo>
                      <a:cubicBezTo>
                        <a:pt x="474128" y="849362"/>
                        <a:pt x="473856" y="854331"/>
                        <a:pt x="473246" y="859264"/>
                      </a:cubicBezTo>
                      <a:cubicBezTo>
                        <a:pt x="472927" y="862504"/>
                        <a:pt x="472851" y="865763"/>
                        <a:pt x="473015" y="869014"/>
                      </a:cubicBezTo>
                      <a:cubicBezTo>
                        <a:pt x="472872" y="874351"/>
                        <a:pt x="473370" y="879688"/>
                        <a:pt x="472178" y="884883"/>
                      </a:cubicBezTo>
                      <a:cubicBezTo>
                        <a:pt x="471988" y="886244"/>
                        <a:pt x="471940" y="887621"/>
                        <a:pt x="472036" y="888992"/>
                      </a:cubicBezTo>
                      <a:cubicBezTo>
                        <a:pt x="472036" y="898089"/>
                        <a:pt x="471995" y="907180"/>
                        <a:pt x="471912" y="916265"/>
                      </a:cubicBezTo>
                      <a:cubicBezTo>
                        <a:pt x="471947" y="917955"/>
                        <a:pt x="471965" y="919663"/>
                        <a:pt x="471965" y="92137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 sz="3400"/>
                </a:p>
              </p:txBody>
            </p:sp>
            <p:sp>
              <p:nvSpPr>
                <p:cNvPr id="67" name="图形 136"/>
                <p:cNvSpPr/>
                <p:nvPr/>
              </p:nvSpPr>
              <p:spPr>
                <a:xfrm rot="1396695">
                  <a:off x="2592452" y="3938755"/>
                  <a:ext cx="198512" cy="194385"/>
                </a:xfrm>
                <a:custGeom>
                  <a:avLst/>
                  <a:gdLst>
                    <a:gd name="connsiteX0" fmla="*/ 471965 w 941119"/>
                    <a:gd name="connsiteY0" fmla="*/ 921371 h 921549"/>
                    <a:gd name="connsiteX1" fmla="*/ 470026 w 941119"/>
                    <a:gd name="connsiteY1" fmla="*/ 907245 h 921549"/>
                    <a:gd name="connsiteX2" fmla="*/ 470026 w 941119"/>
                    <a:gd name="connsiteY2" fmla="*/ 886680 h 921549"/>
                    <a:gd name="connsiteX3" fmla="*/ 469296 w 941119"/>
                    <a:gd name="connsiteY3" fmla="*/ 873871 h 921549"/>
                    <a:gd name="connsiteX4" fmla="*/ 469012 w 941119"/>
                    <a:gd name="connsiteY4" fmla="*/ 862574 h 921549"/>
                    <a:gd name="connsiteX5" fmla="*/ 468211 w 941119"/>
                    <a:gd name="connsiteY5" fmla="*/ 849266 h 921549"/>
                    <a:gd name="connsiteX6" fmla="*/ 468016 w 941119"/>
                    <a:gd name="connsiteY6" fmla="*/ 845157 h 921549"/>
                    <a:gd name="connsiteX7" fmla="*/ 467144 w 941119"/>
                    <a:gd name="connsiteY7" fmla="*/ 830301 h 921549"/>
                    <a:gd name="connsiteX8" fmla="*/ 466966 w 941119"/>
                    <a:gd name="connsiteY8" fmla="*/ 824662 h 921549"/>
                    <a:gd name="connsiteX9" fmla="*/ 466201 w 941119"/>
                    <a:gd name="connsiteY9" fmla="*/ 815980 h 921549"/>
                    <a:gd name="connsiteX10" fmla="*/ 466041 w 941119"/>
                    <a:gd name="connsiteY10" fmla="*/ 814468 h 921549"/>
                    <a:gd name="connsiteX11" fmla="*/ 464813 w 941119"/>
                    <a:gd name="connsiteY11" fmla="*/ 796037 h 921549"/>
                    <a:gd name="connsiteX12" fmla="*/ 463176 w 941119"/>
                    <a:gd name="connsiteY12" fmla="*/ 781271 h 921549"/>
                    <a:gd name="connsiteX13" fmla="*/ 462892 w 941119"/>
                    <a:gd name="connsiteY13" fmla="*/ 778727 h 921549"/>
                    <a:gd name="connsiteX14" fmla="*/ 461113 w 941119"/>
                    <a:gd name="connsiteY14" fmla="*/ 762431 h 921549"/>
                    <a:gd name="connsiteX15" fmla="*/ 459992 w 941119"/>
                    <a:gd name="connsiteY15" fmla="*/ 753286 h 921549"/>
                    <a:gd name="connsiteX16" fmla="*/ 454904 w 941119"/>
                    <a:gd name="connsiteY16" fmla="*/ 720890 h 921549"/>
                    <a:gd name="connsiteX17" fmla="*/ 445137 w 941119"/>
                    <a:gd name="connsiteY17" fmla="*/ 676307 h 921549"/>
                    <a:gd name="connsiteX18" fmla="*/ 427524 w 941119"/>
                    <a:gd name="connsiteY18" fmla="*/ 625888 h 921549"/>
                    <a:gd name="connsiteX19" fmla="*/ 401924 w 941119"/>
                    <a:gd name="connsiteY19" fmla="*/ 580256 h 921549"/>
                    <a:gd name="connsiteX20" fmla="*/ 385378 w 941119"/>
                    <a:gd name="connsiteY20" fmla="*/ 559992 h 921549"/>
                    <a:gd name="connsiteX21" fmla="*/ 382372 w 941119"/>
                    <a:gd name="connsiteY21" fmla="*/ 556434 h 921549"/>
                    <a:gd name="connsiteX22" fmla="*/ 376554 w 941119"/>
                    <a:gd name="connsiteY22" fmla="*/ 550635 h 921549"/>
                    <a:gd name="connsiteX23" fmla="*/ 374170 w 941119"/>
                    <a:gd name="connsiteY23" fmla="*/ 548695 h 921549"/>
                    <a:gd name="connsiteX24" fmla="*/ 359404 w 941119"/>
                    <a:gd name="connsiteY24" fmla="*/ 535940 h 921549"/>
                    <a:gd name="connsiteX25" fmla="*/ 336526 w 941119"/>
                    <a:gd name="connsiteY25" fmla="*/ 520302 h 921549"/>
                    <a:gd name="connsiteX26" fmla="*/ 281909 w 941119"/>
                    <a:gd name="connsiteY26" fmla="*/ 495395 h 921549"/>
                    <a:gd name="connsiteX27" fmla="*/ 237966 w 941119"/>
                    <a:gd name="connsiteY27" fmla="*/ 482942 h 921549"/>
                    <a:gd name="connsiteX28" fmla="*/ 203239 w 941119"/>
                    <a:gd name="connsiteY28" fmla="*/ 476199 h 921549"/>
                    <a:gd name="connsiteX29" fmla="*/ 171839 w 941119"/>
                    <a:gd name="connsiteY29" fmla="*/ 471449 h 921549"/>
                    <a:gd name="connsiteX30" fmla="*/ 158585 w 941119"/>
                    <a:gd name="connsiteY30" fmla="*/ 470043 h 921549"/>
                    <a:gd name="connsiteX31" fmla="*/ 145349 w 941119"/>
                    <a:gd name="connsiteY31" fmla="*/ 468496 h 921549"/>
                    <a:gd name="connsiteX32" fmla="*/ 142306 w 941119"/>
                    <a:gd name="connsiteY32" fmla="*/ 468140 h 921549"/>
                    <a:gd name="connsiteX33" fmla="*/ 132611 w 941119"/>
                    <a:gd name="connsiteY33" fmla="*/ 467339 h 921549"/>
                    <a:gd name="connsiteX34" fmla="*/ 114180 w 941119"/>
                    <a:gd name="connsiteY34" fmla="*/ 466023 h 921549"/>
                    <a:gd name="connsiteX35" fmla="*/ 107063 w 941119"/>
                    <a:gd name="connsiteY35" fmla="*/ 465364 h 921549"/>
                    <a:gd name="connsiteX36" fmla="*/ 105533 w 941119"/>
                    <a:gd name="connsiteY36" fmla="*/ 465133 h 921549"/>
                    <a:gd name="connsiteX37" fmla="*/ 82975 w 941119"/>
                    <a:gd name="connsiteY37" fmla="*/ 463977 h 921549"/>
                    <a:gd name="connsiteX38" fmla="*/ 67604 w 941119"/>
                    <a:gd name="connsiteY38" fmla="*/ 463176 h 921549"/>
                    <a:gd name="connsiteX39" fmla="*/ 58887 w 941119"/>
                    <a:gd name="connsiteY39" fmla="*/ 462963 h 921549"/>
                    <a:gd name="connsiteX40" fmla="*/ 38374 w 941119"/>
                    <a:gd name="connsiteY40" fmla="*/ 462073 h 921549"/>
                    <a:gd name="connsiteX41" fmla="*/ 34265 w 941119"/>
                    <a:gd name="connsiteY41" fmla="*/ 461984 h 921549"/>
                    <a:gd name="connsiteX42" fmla="*/ 4892 w 941119"/>
                    <a:gd name="connsiteY42" fmla="*/ 461931 h 921549"/>
                    <a:gd name="connsiteX43" fmla="*/ 1334 w 941119"/>
                    <a:gd name="connsiteY43" fmla="*/ 461344 h 921549"/>
                    <a:gd name="connsiteX44" fmla="*/ 4394 w 941119"/>
                    <a:gd name="connsiteY44" fmla="*/ 461077 h 921549"/>
                    <a:gd name="connsiteX45" fmla="*/ 22416 w 941119"/>
                    <a:gd name="connsiteY45" fmla="*/ 460952 h 921549"/>
                    <a:gd name="connsiteX46" fmla="*/ 33090 w 941119"/>
                    <a:gd name="connsiteY46" fmla="*/ 460205 h 921549"/>
                    <a:gd name="connsiteX47" fmla="*/ 37200 w 941119"/>
                    <a:gd name="connsiteY47" fmla="*/ 460027 h 921549"/>
                    <a:gd name="connsiteX48" fmla="*/ 54688 w 941119"/>
                    <a:gd name="connsiteY48" fmla="*/ 460027 h 921549"/>
                    <a:gd name="connsiteX49" fmla="*/ 64918 w 941119"/>
                    <a:gd name="connsiteY49" fmla="*/ 459334 h 921549"/>
                    <a:gd name="connsiteX50" fmla="*/ 74151 w 941119"/>
                    <a:gd name="connsiteY50" fmla="*/ 459031 h 921549"/>
                    <a:gd name="connsiteX51" fmla="*/ 87992 w 941119"/>
                    <a:gd name="connsiteY51" fmla="*/ 458195 h 921549"/>
                    <a:gd name="connsiteX52" fmla="*/ 93116 w 941119"/>
                    <a:gd name="connsiteY52" fmla="*/ 457999 h 921549"/>
                    <a:gd name="connsiteX53" fmla="*/ 105391 w 941119"/>
                    <a:gd name="connsiteY53" fmla="*/ 457163 h 921549"/>
                    <a:gd name="connsiteX54" fmla="*/ 109501 w 941119"/>
                    <a:gd name="connsiteY54" fmla="*/ 456985 h 921549"/>
                    <a:gd name="connsiteX55" fmla="*/ 120744 w 941119"/>
                    <a:gd name="connsiteY55" fmla="*/ 456131 h 921549"/>
                    <a:gd name="connsiteX56" fmla="*/ 124302 w 941119"/>
                    <a:gd name="connsiteY56" fmla="*/ 455953 h 921549"/>
                    <a:gd name="connsiteX57" fmla="*/ 132468 w 941119"/>
                    <a:gd name="connsiteY57" fmla="*/ 455171 h 921549"/>
                    <a:gd name="connsiteX58" fmla="*/ 133998 w 941119"/>
                    <a:gd name="connsiteY58" fmla="*/ 454993 h 921549"/>
                    <a:gd name="connsiteX59" fmla="*/ 149850 w 941119"/>
                    <a:gd name="connsiteY59" fmla="*/ 453747 h 921549"/>
                    <a:gd name="connsiteX60" fmla="*/ 163050 w 941119"/>
                    <a:gd name="connsiteY60" fmla="*/ 452128 h 921549"/>
                    <a:gd name="connsiteX61" fmla="*/ 174774 w 941119"/>
                    <a:gd name="connsiteY61" fmla="*/ 450794 h 921549"/>
                    <a:gd name="connsiteX62" fmla="*/ 193543 w 941119"/>
                    <a:gd name="connsiteY62" fmla="*/ 448125 h 921549"/>
                    <a:gd name="connsiteX63" fmla="*/ 214251 w 941119"/>
                    <a:gd name="connsiteY63" fmla="*/ 444656 h 921549"/>
                    <a:gd name="connsiteX64" fmla="*/ 226367 w 941119"/>
                    <a:gd name="connsiteY64" fmla="*/ 442450 h 921549"/>
                    <a:gd name="connsiteX65" fmla="*/ 281357 w 941119"/>
                    <a:gd name="connsiteY65" fmla="*/ 427649 h 921549"/>
                    <a:gd name="connsiteX66" fmla="*/ 326634 w 941119"/>
                    <a:gd name="connsiteY66" fmla="*/ 408079 h 921549"/>
                    <a:gd name="connsiteX67" fmla="*/ 363425 w 941119"/>
                    <a:gd name="connsiteY67" fmla="*/ 383724 h 921549"/>
                    <a:gd name="connsiteX68" fmla="*/ 387834 w 941119"/>
                    <a:gd name="connsiteY68" fmla="*/ 360205 h 921549"/>
                    <a:gd name="connsiteX69" fmla="*/ 411708 w 941119"/>
                    <a:gd name="connsiteY69" fmla="*/ 327470 h 921549"/>
                    <a:gd name="connsiteX70" fmla="*/ 423681 w 941119"/>
                    <a:gd name="connsiteY70" fmla="*/ 305321 h 921549"/>
                    <a:gd name="connsiteX71" fmla="*/ 440138 w 941119"/>
                    <a:gd name="connsiteY71" fmla="*/ 262624 h 921549"/>
                    <a:gd name="connsiteX72" fmla="*/ 450527 w 941119"/>
                    <a:gd name="connsiteY72" fmla="*/ 222915 h 921549"/>
                    <a:gd name="connsiteX73" fmla="*/ 455082 w 941119"/>
                    <a:gd name="connsiteY73" fmla="*/ 200286 h 921549"/>
                    <a:gd name="connsiteX74" fmla="*/ 458640 w 941119"/>
                    <a:gd name="connsiteY74" fmla="*/ 177514 h 921549"/>
                    <a:gd name="connsiteX75" fmla="*/ 460419 w 941119"/>
                    <a:gd name="connsiteY75" fmla="*/ 166840 h 921549"/>
                    <a:gd name="connsiteX76" fmla="*/ 461415 w 941119"/>
                    <a:gd name="connsiteY76" fmla="*/ 158176 h 921549"/>
                    <a:gd name="connsiteX77" fmla="*/ 462803 w 941119"/>
                    <a:gd name="connsiteY77" fmla="*/ 144922 h 921549"/>
                    <a:gd name="connsiteX78" fmla="*/ 464422 w 941119"/>
                    <a:gd name="connsiteY78" fmla="*/ 130155 h 921549"/>
                    <a:gd name="connsiteX79" fmla="*/ 464689 w 941119"/>
                    <a:gd name="connsiteY79" fmla="*/ 128643 h 921549"/>
                    <a:gd name="connsiteX80" fmla="*/ 465881 w 941119"/>
                    <a:gd name="connsiteY80" fmla="*/ 110728 h 921549"/>
                    <a:gd name="connsiteX81" fmla="*/ 466557 w 941119"/>
                    <a:gd name="connsiteY81" fmla="*/ 104110 h 921549"/>
                    <a:gd name="connsiteX82" fmla="*/ 466788 w 941119"/>
                    <a:gd name="connsiteY82" fmla="*/ 102580 h 921549"/>
                    <a:gd name="connsiteX83" fmla="*/ 467944 w 941119"/>
                    <a:gd name="connsiteY83" fmla="*/ 80538 h 921549"/>
                    <a:gd name="connsiteX84" fmla="*/ 468674 w 941119"/>
                    <a:gd name="connsiteY84" fmla="*/ 69294 h 921549"/>
                    <a:gd name="connsiteX85" fmla="*/ 468958 w 941119"/>
                    <a:gd name="connsiteY85" fmla="*/ 61075 h 921549"/>
                    <a:gd name="connsiteX86" fmla="*/ 469795 w 941119"/>
                    <a:gd name="connsiteY86" fmla="*/ 45188 h 921549"/>
                    <a:gd name="connsiteX87" fmla="*/ 469919 w 941119"/>
                    <a:gd name="connsiteY87" fmla="*/ 41096 h 921549"/>
                    <a:gd name="connsiteX88" fmla="*/ 470026 w 941119"/>
                    <a:gd name="connsiteY88" fmla="*/ 10230 h 921549"/>
                    <a:gd name="connsiteX89" fmla="*/ 471947 w 941119"/>
                    <a:gd name="connsiteY89" fmla="*/ 1334 h 921549"/>
                    <a:gd name="connsiteX90" fmla="*/ 471947 w 941119"/>
                    <a:gd name="connsiteY90" fmla="*/ 5462 h 921549"/>
                    <a:gd name="connsiteX91" fmla="*/ 472054 w 941119"/>
                    <a:gd name="connsiteY91" fmla="*/ 28589 h 921549"/>
                    <a:gd name="connsiteX92" fmla="*/ 472783 w 941119"/>
                    <a:gd name="connsiteY92" fmla="*/ 40883 h 921549"/>
                    <a:gd name="connsiteX93" fmla="*/ 473068 w 941119"/>
                    <a:gd name="connsiteY93" fmla="*/ 51664 h 921549"/>
                    <a:gd name="connsiteX94" fmla="*/ 473904 w 941119"/>
                    <a:gd name="connsiteY94" fmla="*/ 68067 h 921549"/>
                    <a:gd name="connsiteX95" fmla="*/ 474100 w 941119"/>
                    <a:gd name="connsiteY95" fmla="*/ 75183 h 921549"/>
                    <a:gd name="connsiteX96" fmla="*/ 474900 w 941119"/>
                    <a:gd name="connsiteY96" fmla="*/ 86942 h 921549"/>
                    <a:gd name="connsiteX97" fmla="*/ 475096 w 941119"/>
                    <a:gd name="connsiteY97" fmla="*/ 90500 h 921549"/>
                    <a:gd name="connsiteX98" fmla="*/ 475986 w 941119"/>
                    <a:gd name="connsiteY98" fmla="*/ 103808 h 921549"/>
                    <a:gd name="connsiteX99" fmla="*/ 476146 w 941119"/>
                    <a:gd name="connsiteY99" fmla="*/ 108415 h 921549"/>
                    <a:gd name="connsiteX100" fmla="*/ 476893 w 941119"/>
                    <a:gd name="connsiteY100" fmla="*/ 116065 h 921549"/>
                    <a:gd name="connsiteX101" fmla="*/ 477071 w 941119"/>
                    <a:gd name="connsiteY101" fmla="*/ 117595 h 921549"/>
                    <a:gd name="connsiteX102" fmla="*/ 478316 w 941119"/>
                    <a:gd name="connsiteY102" fmla="*/ 134479 h 921549"/>
                    <a:gd name="connsiteX103" fmla="*/ 480095 w 941119"/>
                    <a:gd name="connsiteY103" fmla="*/ 149227 h 921549"/>
                    <a:gd name="connsiteX104" fmla="*/ 481163 w 941119"/>
                    <a:gd name="connsiteY104" fmla="*/ 159421 h 921549"/>
                    <a:gd name="connsiteX105" fmla="*/ 491339 w 941119"/>
                    <a:gd name="connsiteY105" fmla="*/ 221083 h 921549"/>
                    <a:gd name="connsiteX106" fmla="*/ 508204 w 941119"/>
                    <a:gd name="connsiteY106" fmla="*/ 280290 h 921549"/>
                    <a:gd name="connsiteX107" fmla="*/ 538448 w 941119"/>
                    <a:gd name="connsiteY107" fmla="*/ 339639 h 921549"/>
                    <a:gd name="connsiteX108" fmla="*/ 552556 w 941119"/>
                    <a:gd name="connsiteY108" fmla="*/ 357928 h 921549"/>
                    <a:gd name="connsiteX109" fmla="*/ 567073 w 941119"/>
                    <a:gd name="connsiteY109" fmla="*/ 373210 h 921549"/>
                    <a:gd name="connsiteX110" fmla="*/ 587550 w 941119"/>
                    <a:gd name="connsiteY110" fmla="*/ 390289 h 921549"/>
                    <a:gd name="connsiteX111" fmla="*/ 609077 w 941119"/>
                    <a:gd name="connsiteY111" fmla="*/ 404325 h 921549"/>
                    <a:gd name="connsiteX112" fmla="*/ 644249 w 941119"/>
                    <a:gd name="connsiteY112" fmla="*/ 421297 h 921549"/>
                    <a:gd name="connsiteX113" fmla="*/ 694062 w 941119"/>
                    <a:gd name="connsiteY113" fmla="*/ 437202 h 921549"/>
                    <a:gd name="connsiteX114" fmla="*/ 725106 w 941119"/>
                    <a:gd name="connsiteY114" fmla="*/ 444087 h 921549"/>
                    <a:gd name="connsiteX115" fmla="*/ 746846 w 941119"/>
                    <a:gd name="connsiteY115" fmla="*/ 447645 h 921549"/>
                    <a:gd name="connsiteX116" fmla="*/ 771664 w 941119"/>
                    <a:gd name="connsiteY116" fmla="*/ 451328 h 921549"/>
                    <a:gd name="connsiteX117" fmla="*/ 784936 w 941119"/>
                    <a:gd name="connsiteY117" fmla="*/ 452644 h 921549"/>
                    <a:gd name="connsiteX118" fmla="*/ 800200 w 941119"/>
                    <a:gd name="connsiteY118" fmla="*/ 454423 h 921549"/>
                    <a:gd name="connsiteX119" fmla="*/ 804292 w 941119"/>
                    <a:gd name="connsiteY119" fmla="*/ 454672 h 921549"/>
                    <a:gd name="connsiteX120" fmla="*/ 811408 w 941119"/>
                    <a:gd name="connsiteY120" fmla="*/ 455420 h 921549"/>
                    <a:gd name="connsiteX121" fmla="*/ 812422 w 941119"/>
                    <a:gd name="connsiteY121" fmla="*/ 455580 h 921549"/>
                    <a:gd name="connsiteX122" fmla="*/ 830337 w 941119"/>
                    <a:gd name="connsiteY122" fmla="*/ 456754 h 921549"/>
                    <a:gd name="connsiteX123" fmla="*/ 839535 w 941119"/>
                    <a:gd name="connsiteY123" fmla="*/ 457519 h 921549"/>
                    <a:gd name="connsiteX124" fmla="*/ 841065 w 941119"/>
                    <a:gd name="connsiteY124" fmla="*/ 457697 h 921549"/>
                    <a:gd name="connsiteX125" fmla="*/ 870829 w 941119"/>
                    <a:gd name="connsiteY125" fmla="*/ 458871 h 921549"/>
                    <a:gd name="connsiteX126" fmla="*/ 879510 w 941119"/>
                    <a:gd name="connsiteY126" fmla="*/ 459529 h 921549"/>
                    <a:gd name="connsiteX127" fmla="*/ 883602 w 941119"/>
                    <a:gd name="connsiteY127" fmla="*/ 459778 h 921549"/>
                    <a:gd name="connsiteX128" fmla="*/ 900059 w 941119"/>
                    <a:gd name="connsiteY128" fmla="*/ 459885 h 921549"/>
                    <a:gd name="connsiteX129" fmla="*/ 913384 w 941119"/>
                    <a:gd name="connsiteY129" fmla="*/ 460632 h 921549"/>
                    <a:gd name="connsiteX130" fmla="*/ 923133 w 941119"/>
                    <a:gd name="connsiteY130" fmla="*/ 460846 h 921549"/>
                    <a:gd name="connsiteX131" fmla="*/ 940621 w 941119"/>
                    <a:gd name="connsiteY131" fmla="*/ 461522 h 921549"/>
                    <a:gd name="connsiteX132" fmla="*/ 937561 w 941119"/>
                    <a:gd name="connsiteY132" fmla="*/ 461806 h 921549"/>
                    <a:gd name="connsiteX133" fmla="*/ 906694 w 941119"/>
                    <a:gd name="connsiteY133" fmla="*/ 461949 h 921549"/>
                    <a:gd name="connsiteX134" fmla="*/ 900557 w 941119"/>
                    <a:gd name="connsiteY134" fmla="*/ 462482 h 921549"/>
                    <a:gd name="connsiteX135" fmla="*/ 895967 w 941119"/>
                    <a:gd name="connsiteY135" fmla="*/ 462838 h 921549"/>
                    <a:gd name="connsiteX136" fmla="*/ 881040 w 941119"/>
                    <a:gd name="connsiteY136" fmla="*/ 462945 h 921549"/>
                    <a:gd name="connsiteX137" fmla="*/ 870811 w 941119"/>
                    <a:gd name="connsiteY137" fmla="*/ 463639 h 921549"/>
                    <a:gd name="connsiteX138" fmla="*/ 860546 w 941119"/>
                    <a:gd name="connsiteY138" fmla="*/ 463959 h 921549"/>
                    <a:gd name="connsiteX139" fmla="*/ 850316 w 941119"/>
                    <a:gd name="connsiteY139" fmla="*/ 464688 h 921549"/>
                    <a:gd name="connsiteX140" fmla="*/ 844677 w 941119"/>
                    <a:gd name="connsiteY140" fmla="*/ 464955 h 921549"/>
                    <a:gd name="connsiteX141" fmla="*/ 832401 w 941119"/>
                    <a:gd name="connsiteY141" fmla="*/ 465809 h 921549"/>
                    <a:gd name="connsiteX142" fmla="*/ 827793 w 941119"/>
                    <a:gd name="connsiteY142" fmla="*/ 466005 h 921549"/>
                    <a:gd name="connsiteX143" fmla="*/ 818596 w 941119"/>
                    <a:gd name="connsiteY143" fmla="*/ 466788 h 921549"/>
                    <a:gd name="connsiteX144" fmla="*/ 817066 w 941119"/>
                    <a:gd name="connsiteY144" fmla="*/ 466966 h 921549"/>
                    <a:gd name="connsiteX145" fmla="*/ 800200 w 941119"/>
                    <a:gd name="connsiteY145" fmla="*/ 468264 h 921549"/>
                    <a:gd name="connsiteX146" fmla="*/ 785416 w 941119"/>
                    <a:gd name="connsiteY146" fmla="*/ 469777 h 921549"/>
                    <a:gd name="connsiteX147" fmla="*/ 773194 w 941119"/>
                    <a:gd name="connsiteY147" fmla="*/ 471182 h 921549"/>
                    <a:gd name="connsiteX148" fmla="*/ 762004 w 941119"/>
                    <a:gd name="connsiteY148" fmla="*/ 472481 h 921549"/>
                    <a:gd name="connsiteX149" fmla="*/ 751881 w 941119"/>
                    <a:gd name="connsiteY149" fmla="*/ 474117 h 921549"/>
                    <a:gd name="connsiteX150" fmla="*/ 724075 w 941119"/>
                    <a:gd name="connsiteY150" fmla="*/ 478654 h 921549"/>
                    <a:gd name="connsiteX151" fmla="*/ 689063 w 941119"/>
                    <a:gd name="connsiteY151" fmla="*/ 486606 h 921549"/>
                    <a:gd name="connsiteX152" fmla="*/ 637061 w 941119"/>
                    <a:gd name="connsiteY152" fmla="*/ 504272 h 921549"/>
                    <a:gd name="connsiteX153" fmla="*/ 592069 w 941119"/>
                    <a:gd name="connsiteY153" fmla="*/ 528948 h 921549"/>
                    <a:gd name="connsiteX154" fmla="*/ 567073 w 941119"/>
                    <a:gd name="connsiteY154" fmla="*/ 549531 h 921549"/>
                    <a:gd name="connsiteX155" fmla="*/ 560153 w 941119"/>
                    <a:gd name="connsiteY155" fmla="*/ 556434 h 921549"/>
                    <a:gd name="connsiteX156" fmla="*/ 541312 w 941119"/>
                    <a:gd name="connsiteY156" fmla="*/ 578797 h 921549"/>
                    <a:gd name="connsiteX157" fmla="*/ 520355 w 941119"/>
                    <a:gd name="connsiteY157" fmla="*/ 613524 h 921549"/>
                    <a:gd name="connsiteX158" fmla="*/ 507350 w 941119"/>
                    <a:gd name="connsiteY158" fmla="*/ 644266 h 921549"/>
                    <a:gd name="connsiteX159" fmla="*/ 493314 w 941119"/>
                    <a:gd name="connsiteY159" fmla="*/ 692034 h 921549"/>
                    <a:gd name="connsiteX160" fmla="*/ 487514 w 941119"/>
                    <a:gd name="connsiteY160" fmla="*/ 720143 h 921549"/>
                    <a:gd name="connsiteX161" fmla="*/ 483137 w 941119"/>
                    <a:gd name="connsiteY161" fmla="*/ 747985 h 921549"/>
                    <a:gd name="connsiteX162" fmla="*/ 479971 w 941119"/>
                    <a:gd name="connsiteY162" fmla="*/ 771860 h 921549"/>
                    <a:gd name="connsiteX163" fmla="*/ 478281 w 941119"/>
                    <a:gd name="connsiteY163" fmla="*/ 786092 h 921549"/>
                    <a:gd name="connsiteX164" fmla="*/ 476929 w 941119"/>
                    <a:gd name="connsiteY164" fmla="*/ 802442 h 921549"/>
                    <a:gd name="connsiteX165" fmla="*/ 475310 w 941119"/>
                    <a:gd name="connsiteY165" fmla="*/ 822367 h 921549"/>
                    <a:gd name="connsiteX166" fmla="*/ 475185 w 941119"/>
                    <a:gd name="connsiteY166" fmla="*/ 823381 h 921549"/>
                    <a:gd name="connsiteX167" fmla="*/ 474064 w 941119"/>
                    <a:gd name="connsiteY167" fmla="*/ 844392 h 921549"/>
                    <a:gd name="connsiteX168" fmla="*/ 473246 w 941119"/>
                    <a:gd name="connsiteY168" fmla="*/ 859264 h 921549"/>
                    <a:gd name="connsiteX169" fmla="*/ 473015 w 941119"/>
                    <a:gd name="connsiteY169" fmla="*/ 869014 h 921549"/>
                    <a:gd name="connsiteX170" fmla="*/ 472178 w 941119"/>
                    <a:gd name="connsiteY170" fmla="*/ 884883 h 921549"/>
                    <a:gd name="connsiteX171" fmla="*/ 472036 w 941119"/>
                    <a:gd name="connsiteY171" fmla="*/ 888992 h 921549"/>
                    <a:gd name="connsiteX172" fmla="*/ 471912 w 941119"/>
                    <a:gd name="connsiteY172" fmla="*/ 916265 h 921549"/>
                    <a:gd name="connsiteX173" fmla="*/ 471965 w 941119"/>
                    <a:gd name="connsiteY173" fmla="*/ 921371 h 9215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</a:cxnLst>
                  <a:rect l="l" t="t" r="r" b="b"/>
                  <a:pathLst>
                    <a:path w="941119" h="921549">
                      <a:moveTo>
                        <a:pt x="471965" y="921371"/>
                      </a:moveTo>
                      <a:cubicBezTo>
                        <a:pt x="470378" y="916840"/>
                        <a:pt x="469718" y="912036"/>
                        <a:pt x="470026" y="907245"/>
                      </a:cubicBezTo>
                      <a:cubicBezTo>
                        <a:pt x="470026" y="900396"/>
                        <a:pt x="470026" y="893529"/>
                        <a:pt x="470026" y="886680"/>
                      </a:cubicBezTo>
                      <a:cubicBezTo>
                        <a:pt x="470102" y="882398"/>
                        <a:pt x="469859" y="878115"/>
                        <a:pt x="469296" y="873871"/>
                      </a:cubicBezTo>
                      <a:cubicBezTo>
                        <a:pt x="468951" y="870115"/>
                        <a:pt x="468857" y="866342"/>
                        <a:pt x="469012" y="862574"/>
                      </a:cubicBezTo>
                      <a:cubicBezTo>
                        <a:pt x="469012" y="858126"/>
                        <a:pt x="469279" y="853678"/>
                        <a:pt x="468211" y="849266"/>
                      </a:cubicBezTo>
                      <a:cubicBezTo>
                        <a:pt x="468003" y="847907"/>
                        <a:pt x="467937" y="846530"/>
                        <a:pt x="468016" y="845157"/>
                      </a:cubicBezTo>
                      <a:cubicBezTo>
                        <a:pt x="467891" y="840211"/>
                        <a:pt x="468229" y="835229"/>
                        <a:pt x="467144" y="830301"/>
                      </a:cubicBezTo>
                      <a:cubicBezTo>
                        <a:pt x="466896" y="828432"/>
                        <a:pt x="466838" y="826542"/>
                        <a:pt x="466966" y="824662"/>
                      </a:cubicBezTo>
                      <a:cubicBezTo>
                        <a:pt x="467130" y="821746"/>
                        <a:pt x="466872" y="818823"/>
                        <a:pt x="466201" y="815980"/>
                      </a:cubicBezTo>
                      <a:cubicBezTo>
                        <a:pt x="466059" y="815489"/>
                        <a:pt x="466005" y="814977"/>
                        <a:pt x="466041" y="814468"/>
                      </a:cubicBezTo>
                      <a:cubicBezTo>
                        <a:pt x="466414" y="808277"/>
                        <a:pt x="465027" y="802192"/>
                        <a:pt x="464813" y="796037"/>
                      </a:cubicBezTo>
                      <a:cubicBezTo>
                        <a:pt x="464635" y="791091"/>
                        <a:pt x="463746" y="786199"/>
                        <a:pt x="463176" y="781271"/>
                      </a:cubicBezTo>
                      <a:cubicBezTo>
                        <a:pt x="463038" y="780428"/>
                        <a:pt x="462943" y="779579"/>
                        <a:pt x="462892" y="778727"/>
                      </a:cubicBezTo>
                      <a:cubicBezTo>
                        <a:pt x="462629" y="773263"/>
                        <a:pt x="462034" y="767821"/>
                        <a:pt x="461113" y="762431"/>
                      </a:cubicBezTo>
                      <a:cubicBezTo>
                        <a:pt x="460686" y="759388"/>
                        <a:pt x="460401" y="756329"/>
                        <a:pt x="459992" y="753286"/>
                      </a:cubicBezTo>
                      <a:cubicBezTo>
                        <a:pt x="458498" y="742452"/>
                        <a:pt x="456754" y="731671"/>
                        <a:pt x="454904" y="720890"/>
                      </a:cubicBezTo>
                      <a:cubicBezTo>
                        <a:pt x="452420" y="705871"/>
                        <a:pt x="449159" y="690989"/>
                        <a:pt x="445137" y="676307"/>
                      </a:cubicBezTo>
                      <a:cubicBezTo>
                        <a:pt x="440458" y="659107"/>
                        <a:pt x="434573" y="642259"/>
                        <a:pt x="427524" y="625888"/>
                      </a:cubicBezTo>
                      <a:cubicBezTo>
                        <a:pt x="420559" y="609848"/>
                        <a:pt x="411982" y="594559"/>
                        <a:pt x="401924" y="580256"/>
                      </a:cubicBezTo>
                      <a:cubicBezTo>
                        <a:pt x="396960" y="573068"/>
                        <a:pt x="391427" y="566292"/>
                        <a:pt x="385378" y="559992"/>
                      </a:cubicBezTo>
                      <a:cubicBezTo>
                        <a:pt x="384293" y="558889"/>
                        <a:pt x="383333" y="557680"/>
                        <a:pt x="382372" y="556434"/>
                      </a:cubicBezTo>
                      <a:cubicBezTo>
                        <a:pt x="380666" y="554280"/>
                        <a:pt x="378714" y="552333"/>
                        <a:pt x="376554" y="550635"/>
                      </a:cubicBezTo>
                      <a:cubicBezTo>
                        <a:pt x="375722" y="550037"/>
                        <a:pt x="374925" y="549389"/>
                        <a:pt x="374170" y="548695"/>
                      </a:cubicBezTo>
                      <a:cubicBezTo>
                        <a:pt x="369525" y="544134"/>
                        <a:pt x="364594" y="539873"/>
                        <a:pt x="359404" y="535940"/>
                      </a:cubicBezTo>
                      <a:cubicBezTo>
                        <a:pt x="352144" y="530209"/>
                        <a:pt x="344501" y="524984"/>
                        <a:pt x="336526" y="520302"/>
                      </a:cubicBezTo>
                      <a:cubicBezTo>
                        <a:pt x="319182" y="510227"/>
                        <a:pt x="300888" y="501885"/>
                        <a:pt x="281909" y="495395"/>
                      </a:cubicBezTo>
                      <a:cubicBezTo>
                        <a:pt x="267490" y="490476"/>
                        <a:pt x="252821" y="486320"/>
                        <a:pt x="237966" y="482942"/>
                      </a:cubicBezTo>
                      <a:cubicBezTo>
                        <a:pt x="226473" y="480291"/>
                        <a:pt x="214927" y="477853"/>
                        <a:pt x="203239" y="476199"/>
                      </a:cubicBezTo>
                      <a:cubicBezTo>
                        <a:pt x="192760" y="474722"/>
                        <a:pt x="182335" y="472641"/>
                        <a:pt x="171839" y="471449"/>
                      </a:cubicBezTo>
                      <a:cubicBezTo>
                        <a:pt x="167444" y="470933"/>
                        <a:pt x="162943" y="470239"/>
                        <a:pt x="158585" y="470043"/>
                      </a:cubicBezTo>
                      <a:cubicBezTo>
                        <a:pt x="154226" y="469848"/>
                        <a:pt x="149690" y="469047"/>
                        <a:pt x="145349" y="468496"/>
                      </a:cubicBezTo>
                      <a:cubicBezTo>
                        <a:pt x="144341" y="468325"/>
                        <a:pt x="143326" y="468206"/>
                        <a:pt x="142306" y="468140"/>
                      </a:cubicBezTo>
                      <a:cubicBezTo>
                        <a:pt x="139033" y="468140"/>
                        <a:pt x="135795" y="467410"/>
                        <a:pt x="132611" y="467339"/>
                      </a:cubicBezTo>
                      <a:cubicBezTo>
                        <a:pt x="126420" y="467197"/>
                        <a:pt x="120353" y="465863"/>
                        <a:pt x="114180" y="466023"/>
                      </a:cubicBezTo>
                      <a:cubicBezTo>
                        <a:pt x="111788" y="466194"/>
                        <a:pt x="109383" y="465971"/>
                        <a:pt x="107063" y="465364"/>
                      </a:cubicBezTo>
                      <a:cubicBezTo>
                        <a:pt x="106570" y="465201"/>
                        <a:pt x="106053" y="465123"/>
                        <a:pt x="105533" y="465133"/>
                      </a:cubicBezTo>
                      <a:cubicBezTo>
                        <a:pt x="97972" y="465489"/>
                        <a:pt x="90518" y="464101"/>
                        <a:pt x="82975" y="463977"/>
                      </a:cubicBezTo>
                      <a:cubicBezTo>
                        <a:pt x="77838" y="464155"/>
                        <a:pt x="72695" y="463886"/>
                        <a:pt x="67604" y="463176"/>
                      </a:cubicBezTo>
                      <a:cubicBezTo>
                        <a:pt x="64708" y="462883"/>
                        <a:pt x="61794" y="462812"/>
                        <a:pt x="58887" y="462963"/>
                      </a:cubicBezTo>
                      <a:cubicBezTo>
                        <a:pt x="52037" y="462767"/>
                        <a:pt x="45170" y="463425"/>
                        <a:pt x="38374" y="462073"/>
                      </a:cubicBezTo>
                      <a:cubicBezTo>
                        <a:pt x="37010" y="461918"/>
                        <a:pt x="35634" y="461888"/>
                        <a:pt x="34265" y="461984"/>
                      </a:cubicBezTo>
                      <a:lnTo>
                        <a:pt x="4892" y="461931"/>
                      </a:lnTo>
                      <a:cubicBezTo>
                        <a:pt x="3677" y="462016"/>
                        <a:pt x="2458" y="461815"/>
                        <a:pt x="1334" y="461344"/>
                      </a:cubicBezTo>
                      <a:cubicBezTo>
                        <a:pt x="2348" y="461255"/>
                        <a:pt x="3380" y="461095"/>
                        <a:pt x="4394" y="461077"/>
                      </a:cubicBezTo>
                      <a:lnTo>
                        <a:pt x="22416" y="460952"/>
                      </a:lnTo>
                      <a:cubicBezTo>
                        <a:pt x="25991" y="461127"/>
                        <a:pt x="29574" y="460876"/>
                        <a:pt x="33090" y="460205"/>
                      </a:cubicBezTo>
                      <a:cubicBezTo>
                        <a:pt x="34449" y="459994"/>
                        <a:pt x="35828" y="459935"/>
                        <a:pt x="37200" y="460027"/>
                      </a:cubicBezTo>
                      <a:cubicBezTo>
                        <a:pt x="43035" y="460027"/>
                        <a:pt x="48853" y="460027"/>
                        <a:pt x="54688" y="460027"/>
                      </a:cubicBezTo>
                      <a:cubicBezTo>
                        <a:pt x="58111" y="460079"/>
                        <a:pt x="61533" y="459848"/>
                        <a:pt x="64918" y="459334"/>
                      </a:cubicBezTo>
                      <a:cubicBezTo>
                        <a:pt x="67984" y="459010"/>
                        <a:pt x="71070" y="458908"/>
                        <a:pt x="74151" y="459031"/>
                      </a:cubicBezTo>
                      <a:cubicBezTo>
                        <a:pt x="78781" y="459232"/>
                        <a:pt x="83420" y="458953"/>
                        <a:pt x="87992" y="458195"/>
                      </a:cubicBezTo>
                      <a:cubicBezTo>
                        <a:pt x="89689" y="457960"/>
                        <a:pt x="91405" y="457894"/>
                        <a:pt x="93116" y="457999"/>
                      </a:cubicBezTo>
                      <a:cubicBezTo>
                        <a:pt x="97226" y="458202"/>
                        <a:pt x="101346" y="457921"/>
                        <a:pt x="105391" y="457163"/>
                      </a:cubicBezTo>
                      <a:cubicBezTo>
                        <a:pt x="106750" y="456951"/>
                        <a:pt x="108129" y="456891"/>
                        <a:pt x="109501" y="456985"/>
                      </a:cubicBezTo>
                      <a:cubicBezTo>
                        <a:pt x="113269" y="457163"/>
                        <a:pt x="117046" y="456877"/>
                        <a:pt x="120744" y="456131"/>
                      </a:cubicBezTo>
                      <a:cubicBezTo>
                        <a:pt x="121919" y="455930"/>
                        <a:pt x="123113" y="455870"/>
                        <a:pt x="124302" y="455953"/>
                      </a:cubicBezTo>
                      <a:cubicBezTo>
                        <a:pt x="127048" y="456103"/>
                        <a:pt x="129801" y="455839"/>
                        <a:pt x="132468" y="455171"/>
                      </a:cubicBezTo>
                      <a:cubicBezTo>
                        <a:pt x="132964" y="455021"/>
                        <a:pt x="133482" y="454962"/>
                        <a:pt x="133998" y="454993"/>
                      </a:cubicBezTo>
                      <a:cubicBezTo>
                        <a:pt x="139335" y="455384"/>
                        <a:pt x="144530" y="453907"/>
                        <a:pt x="149850" y="453747"/>
                      </a:cubicBezTo>
                      <a:cubicBezTo>
                        <a:pt x="154262" y="453623"/>
                        <a:pt x="158745" y="452680"/>
                        <a:pt x="163050" y="452128"/>
                      </a:cubicBezTo>
                      <a:cubicBezTo>
                        <a:pt x="166964" y="451648"/>
                        <a:pt x="170878" y="451310"/>
                        <a:pt x="174774" y="450794"/>
                      </a:cubicBezTo>
                      <a:cubicBezTo>
                        <a:pt x="181036" y="449940"/>
                        <a:pt x="187228" y="448926"/>
                        <a:pt x="193543" y="448125"/>
                      </a:cubicBezTo>
                      <a:cubicBezTo>
                        <a:pt x="200499" y="447254"/>
                        <a:pt x="207384" y="445973"/>
                        <a:pt x="214251" y="444656"/>
                      </a:cubicBezTo>
                      <a:cubicBezTo>
                        <a:pt x="218290" y="443874"/>
                        <a:pt x="222364" y="443322"/>
                        <a:pt x="226367" y="442450"/>
                      </a:cubicBezTo>
                      <a:cubicBezTo>
                        <a:pt x="244963" y="438563"/>
                        <a:pt x="263323" y="433621"/>
                        <a:pt x="281357" y="427649"/>
                      </a:cubicBezTo>
                      <a:cubicBezTo>
                        <a:pt x="296960" y="422374"/>
                        <a:pt x="312103" y="415829"/>
                        <a:pt x="326634" y="408079"/>
                      </a:cubicBezTo>
                      <a:cubicBezTo>
                        <a:pt x="339643" y="401148"/>
                        <a:pt x="351963" y="392993"/>
                        <a:pt x="363425" y="383724"/>
                      </a:cubicBezTo>
                      <a:cubicBezTo>
                        <a:pt x="372173" y="376544"/>
                        <a:pt x="380335" y="368680"/>
                        <a:pt x="387834" y="360205"/>
                      </a:cubicBezTo>
                      <a:cubicBezTo>
                        <a:pt x="396875" y="350126"/>
                        <a:pt x="404875" y="339159"/>
                        <a:pt x="411708" y="327470"/>
                      </a:cubicBezTo>
                      <a:cubicBezTo>
                        <a:pt x="415925" y="320212"/>
                        <a:pt x="420195" y="312971"/>
                        <a:pt x="423681" y="305321"/>
                      </a:cubicBezTo>
                      <a:cubicBezTo>
                        <a:pt x="430088" y="291460"/>
                        <a:pt x="435585" y="277198"/>
                        <a:pt x="440138" y="262624"/>
                      </a:cubicBezTo>
                      <a:cubicBezTo>
                        <a:pt x="444158" y="249530"/>
                        <a:pt x="447699" y="236329"/>
                        <a:pt x="450527" y="222915"/>
                      </a:cubicBezTo>
                      <a:cubicBezTo>
                        <a:pt x="452129" y="215390"/>
                        <a:pt x="453801" y="207882"/>
                        <a:pt x="455082" y="200286"/>
                      </a:cubicBezTo>
                      <a:cubicBezTo>
                        <a:pt x="456363" y="192689"/>
                        <a:pt x="457448" y="185110"/>
                        <a:pt x="458640" y="177514"/>
                      </a:cubicBezTo>
                      <a:cubicBezTo>
                        <a:pt x="459191" y="173956"/>
                        <a:pt x="459743" y="170398"/>
                        <a:pt x="460419" y="166840"/>
                      </a:cubicBezTo>
                      <a:cubicBezTo>
                        <a:pt x="460917" y="163975"/>
                        <a:pt x="460881" y="161058"/>
                        <a:pt x="461415" y="158176"/>
                      </a:cubicBezTo>
                      <a:cubicBezTo>
                        <a:pt x="462234" y="153817"/>
                        <a:pt x="462340" y="149280"/>
                        <a:pt x="462803" y="144922"/>
                      </a:cubicBezTo>
                      <a:cubicBezTo>
                        <a:pt x="463319" y="139994"/>
                        <a:pt x="463870" y="135083"/>
                        <a:pt x="464422" y="130155"/>
                      </a:cubicBezTo>
                      <a:cubicBezTo>
                        <a:pt x="464562" y="129662"/>
                        <a:pt x="464651" y="129155"/>
                        <a:pt x="464689" y="128643"/>
                      </a:cubicBezTo>
                      <a:cubicBezTo>
                        <a:pt x="464368" y="122630"/>
                        <a:pt x="466005" y="116741"/>
                        <a:pt x="465881" y="110728"/>
                      </a:cubicBezTo>
                      <a:cubicBezTo>
                        <a:pt x="465758" y="108500"/>
                        <a:pt x="465987" y="106267"/>
                        <a:pt x="466557" y="104110"/>
                      </a:cubicBezTo>
                      <a:cubicBezTo>
                        <a:pt x="466720" y="103617"/>
                        <a:pt x="466799" y="103100"/>
                        <a:pt x="466788" y="102580"/>
                      </a:cubicBezTo>
                      <a:cubicBezTo>
                        <a:pt x="466397" y="95197"/>
                        <a:pt x="467998" y="87921"/>
                        <a:pt x="467944" y="80538"/>
                      </a:cubicBezTo>
                      <a:cubicBezTo>
                        <a:pt x="467823" y="76775"/>
                        <a:pt x="468069" y="73010"/>
                        <a:pt x="468674" y="69294"/>
                      </a:cubicBezTo>
                      <a:cubicBezTo>
                        <a:pt x="468983" y="66566"/>
                        <a:pt x="469078" y="63818"/>
                        <a:pt x="468958" y="61075"/>
                      </a:cubicBezTo>
                      <a:cubicBezTo>
                        <a:pt x="469101" y="55738"/>
                        <a:pt x="468585" y="50401"/>
                        <a:pt x="469795" y="45188"/>
                      </a:cubicBezTo>
                      <a:cubicBezTo>
                        <a:pt x="469988" y="43833"/>
                        <a:pt x="470029" y="42460"/>
                        <a:pt x="469919" y="41096"/>
                      </a:cubicBezTo>
                      <a:cubicBezTo>
                        <a:pt x="469919" y="30795"/>
                        <a:pt x="470079" y="20512"/>
                        <a:pt x="470026" y="10230"/>
                      </a:cubicBezTo>
                      <a:cubicBezTo>
                        <a:pt x="470088" y="7168"/>
                        <a:pt x="470741" y="4148"/>
                        <a:pt x="471947" y="1334"/>
                      </a:cubicBezTo>
                      <a:lnTo>
                        <a:pt x="471947" y="5462"/>
                      </a:lnTo>
                      <a:cubicBezTo>
                        <a:pt x="471947" y="13183"/>
                        <a:pt x="471947" y="20886"/>
                        <a:pt x="472054" y="28589"/>
                      </a:cubicBezTo>
                      <a:cubicBezTo>
                        <a:pt x="471995" y="32700"/>
                        <a:pt x="472239" y="36808"/>
                        <a:pt x="472783" y="40883"/>
                      </a:cubicBezTo>
                      <a:cubicBezTo>
                        <a:pt x="473128" y="44465"/>
                        <a:pt x="473223" y="48068"/>
                        <a:pt x="473068" y="51664"/>
                      </a:cubicBezTo>
                      <a:cubicBezTo>
                        <a:pt x="473193" y="57143"/>
                        <a:pt x="472819" y="62605"/>
                        <a:pt x="473904" y="68067"/>
                      </a:cubicBezTo>
                      <a:cubicBezTo>
                        <a:pt x="474171" y="70429"/>
                        <a:pt x="474237" y="72809"/>
                        <a:pt x="474100" y="75183"/>
                      </a:cubicBezTo>
                      <a:cubicBezTo>
                        <a:pt x="473904" y="79121"/>
                        <a:pt x="474173" y="83068"/>
                        <a:pt x="474900" y="86942"/>
                      </a:cubicBezTo>
                      <a:cubicBezTo>
                        <a:pt x="475098" y="88117"/>
                        <a:pt x="475164" y="89311"/>
                        <a:pt x="475096" y="90500"/>
                      </a:cubicBezTo>
                      <a:cubicBezTo>
                        <a:pt x="474922" y="94955"/>
                        <a:pt x="475219" y="99416"/>
                        <a:pt x="475986" y="103808"/>
                      </a:cubicBezTo>
                      <a:cubicBezTo>
                        <a:pt x="476210" y="105333"/>
                        <a:pt x="476263" y="106878"/>
                        <a:pt x="476146" y="108415"/>
                      </a:cubicBezTo>
                      <a:cubicBezTo>
                        <a:pt x="476012" y="110988"/>
                        <a:pt x="476263" y="113567"/>
                        <a:pt x="476893" y="116065"/>
                      </a:cubicBezTo>
                      <a:cubicBezTo>
                        <a:pt x="477041" y="116561"/>
                        <a:pt x="477101" y="117079"/>
                        <a:pt x="477071" y="117595"/>
                      </a:cubicBezTo>
                      <a:cubicBezTo>
                        <a:pt x="476715" y="123271"/>
                        <a:pt x="478085" y="128821"/>
                        <a:pt x="478316" y="134479"/>
                      </a:cubicBezTo>
                      <a:cubicBezTo>
                        <a:pt x="478530" y="139407"/>
                        <a:pt x="479455" y="144299"/>
                        <a:pt x="480095" y="149227"/>
                      </a:cubicBezTo>
                      <a:cubicBezTo>
                        <a:pt x="480487" y="152607"/>
                        <a:pt x="480771" y="156023"/>
                        <a:pt x="481163" y="159421"/>
                      </a:cubicBezTo>
                      <a:cubicBezTo>
                        <a:pt x="483600" y="180129"/>
                        <a:pt x="487123" y="200659"/>
                        <a:pt x="491339" y="221083"/>
                      </a:cubicBezTo>
                      <a:cubicBezTo>
                        <a:pt x="495486" y="241209"/>
                        <a:pt x="501124" y="260999"/>
                        <a:pt x="508204" y="280290"/>
                      </a:cubicBezTo>
                      <a:cubicBezTo>
                        <a:pt x="515675" y="301299"/>
                        <a:pt x="525842" y="321247"/>
                        <a:pt x="538448" y="339639"/>
                      </a:cubicBezTo>
                      <a:cubicBezTo>
                        <a:pt x="542878" y="345955"/>
                        <a:pt x="547521" y="352092"/>
                        <a:pt x="552556" y="357928"/>
                      </a:cubicBezTo>
                      <a:cubicBezTo>
                        <a:pt x="557146" y="363265"/>
                        <a:pt x="562092" y="368246"/>
                        <a:pt x="567073" y="373210"/>
                      </a:cubicBezTo>
                      <a:cubicBezTo>
                        <a:pt x="573448" y="379424"/>
                        <a:pt x="580293" y="385133"/>
                        <a:pt x="587550" y="390289"/>
                      </a:cubicBezTo>
                      <a:cubicBezTo>
                        <a:pt x="594471" y="395341"/>
                        <a:pt x="601694" y="399949"/>
                        <a:pt x="609077" y="404325"/>
                      </a:cubicBezTo>
                      <a:cubicBezTo>
                        <a:pt x="620349" y="410876"/>
                        <a:pt x="632106" y="416549"/>
                        <a:pt x="644249" y="421297"/>
                      </a:cubicBezTo>
                      <a:cubicBezTo>
                        <a:pt x="660441" y="427810"/>
                        <a:pt x="677090" y="433128"/>
                        <a:pt x="694062" y="437202"/>
                      </a:cubicBezTo>
                      <a:cubicBezTo>
                        <a:pt x="704363" y="439657"/>
                        <a:pt x="714681" y="442148"/>
                        <a:pt x="725106" y="444087"/>
                      </a:cubicBezTo>
                      <a:cubicBezTo>
                        <a:pt x="732312" y="445439"/>
                        <a:pt x="739517" y="446898"/>
                        <a:pt x="746846" y="447645"/>
                      </a:cubicBezTo>
                      <a:cubicBezTo>
                        <a:pt x="755155" y="448570"/>
                        <a:pt x="763392" y="450171"/>
                        <a:pt x="771664" y="451328"/>
                      </a:cubicBezTo>
                      <a:cubicBezTo>
                        <a:pt x="776076" y="451933"/>
                        <a:pt x="780560" y="452164"/>
                        <a:pt x="784936" y="452644"/>
                      </a:cubicBezTo>
                      <a:cubicBezTo>
                        <a:pt x="790024" y="453178"/>
                        <a:pt x="795112" y="453836"/>
                        <a:pt x="800200" y="454423"/>
                      </a:cubicBezTo>
                      <a:cubicBezTo>
                        <a:pt x="801552" y="454566"/>
                        <a:pt x="802922" y="454655"/>
                        <a:pt x="804292" y="454672"/>
                      </a:cubicBezTo>
                      <a:cubicBezTo>
                        <a:pt x="806689" y="454575"/>
                        <a:pt x="809085" y="454827"/>
                        <a:pt x="811408" y="455420"/>
                      </a:cubicBezTo>
                      <a:cubicBezTo>
                        <a:pt x="811734" y="455535"/>
                        <a:pt x="812077" y="455589"/>
                        <a:pt x="812422" y="455580"/>
                      </a:cubicBezTo>
                      <a:cubicBezTo>
                        <a:pt x="818453" y="455242"/>
                        <a:pt x="824342" y="456683"/>
                        <a:pt x="830337" y="456754"/>
                      </a:cubicBezTo>
                      <a:cubicBezTo>
                        <a:pt x="833424" y="456581"/>
                        <a:pt x="836520" y="456838"/>
                        <a:pt x="839535" y="457519"/>
                      </a:cubicBezTo>
                      <a:cubicBezTo>
                        <a:pt x="840031" y="457667"/>
                        <a:pt x="840549" y="457727"/>
                        <a:pt x="841065" y="457697"/>
                      </a:cubicBezTo>
                      <a:cubicBezTo>
                        <a:pt x="851010" y="457305"/>
                        <a:pt x="860866" y="459280"/>
                        <a:pt x="870829" y="458871"/>
                      </a:cubicBezTo>
                      <a:cubicBezTo>
                        <a:pt x="873739" y="458656"/>
                        <a:pt x="876666" y="458876"/>
                        <a:pt x="879510" y="459529"/>
                      </a:cubicBezTo>
                      <a:cubicBezTo>
                        <a:pt x="880859" y="459773"/>
                        <a:pt x="882232" y="459857"/>
                        <a:pt x="883602" y="459778"/>
                      </a:cubicBezTo>
                      <a:cubicBezTo>
                        <a:pt x="889082" y="459778"/>
                        <a:pt x="894579" y="459778"/>
                        <a:pt x="900059" y="459885"/>
                      </a:cubicBezTo>
                      <a:cubicBezTo>
                        <a:pt x="904513" y="459778"/>
                        <a:pt x="908970" y="460029"/>
                        <a:pt x="913384" y="460632"/>
                      </a:cubicBezTo>
                      <a:cubicBezTo>
                        <a:pt x="916621" y="460979"/>
                        <a:pt x="919883" y="461052"/>
                        <a:pt x="923133" y="460846"/>
                      </a:cubicBezTo>
                      <a:cubicBezTo>
                        <a:pt x="928970" y="460760"/>
                        <a:pt x="934807" y="460986"/>
                        <a:pt x="940621" y="461522"/>
                      </a:cubicBezTo>
                      <a:cubicBezTo>
                        <a:pt x="939589" y="461629"/>
                        <a:pt x="938575" y="461789"/>
                        <a:pt x="937561" y="461806"/>
                      </a:cubicBezTo>
                      <a:lnTo>
                        <a:pt x="906694" y="461949"/>
                      </a:lnTo>
                      <a:cubicBezTo>
                        <a:pt x="904636" y="461913"/>
                        <a:pt x="902578" y="462093"/>
                        <a:pt x="900557" y="462482"/>
                      </a:cubicBezTo>
                      <a:cubicBezTo>
                        <a:pt x="899043" y="462762"/>
                        <a:pt x="897506" y="462881"/>
                        <a:pt x="895967" y="462838"/>
                      </a:cubicBezTo>
                      <a:cubicBezTo>
                        <a:pt x="890985" y="462838"/>
                        <a:pt x="886022" y="462838"/>
                        <a:pt x="881040" y="462945"/>
                      </a:cubicBezTo>
                      <a:cubicBezTo>
                        <a:pt x="877618" y="462927"/>
                        <a:pt x="874200" y="463160"/>
                        <a:pt x="870811" y="463639"/>
                      </a:cubicBezTo>
                      <a:cubicBezTo>
                        <a:pt x="867400" y="463968"/>
                        <a:pt x="863970" y="464076"/>
                        <a:pt x="860546" y="463959"/>
                      </a:cubicBezTo>
                      <a:cubicBezTo>
                        <a:pt x="857119" y="463838"/>
                        <a:pt x="853691" y="464082"/>
                        <a:pt x="850316" y="464688"/>
                      </a:cubicBezTo>
                      <a:cubicBezTo>
                        <a:pt x="848450" y="464966"/>
                        <a:pt x="846561" y="465055"/>
                        <a:pt x="844677" y="464955"/>
                      </a:cubicBezTo>
                      <a:cubicBezTo>
                        <a:pt x="840565" y="464795"/>
                        <a:pt x="836450" y="465082"/>
                        <a:pt x="832401" y="465809"/>
                      </a:cubicBezTo>
                      <a:cubicBezTo>
                        <a:pt x="830876" y="466035"/>
                        <a:pt x="829332" y="466101"/>
                        <a:pt x="827793" y="466005"/>
                      </a:cubicBezTo>
                      <a:cubicBezTo>
                        <a:pt x="824707" y="465829"/>
                        <a:pt x="821609" y="466092"/>
                        <a:pt x="818596" y="466788"/>
                      </a:cubicBezTo>
                      <a:cubicBezTo>
                        <a:pt x="818101" y="466944"/>
                        <a:pt x="817582" y="467005"/>
                        <a:pt x="817066" y="466966"/>
                      </a:cubicBezTo>
                      <a:cubicBezTo>
                        <a:pt x="811391" y="466539"/>
                        <a:pt x="805787" y="467695"/>
                        <a:pt x="800200" y="468264"/>
                      </a:cubicBezTo>
                      <a:cubicBezTo>
                        <a:pt x="795290" y="468762"/>
                        <a:pt x="790327" y="469065"/>
                        <a:pt x="785416" y="469777"/>
                      </a:cubicBezTo>
                      <a:cubicBezTo>
                        <a:pt x="781378" y="470364"/>
                        <a:pt x="777286" y="470862"/>
                        <a:pt x="773194" y="471182"/>
                      </a:cubicBezTo>
                      <a:cubicBezTo>
                        <a:pt x="769458" y="471484"/>
                        <a:pt x="765722" y="471965"/>
                        <a:pt x="762004" y="472481"/>
                      </a:cubicBezTo>
                      <a:cubicBezTo>
                        <a:pt x="758624" y="472943"/>
                        <a:pt x="755279" y="473762"/>
                        <a:pt x="751881" y="474117"/>
                      </a:cubicBezTo>
                      <a:cubicBezTo>
                        <a:pt x="742541" y="475149"/>
                        <a:pt x="733308" y="476928"/>
                        <a:pt x="724075" y="478654"/>
                      </a:cubicBezTo>
                      <a:cubicBezTo>
                        <a:pt x="712315" y="480860"/>
                        <a:pt x="700609" y="483493"/>
                        <a:pt x="689063" y="486606"/>
                      </a:cubicBezTo>
                      <a:cubicBezTo>
                        <a:pt x="671320" y="491214"/>
                        <a:pt x="653939" y="497119"/>
                        <a:pt x="637061" y="504272"/>
                      </a:cubicBezTo>
                      <a:cubicBezTo>
                        <a:pt x="621276" y="510972"/>
                        <a:pt x="606203" y="519240"/>
                        <a:pt x="592069" y="528948"/>
                      </a:cubicBezTo>
                      <a:cubicBezTo>
                        <a:pt x="583147" y="535061"/>
                        <a:pt x="574784" y="541947"/>
                        <a:pt x="567073" y="549531"/>
                      </a:cubicBezTo>
                      <a:cubicBezTo>
                        <a:pt x="564778" y="551844"/>
                        <a:pt x="562483" y="554157"/>
                        <a:pt x="560153" y="556434"/>
                      </a:cubicBezTo>
                      <a:cubicBezTo>
                        <a:pt x="553214" y="563307"/>
                        <a:pt x="546908" y="570791"/>
                        <a:pt x="541312" y="578797"/>
                      </a:cubicBezTo>
                      <a:cubicBezTo>
                        <a:pt x="533346" y="589752"/>
                        <a:pt x="526335" y="601369"/>
                        <a:pt x="520355" y="613524"/>
                      </a:cubicBezTo>
                      <a:cubicBezTo>
                        <a:pt x="515516" y="623558"/>
                        <a:pt x="511181" y="633805"/>
                        <a:pt x="507350" y="644266"/>
                      </a:cubicBezTo>
                      <a:cubicBezTo>
                        <a:pt x="501720" y="659893"/>
                        <a:pt x="497032" y="675844"/>
                        <a:pt x="493314" y="692034"/>
                      </a:cubicBezTo>
                      <a:cubicBezTo>
                        <a:pt x="491143" y="701356"/>
                        <a:pt x="489275" y="710749"/>
                        <a:pt x="487514" y="720143"/>
                      </a:cubicBezTo>
                      <a:cubicBezTo>
                        <a:pt x="485753" y="729536"/>
                        <a:pt x="484383" y="738663"/>
                        <a:pt x="483137" y="747985"/>
                      </a:cubicBezTo>
                      <a:cubicBezTo>
                        <a:pt x="482088" y="755937"/>
                        <a:pt x="481163" y="763996"/>
                        <a:pt x="479971" y="771860"/>
                      </a:cubicBezTo>
                      <a:cubicBezTo>
                        <a:pt x="479259" y="776592"/>
                        <a:pt x="479811" y="781467"/>
                        <a:pt x="478281" y="786092"/>
                      </a:cubicBezTo>
                      <a:cubicBezTo>
                        <a:pt x="478241" y="791568"/>
                        <a:pt x="477788" y="797033"/>
                        <a:pt x="476929" y="802442"/>
                      </a:cubicBezTo>
                      <a:cubicBezTo>
                        <a:pt x="476253" y="809077"/>
                        <a:pt x="476733" y="815802"/>
                        <a:pt x="475310" y="822367"/>
                      </a:cubicBezTo>
                      <a:cubicBezTo>
                        <a:pt x="475233" y="822700"/>
                        <a:pt x="475192" y="823039"/>
                        <a:pt x="475185" y="823381"/>
                      </a:cubicBezTo>
                      <a:cubicBezTo>
                        <a:pt x="475452" y="830497"/>
                        <a:pt x="474349" y="837400"/>
                        <a:pt x="474064" y="844392"/>
                      </a:cubicBezTo>
                      <a:cubicBezTo>
                        <a:pt x="474128" y="849362"/>
                        <a:pt x="473856" y="854331"/>
                        <a:pt x="473246" y="859264"/>
                      </a:cubicBezTo>
                      <a:cubicBezTo>
                        <a:pt x="472927" y="862504"/>
                        <a:pt x="472851" y="865763"/>
                        <a:pt x="473015" y="869014"/>
                      </a:cubicBezTo>
                      <a:cubicBezTo>
                        <a:pt x="472872" y="874351"/>
                        <a:pt x="473370" y="879688"/>
                        <a:pt x="472178" y="884883"/>
                      </a:cubicBezTo>
                      <a:cubicBezTo>
                        <a:pt x="471988" y="886244"/>
                        <a:pt x="471940" y="887621"/>
                        <a:pt x="472036" y="888992"/>
                      </a:cubicBezTo>
                      <a:cubicBezTo>
                        <a:pt x="472036" y="898089"/>
                        <a:pt x="471995" y="907180"/>
                        <a:pt x="471912" y="916265"/>
                      </a:cubicBezTo>
                      <a:cubicBezTo>
                        <a:pt x="471947" y="917955"/>
                        <a:pt x="471965" y="919663"/>
                        <a:pt x="471965" y="92137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 sz="3400"/>
                </a:p>
              </p:txBody>
            </p:sp>
          </p:grpSp>
        </p:grpSp>
      </p:grpSp>
      <p:sp>
        <p:nvSpPr>
          <p:cNvPr id="70" name="文本框 69"/>
          <p:cNvSpPr txBox="1"/>
          <p:nvPr/>
        </p:nvSpPr>
        <p:spPr>
          <a:xfrm>
            <a:off x="3873229" y="3366417"/>
            <a:ext cx="2605200" cy="61555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altLang="zh-CN" sz="3400" dirty="0">
                <a:solidFill>
                  <a:srgbClr val="FFFFFF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01.</a:t>
            </a:r>
            <a:r>
              <a:rPr lang="zh-CN" altLang="en-US" sz="3400" dirty="0">
                <a:solidFill>
                  <a:srgbClr val="FFFFFF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基本资料</a:t>
            </a:r>
          </a:p>
        </p:txBody>
      </p:sp>
      <p:grpSp>
        <p:nvGrpSpPr>
          <p:cNvPr id="74" name="组合 73"/>
          <p:cNvGrpSpPr/>
          <p:nvPr/>
        </p:nvGrpSpPr>
        <p:grpSpPr>
          <a:xfrm>
            <a:off x="7828752" y="931637"/>
            <a:ext cx="3550546" cy="1517275"/>
            <a:chOff x="3479800" y="2851150"/>
            <a:chExt cx="3670300" cy="1568450"/>
          </a:xfrm>
        </p:grpSpPr>
        <p:sp>
          <p:nvSpPr>
            <p:cNvPr id="86" name="矩形 85"/>
            <p:cNvSpPr/>
            <p:nvPr/>
          </p:nvSpPr>
          <p:spPr>
            <a:xfrm>
              <a:off x="3574142" y="2938096"/>
              <a:ext cx="3479800" cy="139518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sz="3400" dirty="0"/>
            </a:p>
          </p:txBody>
        </p:sp>
        <p:sp>
          <p:nvSpPr>
            <p:cNvPr id="87" name="矩形 86"/>
            <p:cNvSpPr/>
            <p:nvPr/>
          </p:nvSpPr>
          <p:spPr>
            <a:xfrm>
              <a:off x="3479800" y="2851150"/>
              <a:ext cx="184150" cy="18415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sz="3400"/>
            </a:p>
          </p:txBody>
        </p:sp>
        <p:sp>
          <p:nvSpPr>
            <p:cNvPr id="88" name="矩形 87"/>
            <p:cNvSpPr/>
            <p:nvPr/>
          </p:nvSpPr>
          <p:spPr>
            <a:xfrm>
              <a:off x="3479800" y="4235450"/>
              <a:ext cx="184150" cy="18415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sz="3400"/>
            </a:p>
          </p:txBody>
        </p:sp>
        <p:sp>
          <p:nvSpPr>
            <p:cNvPr id="89" name="矩形 88"/>
            <p:cNvSpPr/>
            <p:nvPr/>
          </p:nvSpPr>
          <p:spPr>
            <a:xfrm>
              <a:off x="6965950" y="2851150"/>
              <a:ext cx="184150" cy="18415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sz="3400"/>
            </a:p>
          </p:txBody>
        </p:sp>
        <p:sp>
          <p:nvSpPr>
            <p:cNvPr id="90" name="矩形 89"/>
            <p:cNvSpPr/>
            <p:nvPr/>
          </p:nvSpPr>
          <p:spPr>
            <a:xfrm>
              <a:off x="6965950" y="4235450"/>
              <a:ext cx="184150" cy="18415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sz="3400"/>
            </a:p>
          </p:txBody>
        </p:sp>
      </p:grpSp>
      <p:grpSp>
        <p:nvGrpSpPr>
          <p:cNvPr id="75" name="组合 74"/>
          <p:cNvGrpSpPr/>
          <p:nvPr/>
        </p:nvGrpSpPr>
        <p:grpSpPr>
          <a:xfrm>
            <a:off x="7446862" y="1423519"/>
            <a:ext cx="4527351" cy="608989"/>
            <a:chOff x="3085029" y="3359622"/>
            <a:chExt cx="4680051" cy="629529"/>
          </a:xfrm>
        </p:grpSpPr>
        <p:sp>
          <p:nvSpPr>
            <p:cNvPr id="79" name="弧形 78"/>
            <p:cNvSpPr/>
            <p:nvPr/>
          </p:nvSpPr>
          <p:spPr>
            <a:xfrm rot="19230795">
              <a:off x="4333938" y="3359622"/>
              <a:ext cx="3431142" cy="411764"/>
            </a:xfrm>
            <a:prstGeom prst="arc">
              <a:avLst>
                <a:gd name="adj1" fmla="val 20782513"/>
                <a:gd name="adj2" fmla="val 11102080"/>
              </a:avLst>
            </a:prstGeom>
            <a:ln w="12700">
              <a:solidFill>
                <a:schemeClr val="bg1">
                  <a:alpha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sz="3400"/>
            </a:p>
          </p:txBody>
        </p:sp>
        <p:grpSp>
          <p:nvGrpSpPr>
            <p:cNvPr id="80" name="组合 79"/>
            <p:cNvGrpSpPr/>
            <p:nvPr/>
          </p:nvGrpSpPr>
          <p:grpSpPr>
            <a:xfrm rot="19906908">
              <a:off x="3085029" y="3427686"/>
              <a:ext cx="4368701" cy="561465"/>
              <a:chOff x="1115941" y="3828403"/>
              <a:chExt cx="8235995" cy="1058491"/>
            </a:xfrm>
          </p:grpSpPr>
          <p:sp>
            <p:nvSpPr>
              <p:cNvPr id="81" name="弧形 80"/>
              <p:cNvSpPr/>
              <p:nvPr/>
            </p:nvSpPr>
            <p:spPr>
              <a:xfrm rot="1030387">
                <a:off x="1115941" y="4110624"/>
                <a:ext cx="8235995" cy="776270"/>
              </a:xfrm>
              <a:prstGeom prst="arc">
                <a:avLst>
                  <a:gd name="adj1" fmla="val 21383789"/>
                  <a:gd name="adj2" fmla="val 11049563"/>
                </a:avLst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sz="3400"/>
              </a:p>
            </p:txBody>
          </p:sp>
          <p:grpSp>
            <p:nvGrpSpPr>
              <p:cNvPr id="82" name="组合 81"/>
              <p:cNvGrpSpPr/>
              <p:nvPr/>
            </p:nvGrpSpPr>
            <p:grpSpPr>
              <a:xfrm>
                <a:off x="2336334" y="3828403"/>
                <a:ext cx="454630" cy="304737"/>
                <a:chOff x="2336334" y="3828403"/>
                <a:chExt cx="454630" cy="304737"/>
              </a:xfrm>
            </p:grpSpPr>
            <p:sp>
              <p:nvSpPr>
                <p:cNvPr id="83" name="图形 136"/>
                <p:cNvSpPr/>
                <p:nvPr/>
              </p:nvSpPr>
              <p:spPr>
                <a:xfrm rot="1491968">
                  <a:off x="2336334" y="3828403"/>
                  <a:ext cx="198513" cy="194386"/>
                </a:xfrm>
                <a:custGeom>
                  <a:avLst/>
                  <a:gdLst>
                    <a:gd name="connsiteX0" fmla="*/ 471965 w 941119"/>
                    <a:gd name="connsiteY0" fmla="*/ 921371 h 921549"/>
                    <a:gd name="connsiteX1" fmla="*/ 470026 w 941119"/>
                    <a:gd name="connsiteY1" fmla="*/ 907245 h 921549"/>
                    <a:gd name="connsiteX2" fmla="*/ 470026 w 941119"/>
                    <a:gd name="connsiteY2" fmla="*/ 886680 h 921549"/>
                    <a:gd name="connsiteX3" fmla="*/ 469296 w 941119"/>
                    <a:gd name="connsiteY3" fmla="*/ 873871 h 921549"/>
                    <a:gd name="connsiteX4" fmla="*/ 469012 w 941119"/>
                    <a:gd name="connsiteY4" fmla="*/ 862574 h 921549"/>
                    <a:gd name="connsiteX5" fmla="*/ 468211 w 941119"/>
                    <a:gd name="connsiteY5" fmla="*/ 849266 h 921549"/>
                    <a:gd name="connsiteX6" fmla="*/ 468016 w 941119"/>
                    <a:gd name="connsiteY6" fmla="*/ 845157 h 921549"/>
                    <a:gd name="connsiteX7" fmla="*/ 467144 w 941119"/>
                    <a:gd name="connsiteY7" fmla="*/ 830301 h 921549"/>
                    <a:gd name="connsiteX8" fmla="*/ 466966 w 941119"/>
                    <a:gd name="connsiteY8" fmla="*/ 824662 h 921549"/>
                    <a:gd name="connsiteX9" fmla="*/ 466201 w 941119"/>
                    <a:gd name="connsiteY9" fmla="*/ 815980 h 921549"/>
                    <a:gd name="connsiteX10" fmla="*/ 466041 w 941119"/>
                    <a:gd name="connsiteY10" fmla="*/ 814468 h 921549"/>
                    <a:gd name="connsiteX11" fmla="*/ 464813 w 941119"/>
                    <a:gd name="connsiteY11" fmla="*/ 796037 h 921549"/>
                    <a:gd name="connsiteX12" fmla="*/ 463176 w 941119"/>
                    <a:gd name="connsiteY12" fmla="*/ 781271 h 921549"/>
                    <a:gd name="connsiteX13" fmla="*/ 462892 w 941119"/>
                    <a:gd name="connsiteY13" fmla="*/ 778727 h 921549"/>
                    <a:gd name="connsiteX14" fmla="*/ 461113 w 941119"/>
                    <a:gd name="connsiteY14" fmla="*/ 762431 h 921549"/>
                    <a:gd name="connsiteX15" fmla="*/ 459992 w 941119"/>
                    <a:gd name="connsiteY15" fmla="*/ 753286 h 921549"/>
                    <a:gd name="connsiteX16" fmla="*/ 454904 w 941119"/>
                    <a:gd name="connsiteY16" fmla="*/ 720890 h 921549"/>
                    <a:gd name="connsiteX17" fmla="*/ 445137 w 941119"/>
                    <a:gd name="connsiteY17" fmla="*/ 676307 h 921549"/>
                    <a:gd name="connsiteX18" fmla="*/ 427524 w 941119"/>
                    <a:gd name="connsiteY18" fmla="*/ 625888 h 921549"/>
                    <a:gd name="connsiteX19" fmla="*/ 401924 w 941119"/>
                    <a:gd name="connsiteY19" fmla="*/ 580256 h 921549"/>
                    <a:gd name="connsiteX20" fmla="*/ 385378 w 941119"/>
                    <a:gd name="connsiteY20" fmla="*/ 559992 h 921549"/>
                    <a:gd name="connsiteX21" fmla="*/ 382372 w 941119"/>
                    <a:gd name="connsiteY21" fmla="*/ 556434 h 921549"/>
                    <a:gd name="connsiteX22" fmla="*/ 376554 w 941119"/>
                    <a:gd name="connsiteY22" fmla="*/ 550635 h 921549"/>
                    <a:gd name="connsiteX23" fmla="*/ 374170 w 941119"/>
                    <a:gd name="connsiteY23" fmla="*/ 548695 h 921549"/>
                    <a:gd name="connsiteX24" fmla="*/ 359404 w 941119"/>
                    <a:gd name="connsiteY24" fmla="*/ 535940 h 921549"/>
                    <a:gd name="connsiteX25" fmla="*/ 336526 w 941119"/>
                    <a:gd name="connsiteY25" fmla="*/ 520302 h 921549"/>
                    <a:gd name="connsiteX26" fmla="*/ 281909 w 941119"/>
                    <a:gd name="connsiteY26" fmla="*/ 495395 h 921549"/>
                    <a:gd name="connsiteX27" fmla="*/ 237966 w 941119"/>
                    <a:gd name="connsiteY27" fmla="*/ 482942 h 921549"/>
                    <a:gd name="connsiteX28" fmla="*/ 203239 w 941119"/>
                    <a:gd name="connsiteY28" fmla="*/ 476199 h 921549"/>
                    <a:gd name="connsiteX29" fmla="*/ 171839 w 941119"/>
                    <a:gd name="connsiteY29" fmla="*/ 471449 h 921549"/>
                    <a:gd name="connsiteX30" fmla="*/ 158585 w 941119"/>
                    <a:gd name="connsiteY30" fmla="*/ 470043 h 921549"/>
                    <a:gd name="connsiteX31" fmla="*/ 145349 w 941119"/>
                    <a:gd name="connsiteY31" fmla="*/ 468496 h 921549"/>
                    <a:gd name="connsiteX32" fmla="*/ 142306 w 941119"/>
                    <a:gd name="connsiteY32" fmla="*/ 468140 h 921549"/>
                    <a:gd name="connsiteX33" fmla="*/ 132611 w 941119"/>
                    <a:gd name="connsiteY33" fmla="*/ 467339 h 921549"/>
                    <a:gd name="connsiteX34" fmla="*/ 114180 w 941119"/>
                    <a:gd name="connsiteY34" fmla="*/ 466023 h 921549"/>
                    <a:gd name="connsiteX35" fmla="*/ 107063 w 941119"/>
                    <a:gd name="connsiteY35" fmla="*/ 465364 h 921549"/>
                    <a:gd name="connsiteX36" fmla="*/ 105533 w 941119"/>
                    <a:gd name="connsiteY36" fmla="*/ 465133 h 921549"/>
                    <a:gd name="connsiteX37" fmla="*/ 82975 w 941119"/>
                    <a:gd name="connsiteY37" fmla="*/ 463977 h 921549"/>
                    <a:gd name="connsiteX38" fmla="*/ 67604 w 941119"/>
                    <a:gd name="connsiteY38" fmla="*/ 463176 h 921549"/>
                    <a:gd name="connsiteX39" fmla="*/ 58887 w 941119"/>
                    <a:gd name="connsiteY39" fmla="*/ 462963 h 921549"/>
                    <a:gd name="connsiteX40" fmla="*/ 38374 w 941119"/>
                    <a:gd name="connsiteY40" fmla="*/ 462073 h 921549"/>
                    <a:gd name="connsiteX41" fmla="*/ 34265 w 941119"/>
                    <a:gd name="connsiteY41" fmla="*/ 461984 h 921549"/>
                    <a:gd name="connsiteX42" fmla="*/ 4892 w 941119"/>
                    <a:gd name="connsiteY42" fmla="*/ 461931 h 921549"/>
                    <a:gd name="connsiteX43" fmla="*/ 1334 w 941119"/>
                    <a:gd name="connsiteY43" fmla="*/ 461344 h 921549"/>
                    <a:gd name="connsiteX44" fmla="*/ 4394 w 941119"/>
                    <a:gd name="connsiteY44" fmla="*/ 461077 h 921549"/>
                    <a:gd name="connsiteX45" fmla="*/ 22416 w 941119"/>
                    <a:gd name="connsiteY45" fmla="*/ 460952 h 921549"/>
                    <a:gd name="connsiteX46" fmla="*/ 33090 w 941119"/>
                    <a:gd name="connsiteY46" fmla="*/ 460205 h 921549"/>
                    <a:gd name="connsiteX47" fmla="*/ 37200 w 941119"/>
                    <a:gd name="connsiteY47" fmla="*/ 460027 h 921549"/>
                    <a:gd name="connsiteX48" fmla="*/ 54688 w 941119"/>
                    <a:gd name="connsiteY48" fmla="*/ 460027 h 921549"/>
                    <a:gd name="connsiteX49" fmla="*/ 64918 w 941119"/>
                    <a:gd name="connsiteY49" fmla="*/ 459334 h 921549"/>
                    <a:gd name="connsiteX50" fmla="*/ 74151 w 941119"/>
                    <a:gd name="connsiteY50" fmla="*/ 459031 h 921549"/>
                    <a:gd name="connsiteX51" fmla="*/ 87992 w 941119"/>
                    <a:gd name="connsiteY51" fmla="*/ 458195 h 921549"/>
                    <a:gd name="connsiteX52" fmla="*/ 93116 w 941119"/>
                    <a:gd name="connsiteY52" fmla="*/ 457999 h 921549"/>
                    <a:gd name="connsiteX53" fmla="*/ 105391 w 941119"/>
                    <a:gd name="connsiteY53" fmla="*/ 457163 h 921549"/>
                    <a:gd name="connsiteX54" fmla="*/ 109501 w 941119"/>
                    <a:gd name="connsiteY54" fmla="*/ 456985 h 921549"/>
                    <a:gd name="connsiteX55" fmla="*/ 120744 w 941119"/>
                    <a:gd name="connsiteY55" fmla="*/ 456131 h 921549"/>
                    <a:gd name="connsiteX56" fmla="*/ 124302 w 941119"/>
                    <a:gd name="connsiteY56" fmla="*/ 455953 h 921549"/>
                    <a:gd name="connsiteX57" fmla="*/ 132468 w 941119"/>
                    <a:gd name="connsiteY57" fmla="*/ 455171 h 921549"/>
                    <a:gd name="connsiteX58" fmla="*/ 133998 w 941119"/>
                    <a:gd name="connsiteY58" fmla="*/ 454993 h 921549"/>
                    <a:gd name="connsiteX59" fmla="*/ 149850 w 941119"/>
                    <a:gd name="connsiteY59" fmla="*/ 453747 h 921549"/>
                    <a:gd name="connsiteX60" fmla="*/ 163050 w 941119"/>
                    <a:gd name="connsiteY60" fmla="*/ 452128 h 921549"/>
                    <a:gd name="connsiteX61" fmla="*/ 174774 w 941119"/>
                    <a:gd name="connsiteY61" fmla="*/ 450794 h 921549"/>
                    <a:gd name="connsiteX62" fmla="*/ 193543 w 941119"/>
                    <a:gd name="connsiteY62" fmla="*/ 448125 h 921549"/>
                    <a:gd name="connsiteX63" fmla="*/ 214251 w 941119"/>
                    <a:gd name="connsiteY63" fmla="*/ 444656 h 921549"/>
                    <a:gd name="connsiteX64" fmla="*/ 226367 w 941119"/>
                    <a:gd name="connsiteY64" fmla="*/ 442450 h 921549"/>
                    <a:gd name="connsiteX65" fmla="*/ 281357 w 941119"/>
                    <a:gd name="connsiteY65" fmla="*/ 427649 h 921549"/>
                    <a:gd name="connsiteX66" fmla="*/ 326634 w 941119"/>
                    <a:gd name="connsiteY66" fmla="*/ 408079 h 921549"/>
                    <a:gd name="connsiteX67" fmla="*/ 363425 w 941119"/>
                    <a:gd name="connsiteY67" fmla="*/ 383724 h 921549"/>
                    <a:gd name="connsiteX68" fmla="*/ 387834 w 941119"/>
                    <a:gd name="connsiteY68" fmla="*/ 360205 h 921549"/>
                    <a:gd name="connsiteX69" fmla="*/ 411708 w 941119"/>
                    <a:gd name="connsiteY69" fmla="*/ 327470 h 921549"/>
                    <a:gd name="connsiteX70" fmla="*/ 423681 w 941119"/>
                    <a:gd name="connsiteY70" fmla="*/ 305321 h 921549"/>
                    <a:gd name="connsiteX71" fmla="*/ 440138 w 941119"/>
                    <a:gd name="connsiteY71" fmla="*/ 262624 h 921549"/>
                    <a:gd name="connsiteX72" fmla="*/ 450527 w 941119"/>
                    <a:gd name="connsiteY72" fmla="*/ 222915 h 921549"/>
                    <a:gd name="connsiteX73" fmla="*/ 455082 w 941119"/>
                    <a:gd name="connsiteY73" fmla="*/ 200286 h 921549"/>
                    <a:gd name="connsiteX74" fmla="*/ 458640 w 941119"/>
                    <a:gd name="connsiteY74" fmla="*/ 177514 h 921549"/>
                    <a:gd name="connsiteX75" fmla="*/ 460419 w 941119"/>
                    <a:gd name="connsiteY75" fmla="*/ 166840 h 921549"/>
                    <a:gd name="connsiteX76" fmla="*/ 461415 w 941119"/>
                    <a:gd name="connsiteY76" fmla="*/ 158176 h 921549"/>
                    <a:gd name="connsiteX77" fmla="*/ 462803 w 941119"/>
                    <a:gd name="connsiteY77" fmla="*/ 144922 h 921549"/>
                    <a:gd name="connsiteX78" fmla="*/ 464422 w 941119"/>
                    <a:gd name="connsiteY78" fmla="*/ 130155 h 921549"/>
                    <a:gd name="connsiteX79" fmla="*/ 464689 w 941119"/>
                    <a:gd name="connsiteY79" fmla="*/ 128643 h 921549"/>
                    <a:gd name="connsiteX80" fmla="*/ 465881 w 941119"/>
                    <a:gd name="connsiteY80" fmla="*/ 110728 h 921549"/>
                    <a:gd name="connsiteX81" fmla="*/ 466557 w 941119"/>
                    <a:gd name="connsiteY81" fmla="*/ 104110 h 921549"/>
                    <a:gd name="connsiteX82" fmla="*/ 466788 w 941119"/>
                    <a:gd name="connsiteY82" fmla="*/ 102580 h 921549"/>
                    <a:gd name="connsiteX83" fmla="*/ 467944 w 941119"/>
                    <a:gd name="connsiteY83" fmla="*/ 80538 h 921549"/>
                    <a:gd name="connsiteX84" fmla="*/ 468674 w 941119"/>
                    <a:gd name="connsiteY84" fmla="*/ 69294 h 921549"/>
                    <a:gd name="connsiteX85" fmla="*/ 468958 w 941119"/>
                    <a:gd name="connsiteY85" fmla="*/ 61075 h 921549"/>
                    <a:gd name="connsiteX86" fmla="*/ 469795 w 941119"/>
                    <a:gd name="connsiteY86" fmla="*/ 45188 h 921549"/>
                    <a:gd name="connsiteX87" fmla="*/ 469919 w 941119"/>
                    <a:gd name="connsiteY87" fmla="*/ 41096 h 921549"/>
                    <a:gd name="connsiteX88" fmla="*/ 470026 w 941119"/>
                    <a:gd name="connsiteY88" fmla="*/ 10230 h 921549"/>
                    <a:gd name="connsiteX89" fmla="*/ 471947 w 941119"/>
                    <a:gd name="connsiteY89" fmla="*/ 1334 h 921549"/>
                    <a:gd name="connsiteX90" fmla="*/ 471947 w 941119"/>
                    <a:gd name="connsiteY90" fmla="*/ 5462 h 921549"/>
                    <a:gd name="connsiteX91" fmla="*/ 472054 w 941119"/>
                    <a:gd name="connsiteY91" fmla="*/ 28589 h 921549"/>
                    <a:gd name="connsiteX92" fmla="*/ 472783 w 941119"/>
                    <a:gd name="connsiteY92" fmla="*/ 40883 h 921549"/>
                    <a:gd name="connsiteX93" fmla="*/ 473068 w 941119"/>
                    <a:gd name="connsiteY93" fmla="*/ 51664 h 921549"/>
                    <a:gd name="connsiteX94" fmla="*/ 473904 w 941119"/>
                    <a:gd name="connsiteY94" fmla="*/ 68067 h 921549"/>
                    <a:gd name="connsiteX95" fmla="*/ 474100 w 941119"/>
                    <a:gd name="connsiteY95" fmla="*/ 75183 h 921549"/>
                    <a:gd name="connsiteX96" fmla="*/ 474900 w 941119"/>
                    <a:gd name="connsiteY96" fmla="*/ 86942 h 921549"/>
                    <a:gd name="connsiteX97" fmla="*/ 475096 w 941119"/>
                    <a:gd name="connsiteY97" fmla="*/ 90500 h 921549"/>
                    <a:gd name="connsiteX98" fmla="*/ 475986 w 941119"/>
                    <a:gd name="connsiteY98" fmla="*/ 103808 h 921549"/>
                    <a:gd name="connsiteX99" fmla="*/ 476146 w 941119"/>
                    <a:gd name="connsiteY99" fmla="*/ 108415 h 921549"/>
                    <a:gd name="connsiteX100" fmla="*/ 476893 w 941119"/>
                    <a:gd name="connsiteY100" fmla="*/ 116065 h 921549"/>
                    <a:gd name="connsiteX101" fmla="*/ 477071 w 941119"/>
                    <a:gd name="connsiteY101" fmla="*/ 117595 h 921549"/>
                    <a:gd name="connsiteX102" fmla="*/ 478316 w 941119"/>
                    <a:gd name="connsiteY102" fmla="*/ 134479 h 921549"/>
                    <a:gd name="connsiteX103" fmla="*/ 480095 w 941119"/>
                    <a:gd name="connsiteY103" fmla="*/ 149227 h 921549"/>
                    <a:gd name="connsiteX104" fmla="*/ 481163 w 941119"/>
                    <a:gd name="connsiteY104" fmla="*/ 159421 h 921549"/>
                    <a:gd name="connsiteX105" fmla="*/ 491339 w 941119"/>
                    <a:gd name="connsiteY105" fmla="*/ 221083 h 921549"/>
                    <a:gd name="connsiteX106" fmla="*/ 508204 w 941119"/>
                    <a:gd name="connsiteY106" fmla="*/ 280290 h 921549"/>
                    <a:gd name="connsiteX107" fmla="*/ 538448 w 941119"/>
                    <a:gd name="connsiteY107" fmla="*/ 339639 h 921549"/>
                    <a:gd name="connsiteX108" fmla="*/ 552556 w 941119"/>
                    <a:gd name="connsiteY108" fmla="*/ 357928 h 921549"/>
                    <a:gd name="connsiteX109" fmla="*/ 567073 w 941119"/>
                    <a:gd name="connsiteY109" fmla="*/ 373210 h 921549"/>
                    <a:gd name="connsiteX110" fmla="*/ 587550 w 941119"/>
                    <a:gd name="connsiteY110" fmla="*/ 390289 h 921549"/>
                    <a:gd name="connsiteX111" fmla="*/ 609077 w 941119"/>
                    <a:gd name="connsiteY111" fmla="*/ 404325 h 921549"/>
                    <a:gd name="connsiteX112" fmla="*/ 644249 w 941119"/>
                    <a:gd name="connsiteY112" fmla="*/ 421297 h 921549"/>
                    <a:gd name="connsiteX113" fmla="*/ 694062 w 941119"/>
                    <a:gd name="connsiteY113" fmla="*/ 437202 h 921549"/>
                    <a:gd name="connsiteX114" fmla="*/ 725106 w 941119"/>
                    <a:gd name="connsiteY114" fmla="*/ 444087 h 921549"/>
                    <a:gd name="connsiteX115" fmla="*/ 746846 w 941119"/>
                    <a:gd name="connsiteY115" fmla="*/ 447645 h 921549"/>
                    <a:gd name="connsiteX116" fmla="*/ 771664 w 941119"/>
                    <a:gd name="connsiteY116" fmla="*/ 451328 h 921549"/>
                    <a:gd name="connsiteX117" fmla="*/ 784936 w 941119"/>
                    <a:gd name="connsiteY117" fmla="*/ 452644 h 921549"/>
                    <a:gd name="connsiteX118" fmla="*/ 800200 w 941119"/>
                    <a:gd name="connsiteY118" fmla="*/ 454423 h 921549"/>
                    <a:gd name="connsiteX119" fmla="*/ 804292 w 941119"/>
                    <a:gd name="connsiteY119" fmla="*/ 454672 h 921549"/>
                    <a:gd name="connsiteX120" fmla="*/ 811408 w 941119"/>
                    <a:gd name="connsiteY120" fmla="*/ 455420 h 921549"/>
                    <a:gd name="connsiteX121" fmla="*/ 812422 w 941119"/>
                    <a:gd name="connsiteY121" fmla="*/ 455580 h 921549"/>
                    <a:gd name="connsiteX122" fmla="*/ 830337 w 941119"/>
                    <a:gd name="connsiteY122" fmla="*/ 456754 h 921549"/>
                    <a:gd name="connsiteX123" fmla="*/ 839535 w 941119"/>
                    <a:gd name="connsiteY123" fmla="*/ 457519 h 921549"/>
                    <a:gd name="connsiteX124" fmla="*/ 841065 w 941119"/>
                    <a:gd name="connsiteY124" fmla="*/ 457697 h 921549"/>
                    <a:gd name="connsiteX125" fmla="*/ 870829 w 941119"/>
                    <a:gd name="connsiteY125" fmla="*/ 458871 h 921549"/>
                    <a:gd name="connsiteX126" fmla="*/ 879510 w 941119"/>
                    <a:gd name="connsiteY126" fmla="*/ 459529 h 921549"/>
                    <a:gd name="connsiteX127" fmla="*/ 883602 w 941119"/>
                    <a:gd name="connsiteY127" fmla="*/ 459778 h 921549"/>
                    <a:gd name="connsiteX128" fmla="*/ 900059 w 941119"/>
                    <a:gd name="connsiteY128" fmla="*/ 459885 h 921549"/>
                    <a:gd name="connsiteX129" fmla="*/ 913384 w 941119"/>
                    <a:gd name="connsiteY129" fmla="*/ 460632 h 921549"/>
                    <a:gd name="connsiteX130" fmla="*/ 923133 w 941119"/>
                    <a:gd name="connsiteY130" fmla="*/ 460846 h 921549"/>
                    <a:gd name="connsiteX131" fmla="*/ 940621 w 941119"/>
                    <a:gd name="connsiteY131" fmla="*/ 461522 h 921549"/>
                    <a:gd name="connsiteX132" fmla="*/ 937561 w 941119"/>
                    <a:gd name="connsiteY132" fmla="*/ 461806 h 921549"/>
                    <a:gd name="connsiteX133" fmla="*/ 906694 w 941119"/>
                    <a:gd name="connsiteY133" fmla="*/ 461949 h 921549"/>
                    <a:gd name="connsiteX134" fmla="*/ 900557 w 941119"/>
                    <a:gd name="connsiteY134" fmla="*/ 462482 h 921549"/>
                    <a:gd name="connsiteX135" fmla="*/ 895967 w 941119"/>
                    <a:gd name="connsiteY135" fmla="*/ 462838 h 921549"/>
                    <a:gd name="connsiteX136" fmla="*/ 881040 w 941119"/>
                    <a:gd name="connsiteY136" fmla="*/ 462945 h 921549"/>
                    <a:gd name="connsiteX137" fmla="*/ 870811 w 941119"/>
                    <a:gd name="connsiteY137" fmla="*/ 463639 h 921549"/>
                    <a:gd name="connsiteX138" fmla="*/ 860546 w 941119"/>
                    <a:gd name="connsiteY138" fmla="*/ 463959 h 921549"/>
                    <a:gd name="connsiteX139" fmla="*/ 850316 w 941119"/>
                    <a:gd name="connsiteY139" fmla="*/ 464688 h 921549"/>
                    <a:gd name="connsiteX140" fmla="*/ 844677 w 941119"/>
                    <a:gd name="connsiteY140" fmla="*/ 464955 h 921549"/>
                    <a:gd name="connsiteX141" fmla="*/ 832401 w 941119"/>
                    <a:gd name="connsiteY141" fmla="*/ 465809 h 921549"/>
                    <a:gd name="connsiteX142" fmla="*/ 827793 w 941119"/>
                    <a:gd name="connsiteY142" fmla="*/ 466005 h 921549"/>
                    <a:gd name="connsiteX143" fmla="*/ 818596 w 941119"/>
                    <a:gd name="connsiteY143" fmla="*/ 466788 h 921549"/>
                    <a:gd name="connsiteX144" fmla="*/ 817066 w 941119"/>
                    <a:gd name="connsiteY144" fmla="*/ 466966 h 921549"/>
                    <a:gd name="connsiteX145" fmla="*/ 800200 w 941119"/>
                    <a:gd name="connsiteY145" fmla="*/ 468264 h 921549"/>
                    <a:gd name="connsiteX146" fmla="*/ 785416 w 941119"/>
                    <a:gd name="connsiteY146" fmla="*/ 469777 h 921549"/>
                    <a:gd name="connsiteX147" fmla="*/ 773194 w 941119"/>
                    <a:gd name="connsiteY147" fmla="*/ 471182 h 921549"/>
                    <a:gd name="connsiteX148" fmla="*/ 762004 w 941119"/>
                    <a:gd name="connsiteY148" fmla="*/ 472481 h 921549"/>
                    <a:gd name="connsiteX149" fmla="*/ 751881 w 941119"/>
                    <a:gd name="connsiteY149" fmla="*/ 474117 h 921549"/>
                    <a:gd name="connsiteX150" fmla="*/ 724075 w 941119"/>
                    <a:gd name="connsiteY150" fmla="*/ 478654 h 921549"/>
                    <a:gd name="connsiteX151" fmla="*/ 689063 w 941119"/>
                    <a:gd name="connsiteY151" fmla="*/ 486606 h 921549"/>
                    <a:gd name="connsiteX152" fmla="*/ 637061 w 941119"/>
                    <a:gd name="connsiteY152" fmla="*/ 504272 h 921549"/>
                    <a:gd name="connsiteX153" fmla="*/ 592069 w 941119"/>
                    <a:gd name="connsiteY153" fmla="*/ 528948 h 921549"/>
                    <a:gd name="connsiteX154" fmla="*/ 567073 w 941119"/>
                    <a:gd name="connsiteY154" fmla="*/ 549531 h 921549"/>
                    <a:gd name="connsiteX155" fmla="*/ 560153 w 941119"/>
                    <a:gd name="connsiteY155" fmla="*/ 556434 h 921549"/>
                    <a:gd name="connsiteX156" fmla="*/ 541312 w 941119"/>
                    <a:gd name="connsiteY156" fmla="*/ 578797 h 921549"/>
                    <a:gd name="connsiteX157" fmla="*/ 520355 w 941119"/>
                    <a:gd name="connsiteY157" fmla="*/ 613524 h 921549"/>
                    <a:gd name="connsiteX158" fmla="*/ 507350 w 941119"/>
                    <a:gd name="connsiteY158" fmla="*/ 644266 h 921549"/>
                    <a:gd name="connsiteX159" fmla="*/ 493314 w 941119"/>
                    <a:gd name="connsiteY159" fmla="*/ 692034 h 921549"/>
                    <a:gd name="connsiteX160" fmla="*/ 487514 w 941119"/>
                    <a:gd name="connsiteY160" fmla="*/ 720143 h 921549"/>
                    <a:gd name="connsiteX161" fmla="*/ 483137 w 941119"/>
                    <a:gd name="connsiteY161" fmla="*/ 747985 h 921549"/>
                    <a:gd name="connsiteX162" fmla="*/ 479971 w 941119"/>
                    <a:gd name="connsiteY162" fmla="*/ 771860 h 921549"/>
                    <a:gd name="connsiteX163" fmla="*/ 478281 w 941119"/>
                    <a:gd name="connsiteY163" fmla="*/ 786092 h 921549"/>
                    <a:gd name="connsiteX164" fmla="*/ 476929 w 941119"/>
                    <a:gd name="connsiteY164" fmla="*/ 802442 h 921549"/>
                    <a:gd name="connsiteX165" fmla="*/ 475310 w 941119"/>
                    <a:gd name="connsiteY165" fmla="*/ 822367 h 921549"/>
                    <a:gd name="connsiteX166" fmla="*/ 475185 w 941119"/>
                    <a:gd name="connsiteY166" fmla="*/ 823381 h 921549"/>
                    <a:gd name="connsiteX167" fmla="*/ 474064 w 941119"/>
                    <a:gd name="connsiteY167" fmla="*/ 844392 h 921549"/>
                    <a:gd name="connsiteX168" fmla="*/ 473246 w 941119"/>
                    <a:gd name="connsiteY168" fmla="*/ 859264 h 921549"/>
                    <a:gd name="connsiteX169" fmla="*/ 473015 w 941119"/>
                    <a:gd name="connsiteY169" fmla="*/ 869014 h 921549"/>
                    <a:gd name="connsiteX170" fmla="*/ 472178 w 941119"/>
                    <a:gd name="connsiteY170" fmla="*/ 884883 h 921549"/>
                    <a:gd name="connsiteX171" fmla="*/ 472036 w 941119"/>
                    <a:gd name="connsiteY171" fmla="*/ 888992 h 921549"/>
                    <a:gd name="connsiteX172" fmla="*/ 471912 w 941119"/>
                    <a:gd name="connsiteY172" fmla="*/ 916265 h 921549"/>
                    <a:gd name="connsiteX173" fmla="*/ 471965 w 941119"/>
                    <a:gd name="connsiteY173" fmla="*/ 921371 h 9215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</a:cxnLst>
                  <a:rect l="l" t="t" r="r" b="b"/>
                  <a:pathLst>
                    <a:path w="941119" h="921549">
                      <a:moveTo>
                        <a:pt x="471965" y="921371"/>
                      </a:moveTo>
                      <a:cubicBezTo>
                        <a:pt x="470378" y="916840"/>
                        <a:pt x="469718" y="912036"/>
                        <a:pt x="470026" y="907245"/>
                      </a:cubicBezTo>
                      <a:cubicBezTo>
                        <a:pt x="470026" y="900396"/>
                        <a:pt x="470026" y="893529"/>
                        <a:pt x="470026" y="886680"/>
                      </a:cubicBezTo>
                      <a:cubicBezTo>
                        <a:pt x="470102" y="882398"/>
                        <a:pt x="469859" y="878115"/>
                        <a:pt x="469296" y="873871"/>
                      </a:cubicBezTo>
                      <a:cubicBezTo>
                        <a:pt x="468951" y="870115"/>
                        <a:pt x="468857" y="866342"/>
                        <a:pt x="469012" y="862574"/>
                      </a:cubicBezTo>
                      <a:cubicBezTo>
                        <a:pt x="469012" y="858126"/>
                        <a:pt x="469279" y="853678"/>
                        <a:pt x="468211" y="849266"/>
                      </a:cubicBezTo>
                      <a:cubicBezTo>
                        <a:pt x="468003" y="847907"/>
                        <a:pt x="467937" y="846530"/>
                        <a:pt x="468016" y="845157"/>
                      </a:cubicBezTo>
                      <a:cubicBezTo>
                        <a:pt x="467891" y="840211"/>
                        <a:pt x="468229" y="835229"/>
                        <a:pt x="467144" y="830301"/>
                      </a:cubicBezTo>
                      <a:cubicBezTo>
                        <a:pt x="466896" y="828432"/>
                        <a:pt x="466838" y="826542"/>
                        <a:pt x="466966" y="824662"/>
                      </a:cubicBezTo>
                      <a:cubicBezTo>
                        <a:pt x="467130" y="821746"/>
                        <a:pt x="466872" y="818823"/>
                        <a:pt x="466201" y="815980"/>
                      </a:cubicBezTo>
                      <a:cubicBezTo>
                        <a:pt x="466059" y="815489"/>
                        <a:pt x="466005" y="814977"/>
                        <a:pt x="466041" y="814468"/>
                      </a:cubicBezTo>
                      <a:cubicBezTo>
                        <a:pt x="466414" y="808277"/>
                        <a:pt x="465027" y="802192"/>
                        <a:pt x="464813" y="796037"/>
                      </a:cubicBezTo>
                      <a:cubicBezTo>
                        <a:pt x="464635" y="791091"/>
                        <a:pt x="463746" y="786199"/>
                        <a:pt x="463176" y="781271"/>
                      </a:cubicBezTo>
                      <a:cubicBezTo>
                        <a:pt x="463038" y="780428"/>
                        <a:pt x="462943" y="779579"/>
                        <a:pt x="462892" y="778727"/>
                      </a:cubicBezTo>
                      <a:cubicBezTo>
                        <a:pt x="462629" y="773263"/>
                        <a:pt x="462034" y="767821"/>
                        <a:pt x="461113" y="762431"/>
                      </a:cubicBezTo>
                      <a:cubicBezTo>
                        <a:pt x="460686" y="759388"/>
                        <a:pt x="460401" y="756329"/>
                        <a:pt x="459992" y="753286"/>
                      </a:cubicBezTo>
                      <a:cubicBezTo>
                        <a:pt x="458498" y="742452"/>
                        <a:pt x="456754" y="731671"/>
                        <a:pt x="454904" y="720890"/>
                      </a:cubicBezTo>
                      <a:cubicBezTo>
                        <a:pt x="452420" y="705871"/>
                        <a:pt x="449159" y="690989"/>
                        <a:pt x="445137" y="676307"/>
                      </a:cubicBezTo>
                      <a:cubicBezTo>
                        <a:pt x="440458" y="659107"/>
                        <a:pt x="434573" y="642259"/>
                        <a:pt x="427524" y="625888"/>
                      </a:cubicBezTo>
                      <a:cubicBezTo>
                        <a:pt x="420559" y="609848"/>
                        <a:pt x="411982" y="594559"/>
                        <a:pt x="401924" y="580256"/>
                      </a:cubicBezTo>
                      <a:cubicBezTo>
                        <a:pt x="396960" y="573068"/>
                        <a:pt x="391427" y="566292"/>
                        <a:pt x="385378" y="559992"/>
                      </a:cubicBezTo>
                      <a:cubicBezTo>
                        <a:pt x="384293" y="558889"/>
                        <a:pt x="383333" y="557680"/>
                        <a:pt x="382372" y="556434"/>
                      </a:cubicBezTo>
                      <a:cubicBezTo>
                        <a:pt x="380666" y="554280"/>
                        <a:pt x="378714" y="552333"/>
                        <a:pt x="376554" y="550635"/>
                      </a:cubicBezTo>
                      <a:cubicBezTo>
                        <a:pt x="375722" y="550037"/>
                        <a:pt x="374925" y="549389"/>
                        <a:pt x="374170" y="548695"/>
                      </a:cubicBezTo>
                      <a:cubicBezTo>
                        <a:pt x="369525" y="544134"/>
                        <a:pt x="364594" y="539873"/>
                        <a:pt x="359404" y="535940"/>
                      </a:cubicBezTo>
                      <a:cubicBezTo>
                        <a:pt x="352144" y="530209"/>
                        <a:pt x="344501" y="524984"/>
                        <a:pt x="336526" y="520302"/>
                      </a:cubicBezTo>
                      <a:cubicBezTo>
                        <a:pt x="319182" y="510227"/>
                        <a:pt x="300888" y="501885"/>
                        <a:pt x="281909" y="495395"/>
                      </a:cubicBezTo>
                      <a:cubicBezTo>
                        <a:pt x="267490" y="490476"/>
                        <a:pt x="252821" y="486320"/>
                        <a:pt x="237966" y="482942"/>
                      </a:cubicBezTo>
                      <a:cubicBezTo>
                        <a:pt x="226473" y="480291"/>
                        <a:pt x="214927" y="477853"/>
                        <a:pt x="203239" y="476199"/>
                      </a:cubicBezTo>
                      <a:cubicBezTo>
                        <a:pt x="192760" y="474722"/>
                        <a:pt x="182335" y="472641"/>
                        <a:pt x="171839" y="471449"/>
                      </a:cubicBezTo>
                      <a:cubicBezTo>
                        <a:pt x="167444" y="470933"/>
                        <a:pt x="162943" y="470239"/>
                        <a:pt x="158585" y="470043"/>
                      </a:cubicBezTo>
                      <a:cubicBezTo>
                        <a:pt x="154226" y="469848"/>
                        <a:pt x="149690" y="469047"/>
                        <a:pt x="145349" y="468496"/>
                      </a:cubicBezTo>
                      <a:cubicBezTo>
                        <a:pt x="144341" y="468325"/>
                        <a:pt x="143326" y="468206"/>
                        <a:pt x="142306" y="468140"/>
                      </a:cubicBezTo>
                      <a:cubicBezTo>
                        <a:pt x="139033" y="468140"/>
                        <a:pt x="135795" y="467410"/>
                        <a:pt x="132611" y="467339"/>
                      </a:cubicBezTo>
                      <a:cubicBezTo>
                        <a:pt x="126420" y="467197"/>
                        <a:pt x="120353" y="465863"/>
                        <a:pt x="114180" y="466023"/>
                      </a:cubicBezTo>
                      <a:cubicBezTo>
                        <a:pt x="111788" y="466194"/>
                        <a:pt x="109383" y="465971"/>
                        <a:pt x="107063" y="465364"/>
                      </a:cubicBezTo>
                      <a:cubicBezTo>
                        <a:pt x="106570" y="465201"/>
                        <a:pt x="106053" y="465123"/>
                        <a:pt x="105533" y="465133"/>
                      </a:cubicBezTo>
                      <a:cubicBezTo>
                        <a:pt x="97972" y="465489"/>
                        <a:pt x="90518" y="464101"/>
                        <a:pt x="82975" y="463977"/>
                      </a:cubicBezTo>
                      <a:cubicBezTo>
                        <a:pt x="77838" y="464155"/>
                        <a:pt x="72695" y="463886"/>
                        <a:pt x="67604" y="463176"/>
                      </a:cubicBezTo>
                      <a:cubicBezTo>
                        <a:pt x="64708" y="462883"/>
                        <a:pt x="61794" y="462812"/>
                        <a:pt x="58887" y="462963"/>
                      </a:cubicBezTo>
                      <a:cubicBezTo>
                        <a:pt x="52037" y="462767"/>
                        <a:pt x="45170" y="463425"/>
                        <a:pt x="38374" y="462073"/>
                      </a:cubicBezTo>
                      <a:cubicBezTo>
                        <a:pt x="37010" y="461918"/>
                        <a:pt x="35634" y="461888"/>
                        <a:pt x="34265" y="461984"/>
                      </a:cubicBezTo>
                      <a:lnTo>
                        <a:pt x="4892" y="461931"/>
                      </a:lnTo>
                      <a:cubicBezTo>
                        <a:pt x="3677" y="462016"/>
                        <a:pt x="2458" y="461815"/>
                        <a:pt x="1334" y="461344"/>
                      </a:cubicBezTo>
                      <a:cubicBezTo>
                        <a:pt x="2348" y="461255"/>
                        <a:pt x="3380" y="461095"/>
                        <a:pt x="4394" y="461077"/>
                      </a:cubicBezTo>
                      <a:lnTo>
                        <a:pt x="22416" y="460952"/>
                      </a:lnTo>
                      <a:cubicBezTo>
                        <a:pt x="25991" y="461127"/>
                        <a:pt x="29574" y="460876"/>
                        <a:pt x="33090" y="460205"/>
                      </a:cubicBezTo>
                      <a:cubicBezTo>
                        <a:pt x="34449" y="459994"/>
                        <a:pt x="35828" y="459935"/>
                        <a:pt x="37200" y="460027"/>
                      </a:cubicBezTo>
                      <a:cubicBezTo>
                        <a:pt x="43035" y="460027"/>
                        <a:pt x="48853" y="460027"/>
                        <a:pt x="54688" y="460027"/>
                      </a:cubicBezTo>
                      <a:cubicBezTo>
                        <a:pt x="58111" y="460079"/>
                        <a:pt x="61533" y="459848"/>
                        <a:pt x="64918" y="459334"/>
                      </a:cubicBezTo>
                      <a:cubicBezTo>
                        <a:pt x="67984" y="459010"/>
                        <a:pt x="71070" y="458908"/>
                        <a:pt x="74151" y="459031"/>
                      </a:cubicBezTo>
                      <a:cubicBezTo>
                        <a:pt x="78781" y="459232"/>
                        <a:pt x="83420" y="458953"/>
                        <a:pt x="87992" y="458195"/>
                      </a:cubicBezTo>
                      <a:cubicBezTo>
                        <a:pt x="89689" y="457960"/>
                        <a:pt x="91405" y="457894"/>
                        <a:pt x="93116" y="457999"/>
                      </a:cubicBezTo>
                      <a:cubicBezTo>
                        <a:pt x="97226" y="458202"/>
                        <a:pt x="101346" y="457921"/>
                        <a:pt x="105391" y="457163"/>
                      </a:cubicBezTo>
                      <a:cubicBezTo>
                        <a:pt x="106750" y="456951"/>
                        <a:pt x="108129" y="456891"/>
                        <a:pt x="109501" y="456985"/>
                      </a:cubicBezTo>
                      <a:cubicBezTo>
                        <a:pt x="113269" y="457163"/>
                        <a:pt x="117046" y="456877"/>
                        <a:pt x="120744" y="456131"/>
                      </a:cubicBezTo>
                      <a:cubicBezTo>
                        <a:pt x="121919" y="455930"/>
                        <a:pt x="123113" y="455870"/>
                        <a:pt x="124302" y="455953"/>
                      </a:cubicBezTo>
                      <a:cubicBezTo>
                        <a:pt x="127048" y="456103"/>
                        <a:pt x="129801" y="455839"/>
                        <a:pt x="132468" y="455171"/>
                      </a:cubicBezTo>
                      <a:cubicBezTo>
                        <a:pt x="132964" y="455021"/>
                        <a:pt x="133482" y="454962"/>
                        <a:pt x="133998" y="454993"/>
                      </a:cubicBezTo>
                      <a:cubicBezTo>
                        <a:pt x="139335" y="455384"/>
                        <a:pt x="144530" y="453907"/>
                        <a:pt x="149850" y="453747"/>
                      </a:cubicBezTo>
                      <a:cubicBezTo>
                        <a:pt x="154262" y="453623"/>
                        <a:pt x="158745" y="452680"/>
                        <a:pt x="163050" y="452128"/>
                      </a:cubicBezTo>
                      <a:cubicBezTo>
                        <a:pt x="166964" y="451648"/>
                        <a:pt x="170878" y="451310"/>
                        <a:pt x="174774" y="450794"/>
                      </a:cubicBezTo>
                      <a:cubicBezTo>
                        <a:pt x="181036" y="449940"/>
                        <a:pt x="187228" y="448926"/>
                        <a:pt x="193543" y="448125"/>
                      </a:cubicBezTo>
                      <a:cubicBezTo>
                        <a:pt x="200499" y="447254"/>
                        <a:pt x="207384" y="445973"/>
                        <a:pt x="214251" y="444656"/>
                      </a:cubicBezTo>
                      <a:cubicBezTo>
                        <a:pt x="218290" y="443874"/>
                        <a:pt x="222364" y="443322"/>
                        <a:pt x="226367" y="442450"/>
                      </a:cubicBezTo>
                      <a:cubicBezTo>
                        <a:pt x="244963" y="438563"/>
                        <a:pt x="263323" y="433621"/>
                        <a:pt x="281357" y="427649"/>
                      </a:cubicBezTo>
                      <a:cubicBezTo>
                        <a:pt x="296960" y="422374"/>
                        <a:pt x="312103" y="415829"/>
                        <a:pt x="326634" y="408079"/>
                      </a:cubicBezTo>
                      <a:cubicBezTo>
                        <a:pt x="339643" y="401148"/>
                        <a:pt x="351963" y="392993"/>
                        <a:pt x="363425" y="383724"/>
                      </a:cubicBezTo>
                      <a:cubicBezTo>
                        <a:pt x="372173" y="376544"/>
                        <a:pt x="380335" y="368680"/>
                        <a:pt x="387834" y="360205"/>
                      </a:cubicBezTo>
                      <a:cubicBezTo>
                        <a:pt x="396875" y="350126"/>
                        <a:pt x="404875" y="339159"/>
                        <a:pt x="411708" y="327470"/>
                      </a:cubicBezTo>
                      <a:cubicBezTo>
                        <a:pt x="415925" y="320212"/>
                        <a:pt x="420195" y="312971"/>
                        <a:pt x="423681" y="305321"/>
                      </a:cubicBezTo>
                      <a:cubicBezTo>
                        <a:pt x="430088" y="291460"/>
                        <a:pt x="435585" y="277198"/>
                        <a:pt x="440138" y="262624"/>
                      </a:cubicBezTo>
                      <a:cubicBezTo>
                        <a:pt x="444158" y="249530"/>
                        <a:pt x="447699" y="236329"/>
                        <a:pt x="450527" y="222915"/>
                      </a:cubicBezTo>
                      <a:cubicBezTo>
                        <a:pt x="452129" y="215390"/>
                        <a:pt x="453801" y="207882"/>
                        <a:pt x="455082" y="200286"/>
                      </a:cubicBezTo>
                      <a:cubicBezTo>
                        <a:pt x="456363" y="192689"/>
                        <a:pt x="457448" y="185110"/>
                        <a:pt x="458640" y="177514"/>
                      </a:cubicBezTo>
                      <a:cubicBezTo>
                        <a:pt x="459191" y="173956"/>
                        <a:pt x="459743" y="170398"/>
                        <a:pt x="460419" y="166840"/>
                      </a:cubicBezTo>
                      <a:cubicBezTo>
                        <a:pt x="460917" y="163975"/>
                        <a:pt x="460881" y="161058"/>
                        <a:pt x="461415" y="158176"/>
                      </a:cubicBezTo>
                      <a:cubicBezTo>
                        <a:pt x="462234" y="153817"/>
                        <a:pt x="462340" y="149280"/>
                        <a:pt x="462803" y="144922"/>
                      </a:cubicBezTo>
                      <a:cubicBezTo>
                        <a:pt x="463319" y="139994"/>
                        <a:pt x="463870" y="135083"/>
                        <a:pt x="464422" y="130155"/>
                      </a:cubicBezTo>
                      <a:cubicBezTo>
                        <a:pt x="464562" y="129662"/>
                        <a:pt x="464651" y="129155"/>
                        <a:pt x="464689" y="128643"/>
                      </a:cubicBezTo>
                      <a:cubicBezTo>
                        <a:pt x="464368" y="122630"/>
                        <a:pt x="466005" y="116741"/>
                        <a:pt x="465881" y="110728"/>
                      </a:cubicBezTo>
                      <a:cubicBezTo>
                        <a:pt x="465758" y="108500"/>
                        <a:pt x="465987" y="106267"/>
                        <a:pt x="466557" y="104110"/>
                      </a:cubicBezTo>
                      <a:cubicBezTo>
                        <a:pt x="466720" y="103617"/>
                        <a:pt x="466799" y="103100"/>
                        <a:pt x="466788" y="102580"/>
                      </a:cubicBezTo>
                      <a:cubicBezTo>
                        <a:pt x="466397" y="95197"/>
                        <a:pt x="467998" y="87921"/>
                        <a:pt x="467944" y="80538"/>
                      </a:cubicBezTo>
                      <a:cubicBezTo>
                        <a:pt x="467823" y="76775"/>
                        <a:pt x="468069" y="73010"/>
                        <a:pt x="468674" y="69294"/>
                      </a:cubicBezTo>
                      <a:cubicBezTo>
                        <a:pt x="468983" y="66566"/>
                        <a:pt x="469078" y="63818"/>
                        <a:pt x="468958" y="61075"/>
                      </a:cubicBezTo>
                      <a:cubicBezTo>
                        <a:pt x="469101" y="55738"/>
                        <a:pt x="468585" y="50401"/>
                        <a:pt x="469795" y="45188"/>
                      </a:cubicBezTo>
                      <a:cubicBezTo>
                        <a:pt x="469988" y="43833"/>
                        <a:pt x="470029" y="42460"/>
                        <a:pt x="469919" y="41096"/>
                      </a:cubicBezTo>
                      <a:cubicBezTo>
                        <a:pt x="469919" y="30795"/>
                        <a:pt x="470079" y="20512"/>
                        <a:pt x="470026" y="10230"/>
                      </a:cubicBezTo>
                      <a:cubicBezTo>
                        <a:pt x="470088" y="7168"/>
                        <a:pt x="470741" y="4148"/>
                        <a:pt x="471947" y="1334"/>
                      </a:cubicBezTo>
                      <a:lnTo>
                        <a:pt x="471947" y="5462"/>
                      </a:lnTo>
                      <a:cubicBezTo>
                        <a:pt x="471947" y="13183"/>
                        <a:pt x="471947" y="20886"/>
                        <a:pt x="472054" y="28589"/>
                      </a:cubicBezTo>
                      <a:cubicBezTo>
                        <a:pt x="471995" y="32700"/>
                        <a:pt x="472239" y="36808"/>
                        <a:pt x="472783" y="40883"/>
                      </a:cubicBezTo>
                      <a:cubicBezTo>
                        <a:pt x="473128" y="44465"/>
                        <a:pt x="473223" y="48068"/>
                        <a:pt x="473068" y="51664"/>
                      </a:cubicBezTo>
                      <a:cubicBezTo>
                        <a:pt x="473193" y="57143"/>
                        <a:pt x="472819" y="62605"/>
                        <a:pt x="473904" y="68067"/>
                      </a:cubicBezTo>
                      <a:cubicBezTo>
                        <a:pt x="474171" y="70429"/>
                        <a:pt x="474237" y="72809"/>
                        <a:pt x="474100" y="75183"/>
                      </a:cubicBezTo>
                      <a:cubicBezTo>
                        <a:pt x="473904" y="79121"/>
                        <a:pt x="474173" y="83068"/>
                        <a:pt x="474900" y="86942"/>
                      </a:cubicBezTo>
                      <a:cubicBezTo>
                        <a:pt x="475098" y="88117"/>
                        <a:pt x="475164" y="89311"/>
                        <a:pt x="475096" y="90500"/>
                      </a:cubicBezTo>
                      <a:cubicBezTo>
                        <a:pt x="474922" y="94955"/>
                        <a:pt x="475219" y="99416"/>
                        <a:pt x="475986" y="103808"/>
                      </a:cubicBezTo>
                      <a:cubicBezTo>
                        <a:pt x="476210" y="105333"/>
                        <a:pt x="476263" y="106878"/>
                        <a:pt x="476146" y="108415"/>
                      </a:cubicBezTo>
                      <a:cubicBezTo>
                        <a:pt x="476012" y="110988"/>
                        <a:pt x="476263" y="113567"/>
                        <a:pt x="476893" y="116065"/>
                      </a:cubicBezTo>
                      <a:cubicBezTo>
                        <a:pt x="477041" y="116561"/>
                        <a:pt x="477101" y="117079"/>
                        <a:pt x="477071" y="117595"/>
                      </a:cubicBezTo>
                      <a:cubicBezTo>
                        <a:pt x="476715" y="123271"/>
                        <a:pt x="478085" y="128821"/>
                        <a:pt x="478316" y="134479"/>
                      </a:cubicBezTo>
                      <a:cubicBezTo>
                        <a:pt x="478530" y="139407"/>
                        <a:pt x="479455" y="144299"/>
                        <a:pt x="480095" y="149227"/>
                      </a:cubicBezTo>
                      <a:cubicBezTo>
                        <a:pt x="480487" y="152607"/>
                        <a:pt x="480771" y="156023"/>
                        <a:pt x="481163" y="159421"/>
                      </a:cubicBezTo>
                      <a:cubicBezTo>
                        <a:pt x="483600" y="180129"/>
                        <a:pt x="487123" y="200659"/>
                        <a:pt x="491339" y="221083"/>
                      </a:cubicBezTo>
                      <a:cubicBezTo>
                        <a:pt x="495486" y="241209"/>
                        <a:pt x="501124" y="260999"/>
                        <a:pt x="508204" y="280290"/>
                      </a:cubicBezTo>
                      <a:cubicBezTo>
                        <a:pt x="515675" y="301299"/>
                        <a:pt x="525842" y="321247"/>
                        <a:pt x="538448" y="339639"/>
                      </a:cubicBezTo>
                      <a:cubicBezTo>
                        <a:pt x="542878" y="345955"/>
                        <a:pt x="547521" y="352092"/>
                        <a:pt x="552556" y="357928"/>
                      </a:cubicBezTo>
                      <a:cubicBezTo>
                        <a:pt x="557146" y="363265"/>
                        <a:pt x="562092" y="368246"/>
                        <a:pt x="567073" y="373210"/>
                      </a:cubicBezTo>
                      <a:cubicBezTo>
                        <a:pt x="573448" y="379424"/>
                        <a:pt x="580293" y="385133"/>
                        <a:pt x="587550" y="390289"/>
                      </a:cubicBezTo>
                      <a:cubicBezTo>
                        <a:pt x="594471" y="395341"/>
                        <a:pt x="601694" y="399949"/>
                        <a:pt x="609077" y="404325"/>
                      </a:cubicBezTo>
                      <a:cubicBezTo>
                        <a:pt x="620349" y="410876"/>
                        <a:pt x="632106" y="416549"/>
                        <a:pt x="644249" y="421297"/>
                      </a:cubicBezTo>
                      <a:cubicBezTo>
                        <a:pt x="660441" y="427810"/>
                        <a:pt x="677090" y="433128"/>
                        <a:pt x="694062" y="437202"/>
                      </a:cubicBezTo>
                      <a:cubicBezTo>
                        <a:pt x="704363" y="439657"/>
                        <a:pt x="714681" y="442148"/>
                        <a:pt x="725106" y="444087"/>
                      </a:cubicBezTo>
                      <a:cubicBezTo>
                        <a:pt x="732312" y="445439"/>
                        <a:pt x="739517" y="446898"/>
                        <a:pt x="746846" y="447645"/>
                      </a:cubicBezTo>
                      <a:cubicBezTo>
                        <a:pt x="755155" y="448570"/>
                        <a:pt x="763392" y="450171"/>
                        <a:pt x="771664" y="451328"/>
                      </a:cubicBezTo>
                      <a:cubicBezTo>
                        <a:pt x="776076" y="451933"/>
                        <a:pt x="780560" y="452164"/>
                        <a:pt x="784936" y="452644"/>
                      </a:cubicBezTo>
                      <a:cubicBezTo>
                        <a:pt x="790024" y="453178"/>
                        <a:pt x="795112" y="453836"/>
                        <a:pt x="800200" y="454423"/>
                      </a:cubicBezTo>
                      <a:cubicBezTo>
                        <a:pt x="801552" y="454566"/>
                        <a:pt x="802922" y="454655"/>
                        <a:pt x="804292" y="454672"/>
                      </a:cubicBezTo>
                      <a:cubicBezTo>
                        <a:pt x="806689" y="454575"/>
                        <a:pt x="809085" y="454827"/>
                        <a:pt x="811408" y="455420"/>
                      </a:cubicBezTo>
                      <a:cubicBezTo>
                        <a:pt x="811734" y="455535"/>
                        <a:pt x="812077" y="455589"/>
                        <a:pt x="812422" y="455580"/>
                      </a:cubicBezTo>
                      <a:cubicBezTo>
                        <a:pt x="818453" y="455242"/>
                        <a:pt x="824342" y="456683"/>
                        <a:pt x="830337" y="456754"/>
                      </a:cubicBezTo>
                      <a:cubicBezTo>
                        <a:pt x="833424" y="456581"/>
                        <a:pt x="836520" y="456838"/>
                        <a:pt x="839535" y="457519"/>
                      </a:cubicBezTo>
                      <a:cubicBezTo>
                        <a:pt x="840031" y="457667"/>
                        <a:pt x="840549" y="457727"/>
                        <a:pt x="841065" y="457697"/>
                      </a:cubicBezTo>
                      <a:cubicBezTo>
                        <a:pt x="851010" y="457305"/>
                        <a:pt x="860866" y="459280"/>
                        <a:pt x="870829" y="458871"/>
                      </a:cubicBezTo>
                      <a:cubicBezTo>
                        <a:pt x="873739" y="458656"/>
                        <a:pt x="876666" y="458876"/>
                        <a:pt x="879510" y="459529"/>
                      </a:cubicBezTo>
                      <a:cubicBezTo>
                        <a:pt x="880859" y="459773"/>
                        <a:pt x="882232" y="459857"/>
                        <a:pt x="883602" y="459778"/>
                      </a:cubicBezTo>
                      <a:cubicBezTo>
                        <a:pt x="889082" y="459778"/>
                        <a:pt x="894579" y="459778"/>
                        <a:pt x="900059" y="459885"/>
                      </a:cubicBezTo>
                      <a:cubicBezTo>
                        <a:pt x="904513" y="459778"/>
                        <a:pt x="908970" y="460029"/>
                        <a:pt x="913384" y="460632"/>
                      </a:cubicBezTo>
                      <a:cubicBezTo>
                        <a:pt x="916621" y="460979"/>
                        <a:pt x="919883" y="461052"/>
                        <a:pt x="923133" y="460846"/>
                      </a:cubicBezTo>
                      <a:cubicBezTo>
                        <a:pt x="928970" y="460760"/>
                        <a:pt x="934807" y="460986"/>
                        <a:pt x="940621" y="461522"/>
                      </a:cubicBezTo>
                      <a:cubicBezTo>
                        <a:pt x="939589" y="461629"/>
                        <a:pt x="938575" y="461789"/>
                        <a:pt x="937561" y="461806"/>
                      </a:cubicBezTo>
                      <a:lnTo>
                        <a:pt x="906694" y="461949"/>
                      </a:lnTo>
                      <a:cubicBezTo>
                        <a:pt x="904636" y="461913"/>
                        <a:pt x="902578" y="462093"/>
                        <a:pt x="900557" y="462482"/>
                      </a:cubicBezTo>
                      <a:cubicBezTo>
                        <a:pt x="899043" y="462762"/>
                        <a:pt x="897506" y="462881"/>
                        <a:pt x="895967" y="462838"/>
                      </a:cubicBezTo>
                      <a:cubicBezTo>
                        <a:pt x="890985" y="462838"/>
                        <a:pt x="886022" y="462838"/>
                        <a:pt x="881040" y="462945"/>
                      </a:cubicBezTo>
                      <a:cubicBezTo>
                        <a:pt x="877618" y="462927"/>
                        <a:pt x="874200" y="463160"/>
                        <a:pt x="870811" y="463639"/>
                      </a:cubicBezTo>
                      <a:cubicBezTo>
                        <a:pt x="867400" y="463968"/>
                        <a:pt x="863970" y="464076"/>
                        <a:pt x="860546" y="463959"/>
                      </a:cubicBezTo>
                      <a:cubicBezTo>
                        <a:pt x="857119" y="463838"/>
                        <a:pt x="853691" y="464082"/>
                        <a:pt x="850316" y="464688"/>
                      </a:cubicBezTo>
                      <a:cubicBezTo>
                        <a:pt x="848450" y="464966"/>
                        <a:pt x="846561" y="465055"/>
                        <a:pt x="844677" y="464955"/>
                      </a:cubicBezTo>
                      <a:cubicBezTo>
                        <a:pt x="840565" y="464795"/>
                        <a:pt x="836450" y="465082"/>
                        <a:pt x="832401" y="465809"/>
                      </a:cubicBezTo>
                      <a:cubicBezTo>
                        <a:pt x="830876" y="466035"/>
                        <a:pt x="829332" y="466101"/>
                        <a:pt x="827793" y="466005"/>
                      </a:cubicBezTo>
                      <a:cubicBezTo>
                        <a:pt x="824707" y="465829"/>
                        <a:pt x="821609" y="466092"/>
                        <a:pt x="818596" y="466788"/>
                      </a:cubicBezTo>
                      <a:cubicBezTo>
                        <a:pt x="818101" y="466944"/>
                        <a:pt x="817582" y="467005"/>
                        <a:pt x="817066" y="466966"/>
                      </a:cubicBezTo>
                      <a:cubicBezTo>
                        <a:pt x="811391" y="466539"/>
                        <a:pt x="805787" y="467695"/>
                        <a:pt x="800200" y="468264"/>
                      </a:cubicBezTo>
                      <a:cubicBezTo>
                        <a:pt x="795290" y="468762"/>
                        <a:pt x="790327" y="469065"/>
                        <a:pt x="785416" y="469777"/>
                      </a:cubicBezTo>
                      <a:cubicBezTo>
                        <a:pt x="781378" y="470364"/>
                        <a:pt x="777286" y="470862"/>
                        <a:pt x="773194" y="471182"/>
                      </a:cubicBezTo>
                      <a:cubicBezTo>
                        <a:pt x="769458" y="471484"/>
                        <a:pt x="765722" y="471965"/>
                        <a:pt x="762004" y="472481"/>
                      </a:cubicBezTo>
                      <a:cubicBezTo>
                        <a:pt x="758624" y="472943"/>
                        <a:pt x="755279" y="473762"/>
                        <a:pt x="751881" y="474117"/>
                      </a:cubicBezTo>
                      <a:cubicBezTo>
                        <a:pt x="742541" y="475149"/>
                        <a:pt x="733308" y="476928"/>
                        <a:pt x="724075" y="478654"/>
                      </a:cubicBezTo>
                      <a:cubicBezTo>
                        <a:pt x="712315" y="480860"/>
                        <a:pt x="700609" y="483493"/>
                        <a:pt x="689063" y="486606"/>
                      </a:cubicBezTo>
                      <a:cubicBezTo>
                        <a:pt x="671320" y="491214"/>
                        <a:pt x="653939" y="497119"/>
                        <a:pt x="637061" y="504272"/>
                      </a:cubicBezTo>
                      <a:cubicBezTo>
                        <a:pt x="621276" y="510972"/>
                        <a:pt x="606203" y="519240"/>
                        <a:pt x="592069" y="528948"/>
                      </a:cubicBezTo>
                      <a:cubicBezTo>
                        <a:pt x="583147" y="535061"/>
                        <a:pt x="574784" y="541947"/>
                        <a:pt x="567073" y="549531"/>
                      </a:cubicBezTo>
                      <a:cubicBezTo>
                        <a:pt x="564778" y="551844"/>
                        <a:pt x="562483" y="554157"/>
                        <a:pt x="560153" y="556434"/>
                      </a:cubicBezTo>
                      <a:cubicBezTo>
                        <a:pt x="553214" y="563307"/>
                        <a:pt x="546908" y="570791"/>
                        <a:pt x="541312" y="578797"/>
                      </a:cubicBezTo>
                      <a:cubicBezTo>
                        <a:pt x="533346" y="589752"/>
                        <a:pt x="526335" y="601369"/>
                        <a:pt x="520355" y="613524"/>
                      </a:cubicBezTo>
                      <a:cubicBezTo>
                        <a:pt x="515516" y="623558"/>
                        <a:pt x="511181" y="633805"/>
                        <a:pt x="507350" y="644266"/>
                      </a:cubicBezTo>
                      <a:cubicBezTo>
                        <a:pt x="501720" y="659893"/>
                        <a:pt x="497032" y="675844"/>
                        <a:pt x="493314" y="692034"/>
                      </a:cubicBezTo>
                      <a:cubicBezTo>
                        <a:pt x="491143" y="701356"/>
                        <a:pt x="489275" y="710749"/>
                        <a:pt x="487514" y="720143"/>
                      </a:cubicBezTo>
                      <a:cubicBezTo>
                        <a:pt x="485753" y="729536"/>
                        <a:pt x="484383" y="738663"/>
                        <a:pt x="483137" y="747985"/>
                      </a:cubicBezTo>
                      <a:cubicBezTo>
                        <a:pt x="482088" y="755937"/>
                        <a:pt x="481163" y="763996"/>
                        <a:pt x="479971" y="771860"/>
                      </a:cubicBezTo>
                      <a:cubicBezTo>
                        <a:pt x="479259" y="776592"/>
                        <a:pt x="479811" y="781467"/>
                        <a:pt x="478281" y="786092"/>
                      </a:cubicBezTo>
                      <a:cubicBezTo>
                        <a:pt x="478241" y="791568"/>
                        <a:pt x="477788" y="797033"/>
                        <a:pt x="476929" y="802442"/>
                      </a:cubicBezTo>
                      <a:cubicBezTo>
                        <a:pt x="476253" y="809077"/>
                        <a:pt x="476733" y="815802"/>
                        <a:pt x="475310" y="822367"/>
                      </a:cubicBezTo>
                      <a:cubicBezTo>
                        <a:pt x="475233" y="822700"/>
                        <a:pt x="475192" y="823039"/>
                        <a:pt x="475185" y="823381"/>
                      </a:cubicBezTo>
                      <a:cubicBezTo>
                        <a:pt x="475452" y="830497"/>
                        <a:pt x="474349" y="837400"/>
                        <a:pt x="474064" y="844392"/>
                      </a:cubicBezTo>
                      <a:cubicBezTo>
                        <a:pt x="474128" y="849362"/>
                        <a:pt x="473856" y="854331"/>
                        <a:pt x="473246" y="859264"/>
                      </a:cubicBezTo>
                      <a:cubicBezTo>
                        <a:pt x="472927" y="862504"/>
                        <a:pt x="472851" y="865763"/>
                        <a:pt x="473015" y="869014"/>
                      </a:cubicBezTo>
                      <a:cubicBezTo>
                        <a:pt x="472872" y="874351"/>
                        <a:pt x="473370" y="879688"/>
                        <a:pt x="472178" y="884883"/>
                      </a:cubicBezTo>
                      <a:cubicBezTo>
                        <a:pt x="471988" y="886244"/>
                        <a:pt x="471940" y="887621"/>
                        <a:pt x="472036" y="888992"/>
                      </a:cubicBezTo>
                      <a:cubicBezTo>
                        <a:pt x="472036" y="898089"/>
                        <a:pt x="471995" y="907180"/>
                        <a:pt x="471912" y="916265"/>
                      </a:cubicBezTo>
                      <a:cubicBezTo>
                        <a:pt x="471947" y="917955"/>
                        <a:pt x="471965" y="919663"/>
                        <a:pt x="471965" y="92137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 sz="3400"/>
                </a:p>
              </p:txBody>
            </p:sp>
            <p:sp>
              <p:nvSpPr>
                <p:cNvPr id="84" name="图形 136"/>
                <p:cNvSpPr/>
                <p:nvPr/>
              </p:nvSpPr>
              <p:spPr>
                <a:xfrm rot="1396695">
                  <a:off x="2460154" y="3885557"/>
                  <a:ext cx="198511" cy="194386"/>
                </a:xfrm>
                <a:custGeom>
                  <a:avLst/>
                  <a:gdLst>
                    <a:gd name="connsiteX0" fmla="*/ 471965 w 941119"/>
                    <a:gd name="connsiteY0" fmla="*/ 921371 h 921549"/>
                    <a:gd name="connsiteX1" fmla="*/ 470026 w 941119"/>
                    <a:gd name="connsiteY1" fmla="*/ 907245 h 921549"/>
                    <a:gd name="connsiteX2" fmla="*/ 470026 w 941119"/>
                    <a:gd name="connsiteY2" fmla="*/ 886680 h 921549"/>
                    <a:gd name="connsiteX3" fmla="*/ 469296 w 941119"/>
                    <a:gd name="connsiteY3" fmla="*/ 873871 h 921549"/>
                    <a:gd name="connsiteX4" fmla="*/ 469012 w 941119"/>
                    <a:gd name="connsiteY4" fmla="*/ 862574 h 921549"/>
                    <a:gd name="connsiteX5" fmla="*/ 468211 w 941119"/>
                    <a:gd name="connsiteY5" fmla="*/ 849266 h 921549"/>
                    <a:gd name="connsiteX6" fmla="*/ 468016 w 941119"/>
                    <a:gd name="connsiteY6" fmla="*/ 845157 h 921549"/>
                    <a:gd name="connsiteX7" fmla="*/ 467144 w 941119"/>
                    <a:gd name="connsiteY7" fmla="*/ 830301 h 921549"/>
                    <a:gd name="connsiteX8" fmla="*/ 466966 w 941119"/>
                    <a:gd name="connsiteY8" fmla="*/ 824662 h 921549"/>
                    <a:gd name="connsiteX9" fmla="*/ 466201 w 941119"/>
                    <a:gd name="connsiteY9" fmla="*/ 815980 h 921549"/>
                    <a:gd name="connsiteX10" fmla="*/ 466041 w 941119"/>
                    <a:gd name="connsiteY10" fmla="*/ 814468 h 921549"/>
                    <a:gd name="connsiteX11" fmla="*/ 464813 w 941119"/>
                    <a:gd name="connsiteY11" fmla="*/ 796037 h 921549"/>
                    <a:gd name="connsiteX12" fmla="*/ 463176 w 941119"/>
                    <a:gd name="connsiteY12" fmla="*/ 781271 h 921549"/>
                    <a:gd name="connsiteX13" fmla="*/ 462892 w 941119"/>
                    <a:gd name="connsiteY13" fmla="*/ 778727 h 921549"/>
                    <a:gd name="connsiteX14" fmla="*/ 461113 w 941119"/>
                    <a:gd name="connsiteY14" fmla="*/ 762431 h 921549"/>
                    <a:gd name="connsiteX15" fmla="*/ 459992 w 941119"/>
                    <a:gd name="connsiteY15" fmla="*/ 753286 h 921549"/>
                    <a:gd name="connsiteX16" fmla="*/ 454904 w 941119"/>
                    <a:gd name="connsiteY16" fmla="*/ 720890 h 921549"/>
                    <a:gd name="connsiteX17" fmla="*/ 445137 w 941119"/>
                    <a:gd name="connsiteY17" fmla="*/ 676307 h 921549"/>
                    <a:gd name="connsiteX18" fmla="*/ 427524 w 941119"/>
                    <a:gd name="connsiteY18" fmla="*/ 625888 h 921549"/>
                    <a:gd name="connsiteX19" fmla="*/ 401924 w 941119"/>
                    <a:gd name="connsiteY19" fmla="*/ 580256 h 921549"/>
                    <a:gd name="connsiteX20" fmla="*/ 385378 w 941119"/>
                    <a:gd name="connsiteY20" fmla="*/ 559992 h 921549"/>
                    <a:gd name="connsiteX21" fmla="*/ 382372 w 941119"/>
                    <a:gd name="connsiteY21" fmla="*/ 556434 h 921549"/>
                    <a:gd name="connsiteX22" fmla="*/ 376554 w 941119"/>
                    <a:gd name="connsiteY22" fmla="*/ 550635 h 921549"/>
                    <a:gd name="connsiteX23" fmla="*/ 374170 w 941119"/>
                    <a:gd name="connsiteY23" fmla="*/ 548695 h 921549"/>
                    <a:gd name="connsiteX24" fmla="*/ 359404 w 941119"/>
                    <a:gd name="connsiteY24" fmla="*/ 535940 h 921549"/>
                    <a:gd name="connsiteX25" fmla="*/ 336526 w 941119"/>
                    <a:gd name="connsiteY25" fmla="*/ 520302 h 921549"/>
                    <a:gd name="connsiteX26" fmla="*/ 281909 w 941119"/>
                    <a:gd name="connsiteY26" fmla="*/ 495395 h 921549"/>
                    <a:gd name="connsiteX27" fmla="*/ 237966 w 941119"/>
                    <a:gd name="connsiteY27" fmla="*/ 482942 h 921549"/>
                    <a:gd name="connsiteX28" fmla="*/ 203239 w 941119"/>
                    <a:gd name="connsiteY28" fmla="*/ 476199 h 921549"/>
                    <a:gd name="connsiteX29" fmla="*/ 171839 w 941119"/>
                    <a:gd name="connsiteY29" fmla="*/ 471449 h 921549"/>
                    <a:gd name="connsiteX30" fmla="*/ 158585 w 941119"/>
                    <a:gd name="connsiteY30" fmla="*/ 470043 h 921549"/>
                    <a:gd name="connsiteX31" fmla="*/ 145349 w 941119"/>
                    <a:gd name="connsiteY31" fmla="*/ 468496 h 921549"/>
                    <a:gd name="connsiteX32" fmla="*/ 142306 w 941119"/>
                    <a:gd name="connsiteY32" fmla="*/ 468140 h 921549"/>
                    <a:gd name="connsiteX33" fmla="*/ 132611 w 941119"/>
                    <a:gd name="connsiteY33" fmla="*/ 467339 h 921549"/>
                    <a:gd name="connsiteX34" fmla="*/ 114180 w 941119"/>
                    <a:gd name="connsiteY34" fmla="*/ 466023 h 921549"/>
                    <a:gd name="connsiteX35" fmla="*/ 107063 w 941119"/>
                    <a:gd name="connsiteY35" fmla="*/ 465364 h 921549"/>
                    <a:gd name="connsiteX36" fmla="*/ 105533 w 941119"/>
                    <a:gd name="connsiteY36" fmla="*/ 465133 h 921549"/>
                    <a:gd name="connsiteX37" fmla="*/ 82975 w 941119"/>
                    <a:gd name="connsiteY37" fmla="*/ 463977 h 921549"/>
                    <a:gd name="connsiteX38" fmla="*/ 67604 w 941119"/>
                    <a:gd name="connsiteY38" fmla="*/ 463176 h 921549"/>
                    <a:gd name="connsiteX39" fmla="*/ 58887 w 941119"/>
                    <a:gd name="connsiteY39" fmla="*/ 462963 h 921549"/>
                    <a:gd name="connsiteX40" fmla="*/ 38374 w 941119"/>
                    <a:gd name="connsiteY40" fmla="*/ 462073 h 921549"/>
                    <a:gd name="connsiteX41" fmla="*/ 34265 w 941119"/>
                    <a:gd name="connsiteY41" fmla="*/ 461984 h 921549"/>
                    <a:gd name="connsiteX42" fmla="*/ 4892 w 941119"/>
                    <a:gd name="connsiteY42" fmla="*/ 461931 h 921549"/>
                    <a:gd name="connsiteX43" fmla="*/ 1334 w 941119"/>
                    <a:gd name="connsiteY43" fmla="*/ 461344 h 921549"/>
                    <a:gd name="connsiteX44" fmla="*/ 4394 w 941119"/>
                    <a:gd name="connsiteY44" fmla="*/ 461077 h 921549"/>
                    <a:gd name="connsiteX45" fmla="*/ 22416 w 941119"/>
                    <a:gd name="connsiteY45" fmla="*/ 460952 h 921549"/>
                    <a:gd name="connsiteX46" fmla="*/ 33090 w 941119"/>
                    <a:gd name="connsiteY46" fmla="*/ 460205 h 921549"/>
                    <a:gd name="connsiteX47" fmla="*/ 37200 w 941119"/>
                    <a:gd name="connsiteY47" fmla="*/ 460027 h 921549"/>
                    <a:gd name="connsiteX48" fmla="*/ 54688 w 941119"/>
                    <a:gd name="connsiteY48" fmla="*/ 460027 h 921549"/>
                    <a:gd name="connsiteX49" fmla="*/ 64918 w 941119"/>
                    <a:gd name="connsiteY49" fmla="*/ 459334 h 921549"/>
                    <a:gd name="connsiteX50" fmla="*/ 74151 w 941119"/>
                    <a:gd name="connsiteY50" fmla="*/ 459031 h 921549"/>
                    <a:gd name="connsiteX51" fmla="*/ 87992 w 941119"/>
                    <a:gd name="connsiteY51" fmla="*/ 458195 h 921549"/>
                    <a:gd name="connsiteX52" fmla="*/ 93116 w 941119"/>
                    <a:gd name="connsiteY52" fmla="*/ 457999 h 921549"/>
                    <a:gd name="connsiteX53" fmla="*/ 105391 w 941119"/>
                    <a:gd name="connsiteY53" fmla="*/ 457163 h 921549"/>
                    <a:gd name="connsiteX54" fmla="*/ 109501 w 941119"/>
                    <a:gd name="connsiteY54" fmla="*/ 456985 h 921549"/>
                    <a:gd name="connsiteX55" fmla="*/ 120744 w 941119"/>
                    <a:gd name="connsiteY55" fmla="*/ 456131 h 921549"/>
                    <a:gd name="connsiteX56" fmla="*/ 124302 w 941119"/>
                    <a:gd name="connsiteY56" fmla="*/ 455953 h 921549"/>
                    <a:gd name="connsiteX57" fmla="*/ 132468 w 941119"/>
                    <a:gd name="connsiteY57" fmla="*/ 455171 h 921549"/>
                    <a:gd name="connsiteX58" fmla="*/ 133998 w 941119"/>
                    <a:gd name="connsiteY58" fmla="*/ 454993 h 921549"/>
                    <a:gd name="connsiteX59" fmla="*/ 149850 w 941119"/>
                    <a:gd name="connsiteY59" fmla="*/ 453747 h 921549"/>
                    <a:gd name="connsiteX60" fmla="*/ 163050 w 941119"/>
                    <a:gd name="connsiteY60" fmla="*/ 452128 h 921549"/>
                    <a:gd name="connsiteX61" fmla="*/ 174774 w 941119"/>
                    <a:gd name="connsiteY61" fmla="*/ 450794 h 921549"/>
                    <a:gd name="connsiteX62" fmla="*/ 193543 w 941119"/>
                    <a:gd name="connsiteY62" fmla="*/ 448125 h 921549"/>
                    <a:gd name="connsiteX63" fmla="*/ 214251 w 941119"/>
                    <a:gd name="connsiteY63" fmla="*/ 444656 h 921549"/>
                    <a:gd name="connsiteX64" fmla="*/ 226367 w 941119"/>
                    <a:gd name="connsiteY64" fmla="*/ 442450 h 921549"/>
                    <a:gd name="connsiteX65" fmla="*/ 281357 w 941119"/>
                    <a:gd name="connsiteY65" fmla="*/ 427649 h 921549"/>
                    <a:gd name="connsiteX66" fmla="*/ 326634 w 941119"/>
                    <a:gd name="connsiteY66" fmla="*/ 408079 h 921549"/>
                    <a:gd name="connsiteX67" fmla="*/ 363425 w 941119"/>
                    <a:gd name="connsiteY67" fmla="*/ 383724 h 921549"/>
                    <a:gd name="connsiteX68" fmla="*/ 387834 w 941119"/>
                    <a:gd name="connsiteY68" fmla="*/ 360205 h 921549"/>
                    <a:gd name="connsiteX69" fmla="*/ 411708 w 941119"/>
                    <a:gd name="connsiteY69" fmla="*/ 327470 h 921549"/>
                    <a:gd name="connsiteX70" fmla="*/ 423681 w 941119"/>
                    <a:gd name="connsiteY70" fmla="*/ 305321 h 921549"/>
                    <a:gd name="connsiteX71" fmla="*/ 440138 w 941119"/>
                    <a:gd name="connsiteY71" fmla="*/ 262624 h 921549"/>
                    <a:gd name="connsiteX72" fmla="*/ 450527 w 941119"/>
                    <a:gd name="connsiteY72" fmla="*/ 222915 h 921549"/>
                    <a:gd name="connsiteX73" fmla="*/ 455082 w 941119"/>
                    <a:gd name="connsiteY73" fmla="*/ 200286 h 921549"/>
                    <a:gd name="connsiteX74" fmla="*/ 458640 w 941119"/>
                    <a:gd name="connsiteY74" fmla="*/ 177514 h 921549"/>
                    <a:gd name="connsiteX75" fmla="*/ 460419 w 941119"/>
                    <a:gd name="connsiteY75" fmla="*/ 166840 h 921549"/>
                    <a:gd name="connsiteX76" fmla="*/ 461415 w 941119"/>
                    <a:gd name="connsiteY76" fmla="*/ 158176 h 921549"/>
                    <a:gd name="connsiteX77" fmla="*/ 462803 w 941119"/>
                    <a:gd name="connsiteY77" fmla="*/ 144922 h 921549"/>
                    <a:gd name="connsiteX78" fmla="*/ 464422 w 941119"/>
                    <a:gd name="connsiteY78" fmla="*/ 130155 h 921549"/>
                    <a:gd name="connsiteX79" fmla="*/ 464689 w 941119"/>
                    <a:gd name="connsiteY79" fmla="*/ 128643 h 921549"/>
                    <a:gd name="connsiteX80" fmla="*/ 465881 w 941119"/>
                    <a:gd name="connsiteY80" fmla="*/ 110728 h 921549"/>
                    <a:gd name="connsiteX81" fmla="*/ 466557 w 941119"/>
                    <a:gd name="connsiteY81" fmla="*/ 104110 h 921549"/>
                    <a:gd name="connsiteX82" fmla="*/ 466788 w 941119"/>
                    <a:gd name="connsiteY82" fmla="*/ 102580 h 921549"/>
                    <a:gd name="connsiteX83" fmla="*/ 467944 w 941119"/>
                    <a:gd name="connsiteY83" fmla="*/ 80538 h 921549"/>
                    <a:gd name="connsiteX84" fmla="*/ 468674 w 941119"/>
                    <a:gd name="connsiteY84" fmla="*/ 69294 h 921549"/>
                    <a:gd name="connsiteX85" fmla="*/ 468958 w 941119"/>
                    <a:gd name="connsiteY85" fmla="*/ 61075 h 921549"/>
                    <a:gd name="connsiteX86" fmla="*/ 469795 w 941119"/>
                    <a:gd name="connsiteY86" fmla="*/ 45188 h 921549"/>
                    <a:gd name="connsiteX87" fmla="*/ 469919 w 941119"/>
                    <a:gd name="connsiteY87" fmla="*/ 41096 h 921549"/>
                    <a:gd name="connsiteX88" fmla="*/ 470026 w 941119"/>
                    <a:gd name="connsiteY88" fmla="*/ 10230 h 921549"/>
                    <a:gd name="connsiteX89" fmla="*/ 471947 w 941119"/>
                    <a:gd name="connsiteY89" fmla="*/ 1334 h 921549"/>
                    <a:gd name="connsiteX90" fmla="*/ 471947 w 941119"/>
                    <a:gd name="connsiteY90" fmla="*/ 5462 h 921549"/>
                    <a:gd name="connsiteX91" fmla="*/ 472054 w 941119"/>
                    <a:gd name="connsiteY91" fmla="*/ 28589 h 921549"/>
                    <a:gd name="connsiteX92" fmla="*/ 472783 w 941119"/>
                    <a:gd name="connsiteY92" fmla="*/ 40883 h 921549"/>
                    <a:gd name="connsiteX93" fmla="*/ 473068 w 941119"/>
                    <a:gd name="connsiteY93" fmla="*/ 51664 h 921549"/>
                    <a:gd name="connsiteX94" fmla="*/ 473904 w 941119"/>
                    <a:gd name="connsiteY94" fmla="*/ 68067 h 921549"/>
                    <a:gd name="connsiteX95" fmla="*/ 474100 w 941119"/>
                    <a:gd name="connsiteY95" fmla="*/ 75183 h 921549"/>
                    <a:gd name="connsiteX96" fmla="*/ 474900 w 941119"/>
                    <a:gd name="connsiteY96" fmla="*/ 86942 h 921549"/>
                    <a:gd name="connsiteX97" fmla="*/ 475096 w 941119"/>
                    <a:gd name="connsiteY97" fmla="*/ 90500 h 921549"/>
                    <a:gd name="connsiteX98" fmla="*/ 475986 w 941119"/>
                    <a:gd name="connsiteY98" fmla="*/ 103808 h 921549"/>
                    <a:gd name="connsiteX99" fmla="*/ 476146 w 941119"/>
                    <a:gd name="connsiteY99" fmla="*/ 108415 h 921549"/>
                    <a:gd name="connsiteX100" fmla="*/ 476893 w 941119"/>
                    <a:gd name="connsiteY100" fmla="*/ 116065 h 921549"/>
                    <a:gd name="connsiteX101" fmla="*/ 477071 w 941119"/>
                    <a:gd name="connsiteY101" fmla="*/ 117595 h 921549"/>
                    <a:gd name="connsiteX102" fmla="*/ 478316 w 941119"/>
                    <a:gd name="connsiteY102" fmla="*/ 134479 h 921549"/>
                    <a:gd name="connsiteX103" fmla="*/ 480095 w 941119"/>
                    <a:gd name="connsiteY103" fmla="*/ 149227 h 921549"/>
                    <a:gd name="connsiteX104" fmla="*/ 481163 w 941119"/>
                    <a:gd name="connsiteY104" fmla="*/ 159421 h 921549"/>
                    <a:gd name="connsiteX105" fmla="*/ 491339 w 941119"/>
                    <a:gd name="connsiteY105" fmla="*/ 221083 h 921549"/>
                    <a:gd name="connsiteX106" fmla="*/ 508204 w 941119"/>
                    <a:gd name="connsiteY106" fmla="*/ 280290 h 921549"/>
                    <a:gd name="connsiteX107" fmla="*/ 538448 w 941119"/>
                    <a:gd name="connsiteY107" fmla="*/ 339639 h 921549"/>
                    <a:gd name="connsiteX108" fmla="*/ 552556 w 941119"/>
                    <a:gd name="connsiteY108" fmla="*/ 357928 h 921549"/>
                    <a:gd name="connsiteX109" fmla="*/ 567073 w 941119"/>
                    <a:gd name="connsiteY109" fmla="*/ 373210 h 921549"/>
                    <a:gd name="connsiteX110" fmla="*/ 587550 w 941119"/>
                    <a:gd name="connsiteY110" fmla="*/ 390289 h 921549"/>
                    <a:gd name="connsiteX111" fmla="*/ 609077 w 941119"/>
                    <a:gd name="connsiteY111" fmla="*/ 404325 h 921549"/>
                    <a:gd name="connsiteX112" fmla="*/ 644249 w 941119"/>
                    <a:gd name="connsiteY112" fmla="*/ 421297 h 921549"/>
                    <a:gd name="connsiteX113" fmla="*/ 694062 w 941119"/>
                    <a:gd name="connsiteY113" fmla="*/ 437202 h 921549"/>
                    <a:gd name="connsiteX114" fmla="*/ 725106 w 941119"/>
                    <a:gd name="connsiteY114" fmla="*/ 444087 h 921549"/>
                    <a:gd name="connsiteX115" fmla="*/ 746846 w 941119"/>
                    <a:gd name="connsiteY115" fmla="*/ 447645 h 921549"/>
                    <a:gd name="connsiteX116" fmla="*/ 771664 w 941119"/>
                    <a:gd name="connsiteY116" fmla="*/ 451328 h 921549"/>
                    <a:gd name="connsiteX117" fmla="*/ 784936 w 941119"/>
                    <a:gd name="connsiteY117" fmla="*/ 452644 h 921549"/>
                    <a:gd name="connsiteX118" fmla="*/ 800200 w 941119"/>
                    <a:gd name="connsiteY118" fmla="*/ 454423 h 921549"/>
                    <a:gd name="connsiteX119" fmla="*/ 804292 w 941119"/>
                    <a:gd name="connsiteY119" fmla="*/ 454672 h 921549"/>
                    <a:gd name="connsiteX120" fmla="*/ 811408 w 941119"/>
                    <a:gd name="connsiteY120" fmla="*/ 455420 h 921549"/>
                    <a:gd name="connsiteX121" fmla="*/ 812422 w 941119"/>
                    <a:gd name="connsiteY121" fmla="*/ 455580 h 921549"/>
                    <a:gd name="connsiteX122" fmla="*/ 830337 w 941119"/>
                    <a:gd name="connsiteY122" fmla="*/ 456754 h 921549"/>
                    <a:gd name="connsiteX123" fmla="*/ 839535 w 941119"/>
                    <a:gd name="connsiteY123" fmla="*/ 457519 h 921549"/>
                    <a:gd name="connsiteX124" fmla="*/ 841065 w 941119"/>
                    <a:gd name="connsiteY124" fmla="*/ 457697 h 921549"/>
                    <a:gd name="connsiteX125" fmla="*/ 870829 w 941119"/>
                    <a:gd name="connsiteY125" fmla="*/ 458871 h 921549"/>
                    <a:gd name="connsiteX126" fmla="*/ 879510 w 941119"/>
                    <a:gd name="connsiteY126" fmla="*/ 459529 h 921549"/>
                    <a:gd name="connsiteX127" fmla="*/ 883602 w 941119"/>
                    <a:gd name="connsiteY127" fmla="*/ 459778 h 921549"/>
                    <a:gd name="connsiteX128" fmla="*/ 900059 w 941119"/>
                    <a:gd name="connsiteY128" fmla="*/ 459885 h 921549"/>
                    <a:gd name="connsiteX129" fmla="*/ 913384 w 941119"/>
                    <a:gd name="connsiteY129" fmla="*/ 460632 h 921549"/>
                    <a:gd name="connsiteX130" fmla="*/ 923133 w 941119"/>
                    <a:gd name="connsiteY130" fmla="*/ 460846 h 921549"/>
                    <a:gd name="connsiteX131" fmla="*/ 940621 w 941119"/>
                    <a:gd name="connsiteY131" fmla="*/ 461522 h 921549"/>
                    <a:gd name="connsiteX132" fmla="*/ 937561 w 941119"/>
                    <a:gd name="connsiteY132" fmla="*/ 461806 h 921549"/>
                    <a:gd name="connsiteX133" fmla="*/ 906694 w 941119"/>
                    <a:gd name="connsiteY133" fmla="*/ 461949 h 921549"/>
                    <a:gd name="connsiteX134" fmla="*/ 900557 w 941119"/>
                    <a:gd name="connsiteY134" fmla="*/ 462482 h 921549"/>
                    <a:gd name="connsiteX135" fmla="*/ 895967 w 941119"/>
                    <a:gd name="connsiteY135" fmla="*/ 462838 h 921549"/>
                    <a:gd name="connsiteX136" fmla="*/ 881040 w 941119"/>
                    <a:gd name="connsiteY136" fmla="*/ 462945 h 921549"/>
                    <a:gd name="connsiteX137" fmla="*/ 870811 w 941119"/>
                    <a:gd name="connsiteY137" fmla="*/ 463639 h 921549"/>
                    <a:gd name="connsiteX138" fmla="*/ 860546 w 941119"/>
                    <a:gd name="connsiteY138" fmla="*/ 463959 h 921549"/>
                    <a:gd name="connsiteX139" fmla="*/ 850316 w 941119"/>
                    <a:gd name="connsiteY139" fmla="*/ 464688 h 921549"/>
                    <a:gd name="connsiteX140" fmla="*/ 844677 w 941119"/>
                    <a:gd name="connsiteY140" fmla="*/ 464955 h 921549"/>
                    <a:gd name="connsiteX141" fmla="*/ 832401 w 941119"/>
                    <a:gd name="connsiteY141" fmla="*/ 465809 h 921549"/>
                    <a:gd name="connsiteX142" fmla="*/ 827793 w 941119"/>
                    <a:gd name="connsiteY142" fmla="*/ 466005 h 921549"/>
                    <a:gd name="connsiteX143" fmla="*/ 818596 w 941119"/>
                    <a:gd name="connsiteY143" fmla="*/ 466788 h 921549"/>
                    <a:gd name="connsiteX144" fmla="*/ 817066 w 941119"/>
                    <a:gd name="connsiteY144" fmla="*/ 466966 h 921549"/>
                    <a:gd name="connsiteX145" fmla="*/ 800200 w 941119"/>
                    <a:gd name="connsiteY145" fmla="*/ 468264 h 921549"/>
                    <a:gd name="connsiteX146" fmla="*/ 785416 w 941119"/>
                    <a:gd name="connsiteY146" fmla="*/ 469777 h 921549"/>
                    <a:gd name="connsiteX147" fmla="*/ 773194 w 941119"/>
                    <a:gd name="connsiteY147" fmla="*/ 471182 h 921549"/>
                    <a:gd name="connsiteX148" fmla="*/ 762004 w 941119"/>
                    <a:gd name="connsiteY148" fmla="*/ 472481 h 921549"/>
                    <a:gd name="connsiteX149" fmla="*/ 751881 w 941119"/>
                    <a:gd name="connsiteY149" fmla="*/ 474117 h 921549"/>
                    <a:gd name="connsiteX150" fmla="*/ 724075 w 941119"/>
                    <a:gd name="connsiteY150" fmla="*/ 478654 h 921549"/>
                    <a:gd name="connsiteX151" fmla="*/ 689063 w 941119"/>
                    <a:gd name="connsiteY151" fmla="*/ 486606 h 921549"/>
                    <a:gd name="connsiteX152" fmla="*/ 637061 w 941119"/>
                    <a:gd name="connsiteY152" fmla="*/ 504272 h 921549"/>
                    <a:gd name="connsiteX153" fmla="*/ 592069 w 941119"/>
                    <a:gd name="connsiteY153" fmla="*/ 528948 h 921549"/>
                    <a:gd name="connsiteX154" fmla="*/ 567073 w 941119"/>
                    <a:gd name="connsiteY154" fmla="*/ 549531 h 921549"/>
                    <a:gd name="connsiteX155" fmla="*/ 560153 w 941119"/>
                    <a:gd name="connsiteY155" fmla="*/ 556434 h 921549"/>
                    <a:gd name="connsiteX156" fmla="*/ 541312 w 941119"/>
                    <a:gd name="connsiteY156" fmla="*/ 578797 h 921549"/>
                    <a:gd name="connsiteX157" fmla="*/ 520355 w 941119"/>
                    <a:gd name="connsiteY157" fmla="*/ 613524 h 921549"/>
                    <a:gd name="connsiteX158" fmla="*/ 507350 w 941119"/>
                    <a:gd name="connsiteY158" fmla="*/ 644266 h 921549"/>
                    <a:gd name="connsiteX159" fmla="*/ 493314 w 941119"/>
                    <a:gd name="connsiteY159" fmla="*/ 692034 h 921549"/>
                    <a:gd name="connsiteX160" fmla="*/ 487514 w 941119"/>
                    <a:gd name="connsiteY160" fmla="*/ 720143 h 921549"/>
                    <a:gd name="connsiteX161" fmla="*/ 483137 w 941119"/>
                    <a:gd name="connsiteY161" fmla="*/ 747985 h 921549"/>
                    <a:gd name="connsiteX162" fmla="*/ 479971 w 941119"/>
                    <a:gd name="connsiteY162" fmla="*/ 771860 h 921549"/>
                    <a:gd name="connsiteX163" fmla="*/ 478281 w 941119"/>
                    <a:gd name="connsiteY163" fmla="*/ 786092 h 921549"/>
                    <a:gd name="connsiteX164" fmla="*/ 476929 w 941119"/>
                    <a:gd name="connsiteY164" fmla="*/ 802442 h 921549"/>
                    <a:gd name="connsiteX165" fmla="*/ 475310 w 941119"/>
                    <a:gd name="connsiteY165" fmla="*/ 822367 h 921549"/>
                    <a:gd name="connsiteX166" fmla="*/ 475185 w 941119"/>
                    <a:gd name="connsiteY166" fmla="*/ 823381 h 921549"/>
                    <a:gd name="connsiteX167" fmla="*/ 474064 w 941119"/>
                    <a:gd name="connsiteY167" fmla="*/ 844392 h 921549"/>
                    <a:gd name="connsiteX168" fmla="*/ 473246 w 941119"/>
                    <a:gd name="connsiteY168" fmla="*/ 859264 h 921549"/>
                    <a:gd name="connsiteX169" fmla="*/ 473015 w 941119"/>
                    <a:gd name="connsiteY169" fmla="*/ 869014 h 921549"/>
                    <a:gd name="connsiteX170" fmla="*/ 472178 w 941119"/>
                    <a:gd name="connsiteY170" fmla="*/ 884883 h 921549"/>
                    <a:gd name="connsiteX171" fmla="*/ 472036 w 941119"/>
                    <a:gd name="connsiteY171" fmla="*/ 888992 h 921549"/>
                    <a:gd name="connsiteX172" fmla="*/ 471912 w 941119"/>
                    <a:gd name="connsiteY172" fmla="*/ 916265 h 921549"/>
                    <a:gd name="connsiteX173" fmla="*/ 471965 w 941119"/>
                    <a:gd name="connsiteY173" fmla="*/ 921371 h 9215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</a:cxnLst>
                  <a:rect l="l" t="t" r="r" b="b"/>
                  <a:pathLst>
                    <a:path w="941119" h="921549">
                      <a:moveTo>
                        <a:pt x="471965" y="921371"/>
                      </a:moveTo>
                      <a:cubicBezTo>
                        <a:pt x="470378" y="916840"/>
                        <a:pt x="469718" y="912036"/>
                        <a:pt x="470026" y="907245"/>
                      </a:cubicBezTo>
                      <a:cubicBezTo>
                        <a:pt x="470026" y="900396"/>
                        <a:pt x="470026" y="893529"/>
                        <a:pt x="470026" y="886680"/>
                      </a:cubicBezTo>
                      <a:cubicBezTo>
                        <a:pt x="470102" y="882398"/>
                        <a:pt x="469859" y="878115"/>
                        <a:pt x="469296" y="873871"/>
                      </a:cubicBezTo>
                      <a:cubicBezTo>
                        <a:pt x="468951" y="870115"/>
                        <a:pt x="468857" y="866342"/>
                        <a:pt x="469012" y="862574"/>
                      </a:cubicBezTo>
                      <a:cubicBezTo>
                        <a:pt x="469012" y="858126"/>
                        <a:pt x="469279" y="853678"/>
                        <a:pt x="468211" y="849266"/>
                      </a:cubicBezTo>
                      <a:cubicBezTo>
                        <a:pt x="468003" y="847907"/>
                        <a:pt x="467937" y="846530"/>
                        <a:pt x="468016" y="845157"/>
                      </a:cubicBezTo>
                      <a:cubicBezTo>
                        <a:pt x="467891" y="840211"/>
                        <a:pt x="468229" y="835229"/>
                        <a:pt x="467144" y="830301"/>
                      </a:cubicBezTo>
                      <a:cubicBezTo>
                        <a:pt x="466896" y="828432"/>
                        <a:pt x="466838" y="826542"/>
                        <a:pt x="466966" y="824662"/>
                      </a:cubicBezTo>
                      <a:cubicBezTo>
                        <a:pt x="467130" y="821746"/>
                        <a:pt x="466872" y="818823"/>
                        <a:pt x="466201" y="815980"/>
                      </a:cubicBezTo>
                      <a:cubicBezTo>
                        <a:pt x="466059" y="815489"/>
                        <a:pt x="466005" y="814977"/>
                        <a:pt x="466041" y="814468"/>
                      </a:cubicBezTo>
                      <a:cubicBezTo>
                        <a:pt x="466414" y="808277"/>
                        <a:pt x="465027" y="802192"/>
                        <a:pt x="464813" y="796037"/>
                      </a:cubicBezTo>
                      <a:cubicBezTo>
                        <a:pt x="464635" y="791091"/>
                        <a:pt x="463746" y="786199"/>
                        <a:pt x="463176" y="781271"/>
                      </a:cubicBezTo>
                      <a:cubicBezTo>
                        <a:pt x="463038" y="780428"/>
                        <a:pt x="462943" y="779579"/>
                        <a:pt x="462892" y="778727"/>
                      </a:cubicBezTo>
                      <a:cubicBezTo>
                        <a:pt x="462629" y="773263"/>
                        <a:pt x="462034" y="767821"/>
                        <a:pt x="461113" y="762431"/>
                      </a:cubicBezTo>
                      <a:cubicBezTo>
                        <a:pt x="460686" y="759388"/>
                        <a:pt x="460401" y="756329"/>
                        <a:pt x="459992" y="753286"/>
                      </a:cubicBezTo>
                      <a:cubicBezTo>
                        <a:pt x="458498" y="742452"/>
                        <a:pt x="456754" y="731671"/>
                        <a:pt x="454904" y="720890"/>
                      </a:cubicBezTo>
                      <a:cubicBezTo>
                        <a:pt x="452420" y="705871"/>
                        <a:pt x="449159" y="690989"/>
                        <a:pt x="445137" y="676307"/>
                      </a:cubicBezTo>
                      <a:cubicBezTo>
                        <a:pt x="440458" y="659107"/>
                        <a:pt x="434573" y="642259"/>
                        <a:pt x="427524" y="625888"/>
                      </a:cubicBezTo>
                      <a:cubicBezTo>
                        <a:pt x="420559" y="609848"/>
                        <a:pt x="411982" y="594559"/>
                        <a:pt x="401924" y="580256"/>
                      </a:cubicBezTo>
                      <a:cubicBezTo>
                        <a:pt x="396960" y="573068"/>
                        <a:pt x="391427" y="566292"/>
                        <a:pt x="385378" y="559992"/>
                      </a:cubicBezTo>
                      <a:cubicBezTo>
                        <a:pt x="384293" y="558889"/>
                        <a:pt x="383333" y="557680"/>
                        <a:pt x="382372" y="556434"/>
                      </a:cubicBezTo>
                      <a:cubicBezTo>
                        <a:pt x="380666" y="554280"/>
                        <a:pt x="378714" y="552333"/>
                        <a:pt x="376554" y="550635"/>
                      </a:cubicBezTo>
                      <a:cubicBezTo>
                        <a:pt x="375722" y="550037"/>
                        <a:pt x="374925" y="549389"/>
                        <a:pt x="374170" y="548695"/>
                      </a:cubicBezTo>
                      <a:cubicBezTo>
                        <a:pt x="369525" y="544134"/>
                        <a:pt x="364594" y="539873"/>
                        <a:pt x="359404" y="535940"/>
                      </a:cubicBezTo>
                      <a:cubicBezTo>
                        <a:pt x="352144" y="530209"/>
                        <a:pt x="344501" y="524984"/>
                        <a:pt x="336526" y="520302"/>
                      </a:cubicBezTo>
                      <a:cubicBezTo>
                        <a:pt x="319182" y="510227"/>
                        <a:pt x="300888" y="501885"/>
                        <a:pt x="281909" y="495395"/>
                      </a:cubicBezTo>
                      <a:cubicBezTo>
                        <a:pt x="267490" y="490476"/>
                        <a:pt x="252821" y="486320"/>
                        <a:pt x="237966" y="482942"/>
                      </a:cubicBezTo>
                      <a:cubicBezTo>
                        <a:pt x="226473" y="480291"/>
                        <a:pt x="214927" y="477853"/>
                        <a:pt x="203239" y="476199"/>
                      </a:cubicBezTo>
                      <a:cubicBezTo>
                        <a:pt x="192760" y="474722"/>
                        <a:pt x="182335" y="472641"/>
                        <a:pt x="171839" y="471449"/>
                      </a:cubicBezTo>
                      <a:cubicBezTo>
                        <a:pt x="167444" y="470933"/>
                        <a:pt x="162943" y="470239"/>
                        <a:pt x="158585" y="470043"/>
                      </a:cubicBezTo>
                      <a:cubicBezTo>
                        <a:pt x="154226" y="469848"/>
                        <a:pt x="149690" y="469047"/>
                        <a:pt x="145349" y="468496"/>
                      </a:cubicBezTo>
                      <a:cubicBezTo>
                        <a:pt x="144341" y="468325"/>
                        <a:pt x="143326" y="468206"/>
                        <a:pt x="142306" y="468140"/>
                      </a:cubicBezTo>
                      <a:cubicBezTo>
                        <a:pt x="139033" y="468140"/>
                        <a:pt x="135795" y="467410"/>
                        <a:pt x="132611" y="467339"/>
                      </a:cubicBezTo>
                      <a:cubicBezTo>
                        <a:pt x="126420" y="467197"/>
                        <a:pt x="120353" y="465863"/>
                        <a:pt x="114180" y="466023"/>
                      </a:cubicBezTo>
                      <a:cubicBezTo>
                        <a:pt x="111788" y="466194"/>
                        <a:pt x="109383" y="465971"/>
                        <a:pt x="107063" y="465364"/>
                      </a:cubicBezTo>
                      <a:cubicBezTo>
                        <a:pt x="106570" y="465201"/>
                        <a:pt x="106053" y="465123"/>
                        <a:pt x="105533" y="465133"/>
                      </a:cubicBezTo>
                      <a:cubicBezTo>
                        <a:pt x="97972" y="465489"/>
                        <a:pt x="90518" y="464101"/>
                        <a:pt x="82975" y="463977"/>
                      </a:cubicBezTo>
                      <a:cubicBezTo>
                        <a:pt x="77838" y="464155"/>
                        <a:pt x="72695" y="463886"/>
                        <a:pt x="67604" y="463176"/>
                      </a:cubicBezTo>
                      <a:cubicBezTo>
                        <a:pt x="64708" y="462883"/>
                        <a:pt x="61794" y="462812"/>
                        <a:pt x="58887" y="462963"/>
                      </a:cubicBezTo>
                      <a:cubicBezTo>
                        <a:pt x="52037" y="462767"/>
                        <a:pt x="45170" y="463425"/>
                        <a:pt x="38374" y="462073"/>
                      </a:cubicBezTo>
                      <a:cubicBezTo>
                        <a:pt x="37010" y="461918"/>
                        <a:pt x="35634" y="461888"/>
                        <a:pt x="34265" y="461984"/>
                      </a:cubicBezTo>
                      <a:lnTo>
                        <a:pt x="4892" y="461931"/>
                      </a:lnTo>
                      <a:cubicBezTo>
                        <a:pt x="3677" y="462016"/>
                        <a:pt x="2458" y="461815"/>
                        <a:pt x="1334" y="461344"/>
                      </a:cubicBezTo>
                      <a:cubicBezTo>
                        <a:pt x="2348" y="461255"/>
                        <a:pt x="3380" y="461095"/>
                        <a:pt x="4394" y="461077"/>
                      </a:cubicBezTo>
                      <a:lnTo>
                        <a:pt x="22416" y="460952"/>
                      </a:lnTo>
                      <a:cubicBezTo>
                        <a:pt x="25991" y="461127"/>
                        <a:pt x="29574" y="460876"/>
                        <a:pt x="33090" y="460205"/>
                      </a:cubicBezTo>
                      <a:cubicBezTo>
                        <a:pt x="34449" y="459994"/>
                        <a:pt x="35828" y="459935"/>
                        <a:pt x="37200" y="460027"/>
                      </a:cubicBezTo>
                      <a:cubicBezTo>
                        <a:pt x="43035" y="460027"/>
                        <a:pt x="48853" y="460027"/>
                        <a:pt x="54688" y="460027"/>
                      </a:cubicBezTo>
                      <a:cubicBezTo>
                        <a:pt x="58111" y="460079"/>
                        <a:pt x="61533" y="459848"/>
                        <a:pt x="64918" y="459334"/>
                      </a:cubicBezTo>
                      <a:cubicBezTo>
                        <a:pt x="67984" y="459010"/>
                        <a:pt x="71070" y="458908"/>
                        <a:pt x="74151" y="459031"/>
                      </a:cubicBezTo>
                      <a:cubicBezTo>
                        <a:pt x="78781" y="459232"/>
                        <a:pt x="83420" y="458953"/>
                        <a:pt x="87992" y="458195"/>
                      </a:cubicBezTo>
                      <a:cubicBezTo>
                        <a:pt x="89689" y="457960"/>
                        <a:pt x="91405" y="457894"/>
                        <a:pt x="93116" y="457999"/>
                      </a:cubicBezTo>
                      <a:cubicBezTo>
                        <a:pt x="97226" y="458202"/>
                        <a:pt x="101346" y="457921"/>
                        <a:pt x="105391" y="457163"/>
                      </a:cubicBezTo>
                      <a:cubicBezTo>
                        <a:pt x="106750" y="456951"/>
                        <a:pt x="108129" y="456891"/>
                        <a:pt x="109501" y="456985"/>
                      </a:cubicBezTo>
                      <a:cubicBezTo>
                        <a:pt x="113269" y="457163"/>
                        <a:pt x="117046" y="456877"/>
                        <a:pt x="120744" y="456131"/>
                      </a:cubicBezTo>
                      <a:cubicBezTo>
                        <a:pt x="121919" y="455930"/>
                        <a:pt x="123113" y="455870"/>
                        <a:pt x="124302" y="455953"/>
                      </a:cubicBezTo>
                      <a:cubicBezTo>
                        <a:pt x="127048" y="456103"/>
                        <a:pt x="129801" y="455839"/>
                        <a:pt x="132468" y="455171"/>
                      </a:cubicBezTo>
                      <a:cubicBezTo>
                        <a:pt x="132964" y="455021"/>
                        <a:pt x="133482" y="454962"/>
                        <a:pt x="133998" y="454993"/>
                      </a:cubicBezTo>
                      <a:cubicBezTo>
                        <a:pt x="139335" y="455384"/>
                        <a:pt x="144530" y="453907"/>
                        <a:pt x="149850" y="453747"/>
                      </a:cubicBezTo>
                      <a:cubicBezTo>
                        <a:pt x="154262" y="453623"/>
                        <a:pt x="158745" y="452680"/>
                        <a:pt x="163050" y="452128"/>
                      </a:cubicBezTo>
                      <a:cubicBezTo>
                        <a:pt x="166964" y="451648"/>
                        <a:pt x="170878" y="451310"/>
                        <a:pt x="174774" y="450794"/>
                      </a:cubicBezTo>
                      <a:cubicBezTo>
                        <a:pt x="181036" y="449940"/>
                        <a:pt x="187228" y="448926"/>
                        <a:pt x="193543" y="448125"/>
                      </a:cubicBezTo>
                      <a:cubicBezTo>
                        <a:pt x="200499" y="447254"/>
                        <a:pt x="207384" y="445973"/>
                        <a:pt x="214251" y="444656"/>
                      </a:cubicBezTo>
                      <a:cubicBezTo>
                        <a:pt x="218290" y="443874"/>
                        <a:pt x="222364" y="443322"/>
                        <a:pt x="226367" y="442450"/>
                      </a:cubicBezTo>
                      <a:cubicBezTo>
                        <a:pt x="244963" y="438563"/>
                        <a:pt x="263323" y="433621"/>
                        <a:pt x="281357" y="427649"/>
                      </a:cubicBezTo>
                      <a:cubicBezTo>
                        <a:pt x="296960" y="422374"/>
                        <a:pt x="312103" y="415829"/>
                        <a:pt x="326634" y="408079"/>
                      </a:cubicBezTo>
                      <a:cubicBezTo>
                        <a:pt x="339643" y="401148"/>
                        <a:pt x="351963" y="392993"/>
                        <a:pt x="363425" y="383724"/>
                      </a:cubicBezTo>
                      <a:cubicBezTo>
                        <a:pt x="372173" y="376544"/>
                        <a:pt x="380335" y="368680"/>
                        <a:pt x="387834" y="360205"/>
                      </a:cubicBezTo>
                      <a:cubicBezTo>
                        <a:pt x="396875" y="350126"/>
                        <a:pt x="404875" y="339159"/>
                        <a:pt x="411708" y="327470"/>
                      </a:cubicBezTo>
                      <a:cubicBezTo>
                        <a:pt x="415925" y="320212"/>
                        <a:pt x="420195" y="312971"/>
                        <a:pt x="423681" y="305321"/>
                      </a:cubicBezTo>
                      <a:cubicBezTo>
                        <a:pt x="430088" y="291460"/>
                        <a:pt x="435585" y="277198"/>
                        <a:pt x="440138" y="262624"/>
                      </a:cubicBezTo>
                      <a:cubicBezTo>
                        <a:pt x="444158" y="249530"/>
                        <a:pt x="447699" y="236329"/>
                        <a:pt x="450527" y="222915"/>
                      </a:cubicBezTo>
                      <a:cubicBezTo>
                        <a:pt x="452129" y="215390"/>
                        <a:pt x="453801" y="207882"/>
                        <a:pt x="455082" y="200286"/>
                      </a:cubicBezTo>
                      <a:cubicBezTo>
                        <a:pt x="456363" y="192689"/>
                        <a:pt x="457448" y="185110"/>
                        <a:pt x="458640" y="177514"/>
                      </a:cubicBezTo>
                      <a:cubicBezTo>
                        <a:pt x="459191" y="173956"/>
                        <a:pt x="459743" y="170398"/>
                        <a:pt x="460419" y="166840"/>
                      </a:cubicBezTo>
                      <a:cubicBezTo>
                        <a:pt x="460917" y="163975"/>
                        <a:pt x="460881" y="161058"/>
                        <a:pt x="461415" y="158176"/>
                      </a:cubicBezTo>
                      <a:cubicBezTo>
                        <a:pt x="462234" y="153817"/>
                        <a:pt x="462340" y="149280"/>
                        <a:pt x="462803" y="144922"/>
                      </a:cubicBezTo>
                      <a:cubicBezTo>
                        <a:pt x="463319" y="139994"/>
                        <a:pt x="463870" y="135083"/>
                        <a:pt x="464422" y="130155"/>
                      </a:cubicBezTo>
                      <a:cubicBezTo>
                        <a:pt x="464562" y="129662"/>
                        <a:pt x="464651" y="129155"/>
                        <a:pt x="464689" y="128643"/>
                      </a:cubicBezTo>
                      <a:cubicBezTo>
                        <a:pt x="464368" y="122630"/>
                        <a:pt x="466005" y="116741"/>
                        <a:pt x="465881" y="110728"/>
                      </a:cubicBezTo>
                      <a:cubicBezTo>
                        <a:pt x="465758" y="108500"/>
                        <a:pt x="465987" y="106267"/>
                        <a:pt x="466557" y="104110"/>
                      </a:cubicBezTo>
                      <a:cubicBezTo>
                        <a:pt x="466720" y="103617"/>
                        <a:pt x="466799" y="103100"/>
                        <a:pt x="466788" y="102580"/>
                      </a:cubicBezTo>
                      <a:cubicBezTo>
                        <a:pt x="466397" y="95197"/>
                        <a:pt x="467998" y="87921"/>
                        <a:pt x="467944" y="80538"/>
                      </a:cubicBezTo>
                      <a:cubicBezTo>
                        <a:pt x="467823" y="76775"/>
                        <a:pt x="468069" y="73010"/>
                        <a:pt x="468674" y="69294"/>
                      </a:cubicBezTo>
                      <a:cubicBezTo>
                        <a:pt x="468983" y="66566"/>
                        <a:pt x="469078" y="63818"/>
                        <a:pt x="468958" y="61075"/>
                      </a:cubicBezTo>
                      <a:cubicBezTo>
                        <a:pt x="469101" y="55738"/>
                        <a:pt x="468585" y="50401"/>
                        <a:pt x="469795" y="45188"/>
                      </a:cubicBezTo>
                      <a:cubicBezTo>
                        <a:pt x="469988" y="43833"/>
                        <a:pt x="470029" y="42460"/>
                        <a:pt x="469919" y="41096"/>
                      </a:cubicBezTo>
                      <a:cubicBezTo>
                        <a:pt x="469919" y="30795"/>
                        <a:pt x="470079" y="20512"/>
                        <a:pt x="470026" y="10230"/>
                      </a:cubicBezTo>
                      <a:cubicBezTo>
                        <a:pt x="470088" y="7168"/>
                        <a:pt x="470741" y="4148"/>
                        <a:pt x="471947" y="1334"/>
                      </a:cubicBezTo>
                      <a:lnTo>
                        <a:pt x="471947" y="5462"/>
                      </a:lnTo>
                      <a:cubicBezTo>
                        <a:pt x="471947" y="13183"/>
                        <a:pt x="471947" y="20886"/>
                        <a:pt x="472054" y="28589"/>
                      </a:cubicBezTo>
                      <a:cubicBezTo>
                        <a:pt x="471995" y="32700"/>
                        <a:pt x="472239" y="36808"/>
                        <a:pt x="472783" y="40883"/>
                      </a:cubicBezTo>
                      <a:cubicBezTo>
                        <a:pt x="473128" y="44465"/>
                        <a:pt x="473223" y="48068"/>
                        <a:pt x="473068" y="51664"/>
                      </a:cubicBezTo>
                      <a:cubicBezTo>
                        <a:pt x="473193" y="57143"/>
                        <a:pt x="472819" y="62605"/>
                        <a:pt x="473904" y="68067"/>
                      </a:cubicBezTo>
                      <a:cubicBezTo>
                        <a:pt x="474171" y="70429"/>
                        <a:pt x="474237" y="72809"/>
                        <a:pt x="474100" y="75183"/>
                      </a:cubicBezTo>
                      <a:cubicBezTo>
                        <a:pt x="473904" y="79121"/>
                        <a:pt x="474173" y="83068"/>
                        <a:pt x="474900" y="86942"/>
                      </a:cubicBezTo>
                      <a:cubicBezTo>
                        <a:pt x="475098" y="88117"/>
                        <a:pt x="475164" y="89311"/>
                        <a:pt x="475096" y="90500"/>
                      </a:cubicBezTo>
                      <a:cubicBezTo>
                        <a:pt x="474922" y="94955"/>
                        <a:pt x="475219" y="99416"/>
                        <a:pt x="475986" y="103808"/>
                      </a:cubicBezTo>
                      <a:cubicBezTo>
                        <a:pt x="476210" y="105333"/>
                        <a:pt x="476263" y="106878"/>
                        <a:pt x="476146" y="108415"/>
                      </a:cubicBezTo>
                      <a:cubicBezTo>
                        <a:pt x="476012" y="110988"/>
                        <a:pt x="476263" y="113567"/>
                        <a:pt x="476893" y="116065"/>
                      </a:cubicBezTo>
                      <a:cubicBezTo>
                        <a:pt x="477041" y="116561"/>
                        <a:pt x="477101" y="117079"/>
                        <a:pt x="477071" y="117595"/>
                      </a:cubicBezTo>
                      <a:cubicBezTo>
                        <a:pt x="476715" y="123271"/>
                        <a:pt x="478085" y="128821"/>
                        <a:pt x="478316" y="134479"/>
                      </a:cubicBezTo>
                      <a:cubicBezTo>
                        <a:pt x="478530" y="139407"/>
                        <a:pt x="479455" y="144299"/>
                        <a:pt x="480095" y="149227"/>
                      </a:cubicBezTo>
                      <a:cubicBezTo>
                        <a:pt x="480487" y="152607"/>
                        <a:pt x="480771" y="156023"/>
                        <a:pt x="481163" y="159421"/>
                      </a:cubicBezTo>
                      <a:cubicBezTo>
                        <a:pt x="483600" y="180129"/>
                        <a:pt x="487123" y="200659"/>
                        <a:pt x="491339" y="221083"/>
                      </a:cubicBezTo>
                      <a:cubicBezTo>
                        <a:pt x="495486" y="241209"/>
                        <a:pt x="501124" y="260999"/>
                        <a:pt x="508204" y="280290"/>
                      </a:cubicBezTo>
                      <a:cubicBezTo>
                        <a:pt x="515675" y="301299"/>
                        <a:pt x="525842" y="321247"/>
                        <a:pt x="538448" y="339639"/>
                      </a:cubicBezTo>
                      <a:cubicBezTo>
                        <a:pt x="542878" y="345955"/>
                        <a:pt x="547521" y="352092"/>
                        <a:pt x="552556" y="357928"/>
                      </a:cubicBezTo>
                      <a:cubicBezTo>
                        <a:pt x="557146" y="363265"/>
                        <a:pt x="562092" y="368246"/>
                        <a:pt x="567073" y="373210"/>
                      </a:cubicBezTo>
                      <a:cubicBezTo>
                        <a:pt x="573448" y="379424"/>
                        <a:pt x="580293" y="385133"/>
                        <a:pt x="587550" y="390289"/>
                      </a:cubicBezTo>
                      <a:cubicBezTo>
                        <a:pt x="594471" y="395341"/>
                        <a:pt x="601694" y="399949"/>
                        <a:pt x="609077" y="404325"/>
                      </a:cubicBezTo>
                      <a:cubicBezTo>
                        <a:pt x="620349" y="410876"/>
                        <a:pt x="632106" y="416549"/>
                        <a:pt x="644249" y="421297"/>
                      </a:cubicBezTo>
                      <a:cubicBezTo>
                        <a:pt x="660441" y="427810"/>
                        <a:pt x="677090" y="433128"/>
                        <a:pt x="694062" y="437202"/>
                      </a:cubicBezTo>
                      <a:cubicBezTo>
                        <a:pt x="704363" y="439657"/>
                        <a:pt x="714681" y="442148"/>
                        <a:pt x="725106" y="444087"/>
                      </a:cubicBezTo>
                      <a:cubicBezTo>
                        <a:pt x="732312" y="445439"/>
                        <a:pt x="739517" y="446898"/>
                        <a:pt x="746846" y="447645"/>
                      </a:cubicBezTo>
                      <a:cubicBezTo>
                        <a:pt x="755155" y="448570"/>
                        <a:pt x="763392" y="450171"/>
                        <a:pt x="771664" y="451328"/>
                      </a:cubicBezTo>
                      <a:cubicBezTo>
                        <a:pt x="776076" y="451933"/>
                        <a:pt x="780560" y="452164"/>
                        <a:pt x="784936" y="452644"/>
                      </a:cubicBezTo>
                      <a:cubicBezTo>
                        <a:pt x="790024" y="453178"/>
                        <a:pt x="795112" y="453836"/>
                        <a:pt x="800200" y="454423"/>
                      </a:cubicBezTo>
                      <a:cubicBezTo>
                        <a:pt x="801552" y="454566"/>
                        <a:pt x="802922" y="454655"/>
                        <a:pt x="804292" y="454672"/>
                      </a:cubicBezTo>
                      <a:cubicBezTo>
                        <a:pt x="806689" y="454575"/>
                        <a:pt x="809085" y="454827"/>
                        <a:pt x="811408" y="455420"/>
                      </a:cubicBezTo>
                      <a:cubicBezTo>
                        <a:pt x="811734" y="455535"/>
                        <a:pt x="812077" y="455589"/>
                        <a:pt x="812422" y="455580"/>
                      </a:cubicBezTo>
                      <a:cubicBezTo>
                        <a:pt x="818453" y="455242"/>
                        <a:pt x="824342" y="456683"/>
                        <a:pt x="830337" y="456754"/>
                      </a:cubicBezTo>
                      <a:cubicBezTo>
                        <a:pt x="833424" y="456581"/>
                        <a:pt x="836520" y="456838"/>
                        <a:pt x="839535" y="457519"/>
                      </a:cubicBezTo>
                      <a:cubicBezTo>
                        <a:pt x="840031" y="457667"/>
                        <a:pt x="840549" y="457727"/>
                        <a:pt x="841065" y="457697"/>
                      </a:cubicBezTo>
                      <a:cubicBezTo>
                        <a:pt x="851010" y="457305"/>
                        <a:pt x="860866" y="459280"/>
                        <a:pt x="870829" y="458871"/>
                      </a:cubicBezTo>
                      <a:cubicBezTo>
                        <a:pt x="873739" y="458656"/>
                        <a:pt x="876666" y="458876"/>
                        <a:pt x="879510" y="459529"/>
                      </a:cubicBezTo>
                      <a:cubicBezTo>
                        <a:pt x="880859" y="459773"/>
                        <a:pt x="882232" y="459857"/>
                        <a:pt x="883602" y="459778"/>
                      </a:cubicBezTo>
                      <a:cubicBezTo>
                        <a:pt x="889082" y="459778"/>
                        <a:pt x="894579" y="459778"/>
                        <a:pt x="900059" y="459885"/>
                      </a:cubicBezTo>
                      <a:cubicBezTo>
                        <a:pt x="904513" y="459778"/>
                        <a:pt x="908970" y="460029"/>
                        <a:pt x="913384" y="460632"/>
                      </a:cubicBezTo>
                      <a:cubicBezTo>
                        <a:pt x="916621" y="460979"/>
                        <a:pt x="919883" y="461052"/>
                        <a:pt x="923133" y="460846"/>
                      </a:cubicBezTo>
                      <a:cubicBezTo>
                        <a:pt x="928970" y="460760"/>
                        <a:pt x="934807" y="460986"/>
                        <a:pt x="940621" y="461522"/>
                      </a:cubicBezTo>
                      <a:cubicBezTo>
                        <a:pt x="939589" y="461629"/>
                        <a:pt x="938575" y="461789"/>
                        <a:pt x="937561" y="461806"/>
                      </a:cubicBezTo>
                      <a:lnTo>
                        <a:pt x="906694" y="461949"/>
                      </a:lnTo>
                      <a:cubicBezTo>
                        <a:pt x="904636" y="461913"/>
                        <a:pt x="902578" y="462093"/>
                        <a:pt x="900557" y="462482"/>
                      </a:cubicBezTo>
                      <a:cubicBezTo>
                        <a:pt x="899043" y="462762"/>
                        <a:pt x="897506" y="462881"/>
                        <a:pt x="895967" y="462838"/>
                      </a:cubicBezTo>
                      <a:cubicBezTo>
                        <a:pt x="890985" y="462838"/>
                        <a:pt x="886022" y="462838"/>
                        <a:pt x="881040" y="462945"/>
                      </a:cubicBezTo>
                      <a:cubicBezTo>
                        <a:pt x="877618" y="462927"/>
                        <a:pt x="874200" y="463160"/>
                        <a:pt x="870811" y="463639"/>
                      </a:cubicBezTo>
                      <a:cubicBezTo>
                        <a:pt x="867400" y="463968"/>
                        <a:pt x="863970" y="464076"/>
                        <a:pt x="860546" y="463959"/>
                      </a:cubicBezTo>
                      <a:cubicBezTo>
                        <a:pt x="857119" y="463838"/>
                        <a:pt x="853691" y="464082"/>
                        <a:pt x="850316" y="464688"/>
                      </a:cubicBezTo>
                      <a:cubicBezTo>
                        <a:pt x="848450" y="464966"/>
                        <a:pt x="846561" y="465055"/>
                        <a:pt x="844677" y="464955"/>
                      </a:cubicBezTo>
                      <a:cubicBezTo>
                        <a:pt x="840565" y="464795"/>
                        <a:pt x="836450" y="465082"/>
                        <a:pt x="832401" y="465809"/>
                      </a:cubicBezTo>
                      <a:cubicBezTo>
                        <a:pt x="830876" y="466035"/>
                        <a:pt x="829332" y="466101"/>
                        <a:pt x="827793" y="466005"/>
                      </a:cubicBezTo>
                      <a:cubicBezTo>
                        <a:pt x="824707" y="465829"/>
                        <a:pt x="821609" y="466092"/>
                        <a:pt x="818596" y="466788"/>
                      </a:cubicBezTo>
                      <a:cubicBezTo>
                        <a:pt x="818101" y="466944"/>
                        <a:pt x="817582" y="467005"/>
                        <a:pt x="817066" y="466966"/>
                      </a:cubicBezTo>
                      <a:cubicBezTo>
                        <a:pt x="811391" y="466539"/>
                        <a:pt x="805787" y="467695"/>
                        <a:pt x="800200" y="468264"/>
                      </a:cubicBezTo>
                      <a:cubicBezTo>
                        <a:pt x="795290" y="468762"/>
                        <a:pt x="790327" y="469065"/>
                        <a:pt x="785416" y="469777"/>
                      </a:cubicBezTo>
                      <a:cubicBezTo>
                        <a:pt x="781378" y="470364"/>
                        <a:pt x="777286" y="470862"/>
                        <a:pt x="773194" y="471182"/>
                      </a:cubicBezTo>
                      <a:cubicBezTo>
                        <a:pt x="769458" y="471484"/>
                        <a:pt x="765722" y="471965"/>
                        <a:pt x="762004" y="472481"/>
                      </a:cubicBezTo>
                      <a:cubicBezTo>
                        <a:pt x="758624" y="472943"/>
                        <a:pt x="755279" y="473762"/>
                        <a:pt x="751881" y="474117"/>
                      </a:cubicBezTo>
                      <a:cubicBezTo>
                        <a:pt x="742541" y="475149"/>
                        <a:pt x="733308" y="476928"/>
                        <a:pt x="724075" y="478654"/>
                      </a:cubicBezTo>
                      <a:cubicBezTo>
                        <a:pt x="712315" y="480860"/>
                        <a:pt x="700609" y="483493"/>
                        <a:pt x="689063" y="486606"/>
                      </a:cubicBezTo>
                      <a:cubicBezTo>
                        <a:pt x="671320" y="491214"/>
                        <a:pt x="653939" y="497119"/>
                        <a:pt x="637061" y="504272"/>
                      </a:cubicBezTo>
                      <a:cubicBezTo>
                        <a:pt x="621276" y="510972"/>
                        <a:pt x="606203" y="519240"/>
                        <a:pt x="592069" y="528948"/>
                      </a:cubicBezTo>
                      <a:cubicBezTo>
                        <a:pt x="583147" y="535061"/>
                        <a:pt x="574784" y="541947"/>
                        <a:pt x="567073" y="549531"/>
                      </a:cubicBezTo>
                      <a:cubicBezTo>
                        <a:pt x="564778" y="551844"/>
                        <a:pt x="562483" y="554157"/>
                        <a:pt x="560153" y="556434"/>
                      </a:cubicBezTo>
                      <a:cubicBezTo>
                        <a:pt x="553214" y="563307"/>
                        <a:pt x="546908" y="570791"/>
                        <a:pt x="541312" y="578797"/>
                      </a:cubicBezTo>
                      <a:cubicBezTo>
                        <a:pt x="533346" y="589752"/>
                        <a:pt x="526335" y="601369"/>
                        <a:pt x="520355" y="613524"/>
                      </a:cubicBezTo>
                      <a:cubicBezTo>
                        <a:pt x="515516" y="623558"/>
                        <a:pt x="511181" y="633805"/>
                        <a:pt x="507350" y="644266"/>
                      </a:cubicBezTo>
                      <a:cubicBezTo>
                        <a:pt x="501720" y="659893"/>
                        <a:pt x="497032" y="675844"/>
                        <a:pt x="493314" y="692034"/>
                      </a:cubicBezTo>
                      <a:cubicBezTo>
                        <a:pt x="491143" y="701356"/>
                        <a:pt x="489275" y="710749"/>
                        <a:pt x="487514" y="720143"/>
                      </a:cubicBezTo>
                      <a:cubicBezTo>
                        <a:pt x="485753" y="729536"/>
                        <a:pt x="484383" y="738663"/>
                        <a:pt x="483137" y="747985"/>
                      </a:cubicBezTo>
                      <a:cubicBezTo>
                        <a:pt x="482088" y="755937"/>
                        <a:pt x="481163" y="763996"/>
                        <a:pt x="479971" y="771860"/>
                      </a:cubicBezTo>
                      <a:cubicBezTo>
                        <a:pt x="479259" y="776592"/>
                        <a:pt x="479811" y="781467"/>
                        <a:pt x="478281" y="786092"/>
                      </a:cubicBezTo>
                      <a:cubicBezTo>
                        <a:pt x="478241" y="791568"/>
                        <a:pt x="477788" y="797033"/>
                        <a:pt x="476929" y="802442"/>
                      </a:cubicBezTo>
                      <a:cubicBezTo>
                        <a:pt x="476253" y="809077"/>
                        <a:pt x="476733" y="815802"/>
                        <a:pt x="475310" y="822367"/>
                      </a:cubicBezTo>
                      <a:cubicBezTo>
                        <a:pt x="475233" y="822700"/>
                        <a:pt x="475192" y="823039"/>
                        <a:pt x="475185" y="823381"/>
                      </a:cubicBezTo>
                      <a:cubicBezTo>
                        <a:pt x="475452" y="830497"/>
                        <a:pt x="474349" y="837400"/>
                        <a:pt x="474064" y="844392"/>
                      </a:cubicBezTo>
                      <a:cubicBezTo>
                        <a:pt x="474128" y="849362"/>
                        <a:pt x="473856" y="854331"/>
                        <a:pt x="473246" y="859264"/>
                      </a:cubicBezTo>
                      <a:cubicBezTo>
                        <a:pt x="472927" y="862504"/>
                        <a:pt x="472851" y="865763"/>
                        <a:pt x="473015" y="869014"/>
                      </a:cubicBezTo>
                      <a:cubicBezTo>
                        <a:pt x="472872" y="874351"/>
                        <a:pt x="473370" y="879688"/>
                        <a:pt x="472178" y="884883"/>
                      </a:cubicBezTo>
                      <a:cubicBezTo>
                        <a:pt x="471988" y="886244"/>
                        <a:pt x="471940" y="887621"/>
                        <a:pt x="472036" y="888992"/>
                      </a:cubicBezTo>
                      <a:cubicBezTo>
                        <a:pt x="472036" y="898089"/>
                        <a:pt x="471995" y="907180"/>
                        <a:pt x="471912" y="916265"/>
                      </a:cubicBezTo>
                      <a:cubicBezTo>
                        <a:pt x="471947" y="917955"/>
                        <a:pt x="471965" y="919663"/>
                        <a:pt x="471965" y="92137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 sz="3400"/>
                </a:p>
              </p:txBody>
            </p:sp>
            <p:sp>
              <p:nvSpPr>
                <p:cNvPr id="85" name="图形 136"/>
                <p:cNvSpPr/>
                <p:nvPr/>
              </p:nvSpPr>
              <p:spPr>
                <a:xfrm rot="1396695">
                  <a:off x="2592452" y="3938755"/>
                  <a:ext cx="198512" cy="194385"/>
                </a:xfrm>
                <a:custGeom>
                  <a:avLst/>
                  <a:gdLst>
                    <a:gd name="connsiteX0" fmla="*/ 471965 w 941119"/>
                    <a:gd name="connsiteY0" fmla="*/ 921371 h 921549"/>
                    <a:gd name="connsiteX1" fmla="*/ 470026 w 941119"/>
                    <a:gd name="connsiteY1" fmla="*/ 907245 h 921549"/>
                    <a:gd name="connsiteX2" fmla="*/ 470026 w 941119"/>
                    <a:gd name="connsiteY2" fmla="*/ 886680 h 921549"/>
                    <a:gd name="connsiteX3" fmla="*/ 469296 w 941119"/>
                    <a:gd name="connsiteY3" fmla="*/ 873871 h 921549"/>
                    <a:gd name="connsiteX4" fmla="*/ 469012 w 941119"/>
                    <a:gd name="connsiteY4" fmla="*/ 862574 h 921549"/>
                    <a:gd name="connsiteX5" fmla="*/ 468211 w 941119"/>
                    <a:gd name="connsiteY5" fmla="*/ 849266 h 921549"/>
                    <a:gd name="connsiteX6" fmla="*/ 468016 w 941119"/>
                    <a:gd name="connsiteY6" fmla="*/ 845157 h 921549"/>
                    <a:gd name="connsiteX7" fmla="*/ 467144 w 941119"/>
                    <a:gd name="connsiteY7" fmla="*/ 830301 h 921549"/>
                    <a:gd name="connsiteX8" fmla="*/ 466966 w 941119"/>
                    <a:gd name="connsiteY8" fmla="*/ 824662 h 921549"/>
                    <a:gd name="connsiteX9" fmla="*/ 466201 w 941119"/>
                    <a:gd name="connsiteY9" fmla="*/ 815980 h 921549"/>
                    <a:gd name="connsiteX10" fmla="*/ 466041 w 941119"/>
                    <a:gd name="connsiteY10" fmla="*/ 814468 h 921549"/>
                    <a:gd name="connsiteX11" fmla="*/ 464813 w 941119"/>
                    <a:gd name="connsiteY11" fmla="*/ 796037 h 921549"/>
                    <a:gd name="connsiteX12" fmla="*/ 463176 w 941119"/>
                    <a:gd name="connsiteY12" fmla="*/ 781271 h 921549"/>
                    <a:gd name="connsiteX13" fmla="*/ 462892 w 941119"/>
                    <a:gd name="connsiteY13" fmla="*/ 778727 h 921549"/>
                    <a:gd name="connsiteX14" fmla="*/ 461113 w 941119"/>
                    <a:gd name="connsiteY14" fmla="*/ 762431 h 921549"/>
                    <a:gd name="connsiteX15" fmla="*/ 459992 w 941119"/>
                    <a:gd name="connsiteY15" fmla="*/ 753286 h 921549"/>
                    <a:gd name="connsiteX16" fmla="*/ 454904 w 941119"/>
                    <a:gd name="connsiteY16" fmla="*/ 720890 h 921549"/>
                    <a:gd name="connsiteX17" fmla="*/ 445137 w 941119"/>
                    <a:gd name="connsiteY17" fmla="*/ 676307 h 921549"/>
                    <a:gd name="connsiteX18" fmla="*/ 427524 w 941119"/>
                    <a:gd name="connsiteY18" fmla="*/ 625888 h 921549"/>
                    <a:gd name="connsiteX19" fmla="*/ 401924 w 941119"/>
                    <a:gd name="connsiteY19" fmla="*/ 580256 h 921549"/>
                    <a:gd name="connsiteX20" fmla="*/ 385378 w 941119"/>
                    <a:gd name="connsiteY20" fmla="*/ 559992 h 921549"/>
                    <a:gd name="connsiteX21" fmla="*/ 382372 w 941119"/>
                    <a:gd name="connsiteY21" fmla="*/ 556434 h 921549"/>
                    <a:gd name="connsiteX22" fmla="*/ 376554 w 941119"/>
                    <a:gd name="connsiteY22" fmla="*/ 550635 h 921549"/>
                    <a:gd name="connsiteX23" fmla="*/ 374170 w 941119"/>
                    <a:gd name="connsiteY23" fmla="*/ 548695 h 921549"/>
                    <a:gd name="connsiteX24" fmla="*/ 359404 w 941119"/>
                    <a:gd name="connsiteY24" fmla="*/ 535940 h 921549"/>
                    <a:gd name="connsiteX25" fmla="*/ 336526 w 941119"/>
                    <a:gd name="connsiteY25" fmla="*/ 520302 h 921549"/>
                    <a:gd name="connsiteX26" fmla="*/ 281909 w 941119"/>
                    <a:gd name="connsiteY26" fmla="*/ 495395 h 921549"/>
                    <a:gd name="connsiteX27" fmla="*/ 237966 w 941119"/>
                    <a:gd name="connsiteY27" fmla="*/ 482942 h 921549"/>
                    <a:gd name="connsiteX28" fmla="*/ 203239 w 941119"/>
                    <a:gd name="connsiteY28" fmla="*/ 476199 h 921549"/>
                    <a:gd name="connsiteX29" fmla="*/ 171839 w 941119"/>
                    <a:gd name="connsiteY29" fmla="*/ 471449 h 921549"/>
                    <a:gd name="connsiteX30" fmla="*/ 158585 w 941119"/>
                    <a:gd name="connsiteY30" fmla="*/ 470043 h 921549"/>
                    <a:gd name="connsiteX31" fmla="*/ 145349 w 941119"/>
                    <a:gd name="connsiteY31" fmla="*/ 468496 h 921549"/>
                    <a:gd name="connsiteX32" fmla="*/ 142306 w 941119"/>
                    <a:gd name="connsiteY32" fmla="*/ 468140 h 921549"/>
                    <a:gd name="connsiteX33" fmla="*/ 132611 w 941119"/>
                    <a:gd name="connsiteY33" fmla="*/ 467339 h 921549"/>
                    <a:gd name="connsiteX34" fmla="*/ 114180 w 941119"/>
                    <a:gd name="connsiteY34" fmla="*/ 466023 h 921549"/>
                    <a:gd name="connsiteX35" fmla="*/ 107063 w 941119"/>
                    <a:gd name="connsiteY35" fmla="*/ 465364 h 921549"/>
                    <a:gd name="connsiteX36" fmla="*/ 105533 w 941119"/>
                    <a:gd name="connsiteY36" fmla="*/ 465133 h 921549"/>
                    <a:gd name="connsiteX37" fmla="*/ 82975 w 941119"/>
                    <a:gd name="connsiteY37" fmla="*/ 463977 h 921549"/>
                    <a:gd name="connsiteX38" fmla="*/ 67604 w 941119"/>
                    <a:gd name="connsiteY38" fmla="*/ 463176 h 921549"/>
                    <a:gd name="connsiteX39" fmla="*/ 58887 w 941119"/>
                    <a:gd name="connsiteY39" fmla="*/ 462963 h 921549"/>
                    <a:gd name="connsiteX40" fmla="*/ 38374 w 941119"/>
                    <a:gd name="connsiteY40" fmla="*/ 462073 h 921549"/>
                    <a:gd name="connsiteX41" fmla="*/ 34265 w 941119"/>
                    <a:gd name="connsiteY41" fmla="*/ 461984 h 921549"/>
                    <a:gd name="connsiteX42" fmla="*/ 4892 w 941119"/>
                    <a:gd name="connsiteY42" fmla="*/ 461931 h 921549"/>
                    <a:gd name="connsiteX43" fmla="*/ 1334 w 941119"/>
                    <a:gd name="connsiteY43" fmla="*/ 461344 h 921549"/>
                    <a:gd name="connsiteX44" fmla="*/ 4394 w 941119"/>
                    <a:gd name="connsiteY44" fmla="*/ 461077 h 921549"/>
                    <a:gd name="connsiteX45" fmla="*/ 22416 w 941119"/>
                    <a:gd name="connsiteY45" fmla="*/ 460952 h 921549"/>
                    <a:gd name="connsiteX46" fmla="*/ 33090 w 941119"/>
                    <a:gd name="connsiteY46" fmla="*/ 460205 h 921549"/>
                    <a:gd name="connsiteX47" fmla="*/ 37200 w 941119"/>
                    <a:gd name="connsiteY47" fmla="*/ 460027 h 921549"/>
                    <a:gd name="connsiteX48" fmla="*/ 54688 w 941119"/>
                    <a:gd name="connsiteY48" fmla="*/ 460027 h 921549"/>
                    <a:gd name="connsiteX49" fmla="*/ 64918 w 941119"/>
                    <a:gd name="connsiteY49" fmla="*/ 459334 h 921549"/>
                    <a:gd name="connsiteX50" fmla="*/ 74151 w 941119"/>
                    <a:gd name="connsiteY50" fmla="*/ 459031 h 921549"/>
                    <a:gd name="connsiteX51" fmla="*/ 87992 w 941119"/>
                    <a:gd name="connsiteY51" fmla="*/ 458195 h 921549"/>
                    <a:gd name="connsiteX52" fmla="*/ 93116 w 941119"/>
                    <a:gd name="connsiteY52" fmla="*/ 457999 h 921549"/>
                    <a:gd name="connsiteX53" fmla="*/ 105391 w 941119"/>
                    <a:gd name="connsiteY53" fmla="*/ 457163 h 921549"/>
                    <a:gd name="connsiteX54" fmla="*/ 109501 w 941119"/>
                    <a:gd name="connsiteY54" fmla="*/ 456985 h 921549"/>
                    <a:gd name="connsiteX55" fmla="*/ 120744 w 941119"/>
                    <a:gd name="connsiteY55" fmla="*/ 456131 h 921549"/>
                    <a:gd name="connsiteX56" fmla="*/ 124302 w 941119"/>
                    <a:gd name="connsiteY56" fmla="*/ 455953 h 921549"/>
                    <a:gd name="connsiteX57" fmla="*/ 132468 w 941119"/>
                    <a:gd name="connsiteY57" fmla="*/ 455171 h 921549"/>
                    <a:gd name="connsiteX58" fmla="*/ 133998 w 941119"/>
                    <a:gd name="connsiteY58" fmla="*/ 454993 h 921549"/>
                    <a:gd name="connsiteX59" fmla="*/ 149850 w 941119"/>
                    <a:gd name="connsiteY59" fmla="*/ 453747 h 921549"/>
                    <a:gd name="connsiteX60" fmla="*/ 163050 w 941119"/>
                    <a:gd name="connsiteY60" fmla="*/ 452128 h 921549"/>
                    <a:gd name="connsiteX61" fmla="*/ 174774 w 941119"/>
                    <a:gd name="connsiteY61" fmla="*/ 450794 h 921549"/>
                    <a:gd name="connsiteX62" fmla="*/ 193543 w 941119"/>
                    <a:gd name="connsiteY62" fmla="*/ 448125 h 921549"/>
                    <a:gd name="connsiteX63" fmla="*/ 214251 w 941119"/>
                    <a:gd name="connsiteY63" fmla="*/ 444656 h 921549"/>
                    <a:gd name="connsiteX64" fmla="*/ 226367 w 941119"/>
                    <a:gd name="connsiteY64" fmla="*/ 442450 h 921549"/>
                    <a:gd name="connsiteX65" fmla="*/ 281357 w 941119"/>
                    <a:gd name="connsiteY65" fmla="*/ 427649 h 921549"/>
                    <a:gd name="connsiteX66" fmla="*/ 326634 w 941119"/>
                    <a:gd name="connsiteY66" fmla="*/ 408079 h 921549"/>
                    <a:gd name="connsiteX67" fmla="*/ 363425 w 941119"/>
                    <a:gd name="connsiteY67" fmla="*/ 383724 h 921549"/>
                    <a:gd name="connsiteX68" fmla="*/ 387834 w 941119"/>
                    <a:gd name="connsiteY68" fmla="*/ 360205 h 921549"/>
                    <a:gd name="connsiteX69" fmla="*/ 411708 w 941119"/>
                    <a:gd name="connsiteY69" fmla="*/ 327470 h 921549"/>
                    <a:gd name="connsiteX70" fmla="*/ 423681 w 941119"/>
                    <a:gd name="connsiteY70" fmla="*/ 305321 h 921549"/>
                    <a:gd name="connsiteX71" fmla="*/ 440138 w 941119"/>
                    <a:gd name="connsiteY71" fmla="*/ 262624 h 921549"/>
                    <a:gd name="connsiteX72" fmla="*/ 450527 w 941119"/>
                    <a:gd name="connsiteY72" fmla="*/ 222915 h 921549"/>
                    <a:gd name="connsiteX73" fmla="*/ 455082 w 941119"/>
                    <a:gd name="connsiteY73" fmla="*/ 200286 h 921549"/>
                    <a:gd name="connsiteX74" fmla="*/ 458640 w 941119"/>
                    <a:gd name="connsiteY74" fmla="*/ 177514 h 921549"/>
                    <a:gd name="connsiteX75" fmla="*/ 460419 w 941119"/>
                    <a:gd name="connsiteY75" fmla="*/ 166840 h 921549"/>
                    <a:gd name="connsiteX76" fmla="*/ 461415 w 941119"/>
                    <a:gd name="connsiteY76" fmla="*/ 158176 h 921549"/>
                    <a:gd name="connsiteX77" fmla="*/ 462803 w 941119"/>
                    <a:gd name="connsiteY77" fmla="*/ 144922 h 921549"/>
                    <a:gd name="connsiteX78" fmla="*/ 464422 w 941119"/>
                    <a:gd name="connsiteY78" fmla="*/ 130155 h 921549"/>
                    <a:gd name="connsiteX79" fmla="*/ 464689 w 941119"/>
                    <a:gd name="connsiteY79" fmla="*/ 128643 h 921549"/>
                    <a:gd name="connsiteX80" fmla="*/ 465881 w 941119"/>
                    <a:gd name="connsiteY80" fmla="*/ 110728 h 921549"/>
                    <a:gd name="connsiteX81" fmla="*/ 466557 w 941119"/>
                    <a:gd name="connsiteY81" fmla="*/ 104110 h 921549"/>
                    <a:gd name="connsiteX82" fmla="*/ 466788 w 941119"/>
                    <a:gd name="connsiteY82" fmla="*/ 102580 h 921549"/>
                    <a:gd name="connsiteX83" fmla="*/ 467944 w 941119"/>
                    <a:gd name="connsiteY83" fmla="*/ 80538 h 921549"/>
                    <a:gd name="connsiteX84" fmla="*/ 468674 w 941119"/>
                    <a:gd name="connsiteY84" fmla="*/ 69294 h 921549"/>
                    <a:gd name="connsiteX85" fmla="*/ 468958 w 941119"/>
                    <a:gd name="connsiteY85" fmla="*/ 61075 h 921549"/>
                    <a:gd name="connsiteX86" fmla="*/ 469795 w 941119"/>
                    <a:gd name="connsiteY86" fmla="*/ 45188 h 921549"/>
                    <a:gd name="connsiteX87" fmla="*/ 469919 w 941119"/>
                    <a:gd name="connsiteY87" fmla="*/ 41096 h 921549"/>
                    <a:gd name="connsiteX88" fmla="*/ 470026 w 941119"/>
                    <a:gd name="connsiteY88" fmla="*/ 10230 h 921549"/>
                    <a:gd name="connsiteX89" fmla="*/ 471947 w 941119"/>
                    <a:gd name="connsiteY89" fmla="*/ 1334 h 921549"/>
                    <a:gd name="connsiteX90" fmla="*/ 471947 w 941119"/>
                    <a:gd name="connsiteY90" fmla="*/ 5462 h 921549"/>
                    <a:gd name="connsiteX91" fmla="*/ 472054 w 941119"/>
                    <a:gd name="connsiteY91" fmla="*/ 28589 h 921549"/>
                    <a:gd name="connsiteX92" fmla="*/ 472783 w 941119"/>
                    <a:gd name="connsiteY92" fmla="*/ 40883 h 921549"/>
                    <a:gd name="connsiteX93" fmla="*/ 473068 w 941119"/>
                    <a:gd name="connsiteY93" fmla="*/ 51664 h 921549"/>
                    <a:gd name="connsiteX94" fmla="*/ 473904 w 941119"/>
                    <a:gd name="connsiteY94" fmla="*/ 68067 h 921549"/>
                    <a:gd name="connsiteX95" fmla="*/ 474100 w 941119"/>
                    <a:gd name="connsiteY95" fmla="*/ 75183 h 921549"/>
                    <a:gd name="connsiteX96" fmla="*/ 474900 w 941119"/>
                    <a:gd name="connsiteY96" fmla="*/ 86942 h 921549"/>
                    <a:gd name="connsiteX97" fmla="*/ 475096 w 941119"/>
                    <a:gd name="connsiteY97" fmla="*/ 90500 h 921549"/>
                    <a:gd name="connsiteX98" fmla="*/ 475986 w 941119"/>
                    <a:gd name="connsiteY98" fmla="*/ 103808 h 921549"/>
                    <a:gd name="connsiteX99" fmla="*/ 476146 w 941119"/>
                    <a:gd name="connsiteY99" fmla="*/ 108415 h 921549"/>
                    <a:gd name="connsiteX100" fmla="*/ 476893 w 941119"/>
                    <a:gd name="connsiteY100" fmla="*/ 116065 h 921549"/>
                    <a:gd name="connsiteX101" fmla="*/ 477071 w 941119"/>
                    <a:gd name="connsiteY101" fmla="*/ 117595 h 921549"/>
                    <a:gd name="connsiteX102" fmla="*/ 478316 w 941119"/>
                    <a:gd name="connsiteY102" fmla="*/ 134479 h 921549"/>
                    <a:gd name="connsiteX103" fmla="*/ 480095 w 941119"/>
                    <a:gd name="connsiteY103" fmla="*/ 149227 h 921549"/>
                    <a:gd name="connsiteX104" fmla="*/ 481163 w 941119"/>
                    <a:gd name="connsiteY104" fmla="*/ 159421 h 921549"/>
                    <a:gd name="connsiteX105" fmla="*/ 491339 w 941119"/>
                    <a:gd name="connsiteY105" fmla="*/ 221083 h 921549"/>
                    <a:gd name="connsiteX106" fmla="*/ 508204 w 941119"/>
                    <a:gd name="connsiteY106" fmla="*/ 280290 h 921549"/>
                    <a:gd name="connsiteX107" fmla="*/ 538448 w 941119"/>
                    <a:gd name="connsiteY107" fmla="*/ 339639 h 921549"/>
                    <a:gd name="connsiteX108" fmla="*/ 552556 w 941119"/>
                    <a:gd name="connsiteY108" fmla="*/ 357928 h 921549"/>
                    <a:gd name="connsiteX109" fmla="*/ 567073 w 941119"/>
                    <a:gd name="connsiteY109" fmla="*/ 373210 h 921549"/>
                    <a:gd name="connsiteX110" fmla="*/ 587550 w 941119"/>
                    <a:gd name="connsiteY110" fmla="*/ 390289 h 921549"/>
                    <a:gd name="connsiteX111" fmla="*/ 609077 w 941119"/>
                    <a:gd name="connsiteY111" fmla="*/ 404325 h 921549"/>
                    <a:gd name="connsiteX112" fmla="*/ 644249 w 941119"/>
                    <a:gd name="connsiteY112" fmla="*/ 421297 h 921549"/>
                    <a:gd name="connsiteX113" fmla="*/ 694062 w 941119"/>
                    <a:gd name="connsiteY113" fmla="*/ 437202 h 921549"/>
                    <a:gd name="connsiteX114" fmla="*/ 725106 w 941119"/>
                    <a:gd name="connsiteY114" fmla="*/ 444087 h 921549"/>
                    <a:gd name="connsiteX115" fmla="*/ 746846 w 941119"/>
                    <a:gd name="connsiteY115" fmla="*/ 447645 h 921549"/>
                    <a:gd name="connsiteX116" fmla="*/ 771664 w 941119"/>
                    <a:gd name="connsiteY116" fmla="*/ 451328 h 921549"/>
                    <a:gd name="connsiteX117" fmla="*/ 784936 w 941119"/>
                    <a:gd name="connsiteY117" fmla="*/ 452644 h 921549"/>
                    <a:gd name="connsiteX118" fmla="*/ 800200 w 941119"/>
                    <a:gd name="connsiteY118" fmla="*/ 454423 h 921549"/>
                    <a:gd name="connsiteX119" fmla="*/ 804292 w 941119"/>
                    <a:gd name="connsiteY119" fmla="*/ 454672 h 921549"/>
                    <a:gd name="connsiteX120" fmla="*/ 811408 w 941119"/>
                    <a:gd name="connsiteY120" fmla="*/ 455420 h 921549"/>
                    <a:gd name="connsiteX121" fmla="*/ 812422 w 941119"/>
                    <a:gd name="connsiteY121" fmla="*/ 455580 h 921549"/>
                    <a:gd name="connsiteX122" fmla="*/ 830337 w 941119"/>
                    <a:gd name="connsiteY122" fmla="*/ 456754 h 921549"/>
                    <a:gd name="connsiteX123" fmla="*/ 839535 w 941119"/>
                    <a:gd name="connsiteY123" fmla="*/ 457519 h 921549"/>
                    <a:gd name="connsiteX124" fmla="*/ 841065 w 941119"/>
                    <a:gd name="connsiteY124" fmla="*/ 457697 h 921549"/>
                    <a:gd name="connsiteX125" fmla="*/ 870829 w 941119"/>
                    <a:gd name="connsiteY125" fmla="*/ 458871 h 921549"/>
                    <a:gd name="connsiteX126" fmla="*/ 879510 w 941119"/>
                    <a:gd name="connsiteY126" fmla="*/ 459529 h 921549"/>
                    <a:gd name="connsiteX127" fmla="*/ 883602 w 941119"/>
                    <a:gd name="connsiteY127" fmla="*/ 459778 h 921549"/>
                    <a:gd name="connsiteX128" fmla="*/ 900059 w 941119"/>
                    <a:gd name="connsiteY128" fmla="*/ 459885 h 921549"/>
                    <a:gd name="connsiteX129" fmla="*/ 913384 w 941119"/>
                    <a:gd name="connsiteY129" fmla="*/ 460632 h 921549"/>
                    <a:gd name="connsiteX130" fmla="*/ 923133 w 941119"/>
                    <a:gd name="connsiteY130" fmla="*/ 460846 h 921549"/>
                    <a:gd name="connsiteX131" fmla="*/ 940621 w 941119"/>
                    <a:gd name="connsiteY131" fmla="*/ 461522 h 921549"/>
                    <a:gd name="connsiteX132" fmla="*/ 937561 w 941119"/>
                    <a:gd name="connsiteY132" fmla="*/ 461806 h 921549"/>
                    <a:gd name="connsiteX133" fmla="*/ 906694 w 941119"/>
                    <a:gd name="connsiteY133" fmla="*/ 461949 h 921549"/>
                    <a:gd name="connsiteX134" fmla="*/ 900557 w 941119"/>
                    <a:gd name="connsiteY134" fmla="*/ 462482 h 921549"/>
                    <a:gd name="connsiteX135" fmla="*/ 895967 w 941119"/>
                    <a:gd name="connsiteY135" fmla="*/ 462838 h 921549"/>
                    <a:gd name="connsiteX136" fmla="*/ 881040 w 941119"/>
                    <a:gd name="connsiteY136" fmla="*/ 462945 h 921549"/>
                    <a:gd name="connsiteX137" fmla="*/ 870811 w 941119"/>
                    <a:gd name="connsiteY137" fmla="*/ 463639 h 921549"/>
                    <a:gd name="connsiteX138" fmla="*/ 860546 w 941119"/>
                    <a:gd name="connsiteY138" fmla="*/ 463959 h 921549"/>
                    <a:gd name="connsiteX139" fmla="*/ 850316 w 941119"/>
                    <a:gd name="connsiteY139" fmla="*/ 464688 h 921549"/>
                    <a:gd name="connsiteX140" fmla="*/ 844677 w 941119"/>
                    <a:gd name="connsiteY140" fmla="*/ 464955 h 921549"/>
                    <a:gd name="connsiteX141" fmla="*/ 832401 w 941119"/>
                    <a:gd name="connsiteY141" fmla="*/ 465809 h 921549"/>
                    <a:gd name="connsiteX142" fmla="*/ 827793 w 941119"/>
                    <a:gd name="connsiteY142" fmla="*/ 466005 h 921549"/>
                    <a:gd name="connsiteX143" fmla="*/ 818596 w 941119"/>
                    <a:gd name="connsiteY143" fmla="*/ 466788 h 921549"/>
                    <a:gd name="connsiteX144" fmla="*/ 817066 w 941119"/>
                    <a:gd name="connsiteY144" fmla="*/ 466966 h 921549"/>
                    <a:gd name="connsiteX145" fmla="*/ 800200 w 941119"/>
                    <a:gd name="connsiteY145" fmla="*/ 468264 h 921549"/>
                    <a:gd name="connsiteX146" fmla="*/ 785416 w 941119"/>
                    <a:gd name="connsiteY146" fmla="*/ 469777 h 921549"/>
                    <a:gd name="connsiteX147" fmla="*/ 773194 w 941119"/>
                    <a:gd name="connsiteY147" fmla="*/ 471182 h 921549"/>
                    <a:gd name="connsiteX148" fmla="*/ 762004 w 941119"/>
                    <a:gd name="connsiteY148" fmla="*/ 472481 h 921549"/>
                    <a:gd name="connsiteX149" fmla="*/ 751881 w 941119"/>
                    <a:gd name="connsiteY149" fmla="*/ 474117 h 921549"/>
                    <a:gd name="connsiteX150" fmla="*/ 724075 w 941119"/>
                    <a:gd name="connsiteY150" fmla="*/ 478654 h 921549"/>
                    <a:gd name="connsiteX151" fmla="*/ 689063 w 941119"/>
                    <a:gd name="connsiteY151" fmla="*/ 486606 h 921549"/>
                    <a:gd name="connsiteX152" fmla="*/ 637061 w 941119"/>
                    <a:gd name="connsiteY152" fmla="*/ 504272 h 921549"/>
                    <a:gd name="connsiteX153" fmla="*/ 592069 w 941119"/>
                    <a:gd name="connsiteY153" fmla="*/ 528948 h 921549"/>
                    <a:gd name="connsiteX154" fmla="*/ 567073 w 941119"/>
                    <a:gd name="connsiteY154" fmla="*/ 549531 h 921549"/>
                    <a:gd name="connsiteX155" fmla="*/ 560153 w 941119"/>
                    <a:gd name="connsiteY155" fmla="*/ 556434 h 921549"/>
                    <a:gd name="connsiteX156" fmla="*/ 541312 w 941119"/>
                    <a:gd name="connsiteY156" fmla="*/ 578797 h 921549"/>
                    <a:gd name="connsiteX157" fmla="*/ 520355 w 941119"/>
                    <a:gd name="connsiteY157" fmla="*/ 613524 h 921549"/>
                    <a:gd name="connsiteX158" fmla="*/ 507350 w 941119"/>
                    <a:gd name="connsiteY158" fmla="*/ 644266 h 921549"/>
                    <a:gd name="connsiteX159" fmla="*/ 493314 w 941119"/>
                    <a:gd name="connsiteY159" fmla="*/ 692034 h 921549"/>
                    <a:gd name="connsiteX160" fmla="*/ 487514 w 941119"/>
                    <a:gd name="connsiteY160" fmla="*/ 720143 h 921549"/>
                    <a:gd name="connsiteX161" fmla="*/ 483137 w 941119"/>
                    <a:gd name="connsiteY161" fmla="*/ 747985 h 921549"/>
                    <a:gd name="connsiteX162" fmla="*/ 479971 w 941119"/>
                    <a:gd name="connsiteY162" fmla="*/ 771860 h 921549"/>
                    <a:gd name="connsiteX163" fmla="*/ 478281 w 941119"/>
                    <a:gd name="connsiteY163" fmla="*/ 786092 h 921549"/>
                    <a:gd name="connsiteX164" fmla="*/ 476929 w 941119"/>
                    <a:gd name="connsiteY164" fmla="*/ 802442 h 921549"/>
                    <a:gd name="connsiteX165" fmla="*/ 475310 w 941119"/>
                    <a:gd name="connsiteY165" fmla="*/ 822367 h 921549"/>
                    <a:gd name="connsiteX166" fmla="*/ 475185 w 941119"/>
                    <a:gd name="connsiteY166" fmla="*/ 823381 h 921549"/>
                    <a:gd name="connsiteX167" fmla="*/ 474064 w 941119"/>
                    <a:gd name="connsiteY167" fmla="*/ 844392 h 921549"/>
                    <a:gd name="connsiteX168" fmla="*/ 473246 w 941119"/>
                    <a:gd name="connsiteY168" fmla="*/ 859264 h 921549"/>
                    <a:gd name="connsiteX169" fmla="*/ 473015 w 941119"/>
                    <a:gd name="connsiteY169" fmla="*/ 869014 h 921549"/>
                    <a:gd name="connsiteX170" fmla="*/ 472178 w 941119"/>
                    <a:gd name="connsiteY170" fmla="*/ 884883 h 921549"/>
                    <a:gd name="connsiteX171" fmla="*/ 472036 w 941119"/>
                    <a:gd name="connsiteY171" fmla="*/ 888992 h 921549"/>
                    <a:gd name="connsiteX172" fmla="*/ 471912 w 941119"/>
                    <a:gd name="connsiteY172" fmla="*/ 916265 h 921549"/>
                    <a:gd name="connsiteX173" fmla="*/ 471965 w 941119"/>
                    <a:gd name="connsiteY173" fmla="*/ 921371 h 9215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</a:cxnLst>
                  <a:rect l="l" t="t" r="r" b="b"/>
                  <a:pathLst>
                    <a:path w="941119" h="921549">
                      <a:moveTo>
                        <a:pt x="471965" y="921371"/>
                      </a:moveTo>
                      <a:cubicBezTo>
                        <a:pt x="470378" y="916840"/>
                        <a:pt x="469718" y="912036"/>
                        <a:pt x="470026" y="907245"/>
                      </a:cubicBezTo>
                      <a:cubicBezTo>
                        <a:pt x="470026" y="900396"/>
                        <a:pt x="470026" y="893529"/>
                        <a:pt x="470026" y="886680"/>
                      </a:cubicBezTo>
                      <a:cubicBezTo>
                        <a:pt x="470102" y="882398"/>
                        <a:pt x="469859" y="878115"/>
                        <a:pt x="469296" y="873871"/>
                      </a:cubicBezTo>
                      <a:cubicBezTo>
                        <a:pt x="468951" y="870115"/>
                        <a:pt x="468857" y="866342"/>
                        <a:pt x="469012" y="862574"/>
                      </a:cubicBezTo>
                      <a:cubicBezTo>
                        <a:pt x="469012" y="858126"/>
                        <a:pt x="469279" y="853678"/>
                        <a:pt x="468211" y="849266"/>
                      </a:cubicBezTo>
                      <a:cubicBezTo>
                        <a:pt x="468003" y="847907"/>
                        <a:pt x="467937" y="846530"/>
                        <a:pt x="468016" y="845157"/>
                      </a:cubicBezTo>
                      <a:cubicBezTo>
                        <a:pt x="467891" y="840211"/>
                        <a:pt x="468229" y="835229"/>
                        <a:pt x="467144" y="830301"/>
                      </a:cubicBezTo>
                      <a:cubicBezTo>
                        <a:pt x="466896" y="828432"/>
                        <a:pt x="466838" y="826542"/>
                        <a:pt x="466966" y="824662"/>
                      </a:cubicBezTo>
                      <a:cubicBezTo>
                        <a:pt x="467130" y="821746"/>
                        <a:pt x="466872" y="818823"/>
                        <a:pt x="466201" y="815980"/>
                      </a:cubicBezTo>
                      <a:cubicBezTo>
                        <a:pt x="466059" y="815489"/>
                        <a:pt x="466005" y="814977"/>
                        <a:pt x="466041" y="814468"/>
                      </a:cubicBezTo>
                      <a:cubicBezTo>
                        <a:pt x="466414" y="808277"/>
                        <a:pt x="465027" y="802192"/>
                        <a:pt x="464813" y="796037"/>
                      </a:cubicBezTo>
                      <a:cubicBezTo>
                        <a:pt x="464635" y="791091"/>
                        <a:pt x="463746" y="786199"/>
                        <a:pt x="463176" y="781271"/>
                      </a:cubicBezTo>
                      <a:cubicBezTo>
                        <a:pt x="463038" y="780428"/>
                        <a:pt x="462943" y="779579"/>
                        <a:pt x="462892" y="778727"/>
                      </a:cubicBezTo>
                      <a:cubicBezTo>
                        <a:pt x="462629" y="773263"/>
                        <a:pt x="462034" y="767821"/>
                        <a:pt x="461113" y="762431"/>
                      </a:cubicBezTo>
                      <a:cubicBezTo>
                        <a:pt x="460686" y="759388"/>
                        <a:pt x="460401" y="756329"/>
                        <a:pt x="459992" y="753286"/>
                      </a:cubicBezTo>
                      <a:cubicBezTo>
                        <a:pt x="458498" y="742452"/>
                        <a:pt x="456754" y="731671"/>
                        <a:pt x="454904" y="720890"/>
                      </a:cubicBezTo>
                      <a:cubicBezTo>
                        <a:pt x="452420" y="705871"/>
                        <a:pt x="449159" y="690989"/>
                        <a:pt x="445137" y="676307"/>
                      </a:cubicBezTo>
                      <a:cubicBezTo>
                        <a:pt x="440458" y="659107"/>
                        <a:pt x="434573" y="642259"/>
                        <a:pt x="427524" y="625888"/>
                      </a:cubicBezTo>
                      <a:cubicBezTo>
                        <a:pt x="420559" y="609848"/>
                        <a:pt x="411982" y="594559"/>
                        <a:pt x="401924" y="580256"/>
                      </a:cubicBezTo>
                      <a:cubicBezTo>
                        <a:pt x="396960" y="573068"/>
                        <a:pt x="391427" y="566292"/>
                        <a:pt x="385378" y="559992"/>
                      </a:cubicBezTo>
                      <a:cubicBezTo>
                        <a:pt x="384293" y="558889"/>
                        <a:pt x="383333" y="557680"/>
                        <a:pt x="382372" y="556434"/>
                      </a:cubicBezTo>
                      <a:cubicBezTo>
                        <a:pt x="380666" y="554280"/>
                        <a:pt x="378714" y="552333"/>
                        <a:pt x="376554" y="550635"/>
                      </a:cubicBezTo>
                      <a:cubicBezTo>
                        <a:pt x="375722" y="550037"/>
                        <a:pt x="374925" y="549389"/>
                        <a:pt x="374170" y="548695"/>
                      </a:cubicBezTo>
                      <a:cubicBezTo>
                        <a:pt x="369525" y="544134"/>
                        <a:pt x="364594" y="539873"/>
                        <a:pt x="359404" y="535940"/>
                      </a:cubicBezTo>
                      <a:cubicBezTo>
                        <a:pt x="352144" y="530209"/>
                        <a:pt x="344501" y="524984"/>
                        <a:pt x="336526" y="520302"/>
                      </a:cubicBezTo>
                      <a:cubicBezTo>
                        <a:pt x="319182" y="510227"/>
                        <a:pt x="300888" y="501885"/>
                        <a:pt x="281909" y="495395"/>
                      </a:cubicBezTo>
                      <a:cubicBezTo>
                        <a:pt x="267490" y="490476"/>
                        <a:pt x="252821" y="486320"/>
                        <a:pt x="237966" y="482942"/>
                      </a:cubicBezTo>
                      <a:cubicBezTo>
                        <a:pt x="226473" y="480291"/>
                        <a:pt x="214927" y="477853"/>
                        <a:pt x="203239" y="476199"/>
                      </a:cubicBezTo>
                      <a:cubicBezTo>
                        <a:pt x="192760" y="474722"/>
                        <a:pt x="182335" y="472641"/>
                        <a:pt x="171839" y="471449"/>
                      </a:cubicBezTo>
                      <a:cubicBezTo>
                        <a:pt x="167444" y="470933"/>
                        <a:pt x="162943" y="470239"/>
                        <a:pt x="158585" y="470043"/>
                      </a:cubicBezTo>
                      <a:cubicBezTo>
                        <a:pt x="154226" y="469848"/>
                        <a:pt x="149690" y="469047"/>
                        <a:pt x="145349" y="468496"/>
                      </a:cubicBezTo>
                      <a:cubicBezTo>
                        <a:pt x="144341" y="468325"/>
                        <a:pt x="143326" y="468206"/>
                        <a:pt x="142306" y="468140"/>
                      </a:cubicBezTo>
                      <a:cubicBezTo>
                        <a:pt x="139033" y="468140"/>
                        <a:pt x="135795" y="467410"/>
                        <a:pt x="132611" y="467339"/>
                      </a:cubicBezTo>
                      <a:cubicBezTo>
                        <a:pt x="126420" y="467197"/>
                        <a:pt x="120353" y="465863"/>
                        <a:pt x="114180" y="466023"/>
                      </a:cubicBezTo>
                      <a:cubicBezTo>
                        <a:pt x="111788" y="466194"/>
                        <a:pt x="109383" y="465971"/>
                        <a:pt x="107063" y="465364"/>
                      </a:cubicBezTo>
                      <a:cubicBezTo>
                        <a:pt x="106570" y="465201"/>
                        <a:pt x="106053" y="465123"/>
                        <a:pt x="105533" y="465133"/>
                      </a:cubicBezTo>
                      <a:cubicBezTo>
                        <a:pt x="97972" y="465489"/>
                        <a:pt x="90518" y="464101"/>
                        <a:pt x="82975" y="463977"/>
                      </a:cubicBezTo>
                      <a:cubicBezTo>
                        <a:pt x="77838" y="464155"/>
                        <a:pt x="72695" y="463886"/>
                        <a:pt x="67604" y="463176"/>
                      </a:cubicBezTo>
                      <a:cubicBezTo>
                        <a:pt x="64708" y="462883"/>
                        <a:pt x="61794" y="462812"/>
                        <a:pt x="58887" y="462963"/>
                      </a:cubicBezTo>
                      <a:cubicBezTo>
                        <a:pt x="52037" y="462767"/>
                        <a:pt x="45170" y="463425"/>
                        <a:pt x="38374" y="462073"/>
                      </a:cubicBezTo>
                      <a:cubicBezTo>
                        <a:pt x="37010" y="461918"/>
                        <a:pt x="35634" y="461888"/>
                        <a:pt x="34265" y="461984"/>
                      </a:cubicBezTo>
                      <a:lnTo>
                        <a:pt x="4892" y="461931"/>
                      </a:lnTo>
                      <a:cubicBezTo>
                        <a:pt x="3677" y="462016"/>
                        <a:pt x="2458" y="461815"/>
                        <a:pt x="1334" y="461344"/>
                      </a:cubicBezTo>
                      <a:cubicBezTo>
                        <a:pt x="2348" y="461255"/>
                        <a:pt x="3380" y="461095"/>
                        <a:pt x="4394" y="461077"/>
                      </a:cubicBezTo>
                      <a:lnTo>
                        <a:pt x="22416" y="460952"/>
                      </a:lnTo>
                      <a:cubicBezTo>
                        <a:pt x="25991" y="461127"/>
                        <a:pt x="29574" y="460876"/>
                        <a:pt x="33090" y="460205"/>
                      </a:cubicBezTo>
                      <a:cubicBezTo>
                        <a:pt x="34449" y="459994"/>
                        <a:pt x="35828" y="459935"/>
                        <a:pt x="37200" y="460027"/>
                      </a:cubicBezTo>
                      <a:cubicBezTo>
                        <a:pt x="43035" y="460027"/>
                        <a:pt x="48853" y="460027"/>
                        <a:pt x="54688" y="460027"/>
                      </a:cubicBezTo>
                      <a:cubicBezTo>
                        <a:pt x="58111" y="460079"/>
                        <a:pt x="61533" y="459848"/>
                        <a:pt x="64918" y="459334"/>
                      </a:cubicBezTo>
                      <a:cubicBezTo>
                        <a:pt x="67984" y="459010"/>
                        <a:pt x="71070" y="458908"/>
                        <a:pt x="74151" y="459031"/>
                      </a:cubicBezTo>
                      <a:cubicBezTo>
                        <a:pt x="78781" y="459232"/>
                        <a:pt x="83420" y="458953"/>
                        <a:pt x="87992" y="458195"/>
                      </a:cubicBezTo>
                      <a:cubicBezTo>
                        <a:pt x="89689" y="457960"/>
                        <a:pt x="91405" y="457894"/>
                        <a:pt x="93116" y="457999"/>
                      </a:cubicBezTo>
                      <a:cubicBezTo>
                        <a:pt x="97226" y="458202"/>
                        <a:pt x="101346" y="457921"/>
                        <a:pt x="105391" y="457163"/>
                      </a:cubicBezTo>
                      <a:cubicBezTo>
                        <a:pt x="106750" y="456951"/>
                        <a:pt x="108129" y="456891"/>
                        <a:pt x="109501" y="456985"/>
                      </a:cubicBezTo>
                      <a:cubicBezTo>
                        <a:pt x="113269" y="457163"/>
                        <a:pt x="117046" y="456877"/>
                        <a:pt x="120744" y="456131"/>
                      </a:cubicBezTo>
                      <a:cubicBezTo>
                        <a:pt x="121919" y="455930"/>
                        <a:pt x="123113" y="455870"/>
                        <a:pt x="124302" y="455953"/>
                      </a:cubicBezTo>
                      <a:cubicBezTo>
                        <a:pt x="127048" y="456103"/>
                        <a:pt x="129801" y="455839"/>
                        <a:pt x="132468" y="455171"/>
                      </a:cubicBezTo>
                      <a:cubicBezTo>
                        <a:pt x="132964" y="455021"/>
                        <a:pt x="133482" y="454962"/>
                        <a:pt x="133998" y="454993"/>
                      </a:cubicBezTo>
                      <a:cubicBezTo>
                        <a:pt x="139335" y="455384"/>
                        <a:pt x="144530" y="453907"/>
                        <a:pt x="149850" y="453747"/>
                      </a:cubicBezTo>
                      <a:cubicBezTo>
                        <a:pt x="154262" y="453623"/>
                        <a:pt x="158745" y="452680"/>
                        <a:pt x="163050" y="452128"/>
                      </a:cubicBezTo>
                      <a:cubicBezTo>
                        <a:pt x="166964" y="451648"/>
                        <a:pt x="170878" y="451310"/>
                        <a:pt x="174774" y="450794"/>
                      </a:cubicBezTo>
                      <a:cubicBezTo>
                        <a:pt x="181036" y="449940"/>
                        <a:pt x="187228" y="448926"/>
                        <a:pt x="193543" y="448125"/>
                      </a:cubicBezTo>
                      <a:cubicBezTo>
                        <a:pt x="200499" y="447254"/>
                        <a:pt x="207384" y="445973"/>
                        <a:pt x="214251" y="444656"/>
                      </a:cubicBezTo>
                      <a:cubicBezTo>
                        <a:pt x="218290" y="443874"/>
                        <a:pt x="222364" y="443322"/>
                        <a:pt x="226367" y="442450"/>
                      </a:cubicBezTo>
                      <a:cubicBezTo>
                        <a:pt x="244963" y="438563"/>
                        <a:pt x="263323" y="433621"/>
                        <a:pt x="281357" y="427649"/>
                      </a:cubicBezTo>
                      <a:cubicBezTo>
                        <a:pt x="296960" y="422374"/>
                        <a:pt x="312103" y="415829"/>
                        <a:pt x="326634" y="408079"/>
                      </a:cubicBezTo>
                      <a:cubicBezTo>
                        <a:pt x="339643" y="401148"/>
                        <a:pt x="351963" y="392993"/>
                        <a:pt x="363425" y="383724"/>
                      </a:cubicBezTo>
                      <a:cubicBezTo>
                        <a:pt x="372173" y="376544"/>
                        <a:pt x="380335" y="368680"/>
                        <a:pt x="387834" y="360205"/>
                      </a:cubicBezTo>
                      <a:cubicBezTo>
                        <a:pt x="396875" y="350126"/>
                        <a:pt x="404875" y="339159"/>
                        <a:pt x="411708" y="327470"/>
                      </a:cubicBezTo>
                      <a:cubicBezTo>
                        <a:pt x="415925" y="320212"/>
                        <a:pt x="420195" y="312971"/>
                        <a:pt x="423681" y="305321"/>
                      </a:cubicBezTo>
                      <a:cubicBezTo>
                        <a:pt x="430088" y="291460"/>
                        <a:pt x="435585" y="277198"/>
                        <a:pt x="440138" y="262624"/>
                      </a:cubicBezTo>
                      <a:cubicBezTo>
                        <a:pt x="444158" y="249530"/>
                        <a:pt x="447699" y="236329"/>
                        <a:pt x="450527" y="222915"/>
                      </a:cubicBezTo>
                      <a:cubicBezTo>
                        <a:pt x="452129" y="215390"/>
                        <a:pt x="453801" y="207882"/>
                        <a:pt x="455082" y="200286"/>
                      </a:cubicBezTo>
                      <a:cubicBezTo>
                        <a:pt x="456363" y="192689"/>
                        <a:pt x="457448" y="185110"/>
                        <a:pt x="458640" y="177514"/>
                      </a:cubicBezTo>
                      <a:cubicBezTo>
                        <a:pt x="459191" y="173956"/>
                        <a:pt x="459743" y="170398"/>
                        <a:pt x="460419" y="166840"/>
                      </a:cubicBezTo>
                      <a:cubicBezTo>
                        <a:pt x="460917" y="163975"/>
                        <a:pt x="460881" y="161058"/>
                        <a:pt x="461415" y="158176"/>
                      </a:cubicBezTo>
                      <a:cubicBezTo>
                        <a:pt x="462234" y="153817"/>
                        <a:pt x="462340" y="149280"/>
                        <a:pt x="462803" y="144922"/>
                      </a:cubicBezTo>
                      <a:cubicBezTo>
                        <a:pt x="463319" y="139994"/>
                        <a:pt x="463870" y="135083"/>
                        <a:pt x="464422" y="130155"/>
                      </a:cubicBezTo>
                      <a:cubicBezTo>
                        <a:pt x="464562" y="129662"/>
                        <a:pt x="464651" y="129155"/>
                        <a:pt x="464689" y="128643"/>
                      </a:cubicBezTo>
                      <a:cubicBezTo>
                        <a:pt x="464368" y="122630"/>
                        <a:pt x="466005" y="116741"/>
                        <a:pt x="465881" y="110728"/>
                      </a:cubicBezTo>
                      <a:cubicBezTo>
                        <a:pt x="465758" y="108500"/>
                        <a:pt x="465987" y="106267"/>
                        <a:pt x="466557" y="104110"/>
                      </a:cubicBezTo>
                      <a:cubicBezTo>
                        <a:pt x="466720" y="103617"/>
                        <a:pt x="466799" y="103100"/>
                        <a:pt x="466788" y="102580"/>
                      </a:cubicBezTo>
                      <a:cubicBezTo>
                        <a:pt x="466397" y="95197"/>
                        <a:pt x="467998" y="87921"/>
                        <a:pt x="467944" y="80538"/>
                      </a:cubicBezTo>
                      <a:cubicBezTo>
                        <a:pt x="467823" y="76775"/>
                        <a:pt x="468069" y="73010"/>
                        <a:pt x="468674" y="69294"/>
                      </a:cubicBezTo>
                      <a:cubicBezTo>
                        <a:pt x="468983" y="66566"/>
                        <a:pt x="469078" y="63818"/>
                        <a:pt x="468958" y="61075"/>
                      </a:cubicBezTo>
                      <a:cubicBezTo>
                        <a:pt x="469101" y="55738"/>
                        <a:pt x="468585" y="50401"/>
                        <a:pt x="469795" y="45188"/>
                      </a:cubicBezTo>
                      <a:cubicBezTo>
                        <a:pt x="469988" y="43833"/>
                        <a:pt x="470029" y="42460"/>
                        <a:pt x="469919" y="41096"/>
                      </a:cubicBezTo>
                      <a:cubicBezTo>
                        <a:pt x="469919" y="30795"/>
                        <a:pt x="470079" y="20512"/>
                        <a:pt x="470026" y="10230"/>
                      </a:cubicBezTo>
                      <a:cubicBezTo>
                        <a:pt x="470088" y="7168"/>
                        <a:pt x="470741" y="4148"/>
                        <a:pt x="471947" y="1334"/>
                      </a:cubicBezTo>
                      <a:lnTo>
                        <a:pt x="471947" y="5462"/>
                      </a:lnTo>
                      <a:cubicBezTo>
                        <a:pt x="471947" y="13183"/>
                        <a:pt x="471947" y="20886"/>
                        <a:pt x="472054" y="28589"/>
                      </a:cubicBezTo>
                      <a:cubicBezTo>
                        <a:pt x="471995" y="32700"/>
                        <a:pt x="472239" y="36808"/>
                        <a:pt x="472783" y="40883"/>
                      </a:cubicBezTo>
                      <a:cubicBezTo>
                        <a:pt x="473128" y="44465"/>
                        <a:pt x="473223" y="48068"/>
                        <a:pt x="473068" y="51664"/>
                      </a:cubicBezTo>
                      <a:cubicBezTo>
                        <a:pt x="473193" y="57143"/>
                        <a:pt x="472819" y="62605"/>
                        <a:pt x="473904" y="68067"/>
                      </a:cubicBezTo>
                      <a:cubicBezTo>
                        <a:pt x="474171" y="70429"/>
                        <a:pt x="474237" y="72809"/>
                        <a:pt x="474100" y="75183"/>
                      </a:cubicBezTo>
                      <a:cubicBezTo>
                        <a:pt x="473904" y="79121"/>
                        <a:pt x="474173" y="83068"/>
                        <a:pt x="474900" y="86942"/>
                      </a:cubicBezTo>
                      <a:cubicBezTo>
                        <a:pt x="475098" y="88117"/>
                        <a:pt x="475164" y="89311"/>
                        <a:pt x="475096" y="90500"/>
                      </a:cubicBezTo>
                      <a:cubicBezTo>
                        <a:pt x="474922" y="94955"/>
                        <a:pt x="475219" y="99416"/>
                        <a:pt x="475986" y="103808"/>
                      </a:cubicBezTo>
                      <a:cubicBezTo>
                        <a:pt x="476210" y="105333"/>
                        <a:pt x="476263" y="106878"/>
                        <a:pt x="476146" y="108415"/>
                      </a:cubicBezTo>
                      <a:cubicBezTo>
                        <a:pt x="476012" y="110988"/>
                        <a:pt x="476263" y="113567"/>
                        <a:pt x="476893" y="116065"/>
                      </a:cubicBezTo>
                      <a:cubicBezTo>
                        <a:pt x="477041" y="116561"/>
                        <a:pt x="477101" y="117079"/>
                        <a:pt x="477071" y="117595"/>
                      </a:cubicBezTo>
                      <a:cubicBezTo>
                        <a:pt x="476715" y="123271"/>
                        <a:pt x="478085" y="128821"/>
                        <a:pt x="478316" y="134479"/>
                      </a:cubicBezTo>
                      <a:cubicBezTo>
                        <a:pt x="478530" y="139407"/>
                        <a:pt x="479455" y="144299"/>
                        <a:pt x="480095" y="149227"/>
                      </a:cubicBezTo>
                      <a:cubicBezTo>
                        <a:pt x="480487" y="152607"/>
                        <a:pt x="480771" y="156023"/>
                        <a:pt x="481163" y="159421"/>
                      </a:cubicBezTo>
                      <a:cubicBezTo>
                        <a:pt x="483600" y="180129"/>
                        <a:pt x="487123" y="200659"/>
                        <a:pt x="491339" y="221083"/>
                      </a:cubicBezTo>
                      <a:cubicBezTo>
                        <a:pt x="495486" y="241209"/>
                        <a:pt x="501124" y="260999"/>
                        <a:pt x="508204" y="280290"/>
                      </a:cubicBezTo>
                      <a:cubicBezTo>
                        <a:pt x="515675" y="301299"/>
                        <a:pt x="525842" y="321247"/>
                        <a:pt x="538448" y="339639"/>
                      </a:cubicBezTo>
                      <a:cubicBezTo>
                        <a:pt x="542878" y="345955"/>
                        <a:pt x="547521" y="352092"/>
                        <a:pt x="552556" y="357928"/>
                      </a:cubicBezTo>
                      <a:cubicBezTo>
                        <a:pt x="557146" y="363265"/>
                        <a:pt x="562092" y="368246"/>
                        <a:pt x="567073" y="373210"/>
                      </a:cubicBezTo>
                      <a:cubicBezTo>
                        <a:pt x="573448" y="379424"/>
                        <a:pt x="580293" y="385133"/>
                        <a:pt x="587550" y="390289"/>
                      </a:cubicBezTo>
                      <a:cubicBezTo>
                        <a:pt x="594471" y="395341"/>
                        <a:pt x="601694" y="399949"/>
                        <a:pt x="609077" y="404325"/>
                      </a:cubicBezTo>
                      <a:cubicBezTo>
                        <a:pt x="620349" y="410876"/>
                        <a:pt x="632106" y="416549"/>
                        <a:pt x="644249" y="421297"/>
                      </a:cubicBezTo>
                      <a:cubicBezTo>
                        <a:pt x="660441" y="427810"/>
                        <a:pt x="677090" y="433128"/>
                        <a:pt x="694062" y="437202"/>
                      </a:cubicBezTo>
                      <a:cubicBezTo>
                        <a:pt x="704363" y="439657"/>
                        <a:pt x="714681" y="442148"/>
                        <a:pt x="725106" y="444087"/>
                      </a:cubicBezTo>
                      <a:cubicBezTo>
                        <a:pt x="732312" y="445439"/>
                        <a:pt x="739517" y="446898"/>
                        <a:pt x="746846" y="447645"/>
                      </a:cubicBezTo>
                      <a:cubicBezTo>
                        <a:pt x="755155" y="448570"/>
                        <a:pt x="763392" y="450171"/>
                        <a:pt x="771664" y="451328"/>
                      </a:cubicBezTo>
                      <a:cubicBezTo>
                        <a:pt x="776076" y="451933"/>
                        <a:pt x="780560" y="452164"/>
                        <a:pt x="784936" y="452644"/>
                      </a:cubicBezTo>
                      <a:cubicBezTo>
                        <a:pt x="790024" y="453178"/>
                        <a:pt x="795112" y="453836"/>
                        <a:pt x="800200" y="454423"/>
                      </a:cubicBezTo>
                      <a:cubicBezTo>
                        <a:pt x="801552" y="454566"/>
                        <a:pt x="802922" y="454655"/>
                        <a:pt x="804292" y="454672"/>
                      </a:cubicBezTo>
                      <a:cubicBezTo>
                        <a:pt x="806689" y="454575"/>
                        <a:pt x="809085" y="454827"/>
                        <a:pt x="811408" y="455420"/>
                      </a:cubicBezTo>
                      <a:cubicBezTo>
                        <a:pt x="811734" y="455535"/>
                        <a:pt x="812077" y="455589"/>
                        <a:pt x="812422" y="455580"/>
                      </a:cubicBezTo>
                      <a:cubicBezTo>
                        <a:pt x="818453" y="455242"/>
                        <a:pt x="824342" y="456683"/>
                        <a:pt x="830337" y="456754"/>
                      </a:cubicBezTo>
                      <a:cubicBezTo>
                        <a:pt x="833424" y="456581"/>
                        <a:pt x="836520" y="456838"/>
                        <a:pt x="839535" y="457519"/>
                      </a:cubicBezTo>
                      <a:cubicBezTo>
                        <a:pt x="840031" y="457667"/>
                        <a:pt x="840549" y="457727"/>
                        <a:pt x="841065" y="457697"/>
                      </a:cubicBezTo>
                      <a:cubicBezTo>
                        <a:pt x="851010" y="457305"/>
                        <a:pt x="860866" y="459280"/>
                        <a:pt x="870829" y="458871"/>
                      </a:cubicBezTo>
                      <a:cubicBezTo>
                        <a:pt x="873739" y="458656"/>
                        <a:pt x="876666" y="458876"/>
                        <a:pt x="879510" y="459529"/>
                      </a:cubicBezTo>
                      <a:cubicBezTo>
                        <a:pt x="880859" y="459773"/>
                        <a:pt x="882232" y="459857"/>
                        <a:pt x="883602" y="459778"/>
                      </a:cubicBezTo>
                      <a:cubicBezTo>
                        <a:pt x="889082" y="459778"/>
                        <a:pt x="894579" y="459778"/>
                        <a:pt x="900059" y="459885"/>
                      </a:cubicBezTo>
                      <a:cubicBezTo>
                        <a:pt x="904513" y="459778"/>
                        <a:pt x="908970" y="460029"/>
                        <a:pt x="913384" y="460632"/>
                      </a:cubicBezTo>
                      <a:cubicBezTo>
                        <a:pt x="916621" y="460979"/>
                        <a:pt x="919883" y="461052"/>
                        <a:pt x="923133" y="460846"/>
                      </a:cubicBezTo>
                      <a:cubicBezTo>
                        <a:pt x="928970" y="460760"/>
                        <a:pt x="934807" y="460986"/>
                        <a:pt x="940621" y="461522"/>
                      </a:cubicBezTo>
                      <a:cubicBezTo>
                        <a:pt x="939589" y="461629"/>
                        <a:pt x="938575" y="461789"/>
                        <a:pt x="937561" y="461806"/>
                      </a:cubicBezTo>
                      <a:lnTo>
                        <a:pt x="906694" y="461949"/>
                      </a:lnTo>
                      <a:cubicBezTo>
                        <a:pt x="904636" y="461913"/>
                        <a:pt x="902578" y="462093"/>
                        <a:pt x="900557" y="462482"/>
                      </a:cubicBezTo>
                      <a:cubicBezTo>
                        <a:pt x="899043" y="462762"/>
                        <a:pt x="897506" y="462881"/>
                        <a:pt x="895967" y="462838"/>
                      </a:cubicBezTo>
                      <a:cubicBezTo>
                        <a:pt x="890985" y="462838"/>
                        <a:pt x="886022" y="462838"/>
                        <a:pt x="881040" y="462945"/>
                      </a:cubicBezTo>
                      <a:cubicBezTo>
                        <a:pt x="877618" y="462927"/>
                        <a:pt x="874200" y="463160"/>
                        <a:pt x="870811" y="463639"/>
                      </a:cubicBezTo>
                      <a:cubicBezTo>
                        <a:pt x="867400" y="463968"/>
                        <a:pt x="863970" y="464076"/>
                        <a:pt x="860546" y="463959"/>
                      </a:cubicBezTo>
                      <a:cubicBezTo>
                        <a:pt x="857119" y="463838"/>
                        <a:pt x="853691" y="464082"/>
                        <a:pt x="850316" y="464688"/>
                      </a:cubicBezTo>
                      <a:cubicBezTo>
                        <a:pt x="848450" y="464966"/>
                        <a:pt x="846561" y="465055"/>
                        <a:pt x="844677" y="464955"/>
                      </a:cubicBezTo>
                      <a:cubicBezTo>
                        <a:pt x="840565" y="464795"/>
                        <a:pt x="836450" y="465082"/>
                        <a:pt x="832401" y="465809"/>
                      </a:cubicBezTo>
                      <a:cubicBezTo>
                        <a:pt x="830876" y="466035"/>
                        <a:pt x="829332" y="466101"/>
                        <a:pt x="827793" y="466005"/>
                      </a:cubicBezTo>
                      <a:cubicBezTo>
                        <a:pt x="824707" y="465829"/>
                        <a:pt x="821609" y="466092"/>
                        <a:pt x="818596" y="466788"/>
                      </a:cubicBezTo>
                      <a:cubicBezTo>
                        <a:pt x="818101" y="466944"/>
                        <a:pt x="817582" y="467005"/>
                        <a:pt x="817066" y="466966"/>
                      </a:cubicBezTo>
                      <a:cubicBezTo>
                        <a:pt x="811391" y="466539"/>
                        <a:pt x="805787" y="467695"/>
                        <a:pt x="800200" y="468264"/>
                      </a:cubicBezTo>
                      <a:cubicBezTo>
                        <a:pt x="795290" y="468762"/>
                        <a:pt x="790327" y="469065"/>
                        <a:pt x="785416" y="469777"/>
                      </a:cubicBezTo>
                      <a:cubicBezTo>
                        <a:pt x="781378" y="470364"/>
                        <a:pt x="777286" y="470862"/>
                        <a:pt x="773194" y="471182"/>
                      </a:cubicBezTo>
                      <a:cubicBezTo>
                        <a:pt x="769458" y="471484"/>
                        <a:pt x="765722" y="471965"/>
                        <a:pt x="762004" y="472481"/>
                      </a:cubicBezTo>
                      <a:cubicBezTo>
                        <a:pt x="758624" y="472943"/>
                        <a:pt x="755279" y="473762"/>
                        <a:pt x="751881" y="474117"/>
                      </a:cubicBezTo>
                      <a:cubicBezTo>
                        <a:pt x="742541" y="475149"/>
                        <a:pt x="733308" y="476928"/>
                        <a:pt x="724075" y="478654"/>
                      </a:cubicBezTo>
                      <a:cubicBezTo>
                        <a:pt x="712315" y="480860"/>
                        <a:pt x="700609" y="483493"/>
                        <a:pt x="689063" y="486606"/>
                      </a:cubicBezTo>
                      <a:cubicBezTo>
                        <a:pt x="671320" y="491214"/>
                        <a:pt x="653939" y="497119"/>
                        <a:pt x="637061" y="504272"/>
                      </a:cubicBezTo>
                      <a:cubicBezTo>
                        <a:pt x="621276" y="510972"/>
                        <a:pt x="606203" y="519240"/>
                        <a:pt x="592069" y="528948"/>
                      </a:cubicBezTo>
                      <a:cubicBezTo>
                        <a:pt x="583147" y="535061"/>
                        <a:pt x="574784" y="541947"/>
                        <a:pt x="567073" y="549531"/>
                      </a:cubicBezTo>
                      <a:cubicBezTo>
                        <a:pt x="564778" y="551844"/>
                        <a:pt x="562483" y="554157"/>
                        <a:pt x="560153" y="556434"/>
                      </a:cubicBezTo>
                      <a:cubicBezTo>
                        <a:pt x="553214" y="563307"/>
                        <a:pt x="546908" y="570791"/>
                        <a:pt x="541312" y="578797"/>
                      </a:cubicBezTo>
                      <a:cubicBezTo>
                        <a:pt x="533346" y="589752"/>
                        <a:pt x="526335" y="601369"/>
                        <a:pt x="520355" y="613524"/>
                      </a:cubicBezTo>
                      <a:cubicBezTo>
                        <a:pt x="515516" y="623558"/>
                        <a:pt x="511181" y="633805"/>
                        <a:pt x="507350" y="644266"/>
                      </a:cubicBezTo>
                      <a:cubicBezTo>
                        <a:pt x="501720" y="659893"/>
                        <a:pt x="497032" y="675844"/>
                        <a:pt x="493314" y="692034"/>
                      </a:cubicBezTo>
                      <a:cubicBezTo>
                        <a:pt x="491143" y="701356"/>
                        <a:pt x="489275" y="710749"/>
                        <a:pt x="487514" y="720143"/>
                      </a:cubicBezTo>
                      <a:cubicBezTo>
                        <a:pt x="485753" y="729536"/>
                        <a:pt x="484383" y="738663"/>
                        <a:pt x="483137" y="747985"/>
                      </a:cubicBezTo>
                      <a:cubicBezTo>
                        <a:pt x="482088" y="755937"/>
                        <a:pt x="481163" y="763996"/>
                        <a:pt x="479971" y="771860"/>
                      </a:cubicBezTo>
                      <a:cubicBezTo>
                        <a:pt x="479259" y="776592"/>
                        <a:pt x="479811" y="781467"/>
                        <a:pt x="478281" y="786092"/>
                      </a:cubicBezTo>
                      <a:cubicBezTo>
                        <a:pt x="478241" y="791568"/>
                        <a:pt x="477788" y="797033"/>
                        <a:pt x="476929" y="802442"/>
                      </a:cubicBezTo>
                      <a:cubicBezTo>
                        <a:pt x="476253" y="809077"/>
                        <a:pt x="476733" y="815802"/>
                        <a:pt x="475310" y="822367"/>
                      </a:cubicBezTo>
                      <a:cubicBezTo>
                        <a:pt x="475233" y="822700"/>
                        <a:pt x="475192" y="823039"/>
                        <a:pt x="475185" y="823381"/>
                      </a:cubicBezTo>
                      <a:cubicBezTo>
                        <a:pt x="475452" y="830497"/>
                        <a:pt x="474349" y="837400"/>
                        <a:pt x="474064" y="844392"/>
                      </a:cubicBezTo>
                      <a:cubicBezTo>
                        <a:pt x="474128" y="849362"/>
                        <a:pt x="473856" y="854331"/>
                        <a:pt x="473246" y="859264"/>
                      </a:cubicBezTo>
                      <a:cubicBezTo>
                        <a:pt x="472927" y="862504"/>
                        <a:pt x="472851" y="865763"/>
                        <a:pt x="473015" y="869014"/>
                      </a:cubicBezTo>
                      <a:cubicBezTo>
                        <a:pt x="472872" y="874351"/>
                        <a:pt x="473370" y="879688"/>
                        <a:pt x="472178" y="884883"/>
                      </a:cubicBezTo>
                      <a:cubicBezTo>
                        <a:pt x="471988" y="886244"/>
                        <a:pt x="471940" y="887621"/>
                        <a:pt x="472036" y="888992"/>
                      </a:cubicBezTo>
                      <a:cubicBezTo>
                        <a:pt x="472036" y="898089"/>
                        <a:pt x="471995" y="907180"/>
                        <a:pt x="471912" y="916265"/>
                      </a:cubicBezTo>
                      <a:cubicBezTo>
                        <a:pt x="471947" y="917955"/>
                        <a:pt x="471965" y="919663"/>
                        <a:pt x="471965" y="92137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 sz="3400"/>
                </a:p>
              </p:txBody>
            </p:sp>
          </p:grpSp>
        </p:grpSp>
      </p:grpSp>
      <p:sp>
        <p:nvSpPr>
          <p:cNvPr id="78" name="文本框 77"/>
          <p:cNvSpPr txBox="1"/>
          <p:nvPr/>
        </p:nvSpPr>
        <p:spPr>
          <a:xfrm>
            <a:off x="8292212" y="1407821"/>
            <a:ext cx="2605201" cy="61555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altLang="zh-CN" sz="3400" dirty="0">
                <a:solidFill>
                  <a:srgbClr val="FFFFFF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03.</a:t>
            </a:r>
            <a:r>
              <a:rPr lang="zh-CN" altLang="en-US" sz="3400" dirty="0">
                <a:solidFill>
                  <a:srgbClr val="FFFFFF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项目经验</a:t>
            </a:r>
          </a:p>
        </p:txBody>
      </p:sp>
      <p:grpSp>
        <p:nvGrpSpPr>
          <p:cNvPr id="92" name="组合 91"/>
          <p:cNvGrpSpPr/>
          <p:nvPr/>
        </p:nvGrpSpPr>
        <p:grpSpPr>
          <a:xfrm>
            <a:off x="7828752" y="2890233"/>
            <a:ext cx="3550546" cy="1517275"/>
            <a:chOff x="3479800" y="2851150"/>
            <a:chExt cx="3670300" cy="1568450"/>
          </a:xfrm>
        </p:grpSpPr>
        <p:sp>
          <p:nvSpPr>
            <p:cNvPr id="104" name="矩形 103"/>
            <p:cNvSpPr/>
            <p:nvPr/>
          </p:nvSpPr>
          <p:spPr>
            <a:xfrm>
              <a:off x="3574142" y="2938096"/>
              <a:ext cx="3479800" cy="139518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sz="3400" dirty="0"/>
            </a:p>
          </p:txBody>
        </p:sp>
        <p:sp>
          <p:nvSpPr>
            <p:cNvPr id="105" name="矩形 104"/>
            <p:cNvSpPr/>
            <p:nvPr/>
          </p:nvSpPr>
          <p:spPr>
            <a:xfrm>
              <a:off x="3479800" y="2851150"/>
              <a:ext cx="184150" cy="18415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sz="3400"/>
            </a:p>
          </p:txBody>
        </p:sp>
        <p:sp>
          <p:nvSpPr>
            <p:cNvPr id="106" name="矩形 105"/>
            <p:cNvSpPr/>
            <p:nvPr/>
          </p:nvSpPr>
          <p:spPr>
            <a:xfrm>
              <a:off x="3479800" y="4235450"/>
              <a:ext cx="184150" cy="18415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sz="3400"/>
            </a:p>
          </p:txBody>
        </p:sp>
        <p:sp>
          <p:nvSpPr>
            <p:cNvPr id="107" name="矩形 106"/>
            <p:cNvSpPr/>
            <p:nvPr/>
          </p:nvSpPr>
          <p:spPr>
            <a:xfrm>
              <a:off x="6965950" y="2851150"/>
              <a:ext cx="184150" cy="18415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sz="3400"/>
            </a:p>
          </p:txBody>
        </p:sp>
        <p:sp>
          <p:nvSpPr>
            <p:cNvPr id="108" name="矩形 107"/>
            <p:cNvSpPr/>
            <p:nvPr/>
          </p:nvSpPr>
          <p:spPr>
            <a:xfrm>
              <a:off x="6965950" y="4235450"/>
              <a:ext cx="184150" cy="18415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sz="3400"/>
            </a:p>
          </p:txBody>
        </p:sp>
      </p:grpSp>
      <p:grpSp>
        <p:nvGrpSpPr>
          <p:cNvPr id="93" name="组合 92"/>
          <p:cNvGrpSpPr/>
          <p:nvPr/>
        </p:nvGrpSpPr>
        <p:grpSpPr>
          <a:xfrm>
            <a:off x="7446862" y="3382115"/>
            <a:ext cx="4527351" cy="608989"/>
            <a:chOff x="3085029" y="3359622"/>
            <a:chExt cx="4680051" cy="629529"/>
          </a:xfrm>
        </p:grpSpPr>
        <p:sp>
          <p:nvSpPr>
            <p:cNvPr id="97" name="弧形 96"/>
            <p:cNvSpPr/>
            <p:nvPr/>
          </p:nvSpPr>
          <p:spPr>
            <a:xfrm rot="19230795">
              <a:off x="4333938" y="3359622"/>
              <a:ext cx="3431142" cy="411764"/>
            </a:xfrm>
            <a:prstGeom prst="arc">
              <a:avLst>
                <a:gd name="adj1" fmla="val 20782513"/>
                <a:gd name="adj2" fmla="val 11102080"/>
              </a:avLst>
            </a:prstGeom>
            <a:ln w="12700">
              <a:solidFill>
                <a:schemeClr val="bg1">
                  <a:alpha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sz="3400"/>
            </a:p>
          </p:txBody>
        </p:sp>
        <p:grpSp>
          <p:nvGrpSpPr>
            <p:cNvPr id="98" name="组合 97"/>
            <p:cNvGrpSpPr/>
            <p:nvPr/>
          </p:nvGrpSpPr>
          <p:grpSpPr>
            <a:xfrm rot="19906908">
              <a:off x="3085029" y="3427686"/>
              <a:ext cx="4368701" cy="561465"/>
              <a:chOff x="1115941" y="3828403"/>
              <a:chExt cx="8235995" cy="1058491"/>
            </a:xfrm>
          </p:grpSpPr>
          <p:sp>
            <p:nvSpPr>
              <p:cNvPr id="99" name="弧形 98"/>
              <p:cNvSpPr/>
              <p:nvPr/>
            </p:nvSpPr>
            <p:spPr>
              <a:xfrm rot="1030387">
                <a:off x="1115941" y="4110624"/>
                <a:ext cx="8235995" cy="776270"/>
              </a:xfrm>
              <a:prstGeom prst="arc">
                <a:avLst>
                  <a:gd name="adj1" fmla="val 21383789"/>
                  <a:gd name="adj2" fmla="val 11049563"/>
                </a:avLst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sz="3400"/>
              </a:p>
            </p:txBody>
          </p:sp>
          <p:grpSp>
            <p:nvGrpSpPr>
              <p:cNvPr id="100" name="组合 99"/>
              <p:cNvGrpSpPr/>
              <p:nvPr/>
            </p:nvGrpSpPr>
            <p:grpSpPr>
              <a:xfrm>
                <a:off x="2336334" y="3828403"/>
                <a:ext cx="454630" cy="304737"/>
                <a:chOff x="2336334" y="3828403"/>
                <a:chExt cx="454630" cy="304737"/>
              </a:xfrm>
            </p:grpSpPr>
            <p:sp>
              <p:nvSpPr>
                <p:cNvPr id="101" name="图形 136"/>
                <p:cNvSpPr/>
                <p:nvPr/>
              </p:nvSpPr>
              <p:spPr>
                <a:xfrm rot="1491968">
                  <a:off x="2336334" y="3828403"/>
                  <a:ext cx="198513" cy="194386"/>
                </a:xfrm>
                <a:custGeom>
                  <a:avLst/>
                  <a:gdLst>
                    <a:gd name="connsiteX0" fmla="*/ 471965 w 941119"/>
                    <a:gd name="connsiteY0" fmla="*/ 921371 h 921549"/>
                    <a:gd name="connsiteX1" fmla="*/ 470026 w 941119"/>
                    <a:gd name="connsiteY1" fmla="*/ 907245 h 921549"/>
                    <a:gd name="connsiteX2" fmla="*/ 470026 w 941119"/>
                    <a:gd name="connsiteY2" fmla="*/ 886680 h 921549"/>
                    <a:gd name="connsiteX3" fmla="*/ 469296 w 941119"/>
                    <a:gd name="connsiteY3" fmla="*/ 873871 h 921549"/>
                    <a:gd name="connsiteX4" fmla="*/ 469012 w 941119"/>
                    <a:gd name="connsiteY4" fmla="*/ 862574 h 921549"/>
                    <a:gd name="connsiteX5" fmla="*/ 468211 w 941119"/>
                    <a:gd name="connsiteY5" fmla="*/ 849266 h 921549"/>
                    <a:gd name="connsiteX6" fmla="*/ 468016 w 941119"/>
                    <a:gd name="connsiteY6" fmla="*/ 845157 h 921549"/>
                    <a:gd name="connsiteX7" fmla="*/ 467144 w 941119"/>
                    <a:gd name="connsiteY7" fmla="*/ 830301 h 921549"/>
                    <a:gd name="connsiteX8" fmla="*/ 466966 w 941119"/>
                    <a:gd name="connsiteY8" fmla="*/ 824662 h 921549"/>
                    <a:gd name="connsiteX9" fmla="*/ 466201 w 941119"/>
                    <a:gd name="connsiteY9" fmla="*/ 815980 h 921549"/>
                    <a:gd name="connsiteX10" fmla="*/ 466041 w 941119"/>
                    <a:gd name="connsiteY10" fmla="*/ 814468 h 921549"/>
                    <a:gd name="connsiteX11" fmla="*/ 464813 w 941119"/>
                    <a:gd name="connsiteY11" fmla="*/ 796037 h 921549"/>
                    <a:gd name="connsiteX12" fmla="*/ 463176 w 941119"/>
                    <a:gd name="connsiteY12" fmla="*/ 781271 h 921549"/>
                    <a:gd name="connsiteX13" fmla="*/ 462892 w 941119"/>
                    <a:gd name="connsiteY13" fmla="*/ 778727 h 921549"/>
                    <a:gd name="connsiteX14" fmla="*/ 461113 w 941119"/>
                    <a:gd name="connsiteY14" fmla="*/ 762431 h 921549"/>
                    <a:gd name="connsiteX15" fmla="*/ 459992 w 941119"/>
                    <a:gd name="connsiteY15" fmla="*/ 753286 h 921549"/>
                    <a:gd name="connsiteX16" fmla="*/ 454904 w 941119"/>
                    <a:gd name="connsiteY16" fmla="*/ 720890 h 921549"/>
                    <a:gd name="connsiteX17" fmla="*/ 445137 w 941119"/>
                    <a:gd name="connsiteY17" fmla="*/ 676307 h 921549"/>
                    <a:gd name="connsiteX18" fmla="*/ 427524 w 941119"/>
                    <a:gd name="connsiteY18" fmla="*/ 625888 h 921549"/>
                    <a:gd name="connsiteX19" fmla="*/ 401924 w 941119"/>
                    <a:gd name="connsiteY19" fmla="*/ 580256 h 921549"/>
                    <a:gd name="connsiteX20" fmla="*/ 385378 w 941119"/>
                    <a:gd name="connsiteY20" fmla="*/ 559992 h 921549"/>
                    <a:gd name="connsiteX21" fmla="*/ 382372 w 941119"/>
                    <a:gd name="connsiteY21" fmla="*/ 556434 h 921549"/>
                    <a:gd name="connsiteX22" fmla="*/ 376554 w 941119"/>
                    <a:gd name="connsiteY22" fmla="*/ 550635 h 921549"/>
                    <a:gd name="connsiteX23" fmla="*/ 374170 w 941119"/>
                    <a:gd name="connsiteY23" fmla="*/ 548695 h 921549"/>
                    <a:gd name="connsiteX24" fmla="*/ 359404 w 941119"/>
                    <a:gd name="connsiteY24" fmla="*/ 535940 h 921549"/>
                    <a:gd name="connsiteX25" fmla="*/ 336526 w 941119"/>
                    <a:gd name="connsiteY25" fmla="*/ 520302 h 921549"/>
                    <a:gd name="connsiteX26" fmla="*/ 281909 w 941119"/>
                    <a:gd name="connsiteY26" fmla="*/ 495395 h 921549"/>
                    <a:gd name="connsiteX27" fmla="*/ 237966 w 941119"/>
                    <a:gd name="connsiteY27" fmla="*/ 482942 h 921549"/>
                    <a:gd name="connsiteX28" fmla="*/ 203239 w 941119"/>
                    <a:gd name="connsiteY28" fmla="*/ 476199 h 921549"/>
                    <a:gd name="connsiteX29" fmla="*/ 171839 w 941119"/>
                    <a:gd name="connsiteY29" fmla="*/ 471449 h 921549"/>
                    <a:gd name="connsiteX30" fmla="*/ 158585 w 941119"/>
                    <a:gd name="connsiteY30" fmla="*/ 470043 h 921549"/>
                    <a:gd name="connsiteX31" fmla="*/ 145349 w 941119"/>
                    <a:gd name="connsiteY31" fmla="*/ 468496 h 921549"/>
                    <a:gd name="connsiteX32" fmla="*/ 142306 w 941119"/>
                    <a:gd name="connsiteY32" fmla="*/ 468140 h 921549"/>
                    <a:gd name="connsiteX33" fmla="*/ 132611 w 941119"/>
                    <a:gd name="connsiteY33" fmla="*/ 467339 h 921549"/>
                    <a:gd name="connsiteX34" fmla="*/ 114180 w 941119"/>
                    <a:gd name="connsiteY34" fmla="*/ 466023 h 921549"/>
                    <a:gd name="connsiteX35" fmla="*/ 107063 w 941119"/>
                    <a:gd name="connsiteY35" fmla="*/ 465364 h 921549"/>
                    <a:gd name="connsiteX36" fmla="*/ 105533 w 941119"/>
                    <a:gd name="connsiteY36" fmla="*/ 465133 h 921549"/>
                    <a:gd name="connsiteX37" fmla="*/ 82975 w 941119"/>
                    <a:gd name="connsiteY37" fmla="*/ 463977 h 921549"/>
                    <a:gd name="connsiteX38" fmla="*/ 67604 w 941119"/>
                    <a:gd name="connsiteY38" fmla="*/ 463176 h 921549"/>
                    <a:gd name="connsiteX39" fmla="*/ 58887 w 941119"/>
                    <a:gd name="connsiteY39" fmla="*/ 462963 h 921549"/>
                    <a:gd name="connsiteX40" fmla="*/ 38374 w 941119"/>
                    <a:gd name="connsiteY40" fmla="*/ 462073 h 921549"/>
                    <a:gd name="connsiteX41" fmla="*/ 34265 w 941119"/>
                    <a:gd name="connsiteY41" fmla="*/ 461984 h 921549"/>
                    <a:gd name="connsiteX42" fmla="*/ 4892 w 941119"/>
                    <a:gd name="connsiteY42" fmla="*/ 461931 h 921549"/>
                    <a:gd name="connsiteX43" fmla="*/ 1334 w 941119"/>
                    <a:gd name="connsiteY43" fmla="*/ 461344 h 921549"/>
                    <a:gd name="connsiteX44" fmla="*/ 4394 w 941119"/>
                    <a:gd name="connsiteY44" fmla="*/ 461077 h 921549"/>
                    <a:gd name="connsiteX45" fmla="*/ 22416 w 941119"/>
                    <a:gd name="connsiteY45" fmla="*/ 460952 h 921549"/>
                    <a:gd name="connsiteX46" fmla="*/ 33090 w 941119"/>
                    <a:gd name="connsiteY46" fmla="*/ 460205 h 921549"/>
                    <a:gd name="connsiteX47" fmla="*/ 37200 w 941119"/>
                    <a:gd name="connsiteY47" fmla="*/ 460027 h 921549"/>
                    <a:gd name="connsiteX48" fmla="*/ 54688 w 941119"/>
                    <a:gd name="connsiteY48" fmla="*/ 460027 h 921549"/>
                    <a:gd name="connsiteX49" fmla="*/ 64918 w 941119"/>
                    <a:gd name="connsiteY49" fmla="*/ 459334 h 921549"/>
                    <a:gd name="connsiteX50" fmla="*/ 74151 w 941119"/>
                    <a:gd name="connsiteY50" fmla="*/ 459031 h 921549"/>
                    <a:gd name="connsiteX51" fmla="*/ 87992 w 941119"/>
                    <a:gd name="connsiteY51" fmla="*/ 458195 h 921549"/>
                    <a:gd name="connsiteX52" fmla="*/ 93116 w 941119"/>
                    <a:gd name="connsiteY52" fmla="*/ 457999 h 921549"/>
                    <a:gd name="connsiteX53" fmla="*/ 105391 w 941119"/>
                    <a:gd name="connsiteY53" fmla="*/ 457163 h 921549"/>
                    <a:gd name="connsiteX54" fmla="*/ 109501 w 941119"/>
                    <a:gd name="connsiteY54" fmla="*/ 456985 h 921549"/>
                    <a:gd name="connsiteX55" fmla="*/ 120744 w 941119"/>
                    <a:gd name="connsiteY55" fmla="*/ 456131 h 921549"/>
                    <a:gd name="connsiteX56" fmla="*/ 124302 w 941119"/>
                    <a:gd name="connsiteY56" fmla="*/ 455953 h 921549"/>
                    <a:gd name="connsiteX57" fmla="*/ 132468 w 941119"/>
                    <a:gd name="connsiteY57" fmla="*/ 455171 h 921549"/>
                    <a:gd name="connsiteX58" fmla="*/ 133998 w 941119"/>
                    <a:gd name="connsiteY58" fmla="*/ 454993 h 921549"/>
                    <a:gd name="connsiteX59" fmla="*/ 149850 w 941119"/>
                    <a:gd name="connsiteY59" fmla="*/ 453747 h 921549"/>
                    <a:gd name="connsiteX60" fmla="*/ 163050 w 941119"/>
                    <a:gd name="connsiteY60" fmla="*/ 452128 h 921549"/>
                    <a:gd name="connsiteX61" fmla="*/ 174774 w 941119"/>
                    <a:gd name="connsiteY61" fmla="*/ 450794 h 921549"/>
                    <a:gd name="connsiteX62" fmla="*/ 193543 w 941119"/>
                    <a:gd name="connsiteY62" fmla="*/ 448125 h 921549"/>
                    <a:gd name="connsiteX63" fmla="*/ 214251 w 941119"/>
                    <a:gd name="connsiteY63" fmla="*/ 444656 h 921549"/>
                    <a:gd name="connsiteX64" fmla="*/ 226367 w 941119"/>
                    <a:gd name="connsiteY64" fmla="*/ 442450 h 921549"/>
                    <a:gd name="connsiteX65" fmla="*/ 281357 w 941119"/>
                    <a:gd name="connsiteY65" fmla="*/ 427649 h 921549"/>
                    <a:gd name="connsiteX66" fmla="*/ 326634 w 941119"/>
                    <a:gd name="connsiteY66" fmla="*/ 408079 h 921549"/>
                    <a:gd name="connsiteX67" fmla="*/ 363425 w 941119"/>
                    <a:gd name="connsiteY67" fmla="*/ 383724 h 921549"/>
                    <a:gd name="connsiteX68" fmla="*/ 387834 w 941119"/>
                    <a:gd name="connsiteY68" fmla="*/ 360205 h 921549"/>
                    <a:gd name="connsiteX69" fmla="*/ 411708 w 941119"/>
                    <a:gd name="connsiteY69" fmla="*/ 327470 h 921549"/>
                    <a:gd name="connsiteX70" fmla="*/ 423681 w 941119"/>
                    <a:gd name="connsiteY70" fmla="*/ 305321 h 921549"/>
                    <a:gd name="connsiteX71" fmla="*/ 440138 w 941119"/>
                    <a:gd name="connsiteY71" fmla="*/ 262624 h 921549"/>
                    <a:gd name="connsiteX72" fmla="*/ 450527 w 941119"/>
                    <a:gd name="connsiteY72" fmla="*/ 222915 h 921549"/>
                    <a:gd name="connsiteX73" fmla="*/ 455082 w 941119"/>
                    <a:gd name="connsiteY73" fmla="*/ 200286 h 921549"/>
                    <a:gd name="connsiteX74" fmla="*/ 458640 w 941119"/>
                    <a:gd name="connsiteY74" fmla="*/ 177514 h 921549"/>
                    <a:gd name="connsiteX75" fmla="*/ 460419 w 941119"/>
                    <a:gd name="connsiteY75" fmla="*/ 166840 h 921549"/>
                    <a:gd name="connsiteX76" fmla="*/ 461415 w 941119"/>
                    <a:gd name="connsiteY76" fmla="*/ 158176 h 921549"/>
                    <a:gd name="connsiteX77" fmla="*/ 462803 w 941119"/>
                    <a:gd name="connsiteY77" fmla="*/ 144922 h 921549"/>
                    <a:gd name="connsiteX78" fmla="*/ 464422 w 941119"/>
                    <a:gd name="connsiteY78" fmla="*/ 130155 h 921549"/>
                    <a:gd name="connsiteX79" fmla="*/ 464689 w 941119"/>
                    <a:gd name="connsiteY79" fmla="*/ 128643 h 921549"/>
                    <a:gd name="connsiteX80" fmla="*/ 465881 w 941119"/>
                    <a:gd name="connsiteY80" fmla="*/ 110728 h 921549"/>
                    <a:gd name="connsiteX81" fmla="*/ 466557 w 941119"/>
                    <a:gd name="connsiteY81" fmla="*/ 104110 h 921549"/>
                    <a:gd name="connsiteX82" fmla="*/ 466788 w 941119"/>
                    <a:gd name="connsiteY82" fmla="*/ 102580 h 921549"/>
                    <a:gd name="connsiteX83" fmla="*/ 467944 w 941119"/>
                    <a:gd name="connsiteY83" fmla="*/ 80538 h 921549"/>
                    <a:gd name="connsiteX84" fmla="*/ 468674 w 941119"/>
                    <a:gd name="connsiteY84" fmla="*/ 69294 h 921549"/>
                    <a:gd name="connsiteX85" fmla="*/ 468958 w 941119"/>
                    <a:gd name="connsiteY85" fmla="*/ 61075 h 921549"/>
                    <a:gd name="connsiteX86" fmla="*/ 469795 w 941119"/>
                    <a:gd name="connsiteY86" fmla="*/ 45188 h 921549"/>
                    <a:gd name="connsiteX87" fmla="*/ 469919 w 941119"/>
                    <a:gd name="connsiteY87" fmla="*/ 41096 h 921549"/>
                    <a:gd name="connsiteX88" fmla="*/ 470026 w 941119"/>
                    <a:gd name="connsiteY88" fmla="*/ 10230 h 921549"/>
                    <a:gd name="connsiteX89" fmla="*/ 471947 w 941119"/>
                    <a:gd name="connsiteY89" fmla="*/ 1334 h 921549"/>
                    <a:gd name="connsiteX90" fmla="*/ 471947 w 941119"/>
                    <a:gd name="connsiteY90" fmla="*/ 5462 h 921549"/>
                    <a:gd name="connsiteX91" fmla="*/ 472054 w 941119"/>
                    <a:gd name="connsiteY91" fmla="*/ 28589 h 921549"/>
                    <a:gd name="connsiteX92" fmla="*/ 472783 w 941119"/>
                    <a:gd name="connsiteY92" fmla="*/ 40883 h 921549"/>
                    <a:gd name="connsiteX93" fmla="*/ 473068 w 941119"/>
                    <a:gd name="connsiteY93" fmla="*/ 51664 h 921549"/>
                    <a:gd name="connsiteX94" fmla="*/ 473904 w 941119"/>
                    <a:gd name="connsiteY94" fmla="*/ 68067 h 921549"/>
                    <a:gd name="connsiteX95" fmla="*/ 474100 w 941119"/>
                    <a:gd name="connsiteY95" fmla="*/ 75183 h 921549"/>
                    <a:gd name="connsiteX96" fmla="*/ 474900 w 941119"/>
                    <a:gd name="connsiteY96" fmla="*/ 86942 h 921549"/>
                    <a:gd name="connsiteX97" fmla="*/ 475096 w 941119"/>
                    <a:gd name="connsiteY97" fmla="*/ 90500 h 921549"/>
                    <a:gd name="connsiteX98" fmla="*/ 475986 w 941119"/>
                    <a:gd name="connsiteY98" fmla="*/ 103808 h 921549"/>
                    <a:gd name="connsiteX99" fmla="*/ 476146 w 941119"/>
                    <a:gd name="connsiteY99" fmla="*/ 108415 h 921549"/>
                    <a:gd name="connsiteX100" fmla="*/ 476893 w 941119"/>
                    <a:gd name="connsiteY100" fmla="*/ 116065 h 921549"/>
                    <a:gd name="connsiteX101" fmla="*/ 477071 w 941119"/>
                    <a:gd name="connsiteY101" fmla="*/ 117595 h 921549"/>
                    <a:gd name="connsiteX102" fmla="*/ 478316 w 941119"/>
                    <a:gd name="connsiteY102" fmla="*/ 134479 h 921549"/>
                    <a:gd name="connsiteX103" fmla="*/ 480095 w 941119"/>
                    <a:gd name="connsiteY103" fmla="*/ 149227 h 921549"/>
                    <a:gd name="connsiteX104" fmla="*/ 481163 w 941119"/>
                    <a:gd name="connsiteY104" fmla="*/ 159421 h 921549"/>
                    <a:gd name="connsiteX105" fmla="*/ 491339 w 941119"/>
                    <a:gd name="connsiteY105" fmla="*/ 221083 h 921549"/>
                    <a:gd name="connsiteX106" fmla="*/ 508204 w 941119"/>
                    <a:gd name="connsiteY106" fmla="*/ 280290 h 921549"/>
                    <a:gd name="connsiteX107" fmla="*/ 538448 w 941119"/>
                    <a:gd name="connsiteY107" fmla="*/ 339639 h 921549"/>
                    <a:gd name="connsiteX108" fmla="*/ 552556 w 941119"/>
                    <a:gd name="connsiteY108" fmla="*/ 357928 h 921549"/>
                    <a:gd name="connsiteX109" fmla="*/ 567073 w 941119"/>
                    <a:gd name="connsiteY109" fmla="*/ 373210 h 921549"/>
                    <a:gd name="connsiteX110" fmla="*/ 587550 w 941119"/>
                    <a:gd name="connsiteY110" fmla="*/ 390289 h 921549"/>
                    <a:gd name="connsiteX111" fmla="*/ 609077 w 941119"/>
                    <a:gd name="connsiteY111" fmla="*/ 404325 h 921549"/>
                    <a:gd name="connsiteX112" fmla="*/ 644249 w 941119"/>
                    <a:gd name="connsiteY112" fmla="*/ 421297 h 921549"/>
                    <a:gd name="connsiteX113" fmla="*/ 694062 w 941119"/>
                    <a:gd name="connsiteY113" fmla="*/ 437202 h 921549"/>
                    <a:gd name="connsiteX114" fmla="*/ 725106 w 941119"/>
                    <a:gd name="connsiteY114" fmla="*/ 444087 h 921549"/>
                    <a:gd name="connsiteX115" fmla="*/ 746846 w 941119"/>
                    <a:gd name="connsiteY115" fmla="*/ 447645 h 921549"/>
                    <a:gd name="connsiteX116" fmla="*/ 771664 w 941119"/>
                    <a:gd name="connsiteY116" fmla="*/ 451328 h 921549"/>
                    <a:gd name="connsiteX117" fmla="*/ 784936 w 941119"/>
                    <a:gd name="connsiteY117" fmla="*/ 452644 h 921549"/>
                    <a:gd name="connsiteX118" fmla="*/ 800200 w 941119"/>
                    <a:gd name="connsiteY118" fmla="*/ 454423 h 921549"/>
                    <a:gd name="connsiteX119" fmla="*/ 804292 w 941119"/>
                    <a:gd name="connsiteY119" fmla="*/ 454672 h 921549"/>
                    <a:gd name="connsiteX120" fmla="*/ 811408 w 941119"/>
                    <a:gd name="connsiteY120" fmla="*/ 455420 h 921549"/>
                    <a:gd name="connsiteX121" fmla="*/ 812422 w 941119"/>
                    <a:gd name="connsiteY121" fmla="*/ 455580 h 921549"/>
                    <a:gd name="connsiteX122" fmla="*/ 830337 w 941119"/>
                    <a:gd name="connsiteY122" fmla="*/ 456754 h 921549"/>
                    <a:gd name="connsiteX123" fmla="*/ 839535 w 941119"/>
                    <a:gd name="connsiteY123" fmla="*/ 457519 h 921549"/>
                    <a:gd name="connsiteX124" fmla="*/ 841065 w 941119"/>
                    <a:gd name="connsiteY124" fmla="*/ 457697 h 921549"/>
                    <a:gd name="connsiteX125" fmla="*/ 870829 w 941119"/>
                    <a:gd name="connsiteY125" fmla="*/ 458871 h 921549"/>
                    <a:gd name="connsiteX126" fmla="*/ 879510 w 941119"/>
                    <a:gd name="connsiteY126" fmla="*/ 459529 h 921549"/>
                    <a:gd name="connsiteX127" fmla="*/ 883602 w 941119"/>
                    <a:gd name="connsiteY127" fmla="*/ 459778 h 921549"/>
                    <a:gd name="connsiteX128" fmla="*/ 900059 w 941119"/>
                    <a:gd name="connsiteY128" fmla="*/ 459885 h 921549"/>
                    <a:gd name="connsiteX129" fmla="*/ 913384 w 941119"/>
                    <a:gd name="connsiteY129" fmla="*/ 460632 h 921549"/>
                    <a:gd name="connsiteX130" fmla="*/ 923133 w 941119"/>
                    <a:gd name="connsiteY130" fmla="*/ 460846 h 921549"/>
                    <a:gd name="connsiteX131" fmla="*/ 940621 w 941119"/>
                    <a:gd name="connsiteY131" fmla="*/ 461522 h 921549"/>
                    <a:gd name="connsiteX132" fmla="*/ 937561 w 941119"/>
                    <a:gd name="connsiteY132" fmla="*/ 461806 h 921549"/>
                    <a:gd name="connsiteX133" fmla="*/ 906694 w 941119"/>
                    <a:gd name="connsiteY133" fmla="*/ 461949 h 921549"/>
                    <a:gd name="connsiteX134" fmla="*/ 900557 w 941119"/>
                    <a:gd name="connsiteY134" fmla="*/ 462482 h 921549"/>
                    <a:gd name="connsiteX135" fmla="*/ 895967 w 941119"/>
                    <a:gd name="connsiteY135" fmla="*/ 462838 h 921549"/>
                    <a:gd name="connsiteX136" fmla="*/ 881040 w 941119"/>
                    <a:gd name="connsiteY136" fmla="*/ 462945 h 921549"/>
                    <a:gd name="connsiteX137" fmla="*/ 870811 w 941119"/>
                    <a:gd name="connsiteY137" fmla="*/ 463639 h 921549"/>
                    <a:gd name="connsiteX138" fmla="*/ 860546 w 941119"/>
                    <a:gd name="connsiteY138" fmla="*/ 463959 h 921549"/>
                    <a:gd name="connsiteX139" fmla="*/ 850316 w 941119"/>
                    <a:gd name="connsiteY139" fmla="*/ 464688 h 921549"/>
                    <a:gd name="connsiteX140" fmla="*/ 844677 w 941119"/>
                    <a:gd name="connsiteY140" fmla="*/ 464955 h 921549"/>
                    <a:gd name="connsiteX141" fmla="*/ 832401 w 941119"/>
                    <a:gd name="connsiteY141" fmla="*/ 465809 h 921549"/>
                    <a:gd name="connsiteX142" fmla="*/ 827793 w 941119"/>
                    <a:gd name="connsiteY142" fmla="*/ 466005 h 921549"/>
                    <a:gd name="connsiteX143" fmla="*/ 818596 w 941119"/>
                    <a:gd name="connsiteY143" fmla="*/ 466788 h 921549"/>
                    <a:gd name="connsiteX144" fmla="*/ 817066 w 941119"/>
                    <a:gd name="connsiteY144" fmla="*/ 466966 h 921549"/>
                    <a:gd name="connsiteX145" fmla="*/ 800200 w 941119"/>
                    <a:gd name="connsiteY145" fmla="*/ 468264 h 921549"/>
                    <a:gd name="connsiteX146" fmla="*/ 785416 w 941119"/>
                    <a:gd name="connsiteY146" fmla="*/ 469777 h 921549"/>
                    <a:gd name="connsiteX147" fmla="*/ 773194 w 941119"/>
                    <a:gd name="connsiteY147" fmla="*/ 471182 h 921549"/>
                    <a:gd name="connsiteX148" fmla="*/ 762004 w 941119"/>
                    <a:gd name="connsiteY148" fmla="*/ 472481 h 921549"/>
                    <a:gd name="connsiteX149" fmla="*/ 751881 w 941119"/>
                    <a:gd name="connsiteY149" fmla="*/ 474117 h 921549"/>
                    <a:gd name="connsiteX150" fmla="*/ 724075 w 941119"/>
                    <a:gd name="connsiteY150" fmla="*/ 478654 h 921549"/>
                    <a:gd name="connsiteX151" fmla="*/ 689063 w 941119"/>
                    <a:gd name="connsiteY151" fmla="*/ 486606 h 921549"/>
                    <a:gd name="connsiteX152" fmla="*/ 637061 w 941119"/>
                    <a:gd name="connsiteY152" fmla="*/ 504272 h 921549"/>
                    <a:gd name="connsiteX153" fmla="*/ 592069 w 941119"/>
                    <a:gd name="connsiteY153" fmla="*/ 528948 h 921549"/>
                    <a:gd name="connsiteX154" fmla="*/ 567073 w 941119"/>
                    <a:gd name="connsiteY154" fmla="*/ 549531 h 921549"/>
                    <a:gd name="connsiteX155" fmla="*/ 560153 w 941119"/>
                    <a:gd name="connsiteY155" fmla="*/ 556434 h 921549"/>
                    <a:gd name="connsiteX156" fmla="*/ 541312 w 941119"/>
                    <a:gd name="connsiteY156" fmla="*/ 578797 h 921549"/>
                    <a:gd name="connsiteX157" fmla="*/ 520355 w 941119"/>
                    <a:gd name="connsiteY157" fmla="*/ 613524 h 921549"/>
                    <a:gd name="connsiteX158" fmla="*/ 507350 w 941119"/>
                    <a:gd name="connsiteY158" fmla="*/ 644266 h 921549"/>
                    <a:gd name="connsiteX159" fmla="*/ 493314 w 941119"/>
                    <a:gd name="connsiteY159" fmla="*/ 692034 h 921549"/>
                    <a:gd name="connsiteX160" fmla="*/ 487514 w 941119"/>
                    <a:gd name="connsiteY160" fmla="*/ 720143 h 921549"/>
                    <a:gd name="connsiteX161" fmla="*/ 483137 w 941119"/>
                    <a:gd name="connsiteY161" fmla="*/ 747985 h 921549"/>
                    <a:gd name="connsiteX162" fmla="*/ 479971 w 941119"/>
                    <a:gd name="connsiteY162" fmla="*/ 771860 h 921549"/>
                    <a:gd name="connsiteX163" fmla="*/ 478281 w 941119"/>
                    <a:gd name="connsiteY163" fmla="*/ 786092 h 921549"/>
                    <a:gd name="connsiteX164" fmla="*/ 476929 w 941119"/>
                    <a:gd name="connsiteY164" fmla="*/ 802442 h 921549"/>
                    <a:gd name="connsiteX165" fmla="*/ 475310 w 941119"/>
                    <a:gd name="connsiteY165" fmla="*/ 822367 h 921549"/>
                    <a:gd name="connsiteX166" fmla="*/ 475185 w 941119"/>
                    <a:gd name="connsiteY166" fmla="*/ 823381 h 921549"/>
                    <a:gd name="connsiteX167" fmla="*/ 474064 w 941119"/>
                    <a:gd name="connsiteY167" fmla="*/ 844392 h 921549"/>
                    <a:gd name="connsiteX168" fmla="*/ 473246 w 941119"/>
                    <a:gd name="connsiteY168" fmla="*/ 859264 h 921549"/>
                    <a:gd name="connsiteX169" fmla="*/ 473015 w 941119"/>
                    <a:gd name="connsiteY169" fmla="*/ 869014 h 921549"/>
                    <a:gd name="connsiteX170" fmla="*/ 472178 w 941119"/>
                    <a:gd name="connsiteY170" fmla="*/ 884883 h 921549"/>
                    <a:gd name="connsiteX171" fmla="*/ 472036 w 941119"/>
                    <a:gd name="connsiteY171" fmla="*/ 888992 h 921549"/>
                    <a:gd name="connsiteX172" fmla="*/ 471912 w 941119"/>
                    <a:gd name="connsiteY172" fmla="*/ 916265 h 921549"/>
                    <a:gd name="connsiteX173" fmla="*/ 471965 w 941119"/>
                    <a:gd name="connsiteY173" fmla="*/ 921371 h 9215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</a:cxnLst>
                  <a:rect l="l" t="t" r="r" b="b"/>
                  <a:pathLst>
                    <a:path w="941119" h="921549">
                      <a:moveTo>
                        <a:pt x="471965" y="921371"/>
                      </a:moveTo>
                      <a:cubicBezTo>
                        <a:pt x="470378" y="916840"/>
                        <a:pt x="469718" y="912036"/>
                        <a:pt x="470026" y="907245"/>
                      </a:cubicBezTo>
                      <a:cubicBezTo>
                        <a:pt x="470026" y="900396"/>
                        <a:pt x="470026" y="893529"/>
                        <a:pt x="470026" y="886680"/>
                      </a:cubicBezTo>
                      <a:cubicBezTo>
                        <a:pt x="470102" y="882398"/>
                        <a:pt x="469859" y="878115"/>
                        <a:pt x="469296" y="873871"/>
                      </a:cubicBezTo>
                      <a:cubicBezTo>
                        <a:pt x="468951" y="870115"/>
                        <a:pt x="468857" y="866342"/>
                        <a:pt x="469012" y="862574"/>
                      </a:cubicBezTo>
                      <a:cubicBezTo>
                        <a:pt x="469012" y="858126"/>
                        <a:pt x="469279" y="853678"/>
                        <a:pt x="468211" y="849266"/>
                      </a:cubicBezTo>
                      <a:cubicBezTo>
                        <a:pt x="468003" y="847907"/>
                        <a:pt x="467937" y="846530"/>
                        <a:pt x="468016" y="845157"/>
                      </a:cubicBezTo>
                      <a:cubicBezTo>
                        <a:pt x="467891" y="840211"/>
                        <a:pt x="468229" y="835229"/>
                        <a:pt x="467144" y="830301"/>
                      </a:cubicBezTo>
                      <a:cubicBezTo>
                        <a:pt x="466896" y="828432"/>
                        <a:pt x="466838" y="826542"/>
                        <a:pt x="466966" y="824662"/>
                      </a:cubicBezTo>
                      <a:cubicBezTo>
                        <a:pt x="467130" y="821746"/>
                        <a:pt x="466872" y="818823"/>
                        <a:pt x="466201" y="815980"/>
                      </a:cubicBezTo>
                      <a:cubicBezTo>
                        <a:pt x="466059" y="815489"/>
                        <a:pt x="466005" y="814977"/>
                        <a:pt x="466041" y="814468"/>
                      </a:cubicBezTo>
                      <a:cubicBezTo>
                        <a:pt x="466414" y="808277"/>
                        <a:pt x="465027" y="802192"/>
                        <a:pt x="464813" y="796037"/>
                      </a:cubicBezTo>
                      <a:cubicBezTo>
                        <a:pt x="464635" y="791091"/>
                        <a:pt x="463746" y="786199"/>
                        <a:pt x="463176" y="781271"/>
                      </a:cubicBezTo>
                      <a:cubicBezTo>
                        <a:pt x="463038" y="780428"/>
                        <a:pt x="462943" y="779579"/>
                        <a:pt x="462892" y="778727"/>
                      </a:cubicBezTo>
                      <a:cubicBezTo>
                        <a:pt x="462629" y="773263"/>
                        <a:pt x="462034" y="767821"/>
                        <a:pt x="461113" y="762431"/>
                      </a:cubicBezTo>
                      <a:cubicBezTo>
                        <a:pt x="460686" y="759388"/>
                        <a:pt x="460401" y="756329"/>
                        <a:pt x="459992" y="753286"/>
                      </a:cubicBezTo>
                      <a:cubicBezTo>
                        <a:pt x="458498" y="742452"/>
                        <a:pt x="456754" y="731671"/>
                        <a:pt x="454904" y="720890"/>
                      </a:cubicBezTo>
                      <a:cubicBezTo>
                        <a:pt x="452420" y="705871"/>
                        <a:pt x="449159" y="690989"/>
                        <a:pt x="445137" y="676307"/>
                      </a:cubicBezTo>
                      <a:cubicBezTo>
                        <a:pt x="440458" y="659107"/>
                        <a:pt x="434573" y="642259"/>
                        <a:pt x="427524" y="625888"/>
                      </a:cubicBezTo>
                      <a:cubicBezTo>
                        <a:pt x="420559" y="609848"/>
                        <a:pt x="411982" y="594559"/>
                        <a:pt x="401924" y="580256"/>
                      </a:cubicBezTo>
                      <a:cubicBezTo>
                        <a:pt x="396960" y="573068"/>
                        <a:pt x="391427" y="566292"/>
                        <a:pt x="385378" y="559992"/>
                      </a:cubicBezTo>
                      <a:cubicBezTo>
                        <a:pt x="384293" y="558889"/>
                        <a:pt x="383333" y="557680"/>
                        <a:pt x="382372" y="556434"/>
                      </a:cubicBezTo>
                      <a:cubicBezTo>
                        <a:pt x="380666" y="554280"/>
                        <a:pt x="378714" y="552333"/>
                        <a:pt x="376554" y="550635"/>
                      </a:cubicBezTo>
                      <a:cubicBezTo>
                        <a:pt x="375722" y="550037"/>
                        <a:pt x="374925" y="549389"/>
                        <a:pt x="374170" y="548695"/>
                      </a:cubicBezTo>
                      <a:cubicBezTo>
                        <a:pt x="369525" y="544134"/>
                        <a:pt x="364594" y="539873"/>
                        <a:pt x="359404" y="535940"/>
                      </a:cubicBezTo>
                      <a:cubicBezTo>
                        <a:pt x="352144" y="530209"/>
                        <a:pt x="344501" y="524984"/>
                        <a:pt x="336526" y="520302"/>
                      </a:cubicBezTo>
                      <a:cubicBezTo>
                        <a:pt x="319182" y="510227"/>
                        <a:pt x="300888" y="501885"/>
                        <a:pt x="281909" y="495395"/>
                      </a:cubicBezTo>
                      <a:cubicBezTo>
                        <a:pt x="267490" y="490476"/>
                        <a:pt x="252821" y="486320"/>
                        <a:pt x="237966" y="482942"/>
                      </a:cubicBezTo>
                      <a:cubicBezTo>
                        <a:pt x="226473" y="480291"/>
                        <a:pt x="214927" y="477853"/>
                        <a:pt x="203239" y="476199"/>
                      </a:cubicBezTo>
                      <a:cubicBezTo>
                        <a:pt x="192760" y="474722"/>
                        <a:pt x="182335" y="472641"/>
                        <a:pt x="171839" y="471449"/>
                      </a:cubicBezTo>
                      <a:cubicBezTo>
                        <a:pt x="167444" y="470933"/>
                        <a:pt x="162943" y="470239"/>
                        <a:pt x="158585" y="470043"/>
                      </a:cubicBezTo>
                      <a:cubicBezTo>
                        <a:pt x="154226" y="469848"/>
                        <a:pt x="149690" y="469047"/>
                        <a:pt x="145349" y="468496"/>
                      </a:cubicBezTo>
                      <a:cubicBezTo>
                        <a:pt x="144341" y="468325"/>
                        <a:pt x="143326" y="468206"/>
                        <a:pt x="142306" y="468140"/>
                      </a:cubicBezTo>
                      <a:cubicBezTo>
                        <a:pt x="139033" y="468140"/>
                        <a:pt x="135795" y="467410"/>
                        <a:pt x="132611" y="467339"/>
                      </a:cubicBezTo>
                      <a:cubicBezTo>
                        <a:pt x="126420" y="467197"/>
                        <a:pt x="120353" y="465863"/>
                        <a:pt x="114180" y="466023"/>
                      </a:cubicBezTo>
                      <a:cubicBezTo>
                        <a:pt x="111788" y="466194"/>
                        <a:pt x="109383" y="465971"/>
                        <a:pt x="107063" y="465364"/>
                      </a:cubicBezTo>
                      <a:cubicBezTo>
                        <a:pt x="106570" y="465201"/>
                        <a:pt x="106053" y="465123"/>
                        <a:pt x="105533" y="465133"/>
                      </a:cubicBezTo>
                      <a:cubicBezTo>
                        <a:pt x="97972" y="465489"/>
                        <a:pt x="90518" y="464101"/>
                        <a:pt x="82975" y="463977"/>
                      </a:cubicBezTo>
                      <a:cubicBezTo>
                        <a:pt x="77838" y="464155"/>
                        <a:pt x="72695" y="463886"/>
                        <a:pt x="67604" y="463176"/>
                      </a:cubicBezTo>
                      <a:cubicBezTo>
                        <a:pt x="64708" y="462883"/>
                        <a:pt x="61794" y="462812"/>
                        <a:pt x="58887" y="462963"/>
                      </a:cubicBezTo>
                      <a:cubicBezTo>
                        <a:pt x="52037" y="462767"/>
                        <a:pt x="45170" y="463425"/>
                        <a:pt x="38374" y="462073"/>
                      </a:cubicBezTo>
                      <a:cubicBezTo>
                        <a:pt x="37010" y="461918"/>
                        <a:pt x="35634" y="461888"/>
                        <a:pt x="34265" y="461984"/>
                      </a:cubicBezTo>
                      <a:lnTo>
                        <a:pt x="4892" y="461931"/>
                      </a:lnTo>
                      <a:cubicBezTo>
                        <a:pt x="3677" y="462016"/>
                        <a:pt x="2458" y="461815"/>
                        <a:pt x="1334" y="461344"/>
                      </a:cubicBezTo>
                      <a:cubicBezTo>
                        <a:pt x="2348" y="461255"/>
                        <a:pt x="3380" y="461095"/>
                        <a:pt x="4394" y="461077"/>
                      </a:cubicBezTo>
                      <a:lnTo>
                        <a:pt x="22416" y="460952"/>
                      </a:lnTo>
                      <a:cubicBezTo>
                        <a:pt x="25991" y="461127"/>
                        <a:pt x="29574" y="460876"/>
                        <a:pt x="33090" y="460205"/>
                      </a:cubicBezTo>
                      <a:cubicBezTo>
                        <a:pt x="34449" y="459994"/>
                        <a:pt x="35828" y="459935"/>
                        <a:pt x="37200" y="460027"/>
                      </a:cubicBezTo>
                      <a:cubicBezTo>
                        <a:pt x="43035" y="460027"/>
                        <a:pt x="48853" y="460027"/>
                        <a:pt x="54688" y="460027"/>
                      </a:cubicBezTo>
                      <a:cubicBezTo>
                        <a:pt x="58111" y="460079"/>
                        <a:pt x="61533" y="459848"/>
                        <a:pt x="64918" y="459334"/>
                      </a:cubicBezTo>
                      <a:cubicBezTo>
                        <a:pt x="67984" y="459010"/>
                        <a:pt x="71070" y="458908"/>
                        <a:pt x="74151" y="459031"/>
                      </a:cubicBezTo>
                      <a:cubicBezTo>
                        <a:pt x="78781" y="459232"/>
                        <a:pt x="83420" y="458953"/>
                        <a:pt x="87992" y="458195"/>
                      </a:cubicBezTo>
                      <a:cubicBezTo>
                        <a:pt x="89689" y="457960"/>
                        <a:pt x="91405" y="457894"/>
                        <a:pt x="93116" y="457999"/>
                      </a:cubicBezTo>
                      <a:cubicBezTo>
                        <a:pt x="97226" y="458202"/>
                        <a:pt x="101346" y="457921"/>
                        <a:pt x="105391" y="457163"/>
                      </a:cubicBezTo>
                      <a:cubicBezTo>
                        <a:pt x="106750" y="456951"/>
                        <a:pt x="108129" y="456891"/>
                        <a:pt x="109501" y="456985"/>
                      </a:cubicBezTo>
                      <a:cubicBezTo>
                        <a:pt x="113269" y="457163"/>
                        <a:pt x="117046" y="456877"/>
                        <a:pt x="120744" y="456131"/>
                      </a:cubicBezTo>
                      <a:cubicBezTo>
                        <a:pt x="121919" y="455930"/>
                        <a:pt x="123113" y="455870"/>
                        <a:pt x="124302" y="455953"/>
                      </a:cubicBezTo>
                      <a:cubicBezTo>
                        <a:pt x="127048" y="456103"/>
                        <a:pt x="129801" y="455839"/>
                        <a:pt x="132468" y="455171"/>
                      </a:cubicBezTo>
                      <a:cubicBezTo>
                        <a:pt x="132964" y="455021"/>
                        <a:pt x="133482" y="454962"/>
                        <a:pt x="133998" y="454993"/>
                      </a:cubicBezTo>
                      <a:cubicBezTo>
                        <a:pt x="139335" y="455384"/>
                        <a:pt x="144530" y="453907"/>
                        <a:pt x="149850" y="453747"/>
                      </a:cubicBezTo>
                      <a:cubicBezTo>
                        <a:pt x="154262" y="453623"/>
                        <a:pt x="158745" y="452680"/>
                        <a:pt x="163050" y="452128"/>
                      </a:cubicBezTo>
                      <a:cubicBezTo>
                        <a:pt x="166964" y="451648"/>
                        <a:pt x="170878" y="451310"/>
                        <a:pt x="174774" y="450794"/>
                      </a:cubicBezTo>
                      <a:cubicBezTo>
                        <a:pt x="181036" y="449940"/>
                        <a:pt x="187228" y="448926"/>
                        <a:pt x="193543" y="448125"/>
                      </a:cubicBezTo>
                      <a:cubicBezTo>
                        <a:pt x="200499" y="447254"/>
                        <a:pt x="207384" y="445973"/>
                        <a:pt x="214251" y="444656"/>
                      </a:cubicBezTo>
                      <a:cubicBezTo>
                        <a:pt x="218290" y="443874"/>
                        <a:pt x="222364" y="443322"/>
                        <a:pt x="226367" y="442450"/>
                      </a:cubicBezTo>
                      <a:cubicBezTo>
                        <a:pt x="244963" y="438563"/>
                        <a:pt x="263323" y="433621"/>
                        <a:pt x="281357" y="427649"/>
                      </a:cubicBezTo>
                      <a:cubicBezTo>
                        <a:pt x="296960" y="422374"/>
                        <a:pt x="312103" y="415829"/>
                        <a:pt x="326634" y="408079"/>
                      </a:cubicBezTo>
                      <a:cubicBezTo>
                        <a:pt x="339643" y="401148"/>
                        <a:pt x="351963" y="392993"/>
                        <a:pt x="363425" y="383724"/>
                      </a:cubicBezTo>
                      <a:cubicBezTo>
                        <a:pt x="372173" y="376544"/>
                        <a:pt x="380335" y="368680"/>
                        <a:pt x="387834" y="360205"/>
                      </a:cubicBezTo>
                      <a:cubicBezTo>
                        <a:pt x="396875" y="350126"/>
                        <a:pt x="404875" y="339159"/>
                        <a:pt x="411708" y="327470"/>
                      </a:cubicBezTo>
                      <a:cubicBezTo>
                        <a:pt x="415925" y="320212"/>
                        <a:pt x="420195" y="312971"/>
                        <a:pt x="423681" y="305321"/>
                      </a:cubicBezTo>
                      <a:cubicBezTo>
                        <a:pt x="430088" y="291460"/>
                        <a:pt x="435585" y="277198"/>
                        <a:pt x="440138" y="262624"/>
                      </a:cubicBezTo>
                      <a:cubicBezTo>
                        <a:pt x="444158" y="249530"/>
                        <a:pt x="447699" y="236329"/>
                        <a:pt x="450527" y="222915"/>
                      </a:cubicBezTo>
                      <a:cubicBezTo>
                        <a:pt x="452129" y="215390"/>
                        <a:pt x="453801" y="207882"/>
                        <a:pt x="455082" y="200286"/>
                      </a:cubicBezTo>
                      <a:cubicBezTo>
                        <a:pt x="456363" y="192689"/>
                        <a:pt x="457448" y="185110"/>
                        <a:pt x="458640" y="177514"/>
                      </a:cubicBezTo>
                      <a:cubicBezTo>
                        <a:pt x="459191" y="173956"/>
                        <a:pt x="459743" y="170398"/>
                        <a:pt x="460419" y="166840"/>
                      </a:cubicBezTo>
                      <a:cubicBezTo>
                        <a:pt x="460917" y="163975"/>
                        <a:pt x="460881" y="161058"/>
                        <a:pt x="461415" y="158176"/>
                      </a:cubicBezTo>
                      <a:cubicBezTo>
                        <a:pt x="462234" y="153817"/>
                        <a:pt x="462340" y="149280"/>
                        <a:pt x="462803" y="144922"/>
                      </a:cubicBezTo>
                      <a:cubicBezTo>
                        <a:pt x="463319" y="139994"/>
                        <a:pt x="463870" y="135083"/>
                        <a:pt x="464422" y="130155"/>
                      </a:cubicBezTo>
                      <a:cubicBezTo>
                        <a:pt x="464562" y="129662"/>
                        <a:pt x="464651" y="129155"/>
                        <a:pt x="464689" y="128643"/>
                      </a:cubicBezTo>
                      <a:cubicBezTo>
                        <a:pt x="464368" y="122630"/>
                        <a:pt x="466005" y="116741"/>
                        <a:pt x="465881" y="110728"/>
                      </a:cubicBezTo>
                      <a:cubicBezTo>
                        <a:pt x="465758" y="108500"/>
                        <a:pt x="465987" y="106267"/>
                        <a:pt x="466557" y="104110"/>
                      </a:cubicBezTo>
                      <a:cubicBezTo>
                        <a:pt x="466720" y="103617"/>
                        <a:pt x="466799" y="103100"/>
                        <a:pt x="466788" y="102580"/>
                      </a:cubicBezTo>
                      <a:cubicBezTo>
                        <a:pt x="466397" y="95197"/>
                        <a:pt x="467998" y="87921"/>
                        <a:pt x="467944" y="80538"/>
                      </a:cubicBezTo>
                      <a:cubicBezTo>
                        <a:pt x="467823" y="76775"/>
                        <a:pt x="468069" y="73010"/>
                        <a:pt x="468674" y="69294"/>
                      </a:cubicBezTo>
                      <a:cubicBezTo>
                        <a:pt x="468983" y="66566"/>
                        <a:pt x="469078" y="63818"/>
                        <a:pt x="468958" y="61075"/>
                      </a:cubicBezTo>
                      <a:cubicBezTo>
                        <a:pt x="469101" y="55738"/>
                        <a:pt x="468585" y="50401"/>
                        <a:pt x="469795" y="45188"/>
                      </a:cubicBezTo>
                      <a:cubicBezTo>
                        <a:pt x="469988" y="43833"/>
                        <a:pt x="470029" y="42460"/>
                        <a:pt x="469919" y="41096"/>
                      </a:cubicBezTo>
                      <a:cubicBezTo>
                        <a:pt x="469919" y="30795"/>
                        <a:pt x="470079" y="20512"/>
                        <a:pt x="470026" y="10230"/>
                      </a:cubicBezTo>
                      <a:cubicBezTo>
                        <a:pt x="470088" y="7168"/>
                        <a:pt x="470741" y="4148"/>
                        <a:pt x="471947" y="1334"/>
                      </a:cubicBezTo>
                      <a:lnTo>
                        <a:pt x="471947" y="5462"/>
                      </a:lnTo>
                      <a:cubicBezTo>
                        <a:pt x="471947" y="13183"/>
                        <a:pt x="471947" y="20886"/>
                        <a:pt x="472054" y="28589"/>
                      </a:cubicBezTo>
                      <a:cubicBezTo>
                        <a:pt x="471995" y="32700"/>
                        <a:pt x="472239" y="36808"/>
                        <a:pt x="472783" y="40883"/>
                      </a:cubicBezTo>
                      <a:cubicBezTo>
                        <a:pt x="473128" y="44465"/>
                        <a:pt x="473223" y="48068"/>
                        <a:pt x="473068" y="51664"/>
                      </a:cubicBezTo>
                      <a:cubicBezTo>
                        <a:pt x="473193" y="57143"/>
                        <a:pt x="472819" y="62605"/>
                        <a:pt x="473904" y="68067"/>
                      </a:cubicBezTo>
                      <a:cubicBezTo>
                        <a:pt x="474171" y="70429"/>
                        <a:pt x="474237" y="72809"/>
                        <a:pt x="474100" y="75183"/>
                      </a:cubicBezTo>
                      <a:cubicBezTo>
                        <a:pt x="473904" y="79121"/>
                        <a:pt x="474173" y="83068"/>
                        <a:pt x="474900" y="86942"/>
                      </a:cubicBezTo>
                      <a:cubicBezTo>
                        <a:pt x="475098" y="88117"/>
                        <a:pt x="475164" y="89311"/>
                        <a:pt x="475096" y="90500"/>
                      </a:cubicBezTo>
                      <a:cubicBezTo>
                        <a:pt x="474922" y="94955"/>
                        <a:pt x="475219" y="99416"/>
                        <a:pt x="475986" y="103808"/>
                      </a:cubicBezTo>
                      <a:cubicBezTo>
                        <a:pt x="476210" y="105333"/>
                        <a:pt x="476263" y="106878"/>
                        <a:pt x="476146" y="108415"/>
                      </a:cubicBezTo>
                      <a:cubicBezTo>
                        <a:pt x="476012" y="110988"/>
                        <a:pt x="476263" y="113567"/>
                        <a:pt x="476893" y="116065"/>
                      </a:cubicBezTo>
                      <a:cubicBezTo>
                        <a:pt x="477041" y="116561"/>
                        <a:pt x="477101" y="117079"/>
                        <a:pt x="477071" y="117595"/>
                      </a:cubicBezTo>
                      <a:cubicBezTo>
                        <a:pt x="476715" y="123271"/>
                        <a:pt x="478085" y="128821"/>
                        <a:pt x="478316" y="134479"/>
                      </a:cubicBezTo>
                      <a:cubicBezTo>
                        <a:pt x="478530" y="139407"/>
                        <a:pt x="479455" y="144299"/>
                        <a:pt x="480095" y="149227"/>
                      </a:cubicBezTo>
                      <a:cubicBezTo>
                        <a:pt x="480487" y="152607"/>
                        <a:pt x="480771" y="156023"/>
                        <a:pt x="481163" y="159421"/>
                      </a:cubicBezTo>
                      <a:cubicBezTo>
                        <a:pt x="483600" y="180129"/>
                        <a:pt x="487123" y="200659"/>
                        <a:pt x="491339" y="221083"/>
                      </a:cubicBezTo>
                      <a:cubicBezTo>
                        <a:pt x="495486" y="241209"/>
                        <a:pt x="501124" y="260999"/>
                        <a:pt x="508204" y="280290"/>
                      </a:cubicBezTo>
                      <a:cubicBezTo>
                        <a:pt x="515675" y="301299"/>
                        <a:pt x="525842" y="321247"/>
                        <a:pt x="538448" y="339639"/>
                      </a:cubicBezTo>
                      <a:cubicBezTo>
                        <a:pt x="542878" y="345955"/>
                        <a:pt x="547521" y="352092"/>
                        <a:pt x="552556" y="357928"/>
                      </a:cubicBezTo>
                      <a:cubicBezTo>
                        <a:pt x="557146" y="363265"/>
                        <a:pt x="562092" y="368246"/>
                        <a:pt x="567073" y="373210"/>
                      </a:cubicBezTo>
                      <a:cubicBezTo>
                        <a:pt x="573448" y="379424"/>
                        <a:pt x="580293" y="385133"/>
                        <a:pt x="587550" y="390289"/>
                      </a:cubicBezTo>
                      <a:cubicBezTo>
                        <a:pt x="594471" y="395341"/>
                        <a:pt x="601694" y="399949"/>
                        <a:pt x="609077" y="404325"/>
                      </a:cubicBezTo>
                      <a:cubicBezTo>
                        <a:pt x="620349" y="410876"/>
                        <a:pt x="632106" y="416549"/>
                        <a:pt x="644249" y="421297"/>
                      </a:cubicBezTo>
                      <a:cubicBezTo>
                        <a:pt x="660441" y="427810"/>
                        <a:pt x="677090" y="433128"/>
                        <a:pt x="694062" y="437202"/>
                      </a:cubicBezTo>
                      <a:cubicBezTo>
                        <a:pt x="704363" y="439657"/>
                        <a:pt x="714681" y="442148"/>
                        <a:pt x="725106" y="444087"/>
                      </a:cubicBezTo>
                      <a:cubicBezTo>
                        <a:pt x="732312" y="445439"/>
                        <a:pt x="739517" y="446898"/>
                        <a:pt x="746846" y="447645"/>
                      </a:cubicBezTo>
                      <a:cubicBezTo>
                        <a:pt x="755155" y="448570"/>
                        <a:pt x="763392" y="450171"/>
                        <a:pt x="771664" y="451328"/>
                      </a:cubicBezTo>
                      <a:cubicBezTo>
                        <a:pt x="776076" y="451933"/>
                        <a:pt x="780560" y="452164"/>
                        <a:pt x="784936" y="452644"/>
                      </a:cubicBezTo>
                      <a:cubicBezTo>
                        <a:pt x="790024" y="453178"/>
                        <a:pt x="795112" y="453836"/>
                        <a:pt x="800200" y="454423"/>
                      </a:cubicBezTo>
                      <a:cubicBezTo>
                        <a:pt x="801552" y="454566"/>
                        <a:pt x="802922" y="454655"/>
                        <a:pt x="804292" y="454672"/>
                      </a:cubicBezTo>
                      <a:cubicBezTo>
                        <a:pt x="806689" y="454575"/>
                        <a:pt x="809085" y="454827"/>
                        <a:pt x="811408" y="455420"/>
                      </a:cubicBezTo>
                      <a:cubicBezTo>
                        <a:pt x="811734" y="455535"/>
                        <a:pt x="812077" y="455589"/>
                        <a:pt x="812422" y="455580"/>
                      </a:cubicBezTo>
                      <a:cubicBezTo>
                        <a:pt x="818453" y="455242"/>
                        <a:pt x="824342" y="456683"/>
                        <a:pt x="830337" y="456754"/>
                      </a:cubicBezTo>
                      <a:cubicBezTo>
                        <a:pt x="833424" y="456581"/>
                        <a:pt x="836520" y="456838"/>
                        <a:pt x="839535" y="457519"/>
                      </a:cubicBezTo>
                      <a:cubicBezTo>
                        <a:pt x="840031" y="457667"/>
                        <a:pt x="840549" y="457727"/>
                        <a:pt x="841065" y="457697"/>
                      </a:cubicBezTo>
                      <a:cubicBezTo>
                        <a:pt x="851010" y="457305"/>
                        <a:pt x="860866" y="459280"/>
                        <a:pt x="870829" y="458871"/>
                      </a:cubicBezTo>
                      <a:cubicBezTo>
                        <a:pt x="873739" y="458656"/>
                        <a:pt x="876666" y="458876"/>
                        <a:pt x="879510" y="459529"/>
                      </a:cubicBezTo>
                      <a:cubicBezTo>
                        <a:pt x="880859" y="459773"/>
                        <a:pt x="882232" y="459857"/>
                        <a:pt x="883602" y="459778"/>
                      </a:cubicBezTo>
                      <a:cubicBezTo>
                        <a:pt x="889082" y="459778"/>
                        <a:pt x="894579" y="459778"/>
                        <a:pt x="900059" y="459885"/>
                      </a:cubicBezTo>
                      <a:cubicBezTo>
                        <a:pt x="904513" y="459778"/>
                        <a:pt x="908970" y="460029"/>
                        <a:pt x="913384" y="460632"/>
                      </a:cubicBezTo>
                      <a:cubicBezTo>
                        <a:pt x="916621" y="460979"/>
                        <a:pt x="919883" y="461052"/>
                        <a:pt x="923133" y="460846"/>
                      </a:cubicBezTo>
                      <a:cubicBezTo>
                        <a:pt x="928970" y="460760"/>
                        <a:pt x="934807" y="460986"/>
                        <a:pt x="940621" y="461522"/>
                      </a:cubicBezTo>
                      <a:cubicBezTo>
                        <a:pt x="939589" y="461629"/>
                        <a:pt x="938575" y="461789"/>
                        <a:pt x="937561" y="461806"/>
                      </a:cubicBezTo>
                      <a:lnTo>
                        <a:pt x="906694" y="461949"/>
                      </a:lnTo>
                      <a:cubicBezTo>
                        <a:pt x="904636" y="461913"/>
                        <a:pt x="902578" y="462093"/>
                        <a:pt x="900557" y="462482"/>
                      </a:cubicBezTo>
                      <a:cubicBezTo>
                        <a:pt x="899043" y="462762"/>
                        <a:pt x="897506" y="462881"/>
                        <a:pt x="895967" y="462838"/>
                      </a:cubicBezTo>
                      <a:cubicBezTo>
                        <a:pt x="890985" y="462838"/>
                        <a:pt x="886022" y="462838"/>
                        <a:pt x="881040" y="462945"/>
                      </a:cubicBezTo>
                      <a:cubicBezTo>
                        <a:pt x="877618" y="462927"/>
                        <a:pt x="874200" y="463160"/>
                        <a:pt x="870811" y="463639"/>
                      </a:cubicBezTo>
                      <a:cubicBezTo>
                        <a:pt x="867400" y="463968"/>
                        <a:pt x="863970" y="464076"/>
                        <a:pt x="860546" y="463959"/>
                      </a:cubicBezTo>
                      <a:cubicBezTo>
                        <a:pt x="857119" y="463838"/>
                        <a:pt x="853691" y="464082"/>
                        <a:pt x="850316" y="464688"/>
                      </a:cubicBezTo>
                      <a:cubicBezTo>
                        <a:pt x="848450" y="464966"/>
                        <a:pt x="846561" y="465055"/>
                        <a:pt x="844677" y="464955"/>
                      </a:cubicBezTo>
                      <a:cubicBezTo>
                        <a:pt x="840565" y="464795"/>
                        <a:pt x="836450" y="465082"/>
                        <a:pt x="832401" y="465809"/>
                      </a:cubicBezTo>
                      <a:cubicBezTo>
                        <a:pt x="830876" y="466035"/>
                        <a:pt x="829332" y="466101"/>
                        <a:pt x="827793" y="466005"/>
                      </a:cubicBezTo>
                      <a:cubicBezTo>
                        <a:pt x="824707" y="465829"/>
                        <a:pt x="821609" y="466092"/>
                        <a:pt x="818596" y="466788"/>
                      </a:cubicBezTo>
                      <a:cubicBezTo>
                        <a:pt x="818101" y="466944"/>
                        <a:pt x="817582" y="467005"/>
                        <a:pt x="817066" y="466966"/>
                      </a:cubicBezTo>
                      <a:cubicBezTo>
                        <a:pt x="811391" y="466539"/>
                        <a:pt x="805787" y="467695"/>
                        <a:pt x="800200" y="468264"/>
                      </a:cubicBezTo>
                      <a:cubicBezTo>
                        <a:pt x="795290" y="468762"/>
                        <a:pt x="790327" y="469065"/>
                        <a:pt x="785416" y="469777"/>
                      </a:cubicBezTo>
                      <a:cubicBezTo>
                        <a:pt x="781378" y="470364"/>
                        <a:pt x="777286" y="470862"/>
                        <a:pt x="773194" y="471182"/>
                      </a:cubicBezTo>
                      <a:cubicBezTo>
                        <a:pt x="769458" y="471484"/>
                        <a:pt x="765722" y="471965"/>
                        <a:pt x="762004" y="472481"/>
                      </a:cubicBezTo>
                      <a:cubicBezTo>
                        <a:pt x="758624" y="472943"/>
                        <a:pt x="755279" y="473762"/>
                        <a:pt x="751881" y="474117"/>
                      </a:cubicBezTo>
                      <a:cubicBezTo>
                        <a:pt x="742541" y="475149"/>
                        <a:pt x="733308" y="476928"/>
                        <a:pt x="724075" y="478654"/>
                      </a:cubicBezTo>
                      <a:cubicBezTo>
                        <a:pt x="712315" y="480860"/>
                        <a:pt x="700609" y="483493"/>
                        <a:pt x="689063" y="486606"/>
                      </a:cubicBezTo>
                      <a:cubicBezTo>
                        <a:pt x="671320" y="491214"/>
                        <a:pt x="653939" y="497119"/>
                        <a:pt x="637061" y="504272"/>
                      </a:cubicBezTo>
                      <a:cubicBezTo>
                        <a:pt x="621276" y="510972"/>
                        <a:pt x="606203" y="519240"/>
                        <a:pt x="592069" y="528948"/>
                      </a:cubicBezTo>
                      <a:cubicBezTo>
                        <a:pt x="583147" y="535061"/>
                        <a:pt x="574784" y="541947"/>
                        <a:pt x="567073" y="549531"/>
                      </a:cubicBezTo>
                      <a:cubicBezTo>
                        <a:pt x="564778" y="551844"/>
                        <a:pt x="562483" y="554157"/>
                        <a:pt x="560153" y="556434"/>
                      </a:cubicBezTo>
                      <a:cubicBezTo>
                        <a:pt x="553214" y="563307"/>
                        <a:pt x="546908" y="570791"/>
                        <a:pt x="541312" y="578797"/>
                      </a:cubicBezTo>
                      <a:cubicBezTo>
                        <a:pt x="533346" y="589752"/>
                        <a:pt x="526335" y="601369"/>
                        <a:pt x="520355" y="613524"/>
                      </a:cubicBezTo>
                      <a:cubicBezTo>
                        <a:pt x="515516" y="623558"/>
                        <a:pt x="511181" y="633805"/>
                        <a:pt x="507350" y="644266"/>
                      </a:cubicBezTo>
                      <a:cubicBezTo>
                        <a:pt x="501720" y="659893"/>
                        <a:pt x="497032" y="675844"/>
                        <a:pt x="493314" y="692034"/>
                      </a:cubicBezTo>
                      <a:cubicBezTo>
                        <a:pt x="491143" y="701356"/>
                        <a:pt x="489275" y="710749"/>
                        <a:pt x="487514" y="720143"/>
                      </a:cubicBezTo>
                      <a:cubicBezTo>
                        <a:pt x="485753" y="729536"/>
                        <a:pt x="484383" y="738663"/>
                        <a:pt x="483137" y="747985"/>
                      </a:cubicBezTo>
                      <a:cubicBezTo>
                        <a:pt x="482088" y="755937"/>
                        <a:pt x="481163" y="763996"/>
                        <a:pt x="479971" y="771860"/>
                      </a:cubicBezTo>
                      <a:cubicBezTo>
                        <a:pt x="479259" y="776592"/>
                        <a:pt x="479811" y="781467"/>
                        <a:pt x="478281" y="786092"/>
                      </a:cubicBezTo>
                      <a:cubicBezTo>
                        <a:pt x="478241" y="791568"/>
                        <a:pt x="477788" y="797033"/>
                        <a:pt x="476929" y="802442"/>
                      </a:cubicBezTo>
                      <a:cubicBezTo>
                        <a:pt x="476253" y="809077"/>
                        <a:pt x="476733" y="815802"/>
                        <a:pt x="475310" y="822367"/>
                      </a:cubicBezTo>
                      <a:cubicBezTo>
                        <a:pt x="475233" y="822700"/>
                        <a:pt x="475192" y="823039"/>
                        <a:pt x="475185" y="823381"/>
                      </a:cubicBezTo>
                      <a:cubicBezTo>
                        <a:pt x="475452" y="830497"/>
                        <a:pt x="474349" y="837400"/>
                        <a:pt x="474064" y="844392"/>
                      </a:cubicBezTo>
                      <a:cubicBezTo>
                        <a:pt x="474128" y="849362"/>
                        <a:pt x="473856" y="854331"/>
                        <a:pt x="473246" y="859264"/>
                      </a:cubicBezTo>
                      <a:cubicBezTo>
                        <a:pt x="472927" y="862504"/>
                        <a:pt x="472851" y="865763"/>
                        <a:pt x="473015" y="869014"/>
                      </a:cubicBezTo>
                      <a:cubicBezTo>
                        <a:pt x="472872" y="874351"/>
                        <a:pt x="473370" y="879688"/>
                        <a:pt x="472178" y="884883"/>
                      </a:cubicBezTo>
                      <a:cubicBezTo>
                        <a:pt x="471988" y="886244"/>
                        <a:pt x="471940" y="887621"/>
                        <a:pt x="472036" y="888992"/>
                      </a:cubicBezTo>
                      <a:cubicBezTo>
                        <a:pt x="472036" y="898089"/>
                        <a:pt x="471995" y="907180"/>
                        <a:pt x="471912" y="916265"/>
                      </a:cubicBezTo>
                      <a:cubicBezTo>
                        <a:pt x="471947" y="917955"/>
                        <a:pt x="471965" y="919663"/>
                        <a:pt x="471965" y="92137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 sz="3400"/>
                </a:p>
              </p:txBody>
            </p:sp>
            <p:sp>
              <p:nvSpPr>
                <p:cNvPr id="102" name="图形 136"/>
                <p:cNvSpPr/>
                <p:nvPr/>
              </p:nvSpPr>
              <p:spPr>
                <a:xfrm rot="1396695">
                  <a:off x="2460154" y="3885557"/>
                  <a:ext cx="198511" cy="194386"/>
                </a:xfrm>
                <a:custGeom>
                  <a:avLst/>
                  <a:gdLst>
                    <a:gd name="connsiteX0" fmla="*/ 471965 w 941119"/>
                    <a:gd name="connsiteY0" fmla="*/ 921371 h 921549"/>
                    <a:gd name="connsiteX1" fmla="*/ 470026 w 941119"/>
                    <a:gd name="connsiteY1" fmla="*/ 907245 h 921549"/>
                    <a:gd name="connsiteX2" fmla="*/ 470026 w 941119"/>
                    <a:gd name="connsiteY2" fmla="*/ 886680 h 921549"/>
                    <a:gd name="connsiteX3" fmla="*/ 469296 w 941119"/>
                    <a:gd name="connsiteY3" fmla="*/ 873871 h 921549"/>
                    <a:gd name="connsiteX4" fmla="*/ 469012 w 941119"/>
                    <a:gd name="connsiteY4" fmla="*/ 862574 h 921549"/>
                    <a:gd name="connsiteX5" fmla="*/ 468211 w 941119"/>
                    <a:gd name="connsiteY5" fmla="*/ 849266 h 921549"/>
                    <a:gd name="connsiteX6" fmla="*/ 468016 w 941119"/>
                    <a:gd name="connsiteY6" fmla="*/ 845157 h 921549"/>
                    <a:gd name="connsiteX7" fmla="*/ 467144 w 941119"/>
                    <a:gd name="connsiteY7" fmla="*/ 830301 h 921549"/>
                    <a:gd name="connsiteX8" fmla="*/ 466966 w 941119"/>
                    <a:gd name="connsiteY8" fmla="*/ 824662 h 921549"/>
                    <a:gd name="connsiteX9" fmla="*/ 466201 w 941119"/>
                    <a:gd name="connsiteY9" fmla="*/ 815980 h 921549"/>
                    <a:gd name="connsiteX10" fmla="*/ 466041 w 941119"/>
                    <a:gd name="connsiteY10" fmla="*/ 814468 h 921549"/>
                    <a:gd name="connsiteX11" fmla="*/ 464813 w 941119"/>
                    <a:gd name="connsiteY11" fmla="*/ 796037 h 921549"/>
                    <a:gd name="connsiteX12" fmla="*/ 463176 w 941119"/>
                    <a:gd name="connsiteY12" fmla="*/ 781271 h 921549"/>
                    <a:gd name="connsiteX13" fmla="*/ 462892 w 941119"/>
                    <a:gd name="connsiteY13" fmla="*/ 778727 h 921549"/>
                    <a:gd name="connsiteX14" fmla="*/ 461113 w 941119"/>
                    <a:gd name="connsiteY14" fmla="*/ 762431 h 921549"/>
                    <a:gd name="connsiteX15" fmla="*/ 459992 w 941119"/>
                    <a:gd name="connsiteY15" fmla="*/ 753286 h 921549"/>
                    <a:gd name="connsiteX16" fmla="*/ 454904 w 941119"/>
                    <a:gd name="connsiteY16" fmla="*/ 720890 h 921549"/>
                    <a:gd name="connsiteX17" fmla="*/ 445137 w 941119"/>
                    <a:gd name="connsiteY17" fmla="*/ 676307 h 921549"/>
                    <a:gd name="connsiteX18" fmla="*/ 427524 w 941119"/>
                    <a:gd name="connsiteY18" fmla="*/ 625888 h 921549"/>
                    <a:gd name="connsiteX19" fmla="*/ 401924 w 941119"/>
                    <a:gd name="connsiteY19" fmla="*/ 580256 h 921549"/>
                    <a:gd name="connsiteX20" fmla="*/ 385378 w 941119"/>
                    <a:gd name="connsiteY20" fmla="*/ 559992 h 921549"/>
                    <a:gd name="connsiteX21" fmla="*/ 382372 w 941119"/>
                    <a:gd name="connsiteY21" fmla="*/ 556434 h 921549"/>
                    <a:gd name="connsiteX22" fmla="*/ 376554 w 941119"/>
                    <a:gd name="connsiteY22" fmla="*/ 550635 h 921549"/>
                    <a:gd name="connsiteX23" fmla="*/ 374170 w 941119"/>
                    <a:gd name="connsiteY23" fmla="*/ 548695 h 921549"/>
                    <a:gd name="connsiteX24" fmla="*/ 359404 w 941119"/>
                    <a:gd name="connsiteY24" fmla="*/ 535940 h 921549"/>
                    <a:gd name="connsiteX25" fmla="*/ 336526 w 941119"/>
                    <a:gd name="connsiteY25" fmla="*/ 520302 h 921549"/>
                    <a:gd name="connsiteX26" fmla="*/ 281909 w 941119"/>
                    <a:gd name="connsiteY26" fmla="*/ 495395 h 921549"/>
                    <a:gd name="connsiteX27" fmla="*/ 237966 w 941119"/>
                    <a:gd name="connsiteY27" fmla="*/ 482942 h 921549"/>
                    <a:gd name="connsiteX28" fmla="*/ 203239 w 941119"/>
                    <a:gd name="connsiteY28" fmla="*/ 476199 h 921549"/>
                    <a:gd name="connsiteX29" fmla="*/ 171839 w 941119"/>
                    <a:gd name="connsiteY29" fmla="*/ 471449 h 921549"/>
                    <a:gd name="connsiteX30" fmla="*/ 158585 w 941119"/>
                    <a:gd name="connsiteY30" fmla="*/ 470043 h 921549"/>
                    <a:gd name="connsiteX31" fmla="*/ 145349 w 941119"/>
                    <a:gd name="connsiteY31" fmla="*/ 468496 h 921549"/>
                    <a:gd name="connsiteX32" fmla="*/ 142306 w 941119"/>
                    <a:gd name="connsiteY32" fmla="*/ 468140 h 921549"/>
                    <a:gd name="connsiteX33" fmla="*/ 132611 w 941119"/>
                    <a:gd name="connsiteY33" fmla="*/ 467339 h 921549"/>
                    <a:gd name="connsiteX34" fmla="*/ 114180 w 941119"/>
                    <a:gd name="connsiteY34" fmla="*/ 466023 h 921549"/>
                    <a:gd name="connsiteX35" fmla="*/ 107063 w 941119"/>
                    <a:gd name="connsiteY35" fmla="*/ 465364 h 921549"/>
                    <a:gd name="connsiteX36" fmla="*/ 105533 w 941119"/>
                    <a:gd name="connsiteY36" fmla="*/ 465133 h 921549"/>
                    <a:gd name="connsiteX37" fmla="*/ 82975 w 941119"/>
                    <a:gd name="connsiteY37" fmla="*/ 463977 h 921549"/>
                    <a:gd name="connsiteX38" fmla="*/ 67604 w 941119"/>
                    <a:gd name="connsiteY38" fmla="*/ 463176 h 921549"/>
                    <a:gd name="connsiteX39" fmla="*/ 58887 w 941119"/>
                    <a:gd name="connsiteY39" fmla="*/ 462963 h 921549"/>
                    <a:gd name="connsiteX40" fmla="*/ 38374 w 941119"/>
                    <a:gd name="connsiteY40" fmla="*/ 462073 h 921549"/>
                    <a:gd name="connsiteX41" fmla="*/ 34265 w 941119"/>
                    <a:gd name="connsiteY41" fmla="*/ 461984 h 921549"/>
                    <a:gd name="connsiteX42" fmla="*/ 4892 w 941119"/>
                    <a:gd name="connsiteY42" fmla="*/ 461931 h 921549"/>
                    <a:gd name="connsiteX43" fmla="*/ 1334 w 941119"/>
                    <a:gd name="connsiteY43" fmla="*/ 461344 h 921549"/>
                    <a:gd name="connsiteX44" fmla="*/ 4394 w 941119"/>
                    <a:gd name="connsiteY44" fmla="*/ 461077 h 921549"/>
                    <a:gd name="connsiteX45" fmla="*/ 22416 w 941119"/>
                    <a:gd name="connsiteY45" fmla="*/ 460952 h 921549"/>
                    <a:gd name="connsiteX46" fmla="*/ 33090 w 941119"/>
                    <a:gd name="connsiteY46" fmla="*/ 460205 h 921549"/>
                    <a:gd name="connsiteX47" fmla="*/ 37200 w 941119"/>
                    <a:gd name="connsiteY47" fmla="*/ 460027 h 921549"/>
                    <a:gd name="connsiteX48" fmla="*/ 54688 w 941119"/>
                    <a:gd name="connsiteY48" fmla="*/ 460027 h 921549"/>
                    <a:gd name="connsiteX49" fmla="*/ 64918 w 941119"/>
                    <a:gd name="connsiteY49" fmla="*/ 459334 h 921549"/>
                    <a:gd name="connsiteX50" fmla="*/ 74151 w 941119"/>
                    <a:gd name="connsiteY50" fmla="*/ 459031 h 921549"/>
                    <a:gd name="connsiteX51" fmla="*/ 87992 w 941119"/>
                    <a:gd name="connsiteY51" fmla="*/ 458195 h 921549"/>
                    <a:gd name="connsiteX52" fmla="*/ 93116 w 941119"/>
                    <a:gd name="connsiteY52" fmla="*/ 457999 h 921549"/>
                    <a:gd name="connsiteX53" fmla="*/ 105391 w 941119"/>
                    <a:gd name="connsiteY53" fmla="*/ 457163 h 921549"/>
                    <a:gd name="connsiteX54" fmla="*/ 109501 w 941119"/>
                    <a:gd name="connsiteY54" fmla="*/ 456985 h 921549"/>
                    <a:gd name="connsiteX55" fmla="*/ 120744 w 941119"/>
                    <a:gd name="connsiteY55" fmla="*/ 456131 h 921549"/>
                    <a:gd name="connsiteX56" fmla="*/ 124302 w 941119"/>
                    <a:gd name="connsiteY56" fmla="*/ 455953 h 921549"/>
                    <a:gd name="connsiteX57" fmla="*/ 132468 w 941119"/>
                    <a:gd name="connsiteY57" fmla="*/ 455171 h 921549"/>
                    <a:gd name="connsiteX58" fmla="*/ 133998 w 941119"/>
                    <a:gd name="connsiteY58" fmla="*/ 454993 h 921549"/>
                    <a:gd name="connsiteX59" fmla="*/ 149850 w 941119"/>
                    <a:gd name="connsiteY59" fmla="*/ 453747 h 921549"/>
                    <a:gd name="connsiteX60" fmla="*/ 163050 w 941119"/>
                    <a:gd name="connsiteY60" fmla="*/ 452128 h 921549"/>
                    <a:gd name="connsiteX61" fmla="*/ 174774 w 941119"/>
                    <a:gd name="connsiteY61" fmla="*/ 450794 h 921549"/>
                    <a:gd name="connsiteX62" fmla="*/ 193543 w 941119"/>
                    <a:gd name="connsiteY62" fmla="*/ 448125 h 921549"/>
                    <a:gd name="connsiteX63" fmla="*/ 214251 w 941119"/>
                    <a:gd name="connsiteY63" fmla="*/ 444656 h 921549"/>
                    <a:gd name="connsiteX64" fmla="*/ 226367 w 941119"/>
                    <a:gd name="connsiteY64" fmla="*/ 442450 h 921549"/>
                    <a:gd name="connsiteX65" fmla="*/ 281357 w 941119"/>
                    <a:gd name="connsiteY65" fmla="*/ 427649 h 921549"/>
                    <a:gd name="connsiteX66" fmla="*/ 326634 w 941119"/>
                    <a:gd name="connsiteY66" fmla="*/ 408079 h 921549"/>
                    <a:gd name="connsiteX67" fmla="*/ 363425 w 941119"/>
                    <a:gd name="connsiteY67" fmla="*/ 383724 h 921549"/>
                    <a:gd name="connsiteX68" fmla="*/ 387834 w 941119"/>
                    <a:gd name="connsiteY68" fmla="*/ 360205 h 921549"/>
                    <a:gd name="connsiteX69" fmla="*/ 411708 w 941119"/>
                    <a:gd name="connsiteY69" fmla="*/ 327470 h 921549"/>
                    <a:gd name="connsiteX70" fmla="*/ 423681 w 941119"/>
                    <a:gd name="connsiteY70" fmla="*/ 305321 h 921549"/>
                    <a:gd name="connsiteX71" fmla="*/ 440138 w 941119"/>
                    <a:gd name="connsiteY71" fmla="*/ 262624 h 921549"/>
                    <a:gd name="connsiteX72" fmla="*/ 450527 w 941119"/>
                    <a:gd name="connsiteY72" fmla="*/ 222915 h 921549"/>
                    <a:gd name="connsiteX73" fmla="*/ 455082 w 941119"/>
                    <a:gd name="connsiteY73" fmla="*/ 200286 h 921549"/>
                    <a:gd name="connsiteX74" fmla="*/ 458640 w 941119"/>
                    <a:gd name="connsiteY74" fmla="*/ 177514 h 921549"/>
                    <a:gd name="connsiteX75" fmla="*/ 460419 w 941119"/>
                    <a:gd name="connsiteY75" fmla="*/ 166840 h 921549"/>
                    <a:gd name="connsiteX76" fmla="*/ 461415 w 941119"/>
                    <a:gd name="connsiteY76" fmla="*/ 158176 h 921549"/>
                    <a:gd name="connsiteX77" fmla="*/ 462803 w 941119"/>
                    <a:gd name="connsiteY77" fmla="*/ 144922 h 921549"/>
                    <a:gd name="connsiteX78" fmla="*/ 464422 w 941119"/>
                    <a:gd name="connsiteY78" fmla="*/ 130155 h 921549"/>
                    <a:gd name="connsiteX79" fmla="*/ 464689 w 941119"/>
                    <a:gd name="connsiteY79" fmla="*/ 128643 h 921549"/>
                    <a:gd name="connsiteX80" fmla="*/ 465881 w 941119"/>
                    <a:gd name="connsiteY80" fmla="*/ 110728 h 921549"/>
                    <a:gd name="connsiteX81" fmla="*/ 466557 w 941119"/>
                    <a:gd name="connsiteY81" fmla="*/ 104110 h 921549"/>
                    <a:gd name="connsiteX82" fmla="*/ 466788 w 941119"/>
                    <a:gd name="connsiteY82" fmla="*/ 102580 h 921549"/>
                    <a:gd name="connsiteX83" fmla="*/ 467944 w 941119"/>
                    <a:gd name="connsiteY83" fmla="*/ 80538 h 921549"/>
                    <a:gd name="connsiteX84" fmla="*/ 468674 w 941119"/>
                    <a:gd name="connsiteY84" fmla="*/ 69294 h 921549"/>
                    <a:gd name="connsiteX85" fmla="*/ 468958 w 941119"/>
                    <a:gd name="connsiteY85" fmla="*/ 61075 h 921549"/>
                    <a:gd name="connsiteX86" fmla="*/ 469795 w 941119"/>
                    <a:gd name="connsiteY86" fmla="*/ 45188 h 921549"/>
                    <a:gd name="connsiteX87" fmla="*/ 469919 w 941119"/>
                    <a:gd name="connsiteY87" fmla="*/ 41096 h 921549"/>
                    <a:gd name="connsiteX88" fmla="*/ 470026 w 941119"/>
                    <a:gd name="connsiteY88" fmla="*/ 10230 h 921549"/>
                    <a:gd name="connsiteX89" fmla="*/ 471947 w 941119"/>
                    <a:gd name="connsiteY89" fmla="*/ 1334 h 921549"/>
                    <a:gd name="connsiteX90" fmla="*/ 471947 w 941119"/>
                    <a:gd name="connsiteY90" fmla="*/ 5462 h 921549"/>
                    <a:gd name="connsiteX91" fmla="*/ 472054 w 941119"/>
                    <a:gd name="connsiteY91" fmla="*/ 28589 h 921549"/>
                    <a:gd name="connsiteX92" fmla="*/ 472783 w 941119"/>
                    <a:gd name="connsiteY92" fmla="*/ 40883 h 921549"/>
                    <a:gd name="connsiteX93" fmla="*/ 473068 w 941119"/>
                    <a:gd name="connsiteY93" fmla="*/ 51664 h 921549"/>
                    <a:gd name="connsiteX94" fmla="*/ 473904 w 941119"/>
                    <a:gd name="connsiteY94" fmla="*/ 68067 h 921549"/>
                    <a:gd name="connsiteX95" fmla="*/ 474100 w 941119"/>
                    <a:gd name="connsiteY95" fmla="*/ 75183 h 921549"/>
                    <a:gd name="connsiteX96" fmla="*/ 474900 w 941119"/>
                    <a:gd name="connsiteY96" fmla="*/ 86942 h 921549"/>
                    <a:gd name="connsiteX97" fmla="*/ 475096 w 941119"/>
                    <a:gd name="connsiteY97" fmla="*/ 90500 h 921549"/>
                    <a:gd name="connsiteX98" fmla="*/ 475986 w 941119"/>
                    <a:gd name="connsiteY98" fmla="*/ 103808 h 921549"/>
                    <a:gd name="connsiteX99" fmla="*/ 476146 w 941119"/>
                    <a:gd name="connsiteY99" fmla="*/ 108415 h 921549"/>
                    <a:gd name="connsiteX100" fmla="*/ 476893 w 941119"/>
                    <a:gd name="connsiteY100" fmla="*/ 116065 h 921549"/>
                    <a:gd name="connsiteX101" fmla="*/ 477071 w 941119"/>
                    <a:gd name="connsiteY101" fmla="*/ 117595 h 921549"/>
                    <a:gd name="connsiteX102" fmla="*/ 478316 w 941119"/>
                    <a:gd name="connsiteY102" fmla="*/ 134479 h 921549"/>
                    <a:gd name="connsiteX103" fmla="*/ 480095 w 941119"/>
                    <a:gd name="connsiteY103" fmla="*/ 149227 h 921549"/>
                    <a:gd name="connsiteX104" fmla="*/ 481163 w 941119"/>
                    <a:gd name="connsiteY104" fmla="*/ 159421 h 921549"/>
                    <a:gd name="connsiteX105" fmla="*/ 491339 w 941119"/>
                    <a:gd name="connsiteY105" fmla="*/ 221083 h 921549"/>
                    <a:gd name="connsiteX106" fmla="*/ 508204 w 941119"/>
                    <a:gd name="connsiteY106" fmla="*/ 280290 h 921549"/>
                    <a:gd name="connsiteX107" fmla="*/ 538448 w 941119"/>
                    <a:gd name="connsiteY107" fmla="*/ 339639 h 921549"/>
                    <a:gd name="connsiteX108" fmla="*/ 552556 w 941119"/>
                    <a:gd name="connsiteY108" fmla="*/ 357928 h 921549"/>
                    <a:gd name="connsiteX109" fmla="*/ 567073 w 941119"/>
                    <a:gd name="connsiteY109" fmla="*/ 373210 h 921549"/>
                    <a:gd name="connsiteX110" fmla="*/ 587550 w 941119"/>
                    <a:gd name="connsiteY110" fmla="*/ 390289 h 921549"/>
                    <a:gd name="connsiteX111" fmla="*/ 609077 w 941119"/>
                    <a:gd name="connsiteY111" fmla="*/ 404325 h 921549"/>
                    <a:gd name="connsiteX112" fmla="*/ 644249 w 941119"/>
                    <a:gd name="connsiteY112" fmla="*/ 421297 h 921549"/>
                    <a:gd name="connsiteX113" fmla="*/ 694062 w 941119"/>
                    <a:gd name="connsiteY113" fmla="*/ 437202 h 921549"/>
                    <a:gd name="connsiteX114" fmla="*/ 725106 w 941119"/>
                    <a:gd name="connsiteY114" fmla="*/ 444087 h 921549"/>
                    <a:gd name="connsiteX115" fmla="*/ 746846 w 941119"/>
                    <a:gd name="connsiteY115" fmla="*/ 447645 h 921549"/>
                    <a:gd name="connsiteX116" fmla="*/ 771664 w 941119"/>
                    <a:gd name="connsiteY116" fmla="*/ 451328 h 921549"/>
                    <a:gd name="connsiteX117" fmla="*/ 784936 w 941119"/>
                    <a:gd name="connsiteY117" fmla="*/ 452644 h 921549"/>
                    <a:gd name="connsiteX118" fmla="*/ 800200 w 941119"/>
                    <a:gd name="connsiteY118" fmla="*/ 454423 h 921549"/>
                    <a:gd name="connsiteX119" fmla="*/ 804292 w 941119"/>
                    <a:gd name="connsiteY119" fmla="*/ 454672 h 921549"/>
                    <a:gd name="connsiteX120" fmla="*/ 811408 w 941119"/>
                    <a:gd name="connsiteY120" fmla="*/ 455420 h 921549"/>
                    <a:gd name="connsiteX121" fmla="*/ 812422 w 941119"/>
                    <a:gd name="connsiteY121" fmla="*/ 455580 h 921549"/>
                    <a:gd name="connsiteX122" fmla="*/ 830337 w 941119"/>
                    <a:gd name="connsiteY122" fmla="*/ 456754 h 921549"/>
                    <a:gd name="connsiteX123" fmla="*/ 839535 w 941119"/>
                    <a:gd name="connsiteY123" fmla="*/ 457519 h 921549"/>
                    <a:gd name="connsiteX124" fmla="*/ 841065 w 941119"/>
                    <a:gd name="connsiteY124" fmla="*/ 457697 h 921549"/>
                    <a:gd name="connsiteX125" fmla="*/ 870829 w 941119"/>
                    <a:gd name="connsiteY125" fmla="*/ 458871 h 921549"/>
                    <a:gd name="connsiteX126" fmla="*/ 879510 w 941119"/>
                    <a:gd name="connsiteY126" fmla="*/ 459529 h 921549"/>
                    <a:gd name="connsiteX127" fmla="*/ 883602 w 941119"/>
                    <a:gd name="connsiteY127" fmla="*/ 459778 h 921549"/>
                    <a:gd name="connsiteX128" fmla="*/ 900059 w 941119"/>
                    <a:gd name="connsiteY128" fmla="*/ 459885 h 921549"/>
                    <a:gd name="connsiteX129" fmla="*/ 913384 w 941119"/>
                    <a:gd name="connsiteY129" fmla="*/ 460632 h 921549"/>
                    <a:gd name="connsiteX130" fmla="*/ 923133 w 941119"/>
                    <a:gd name="connsiteY130" fmla="*/ 460846 h 921549"/>
                    <a:gd name="connsiteX131" fmla="*/ 940621 w 941119"/>
                    <a:gd name="connsiteY131" fmla="*/ 461522 h 921549"/>
                    <a:gd name="connsiteX132" fmla="*/ 937561 w 941119"/>
                    <a:gd name="connsiteY132" fmla="*/ 461806 h 921549"/>
                    <a:gd name="connsiteX133" fmla="*/ 906694 w 941119"/>
                    <a:gd name="connsiteY133" fmla="*/ 461949 h 921549"/>
                    <a:gd name="connsiteX134" fmla="*/ 900557 w 941119"/>
                    <a:gd name="connsiteY134" fmla="*/ 462482 h 921549"/>
                    <a:gd name="connsiteX135" fmla="*/ 895967 w 941119"/>
                    <a:gd name="connsiteY135" fmla="*/ 462838 h 921549"/>
                    <a:gd name="connsiteX136" fmla="*/ 881040 w 941119"/>
                    <a:gd name="connsiteY136" fmla="*/ 462945 h 921549"/>
                    <a:gd name="connsiteX137" fmla="*/ 870811 w 941119"/>
                    <a:gd name="connsiteY137" fmla="*/ 463639 h 921549"/>
                    <a:gd name="connsiteX138" fmla="*/ 860546 w 941119"/>
                    <a:gd name="connsiteY138" fmla="*/ 463959 h 921549"/>
                    <a:gd name="connsiteX139" fmla="*/ 850316 w 941119"/>
                    <a:gd name="connsiteY139" fmla="*/ 464688 h 921549"/>
                    <a:gd name="connsiteX140" fmla="*/ 844677 w 941119"/>
                    <a:gd name="connsiteY140" fmla="*/ 464955 h 921549"/>
                    <a:gd name="connsiteX141" fmla="*/ 832401 w 941119"/>
                    <a:gd name="connsiteY141" fmla="*/ 465809 h 921549"/>
                    <a:gd name="connsiteX142" fmla="*/ 827793 w 941119"/>
                    <a:gd name="connsiteY142" fmla="*/ 466005 h 921549"/>
                    <a:gd name="connsiteX143" fmla="*/ 818596 w 941119"/>
                    <a:gd name="connsiteY143" fmla="*/ 466788 h 921549"/>
                    <a:gd name="connsiteX144" fmla="*/ 817066 w 941119"/>
                    <a:gd name="connsiteY144" fmla="*/ 466966 h 921549"/>
                    <a:gd name="connsiteX145" fmla="*/ 800200 w 941119"/>
                    <a:gd name="connsiteY145" fmla="*/ 468264 h 921549"/>
                    <a:gd name="connsiteX146" fmla="*/ 785416 w 941119"/>
                    <a:gd name="connsiteY146" fmla="*/ 469777 h 921549"/>
                    <a:gd name="connsiteX147" fmla="*/ 773194 w 941119"/>
                    <a:gd name="connsiteY147" fmla="*/ 471182 h 921549"/>
                    <a:gd name="connsiteX148" fmla="*/ 762004 w 941119"/>
                    <a:gd name="connsiteY148" fmla="*/ 472481 h 921549"/>
                    <a:gd name="connsiteX149" fmla="*/ 751881 w 941119"/>
                    <a:gd name="connsiteY149" fmla="*/ 474117 h 921549"/>
                    <a:gd name="connsiteX150" fmla="*/ 724075 w 941119"/>
                    <a:gd name="connsiteY150" fmla="*/ 478654 h 921549"/>
                    <a:gd name="connsiteX151" fmla="*/ 689063 w 941119"/>
                    <a:gd name="connsiteY151" fmla="*/ 486606 h 921549"/>
                    <a:gd name="connsiteX152" fmla="*/ 637061 w 941119"/>
                    <a:gd name="connsiteY152" fmla="*/ 504272 h 921549"/>
                    <a:gd name="connsiteX153" fmla="*/ 592069 w 941119"/>
                    <a:gd name="connsiteY153" fmla="*/ 528948 h 921549"/>
                    <a:gd name="connsiteX154" fmla="*/ 567073 w 941119"/>
                    <a:gd name="connsiteY154" fmla="*/ 549531 h 921549"/>
                    <a:gd name="connsiteX155" fmla="*/ 560153 w 941119"/>
                    <a:gd name="connsiteY155" fmla="*/ 556434 h 921549"/>
                    <a:gd name="connsiteX156" fmla="*/ 541312 w 941119"/>
                    <a:gd name="connsiteY156" fmla="*/ 578797 h 921549"/>
                    <a:gd name="connsiteX157" fmla="*/ 520355 w 941119"/>
                    <a:gd name="connsiteY157" fmla="*/ 613524 h 921549"/>
                    <a:gd name="connsiteX158" fmla="*/ 507350 w 941119"/>
                    <a:gd name="connsiteY158" fmla="*/ 644266 h 921549"/>
                    <a:gd name="connsiteX159" fmla="*/ 493314 w 941119"/>
                    <a:gd name="connsiteY159" fmla="*/ 692034 h 921549"/>
                    <a:gd name="connsiteX160" fmla="*/ 487514 w 941119"/>
                    <a:gd name="connsiteY160" fmla="*/ 720143 h 921549"/>
                    <a:gd name="connsiteX161" fmla="*/ 483137 w 941119"/>
                    <a:gd name="connsiteY161" fmla="*/ 747985 h 921549"/>
                    <a:gd name="connsiteX162" fmla="*/ 479971 w 941119"/>
                    <a:gd name="connsiteY162" fmla="*/ 771860 h 921549"/>
                    <a:gd name="connsiteX163" fmla="*/ 478281 w 941119"/>
                    <a:gd name="connsiteY163" fmla="*/ 786092 h 921549"/>
                    <a:gd name="connsiteX164" fmla="*/ 476929 w 941119"/>
                    <a:gd name="connsiteY164" fmla="*/ 802442 h 921549"/>
                    <a:gd name="connsiteX165" fmla="*/ 475310 w 941119"/>
                    <a:gd name="connsiteY165" fmla="*/ 822367 h 921549"/>
                    <a:gd name="connsiteX166" fmla="*/ 475185 w 941119"/>
                    <a:gd name="connsiteY166" fmla="*/ 823381 h 921549"/>
                    <a:gd name="connsiteX167" fmla="*/ 474064 w 941119"/>
                    <a:gd name="connsiteY167" fmla="*/ 844392 h 921549"/>
                    <a:gd name="connsiteX168" fmla="*/ 473246 w 941119"/>
                    <a:gd name="connsiteY168" fmla="*/ 859264 h 921549"/>
                    <a:gd name="connsiteX169" fmla="*/ 473015 w 941119"/>
                    <a:gd name="connsiteY169" fmla="*/ 869014 h 921549"/>
                    <a:gd name="connsiteX170" fmla="*/ 472178 w 941119"/>
                    <a:gd name="connsiteY170" fmla="*/ 884883 h 921549"/>
                    <a:gd name="connsiteX171" fmla="*/ 472036 w 941119"/>
                    <a:gd name="connsiteY171" fmla="*/ 888992 h 921549"/>
                    <a:gd name="connsiteX172" fmla="*/ 471912 w 941119"/>
                    <a:gd name="connsiteY172" fmla="*/ 916265 h 921549"/>
                    <a:gd name="connsiteX173" fmla="*/ 471965 w 941119"/>
                    <a:gd name="connsiteY173" fmla="*/ 921371 h 9215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</a:cxnLst>
                  <a:rect l="l" t="t" r="r" b="b"/>
                  <a:pathLst>
                    <a:path w="941119" h="921549">
                      <a:moveTo>
                        <a:pt x="471965" y="921371"/>
                      </a:moveTo>
                      <a:cubicBezTo>
                        <a:pt x="470378" y="916840"/>
                        <a:pt x="469718" y="912036"/>
                        <a:pt x="470026" y="907245"/>
                      </a:cubicBezTo>
                      <a:cubicBezTo>
                        <a:pt x="470026" y="900396"/>
                        <a:pt x="470026" y="893529"/>
                        <a:pt x="470026" y="886680"/>
                      </a:cubicBezTo>
                      <a:cubicBezTo>
                        <a:pt x="470102" y="882398"/>
                        <a:pt x="469859" y="878115"/>
                        <a:pt x="469296" y="873871"/>
                      </a:cubicBezTo>
                      <a:cubicBezTo>
                        <a:pt x="468951" y="870115"/>
                        <a:pt x="468857" y="866342"/>
                        <a:pt x="469012" y="862574"/>
                      </a:cubicBezTo>
                      <a:cubicBezTo>
                        <a:pt x="469012" y="858126"/>
                        <a:pt x="469279" y="853678"/>
                        <a:pt x="468211" y="849266"/>
                      </a:cubicBezTo>
                      <a:cubicBezTo>
                        <a:pt x="468003" y="847907"/>
                        <a:pt x="467937" y="846530"/>
                        <a:pt x="468016" y="845157"/>
                      </a:cubicBezTo>
                      <a:cubicBezTo>
                        <a:pt x="467891" y="840211"/>
                        <a:pt x="468229" y="835229"/>
                        <a:pt x="467144" y="830301"/>
                      </a:cubicBezTo>
                      <a:cubicBezTo>
                        <a:pt x="466896" y="828432"/>
                        <a:pt x="466838" y="826542"/>
                        <a:pt x="466966" y="824662"/>
                      </a:cubicBezTo>
                      <a:cubicBezTo>
                        <a:pt x="467130" y="821746"/>
                        <a:pt x="466872" y="818823"/>
                        <a:pt x="466201" y="815980"/>
                      </a:cubicBezTo>
                      <a:cubicBezTo>
                        <a:pt x="466059" y="815489"/>
                        <a:pt x="466005" y="814977"/>
                        <a:pt x="466041" y="814468"/>
                      </a:cubicBezTo>
                      <a:cubicBezTo>
                        <a:pt x="466414" y="808277"/>
                        <a:pt x="465027" y="802192"/>
                        <a:pt x="464813" y="796037"/>
                      </a:cubicBezTo>
                      <a:cubicBezTo>
                        <a:pt x="464635" y="791091"/>
                        <a:pt x="463746" y="786199"/>
                        <a:pt x="463176" y="781271"/>
                      </a:cubicBezTo>
                      <a:cubicBezTo>
                        <a:pt x="463038" y="780428"/>
                        <a:pt x="462943" y="779579"/>
                        <a:pt x="462892" y="778727"/>
                      </a:cubicBezTo>
                      <a:cubicBezTo>
                        <a:pt x="462629" y="773263"/>
                        <a:pt x="462034" y="767821"/>
                        <a:pt x="461113" y="762431"/>
                      </a:cubicBezTo>
                      <a:cubicBezTo>
                        <a:pt x="460686" y="759388"/>
                        <a:pt x="460401" y="756329"/>
                        <a:pt x="459992" y="753286"/>
                      </a:cubicBezTo>
                      <a:cubicBezTo>
                        <a:pt x="458498" y="742452"/>
                        <a:pt x="456754" y="731671"/>
                        <a:pt x="454904" y="720890"/>
                      </a:cubicBezTo>
                      <a:cubicBezTo>
                        <a:pt x="452420" y="705871"/>
                        <a:pt x="449159" y="690989"/>
                        <a:pt x="445137" y="676307"/>
                      </a:cubicBezTo>
                      <a:cubicBezTo>
                        <a:pt x="440458" y="659107"/>
                        <a:pt x="434573" y="642259"/>
                        <a:pt x="427524" y="625888"/>
                      </a:cubicBezTo>
                      <a:cubicBezTo>
                        <a:pt x="420559" y="609848"/>
                        <a:pt x="411982" y="594559"/>
                        <a:pt x="401924" y="580256"/>
                      </a:cubicBezTo>
                      <a:cubicBezTo>
                        <a:pt x="396960" y="573068"/>
                        <a:pt x="391427" y="566292"/>
                        <a:pt x="385378" y="559992"/>
                      </a:cubicBezTo>
                      <a:cubicBezTo>
                        <a:pt x="384293" y="558889"/>
                        <a:pt x="383333" y="557680"/>
                        <a:pt x="382372" y="556434"/>
                      </a:cubicBezTo>
                      <a:cubicBezTo>
                        <a:pt x="380666" y="554280"/>
                        <a:pt x="378714" y="552333"/>
                        <a:pt x="376554" y="550635"/>
                      </a:cubicBezTo>
                      <a:cubicBezTo>
                        <a:pt x="375722" y="550037"/>
                        <a:pt x="374925" y="549389"/>
                        <a:pt x="374170" y="548695"/>
                      </a:cubicBezTo>
                      <a:cubicBezTo>
                        <a:pt x="369525" y="544134"/>
                        <a:pt x="364594" y="539873"/>
                        <a:pt x="359404" y="535940"/>
                      </a:cubicBezTo>
                      <a:cubicBezTo>
                        <a:pt x="352144" y="530209"/>
                        <a:pt x="344501" y="524984"/>
                        <a:pt x="336526" y="520302"/>
                      </a:cubicBezTo>
                      <a:cubicBezTo>
                        <a:pt x="319182" y="510227"/>
                        <a:pt x="300888" y="501885"/>
                        <a:pt x="281909" y="495395"/>
                      </a:cubicBezTo>
                      <a:cubicBezTo>
                        <a:pt x="267490" y="490476"/>
                        <a:pt x="252821" y="486320"/>
                        <a:pt x="237966" y="482942"/>
                      </a:cubicBezTo>
                      <a:cubicBezTo>
                        <a:pt x="226473" y="480291"/>
                        <a:pt x="214927" y="477853"/>
                        <a:pt x="203239" y="476199"/>
                      </a:cubicBezTo>
                      <a:cubicBezTo>
                        <a:pt x="192760" y="474722"/>
                        <a:pt x="182335" y="472641"/>
                        <a:pt x="171839" y="471449"/>
                      </a:cubicBezTo>
                      <a:cubicBezTo>
                        <a:pt x="167444" y="470933"/>
                        <a:pt x="162943" y="470239"/>
                        <a:pt x="158585" y="470043"/>
                      </a:cubicBezTo>
                      <a:cubicBezTo>
                        <a:pt x="154226" y="469848"/>
                        <a:pt x="149690" y="469047"/>
                        <a:pt x="145349" y="468496"/>
                      </a:cubicBezTo>
                      <a:cubicBezTo>
                        <a:pt x="144341" y="468325"/>
                        <a:pt x="143326" y="468206"/>
                        <a:pt x="142306" y="468140"/>
                      </a:cubicBezTo>
                      <a:cubicBezTo>
                        <a:pt x="139033" y="468140"/>
                        <a:pt x="135795" y="467410"/>
                        <a:pt x="132611" y="467339"/>
                      </a:cubicBezTo>
                      <a:cubicBezTo>
                        <a:pt x="126420" y="467197"/>
                        <a:pt x="120353" y="465863"/>
                        <a:pt x="114180" y="466023"/>
                      </a:cubicBezTo>
                      <a:cubicBezTo>
                        <a:pt x="111788" y="466194"/>
                        <a:pt x="109383" y="465971"/>
                        <a:pt x="107063" y="465364"/>
                      </a:cubicBezTo>
                      <a:cubicBezTo>
                        <a:pt x="106570" y="465201"/>
                        <a:pt x="106053" y="465123"/>
                        <a:pt x="105533" y="465133"/>
                      </a:cubicBezTo>
                      <a:cubicBezTo>
                        <a:pt x="97972" y="465489"/>
                        <a:pt x="90518" y="464101"/>
                        <a:pt x="82975" y="463977"/>
                      </a:cubicBezTo>
                      <a:cubicBezTo>
                        <a:pt x="77838" y="464155"/>
                        <a:pt x="72695" y="463886"/>
                        <a:pt x="67604" y="463176"/>
                      </a:cubicBezTo>
                      <a:cubicBezTo>
                        <a:pt x="64708" y="462883"/>
                        <a:pt x="61794" y="462812"/>
                        <a:pt x="58887" y="462963"/>
                      </a:cubicBezTo>
                      <a:cubicBezTo>
                        <a:pt x="52037" y="462767"/>
                        <a:pt x="45170" y="463425"/>
                        <a:pt x="38374" y="462073"/>
                      </a:cubicBezTo>
                      <a:cubicBezTo>
                        <a:pt x="37010" y="461918"/>
                        <a:pt x="35634" y="461888"/>
                        <a:pt x="34265" y="461984"/>
                      </a:cubicBezTo>
                      <a:lnTo>
                        <a:pt x="4892" y="461931"/>
                      </a:lnTo>
                      <a:cubicBezTo>
                        <a:pt x="3677" y="462016"/>
                        <a:pt x="2458" y="461815"/>
                        <a:pt x="1334" y="461344"/>
                      </a:cubicBezTo>
                      <a:cubicBezTo>
                        <a:pt x="2348" y="461255"/>
                        <a:pt x="3380" y="461095"/>
                        <a:pt x="4394" y="461077"/>
                      </a:cubicBezTo>
                      <a:lnTo>
                        <a:pt x="22416" y="460952"/>
                      </a:lnTo>
                      <a:cubicBezTo>
                        <a:pt x="25991" y="461127"/>
                        <a:pt x="29574" y="460876"/>
                        <a:pt x="33090" y="460205"/>
                      </a:cubicBezTo>
                      <a:cubicBezTo>
                        <a:pt x="34449" y="459994"/>
                        <a:pt x="35828" y="459935"/>
                        <a:pt x="37200" y="460027"/>
                      </a:cubicBezTo>
                      <a:cubicBezTo>
                        <a:pt x="43035" y="460027"/>
                        <a:pt x="48853" y="460027"/>
                        <a:pt x="54688" y="460027"/>
                      </a:cubicBezTo>
                      <a:cubicBezTo>
                        <a:pt x="58111" y="460079"/>
                        <a:pt x="61533" y="459848"/>
                        <a:pt x="64918" y="459334"/>
                      </a:cubicBezTo>
                      <a:cubicBezTo>
                        <a:pt x="67984" y="459010"/>
                        <a:pt x="71070" y="458908"/>
                        <a:pt x="74151" y="459031"/>
                      </a:cubicBezTo>
                      <a:cubicBezTo>
                        <a:pt x="78781" y="459232"/>
                        <a:pt x="83420" y="458953"/>
                        <a:pt x="87992" y="458195"/>
                      </a:cubicBezTo>
                      <a:cubicBezTo>
                        <a:pt x="89689" y="457960"/>
                        <a:pt x="91405" y="457894"/>
                        <a:pt x="93116" y="457999"/>
                      </a:cubicBezTo>
                      <a:cubicBezTo>
                        <a:pt x="97226" y="458202"/>
                        <a:pt x="101346" y="457921"/>
                        <a:pt x="105391" y="457163"/>
                      </a:cubicBezTo>
                      <a:cubicBezTo>
                        <a:pt x="106750" y="456951"/>
                        <a:pt x="108129" y="456891"/>
                        <a:pt x="109501" y="456985"/>
                      </a:cubicBezTo>
                      <a:cubicBezTo>
                        <a:pt x="113269" y="457163"/>
                        <a:pt x="117046" y="456877"/>
                        <a:pt x="120744" y="456131"/>
                      </a:cubicBezTo>
                      <a:cubicBezTo>
                        <a:pt x="121919" y="455930"/>
                        <a:pt x="123113" y="455870"/>
                        <a:pt x="124302" y="455953"/>
                      </a:cubicBezTo>
                      <a:cubicBezTo>
                        <a:pt x="127048" y="456103"/>
                        <a:pt x="129801" y="455839"/>
                        <a:pt x="132468" y="455171"/>
                      </a:cubicBezTo>
                      <a:cubicBezTo>
                        <a:pt x="132964" y="455021"/>
                        <a:pt x="133482" y="454962"/>
                        <a:pt x="133998" y="454993"/>
                      </a:cubicBezTo>
                      <a:cubicBezTo>
                        <a:pt x="139335" y="455384"/>
                        <a:pt x="144530" y="453907"/>
                        <a:pt x="149850" y="453747"/>
                      </a:cubicBezTo>
                      <a:cubicBezTo>
                        <a:pt x="154262" y="453623"/>
                        <a:pt x="158745" y="452680"/>
                        <a:pt x="163050" y="452128"/>
                      </a:cubicBezTo>
                      <a:cubicBezTo>
                        <a:pt x="166964" y="451648"/>
                        <a:pt x="170878" y="451310"/>
                        <a:pt x="174774" y="450794"/>
                      </a:cubicBezTo>
                      <a:cubicBezTo>
                        <a:pt x="181036" y="449940"/>
                        <a:pt x="187228" y="448926"/>
                        <a:pt x="193543" y="448125"/>
                      </a:cubicBezTo>
                      <a:cubicBezTo>
                        <a:pt x="200499" y="447254"/>
                        <a:pt x="207384" y="445973"/>
                        <a:pt x="214251" y="444656"/>
                      </a:cubicBezTo>
                      <a:cubicBezTo>
                        <a:pt x="218290" y="443874"/>
                        <a:pt x="222364" y="443322"/>
                        <a:pt x="226367" y="442450"/>
                      </a:cubicBezTo>
                      <a:cubicBezTo>
                        <a:pt x="244963" y="438563"/>
                        <a:pt x="263323" y="433621"/>
                        <a:pt x="281357" y="427649"/>
                      </a:cubicBezTo>
                      <a:cubicBezTo>
                        <a:pt x="296960" y="422374"/>
                        <a:pt x="312103" y="415829"/>
                        <a:pt x="326634" y="408079"/>
                      </a:cubicBezTo>
                      <a:cubicBezTo>
                        <a:pt x="339643" y="401148"/>
                        <a:pt x="351963" y="392993"/>
                        <a:pt x="363425" y="383724"/>
                      </a:cubicBezTo>
                      <a:cubicBezTo>
                        <a:pt x="372173" y="376544"/>
                        <a:pt x="380335" y="368680"/>
                        <a:pt x="387834" y="360205"/>
                      </a:cubicBezTo>
                      <a:cubicBezTo>
                        <a:pt x="396875" y="350126"/>
                        <a:pt x="404875" y="339159"/>
                        <a:pt x="411708" y="327470"/>
                      </a:cubicBezTo>
                      <a:cubicBezTo>
                        <a:pt x="415925" y="320212"/>
                        <a:pt x="420195" y="312971"/>
                        <a:pt x="423681" y="305321"/>
                      </a:cubicBezTo>
                      <a:cubicBezTo>
                        <a:pt x="430088" y="291460"/>
                        <a:pt x="435585" y="277198"/>
                        <a:pt x="440138" y="262624"/>
                      </a:cubicBezTo>
                      <a:cubicBezTo>
                        <a:pt x="444158" y="249530"/>
                        <a:pt x="447699" y="236329"/>
                        <a:pt x="450527" y="222915"/>
                      </a:cubicBezTo>
                      <a:cubicBezTo>
                        <a:pt x="452129" y="215390"/>
                        <a:pt x="453801" y="207882"/>
                        <a:pt x="455082" y="200286"/>
                      </a:cubicBezTo>
                      <a:cubicBezTo>
                        <a:pt x="456363" y="192689"/>
                        <a:pt x="457448" y="185110"/>
                        <a:pt x="458640" y="177514"/>
                      </a:cubicBezTo>
                      <a:cubicBezTo>
                        <a:pt x="459191" y="173956"/>
                        <a:pt x="459743" y="170398"/>
                        <a:pt x="460419" y="166840"/>
                      </a:cubicBezTo>
                      <a:cubicBezTo>
                        <a:pt x="460917" y="163975"/>
                        <a:pt x="460881" y="161058"/>
                        <a:pt x="461415" y="158176"/>
                      </a:cubicBezTo>
                      <a:cubicBezTo>
                        <a:pt x="462234" y="153817"/>
                        <a:pt x="462340" y="149280"/>
                        <a:pt x="462803" y="144922"/>
                      </a:cubicBezTo>
                      <a:cubicBezTo>
                        <a:pt x="463319" y="139994"/>
                        <a:pt x="463870" y="135083"/>
                        <a:pt x="464422" y="130155"/>
                      </a:cubicBezTo>
                      <a:cubicBezTo>
                        <a:pt x="464562" y="129662"/>
                        <a:pt x="464651" y="129155"/>
                        <a:pt x="464689" y="128643"/>
                      </a:cubicBezTo>
                      <a:cubicBezTo>
                        <a:pt x="464368" y="122630"/>
                        <a:pt x="466005" y="116741"/>
                        <a:pt x="465881" y="110728"/>
                      </a:cubicBezTo>
                      <a:cubicBezTo>
                        <a:pt x="465758" y="108500"/>
                        <a:pt x="465987" y="106267"/>
                        <a:pt x="466557" y="104110"/>
                      </a:cubicBezTo>
                      <a:cubicBezTo>
                        <a:pt x="466720" y="103617"/>
                        <a:pt x="466799" y="103100"/>
                        <a:pt x="466788" y="102580"/>
                      </a:cubicBezTo>
                      <a:cubicBezTo>
                        <a:pt x="466397" y="95197"/>
                        <a:pt x="467998" y="87921"/>
                        <a:pt x="467944" y="80538"/>
                      </a:cubicBezTo>
                      <a:cubicBezTo>
                        <a:pt x="467823" y="76775"/>
                        <a:pt x="468069" y="73010"/>
                        <a:pt x="468674" y="69294"/>
                      </a:cubicBezTo>
                      <a:cubicBezTo>
                        <a:pt x="468983" y="66566"/>
                        <a:pt x="469078" y="63818"/>
                        <a:pt x="468958" y="61075"/>
                      </a:cubicBezTo>
                      <a:cubicBezTo>
                        <a:pt x="469101" y="55738"/>
                        <a:pt x="468585" y="50401"/>
                        <a:pt x="469795" y="45188"/>
                      </a:cubicBezTo>
                      <a:cubicBezTo>
                        <a:pt x="469988" y="43833"/>
                        <a:pt x="470029" y="42460"/>
                        <a:pt x="469919" y="41096"/>
                      </a:cubicBezTo>
                      <a:cubicBezTo>
                        <a:pt x="469919" y="30795"/>
                        <a:pt x="470079" y="20512"/>
                        <a:pt x="470026" y="10230"/>
                      </a:cubicBezTo>
                      <a:cubicBezTo>
                        <a:pt x="470088" y="7168"/>
                        <a:pt x="470741" y="4148"/>
                        <a:pt x="471947" y="1334"/>
                      </a:cubicBezTo>
                      <a:lnTo>
                        <a:pt x="471947" y="5462"/>
                      </a:lnTo>
                      <a:cubicBezTo>
                        <a:pt x="471947" y="13183"/>
                        <a:pt x="471947" y="20886"/>
                        <a:pt x="472054" y="28589"/>
                      </a:cubicBezTo>
                      <a:cubicBezTo>
                        <a:pt x="471995" y="32700"/>
                        <a:pt x="472239" y="36808"/>
                        <a:pt x="472783" y="40883"/>
                      </a:cubicBezTo>
                      <a:cubicBezTo>
                        <a:pt x="473128" y="44465"/>
                        <a:pt x="473223" y="48068"/>
                        <a:pt x="473068" y="51664"/>
                      </a:cubicBezTo>
                      <a:cubicBezTo>
                        <a:pt x="473193" y="57143"/>
                        <a:pt x="472819" y="62605"/>
                        <a:pt x="473904" y="68067"/>
                      </a:cubicBezTo>
                      <a:cubicBezTo>
                        <a:pt x="474171" y="70429"/>
                        <a:pt x="474237" y="72809"/>
                        <a:pt x="474100" y="75183"/>
                      </a:cubicBezTo>
                      <a:cubicBezTo>
                        <a:pt x="473904" y="79121"/>
                        <a:pt x="474173" y="83068"/>
                        <a:pt x="474900" y="86942"/>
                      </a:cubicBezTo>
                      <a:cubicBezTo>
                        <a:pt x="475098" y="88117"/>
                        <a:pt x="475164" y="89311"/>
                        <a:pt x="475096" y="90500"/>
                      </a:cubicBezTo>
                      <a:cubicBezTo>
                        <a:pt x="474922" y="94955"/>
                        <a:pt x="475219" y="99416"/>
                        <a:pt x="475986" y="103808"/>
                      </a:cubicBezTo>
                      <a:cubicBezTo>
                        <a:pt x="476210" y="105333"/>
                        <a:pt x="476263" y="106878"/>
                        <a:pt x="476146" y="108415"/>
                      </a:cubicBezTo>
                      <a:cubicBezTo>
                        <a:pt x="476012" y="110988"/>
                        <a:pt x="476263" y="113567"/>
                        <a:pt x="476893" y="116065"/>
                      </a:cubicBezTo>
                      <a:cubicBezTo>
                        <a:pt x="477041" y="116561"/>
                        <a:pt x="477101" y="117079"/>
                        <a:pt x="477071" y="117595"/>
                      </a:cubicBezTo>
                      <a:cubicBezTo>
                        <a:pt x="476715" y="123271"/>
                        <a:pt x="478085" y="128821"/>
                        <a:pt x="478316" y="134479"/>
                      </a:cubicBezTo>
                      <a:cubicBezTo>
                        <a:pt x="478530" y="139407"/>
                        <a:pt x="479455" y="144299"/>
                        <a:pt x="480095" y="149227"/>
                      </a:cubicBezTo>
                      <a:cubicBezTo>
                        <a:pt x="480487" y="152607"/>
                        <a:pt x="480771" y="156023"/>
                        <a:pt x="481163" y="159421"/>
                      </a:cubicBezTo>
                      <a:cubicBezTo>
                        <a:pt x="483600" y="180129"/>
                        <a:pt x="487123" y="200659"/>
                        <a:pt x="491339" y="221083"/>
                      </a:cubicBezTo>
                      <a:cubicBezTo>
                        <a:pt x="495486" y="241209"/>
                        <a:pt x="501124" y="260999"/>
                        <a:pt x="508204" y="280290"/>
                      </a:cubicBezTo>
                      <a:cubicBezTo>
                        <a:pt x="515675" y="301299"/>
                        <a:pt x="525842" y="321247"/>
                        <a:pt x="538448" y="339639"/>
                      </a:cubicBezTo>
                      <a:cubicBezTo>
                        <a:pt x="542878" y="345955"/>
                        <a:pt x="547521" y="352092"/>
                        <a:pt x="552556" y="357928"/>
                      </a:cubicBezTo>
                      <a:cubicBezTo>
                        <a:pt x="557146" y="363265"/>
                        <a:pt x="562092" y="368246"/>
                        <a:pt x="567073" y="373210"/>
                      </a:cubicBezTo>
                      <a:cubicBezTo>
                        <a:pt x="573448" y="379424"/>
                        <a:pt x="580293" y="385133"/>
                        <a:pt x="587550" y="390289"/>
                      </a:cubicBezTo>
                      <a:cubicBezTo>
                        <a:pt x="594471" y="395341"/>
                        <a:pt x="601694" y="399949"/>
                        <a:pt x="609077" y="404325"/>
                      </a:cubicBezTo>
                      <a:cubicBezTo>
                        <a:pt x="620349" y="410876"/>
                        <a:pt x="632106" y="416549"/>
                        <a:pt x="644249" y="421297"/>
                      </a:cubicBezTo>
                      <a:cubicBezTo>
                        <a:pt x="660441" y="427810"/>
                        <a:pt x="677090" y="433128"/>
                        <a:pt x="694062" y="437202"/>
                      </a:cubicBezTo>
                      <a:cubicBezTo>
                        <a:pt x="704363" y="439657"/>
                        <a:pt x="714681" y="442148"/>
                        <a:pt x="725106" y="444087"/>
                      </a:cubicBezTo>
                      <a:cubicBezTo>
                        <a:pt x="732312" y="445439"/>
                        <a:pt x="739517" y="446898"/>
                        <a:pt x="746846" y="447645"/>
                      </a:cubicBezTo>
                      <a:cubicBezTo>
                        <a:pt x="755155" y="448570"/>
                        <a:pt x="763392" y="450171"/>
                        <a:pt x="771664" y="451328"/>
                      </a:cubicBezTo>
                      <a:cubicBezTo>
                        <a:pt x="776076" y="451933"/>
                        <a:pt x="780560" y="452164"/>
                        <a:pt x="784936" y="452644"/>
                      </a:cubicBezTo>
                      <a:cubicBezTo>
                        <a:pt x="790024" y="453178"/>
                        <a:pt x="795112" y="453836"/>
                        <a:pt x="800200" y="454423"/>
                      </a:cubicBezTo>
                      <a:cubicBezTo>
                        <a:pt x="801552" y="454566"/>
                        <a:pt x="802922" y="454655"/>
                        <a:pt x="804292" y="454672"/>
                      </a:cubicBezTo>
                      <a:cubicBezTo>
                        <a:pt x="806689" y="454575"/>
                        <a:pt x="809085" y="454827"/>
                        <a:pt x="811408" y="455420"/>
                      </a:cubicBezTo>
                      <a:cubicBezTo>
                        <a:pt x="811734" y="455535"/>
                        <a:pt x="812077" y="455589"/>
                        <a:pt x="812422" y="455580"/>
                      </a:cubicBezTo>
                      <a:cubicBezTo>
                        <a:pt x="818453" y="455242"/>
                        <a:pt x="824342" y="456683"/>
                        <a:pt x="830337" y="456754"/>
                      </a:cubicBezTo>
                      <a:cubicBezTo>
                        <a:pt x="833424" y="456581"/>
                        <a:pt x="836520" y="456838"/>
                        <a:pt x="839535" y="457519"/>
                      </a:cubicBezTo>
                      <a:cubicBezTo>
                        <a:pt x="840031" y="457667"/>
                        <a:pt x="840549" y="457727"/>
                        <a:pt x="841065" y="457697"/>
                      </a:cubicBezTo>
                      <a:cubicBezTo>
                        <a:pt x="851010" y="457305"/>
                        <a:pt x="860866" y="459280"/>
                        <a:pt x="870829" y="458871"/>
                      </a:cubicBezTo>
                      <a:cubicBezTo>
                        <a:pt x="873739" y="458656"/>
                        <a:pt x="876666" y="458876"/>
                        <a:pt x="879510" y="459529"/>
                      </a:cubicBezTo>
                      <a:cubicBezTo>
                        <a:pt x="880859" y="459773"/>
                        <a:pt x="882232" y="459857"/>
                        <a:pt x="883602" y="459778"/>
                      </a:cubicBezTo>
                      <a:cubicBezTo>
                        <a:pt x="889082" y="459778"/>
                        <a:pt x="894579" y="459778"/>
                        <a:pt x="900059" y="459885"/>
                      </a:cubicBezTo>
                      <a:cubicBezTo>
                        <a:pt x="904513" y="459778"/>
                        <a:pt x="908970" y="460029"/>
                        <a:pt x="913384" y="460632"/>
                      </a:cubicBezTo>
                      <a:cubicBezTo>
                        <a:pt x="916621" y="460979"/>
                        <a:pt x="919883" y="461052"/>
                        <a:pt x="923133" y="460846"/>
                      </a:cubicBezTo>
                      <a:cubicBezTo>
                        <a:pt x="928970" y="460760"/>
                        <a:pt x="934807" y="460986"/>
                        <a:pt x="940621" y="461522"/>
                      </a:cubicBezTo>
                      <a:cubicBezTo>
                        <a:pt x="939589" y="461629"/>
                        <a:pt x="938575" y="461789"/>
                        <a:pt x="937561" y="461806"/>
                      </a:cubicBezTo>
                      <a:lnTo>
                        <a:pt x="906694" y="461949"/>
                      </a:lnTo>
                      <a:cubicBezTo>
                        <a:pt x="904636" y="461913"/>
                        <a:pt x="902578" y="462093"/>
                        <a:pt x="900557" y="462482"/>
                      </a:cubicBezTo>
                      <a:cubicBezTo>
                        <a:pt x="899043" y="462762"/>
                        <a:pt x="897506" y="462881"/>
                        <a:pt x="895967" y="462838"/>
                      </a:cubicBezTo>
                      <a:cubicBezTo>
                        <a:pt x="890985" y="462838"/>
                        <a:pt x="886022" y="462838"/>
                        <a:pt x="881040" y="462945"/>
                      </a:cubicBezTo>
                      <a:cubicBezTo>
                        <a:pt x="877618" y="462927"/>
                        <a:pt x="874200" y="463160"/>
                        <a:pt x="870811" y="463639"/>
                      </a:cubicBezTo>
                      <a:cubicBezTo>
                        <a:pt x="867400" y="463968"/>
                        <a:pt x="863970" y="464076"/>
                        <a:pt x="860546" y="463959"/>
                      </a:cubicBezTo>
                      <a:cubicBezTo>
                        <a:pt x="857119" y="463838"/>
                        <a:pt x="853691" y="464082"/>
                        <a:pt x="850316" y="464688"/>
                      </a:cubicBezTo>
                      <a:cubicBezTo>
                        <a:pt x="848450" y="464966"/>
                        <a:pt x="846561" y="465055"/>
                        <a:pt x="844677" y="464955"/>
                      </a:cubicBezTo>
                      <a:cubicBezTo>
                        <a:pt x="840565" y="464795"/>
                        <a:pt x="836450" y="465082"/>
                        <a:pt x="832401" y="465809"/>
                      </a:cubicBezTo>
                      <a:cubicBezTo>
                        <a:pt x="830876" y="466035"/>
                        <a:pt x="829332" y="466101"/>
                        <a:pt x="827793" y="466005"/>
                      </a:cubicBezTo>
                      <a:cubicBezTo>
                        <a:pt x="824707" y="465829"/>
                        <a:pt x="821609" y="466092"/>
                        <a:pt x="818596" y="466788"/>
                      </a:cubicBezTo>
                      <a:cubicBezTo>
                        <a:pt x="818101" y="466944"/>
                        <a:pt x="817582" y="467005"/>
                        <a:pt x="817066" y="466966"/>
                      </a:cubicBezTo>
                      <a:cubicBezTo>
                        <a:pt x="811391" y="466539"/>
                        <a:pt x="805787" y="467695"/>
                        <a:pt x="800200" y="468264"/>
                      </a:cubicBezTo>
                      <a:cubicBezTo>
                        <a:pt x="795290" y="468762"/>
                        <a:pt x="790327" y="469065"/>
                        <a:pt x="785416" y="469777"/>
                      </a:cubicBezTo>
                      <a:cubicBezTo>
                        <a:pt x="781378" y="470364"/>
                        <a:pt x="777286" y="470862"/>
                        <a:pt x="773194" y="471182"/>
                      </a:cubicBezTo>
                      <a:cubicBezTo>
                        <a:pt x="769458" y="471484"/>
                        <a:pt x="765722" y="471965"/>
                        <a:pt x="762004" y="472481"/>
                      </a:cubicBezTo>
                      <a:cubicBezTo>
                        <a:pt x="758624" y="472943"/>
                        <a:pt x="755279" y="473762"/>
                        <a:pt x="751881" y="474117"/>
                      </a:cubicBezTo>
                      <a:cubicBezTo>
                        <a:pt x="742541" y="475149"/>
                        <a:pt x="733308" y="476928"/>
                        <a:pt x="724075" y="478654"/>
                      </a:cubicBezTo>
                      <a:cubicBezTo>
                        <a:pt x="712315" y="480860"/>
                        <a:pt x="700609" y="483493"/>
                        <a:pt x="689063" y="486606"/>
                      </a:cubicBezTo>
                      <a:cubicBezTo>
                        <a:pt x="671320" y="491214"/>
                        <a:pt x="653939" y="497119"/>
                        <a:pt x="637061" y="504272"/>
                      </a:cubicBezTo>
                      <a:cubicBezTo>
                        <a:pt x="621276" y="510972"/>
                        <a:pt x="606203" y="519240"/>
                        <a:pt x="592069" y="528948"/>
                      </a:cubicBezTo>
                      <a:cubicBezTo>
                        <a:pt x="583147" y="535061"/>
                        <a:pt x="574784" y="541947"/>
                        <a:pt x="567073" y="549531"/>
                      </a:cubicBezTo>
                      <a:cubicBezTo>
                        <a:pt x="564778" y="551844"/>
                        <a:pt x="562483" y="554157"/>
                        <a:pt x="560153" y="556434"/>
                      </a:cubicBezTo>
                      <a:cubicBezTo>
                        <a:pt x="553214" y="563307"/>
                        <a:pt x="546908" y="570791"/>
                        <a:pt x="541312" y="578797"/>
                      </a:cubicBezTo>
                      <a:cubicBezTo>
                        <a:pt x="533346" y="589752"/>
                        <a:pt x="526335" y="601369"/>
                        <a:pt x="520355" y="613524"/>
                      </a:cubicBezTo>
                      <a:cubicBezTo>
                        <a:pt x="515516" y="623558"/>
                        <a:pt x="511181" y="633805"/>
                        <a:pt x="507350" y="644266"/>
                      </a:cubicBezTo>
                      <a:cubicBezTo>
                        <a:pt x="501720" y="659893"/>
                        <a:pt x="497032" y="675844"/>
                        <a:pt x="493314" y="692034"/>
                      </a:cubicBezTo>
                      <a:cubicBezTo>
                        <a:pt x="491143" y="701356"/>
                        <a:pt x="489275" y="710749"/>
                        <a:pt x="487514" y="720143"/>
                      </a:cubicBezTo>
                      <a:cubicBezTo>
                        <a:pt x="485753" y="729536"/>
                        <a:pt x="484383" y="738663"/>
                        <a:pt x="483137" y="747985"/>
                      </a:cubicBezTo>
                      <a:cubicBezTo>
                        <a:pt x="482088" y="755937"/>
                        <a:pt x="481163" y="763996"/>
                        <a:pt x="479971" y="771860"/>
                      </a:cubicBezTo>
                      <a:cubicBezTo>
                        <a:pt x="479259" y="776592"/>
                        <a:pt x="479811" y="781467"/>
                        <a:pt x="478281" y="786092"/>
                      </a:cubicBezTo>
                      <a:cubicBezTo>
                        <a:pt x="478241" y="791568"/>
                        <a:pt x="477788" y="797033"/>
                        <a:pt x="476929" y="802442"/>
                      </a:cubicBezTo>
                      <a:cubicBezTo>
                        <a:pt x="476253" y="809077"/>
                        <a:pt x="476733" y="815802"/>
                        <a:pt x="475310" y="822367"/>
                      </a:cubicBezTo>
                      <a:cubicBezTo>
                        <a:pt x="475233" y="822700"/>
                        <a:pt x="475192" y="823039"/>
                        <a:pt x="475185" y="823381"/>
                      </a:cubicBezTo>
                      <a:cubicBezTo>
                        <a:pt x="475452" y="830497"/>
                        <a:pt x="474349" y="837400"/>
                        <a:pt x="474064" y="844392"/>
                      </a:cubicBezTo>
                      <a:cubicBezTo>
                        <a:pt x="474128" y="849362"/>
                        <a:pt x="473856" y="854331"/>
                        <a:pt x="473246" y="859264"/>
                      </a:cubicBezTo>
                      <a:cubicBezTo>
                        <a:pt x="472927" y="862504"/>
                        <a:pt x="472851" y="865763"/>
                        <a:pt x="473015" y="869014"/>
                      </a:cubicBezTo>
                      <a:cubicBezTo>
                        <a:pt x="472872" y="874351"/>
                        <a:pt x="473370" y="879688"/>
                        <a:pt x="472178" y="884883"/>
                      </a:cubicBezTo>
                      <a:cubicBezTo>
                        <a:pt x="471988" y="886244"/>
                        <a:pt x="471940" y="887621"/>
                        <a:pt x="472036" y="888992"/>
                      </a:cubicBezTo>
                      <a:cubicBezTo>
                        <a:pt x="472036" y="898089"/>
                        <a:pt x="471995" y="907180"/>
                        <a:pt x="471912" y="916265"/>
                      </a:cubicBezTo>
                      <a:cubicBezTo>
                        <a:pt x="471947" y="917955"/>
                        <a:pt x="471965" y="919663"/>
                        <a:pt x="471965" y="92137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 sz="3400"/>
                </a:p>
              </p:txBody>
            </p:sp>
            <p:sp>
              <p:nvSpPr>
                <p:cNvPr id="103" name="图形 136"/>
                <p:cNvSpPr/>
                <p:nvPr/>
              </p:nvSpPr>
              <p:spPr>
                <a:xfrm rot="1396695">
                  <a:off x="2592452" y="3938755"/>
                  <a:ext cx="198512" cy="194385"/>
                </a:xfrm>
                <a:custGeom>
                  <a:avLst/>
                  <a:gdLst>
                    <a:gd name="connsiteX0" fmla="*/ 471965 w 941119"/>
                    <a:gd name="connsiteY0" fmla="*/ 921371 h 921549"/>
                    <a:gd name="connsiteX1" fmla="*/ 470026 w 941119"/>
                    <a:gd name="connsiteY1" fmla="*/ 907245 h 921549"/>
                    <a:gd name="connsiteX2" fmla="*/ 470026 w 941119"/>
                    <a:gd name="connsiteY2" fmla="*/ 886680 h 921549"/>
                    <a:gd name="connsiteX3" fmla="*/ 469296 w 941119"/>
                    <a:gd name="connsiteY3" fmla="*/ 873871 h 921549"/>
                    <a:gd name="connsiteX4" fmla="*/ 469012 w 941119"/>
                    <a:gd name="connsiteY4" fmla="*/ 862574 h 921549"/>
                    <a:gd name="connsiteX5" fmla="*/ 468211 w 941119"/>
                    <a:gd name="connsiteY5" fmla="*/ 849266 h 921549"/>
                    <a:gd name="connsiteX6" fmla="*/ 468016 w 941119"/>
                    <a:gd name="connsiteY6" fmla="*/ 845157 h 921549"/>
                    <a:gd name="connsiteX7" fmla="*/ 467144 w 941119"/>
                    <a:gd name="connsiteY7" fmla="*/ 830301 h 921549"/>
                    <a:gd name="connsiteX8" fmla="*/ 466966 w 941119"/>
                    <a:gd name="connsiteY8" fmla="*/ 824662 h 921549"/>
                    <a:gd name="connsiteX9" fmla="*/ 466201 w 941119"/>
                    <a:gd name="connsiteY9" fmla="*/ 815980 h 921549"/>
                    <a:gd name="connsiteX10" fmla="*/ 466041 w 941119"/>
                    <a:gd name="connsiteY10" fmla="*/ 814468 h 921549"/>
                    <a:gd name="connsiteX11" fmla="*/ 464813 w 941119"/>
                    <a:gd name="connsiteY11" fmla="*/ 796037 h 921549"/>
                    <a:gd name="connsiteX12" fmla="*/ 463176 w 941119"/>
                    <a:gd name="connsiteY12" fmla="*/ 781271 h 921549"/>
                    <a:gd name="connsiteX13" fmla="*/ 462892 w 941119"/>
                    <a:gd name="connsiteY13" fmla="*/ 778727 h 921549"/>
                    <a:gd name="connsiteX14" fmla="*/ 461113 w 941119"/>
                    <a:gd name="connsiteY14" fmla="*/ 762431 h 921549"/>
                    <a:gd name="connsiteX15" fmla="*/ 459992 w 941119"/>
                    <a:gd name="connsiteY15" fmla="*/ 753286 h 921549"/>
                    <a:gd name="connsiteX16" fmla="*/ 454904 w 941119"/>
                    <a:gd name="connsiteY16" fmla="*/ 720890 h 921549"/>
                    <a:gd name="connsiteX17" fmla="*/ 445137 w 941119"/>
                    <a:gd name="connsiteY17" fmla="*/ 676307 h 921549"/>
                    <a:gd name="connsiteX18" fmla="*/ 427524 w 941119"/>
                    <a:gd name="connsiteY18" fmla="*/ 625888 h 921549"/>
                    <a:gd name="connsiteX19" fmla="*/ 401924 w 941119"/>
                    <a:gd name="connsiteY19" fmla="*/ 580256 h 921549"/>
                    <a:gd name="connsiteX20" fmla="*/ 385378 w 941119"/>
                    <a:gd name="connsiteY20" fmla="*/ 559992 h 921549"/>
                    <a:gd name="connsiteX21" fmla="*/ 382372 w 941119"/>
                    <a:gd name="connsiteY21" fmla="*/ 556434 h 921549"/>
                    <a:gd name="connsiteX22" fmla="*/ 376554 w 941119"/>
                    <a:gd name="connsiteY22" fmla="*/ 550635 h 921549"/>
                    <a:gd name="connsiteX23" fmla="*/ 374170 w 941119"/>
                    <a:gd name="connsiteY23" fmla="*/ 548695 h 921549"/>
                    <a:gd name="connsiteX24" fmla="*/ 359404 w 941119"/>
                    <a:gd name="connsiteY24" fmla="*/ 535940 h 921549"/>
                    <a:gd name="connsiteX25" fmla="*/ 336526 w 941119"/>
                    <a:gd name="connsiteY25" fmla="*/ 520302 h 921549"/>
                    <a:gd name="connsiteX26" fmla="*/ 281909 w 941119"/>
                    <a:gd name="connsiteY26" fmla="*/ 495395 h 921549"/>
                    <a:gd name="connsiteX27" fmla="*/ 237966 w 941119"/>
                    <a:gd name="connsiteY27" fmla="*/ 482942 h 921549"/>
                    <a:gd name="connsiteX28" fmla="*/ 203239 w 941119"/>
                    <a:gd name="connsiteY28" fmla="*/ 476199 h 921549"/>
                    <a:gd name="connsiteX29" fmla="*/ 171839 w 941119"/>
                    <a:gd name="connsiteY29" fmla="*/ 471449 h 921549"/>
                    <a:gd name="connsiteX30" fmla="*/ 158585 w 941119"/>
                    <a:gd name="connsiteY30" fmla="*/ 470043 h 921549"/>
                    <a:gd name="connsiteX31" fmla="*/ 145349 w 941119"/>
                    <a:gd name="connsiteY31" fmla="*/ 468496 h 921549"/>
                    <a:gd name="connsiteX32" fmla="*/ 142306 w 941119"/>
                    <a:gd name="connsiteY32" fmla="*/ 468140 h 921549"/>
                    <a:gd name="connsiteX33" fmla="*/ 132611 w 941119"/>
                    <a:gd name="connsiteY33" fmla="*/ 467339 h 921549"/>
                    <a:gd name="connsiteX34" fmla="*/ 114180 w 941119"/>
                    <a:gd name="connsiteY34" fmla="*/ 466023 h 921549"/>
                    <a:gd name="connsiteX35" fmla="*/ 107063 w 941119"/>
                    <a:gd name="connsiteY35" fmla="*/ 465364 h 921549"/>
                    <a:gd name="connsiteX36" fmla="*/ 105533 w 941119"/>
                    <a:gd name="connsiteY36" fmla="*/ 465133 h 921549"/>
                    <a:gd name="connsiteX37" fmla="*/ 82975 w 941119"/>
                    <a:gd name="connsiteY37" fmla="*/ 463977 h 921549"/>
                    <a:gd name="connsiteX38" fmla="*/ 67604 w 941119"/>
                    <a:gd name="connsiteY38" fmla="*/ 463176 h 921549"/>
                    <a:gd name="connsiteX39" fmla="*/ 58887 w 941119"/>
                    <a:gd name="connsiteY39" fmla="*/ 462963 h 921549"/>
                    <a:gd name="connsiteX40" fmla="*/ 38374 w 941119"/>
                    <a:gd name="connsiteY40" fmla="*/ 462073 h 921549"/>
                    <a:gd name="connsiteX41" fmla="*/ 34265 w 941119"/>
                    <a:gd name="connsiteY41" fmla="*/ 461984 h 921549"/>
                    <a:gd name="connsiteX42" fmla="*/ 4892 w 941119"/>
                    <a:gd name="connsiteY42" fmla="*/ 461931 h 921549"/>
                    <a:gd name="connsiteX43" fmla="*/ 1334 w 941119"/>
                    <a:gd name="connsiteY43" fmla="*/ 461344 h 921549"/>
                    <a:gd name="connsiteX44" fmla="*/ 4394 w 941119"/>
                    <a:gd name="connsiteY44" fmla="*/ 461077 h 921549"/>
                    <a:gd name="connsiteX45" fmla="*/ 22416 w 941119"/>
                    <a:gd name="connsiteY45" fmla="*/ 460952 h 921549"/>
                    <a:gd name="connsiteX46" fmla="*/ 33090 w 941119"/>
                    <a:gd name="connsiteY46" fmla="*/ 460205 h 921549"/>
                    <a:gd name="connsiteX47" fmla="*/ 37200 w 941119"/>
                    <a:gd name="connsiteY47" fmla="*/ 460027 h 921549"/>
                    <a:gd name="connsiteX48" fmla="*/ 54688 w 941119"/>
                    <a:gd name="connsiteY48" fmla="*/ 460027 h 921549"/>
                    <a:gd name="connsiteX49" fmla="*/ 64918 w 941119"/>
                    <a:gd name="connsiteY49" fmla="*/ 459334 h 921549"/>
                    <a:gd name="connsiteX50" fmla="*/ 74151 w 941119"/>
                    <a:gd name="connsiteY50" fmla="*/ 459031 h 921549"/>
                    <a:gd name="connsiteX51" fmla="*/ 87992 w 941119"/>
                    <a:gd name="connsiteY51" fmla="*/ 458195 h 921549"/>
                    <a:gd name="connsiteX52" fmla="*/ 93116 w 941119"/>
                    <a:gd name="connsiteY52" fmla="*/ 457999 h 921549"/>
                    <a:gd name="connsiteX53" fmla="*/ 105391 w 941119"/>
                    <a:gd name="connsiteY53" fmla="*/ 457163 h 921549"/>
                    <a:gd name="connsiteX54" fmla="*/ 109501 w 941119"/>
                    <a:gd name="connsiteY54" fmla="*/ 456985 h 921549"/>
                    <a:gd name="connsiteX55" fmla="*/ 120744 w 941119"/>
                    <a:gd name="connsiteY55" fmla="*/ 456131 h 921549"/>
                    <a:gd name="connsiteX56" fmla="*/ 124302 w 941119"/>
                    <a:gd name="connsiteY56" fmla="*/ 455953 h 921549"/>
                    <a:gd name="connsiteX57" fmla="*/ 132468 w 941119"/>
                    <a:gd name="connsiteY57" fmla="*/ 455171 h 921549"/>
                    <a:gd name="connsiteX58" fmla="*/ 133998 w 941119"/>
                    <a:gd name="connsiteY58" fmla="*/ 454993 h 921549"/>
                    <a:gd name="connsiteX59" fmla="*/ 149850 w 941119"/>
                    <a:gd name="connsiteY59" fmla="*/ 453747 h 921549"/>
                    <a:gd name="connsiteX60" fmla="*/ 163050 w 941119"/>
                    <a:gd name="connsiteY60" fmla="*/ 452128 h 921549"/>
                    <a:gd name="connsiteX61" fmla="*/ 174774 w 941119"/>
                    <a:gd name="connsiteY61" fmla="*/ 450794 h 921549"/>
                    <a:gd name="connsiteX62" fmla="*/ 193543 w 941119"/>
                    <a:gd name="connsiteY62" fmla="*/ 448125 h 921549"/>
                    <a:gd name="connsiteX63" fmla="*/ 214251 w 941119"/>
                    <a:gd name="connsiteY63" fmla="*/ 444656 h 921549"/>
                    <a:gd name="connsiteX64" fmla="*/ 226367 w 941119"/>
                    <a:gd name="connsiteY64" fmla="*/ 442450 h 921549"/>
                    <a:gd name="connsiteX65" fmla="*/ 281357 w 941119"/>
                    <a:gd name="connsiteY65" fmla="*/ 427649 h 921549"/>
                    <a:gd name="connsiteX66" fmla="*/ 326634 w 941119"/>
                    <a:gd name="connsiteY66" fmla="*/ 408079 h 921549"/>
                    <a:gd name="connsiteX67" fmla="*/ 363425 w 941119"/>
                    <a:gd name="connsiteY67" fmla="*/ 383724 h 921549"/>
                    <a:gd name="connsiteX68" fmla="*/ 387834 w 941119"/>
                    <a:gd name="connsiteY68" fmla="*/ 360205 h 921549"/>
                    <a:gd name="connsiteX69" fmla="*/ 411708 w 941119"/>
                    <a:gd name="connsiteY69" fmla="*/ 327470 h 921549"/>
                    <a:gd name="connsiteX70" fmla="*/ 423681 w 941119"/>
                    <a:gd name="connsiteY70" fmla="*/ 305321 h 921549"/>
                    <a:gd name="connsiteX71" fmla="*/ 440138 w 941119"/>
                    <a:gd name="connsiteY71" fmla="*/ 262624 h 921549"/>
                    <a:gd name="connsiteX72" fmla="*/ 450527 w 941119"/>
                    <a:gd name="connsiteY72" fmla="*/ 222915 h 921549"/>
                    <a:gd name="connsiteX73" fmla="*/ 455082 w 941119"/>
                    <a:gd name="connsiteY73" fmla="*/ 200286 h 921549"/>
                    <a:gd name="connsiteX74" fmla="*/ 458640 w 941119"/>
                    <a:gd name="connsiteY74" fmla="*/ 177514 h 921549"/>
                    <a:gd name="connsiteX75" fmla="*/ 460419 w 941119"/>
                    <a:gd name="connsiteY75" fmla="*/ 166840 h 921549"/>
                    <a:gd name="connsiteX76" fmla="*/ 461415 w 941119"/>
                    <a:gd name="connsiteY76" fmla="*/ 158176 h 921549"/>
                    <a:gd name="connsiteX77" fmla="*/ 462803 w 941119"/>
                    <a:gd name="connsiteY77" fmla="*/ 144922 h 921549"/>
                    <a:gd name="connsiteX78" fmla="*/ 464422 w 941119"/>
                    <a:gd name="connsiteY78" fmla="*/ 130155 h 921549"/>
                    <a:gd name="connsiteX79" fmla="*/ 464689 w 941119"/>
                    <a:gd name="connsiteY79" fmla="*/ 128643 h 921549"/>
                    <a:gd name="connsiteX80" fmla="*/ 465881 w 941119"/>
                    <a:gd name="connsiteY80" fmla="*/ 110728 h 921549"/>
                    <a:gd name="connsiteX81" fmla="*/ 466557 w 941119"/>
                    <a:gd name="connsiteY81" fmla="*/ 104110 h 921549"/>
                    <a:gd name="connsiteX82" fmla="*/ 466788 w 941119"/>
                    <a:gd name="connsiteY82" fmla="*/ 102580 h 921549"/>
                    <a:gd name="connsiteX83" fmla="*/ 467944 w 941119"/>
                    <a:gd name="connsiteY83" fmla="*/ 80538 h 921549"/>
                    <a:gd name="connsiteX84" fmla="*/ 468674 w 941119"/>
                    <a:gd name="connsiteY84" fmla="*/ 69294 h 921549"/>
                    <a:gd name="connsiteX85" fmla="*/ 468958 w 941119"/>
                    <a:gd name="connsiteY85" fmla="*/ 61075 h 921549"/>
                    <a:gd name="connsiteX86" fmla="*/ 469795 w 941119"/>
                    <a:gd name="connsiteY86" fmla="*/ 45188 h 921549"/>
                    <a:gd name="connsiteX87" fmla="*/ 469919 w 941119"/>
                    <a:gd name="connsiteY87" fmla="*/ 41096 h 921549"/>
                    <a:gd name="connsiteX88" fmla="*/ 470026 w 941119"/>
                    <a:gd name="connsiteY88" fmla="*/ 10230 h 921549"/>
                    <a:gd name="connsiteX89" fmla="*/ 471947 w 941119"/>
                    <a:gd name="connsiteY89" fmla="*/ 1334 h 921549"/>
                    <a:gd name="connsiteX90" fmla="*/ 471947 w 941119"/>
                    <a:gd name="connsiteY90" fmla="*/ 5462 h 921549"/>
                    <a:gd name="connsiteX91" fmla="*/ 472054 w 941119"/>
                    <a:gd name="connsiteY91" fmla="*/ 28589 h 921549"/>
                    <a:gd name="connsiteX92" fmla="*/ 472783 w 941119"/>
                    <a:gd name="connsiteY92" fmla="*/ 40883 h 921549"/>
                    <a:gd name="connsiteX93" fmla="*/ 473068 w 941119"/>
                    <a:gd name="connsiteY93" fmla="*/ 51664 h 921549"/>
                    <a:gd name="connsiteX94" fmla="*/ 473904 w 941119"/>
                    <a:gd name="connsiteY94" fmla="*/ 68067 h 921549"/>
                    <a:gd name="connsiteX95" fmla="*/ 474100 w 941119"/>
                    <a:gd name="connsiteY95" fmla="*/ 75183 h 921549"/>
                    <a:gd name="connsiteX96" fmla="*/ 474900 w 941119"/>
                    <a:gd name="connsiteY96" fmla="*/ 86942 h 921549"/>
                    <a:gd name="connsiteX97" fmla="*/ 475096 w 941119"/>
                    <a:gd name="connsiteY97" fmla="*/ 90500 h 921549"/>
                    <a:gd name="connsiteX98" fmla="*/ 475986 w 941119"/>
                    <a:gd name="connsiteY98" fmla="*/ 103808 h 921549"/>
                    <a:gd name="connsiteX99" fmla="*/ 476146 w 941119"/>
                    <a:gd name="connsiteY99" fmla="*/ 108415 h 921549"/>
                    <a:gd name="connsiteX100" fmla="*/ 476893 w 941119"/>
                    <a:gd name="connsiteY100" fmla="*/ 116065 h 921549"/>
                    <a:gd name="connsiteX101" fmla="*/ 477071 w 941119"/>
                    <a:gd name="connsiteY101" fmla="*/ 117595 h 921549"/>
                    <a:gd name="connsiteX102" fmla="*/ 478316 w 941119"/>
                    <a:gd name="connsiteY102" fmla="*/ 134479 h 921549"/>
                    <a:gd name="connsiteX103" fmla="*/ 480095 w 941119"/>
                    <a:gd name="connsiteY103" fmla="*/ 149227 h 921549"/>
                    <a:gd name="connsiteX104" fmla="*/ 481163 w 941119"/>
                    <a:gd name="connsiteY104" fmla="*/ 159421 h 921549"/>
                    <a:gd name="connsiteX105" fmla="*/ 491339 w 941119"/>
                    <a:gd name="connsiteY105" fmla="*/ 221083 h 921549"/>
                    <a:gd name="connsiteX106" fmla="*/ 508204 w 941119"/>
                    <a:gd name="connsiteY106" fmla="*/ 280290 h 921549"/>
                    <a:gd name="connsiteX107" fmla="*/ 538448 w 941119"/>
                    <a:gd name="connsiteY107" fmla="*/ 339639 h 921549"/>
                    <a:gd name="connsiteX108" fmla="*/ 552556 w 941119"/>
                    <a:gd name="connsiteY108" fmla="*/ 357928 h 921549"/>
                    <a:gd name="connsiteX109" fmla="*/ 567073 w 941119"/>
                    <a:gd name="connsiteY109" fmla="*/ 373210 h 921549"/>
                    <a:gd name="connsiteX110" fmla="*/ 587550 w 941119"/>
                    <a:gd name="connsiteY110" fmla="*/ 390289 h 921549"/>
                    <a:gd name="connsiteX111" fmla="*/ 609077 w 941119"/>
                    <a:gd name="connsiteY111" fmla="*/ 404325 h 921549"/>
                    <a:gd name="connsiteX112" fmla="*/ 644249 w 941119"/>
                    <a:gd name="connsiteY112" fmla="*/ 421297 h 921549"/>
                    <a:gd name="connsiteX113" fmla="*/ 694062 w 941119"/>
                    <a:gd name="connsiteY113" fmla="*/ 437202 h 921549"/>
                    <a:gd name="connsiteX114" fmla="*/ 725106 w 941119"/>
                    <a:gd name="connsiteY114" fmla="*/ 444087 h 921549"/>
                    <a:gd name="connsiteX115" fmla="*/ 746846 w 941119"/>
                    <a:gd name="connsiteY115" fmla="*/ 447645 h 921549"/>
                    <a:gd name="connsiteX116" fmla="*/ 771664 w 941119"/>
                    <a:gd name="connsiteY116" fmla="*/ 451328 h 921549"/>
                    <a:gd name="connsiteX117" fmla="*/ 784936 w 941119"/>
                    <a:gd name="connsiteY117" fmla="*/ 452644 h 921549"/>
                    <a:gd name="connsiteX118" fmla="*/ 800200 w 941119"/>
                    <a:gd name="connsiteY118" fmla="*/ 454423 h 921549"/>
                    <a:gd name="connsiteX119" fmla="*/ 804292 w 941119"/>
                    <a:gd name="connsiteY119" fmla="*/ 454672 h 921549"/>
                    <a:gd name="connsiteX120" fmla="*/ 811408 w 941119"/>
                    <a:gd name="connsiteY120" fmla="*/ 455420 h 921549"/>
                    <a:gd name="connsiteX121" fmla="*/ 812422 w 941119"/>
                    <a:gd name="connsiteY121" fmla="*/ 455580 h 921549"/>
                    <a:gd name="connsiteX122" fmla="*/ 830337 w 941119"/>
                    <a:gd name="connsiteY122" fmla="*/ 456754 h 921549"/>
                    <a:gd name="connsiteX123" fmla="*/ 839535 w 941119"/>
                    <a:gd name="connsiteY123" fmla="*/ 457519 h 921549"/>
                    <a:gd name="connsiteX124" fmla="*/ 841065 w 941119"/>
                    <a:gd name="connsiteY124" fmla="*/ 457697 h 921549"/>
                    <a:gd name="connsiteX125" fmla="*/ 870829 w 941119"/>
                    <a:gd name="connsiteY125" fmla="*/ 458871 h 921549"/>
                    <a:gd name="connsiteX126" fmla="*/ 879510 w 941119"/>
                    <a:gd name="connsiteY126" fmla="*/ 459529 h 921549"/>
                    <a:gd name="connsiteX127" fmla="*/ 883602 w 941119"/>
                    <a:gd name="connsiteY127" fmla="*/ 459778 h 921549"/>
                    <a:gd name="connsiteX128" fmla="*/ 900059 w 941119"/>
                    <a:gd name="connsiteY128" fmla="*/ 459885 h 921549"/>
                    <a:gd name="connsiteX129" fmla="*/ 913384 w 941119"/>
                    <a:gd name="connsiteY129" fmla="*/ 460632 h 921549"/>
                    <a:gd name="connsiteX130" fmla="*/ 923133 w 941119"/>
                    <a:gd name="connsiteY130" fmla="*/ 460846 h 921549"/>
                    <a:gd name="connsiteX131" fmla="*/ 940621 w 941119"/>
                    <a:gd name="connsiteY131" fmla="*/ 461522 h 921549"/>
                    <a:gd name="connsiteX132" fmla="*/ 937561 w 941119"/>
                    <a:gd name="connsiteY132" fmla="*/ 461806 h 921549"/>
                    <a:gd name="connsiteX133" fmla="*/ 906694 w 941119"/>
                    <a:gd name="connsiteY133" fmla="*/ 461949 h 921549"/>
                    <a:gd name="connsiteX134" fmla="*/ 900557 w 941119"/>
                    <a:gd name="connsiteY134" fmla="*/ 462482 h 921549"/>
                    <a:gd name="connsiteX135" fmla="*/ 895967 w 941119"/>
                    <a:gd name="connsiteY135" fmla="*/ 462838 h 921549"/>
                    <a:gd name="connsiteX136" fmla="*/ 881040 w 941119"/>
                    <a:gd name="connsiteY136" fmla="*/ 462945 h 921549"/>
                    <a:gd name="connsiteX137" fmla="*/ 870811 w 941119"/>
                    <a:gd name="connsiteY137" fmla="*/ 463639 h 921549"/>
                    <a:gd name="connsiteX138" fmla="*/ 860546 w 941119"/>
                    <a:gd name="connsiteY138" fmla="*/ 463959 h 921549"/>
                    <a:gd name="connsiteX139" fmla="*/ 850316 w 941119"/>
                    <a:gd name="connsiteY139" fmla="*/ 464688 h 921549"/>
                    <a:gd name="connsiteX140" fmla="*/ 844677 w 941119"/>
                    <a:gd name="connsiteY140" fmla="*/ 464955 h 921549"/>
                    <a:gd name="connsiteX141" fmla="*/ 832401 w 941119"/>
                    <a:gd name="connsiteY141" fmla="*/ 465809 h 921549"/>
                    <a:gd name="connsiteX142" fmla="*/ 827793 w 941119"/>
                    <a:gd name="connsiteY142" fmla="*/ 466005 h 921549"/>
                    <a:gd name="connsiteX143" fmla="*/ 818596 w 941119"/>
                    <a:gd name="connsiteY143" fmla="*/ 466788 h 921549"/>
                    <a:gd name="connsiteX144" fmla="*/ 817066 w 941119"/>
                    <a:gd name="connsiteY144" fmla="*/ 466966 h 921549"/>
                    <a:gd name="connsiteX145" fmla="*/ 800200 w 941119"/>
                    <a:gd name="connsiteY145" fmla="*/ 468264 h 921549"/>
                    <a:gd name="connsiteX146" fmla="*/ 785416 w 941119"/>
                    <a:gd name="connsiteY146" fmla="*/ 469777 h 921549"/>
                    <a:gd name="connsiteX147" fmla="*/ 773194 w 941119"/>
                    <a:gd name="connsiteY147" fmla="*/ 471182 h 921549"/>
                    <a:gd name="connsiteX148" fmla="*/ 762004 w 941119"/>
                    <a:gd name="connsiteY148" fmla="*/ 472481 h 921549"/>
                    <a:gd name="connsiteX149" fmla="*/ 751881 w 941119"/>
                    <a:gd name="connsiteY149" fmla="*/ 474117 h 921549"/>
                    <a:gd name="connsiteX150" fmla="*/ 724075 w 941119"/>
                    <a:gd name="connsiteY150" fmla="*/ 478654 h 921549"/>
                    <a:gd name="connsiteX151" fmla="*/ 689063 w 941119"/>
                    <a:gd name="connsiteY151" fmla="*/ 486606 h 921549"/>
                    <a:gd name="connsiteX152" fmla="*/ 637061 w 941119"/>
                    <a:gd name="connsiteY152" fmla="*/ 504272 h 921549"/>
                    <a:gd name="connsiteX153" fmla="*/ 592069 w 941119"/>
                    <a:gd name="connsiteY153" fmla="*/ 528948 h 921549"/>
                    <a:gd name="connsiteX154" fmla="*/ 567073 w 941119"/>
                    <a:gd name="connsiteY154" fmla="*/ 549531 h 921549"/>
                    <a:gd name="connsiteX155" fmla="*/ 560153 w 941119"/>
                    <a:gd name="connsiteY155" fmla="*/ 556434 h 921549"/>
                    <a:gd name="connsiteX156" fmla="*/ 541312 w 941119"/>
                    <a:gd name="connsiteY156" fmla="*/ 578797 h 921549"/>
                    <a:gd name="connsiteX157" fmla="*/ 520355 w 941119"/>
                    <a:gd name="connsiteY157" fmla="*/ 613524 h 921549"/>
                    <a:gd name="connsiteX158" fmla="*/ 507350 w 941119"/>
                    <a:gd name="connsiteY158" fmla="*/ 644266 h 921549"/>
                    <a:gd name="connsiteX159" fmla="*/ 493314 w 941119"/>
                    <a:gd name="connsiteY159" fmla="*/ 692034 h 921549"/>
                    <a:gd name="connsiteX160" fmla="*/ 487514 w 941119"/>
                    <a:gd name="connsiteY160" fmla="*/ 720143 h 921549"/>
                    <a:gd name="connsiteX161" fmla="*/ 483137 w 941119"/>
                    <a:gd name="connsiteY161" fmla="*/ 747985 h 921549"/>
                    <a:gd name="connsiteX162" fmla="*/ 479971 w 941119"/>
                    <a:gd name="connsiteY162" fmla="*/ 771860 h 921549"/>
                    <a:gd name="connsiteX163" fmla="*/ 478281 w 941119"/>
                    <a:gd name="connsiteY163" fmla="*/ 786092 h 921549"/>
                    <a:gd name="connsiteX164" fmla="*/ 476929 w 941119"/>
                    <a:gd name="connsiteY164" fmla="*/ 802442 h 921549"/>
                    <a:gd name="connsiteX165" fmla="*/ 475310 w 941119"/>
                    <a:gd name="connsiteY165" fmla="*/ 822367 h 921549"/>
                    <a:gd name="connsiteX166" fmla="*/ 475185 w 941119"/>
                    <a:gd name="connsiteY166" fmla="*/ 823381 h 921549"/>
                    <a:gd name="connsiteX167" fmla="*/ 474064 w 941119"/>
                    <a:gd name="connsiteY167" fmla="*/ 844392 h 921549"/>
                    <a:gd name="connsiteX168" fmla="*/ 473246 w 941119"/>
                    <a:gd name="connsiteY168" fmla="*/ 859264 h 921549"/>
                    <a:gd name="connsiteX169" fmla="*/ 473015 w 941119"/>
                    <a:gd name="connsiteY169" fmla="*/ 869014 h 921549"/>
                    <a:gd name="connsiteX170" fmla="*/ 472178 w 941119"/>
                    <a:gd name="connsiteY170" fmla="*/ 884883 h 921549"/>
                    <a:gd name="connsiteX171" fmla="*/ 472036 w 941119"/>
                    <a:gd name="connsiteY171" fmla="*/ 888992 h 921549"/>
                    <a:gd name="connsiteX172" fmla="*/ 471912 w 941119"/>
                    <a:gd name="connsiteY172" fmla="*/ 916265 h 921549"/>
                    <a:gd name="connsiteX173" fmla="*/ 471965 w 941119"/>
                    <a:gd name="connsiteY173" fmla="*/ 921371 h 9215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</a:cxnLst>
                  <a:rect l="l" t="t" r="r" b="b"/>
                  <a:pathLst>
                    <a:path w="941119" h="921549">
                      <a:moveTo>
                        <a:pt x="471965" y="921371"/>
                      </a:moveTo>
                      <a:cubicBezTo>
                        <a:pt x="470378" y="916840"/>
                        <a:pt x="469718" y="912036"/>
                        <a:pt x="470026" y="907245"/>
                      </a:cubicBezTo>
                      <a:cubicBezTo>
                        <a:pt x="470026" y="900396"/>
                        <a:pt x="470026" y="893529"/>
                        <a:pt x="470026" y="886680"/>
                      </a:cubicBezTo>
                      <a:cubicBezTo>
                        <a:pt x="470102" y="882398"/>
                        <a:pt x="469859" y="878115"/>
                        <a:pt x="469296" y="873871"/>
                      </a:cubicBezTo>
                      <a:cubicBezTo>
                        <a:pt x="468951" y="870115"/>
                        <a:pt x="468857" y="866342"/>
                        <a:pt x="469012" y="862574"/>
                      </a:cubicBezTo>
                      <a:cubicBezTo>
                        <a:pt x="469012" y="858126"/>
                        <a:pt x="469279" y="853678"/>
                        <a:pt x="468211" y="849266"/>
                      </a:cubicBezTo>
                      <a:cubicBezTo>
                        <a:pt x="468003" y="847907"/>
                        <a:pt x="467937" y="846530"/>
                        <a:pt x="468016" y="845157"/>
                      </a:cubicBezTo>
                      <a:cubicBezTo>
                        <a:pt x="467891" y="840211"/>
                        <a:pt x="468229" y="835229"/>
                        <a:pt x="467144" y="830301"/>
                      </a:cubicBezTo>
                      <a:cubicBezTo>
                        <a:pt x="466896" y="828432"/>
                        <a:pt x="466838" y="826542"/>
                        <a:pt x="466966" y="824662"/>
                      </a:cubicBezTo>
                      <a:cubicBezTo>
                        <a:pt x="467130" y="821746"/>
                        <a:pt x="466872" y="818823"/>
                        <a:pt x="466201" y="815980"/>
                      </a:cubicBezTo>
                      <a:cubicBezTo>
                        <a:pt x="466059" y="815489"/>
                        <a:pt x="466005" y="814977"/>
                        <a:pt x="466041" y="814468"/>
                      </a:cubicBezTo>
                      <a:cubicBezTo>
                        <a:pt x="466414" y="808277"/>
                        <a:pt x="465027" y="802192"/>
                        <a:pt x="464813" y="796037"/>
                      </a:cubicBezTo>
                      <a:cubicBezTo>
                        <a:pt x="464635" y="791091"/>
                        <a:pt x="463746" y="786199"/>
                        <a:pt x="463176" y="781271"/>
                      </a:cubicBezTo>
                      <a:cubicBezTo>
                        <a:pt x="463038" y="780428"/>
                        <a:pt x="462943" y="779579"/>
                        <a:pt x="462892" y="778727"/>
                      </a:cubicBezTo>
                      <a:cubicBezTo>
                        <a:pt x="462629" y="773263"/>
                        <a:pt x="462034" y="767821"/>
                        <a:pt x="461113" y="762431"/>
                      </a:cubicBezTo>
                      <a:cubicBezTo>
                        <a:pt x="460686" y="759388"/>
                        <a:pt x="460401" y="756329"/>
                        <a:pt x="459992" y="753286"/>
                      </a:cubicBezTo>
                      <a:cubicBezTo>
                        <a:pt x="458498" y="742452"/>
                        <a:pt x="456754" y="731671"/>
                        <a:pt x="454904" y="720890"/>
                      </a:cubicBezTo>
                      <a:cubicBezTo>
                        <a:pt x="452420" y="705871"/>
                        <a:pt x="449159" y="690989"/>
                        <a:pt x="445137" y="676307"/>
                      </a:cubicBezTo>
                      <a:cubicBezTo>
                        <a:pt x="440458" y="659107"/>
                        <a:pt x="434573" y="642259"/>
                        <a:pt x="427524" y="625888"/>
                      </a:cubicBezTo>
                      <a:cubicBezTo>
                        <a:pt x="420559" y="609848"/>
                        <a:pt x="411982" y="594559"/>
                        <a:pt x="401924" y="580256"/>
                      </a:cubicBezTo>
                      <a:cubicBezTo>
                        <a:pt x="396960" y="573068"/>
                        <a:pt x="391427" y="566292"/>
                        <a:pt x="385378" y="559992"/>
                      </a:cubicBezTo>
                      <a:cubicBezTo>
                        <a:pt x="384293" y="558889"/>
                        <a:pt x="383333" y="557680"/>
                        <a:pt x="382372" y="556434"/>
                      </a:cubicBezTo>
                      <a:cubicBezTo>
                        <a:pt x="380666" y="554280"/>
                        <a:pt x="378714" y="552333"/>
                        <a:pt x="376554" y="550635"/>
                      </a:cubicBezTo>
                      <a:cubicBezTo>
                        <a:pt x="375722" y="550037"/>
                        <a:pt x="374925" y="549389"/>
                        <a:pt x="374170" y="548695"/>
                      </a:cubicBezTo>
                      <a:cubicBezTo>
                        <a:pt x="369525" y="544134"/>
                        <a:pt x="364594" y="539873"/>
                        <a:pt x="359404" y="535940"/>
                      </a:cubicBezTo>
                      <a:cubicBezTo>
                        <a:pt x="352144" y="530209"/>
                        <a:pt x="344501" y="524984"/>
                        <a:pt x="336526" y="520302"/>
                      </a:cubicBezTo>
                      <a:cubicBezTo>
                        <a:pt x="319182" y="510227"/>
                        <a:pt x="300888" y="501885"/>
                        <a:pt x="281909" y="495395"/>
                      </a:cubicBezTo>
                      <a:cubicBezTo>
                        <a:pt x="267490" y="490476"/>
                        <a:pt x="252821" y="486320"/>
                        <a:pt x="237966" y="482942"/>
                      </a:cubicBezTo>
                      <a:cubicBezTo>
                        <a:pt x="226473" y="480291"/>
                        <a:pt x="214927" y="477853"/>
                        <a:pt x="203239" y="476199"/>
                      </a:cubicBezTo>
                      <a:cubicBezTo>
                        <a:pt x="192760" y="474722"/>
                        <a:pt x="182335" y="472641"/>
                        <a:pt x="171839" y="471449"/>
                      </a:cubicBezTo>
                      <a:cubicBezTo>
                        <a:pt x="167444" y="470933"/>
                        <a:pt x="162943" y="470239"/>
                        <a:pt x="158585" y="470043"/>
                      </a:cubicBezTo>
                      <a:cubicBezTo>
                        <a:pt x="154226" y="469848"/>
                        <a:pt x="149690" y="469047"/>
                        <a:pt x="145349" y="468496"/>
                      </a:cubicBezTo>
                      <a:cubicBezTo>
                        <a:pt x="144341" y="468325"/>
                        <a:pt x="143326" y="468206"/>
                        <a:pt x="142306" y="468140"/>
                      </a:cubicBezTo>
                      <a:cubicBezTo>
                        <a:pt x="139033" y="468140"/>
                        <a:pt x="135795" y="467410"/>
                        <a:pt x="132611" y="467339"/>
                      </a:cubicBezTo>
                      <a:cubicBezTo>
                        <a:pt x="126420" y="467197"/>
                        <a:pt x="120353" y="465863"/>
                        <a:pt x="114180" y="466023"/>
                      </a:cubicBezTo>
                      <a:cubicBezTo>
                        <a:pt x="111788" y="466194"/>
                        <a:pt x="109383" y="465971"/>
                        <a:pt x="107063" y="465364"/>
                      </a:cubicBezTo>
                      <a:cubicBezTo>
                        <a:pt x="106570" y="465201"/>
                        <a:pt x="106053" y="465123"/>
                        <a:pt x="105533" y="465133"/>
                      </a:cubicBezTo>
                      <a:cubicBezTo>
                        <a:pt x="97972" y="465489"/>
                        <a:pt x="90518" y="464101"/>
                        <a:pt x="82975" y="463977"/>
                      </a:cubicBezTo>
                      <a:cubicBezTo>
                        <a:pt x="77838" y="464155"/>
                        <a:pt x="72695" y="463886"/>
                        <a:pt x="67604" y="463176"/>
                      </a:cubicBezTo>
                      <a:cubicBezTo>
                        <a:pt x="64708" y="462883"/>
                        <a:pt x="61794" y="462812"/>
                        <a:pt x="58887" y="462963"/>
                      </a:cubicBezTo>
                      <a:cubicBezTo>
                        <a:pt x="52037" y="462767"/>
                        <a:pt x="45170" y="463425"/>
                        <a:pt x="38374" y="462073"/>
                      </a:cubicBezTo>
                      <a:cubicBezTo>
                        <a:pt x="37010" y="461918"/>
                        <a:pt x="35634" y="461888"/>
                        <a:pt x="34265" y="461984"/>
                      </a:cubicBezTo>
                      <a:lnTo>
                        <a:pt x="4892" y="461931"/>
                      </a:lnTo>
                      <a:cubicBezTo>
                        <a:pt x="3677" y="462016"/>
                        <a:pt x="2458" y="461815"/>
                        <a:pt x="1334" y="461344"/>
                      </a:cubicBezTo>
                      <a:cubicBezTo>
                        <a:pt x="2348" y="461255"/>
                        <a:pt x="3380" y="461095"/>
                        <a:pt x="4394" y="461077"/>
                      </a:cubicBezTo>
                      <a:lnTo>
                        <a:pt x="22416" y="460952"/>
                      </a:lnTo>
                      <a:cubicBezTo>
                        <a:pt x="25991" y="461127"/>
                        <a:pt x="29574" y="460876"/>
                        <a:pt x="33090" y="460205"/>
                      </a:cubicBezTo>
                      <a:cubicBezTo>
                        <a:pt x="34449" y="459994"/>
                        <a:pt x="35828" y="459935"/>
                        <a:pt x="37200" y="460027"/>
                      </a:cubicBezTo>
                      <a:cubicBezTo>
                        <a:pt x="43035" y="460027"/>
                        <a:pt x="48853" y="460027"/>
                        <a:pt x="54688" y="460027"/>
                      </a:cubicBezTo>
                      <a:cubicBezTo>
                        <a:pt x="58111" y="460079"/>
                        <a:pt x="61533" y="459848"/>
                        <a:pt x="64918" y="459334"/>
                      </a:cubicBezTo>
                      <a:cubicBezTo>
                        <a:pt x="67984" y="459010"/>
                        <a:pt x="71070" y="458908"/>
                        <a:pt x="74151" y="459031"/>
                      </a:cubicBezTo>
                      <a:cubicBezTo>
                        <a:pt x="78781" y="459232"/>
                        <a:pt x="83420" y="458953"/>
                        <a:pt x="87992" y="458195"/>
                      </a:cubicBezTo>
                      <a:cubicBezTo>
                        <a:pt x="89689" y="457960"/>
                        <a:pt x="91405" y="457894"/>
                        <a:pt x="93116" y="457999"/>
                      </a:cubicBezTo>
                      <a:cubicBezTo>
                        <a:pt x="97226" y="458202"/>
                        <a:pt x="101346" y="457921"/>
                        <a:pt x="105391" y="457163"/>
                      </a:cubicBezTo>
                      <a:cubicBezTo>
                        <a:pt x="106750" y="456951"/>
                        <a:pt x="108129" y="456891"/>
                        <a:pt x="109501" y="456985"/>
                      </a:cubicBezTo>
                      <a:cubicBezTo>
                        <a:pt x="113269" y="457163"/>
                        <a:pt x="117046" y="456877"/>
                        <a:pt x="120744" y="456131"/>
                      </a:cubicBezTo>
                      <a:cubicBezTo>
                        <a:pt x="121919" y="455930"/>
                        <a:pt x="123113" y="455870"/>
                        <a:pt x="124302" y="455953"/>
                      </a:cubicBezTo>
                      <a:cubicBezTo>
                        <a:pt x="127048" y="456103"/>
                        <a:pt x="129801" y="455839"/>
                        <a:pt x="132468" y="455171"/>
                      </a:cubicBezTo>
                      <a:cubicBezTo>
                        <a:pt x="132964" y="455021"/>
                        <a:pt x="133482" y="454962"/>
                        <a:pt x="133998" y="454993"/>
                      </a:cubicBezTo>
                      <a:cubicBezTo>
                        <a:pt x="139335" y="455384"/>
                        <a:pt x="144530" y="453907"/>
                        <a:pt x="149850" y="453747"/>
                      </a:cubicBezTo>
                      <a:cubicBezTo>
                        <a:pt x="154262" y="453623"/>
                        <a:pt x="158745" y="452680"/>
                        <a:pt x="163050" y="452128"/>
                      </a:cubicBezTo>
                      <a:cubicBezTo>
                        <a:pt x="166964" y="451648"/>
                        <a:pt x="170878" y="451310"/>
                        <a:pt x="174774" y="450794"/>
                      </a:cubicBezTo>
                      <a:cubicBezTo>
                        <a:pt x="181036" y="449940"/>
                        <a:pt x="187228" y="448926"/>
                        <a:pt x="193543" y="448125"/>
                      </a:cubicBezTo>
                      <a:cubicBezTo>
                        <a:pt x="200499" y="447254"/>
                        <a:pt x="207384" y="445973"/>
                        <a:pt x="214251" y="444656"/>
                      </a:cubicBezTo>
                      <a:cubicBezTo>
                        <a:pt x="218290" y="443874"/>
                        <a:pt x="222364" y="443322"/>
                        <a:pt x="226367" y="442450"/>
                      </a:cubicBezTo>
                      <a:cubicBezTo>
                        <a:pt x="244963" y="438563"/>
                        <a:pt x="263323" y="433621"/>
                        <a:pt x="281357" y="427649"/>
                      </a:cubicBezTo>
                      <a:cubicBezTo>
                        <a:pt x="296960" y="422374"/>
                        <a:pt x="312103" y="415829"/>
                        <a:pt x="326634" y="408079"/>
                      </a:cubicBezTo>
                      <a:cubicBezTo>
                        <a:pt x="339643" y="401148"/>
                        <a:pt x="351963" y="392993"/>
                        <a:pt x="363425" y="383724"/>
                      </a:cubicBezTo>
                      <a:cubicBezTo>
                        <a:pt x="372173" y="376544"/>
                        <a:pt x="380335" y="368680"/>
                        <a:pt x="387834" y="360205"/>
                      </a:cubicBezTo>
                      <a:cubicBezTo>
                        <a:pt x="396875" y="350126"/>
                        <a:pt x="404875" y="339159"/>
                        <a:pt x="411708" y="327470"/>
                      </a:cubicBezTo>
                      <a:cubicBezTo>
                        <a:pt x="415925" y="320212"/>
                        <a:pt x="420195" y="312971"/>
                        <a:pt x="423681" y="305321"/>
                      </a:cubicBezTo>
                      <a:cubicBezTo>
                        <a:pt x="430088" y="291460"/>
                        <a:pt x="435585" y="277198"/>
                        <a:pt x="440138" y="262624"/>
                      </a:cubicBezTo>
                      <a:cubicBezTo>
                        <a:pt x="444158" y="249530"/>
                        <a:pt x="447699" y="236329"/>
                        <a:pt x="450527" y="222915"/>
                      </a:cubicBezTo>
                      <a:cubicBezTo>
                        <a:pt x="452129" y="215390"/>
                        <a:pt x="453801" y="207882"/>
                        <a:pt x="455082" y="200286"/>
                      </a:cubicBezTo>
                      <a:cubicBezTo>
                        <a:pt x="456363" y="192689"/>
                        <a:pt x="457448" y="185110"/>
                        <a:pt x="458640" y="177514"/>
                      </a:cubicBezTo>
                      <a:cubicBezTo>
                        <a:pt x="459191" y="173956"/>
                        <a:pt x="459743" y="170398"/>
                        <a:pt x="460419" y="166840"/>
                      </a:cubicBezTo>
                      <a:cubicBezTo>
                        <a:pt x="460917" y="163975"/>
                        <a:pt x="460881" y="161058"/>
                        <a:pt x="461415" y="158176"/>
                      </a:cubicBezTo>
                      <a:cubicBezTo>
                        <a:pt x="462234" y="153817"/>
                        <a:pt x="462340" y="149280"/>
                        <a:pt x="462803" y="144922"/>
                      </a:cubicBezTo>
                      <a:cubicBezTo>
                        <a:pt x="463319" y="139994"/>
                        <a:pt x="463870" y="135083"/>
                        <a:pt x="464422" y="130155"/>
                      </a:cubicBezTo>
                      <a:cubicBezTo>
                        <a:pt x="464562" y="129662"/>
                        <a:pt x="464651" y="129155"/>
                        <a:pt x="464689" y="128643"/>
                      </a:cubicBezTo>
                      <a:cubicBezTo>
                        <a:pt x="464368" y="122630"/>
                        <a:pt x="466005" y="116741"/>
                        <a:pt x="465881" y="110728"/>
                      </a:cubicBezTo>
                      <a:cubicBezTo>
                        <a:pt x="465758" y="108500"/>
                        <a:pt x="465987" y="106267"/>
                        <a:pt x="466557" y="104110"/>
                      </a:cubicBezTo>
                      <a:cubicBezTo>
                        <a:pt x="466720" y="103617"/>
                        <a:pt x="466799" y="103100"/>
                        <a:pt x="466788" y="102580"/>
                      </a:cubicBezTo>
                      <a:cubicBezTo>
                        <a:pt x="466397" y="95197"/>
                        <a:pt x="467998" y="87921"/>
                        <a:pt x="467944" y="80538"/>
                      </a:cubicBezTo>
                      <a:cubicBezTo>
                        <a:pt x="467823" y="76775"/>
                        <a:pt x="468069" y="73010"/>
                        <a:pt x="468674" y="69294"/>
                      </a:cubicBezTo>
                      <a:cubicBezTo>
                        <a:pt x="468983" y="66566"/>
                        <a:pt x="469078" y="63818"/>
                        <a:pt x="468958" y="61075"/>
                      </a:cubicBezTo>
                      <a:cubicBezTo>
                        <a:pt x="469101" y="55738"/>
                        <a:pt x="468585" y="50401"/>
                        <a:pt x="469795" y="45188"/>
                      </a:cubicBezTo>
                      <a:cubicBezTo>
                        <a:pt x="469988" y="43833"/>
                        <a:pt x="470029" y="42460"/>
                        <a:pt x="469919" y="41096"/>
                      </a:cubicBezTo>
                      <a:cubicBezTo>
                        <a:pt x="469919" y="30795"/>
                        <a:pt x="470079" y="20512"/>
                        <a:pt x="470026" y="10230"/>
                      </a:cubicBezTo>
                      <a:cubicBezTo>
                        <a:pt x="470088" y="7168"/>
                        <a:pt x="470741" y="4148"/>
                        <a:pt x="471947" y="1334"/>
                      </a:cubicBezTo>
                      <a:lnTo>
                        <a:pt x="471947" y="5462"/>
                      </a:lnTo>
                      <a:cubicBezTo>
                        <a:pt x="471947" y="13183"/>
                        <a:pt x="471947" y="20886"/>
                        <a:pt x="472054" y="28589"/>
                      </a:cubicBezTo>
                      <a:cubicBezTo>
                        <a:pt x="471995" y="32700"/>
                        <a:pt x="472239" y="36808"/>
                        <a:pt x="472783" y="40883"/>
                      </a:cubicBezTo>
                      <a:cubicBezTo>
                        <a:pt x="473128" y="44465"/>
                        <a:pt x="473223" y="48068"/>
                        <a:pt x="473068" y="51664"/>
                      </a:cubicBezTo>
                      <a:cubicBezTo>
                        <a:pt x="473193" y="57143"/>
                        <a:pt x="472819" y="62605"/>
                        <a:pt x="473904" y="68067"/>
                      </a:cubicBezTo>
                      <a:cubicBezTo>
                        <a:pt x="474171" y="70429"/>
                        <a:pt x="474237" y="72809"/>
                        <a:pt x="474100" y="75183"/>
                      </a:cubicBezTo>
                      <a:cubicBezTo>
                        <a:pt x="473904" y="79121"/>
                        <a:pt x="474173" y="83068"/>
                        <a:pt x="474900" y="86942"/>
                      </a:cubicBezTo>
                      <a:cubicBezTo>
                        <a:pt x="475098" y="88117"/>
                        <a:pt x="475164" y="89311"/>
                        <a:pt x="475096" y="90500"/>
                      </a:cubicBezTo>
                      <a:cubicBezTo>
                        <a:pt x="474922" y="94955"/>
                        <a:pt x="475219" y="99416"/>
                        <a:pt x="475986" y="103808"/>
                      </a:cubicBezTo>
                      <a:cubicBezTo>
                        <a:pt x="476210" y="105333"/>
                        <a:pt x="476263" y="106878"/>
                        <a:pt x="476146" y="108415"/>
                      </a:cubicBezTo>
                      <a:cubicBezTo>
                        <a:pt x="476012" y="110988"/>
                        <a:pt x="476263" y="113567"/>
                        <a:pt x="476893" y="116065"/>
                      </a:cubicBezTo>
                      <a:cubicBezTo>
                        <a:pt x="477041" y="116561"/>
                        <a:pt x="477101" y="117079"/>
                        <a:pt x="477071" y="117595"/>
                      </a:cubicBezTo>
                      <a:cubicBezTo>
                        <a:pt x="476715" y="123271"/>
                        <a:pt x="478085" y="128821"/>
                        <a:pt x="478316" y="134479"/>
                      </a:cubicBezTo>
                      <a:cubicBezTo>
                        <a:pt x="478530" y="139407"/>
                        <a:pt x="479455" y="144299"/>
                        <a:pt x="480095" y="149227"/>
                      </a:cubicBezTo>
                      <a:cubicBezTo>
                        <a:pt x="480487" y="152607"/>
                        <a:pt x="480771" y="156023"/>
                        <a:pt x="481163" y="159421"/>
                      </a:cubicBezTo>
                      <a:cubicBezTo>
                        <a:pt x="483600" y="180129"/>
                        <a:pt x="487123" y="200659"/>
                        <a:pt x="491339" y="221083"/>
                      </a:cubicBezTo>
                      <a:cubicBezTo>
                        <a:pt x="495486" y="241209"/>
                        <a:pt x="501124" y="260999"/>
                        <a:pt x="508204" y="280290"/>
                      </a:cubicBezTo>
                      <a:cubicBezTo>
                        <a:pt x="515675" y="301299"/>
                        <a:pt x="525842" y="321247"/>
                        <a:pt x="538448" y="339639"/>
                      </a:cubicBezTo>
                      <a:cubicBezTo>
                        <a:pt x="542878" y="345955"/>
                        <a:pt x="547521" y="352092"/>
                        <a:pt x="552556" y="357928"/>
                      </a:cubicBezTo>
                      <a:cubicBezTo>
                        <a:pt x="557146" y="363265"/>
                        <a:pt x="562092" y="368246"/>
                        <a:pt x="567073" y="373210"/>
                      </a:cubicBezTo>
                      <a:cubicBezTo>
                        <a:pt x="573448" y="379424"/>
                        <a:pt x="580293" y="385133"/>
                        <a:pt x="587550" y="390289"/>
                      </a:cubicBezTo>
                      <a:cubicBezTo>
                        <a:pt x="594471" y="395341"/>
                        <a:pt x="601694" y="399949"/>
                        <a:pt x="609077" y="404325"/>
                      </a:cubicBezTo>
                      <a:cubicBezTo>
                        <a:pt x="620349" y="410876"/>
                        <a:pt x="632106" y="416549"/>
                        <a:pt x="644249" y="421297"/>
                      </a:cubicBezTo>
                      <a:cubicBezTo>
                        <a:pt x="660441" y="427810"/>
                        <a:pt x="677090" y="433128"/>
                        <a:pt x="694062" y="437202"/>
                      </a:cubicBezTo>
                      <a:cubicBezTo>
                        <a:pt x="704363" y="439657"/>
                        <a:pt x="714681" y="442148"/>
                        <a:pt x="725106" y="444087"/>
                      </a:cubicBezTo>
                      <a:cubicBezTo>
                        <a:pt x="732312" y="445439"/>
                        <a:pt x="739517" y="446898"/>
                        <a:pt x="746846" y="447645"/>
                      </a:cubicBezTo>
                      <a:cubicBezTo>
                        <a:pt x="755155" y="448570"/>
                        <a:pt x="763392" y="450171"/>
                        <a:pt x="771664" y="451328"/>
                      </a:cubicBezTo>
                      <a:cubicBezTo>
                        <a:pt x="776076" y="451933"/>
                        <a:pt x="780560" y="452164"/>
                        <a:pt x="784936" y="452644"/>
                      </a:cubicBezTo>
                      <a:cubicBezTo>
                        <a:pt x="790024" y="453178"/>
                        <a:pt x="795112" y="453836"/>
                        <a:pt x="800200" y="454423"/>
                      </a:cubicBezTo>
                      <a:cubicBezTo>
                        <a:pt x="801552" y="454566"/>
                        <a:pt x="802922" y="454655"/>
                        <a:pt x="804292" y="454672"/>
                      </a:cubicBezTo>
                      <a:cubicBezTo>
                        <a:pt x="806689" y="454575"/>
                        <a:pt x="809085" y="454827"/>
                        <a:pt x="811408" y="455420"/>
                      </a:cubicBezTo>
                      <a:cubicBezTo>
                        <a:pt x="811734" y="455535"/>
                        <a:pt x="812077" y="455589"/>
                        <a:pt x="812422" y="455580"/>
                      </a:cubicBezTo>
                      <a:cubicBezTo>
                        <a:pt x="818453" y="455242"/>
                        <a:pt x="824342" y="456683"/>
                        <a:pt x="830337" y="456754"/>
                      </a:cubicBezTo>
                      <a:cubicBezTo>
                        <a:pt x="833424" y="456581"/>
                        <a:pt x="836520" y="456838"/>
                        <a:pt x="839535" y="457519"/>
                      </a:cubicBezTo>
                      <a:cubicBezTo>
                        <a:pt x="840031" y="457667"/>
                        <a:pt x="840549" y="457727"/>
                        <a:pt x="841065" y="457697"/>
                      </a:cubicBezTo>
                      <a:cubicBezTo>
                        <a:pt x="851010" y="457305"/>
                        <a:pt x="860866" y="459280"/>
                        <a:pt x="870829" y="458871"/>
                      </a:cubicBezTo>
                      <a:cubicBezTo>
                        <a:pt x="873739" y="458656"/>
                        <a:pt x="876666" y="458876"/>
                        <a:pt x="879510" y="459529"/>
                      </a:cubicBezTo>
                      <a:cubicBezTo>
                        <a:pt x="880859" y="459773"/>
                        <a:pt x="882232" y="459857"/>
                        <a:pt x="883602" y="459778"/>
                      </a:cubicBezTo>
                      <a:cubicBezTo>
                        <a:pt x="889082" y="459778"/>
                        <a:pt x="894579" y="459778"/>
                        <a:pt x="900059" y="459885"/>
                      </a:cubicBezTo>
                      <a:cubicBezTo>
                        <a:pt x="904513" y="459778"/>
                        <a:pt x="908970" y="460029"/>
                        <a:pt x="913384" y="460632"/>
                      </a:cubicBezTo>
                      <a:cubicBezTo>
                        <a:pt x="916621" y="460979"/>
                        <a:pt x="919883" y="461052"/>
                        <a:pt x="923133" y="460846"/>
                      </a:cubicBezTo>
                      <a:cubicBezTo>
                        <a:pt x="928970" y="460760"/>
                        <a:pt x="934807" y="460986"/>
                        <a:pt x="940621" y="461522"/>
                      </a:cubicBezTo>
                      <a:cubicBezTo>
                        <a:pt x="939589" y="461629"/>
                        <a:pt x="938575" y="461789"/>
                        <a:pt x="937561" y="461806"/>
                      </a:cubicBezTo>
                      <a:lnTo>
                        <a:pt x="906694" y="461949"/>
                      </a:lnTo>
                      <a:cubicBezTo>
                        <a:pt x="904636" y="461913"/>
                        <a:pt x="902578" y="462093"/>
                        <a:pt x="900557" y="462482"/>
                      </a:cubicBezTo>
                      <a:cubicBezTo>
                        <a:pt x="899043" y="462762"/>
                        <a:pt x="897506" y="462881"/>
                        <a:pt x="895967" y="462838"/>
                      </a:cubicBezTo>
                      <a:cubicBezTo>
                        <a:pt x="890985" y="462838"/>
                        <a:pt x="886022" y="462838"/>
                        <a:pt x="881040" y="462945"/>
                      </a:cubicBezTo>
                      <a:cubicBezTo>
                        <a:pt x="877618" y="462927"/>
                        <a:pt x="874200" y="463160"/>
                        <a:pt x="870811" y="463639"/>
                      </a:cubicBezTo>
                      <a:cubicBezTo>
                        <a:pt x="867400" y="463968"/>
                        <a:pt x="863970" y="464076"/>
                        <a:pt x="860546" y="463959"/>
                      </a:cubicBezTo>
                      <a:cubicBezTo>
                        <a:pt x="857119" y="463838"/>
                        <a:pt x="853691" y="464082"/>
                        <a:pt x="850316" y="464688"/>
                      </a:cubicBezTo>
                      <a:cubicBezTo>
                        <a:pt x="848450" y="464966"/>
                        <a:pt x="846561" y="465055"/>
                        <a:pt x="844677" y="464955"/>
                      </a:cubicBezTo>
                      <a:cubicBezTo>
                        <a:pt x="840565" y="464795"/>
                        <a:pt x="836450" y="465082"/>
                        <a:pt x="832401" y="465809"/>
                      </a:cubicBezTo>
                      <a:cubicBezTo>
                        <a:pt x="830876" y="466035"/>
                        <a:pt x="829332" y="466101"/>
                        <a:pt x="827793" y="466005"/>
                      </a:cubicBezTo>
                      <a:cubicBezTo>
                        <a:pt x="824707" y="465829"/>
                        <a:pt x="821609" y="466092"/>
                        <a:pt x="818596" y="466788"/>
                      </a:cubicBezTo>
                      <a:cubicBezTo>
                        <a:pt x="818101" y="466944"/>
                        <a:pt x="817582" y="467005"/>
                        <a:pt x="817066" y="466966"/>
                      </a:cubicBezTo>
                      <a:cubicBezTo>
                        <a:pt x="811391" y="466539"/>
                        <a:pt x="805787" y="467695"/>
                        <a:pt x="800200" y="468264"/>
                      </a:cubicBezTo>
                      <a:cubicBezTo>
                        <a:pt x="795290" y="468762"/>
                        <a:pt x="790327" y="469065"/>
                        <a:pt x="785416" y="469777"/>
                      </a:cubicBezTo>
                      <a:cubicBezTo>
                        <a:pt x="781378" y="470364"/>
                        <a:pt x="777286" y="470862"/>
                        <a:pt x="773194" y="471182"/>
                      </a:cubicBezTo>
                      <a:cubicBezTo>
                        <a:pt x="769458" y="471484"/>
                        <a:pt x="765722" y="471965"/>
                        <a:pt x="762004" y="472481"/>
                      </a:cubicBezTo>
                      <a:cubicBezTo>
                        <a:pt x="758624" y="472943"/>
                        <a:pt x="755279" y="473762"/>
                        <a:pt x="751881" y="474117"/>
                      </a:cubicBezTo>
                      <a:cubicBezTo>
                        <a:pt x="742541" y="475149"/>
                        <a:pt x="733308" y="476928"/>
                        <a:pt x="724075" y="478654"/>
                      </a:cubicBezTo>
                      <a:cubicBezTo>
                        <a:pt x="712315" y="480860"/>
                        <a:pt x="700609" y="483493"/>
                        <a:pt x="689063" y="486606"/>
                      </a:cubicBezTo>
                      <a:cubicBezTo>
                        <a:pt x="671320" y="491214"/>
                        <a:pt x="653939" y="497119"/>
                        <a:pt x="637061" y="504272"/>
                      </a:cubicBezTo>
                      <a:cubicBezTo>
                        <a:pt x="621276" y="510972"/>
                        <a:pt x="606203" y="519240"/>
                        <a:pt x="592069" y="528948"/>
                      </a:cubicBezTo>
                      <a:cubicBezTo>
                        <a:pt x="583147" y="535061"/>
                        <a:pt x="574784" y="541947"/>
                        <a:pt x="567073" y="549531"/>
                      </a:cubicBezTo>
                      <a:cubicBezTo>
                        <a:pt x="564778" y="551844"/>
                        <a:pt x="562483" y="554157"/>
                        <a:pt x="560153" y="556434"/>
                      </a:cubicBezTo>
                      <a:cubicBezTo>
                        <a:pt x="553214" y="563307"/>
                        <a:pt x="546908" y="570791"/>
                        <a:pt x="541312" y="578797"/>
                      </a:cubicBezTo>
                      <a:cubicBezTo>
                        <a:pt x="533346" y="589752"/>
                        <a:pt x="526335" y="601369"/>
                        <a:pt x="520355" y="613524"/>
                      </a:cubicBezTo>
                      <a:cubicBezTo>
                        <a:pt x="515516" y="623558"/>
                        <a:pt x="511181" y="633805"/>
                        <a:pt x="507350" y="644266"/>
                      </a:cubicBezTo>
                      <a:cubicBezTo>
                        <a:pt x="501720" y="659893"/>
                        <a:pt x="497032" y="675844"/>
                        <a:pt x="493314" y="692034"/>
                      </a:cubicBezTo>
                      <a:cubicBezTo>
                        <a:pt x="491143" y="701356"/>
                        <a:pt x="489275" y="710749"/>
                        <a:pt x="487514" y="720143"/>
                      </a:cubicBezTo>
                      <a:cubicBezTo>
                        <a:pt x="485753" y="729536"/>
                        <a:pt x="484383" y="738663"/>
                        <a:pt x="483137" y="747985"/>
                      </a:cubicBezTo>
                      <a:cubicBezTo>
                        <a:pt x="482088" y="755937"/>
                        <a:pt x="481163" y="763996"/>
                        <a:pt x="479971" y="771860"/>
                      </a:cubicBezTo>
                      <a:cubicBezTo>
                        <a:pt x="479259" y="776592"/>
                        <a:pt x="479811" y="781467"/>
                        <a:pt x="478281" y="786092"/>
                      </a:cubicBezTo>
                      <a:cubicBezTo>
                        <a:pt x="478241" y="791568"/>
                        <a:pt x="477788" y="797033"/>
                        <a:pt x="476929" y="802442"/>
                      </a:cubicBezTo>
                      <a:cubicBezTo>
                        <a:pt x="476253" y="809077"/>
                        <a:pt x="476733" y="815802"/>
                        <a:pt x="475310" y="822367"/>
                      </a:cubicBezTo>
                      <a:cubicBezTo>
                        <a:pt x="475233" y="822700"/>
                        <a:pt x="475192" y="823039"/>
                        <a:pt x="475185" y="823381"/>
                      </a:cubicBezTo>
                      <a:cubicBezTo>
                        <a:pt x="475452" y="830497"/>
                        <a:pt x="474349" y="837400"/>
                        <a:pt x="474064" y="844392"/>
                      </a:cubicBezTo>
                      <a:cubicBezTo>
                        <a:pt x="474128" y="849362"/>
                        <a:pt x="473856" y="854331"/>
                        <a:pt x="473246" y="859264"/>
                      </a:cubicBezTo>
                      <a:cubicBezTo>
                        <a:pt x="472927" y="862504"/>
                        <a:pt x="472851" y="865763"/>
                        <a:pt x="473015" y="869014"/>
                      </a:cubicBezTo>
                      <a:cubicBezTo>
                        <a:pt x="472872" y="874351"/>
                        <a:pt x="473370" y="879688"/>
                        <a:pt x="472178" y="884883"/>
                      </a:cubicBezTo>
                      <a:cubicBezTo>
                        <a:pt x="471988" y="886244"/>
                        <a:pt x="471940" y="887621"/>
                        <a:pt x="472036" y="888992"/>
                      </a:cubicBezTo>
                      <a:cubicBezTo>
                        <a:pt x="472036" y="898089"/>
                        <a:pt x="471995" y="907180"/>
                        <a:pt x="471912" y="916265"/>
                      </a:cubicBezTo>
                      <a:cubicBezTo>
                        <a:pt x="471947" y="917955"/>
                        <a:pt x="471965" y="919663"/>
                        <a:pt x="471965" y="92137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 sz="3400"/>
                </a:p>
              </p:txBody>
            </p:sp>
          </p:grpSp>
        </p:grpSp>
      </p:grpSp>
      <p:sp>
        <p:nvSpPr>
          <p:cNvPr id="96" name="文本框 95"/>
          <p:cNvSpPr txBox="1"/>
          <p:nvPr/>
        </p:nvSpPr>
        <p:spPr>
          <a:xfrm>
            <a:off x="8292208" y="3366417"/>
            <a:ext cx="2605201" cy="61555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altLang="zh-CN" sz="3400" dirty="0">
                <a:solidFill>
                  <a:srgbClr val="FFFFFF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04.</a:t>
            </a:r>
            <a:r>
              <a:rPr lang="zh-CN" altLang="en-US" sz="3400" dirty="0">
                <a:solidFill>
                  <a:srgbClr val="FFFFFF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社会实践</a:t>
            </a:r>
          </a:p>
        </p:txBody>
      </p:sp>
      <p:grpSp>
        <p:nvGrpSpPr>
          <p:cNvPr id="110" name="组合 109"/>
          <p:cNvGrpSpPr/>
          <p:nvPr/>
        </p:nvGrpSpPr>
        <p:grpSpPr>
          <a:xfrm>
            <a:off x="3409769" y="4848829"/>
            <a:ext cx="3550546" cy="1517275"/>
            <a:chOff x="3479800" y="2851150"/>
            <a:chExt cx="3670300" cy="1568450"/>
          </a:xfrm>
        </p:grpSpPr>
        <p:sp>
          <p:nvSpPr>
            <p:cNvPr id="122" name="矩形 121"/>
            <p:cNvSpPr/>
            <p:nvPr/>
          </p:nvSpPr>
          <p:spPr>
            <a:xfrm>
              <a:off x="3574142" y="2938096"/>
              <a:ext cx="3479800" cy="139518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sz="3400" dirty="0"/>
            </a:p>
          </p:txBody>
        </p:sp>
        <p:sp>
          <p:nvSpPr>
            <p:cNvPr id="123" name="矩形 122"/>
            <p:cNvSpPr/>
            <p:nvPr/>
          </p:nvSpPr>
          <p:spPr>
            <a:xfrm>
              <a:off x="3479800" y="2851150"/>
              <a:ext cx="184150" cy="18415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sz="3400"/>
            </a:p>
          </p:txBody>
        </p:sp>
        <p:sp>
          <p:nvSpPr>
            <p:cNvPr id="124" name="矩形 123"/>
            <p:cNvSpPr/>
            <p:nvPr/>
          </p:nvSpPr>
          <p:spPr>
            <a:xfrm>
              <a:off x="3479800" y="4235450"/>
              <a:ext cx="184150" cy="18415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sz="3400"/>
            </a:p>
          </p:txBody>
        </p:sp>
        <p:sp>
          <p:nvSpPr>
            <p:cNvPr id="125" name="矩形 124"/>
            <p:cNvSpPr/>
            <p:nvPr/>
          </p:nvSpPr>
          <p:spPr>
            <a:xfrm>
              <a:off x="6965950" y="2851150"/>
              <a:ext cx="184150" cy="18415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sz="3400"/>
            </a:p>
          </p:txBody>
        </p:sp>
        <p:sp>
          <p:nvSpPr>
            <p:cNvPr id="126" name="矩形 125"/>
            <p:cNvSpPr/>
            <p:nvPr/>
          </p:nvSpPr>
          <p:spPr>
            <a:xfrm>
              <a:off x="6965950" y="4235450"/>
              <a:ext cx="184150" cy="18415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sz="3400"/>
            </a:p>
          </p:txBody>
        </p:sp>
      </p:grpSp>
      <p:grpSp>
        <p:nvGrpSpPr>
          <p:cNvPr id="111" name="组合 110"/>
          <p:cNvGrpSpPr/>
          <p:nvPr/>
        </p:nvGrpSpPr>
        <p:grpSpPr>
          <a:xfrm>
            <a:off x="3027879" y="5340711"/>
            <a:ext cx="4527351" cy="608989"/>
            <a:chOff x="3085029" y="3359622"/>
            <a:chExt cx="4680051" cy="629529"/>
          </a:xfrm>
        </p:grpSpPr>
        <p:sp>
          <p:nvSpPr>
            <p:cNvPr id="115" name="弧形 114"/>
            <p:cNvSpPr/>
            <p:nvPr/>
          </p:nvSpPr>
          <p:spPr>
            <a:xfrm rot="19230795">
              <a:off x="4333938" y="3359622"/>
              <a:ext cx="3431142" cy="411764"/>
            </a:xfrm>
            <a:prstGeom prst="arc">
              <a:avLst>
                <a:gd name="adj1" fmla="val 20782513"/>
                <a:gd name="adj2" fmla="val 11102080"/>
              </a:avLst>
            </a:prstGeom>
            <a:ln w="12700">
              <a:solidFill>
                <a:schemeClr val="bg1">
                  <a:alpha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sz="3400"/>
            </a:p>
          </p:txBody>
        </p:sp>
        <p:grpSp>
          <p:nvGrpSpPr>
            <p:cNvPr id="116" name="组合 115"/>
            <p:cNvGrpSpPr/>
            <p:nvPr/>
          </p:nvGrpSpPr>
          <p:grpSpPr>
            <a:xfrm rot="19906908">
              <a:off x="3085029" y="3427686"/>
              <a:ext cx="4368701" cy="561465"/>
              <a:chOff x="1115941" y="3828403"/>
              <a:chExt cx="8235995" cy="1058491"/>
            </a:xfrm>
          </p:grpSpPr>
          <p:sp>
            <p:nvSpPr>
              <p:cNvPr id="117" name="弧形 116"/>
              <p:cNvSpPr/>
              <p:nvPr/>
            </p:nvSpPr>
            <p:spPr>
              <a:xfrm rot="1030387">
                <a:off x="1115941" y="4110624"/>
                <a:ext cx="8235995" cy="776270"/>
              </a:xfrm>
              <a:prstGeom prst="arc">
                <a:avLst>
                  <a:gd name="adj1" fmla="val 21383789"/>
                  <a:gd name="adj2" fmla="val 11049563"/>
                </a:avLst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sz="3400" dirty="0"/>
              </a:p>
            </p:txBody>
          </p:sp>
          <p:grpSp>
            <p:nvGrpSpPr>
              <p:cNvPr id="118" name="组合 117"/>
              <p:cNvGrpSpPr/>
              <p:nvPr/>
            </p:nvGrpSpPr>
            <p:grpSpPr>
              <a:xfrm>
                <a:off x="2336334" y="3828403"/>
                <a:ext cx="454630" cy="304737"/>
                <a:chOff x="2336334" y="3828403"/>
                <a:chExt cx="454630" cy="304737"/>
              </a:xfrm>
            </p:grpSpPr>
            <p:sp>
              <p:nvSpPr>
                <p:cNvPr id="119" name="图形 136"/>
                <p:cNvSpPr/>
                <p:nvPr/>
              </p:nvSpPr>
              <p:spPr>
                <a:xfrm rot="1491968">
                  <a:off x="2336334" y="3828403"/>
                  <a:ext cx="198513" cy="194386"/>
                </a:xfrm>
                <a:custGeom>
                  <a:avLst/>
                  <a:gdLst>
                    <a:gd name="connsiteX0" fmla="*/ 471965 w 941119"/>
                    <a:gd name="connsiteY0" fmla="*/ 921371 h 921549"/>
                    <a:gd name="connsiteX1" fmla="*/ 470026 w 941119"/>
                    <a:gd name="connsiteY1" fmla="*/ 907245 h 921549"/>
                    <a:gd name="connsiteX2" fmla="*/ 470026 w 941119"/>
                    <a:gd name="connsiteY2" fmla="*/ 886680 h 921549"/>
                    <a:gd name="connsiteX3" fmla="*/ 469296 w 941119"/>
                    <a:gd name="connsiteY3" fmla="*/ 873871 h 921549"/>
                    <a:gd name="connsiteX4" fmla="*/ 469012 w 941119"/>
                    <a:gd name="connsiteY4" fmla="*/ 862574 h 921549"/>
                    <a:gd name="connsiteX5" fmla="*/ 468211 w 941119"/>
                    <a:gd name="connsiteY5" fmla="*/ 849266 h 921549"/>
                    <a:gd name="connsiteX6" fmla="*/ 468016 w 941119"/>
                    <a:gd name="connsiteY6" fmla="*/ 845157 h 921549"/>
                    <a:gd name="connsiteX7" fmla="*/ 467144 w 941119"/>
                    <a:gd name="connsiteY7" fmla="*/ 830301 h 921549"/>
                    <a:gd name="connsiteX8" fmla="*/ 466966 w 941119"/>
                    <a:gd name="connsiteY8" fmla="*/ 824662 h 921549"/>
                    <a:gd name="connsiteX9" fmla="*/ 466201 w 941119"/>
                    <a:gd name="connsiteY9" fmla="*/ 815980 h 921549"/>
                    <a:gd name="connsiteX10" fmla="*/ 466041 w 941119"/>
                    <a:gd name="connsiteY10" fmla="*/ 814468 h 921549"/>
                    <a:gd name="connsiteX11" fmla="*/ 464813 w 941119"/>
                    <a:gd name="connsiteY11" fmla="*/ 796037 h 921549"/>
                    <a:gd name="connsiteX12" fmla="*/ 463176 w 941119"/>
                    <a:gd name="connsiteY12" fmla="*/ 781271 h 921549"/>
                    <a:gd name="connsiteX13" fmla="*/ 462892 w 941119"/>
                    <a:gd name="connsiteY13" fmla="*/ 778727 h 921549"/>
                    <a:gd name="connsiteX14" fmla="*/ 461113 w 941119"/>
                    <a:gd name="connsiteY14" fmla="*/ 762431 h 921549"/>
                    <a:gd name="connsiteX15" fmla="*/ 459992 w 941119"/>
                    <a:gd name="connsiteY15" fmla="*/ 753286 h 921549"/>
                    <a:gd name="connsiteX16" fmla="*/ 454904 w 941119"/>
                    <a:gd name="connsiteY16" fmla="*/ 720890 h 921549"/>
                    <a:gd name="connsiteX17" fmla="*/ 445137 w 941119"/>
                    <a:gd name="connsiteY17" fmla="*/ 676307 h 921549"/>
                    <a:gd name="connsiteX18" fmla="*/ 427524 w 941119"/>
                    <a:gd name="connsiteY18" fmla="*/ 625888 h 921549"/>
                    <a:gd name="connsiteX19" fmla="*/ 401924 w 941119"/>
                    <a:gd name="connsiteY19" fmla="*/ 580256 h 921549"/>
                    <a:gd name="connsiteX20" fmla="*/ 385378 w 941119"/>
                    <a:gd name="connsiteY20" fmla="*/ 559992 h 921549"/>
                    <a:gd name="connsiteX21" fmla="*/ 382372 w 941119"/>
                    <a:gd name="connsiteY21" fmla="*/ 556434 h 921549"/>
                    <a:gd name="connsiteX22" fmla="*/ 376554 w 941119"/>
                    <a:gd name="connsiteY22" fmla="*/ 550635 h 921549"/>
                    <a:gd name="connsiteX23" fmla="*/ 374170 w 941119"/>
                    <a:gd name="connsiteY23" fmla="*/ 548695 h 921549"/>
                    <a:gd name="connsiteX24" fmla="*/ 359404 w 941119"/>
                    <a:gd name="connsiteY24" fmla="*/ 535940 h 921549"/>
                    <a:gd name="connsiteX25" fmla="*/ 336526 w 941119"/>
                    <a:gd name="connsiteY25" fmla="*/ 520302 h 921549"/>
                    <a:gd name="connsiteX26" fmla="*/ 281909 w 941119"/>
                    <a:gd name="connsiteY26" fmla="*/ 495395 h 921549"/>
                    <a:gd name="connsiteX27" fmla="*/ 237966 w 941119"/>
                    <a:gd name="connsiteY27" fmla="*/ 482942 h 921549"/>
                    <a:gd name="connsiteX28" fmla="*/ 203239 w 941119"/>
                    <a:gd name="connsiteY28" fmla="*/ 476199 h 921549"/>
                    <a:gd name="connsiteX29" fmla="*/ 171839 w 941119"/>
                    <a:gd name="connsiteY29" fmla="*/ 471449 h 921549"/>
                    <a:gd name="connsiteX30" fmla="*/ 158585 w 941119"/>
                    <a:gd name="connsiteY30" fmla="*/ 470043 h 921549"/>
                    <a:gd name="connsiteX31" fmla="*/ 145349 w 941119"/>
                    <a:gd name="connsiteY31" fmla="*/ 468496 h 921549"/>
                    <a:gd name="connsiteX32" fmla="*/ 142306 w 941119"/>
                    <a:gd name="connsiteY32" fmla="*/ 468140 h 921549"/>
                    <a:gd name="connsiteX33" fmla="*/ 132611 w 941119"/>
                    <a:gd name="connsiteY33" fmla="*/ 467339 h 921549"/>
                    <a:gd name="connsiteX34" fmla="*/ 114180 w 941119"/>
                    <a:gd name="connsiteY34" fmla="*/ 466023 h 921549"/>
                    <a:gd name="connsiteX35" fmla="*/ 107063 w 941119"/>
                    <a:gd name="connsiteY35" fmla="*/ 465364 h 921549"/>
                    <a:gd name="connsiteX36" fmla="*/ 105533 w 941119"/>
                    <a:gd name="connsiteY36" fmla="*/ 465133 h 921549"/>
                    <a:gd name="connsiteX37" fmla="*/ 82975 w 941119"/>
                    <a:gd name="connsiteY37" fmla="*/ 463977 h 921549"/>
                    <a:gd name="connsiteX38" fmla="*/ 67604 w 941119"/>
                    <a:gd name="connsiteY38" fmla="*/ 463176 h 921549"/>
                    <a:gd name="connsiteX39" fmla="*/ 58887 w 941119"/>
                    <a:gd name="connsiteY39" fmla="*/ 462963 h 921549"/>
                    <a:gd name="connsiteX40" fmla="*/ 38374 w 941119"/>
                    <a:gd name="connsiteY40" fmla="*/ 462073 h 921549"/>
                    <a:gd name="connsiteX41" fmla="*/ 34265 w 941119"/>
                    <a:gd name="connsiteY41" fmla="*/ 461984 h 921549"/>
                    <a:gd name="connsiteX42" fmla="*/ 4892 w 941119"/>
                    <a:gd name="connsiteY42" fmla="*/ 461931 h 921549"/>
                    <a:gd name="connsiteX43" fmla="*/ 1334 w 941119"/>
                    <a:gd name="connsiteY43" fmla="*/ 461344 h 921549"/>
                    <a:gd name="connsiteX44" fmla="*/ 4394 w 941119"/>
                    <a:gd name="connsiteY44" fmla="*/ 461077 h 921549"/>
                    <a:gd name="connsiteX45" fmla="*/ 22416 w 941119"/>
                    <a:gd name="connsiteY45" fmla="*/ 460952 h 921549"/>
                    <a:gd name="connsiteX46" fmla="*/ 33090 w 941119"/>
                    <a:gd name="connsiteY46" fmla="*/ 460205 h 921549"/>
                    <a:gd name="connsiteX47" fmla="*/ 37200 w 941119"/>
                    <a:gd name="connsiteY47" fmla="*/ 460027 h 921549"/>
                    <a:gd name="connsiteX48" fmla="*/ 54688 w 941119"/>
                    <a:gd name="connsiteY48" fmla="*/ 460027 h 921549"/>
                    <a:gd name="connsiteX49" fmla="*/ 64918 w 941119"/>
                    <a:gd name="connsiteY49" fmla="*/ 459334 h 921549"/>
                    <a:gd name="connsiteX50" fmla="*/ 74151 w 941119"/>
                    <a:gd name="connsiteY50" fmla="*/ 459031 h 921549"/>
                    <a:gd name="connsiteX51" fmla="*/ 87992 w 941119"/>
                    <a:gd name="connsiteY51" fmla="*/ 458195 h 921549"/>
                    <a:gd name="connsiteX52" fmla="*/ 93116 w 941119"/>
                    <a:gd name="connsiteY52" fmla="*/ 457999 h 921549"/>
                    <a:gd name="connsiteX53" fmla="*/ 105391 w 941119"/>
                    <a:gd name="connsiteY53" fmla="*/ 457163 h 921549"/>
                    <a:gd name="connsiteX54" fmla="*/ 109501 w 941119"/>
                    <a:gd name="connsiteY54" fmla="*/ 456985 h 921549"/>
                    <a:gd name="connsiteX55" fmla="*/ 120744 w 941119"/>
                    <a:gd name="connsiteY55" fmla="*/ 456131 h 921549"/>
                    <a:gd name="connsiteX56" fmla="*/ 124302 w 941119"/>
                    <a:gd name="connsiteY56" fmla="*/ 455953 h 921549"/>
                    <a:gd name="connsiteX57" fmla="*/ 132468 w 941119"/>
                    <a:gd name="connsiteY57" fmla="*/ 455171 h 921549"/>
                    <a:gd name="connsiteX58" fmla="*/ 133998 w 941119"/>
                    <a:gd name="connsiteY58" fmla="*/ 454993 h 921549"/>
                    <a:gd name="connsiteX59" fmla="*/ 149850 w 941119"/>
                    <a:gd name="connsiteY59" fmla="*/ 453747 h 921549"/>
                    <a:gd name="connsiteX60" fmla="*/ 163050 w 941119"/>
                    <a:gd name="connsiteY60" fmla="*/ 452128 h 921549"/>
                    <a:gd name="connsiteX61" fmla="*/ 174774 w 941119"/>
                    <a:gd name="connsiteY61" fmla="*/ 450794 h 921549"/>
                    <a:gd name="connsiteX62" fmla="*/ 193543 w 941119"/>
                    <a:gd name="connsiteY62" fmla="*/ 448125 h 921549"/>
                    <a:gd name="connsiteX63" fmla="*/ 214251 w 941119"/>
                    <a:gd name="connsiteY63" fmla="*/ 444656 h 921549"/>
                    <a:gd name="connsiteX64" fmla="*/ 226367 w 941119"/>
                    <a:gd name="connsiteY64" fmla="*/ 442450 h 921549"/>
                    <a:gd name="connsiteX65" fmla="*/ 281357 w 941119"/>
                    <a:gd name="connsiteY65" fmla="*/ 427649 h 921549"/>
                    <a:gd name="connsiteX66" fmla="*/ 326634 w 941119"/>
                    <a:gd name="connsiteY66" fmla="*/ 408079 h 921549"/>
                    <a:gd name="connsiteX67" fmla="*/ 363425 w 941119"/>
                    <a:gd name="connsiteY67" fmla="*/ 383724 h 921549"/>
                    <a:gd name="connsiteX68" fmla="*/ 387834 w 941119"/>
                    <a:gd name="connsiteY68" fmla="*/ 360205 h 921549"/>
                    <a:gd name="connsiteX69" fmla="*/ 411708 w 941119"/>
                    <a:gd name="connsiteY69" fmla="*/ 327470 h 921549"/>
                    <a:gd name="connsiteX70" fmla="*/ 423681 w 941119"/>
                    <a:gd name="connsiteY70" fmla="*/ 305321 h 921549"/>
                    <a:gd name="connsiteX71" fmla="*/ 440138 w 941119"/>
                    <a:gd name="connsiteY71" fmla="*/ 262624 h 921549"/>
                    <a:gd name="connsiteX72" fmla="*/ 450527 w 941119"/>
                    <a:gd name="connsiteY72" fmla="*/ 222915 h 921549"/>
                    <a:gd name="connsiteX73" fmla="*/ 455082 w 941119"/>
                    <a:gd name="connsiteY73" fmla="*/ 200286 h 921549"/>
                    <a:gd name="connsiteX74" fmla="*/ 458640 w 941119"/>
                    <a:gd name="connsiteY74" fmla="*/ 177514 h 921549"/>
                    <a:gd name="connsiteX75" fmla="*/ 460419 w 941119"/>
                    <a:gd name="connsiteY75" fmla="*/ 166840 h 921549"/>
                    <a:gd name="connsiteX76" fmla="*/ 461415 w 941119"/>
                    <a:gd name="connsiteY76" fmla="*/ 158176 h 921549"/>
                    <a:gd name="connsiteX77" fmla="*/ 462803 w 941119"/>
                    <a:gd name="connsiteY77" fmla="*/ 144922 h 921549"/>
                    <a:gd name="connsiteX78" fmla="*/ 464422 w 941119"/>
                    <a:gd name="connsiteY78" fmla="*/ 130155 h 921549"/>
                    <a:gd name="connsiteX79" fmla="*/ 464689 w 941119"/>
                    <a:gd name="connsiteY79" fmla="*/ 128643 h 921549"/>
                    <a:gd name="connsiteX80" fmla="*/ 465881 w 941119"/>
                    <a:gd name="connsiteY80" fmla="*/ 110728 h 921549"/>
                    <a:gd name="connsiteX81" fmla="*/ 466557 w 941119"/>
                    <a:gd name="connsiteY81" fmla="*/ 104110 h 921549"/>
                    <a:gd name="connsiteX82" fmla="*/ 466788 w 941119"/>
                    <a:gd name="connsiteY82" fmla="*/ 102580 h 921549"/>
                    <a:gd name="connsiteX83" fmla="*/ 467944 w 941119"/>
                    <a:gd name="connsiteY83" fmla="*/ 80538 h 921549"/>
                    <a:gd name="connsiteX84" fmla="*/ 468674 w 941119"/>
                    <a:gd name="connsiteY84" fmla="*/ 69294 h 921549"/>
                    <a:gd name="connsiteX85" fmla="*/ 468958 w 941119"/>
                    <a:gd name="connsiteY85" fmla="*/ 61075 h 921549"/>
                    <a:gd name="connsiteX86" fmla="*/ 469795 w 941119"/>
                    <a:gd name="connsiteY86" fmla="*/ 45188 h 921549"/>
                    <a:gd name="connsiteX87" fmla="*/ 469919 w 941119"/>
                    <a:gd name="connsiteY87" fmla="*/ 41096 h 921549"/>
                    <a:gd name="connsiteX88" fmla="*/ 470026 w 941119"/>
                    <a:gd name="connsiteY88" fmla="*/ 10230 h 921549"/>
                    <a:gd name="connsiteX89" fmla="*/ 471947 w 941119"/>
                    <a:gd name="connsiteY89" fmla="*/ 1334 h 921549"/>
                    <a:gd name="connsiteX90" fmla="*/ 471947 w 941119"/>
                    <a:gd name="connsiteY90" fmla="*/ 5462 h 921549"/>
                    <a:gd name="connsiteX91" fmla="*/ 472054 w 941119"/>
                    <a:gd name="connsiteY91" fmla="*/ 28589 h 921549"/>
                    <a:gd name="connsiteX92" fmla="*/ 472783 w 941119"/>
                    <a:gd name="connsiteY92" fmla="*/ 40883 h 921549"/>
                    <a:gd name="connsiteX93" fmla="*/ 473068 w 941119"/>
                    <a:gd name="connsiteY93" fmla="*/ 51664 h 921549"/>
                    <a:gd name="connsiteX94" fmla="*/ 473904 w 941119"/>
                    <a:gd name="connsiteY94" fmla="*/ 68067 h 921549"/>
                    <a:gd name="connsiteX95" fmla="*/ 474100 w 941119"/>
                    <a:gd name="connsiteY95" fmla="*/ 75183 h 921549"/>
                    <a:gd name="connsiteX96" fmla="*/ 474900 w 941119"/>
                    <a:gd name="connsiteY96" fmla="*/ 86942 h 921549"/>
                    <a:gd name="connsiteX97" fmla="*/ 475096 w 941119"/>
                    <a:gd name="connsiteY97" fmla="*/ 90500 h 921549"/>
                    <a:gd name="connsiteX98" fmla="*/ 475986 w 941119"/>
                    <a:gd name="connsiteY98" fmla="*/ 103808 h 921549"/>
                    <a:gd name="connsiteX99" fmla="*/ 476146 w 941119"/>
                    <a:gd name="connsiteY99" fmla="*/ 108415 h 921549"/>
                    <a:gd name="connsiteX100" fmla="*/ 476893 w 941119"/>
                    <a:gd name="connsiteY100" fmla="*/ 116065 h 921549"/>
                    <a:gd name="connsiteX101" fmla="*/ 477071 w 941119"/>
                    <a:gd name="connsiteY101" fmla="*/ 117595 h 921549"/>
                    <a:gd name="connsiteX102" fmla="*/ 478316 w 941119"/>
                    <a:gd name="connsiteY102" fmla="*/ 134479 h 921549"/>
                    <a:gd name="connsiteX103" fmla="*/ 480095 w 941119"/>
                    <a:gd name="connsiteY103" fmla="*/ 149227 h 921549"/>
                    <a:gd name="connsiteX104" fmla="*/ 481163 w 941119"/>
                    <a:gd name="connsiteY104" fmla="*/ 159421 h 921549"/>
                    <a:gd name="connsiteX105" fmla="*/ 491339 w 941119"/>
                    <a:gd name="connsiteY105" fmla="*/ 221083 h 921549"/>
                    <a:gd name="connsiteX106" fmla="*/ 508204 w 941119"/>
                    <a:gd name="connsiteY106" fmla="*/ 280290 h 921549"/>
                    <a:gd name="connsiteX107" fmla="*/ 538448 w 941119"/>
                    <a:gd name="connsiteY107" fmla="*/ 339639 h 921549"/>
                    <a:gd name="connsiteX108" fmla="*/ 552556 w 941119"/>
                    <a:gd name="connsiteY108" fmla="*/ 357928 h 921549"/>
                    <a:gd name="connsiteX109" fmla="*/ 567073 w 941119"/>
                    <a:gd name="connsiteY109" fmla="*/ 373210 h 921549"/>
                    <a:gd name="connsiteX110" fmla="*/ 587550 w 941119"/>
                    <a:gd name="connsiteY110" fmla="*/ 390289 h 921549"/>
                    <a:gd name="connsiteX111" fmla="*/ 609077 w 941119"/>
                    <a:gd name="connsiteY111" fmla="*/ 404325 h 921549"/>
                    <a:gd name="connsiteX112" fmla="*/ 644249 w 941119"/>
                    <a:gd name="connsiteY112" fmla="*/ 421297 h 921549"/>
                    <a:gd name="connsiteX113" fmla="*/ 694062 w 941119"/>
                    <a:gd name="connsiteY113" fmla="*/ 437202 h 921549"/>
                    <a:gd name="connsiteX114" fmla="*/ 725106 w 941119"/>
                    <a:gd name="connsiteY114" fmla="*/ 444087 h 921549"/>
                    <a:gd name="connsiteX115" fmla="*/ 746846 w 941119"/>
                    <a:gd name="connsiteY115" fmla="*/ 447645 h 921549"/>
                    <a:gd name="connsiteX116" fmla="*/ 771664 w 941119"/>
                    <a:gd name="connsiteY116" fmla="*/ 451328 h 921549"/>
                    <a:gd name="connsiteX117" fmla="*/ 784936 w 941119"/>
                    <a:gd name="connsiteY117" fmla="*/ 452644 h 921549"/>
                    <a:gd name="connsiteX118" fmla="*/ 800200 w 941119"/>
                    <a:gd name="connsiteY118" fmla="*/ 454423 h 921549"/>
                    <a:gd name="connsiteX119" fmla="*/ 804292 w 941119"/>
                    <a:gd name="connsiteY119" fmla="*/ 454672 h 921549"/>
                    <a:gd name="connsiteX120" fmla="*/ 811408 w 941119"/>
                    <a:gd name="connsiteY120" fmla="*/ 455420 h 921549"/>
                    <a:gd name="connsiteX121" fmla="*/ 812422 w 941119"/>
                    <a:gd name="connsiteY121" fmla="*/ 455580 h 921549"/>
                    <a:gd name="connsiteX122" fmla="*/ 830337 w 941119"/>
                    <a:gd name="connsiteY122" fmla="*/ 456754 h 921549"/>
                    <a:gd name="connsiteX123" fmla="*/ 839535 w 941119"/>
                    <a:gd name="connsiteY123" fmla="*/ 457519 h 921549"/>
                    <a:gd name="connsiteX124" fmla="*/ 841065 w 941119"/>
                    <a:gd name="connsiteY124" fmla="*/ 457697 h 921549"/>
                    <a:gd name="connsiteX125" fmla="*/ 870829 w 941119"/>
                    <a:gd name="connsiteY125" fmla="*/ 458871 h 921549"/>
                    <a:gd name="connsiteX126" fmla="*/ 879510 w 941119"/>
                    <a:gd name="connsiteY126" fmla="*/ 459529 h 921549"/>
                    <a:gd name="connsiteX127" fmla="*/ 883602 w 941119"/>
                    <a:gd name="connsiteY127" fmla="*/ 459778 h 921549"/>
                    <a:gd name="connsiteX128" fmla="*/ 900059 w 941119"/>
                    <a:gd name="connsiteY128" fmla="*/ 459885 h 921549"/>
                    <a:gd name="connsiteX129" fmla="*/ 913384 w 941119"/>
                    <a:gd name="connsiteY129" fmla="*/ 460632 h 921549"/>
                    <a:gd name="connsiteX130" fmla="*/ 923133 w 941119"/>
                    <a:gd name="connsiteY130" fmla="*/ 460846 h 921549"/>
                    <a:gd name="connsiteX131" fmla="*/ 940621 w 941119"/>
                    <a:gd name="connsiteY131" fmla="*/ 461522 h 921549"/>
                    <a:gd name="connsiteX132" fmla="*/ 937561 w 941119"/>
                    <a:gd name="connsiteY132" fmla="*/ 461806 h 921549"/>
                    <a:gd name="connsiteX133" fmla="*/ 906694 w 941119"/>
                    <a:gd name="connsiteY133" fmla="*/ 461949 h 921549"/>
                    <a:gd name="connsiteX134" fmla="*/ 900557 w 941119"/>
                    <a:gd name="connsiteY134" fmla="*/ 462482 h 921549"/>
                    <a:gd name="connsiteX135" fmla="*/ 895967 w 941119"/>
                    <a:gd name="connsiteY135" fmla="*/ 462838 h 921549"/>
                    <a:gd name="connsiteX136" fmla="*/ 881040 w 941119"/>
                    <a:gd name="connsiteY136" fmla="*/ 462945 h 921549"/>
                    <a:gd name="connsiteX137" fmla="*/ 870811 w 941119"/>
                    <a:gd name="connsiteY137" fmla="*/ 463639 h 921549"/>
                    <a:gd name="connsiteX138" fmla="*/ 860546 w 941119"/>
                    <a:gd name="connsiteY138" fmla="*/ 463959 h 921549"/>
                    <a:gd name="connsiteX139" fmla="*/ 850316 w 941119"/>
                    <a:gd name="connsiteY139" fmla="*/ 464688 h 921549"/>
                    <a:gd name="connsiteX140" fmla="*/ 844677 w 941119"/>
                    <a:gd name="connsiteY140" fmla="*/ 464955 h 921549"/>
                    <a:gd name="connsiteX141" fmla="*/ 832401 w 941119"/>
                    <a:gd name="connsiteY141" fmla="*/ 465809 h 921549"/>
                    <a:gd name="connsiteX142" fmla="*/ 827793 w 941119"/>
                    <a:gd name="connsiteY142" fmla="*/ 466005 h 921549"/>
                    <a:gd name="connsiteX143" fmla="*/ 818596 w 941119"/>
                    <a:gd name="connsiteY143" fmla="*/ 466788 h 921549"/>
                    <a:gd name="connsiteX144" fmla="*/ 817066 w 941119"/>
                    <a:gd name="connsiteY144" fmla="*/ 466966 h 921549"/>
                    <a:gd name="connsiteX145" fmla="*/ 800200 w 941119"/>
                    <a:gd name="connsiteY145" fmla="*/ 468264 h 921549"/>
                    <a:gd name="connsiteX146" fmla="*/ 785416 w 941119"/>
                    <a:gd name="connsiteY146" fmla="*/ 469777 h 921549"/>
                    <a:gd name="connsiteX147" fmla="*/ 773194 w 941119"/>
                    <a:gd name="connsiteY147" fmla="*/ 471182 h 921549"/>
                    <a:gd name="connsiteX148" fmla="*/ 762004 w 941119"/>
                    <a:gd name="connsiteY148" fmla="*/ 472481 h 921549"/>
                    <a:gd name="connsiteX149" fmla="*/ 751881 w 941119"/>
                    <a:gd name="connsiteY149" fmla="*/ 474117 h 921549"/>
                    <a:gd name="connsiteX150" fmla="*/ 724075 w 941119"/>
                    <a:gd name="connsiteY150" fmla="*/ 478654 h 921549"/>
                    <a:gd name="connsiteX151" fmla="*/ 689063 w 941119"/>
                    <a:gd name="connsiteY151" fmla="*/ 486606 h 921549"/>
                    <a:gd name="connsiteX152" fmla="*/ 637061 w 941119"/>
                    <a:gd name="connsiteY152" fmla="*/ 504272 h 921549"/>
                    <a:gd name="connsiteX153" fmla="*/ 592069 w 941119"/>
                    <a:gd name="connsiteY153" fmla="*/ 528948 h 921549"/>
                    <a:gd name="connsiteX154" fmla="*/ 567073 w 941119"/>
                    <a:gd name="connsiteY154" fmla="*/ 549531 h 921549"/>
                    <a:gd name="connsiteX155" fmla="*/ 560153 w 941119"/>
                    <a:gd name="connsiteY155" fmla="*/ 556434 h 921549"/>
                    <a:gd name="connsiteX156" fmla="*/ 541312 w 941119"/>
                    <a:gd name="connsiteY156" fmla="*/ 578797 h 921549"/>
                    <a:gd name="connsiteX157" fmla="*/ 520355 w 941119"/>
                    <a:gd name="connsiteY157" fmla="*/ 613524 h 921549"/>
                    <a:gd name="connsiteX158" fmla="*/ 507350 w 941119"/>
                    <a:gd name="connsiteY158" fmla="*/ 644266 h 921549"/>
                    <a:gd name="connsiteX159" fmla="*/ 493314 w 941119"/>
                    <a:gd name="connsiteY159" fmla="*/ 692034 h 921549"/>
                    <a:gd name="connsiteX160" fmla="*/ 487514 w 941119"/>
                    <a:gd name="connsiteY160" fmla="*/ 720143 h 921549"/>
                    <a:gd name="connsiteX161" fmla="*/ 483137 w 941119"/>
                    <a:gd name="connsiteY161" fmla="*/ 747985 h 921549"/>
                    <a:gd name="connsiteX162" fmla="*/ 479971 w 941119"/>
                    <a:gd name="connsiteY162" fmla="*/ 771860 h 921549"/>
                    <a:gd name="connsiteX163" fmla="*/ 478281 w 941119"/>
                    <a:gd name="connsiteY163" fmla="*/ 786092 h 921549"/>
                    <a:gd name="connsiteX164" fmla="*/ 476929 w 941119"/>
                    <a:gd name="connsiteY164" fmla="*/ 802442 h 921549"/>
                    <a:gd name="connsiteX165" fmla="*/ 475310 w 941119"/>
                    <a:gd name="connsiteY165" fmla="*/ 822367 h 921549"/>
                    <a:gd name="connsiteX166" fmla="*/ 475185 w 941119"/>
                    <a:gd name="connsiteY166" fmla="*/ 823381 h 921549"/>
                    <a:gd name="connsiteX167" fmla="*/ 474064 w 941119"/>
                    <a:gd name="connsiteY167" fmla="*/ 844392 h 921549"/>
                    <a:gd name="connsiteX168" fmla="*/ 473246 w 941119"/>
                    <a:gd name="connsiteY168" fmla="*/ 859264 h 921549"/>
                    <a:gd name="connsiteX169" fmla="*/ 473015 w 941119"/>
                    <a:gd name="connsiteY169" fmla="*/ 869014 h 921549"/>
                    <a:gd name="connsiteX170" fmla="*/ 472178 w 941119"/>
                    <a:gd name="connsiteY170" fmla="*/ 884883 h 921549"/>
                    <a:gd name="connsiteX171" fmla="*/ 472036 w 941119"/>
                    <a:gd name="connsiteY171" fmla="*/ 888992 h 921549"/>
                    <a:gd name="connsiteX172" fmla="*/ 471912 w 941119"/>
                    <a:gd name="connsiteY172" fmla="*/ 916265 h 921549"/>
                    <a:gd name="connsiteX173" fmla="*/ 471965 w 941119"/>
                    <a:gd name="connsiteY173" fmla="*/ 921371 h 9215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</a:cxnLst>
                  <a:rect l="l" t="t" r="r" b="b"/>
                  <a:pathLst>
                    <a:path w="941119" h="921549">
                      <a:moveTo>
                        <a:pt x="471965" y="921371"/>
                      </a:moveTo>
                      <a:cubicBezTo>
                        <a:pt x="470378" y="916840"/>
                        <a:pt x="469718" y="912036"/>
                        <a:pt x="470026" y="907245"/>
                      </a:cubicBezTo>
                      <a:cubicBezTo>
                        <a:pt x="470026" y="900396"/>
                        <a:pt x="470026" y="893529"/>
                        <a:pt x="470026" y="886680"/>
                      </a:cubicBezTo>
                      <a:cubicBezTo>
                        <a:pt x="470102" y="882398"/>
                        <a:pt x="469859" y="878115"/>
                        <a:pt x="469296" y="873871"/>
                      </a:cubicBezTo>
                      <a:cubicBezTo>
                        <a:pt x="468951" y="870115"/>
                        <a:pt x="468857" y="866342"/>
                        <a:pt x="469012" y="862574"/>
                      </a:cubicBezTo>
                      <a:cubicBezTo>
                        <a:pt x="469012" y="858126"/>
                        <a:pt x="469279" y="853678"/>
                        <a:pt x="468211" y="849266"/>
                      </a:cubicBezTo>
                      <a:cubicBezTo>
                        <a:pt x="468003" y="847907"/>
                        <a:pt x="467937" y="846530"/>
                        <a:pt x="468016" y="845157"/>
                      </a:cubicBezTo>
                      <a:cubicBezTo>
                        <a:pt x="467891" y="840211"/>
                        <a:pt x="468229" y="835229"/>
                        <a:pt x="467144" y="830301"/>
                      </a:cubicBezTo>
                      <a:cubicBezTo>
                        <a:pt x="466896" y="828432"/>
                        <a:pt x="466838" y="826542"/>
                        <a:pt x="466966" y="824662"/>
                      </a:cubicBezTo>
                      <a:cubicBezTo>
                        <a:pt x="467130" y="821746"/>
                        <a:pt x="466872" y="818823"/>
                        <a:pt x="466201" y="815980"/>
                      </a:cubicBezTo>
                      <a:cubicBezTo>
                        <a:pt x="466059" y="815489"/>
                        <a:pt x="466005" y="814977"/>
                        <a:pt x="466041" y="814468"/>
                      </a:cubicBezTo>
                      <a:cubicBezTo>
                        <a:pt x="466414" y="808277"/>
                        <a:pt x="465027" y="802192"/>
                        <a:pt x="464813" y="796037"/>
                      </a:cubicBezTo>
                      <a:cubicBezTo>
                        <a:pt x="464635" y="791091"/>
                        <a:pt x="463746" y="786199"/>
                        <a:pt x="463176" y="781271"/>
                      </a:cubicBezTo>
                      <a:cubicBezTo>
                        <a:pt x="463038" y="780428"/>
                        <a:pt x="462943" y="779579"/>
                        <a:pt x="462892" y="778727"/>
                      </a:cubicBezTo>
                      <a:cubicBezTo>
                        <a:pt x="462629" y="773263"/>
                        <a:pt x="462034" y="767821"/>
                        <a:pt x="461113" y="762431"/>
                      </a:cubicBezTo>
                      <a:cubicBezTo>
                        <a:pt x="460686" y="759388"/>
                        <a:pt x="460401" y="756329"/>
                        <a:pt x="459992" y="753286"/>
                      </a:cubicBezTo>
                      <a:cubicBezTo>
                        <a:pt x="458498" y="742452"/>
                        <a:pt x="456754" y="731671"/>
                        <a:pt x="454904" y="720890"/>
                      </a:cubicBezTo>
                      <a:cubicBezTo>
                        <a:pt x="452420" y="705871"/>
                        <a:pt x="449159" y="690989"/>
                        <a:pt x="445137" y="676307"/>
                      </a:cubicBezTo>
                      <a:cubicBezTo>
                        <a:pt x="440458" y="659107"/>
                        <a:pt x="434573" y="642259"/>
                        <a:pt x="427524" y="625888"/>
                      </a:cubicBezTo>
                      <a:cubicBezTo>
                        <a:pt x="420559" y="609848"/>
                        <a:pt x="411982" y="594559"/>
                        <a:pt x="401924" y="580256"/>
                      </a:cubicBezTo>
                      <a:cubicBezTo>
                        <a:pt x="396960" y="573068"/>
                        <a:pt x="391427" y="566292"/>
                        <a:pt x="385378" y="559992"/>
                      </a:cubicBezTo>
                      <a:cubicBezTo>
                        <a:pt x="384293" y="558889"/>
                        <a:pt x="383333" y="557680"/>
                        <a:pt x="382372" y="556434"/>
                      </a:cubicBezTo>
                      <a:cubicBezTo>
                        <a:pt x="380666" y="554280"/>
                        <a:pt x="378714" y="552333"/>
                        <a:pt x="376554" y="550635"/>
                      </a:cubicBezTo>
                      <a:cubicBezTo>
                        <a:pt x="375722" y="550037"/>
                        <a:pt x="374925" y="549389"/>
                        <a:pt x="374170" y="548695"/>
                      </a:cubicBezTo>
                      <a:cubicBezTo>
                        <a:pt x="369525" y="544134"/>
                        <a:pt x="364594" y="539873"/>
                        <a:pt x="359404" y="535940"/>
                      </a:cubicBezTo>
                      <a:cubicBezTo>
                        <a:pt x="352144" y="530209"/>
                        <a:pt x="344501" y="524984"/>
                        <a:pt x="336526" y="520302"/>
                      </a:cubicBezTo>
                      <a:cubicBezTo>
                        <a:pt x="319182" y="510227"/>
                        <a:pt x="300888" y="501885"/>
                        <a:pt x="281909" y="495395"/>
                      </a:cubicBezTo>
                      <a:cubicBezTo>
                        <a:pt x="267490" y="490476"/>
                        <a:pt x="252821" y="486320"/>
                        <a:pt x="237966" y="482942"/>
                      </a:cubicBezTo>
                      <a:cubicBezTo>
                        <a:pt x="226473" y="480291"/>
                        <a:pt x="214927" y="477853"/>
                        <a:pt x="203239" y="476199"/>
                      </a:cubicBezTo>
                      <a:cubicBezTo>
                        <a:pt x="192760" y="474722"/>
                        <a:pt x="182335" y="472641"/>
                        <a:pt x="171839" y="471449"/>
                      </a:cubicBezTo>
                      <a:cubicBezTo>
                        <a:pt x="167444" y="470933"/>
                        <a:pt x="162943" y="470239"/>
                        <a:pt x="158585" y="470043"/>
                      </a:cubicBezTo>
                      <a:cubicBezTo>
                        <a:pt x="154226" y="469848"/>
                        <a:pt x="149690" y="469047"/>
                        <a:pt x="145349" y="468496"/>
                      </a:cubicBezTo>
                      <a:cubicBezTo>
                        <a:pt x="144341" y="468325"/>
                        <a:pt x="143326" y="468206"/>
                        <a:pt x="142306" y="468140"/>
                      </a:cubicBezTo>
                      <a:cubicBezTo>
                        <a:pt x="139033" y="468140"/>
                        <a:pt x="135795" y="467410"/>
                        <a:pt x="132611" y="467339"/>
                      </a:cubicBezTo>
                      <a:cubicBezTo>
                        <a:pt x="126420" y="467197"/>
                        <a:pt x="120353" y="465863"/>
                        <a:pt x="114180" y="466023"/>
                      </a:cubicBezTo>
                      <a:cubicBezTo>
                        <a:pt x="111788" y="466194"/>
                        <a:pt x="109383" y="465971"/>
                        <a:pt x="107063" y="465364"/>
                      </a:cubicBezTo>
                      <a:cubicBezTo>
                        <a:pt x="106570" y="465201"/>
                        <a:pt x="106053" y="465123"/>
                        <a:pt x="105533" y="465133"/>
                      </a:cubicBezTo>
                      <a:cubicBezTo>
                        <a:pt x="97972" y="465489"/>
                        <a:pt x="90518" y="464101"/>
                        <a:pt x="82975" y="463977"/>
                      </a:cubicBezTo>
                      <a:cubicBezTo>
                        <a:pt x="77838" y="464155"/>
                        <a:pt x="72695" y="463886"/>
                        <a:pt x="67604" y="463176"/>
                      </a:cubicBezTo>
                      <a:cubicBezTo>
                        <a:pt x="64708" y="462883"/>
                        <a:pt x="61794" y="462812"/>
                        <a:pt x="58887" y="462963"/>
                      </a:cubicBezTo>
                      <a:cubicBezTo>
                        <a:pt x="52037" y="462767"/>
                        <a:pt x="45170" y="463425"/>
                        <a:pt x="38374" y="462073"/>
                      </a:cubicBezTo>
                      <a:cubicBezTo>
                        <a:pt x="37010" y="461918"/>
                        <a:pt x="35634" y="461888"/>
                        <a:pt x="34265" y="461984"/>
                      </a:cubicBezTo>
                      <a:lnTo>
                        <a:pt x="4892" y="461931"/>
                      </a:lnTo>
                      <a:cubicBezTo>
                        <a:pt x="3677" y="462016"/>
                        <a:pt x="2458" y="461815"/>
                        <a:pt x="1334" y="461344"/>
                      </a:cubicBezTo>
                      <a:cubicBezTo>
                        <a:pt x="2348" y="461255"/>
                        <a:pt x="3380" y="461095"/>
                        <a:pt x="4394" y="461077"/>
                      </a:cubicBezTo>
                      <a:lnTo>
                        <a:pt x="22416" y="460952"/>
                      </a:lnTo>
                      <a:cubicBezTo>
                        <a:pt x="25991" y="461127"/>
                        <a:pt x="29574" y="460876"/>
                        <a:pt x="33090" y="460205"/>
                      </a:cubicBezTo>
                      <a:cubicBezTo>
                        <a:pt x="34449" y="459994"/>
                        <a:pt x="35828" y="459935"/>
                        <a:pt x="37200" y="460027"/>
                      </a:cubicBezTo>
                      <a:cubicBezTo>
                        <a:pt x="43035" y="460027"/>
                        <a:pt x="48853" y="460027"/>
                        <a:pt x="54688" y="460027"/>
                      </a:cubicBezTo>
                      <a:cubicBezTo>
                        <a:pt x="58111" y="460079"/>
                        <a:pt x="61533" y="459848"/>
                        <a:pt x="64918" y="459334"/>
                      </a:cubicBezTo>
                      <a:cubicBezTo>
                        <a:pt x="67984" y="459010"/>
                        <a:pt x="71070" y="458908"/>
                        <a:pt x="74151" y="459031"/>
                      </a:cubicBezTo>
                      <a:cubicBezTo>
                        <a:pt x="78781" y="459232"/>
                        <a:pt x="83420" y="458953"/>
                        <a:pt x="87992" y="458195"/>
                      </a:cubicBezTo>
                      <a:cubicBezTo>
                        <a:pt x="89689" y="457960"/>
                        <a:pt x="91405" y="457894"/>
                        <a:pt x="93116" y="457999"/>
                      </a:cubicBezTo>
                      <a:cubicBezTo>
                        <a:pt x="97226" y="458202"/>
                        <a:pt x="101346" y="457921"/>
                        <a:pt x="105391" y="457163"/>
                      </a:cubicBezTo>
                      <a:cubicBezTo>
                        <a:pt x="106750" y="456951"/>
                        <a:pt x="108129" y="456891"/>
                        <a:pt x="109501" y="456985"/>
                      </a:cubicBezTo>
                      <a:cubicBezTo>
                        <a:pt x="113269" y="457163"/>
                        <a:pt x="117046" y="456877"/>
                        <a:pt x="120744" y="456131"/>
                      </a:cubicBezTo>
                      <a:cubicBezTo>
                        <a:pt x="121919" y="455930"/>
                        <a:pt x="123113" y="455870"/>
                        <a:pt x="124302" y="455953"/>
                      </a:cubicBezTo>
                      <a:cubicBezTo>
                        <a:pt x="127048" y="456103"/>
                        <a:pt x="129801" y="455839"/>
                        <a:pt x="132468" y="455171"/>
                      </a:cubicBezTo>
                      <a:cubicBezTo>
                        <a:pt x="132964" y="455021"/>
                        <a:pt x="133482" y="454962"/>
                        <a:pt x="133998" y="454993"/>
                      </a:cubicBezTo>
                      <a:cubicBezTo>
                        <a:pt x="139335" y="455384"/>
                        <a:pt x="144530" y="453907"/>
                        <a:pt x="149850" y="453747"/>
                      </a:cubicBezTo>
                      <a:cubicBezTo>
                        <a:pt x="154262" y="453623"/>
                        <a:pt x="158745" y="452680"/>
                        <a:pt x="163050" y="452128"/>
                      </a:cubicBezTo>
                      <a:cubicBezTo>
                        <a:pt x="166964" y="451648"/>
                        <a:pt x="170878" y="451310"/>
                        <a:pt x="174774" y="450794"/>
                      </a:cubicBezTo>
                      <a:cubicBezTo>
                        <a:pt x="181036" y="449940"/>
                        <a:pt x="187228" y="448926"/>
                        <a:pt x="193543" y="448125"/>
                      </a:cubicBezTo>
                      <a:cubicBezTo>
                        <a:pt x="200499" y="447254"/>
                        <a:pt x="207384" y="445973"/>
                        <a:pt x="214251" y="444656"/>
                      </a:cubicBezTo>
                      <a:cubicBezTo>
                        <a:pt x="218290" y="443874"/>
                        <a:pt x="222364" y="443322"/>
                        <a:pt x="226367" y="442450"/>
                      </a:cubicBezTo>
                      <a:cubicBezTo>
                        <a:pt x="244963" y="438563"/>
                        <a:pt x="263323" y="433621"/>
                        <a:pt x="281357" y="427649"/>
                      </a:cubicBezTo>
                      <a:cubicBezTo>
                        <a:pt x="296960" y="422374"/>
                        <a:pt x="312103" y="415829"/>
                        <a:pt x="326634" y="408079"/>
                      </a:cubicBezTo>
                      <a:cubicBezTo>
                        <a:pt x="339643" y="401148"/>
                        <a:pt x="351963" y="392993"/>
                        <a:pt x="363425" y="383724"/>
                      </a:cubicBezTo>
                      <a:cubicBezTo>
                        <a:pt x="372173" y="376544"/>
                        <a:pt x="380335" y="368680"/>
                        <a:pt x="387834" y="360205"/>
                      </a:cubicBezTo>
                      <a:cubicBezTo>
                        <a:pt x="396875" y="350126"/>
                        <a:pt x="404875" y="339159"/>
                        <a:pt x="411708" y="327470"/>
                      </a:cubicBezTo>
                      <a:cubicBezTo>
                        <a:pt x="415925" y="320212"/>
                        <a:pt x="420195" y="312971"/>
                        <a:pt x="423681" y="305321"/>
                      </a:cubicBezTo>
                      <a:cubicBezTo>
                        <a:pt x="430088" y="291460"/>
                        <a:pt x="435585" y="277198"/>
                        <a:pt x="440138" y="262624"/>
                      </a:cubicBezTo>
                      <a:cubicBezTo>
                        <a:pt x="444158" y="249530"/>
                        <a:pt x="447699" y="236329"/>
                        <a:pt x="450527" y="222915"/>
                      </a:cubicBezTo>
                      <a:cubicBezTo>
                        <a:pt x="452129" y="215390"/>
                        <a:pt x="453801" y="207882"/>
                        <a:pt x="455082" y="200286"/>
                      </a:cubicBezTo>
                      <a:cubicBezTo>
                        <a:pt x="456363" y="192689"/>
                        <a:pt x="457448" y="185110"/>
                        <a:pt x="458640" y="177514"/>
                      </a:cubicBezTo>
                      <a:cubicBezTo>
                        <a:pt x="459191" y="173956"/>
                        <a:pt x="459743" y="170398"/>
                        <a:pt x="460419" y="166840"/>
                      </a:cubicBezTo>
                      <a:cubicBezTo>
                        <a:pt x="460917" y="163975"/>
                        <a:pt x="460881" y="161058"/>
                        <a:pt x="461415" y="158176"/>
                      </a:cubicBezTo>
                      <a:cubicBezTo>
                        <a:pt x="462234" y="153817"/>
                        <a:pt x="462340" y="149280"/>
                        <a:pt x="462803" y="144922"/>
                      </a:cubicBezTo>
                      <a:cubicBezTo>
                        <a:pt x="463319" y="139994"/>
                        <a:pt x="463870" y="135083"/>
                        <a:pt x="464422" y="130155"/>
                      </a:cubicBezTo>
                      <a:cubicBezTo>
                        <a:pt x="464562" y="129662"/>
                        <a:pt x="464651" y="129155"/>
                        <a:pt x="464689" y="128643"/>
                      </a:cubicBezTo>
                      <a:cubicBezTo>
                        <a:pt x="464368" y="122630"/>
                        <a:pt x="466005" y="116741"/>
                        <a:pt x="465881" y="110728"/>
                      </a:cubicBezTo>
                      <a:cubicBezTo>
                        <a:pt x="465758" y="108500"/>
                        <a:pt x="465987" y="106267"/>
                        <a:pt x="466557" y="104110"/>
                      </a:cubicBezTo>
                      <a:cubicBezTo>
                        <a:pt x="466720" y="103617"/>
                        <a:pt x="466799" y="103100"/>
                        <a:pt x="466788" y="102580"/>
                      </a:cubicBezTo>
                      <a:cubicBezTo>
                        <a:pt x="466397" y="95197"/>
                        <a:pt x="467998" y="87921"/>
                        <a:pt x="467944" y="80538"/>
                      </a:cubicBezTo>
                      <a:cubicBezTo>
                        <a:pt x="467823" y="76775"/>
                        <a:pt x="468069" y="73010"/>
                        <a:pt x="468674" y="69294"/>
                      </a:cubicBezTo>
                      <a:cubicBezTo>
                        <a:pt x="468983" y="66566"/>
                        <a:pt x="469078" y="63818"/>
                        <a:pt x="468958" y="61075"/>
                      </a:cubicBezTo>
                      <a:cubicBezTo>
                        <a:pt x="469101" y="55738"/>
                        <a:pt x="468585" y="50401"/>
                        <a:pt x="469795" y="45188"/>
                      </a:cubicBezTo>
                      <a:cubicBezTo>
                        <a:pt x="469988" y="43833"/>
                        <a:pt x="470029" y="42460"/>
                        <a:pt x="469919" y="41096"/>
                      </a:cubicBezTo>
                      <a:cubicBezTo>
                        <a:pt x="469919" y="30795"/>
                        <a:pt x="470079" y="20512"/>
                        <a:pt x="470026" y="10230"/>
                      </a:cubicBezTo>
                      <a:cubicBezTo>
                        <a:pt x="470088" y="7168"/>
                        <a:pt x="470741" y="4148"/>
                        <a:pt x="471947" y="1334"/>
                      </a:cubicBezTo>
                      <a:lnTo>
                        <a:pt x="471947" y="5462"/>
                      </a:lnTo>
                      <a:cubicBezTo>
                        <a:pt x="471947" y="13183"/>
                        <a:pt x="471947" y="20886"/>
                        <a:pt x="472054" y="28589"/>
                      </a:cubicBezTo>
                      <a:cubicBezTo>
                        <a:pt x="471995" y="32700"/>
                        <a:pt x="472239" y="36808"/>
                        <a:pt x="472783" y="40883"/>
                      </a:cubicBezTo>
                      <a:cubicBezTo>
                        <a:pt x="473128" y="44465"/>
                        <a:pt x="473223" y="48068"/>
                        <a:pt x="473068" y="51664"/>
                      </a:cubicBezTo>
                      <a:cubicBezTo>
                        <a:pt x="473193" y="57143"/>
                        <a:pt x="472819" y="62605"/>
                        <a:pt x="473904" y="68067"/>
                      </a:cubicBezTo>
                      <a:cubicBezTo>
                        <a:pt x="474171" y="70429"/>
                        <a:pt x="474237" y="72809"/>
                        <a:pt x="474100" y="75183"/>
                      </a:cubicBezTo>
                      <a:cubicBezTo>
                        <a:pt x="473904" y="79121"/>
                        <a:pt x="474173" y="83068"/>
                        <a:pt x="474900" y="86942"/>
                      </a:cubicBezTo>
                      <a:cubicBezTo>
                        <a:pt x="475098" y="88117"/>
                        <a:pt x="475164" y="89311"/>
                        <a:pt x="475096" y="90500"/>
                      </a:cubicBezTo>
                      <a:cubicBezTo>
                        <a:pt x="474922" y="94955"/>
                        <a:pt x="475219" y="99416"/>
                        <a:pt x="475986" y="103808"/>
                      </a:cubicBezTo>
                      <a:cubicBezTo>
                        <a:pt x="476210" y="105333"/>
                        <a:pt x="476263" y="106878"/>
                        <a:pt x="476146" y="108415"/>
                      </a:cubicBezTo>
                      <a:cubicBezTo>
                        <a:pt x="476012" y="110988"/>
                        <a:pt x="476263" y="113567"/>
                        <a:pt x="476893" y="116065"/>
                      </a:cubicBezTo>
                      <a:cubicBezTo>
                        <a:pt x="477041" y="116561"/>
                        <a:pt x="477101" y="117079"/>
                        <a:pt x="477071" y="117595"/>
                      </a:cubicBezTo>
                      <a:cubicBezTo>
                        <a:pt x="476715" y="123271"/>
                        <a:pt x="478085" y="128821"/>
                        <a:pt x="478316" y="134479"/>
                      </a:cubicBezTo>
                      <a:cubicBezTo>
                        <a:pt x="478530" y="139407"/>
                        <a:pt x="479455" y="144299"/>
                        <a:pt x="480095" y="149227"/>
                      </a:cubicBezTo>
                      <a:cubicBezTo>
                        <a:pt x="480487" y="152607"/>
                        <a:pt x="480771" y="156023"/>
                        <a:pt x="481163" y="159421"/>
                      </a:cubicBezTo>
                      <a:cubicBezTo>
                        <a:pt x="483600" y="180129"/>
                        <a:pt x="487123" y="200659"/>
                        <a:pt x="491339" y="221083"/>
                      </a:cubicBezTo>
                      <a:cubicBezTo>
                        <a:pt x="495486" y="241209"/>
                        <a:pt x="501124" y="260999"/>
                        <a:pt x="508204" y="280290"/>
                      </a:cubicBezTo>
                      <a:cubicBezTo>
                        <a:pt x="515675" y="301299"/>
                        <a:pt x="525842" y="321247"/>
                        <a:pt x="538448" y="339639"/>
                      </a:cubicBezTo>
                      <a:cubicBezTo>
                        <a:pt x="542878" y="345955"/>
                        <a:pt x="547521" y="352092"/>
                        <a:pt x="552556" y="357928"/>
                      </a:cubicBezTo>
                      <a:cubicBezTo>
                        <a:pt x="557146" y="363265"/>
                        <a:pt x="562092" y="368246"/>
                        <a:pt x="567073" y="373210"/>
                      </a:cubicBezTo>
                      <a:cubicBezTo>
                        <a:pt x="573448" y="379424"/>
                        <a:pt x="580293" y="385133"/>
                        <a:pt x="587550" y="390289"/>
                      </a:cubicBezTo>
                      <a:cubicBezTo>
                        <a:pt x="594471" y="395341"/>
                        <a:pt x="601694" y="399949"/>
                        <a:pt x="609077" y="404325"/>
                      </a:cubicBezTo>
                      <a:cubicBezTo>
                        <a:pt x="620349" y="410876"/>
                        <a:pt x="632106" y="416549"/>
                        <a:pt x="644249" y="421297"/>
                      </a:cubicBezTo>
                      <a:cubicBezTo>
                        <a:pt x="660441" y="427810"/>
                        <a:pt x="677090" y="433128"/>
                        <a:pt x="694062" y="437202"/>
                      </a:cubicBezTo>
                      <a:cubicBezTo>
                        <a:pt x="704363" y="439657"/>
                        <a:pt x="714681" y="442148"/>
                        <a:pt x="725106" y="444087"/>
                      </a:cubicBezTo>
                      <a:cubicBezTo>
                        <a:pt x="732312" y="445439"/>
                        <a:pt x="739517" y="446898"/>
                        <a:pt x="746846" y="447645"/>
                      </a:cubicBezTo>
                      <a:cubicBezTo>
                        <a:pt x="755155" y="448570"/>
                        <a:pt x="763392" y="450171"/>
                        <a:pt x="771664" y="451328"/>
                      </a:cubicBezTo>
                      <a:cubicBezTo>
                        <a:pt x="776076" y="451933"/>
                        <a:pt x="780560" y="452164"/>
                        <a:pt x="784936" y="452644"/>
                      </a:cubicBezTo>
                      <a:cubicBezTo>
                        <a:pt x="790024" y="453178"/>
                        <a:pt x="795112" y="453836"/>
                        <a:pt x="800200" y="454423"/>
                      </a:cubicBezTo>
                      <a:cubicBezTo>
                        <a:pt x="801552" y="454566"/>
                        <a:pt x="802922" y="454655"/>
                        <a:pt x="804292" y="454672"/>
                      </a:cubicBezTo>
                      <a:cubicBezTo>
                        <a:pt x="806689" y="454575"/>
                        <a:pt x="809085" y="454827"/>
                        <a:pt x="811408" y="455420"/>
                      </a:cubicBezTo>
                      <a:cubicBezTo>
                        <a:pt x="811734" y="455535"/>
                        <a:pt x="812077" y="455589"/>
                        <a:pt x="812422" y="455580"/>
                      </a:cubicBezTo>
                      <a:cubicBezTo>
                        <a:pt x="818453" y="455242"/>
                        <a:pt x="824342" y="456683"/>
                        <a:pt x="830337" y="456754"/>
                      </a:cubicBezTo>
                      <a:cubicBezTo>
                        <a:pt x="833424" y="456581"/>
                        <a:pt x="836520" y="456838"/>
                        <a:pt x="839535" y="457519"/>
                      </a:cubicBezTo>
                      <a:cubicBezTo>
                        <a:pt x="840031" y="457667"/>
                        <a:pt x="840549" y="457727"/>
                        <a:pt x="841065" y="457697"/>
                      </a:cubicBezTo>
                      <a:cubicBezTo>
                        <a:pt x="851010" y="457305"/>
                        <a:pt x="860866" y="459280"/>
                        <a:pt x="870829" y="458871"/>
                      </a:cubicBezTo>
                      <a:cubicBezTo>
                        <a:pt x="873739" y="458656"/>
                        <a:pt x="876666" y="458876"/>
                        <a:pt x="879510" y="459529"/>
                      </a:cubicBezTo>
                      <a:cubicBezTo>
                        <a:pt x="880859" y="459773"/>
                        <a:pt x="882232" y="459857"/>
                        <a:pt x="883602" y="459778"/>
                      </a:cubicBezTo>
                      <a:cubicBezTo>
                        <a:pt x="889082" y="459778"/>
                        <a:pt x="894579" y="459778"/>
                        <a:pt x="900059" y="459885"/>
                      </a:cubicBezTo>
                      <a:cubicBezTo>
                        <a:pt x="904513" y="459778"/>
                        <a:pt x="908970" y="460029"/>
                        <a:pt x="913384" y="460632"/>
                      </a:cubicBezTo>
                      <a:cubicBezTo>
                        <a:pt x="916621" y="460979"/>
                        <a:pt x="919883" y="461052"/>
                        <a:pt x="923133" y="460846"/>
                      </a:cubicBezTo>
                      <a:cubicBezTo>
                        <a:pt x="928970" y="460760"/>
                        <a:pt x="934807" y="460986"/>
                        <a:pt x="940621" y="461522"/>
                      </a:cubicBezTo>
                      <a:cubicBezTo>
                        <a:pt x="939589" y="461629"/>
                        <a:pt x="938575" y="461789"/>
                        <a:pt x="937561" y="461806"/>
                      </a:cubicBezTo>
                      <a:lnTo>
                        <a:pt x="906694" y="461949"/>
                      </a:lnTo>
                      <a:cubicBezTo>
                        <a:pt x="904636" y="461913"/>
                        <a:pt x="902578" y="462093"/>
                        <a:pt x="900557" y="462482"/>
                      </a:cubicBezTo>
                      <a:cubicBezTo>
                        <a:pt x="899043" y="462762"/>
                        <a:pt x="897506" y="462881"/>
                        <a:pt x="895967" y="462838"/>
                      </a:cubicBezTo>
                      <a:cubicBezTo>
                        <a:pt x="890985" y="462838"/>
                        <a:pt x="886022" y="462838"/>
                        <a:pt x="881040" y="462945"/>
                      </a:cubicBezTo>
                      <a:cubicBezTo>
                        <a:pt x="877618" y="462927"/>
                        <a:pt x="874200" y="463160"/>
                        <a:pt x="870811" y="463639"/>
                      </a:cubicBezTo>
                      <a:cubicBezTo>
                        <a:pt x="867400" y="463968"/>
                        <a:pt x="863970" y="464076"/>
                        <a:pt x="860546" y="463959"/>
                      </a:cubicBezTo>
                      <a:cubicBezTo>
                        <a:pt x="857119" y="463838"/>
                        <a:pt x="853691" y="464082"/>
                        <a:pt x="850316" y="464688"/>
                      </a:cubicBezTo>
                      <a:cubicBezTo>
                        <a:pt x="848450" y="464966"/>
                        <a:pt x="846561" y="465055"/>
                        <a:pt x="844677" y="464955"/>
                      </a:cubicBezTo>
                      <a:cubicBezTo>
                        <a:pt x="840565" y="464795"/>
                        <a:pt x="836450" y="465082"/>
                        <a:pt x="832401" y="465809"/>
                      </a:cubicBezTo>
                      <a:cubicBezTo>
                        <a:pt x="830876" y="466035"/>
                        <a:pt x="829332" y="466101"/>
                        <a:pt x="827793" y="466005"/>
                      </a:cubicBezTo>
                      <a:cubicBezTo>
                        <a:pt x="824707" y="465829"/>
                        <a:pt x="821609" y="466092"/>
                        <a:pt x="818596" y="466788"/>
                      </a:cubicBezTo>
                      <a:cubicBezTo>
                        <a:pt x="818101" y="466944"/>
                        <a:pt x="817582" y="467005"/>
                        <a:pt x="817066" y="466966"/>
                      </a:cubicBezTo>
                      <a:cubicBezTo>
                        <a:pt x="811391" y="466539"/>
                        <a:pt x="805787" y="467695"/>
                        <a:pt x="800200" y="468264"/>
                      </a:cubicBezTo>
                      <a:cubicBezTo>
                        <a:pt x="795290" y="468762"/>
                        <a:pt x="790327" y="469065"/>
                        <a:pt x="785416" y="469777"/>
                      </a:cubicBezTo>
                      <a:cubicBezTo>
                        <a:pt x="781378" y="470364"/>
                        <a:pt x="777286" y="470862"/>
                        <a:pt x="773194" y="471182"/>
                      </a:cubicBezTo>
                      <a:cubicBezTo>
                        <a:pt x="769458" y="471484"/>
                        <a:pt x="765722" y="471965"/>
                        <a:pt x="762004" y="472481"/>
                      </a:cubicBezTo>
                      <a:cubicBezTo>
                        <a:pt x="758624" y="472943"/>
                        <a:pt x="755279" y="473762"/>
                        <a:pt x="751881" y="474117"/>
                      </a:cubicBezTo>
                      <a:cubicBezTo>
                        <a:pt x="742541" y="475149"/>
                        <a:pt x="733308" y="476928"/>
                        <a:pt x="724075" y="478654"/>
                      </a:cubicBezTo>
                      <a:cubicBezTo>
                        <a:pt x="712315" y="480860"/>
                        <a:pt x="700609" y="483493"/>
                        <a:pt x="689063" y="486606"/>
                      </a:cubicBezTo>
                      <a:cubicBezTo>
                        <a:pt x="671320" y="491214"/>
                        <a:pt x="653939" y="497119"/>
                        <a:pt x="637061" y="504272"/>
                      </a:cubicBezTo>
                      <a:cubicBezTo>
                        <a:pt x="621276" y="510972"/>
                        <a:pt x="606203" y="519240"/>
                        <a:pt x="592069" y="528948"/>
                      </a:cubicBezTo>
                      <a:cubicBezTo>
                        <a:pt x="583147" y="535061"/>
                        <a:pt x="574784" y="541947"/>
                        <a:pt x="567073" y="549531"/>
                      </a:cubicBezTo>
                      <a:cubicBezTo>
                        <a:pt x="564778" y="551844"/>
                        <a:pt x="562483" y="554157"/>
                        <a:pt x="560153" y="556434"/>
                      </a:cubicBezTo>
                      <a:cubicBezTo>
                        <a:pt x="553214" y="563307"/>
                        <a:pt x="546908" y="570791"/>
                        <a:pt x="541312" y="578797"/>
                      </a:cubicBezTo>
                      <a:cubicBezTo>
                        <a:pt x="533346" y="589752"/>
                        <a:pt x="526335" y="601369"/>
                        <a:pt x="520355" y="613524"/>
                      </a:cubicBezTo>
                      <a:cubicBezTo>
                        <a:pt x="515516" y="623558"/>
                        <a:pt x="511181" y="633805"/>
                        <a:pt x="507350" y="644266"/>
                      </a:cubicBezTo>
                      <a:cubicBezTo>
                        <a:pt x="501720" y="659893"/>
                        <a:pt x="497032" y="675844"/>
                        <a:pt x="493314" y="692034"/>
                      </a:cubicBezTo>
                      <a:cubicBezTo>
                        <a:pt x="491143" y="701356"/>
                        <a:pt x="489275" y="710749"/>
                        <a:pt x="487514" y="720143"/>
                      </a:cubicBezTo>
                      <a:cubicBezTo>
                        <a:pt x="485753" y="729536"/>
                        <a:pt x="484383" y="738663"/>
                        <a:pt x="483137" y="747985"/>
                      </a:cubicBezTo>
                      <a:cubicBezTo>
                        <a:pt x="482088" y="755937"/>
                        <a:pt x="481163" y="763996"/>
                        <a:pt x="479971" y="771860"/>
                      </a:cubicBezTo>
                      <a:cubicBezTo>
                        <a:pt x="479259" y="776592"/>
                        <a:pt x="479811" y="781467"/>
                        <a:pt x="478281" y="786092"/>
                      </a:cubicBezTo>
                      <a:cubicBezTo>
                        <a:pt x="478241" y="791568"/>
                        <a:pt x="477788" y="797033"/>
                        <a:pt x="476929" y="802442"/>
                      </a:cubicBezTo>
                      <a:cubicBezTo>
                        <a:pt x="476253" y="809077"/>
                        <a:pt x="476733" y="815802"/>
                        <a:pt x="475310" y="822367"/>
                      </a:cubicBezTo>
                      <a:cubicBezTo>
                        <a:pt x="475233" y="822700"/>
                        <a:pt x="475192" y="823039"/>
                        <a:pt x="475185" y="823381"/>
                      </a:cubicBezTo>
                      <a:cubicBezTo>
                        <a:pt x="475452" y="830497"/>
                        <a:pt x="474349" y="837400"/>
                        <a:pt x="474064" y="844392"/>
                      </a:cubicBezTo>
                      <a:cubicBezTo>
                        <a:pt x="474128" y="849362"/>
                        <a:pt x="473856" y="854331"/>
                        <a:pt x="473246" y="859264"/>
                      </a:cubicBezTo>
                      <a:cubicBezTo>
                        <a:pt x="472927" y="862504"/>
                        <a:pt x="472851" y="865763"/>
                        <a:pt x="473015" y="869014"/>
                      </a:cubicBezTo>
                      <a:cubicBezTo>
                        <a:pt x="472872" y="874351"/>
                        <a:pt x="473370" y="879688"/>
                        <a:pt x="472178" y="884883"/>
                      </a:cubicBezTo>
                      <a:cubicBezTo>
                        <a:pt x="471988" y="886244"/>
                        <a:pt x="471940" y="887621"/>
                        <a:pt x="472036" y="888992"/>
                      </a:cubicBezTo>
                      <a:cubicBezTo>
                        <a:pt x="472036" y="898089"/>
                        <a:pt x="471995" y="907180"/>
                        <a:pt x="471912" y="916265"/>
                      </a:cubicBezTo>
                      <a:cubicBezTo>
                        <a:pt x="471947" y="917955"/>
                        <a:pt x="471965" y="919663"/>
                        <a:pt x="471965" y="92137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 sz="3400"/>
                </a:p>
              </p:txBody>
            </p:sp>
            <p:sp>
              <p:nvSpPr>
                <p:cNvPr id="120" name="图形 136"/>
                <p:cNvSpPr/>
                <p:nvPr/>
              </p:nvSpPr>
              <p:spPr>
                <a:xfrm rot="1396695">
                  <a:off x="2460154" y="3885557"/>
                  <a:ext cx="198511" cy="194386"/>
                </a:xfrm>
                <a:custGeom>
                  <a:avLst/>
                  <a:gdLst>
                    <a:gd name="connsiteX0" fmla="*/ 471965 w 941119"/>
                    <a:gd name="connsiteY0" fmla="*/ 921371 h 921549"/>
                    <a:gd name="connsiteX1" fmla="*/ 470026 w 941119"/>
                    <a:gd name="connsiteY1" fmla="*/ 907245 h 921549"/>
                    <a:gd name="connsiteX2" fmla="*/ 470026 w 941119"/>
                    <a:gd name="connsiteY2" fmla="*/ 886680 h 921549"/>
                    <a:gd name="connsiteX3" fmla="*/ 469296 w 941119"/>
                    <a:gd name="connsiteY3" fmla="*/ 873871 h 921549"/>
                    <a:gd name="connsiteX4" fmla="*/ 469012 w 941119"/>
                    <a:gd name="connsiteY4" fmla="*/ 862574 h 921549"/>
                    <a:gd name="connsiteX5" fmla="*/ 468211 w 941119"/>
                    <a:gd name="connsiteY5" fmla="*/ 849266 h 921549"/>
                    <a:gd name="connsiteX6" fmla="*/ 468016 w 941119"/>
                    <a:gd name="connsiteY6" fmla="*/ 845157 h 921549"/>
                    <a:gd name="connsiteX7" fmla="*/ 467144 w 941119"/>
                    <a:gd name="connsiteY7" fmla="*/ 830301 h 921549"/>
                    <a:gd name="connsiteX8" fmla="*/ 466966 w 941119"/>
                    <a:gd name="connsiteY8" fmla="*/ 824662 h 921549"/>
                    <a:gd name="connsiteX9" fmla="*/ 466201 w 941119"/>
                    <a:gd name="connsiteY9" fmla="*/ 815980 h 921549"/>
                    <a:gd name="connsiteX10" fmla="*/ 466041 w 941119"/>
                    <a:gd name="connsiteY10" fmla="*/ 814468 h 921549"/>
                    <a:gd name="connsiteX11" fmla="*/ 464813 w 941119"/>
                    <a:gd name="connsiteY11" fmla="*/ 796037 h 921549"/>
                    <a:gd name="connsiteX12" fmla="*/ 463176 w 941119"/>
                    <a:gd name="connsiteY12" fmla="*/ 781271 h 921549"/>
                    <a:gd name="connsiteX13" fmla="*/ 462892 w 941119"/>
                    <a:gd name="connsiteY13" fmla="*/ 778727 h 921549"/>
                    <a:gd name="connsiteX14" fmla="*/ 461113 w 941119"/>
                    <a:gd name="connsiteY14" fmla="*/ 762431 h 921549"/>
                    <a:gd name="connsiteX15" fmla="*/ 459992 w 941119"/>
                    <a:gd name="connsiteY15" fmla="*/ 753286 h 921549"/>
                    <a:gd name="connsiteX16" fmla="*/ 454904 w 941119"/>
                    <a:gd name="connsiteY16" fmla="*/ 720890 h 921549"/>
                    <a:gd name="connsiteX17" fmla="*/ 445137 w 941119"/>
                    <a:gd name="connsiteY17" fmla="*/ 676307 h 921549"/>
                    <a:gd name="connsiteX18" fmla="*/ 427524 w 941119"/>
                    <a:gd name="connsiteY18" fmla="*/ 625888 h 921549"/>
                    <a:gd name="connsiteX19" fmla="*/ 401924 w 941119"/>
                    <a:gd name="connsiteY19" fmla="*/ 580256 h 921549"/>
                    <a:gd name="connsiteX20" fmla="*/ 385378 w 941119"/>
                    <a:gd name="connsiteY20" fmla="*/ 559992 h 921549"/>
                    <a:gd name="connsiteX21" fmla="*/ 382372 w 941119"/>
                    <a:gd name="connsiteY21" fmla="*/ 556434 h 921549"/>
                    <a:gd name="connsiteX22" fmla="*/ 376554 w 941119"/>
                    <a:gd name="connsiteY22" fmla="*/ 550635 h 921549"/>
                    <a:gd name="connsiteX23" fmla="*/ 374170 w 941119"/>
                    <a:gd name="connsiteY23" fmla="*/ 548695 h 921549"/>
                    <a:gd name="connsiteX24" fmla="*/ 359404 w 941119"/>
                    <a:gd name="connsiteY24" fmla="*/ 535940 h 921549"/>
                    <a:gd name="connsiteX25" fmla="*/ 336526 w 941119"/>
                    <a:gd name="connsiteY25" fmla="*/ 520302 h 921549"/>
                    <a:gd name="connsiteX26" fmla="*/ 281909 w 941119"/>
                    <a:gd name="connsiteY26" fmla="*/ 495395 h 921549"/>
                    <a:gd name="connsiteX27" fmla="*/ 237966 w 941119"/>
                    <a:gd name="connsiteY27" fmla="*/ 482942 h 921549"/>
                    <a:gd name="connsiteX28" fmla="*/ 203239 w 941119"/>
                    <a:gd name="connsiteY28" fmla="*/ 476199 h 921549"/>
                    <a:gd name="connsiteX29" fmla="*/ 171839 w 941119"/>
                    <a:gd name="connsiteY29" fmla="*/ 471449 h 921549"/>
                    <a:gd name="connsiteX30" fmla="*/ 158585 w 941119"/>
                    <a:gd name="connsiteY30" fmla="*/ 470043 h 921549"/>
                    <a:gd name="connsiteX31" fmla="*/ 145349 w 941119"/>
                    <a:gd name="connsiteY31" fmla="*/ 468496 h 921549"/>
                    <a:gd name="connsiteX32" fmla="*/ 142306 w 941119"/>
                    <a:gd name="connsiteY32" fmla="*/ 468140 h 921549"/>
                    <a:gd name="connsiteX33" fmla="*/ 132611 w 941119"/>
                    <a:gd name="connsiteY33" fmla="*/ 467339 h 921549"/>
                    <a:gd name="connsiteX34" fmla="*/ 114180 w 941119"/>
                    <a:gd name="connsiteY34" fmla="*/ 466023 h 921549"/>
                    <a:gd name="connsiteX35" fmla="*/ 107063 w 941119"/>
                    <a:gd name="connsiteY35" fmla="*/ 465364 h 921549"/>
                    <a:gd name="connsiteX36" fmla="*/ 105533 w 941119"/>
                    <a:gd name="connsiteY36" fmla="*/ 465133 h 921549"/>
                    <a:gd name="connsiteX37" fmla="*/ 82975 w 941119"/>
                    <a:gd name="connsiteY37" fmla="*/ 463977 h 921549"/>
                    <a:gd name="connsiteX38" fmla="*/ 67604 w 941119"/>
                    <a:gd name="connsiteY38" fmla="*/ 463176 h 921549"/>
                    <a:gd name="connsiteX39" fmla="*/ 58887 w 941119"/>
                    <a:gd name="connsiteY39" fmla="*/ 462963 h 921549"/>
                    <a:gd name="connsiteX40" fmla="*/ 38374 w 941119"/>
                    <a:gd name="connsiteY40" fmla="*/ 462073 h 921549"/>
                    <a:gd name="connsiteX41" fmla="*/ 34265 w 941119"/>
                    <a:gd name="connsiteY41" fmla="*/ 461984 h 921549"/>
                    <a:gd name="connsiteX42" fmla="*/ 4892 w 941119"/>
                    <a:gd name="connsiteY42" fmla="*/ 461931 h 921549"/>
                    <a:gd name="connsiteX43" fmla="*/ 1334 w 941119"/>
                    <a:gd name="connsiteY43" fmla="*/ 461344 h 921549"/>
                    <a:gd name="connsiteX44" fmla="*/ 4394 w 941119"/>
                    <a:gd name="connsiteY44" fmla="*/ 461077 h 921549"/>
                    <a:gd name="connsiteX45" fmla="*/ 22416 w 941119"/>
                    <a:gd name="connsiteY45" fmla="*/ 460952 h 921549"/>
                    <a:gd name="connsiteX46" fmla="*/ 33090 w 941119"/>
                    <a:gd name="connsiteY46" fmla="*/ 460205 h 921549"/>
                    <a:gd name="connsiteX47" fmla="*/ 37200 w 941119"/>
                    <a:gd name="connsiteY47" fmla="*/ 460027 h 921549"/>
                    <a:gd name="connsiteX48" fmla="*/ 54688 w 941119"/>
                    <a:gd name="connsiteY48" fmla="*/ 460027 h 921549"/>
                    <a:gd name="connsiteX49" fmla="*/ 64918 w 941119"/>
                    <a:gd name="connsiteY49" fmla="*/ 459334 h 921549"/>
                    <a:gd name="connsiteX50" fmla="*/ 74151 w 941119"/>
                    <a:gd name="connsiteY50" fmla="*/ 459031 h 921549"/>
                    <a:gd name="connsiteX51" fmla="*/ 87992 w 941119"/>
                    <a:gd name="connsiteY51" fmla="*/ 458195 h 921549"/>
                    <a:gd name="connsiteX52" fmla="*/ 93116 w 941119"/>
                    <a:gd name="connsiteY52" fmla="*/ 457999 h 921549"/>
                    <a:gd name="connsiteX53" fmla="*/ 105391 w 941119"/>
                    <a:gd name="connsiteY53" fmla="*/ 457163 h 921549"/>
                    <a:gd name="connsiteX54" fmla="*/ 109501 w 941119"/>
                    <a:gd name="connsiteY54" fmla="*/ 456985 h 921549"/>
                    <a:gd name="connsiteX55" fmla="*/ 120744 w 941119"/>
                    <a:gd name="connsiteY55" fmla="*/ 456131 h 921549"/>
                    <a:gd name="connsiteX56" fmla="*/ 124302 w 941119"/>
                    <a:gd name="connsiteY56" fmla="*/ 455953 h 921549"/>
                    <a:gd name="connsiteX57" fmla="*/ 132468 w 941119"/>
                    <a:gd name="connsiteY57" fmla="*/ 455171 h 921549"/>
                    <a:gd name="connsiteX58" fmla="*/ 133998 w 941119"/>
                    <a:gd name="connsiteY58" fmla="*/ 454993 h 921549"/>
                    <a:gd name="connsiteX59" fmla="*/ 149850 w 941119"/>
                    <a:gd name="connsiteY59" fmla="*/ 453747 h 921549"/>
                    <a:gd name="connsiteX60" fmla="*/ 163050 w 941119"/>
                    <a:gd name="connsiteY60" fmla="*/ 452128 h 921549"/>
                    <a:gd name="connsiteX61" fmla="*/ 174774 w 941119"/>
                    <a:gd name="connsiteY61" fmla="*/ 450794 h 921549"/>
                    <a:gd name="connsiteX62" fmla="*/ 193543 w 941119"/>
                    <a:gd name="connsiteY62" fmla="*/ 448125 h 921549"/>
                    <a:gd name="connsiteX63" fmla="*/ 214251 w 941119"/>
                    <a:gd name="connsiteY63" fmla="*/ 444656 h 921549"/>
                    <a:gd name="connsiteX64" fmla="*/ 226367 w 941119"/>
                    <a:gd name="connsiteY64" fmla="*/ 442450 h 921549"/>
                    <a:gd name="connsiteX65" fmla="*/ 281357 w 941119"/>
                    <a:gd name="connsiteY65" fmla="*/ 427649 h 921549"/>
                    <a:gd name="connsiteX66" fmla="*/ 326634 w 941119"/>
                    <a:gd name="connsiteY66" fmla="*/ 408079 h 921549"/>
                    <a:gd name="connsiteX67" fmla="*/ 363425 w 941119"/>
                    <a:gd name="connsiteY67" fmla="*/ 383724 h 921549"/>
                    <a:gd name="connsiteX68" fmla="*/ 387834 w 941119"/>
                    <a:gd name="connsiteY68" fmla="*/ 360205 h 921549"/>
                    <a:gd name="connsiteX69" fmla="*/ 411708 w 941119"/>
                    <a:gd name="connsiteY69" fmla="*/ 327470 h 921549"/>
                    <a:gd name="connsiteX70" fmla="*/ 423681 w 941119"/>
                    <a:gd name="connsiteY70" fmla="*/ 305321 h 921549"/>
                    <a:gd name="connsiteX71" fmla="*/ 440138 w 941119"/>
                    <a:gd name="connsiteY71" fmla="*/ 262624 h 921549"/>
                    <a:gd name="connsiteX72" fmla="*/ 450527 w 941119"/>
                    <a:gd name="connsiteY72" fmla="*/ 222915 h 921549"/>
                    <a:gd name="connsiteX73" fmla="*/ 455082 w 941119"/>
                    <a:gd name="connsiteY73" fmla="*/ 200286 h 921549"/>
                    <a:gd name="connsiteX74" fmla="*/ 458640 w 941119"/>
                    <a:gd name="connsiteY74" fmla="*/ 177514 h 921549"/>
                    <a:gd name="connsiteX75" fmla="*/ 460419 w 941119"/>
                    <a:gd name="connsiteY75" fmla="*/ 166840 h 921549"/>
                    <a:gd name="connsiteX76" fmla="*/ 461415 w 941119"/>
                    <a:gd name="connsiteY76" fmla="*/ 158176 h 921549"/>
                    <a:gd name="connsiteX77" fmla="*/ 462803 w 941119"/>
                    <a:gd name="connsiteY77" fmla="*/ 144922 h 921549"/>
                    <a:gd name="connsiteX78" fmla="*/ 464422 w 941119"/>
                    <a:gd name="connsiteY78" fmla="*/ 130155 h 921549"/>
                    <a:gd name="connsiteX79" fmla="*/ 464689 w 941119"/>
                    <a:gd name="connsiteY79" fmla="*/ 128643 h 921549"/>
                    <a:gd name="connsiteX80" fmla="*/ 465881 w 941119"/>
                    <a:gd name="connsiteY80" fmla="*/ 110728 h 921549"/>
                    <a:gd name="connsiteX81" fmla="*/ 466557 w 941119"/>
                    <a:gd name="connsiteY81" fmla="*/ 104110 h 921549"/>
                    <a:gd name="connsiteX82" fmla="*/ 466788 w 941119"/>
                    <a:gd name="connsiteY82" fmla="*/ 102580 h 921549"/>
                    <a:gd name="connsiteX83" fmla="*/ 467944 w 941119"/>
                    <a:gd name="connsiteY83" fmla="*/ 80538 h 921549"/>
                    <a:gd name="connsiteX84" fmla="*/ 468674 w 941119"/>
                    <a:gd name="connsiteY84" fmla="*/ 69294 h 921549"/>
                    <a:gd name="connsiteX85" fmla="*/ 468958 w 941119"/>
                    <a:gd name="connsiteY85" fmla="*/ 61075 h 921549"/>
                    <a:gd name="connsiteX86" fmla="*/ 469795 w 941119"/>
                    <a:gd name="connsiteY86" fmla="*/ 45188 h 921549"/>
                    <a:gd name="connsiteX87" fmla="*/ 469919 w 941119"/>
                    <a:gd name="connsiteY87" fmla="*/ 41096 h 921549"/>
                    <a:gd name="connsiteX88" fmla="*/ 470026 w 941119"/>
                    <a:gd name="connsiteY88" fmla="*/ 10230 h 921549"/>
                    <a:gd name="connsiteX89" fmla="*/ 471947 w 941119"/>
                    <a:gd name="connsiteY89" fmla="*/ 1334 h 921549"/>
                    <a:gd name="connsiteX90" fmla="*/ 471947 w 941119"/>
                    <a:gd name="connsiteY90" fmla="*/ 5462 h 921549"/>
                    <a:gd name="connsiteX91" fmla="*/ 472054 w 941119"/>
                    <a:gd name="connsiteY91" fmla="*/ 28589 h 921549"/>
                    <a:gd name="connsiteX92" fmla="*/ 472783 w 941119"/>
                    <a:gd name="connsiteY92" fmla="*/ 40883 h 921549"/>
                    <a:gd name="connsiteX93" fmla="*/ 473068 w 941119"/>
                    <a:gd name="connsiteY93" fmla="*/ 51664 h 921549"/>
                    <a:gd name="connsiteX94" fmla="*/ 473904 w 941119"/>
                    <a:gd name="connsiteY94" fmla="*/ 68067 h 921549"/>
                    <a:gd name="connsiteX95" fmla="*/ 474100 w 941119"/>
                    <a:gd name="connsiteY95" fmla="*/ 75183 h 921549"/>
                    <a:gd name="connsiteX96" fmla="*/ 474900 w 941119"/>
                    <a:gd name="connsiteY96" fmla="*/ 86942 h 921549"/>
                    <a:gd name="connsiteX97" fmla="*/ 475096 w 941119"/>
                    <a:gd name="connsiteY97" fmla="*/ 90500 h 921549"/>
                    <a:gd name="connsiteX98" fmla="*/ 475986 w 941119"/>
                    <a:gd name="connsiteY98" fmla="*/ 103808 h 921549"/>
                    <a:gd name="connsiteX99" fmla="*/ 476146 w 941119"/>
                    <a:gd name="connsiteY99" fmla="*/ 108415 h 921549"/>
                    <a:gd name="connsiteX100" fmla="*/ 476893 w 941119"/>
                    <a:gd name="connsiteY100" fmla="*/ 116065 h 921549"/>
                    <a:gd name="connsiteX101" fmla="*/ 477071 w 941119"/>
                    <a:gd name="connsiteY101" fmla="*/ 117595 h 921549"/>
                    <a:gd name="connsiteX102" fmla="*/ 478316 w 941119"/>
                    <a:gd name="connsiteY102" fmla="*/ 134479 h 921549"/>
                    <a:gd name="connsiteX103" fmla="*/ 480095 w 941119"/>
                    <a:gd name="connsiteY103" fmla="*/ 149227 h 921549"/>
                    <a:gd name="connsiteX104" fmla="*/ 481163 w 941119"/>
                    <a:gd name="connsiteY104" fmla="*/ 159421 h 921549"/>
                    <a:gd name="connsiteX105" fmla="*/ 491339 w 941119"/>
                    <a:gd name="connsiteY105" fmla="*/ 221083 h 921549"/>
                    <a:gd name="connsiteX106" fmla="*/ 508204 w 941119"/>
                    <a:gd name="connsiteY106" fmla="*/ 280290 h 921549"/>
                    <a:gd name="connsiteX107" fmla="*/ 538448 w 941119"/>
                    <a:gd name="connsiteY107" fmla="*/ 339639 h 921549"/>
                    <a:gd name="connsiteX108" fmla="*/ 552556 w 941119"/>
                    <a:gd name="connsiteY108" fmla="*/ 357928 h 921549"/>
                    <a:gd name="connsiteX109" fmla="*/ 567073 w 941119"/>
                    <a:gd name="connsiteY109" fmla="*/ 373210 h 921549"/>
                    <a:gd name="connsiteX110" fmla="*/ 587550 w 941119"/>
                    <a:gd name="connsiteY110" fmla="*/ 390289 h 921549"/>
                    <a:gd name="connsiteX111" fmla="*/ 609077 w 941119"/>
                    <a:gd name="connsiteY111" fmla="*/ 404325 h 921549"/>
                    <a:gd name="connsiteX112" fmla="*/ 644249 w 941119"/>
                    <a:gd name="connsiteY112" fmla="*/ 421297 h 921549"/>
                    <a:gd name="connsiteX113" fmla="*/ 694062 w 941119"/>
                    <a:gd name="connsiteY113" fmla="*/ 437202 h 921549"/>
                    <a:gd name="connsiteX114" fmla="*/ 725106 w 941119"/>
                    <a:gd name="connsiteY114" fmla="*/ 444087 h 921549"/>
                    <a:gd name="connsiteX115" fmla="*/ 746846 w 941119"/>
                    <a:gd name="connsiteY115" fmla="*/ 447645 h 921549"/>
                    <a:gd name="connsiteX116" fmla="*/ 771664 w 941119"/>
                    <a:gd name="connsiteY116" fmla="*/ 451328 h 921549"/>
                    <a:gd name="connsiteX117" fmla="*/ 784936 w 941119"/>
                    <a:gd name="connsiteY117" fmla="*/ 452644 h 921549"/>
                    <a:gd name="connsiteX118" fmla="*/ 800200 w 941119"/>
                    <a:gd name="connsiteY118" fmla="*/ 454423 h 921549"/>
                    <a:gd name="connsiteX119" fmla="*/ 804292 w 941119"/>
                    <a:gd name="connsiteY119" fmla="*/ 454672 h 921549"/>
                    <a:gd name="connsiteX120" fmla="*/ 811408 w 941119"/>
                    <a:gd name="connsiteY120" fmla="*/ 455420 h 921549"/>
                    <a:gd name="connsiteX121" fmla="*/ 812422 w 941119"/>
                    <a:gd name="connsiteY121" fmla="*/ 455580 h 921549"/>
                    <a:gd name="connsiteX122" fmla="*/ 830337 w 941119"/>
                    <a:gd name="connsiteY122" fmla="*/ 456754 h 921549"/>
                    <a:gd name="connsiteX123" fmla="*/ 839535 w 941119"/>
                    <a:gd name="connsiteY123" fmla="*/ 457519 h 921549"/>
                    <a:gd name="connsiteX124" fmla="*/ 841065 w 941119"/>
                    <a:gd name="connsiteY124" fmla="*/ 457697 h 921549"/>
                    <a:gd name="connsiteX125" fmla="*/ 870829 w 941119"/>
                    <a:gd name="connsiteY125" fmla="*/ 458871 h 921549"/>
                    <a:gd name="connsiteX126" fmla="*/ 879510 w 941119"/>
                    <a:gd name="connsiteY126" fmla="*/ 459529 h 921549"/>
                    <a:gd name="connsiteX127" fmla="*/ 883602 w 941119"/>
                    <a:gd name="connsiteY127" fmla="*/ 459778 h 921549"/>
                    <a:gd name="connsiteX128" fmla="*/ 900059 w 941119"/>
                    <a:gd name="connsiteY128" fmla="*/ 459885 h 921549"/>
                    <a:gd name="connsiteX129" fmla="*/ 913384 w 941119"/>
                    <a:gd name="connsiteY129" fmla="*/ 460632 h 921549"/>
                    <a:gd name="connsiteX130" fmla="*/ 923133 w 941119"/>
                    <a:gd name="connsiteY130" fmla="*/ 460846 h 921549"/>
                    <a:gd name="connsiteX131" fmla="*/ 940621 w 941119"/>
                    <a:gd name="connsiteY131" fmla="*/ 461522 h 921549"/>
                    <a:gd name="connsiteX132" fmla="*/ 937561 w 941119"/>
                    <a:gd name="connsiteY132" fmla="*/ 461806 h 921549"/>
                    <a:gd name="connsiteX133" fmla="*/ 906694 w 941119"/>
                    <a:gd name="connsiteY133" fmla="*/ 461949 h 921549"/>
                    <a:gd name="connsiteX134" fmla="*/ 900557 w 941119"/>
                    <a:gd name="connsiteY134" fmla="*/ 462482 h 921549"/>
                    <a:gd name="connsiteX135" fmla="*/ 895967 w 941119"/>
                    <a:gd name="connsiteY135" fmla="*/ 462838 h 921549"/>
                    <a:gd name="connsiteX136" fmla="*/ 881040 w 941119"/>
                    <a:gd name="connsiteY136" fmla="*/ 462945 h 921549"/>
                    <a:gd name="connsiteX137" fmla="*/ 870811 w 941119"/>
                    <a:gd name="connsiteY137" fmla="*/ 463639 h 921549"/>
                    <a:gd name="connsiteX138" fmla="*/ 860546 w 941119"/>
                    <a:gd name="connsiteY138" fmla="*/ 463959 h 921549"/>
                    <a:gd name="connsiteX139" fmla="*/ 850316 w 941119"/>
                    <a:gd name="connsiteY139" fmla="*/ 464688 h 921549"/>
                    <a:gd name="connsiteX140" fmla="*/ 844677 w 941119"/>
                    <a:gd name="connsiteY140" fmla="*/ 464955 h 921549"/>
                    <a:gd name="connsiteX141" fmla="*/ 832401 w 941119"/>
                    <a:gd name="connsiteY141" fmla="*/ 465809 h 921549"/>
                    <a:gd name="connsiteX142" fmla="*/ 827793 w 941119"/>
                    <a:gd name="connsiteY142" fmla="*/ 466005 h 921549"/>
                    <a:gd name="connsiteX143" fmla="*/ 818596 w 941119"/>
                    <a:gd name="connsiteY143" fmla="*/ 466788 h 921549"/>
                    <a:gd name="connsiteX144" fmla="*/ 817066 w 941119"/>
                    <a:gd name="connsiteY144" fmla="*/ 466966 h 921549"/>
                    <a:gd name="connsiteX145" fmla="*/ 800200 w 941119"/>
                    <a:gd name="connsiteY145" fmla="*/ 468264 h 921549"/>
                    <a:gd name="connsiteX146" fmla="*/ 785416 w 941119"/>
                    <a:gd name="connsiteY146" fmla="*/ 469777 h 921549"/>
                    <a:gd name="connsiteX147" fmla="*/ 773194 w 941119"/>
                    <a:gd name="connsiteY147" fmla="*/ 471182 h 921549"/>
                    <a:gd name="connsiteX148" fmla="*/ 762004 w 941119"/>
                    <a:gd name="connsiteY148" fmla="*/ 472481 h 921549"/>
                    <a:gd name="connsiteX149" fmla="*/ 751881 w 941119"/>
                    <a:gd name="connsiteY149" fmla="*/ 474117 h 921549"/>
                    <a:gd name="connsiteX150" fmla="*/ 724075 w 941119"/>
                    <a:gd name="connsiteY150" fmla="*/ 478654 h 921549"/>
                    <a:gd name="connsiteX151" fmla="*/ 689063 w 941119"/>
                    <a:gd name="connsiteY151" fmla="*/ 486606 h 921549"/>
                    <a:gd name="connsiteX152" fmla="*/ 637061 w 941119"/>
                    <a:gd name="connsiteY152" fmla="*/ 504272 h 921549"/>
                    <a:gd name="connsiteX153" fmla="*/ 592069 w 941119"/>
                    <a:gd name="connsiteY153" fmla="*/ 528948 h 921549"/>
                    <a:gd name="connsiteX154" fmla="*/ 567073 w 941119"/>
                    <a:gd name="connsiteY154" fmla="*/ 549531 h 921549"/>
                    <a:gd name="connsiteX155" fmla="*/ 560153 w 941119"/>
                    <a:gd name="connsiteY155" fmla="*/ 556434 h 921549"/>
                    <a:gd name="connsiteX156" fmla="*/ 541312 w 941119"/>
                    <a:gd name="connsiteY156" fmla="*/ 578797 h 921549"/>
                    <a:gd name="connsiteX157" fmla="*/ 520355 w 941119"/>
                    <a:gd name="connsiteY157" fmla="*/ 613524 h 921549"/>
                    <a:gd name="connsiteX158" fmla="*/ 507350 w 941119"/>
                    <a:gd name="connsiteY158" fmla="*/ 644266 h 921549"/>
                    <a:gd name="connsiteX159" fmla="*/ 493314 w 941119"/>
                    <a:gd name="connsiteY159" fmla="*/ 692034 h 921549"/>
                    <a:gd name="connsiteX160" fmla="*/ 487514 w 941119"/>
                    <a:gd name="connsiteY160" fmla="*/ 720143 h 921549"/>
                    <a:gd name="connsiteX161" fmla="*/ 483137 w 941119"/>
                    <a:gd name="connsiteY161" fmla="*/ 747985 h 921549"/>
                    <a:gd name="connsiteX162" fmla="*/ 479971 w 941119"/>
                    <a:gd name="connsiteY162" fmla="*/ 771860 h 921549"/>
                    <a:gd name="connsiteX163" fmla="*/ 478281 w 941119"/>
                    <a:gd name="connsiteY163" fmla="*/ 786092 h 921549"/>
                    <a:gd name="connsiteX164" fmla="*/ 476929 w 941119"/>
                    <a:gd name="connsiteY164" fmla="*/ 802442 h 921549"/>
                    <a:gd name="connsiteX165" fmla="*/ 475310 w 941119"/>
                    <a:gd name="connsiteY165" fmla="*/ 822367 h 921549"/>
                    <a:gd name="connsiteX166" fmla="*/ 475185 w 941119"/>
                    <a:gd name="connsiteY166" fmla="*/ 823381 h 921549"/>
                    <a:gd name="connsiteX167" fmla="*/ 474064 w 941119"/>
                    <a:gd name="connsiteY167" fmla="*/ 844392 h 921549"/>
                    <a:gd name="connsiteX168" fmla="*/ 473246 w 941119"/>
                    <a:gd name="connsiteY168" fmla="*/ 859264 h 921549"/>
                    <a:gd name="connsiteX169" fmla="*/ 473015 w 941119"/>
                    <a:gd name="connsiteY169" fmla="*/ 869014 h 921549"/>
                    <a:gd name="connsiteX170" fmla="*/ 472178 w 941119"/>
                    <a:gd name="connsiteY170" fmla="*/ 884883 h 921549"/>
                    <a:gd name="connsiteX171" fmla="*/ 472036 w 941119"/>
                    <a:gd name="connsiteY171" fmla="*/ 888992 h 921549"/>
                    <a:gd name="connsiteX172" fmla="*/ 471912 w 941119"/>
                    <a:gd name="connsiteY172" fmla="*/ 916265 h 921549"/>
                    <a:gd name="connsiteX173" fmla="*/ 471965 w 941119"/>
                    <a:gd name="connsiteY173" fmla="*/ 921371 h 9215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</a:cxnLst>
                  <a:rect l="l" t="t" r="r" b="b"/>
                  <a:pathLst>
                    <a:path w="941119" h="921549">
                      <a:moveTo>
                        <a:pt x="471965" y="921371"/>
                      </a:moveTo>
                      <a:cubicBezTo>
                        <a:pt x="470378" y="916840"/>
                        <a:pt x="469718" y="912036"/>
                        <a:pt x="470026" y="907245"/>
                      </a:cubicBezTo>
                      <a:cubicBezTo>
                        <a:pt x="470026" y="900396"/>
                        <a:pt x="470026" y="893529"/>
                        <a:pt x="470026" y="886680"/>
                      </a:cubicBezTo>
                      <a:cubicBezTo>
                        <a:pt x="470102" y="882398"/>
                        <a:pt x="469859" y="878115"/>
                        <a:pt x="469296" y="873871"/>
                      </a:cubicBezTo>
                      <a:cubicBezTo>
                        <a:pt x="468951" y="870115"/>
                        <a:pt x="468857" y="866342"/>
                        <a:pt x="469012" y="862574"/>
                      </a:cubicBezTo>
                      <a:cubicBezTo>
                        <a:pt x="469012" y="858126"/>
                        <a:pt x="469279" y="853678"/>
                        <a:pt x="468211" y="849266"/>
                      </a:cubicBezTo>
                      <a:cubicBezTo>
                        <a:pt x="468003" y="847907"/>
                        <a:pt x="467937" y="846530"/>
                        <a:pt x="468016" y="845157"/>
                      </a:cubicBezTo>
                      <a:cubicBezTo>
                        <a:pt x="467891" y="840211"/>
                        <a:pt x="468229" y="835229"/>
                        <a:pt x="467144" y="830301"/>
                      </a:cubicBezTo>
                      <a:cubicBezTo>
                        <a:pt x="466896" y="828432"/>
                        <a:pt x="466838" y="826542"/>
                        <a:pt x="466966" y="824662"/>
                      </a:cubicBezTo>
                      <a:cubicBezTo>
                        <a:pt x="467130" y="821746"/>
                        <a:pt x="466872" y="818823"/>
                        <a:pt x="466201" y="815980"/>
                      </a:cubicBezTo>
                      <a:cubicBezTo>
                        <a:pt x="466059" y="815489"/>
                        <a:pt x="466005" y="814977"/>
                        <a:pt x="466041" y="814468"/>
                      </a:cubicBezTo>
                      <a:cubicBezTo>
                        <a:pt x="466414" y="808277"/>
                        <a:pt x="465027" y="802192"/>
                        <a:pt x="464813" y="796037"/>
                      </a:cubicBezTo>
                      <a:cubicBezTo>
                        <a:pt x="464635" y="791091"/>
                        <a:pt x="463746" y="786199"/>
                        <a:pt x="463176" y="781271"/>
                      </a:cubicBezTo>
                      <a:cubicBezTo>
                        <a:pt x="463038" y="780428"/>
                        <a:pt x="462943" y="779579"/>
                        <a:pt x="462892" y="778727"/>
                      </a:cubicBezTo>
                      <a:cubicBezTo>
                        <a:pt x="462629" y="773263"/>
                        <a:pt x="462034" y="767821"/>
                        <a:pt x="461113" y="762431"/>
                      </a:cubicBezTo>
                      <a:cubicBezTo>
                        <a:pt x="460686" y="759388"/>
                        <a:pt x="460401" y="756329"/>
                        <a:pt x="459992" y="753286"/>
                      </a:cubicBezTo>
                      <a:cubicBezTo>
                        <a:pt x="458498" y="742452"/>
                        <a:pt x="456754" y="731671"/>
                        <a:pt x="454904" y="720890"/>
                      </a:cubicBezTo>
                      <a:cubicBezTo>
                        <a:pt x="452420" y="705871"/>
                        <a:pt x="449159" y="690989"/>
                        <a:pt x="445137" y="676307"/>
                      </a:cubicBezTo>
                      <a:cubicBezTo>
                        <a:pt x="440458" y="659107"/>
                        <a:pt x="434573" y="642259"/>
                        <a:pt x="427524" y="625888"/>
                      </a:cubicBezTo>
                      <a:cubicBezTo>
                        <a:pt x="420559" y="609848"/>
                        <a:pt x="411982" y="594559"/>
                        <a:pt x="401924" y="580256"/>
                      </a:cubicBezTo>
                      <a:cubicBezTo>
                        <a:pt x="396960" y="573068"/>
                        <a:pt x="391427" y="566292"/>
                        <a:pt x="385378" y="559992"/>
                      </a:cubicBezTo>
                      <a:cubicBezTo>
                        <a:pt x="384293" y="558889"/>
                        <a:pt x="383333" y="557680"/>
                        <a:pt x="382372" y="556434"/>
                      </a:cubicBezTo>
                      <a:cubicBezTo>
                        <a:pt x="380666" y="554280"/>
                        <a:pt x="378714" y="552333"/>
                        <a:pt x="376554" y="550635"/>
                      </a:cubicBezTo>
                      <a:cubicBezTo>
                        <a:pt x="375722" y="550037"/>
                        <a:pt x="374925" y="549389"/>
                        <a:pt x="374170" y="548695"/>
                      </a:cubicBezTo>
                      <a:cubicBezTo>
                        <a:pt x="369525" y="544134"/>
                        <a:pt x="364594" y="539873"/>
                        <a:pt x="359404" y="535940"/>
                      </a:cubicBezTo>
                      <a:cubicBezTo>
                        <a:pt x="352144" y="530209"/>
                        <a:pt x="344501" y="524984"/>
                        <a:pt x="336526" y="520302"/>
                      </a:cubicBezTo>
                      <a:cubicBezTo>
                        <a:pt x="319182" y="510227"/>
                        <a:pt x="300888" y="501885"/>
                        <a:pt x="281909" y="495395"/>
                      </a:cubicBezTo>
                      <a:cubicBezTo>
                        <a:pt x="267490" y="490476"/>
                        <a:pt x="252821" y="486320"/>
                        <a:pt x="237966" y="482942"/>
                      </a:cubicBezTo>
                      <a:cubicBezTo>
                        <a:pt x="226473" y="480291"/>
                        <a:pt x="214927" y="477853"/>
                        <a:pt x="203239" y="476199"/>
                      </a:cubicBezTo>
                      <a:cubicBezTo>
                        <a:pt x="192760" y="474722"/>
                        <a:pt x="182335" y="472641"/>
                        <a:pt x="171839" y="471449"/>
                      </a:cubicBezTo>
                      <a:cubicBezTo>
                        <a:pt x="167444" y="470933"/>
                        <a:pt x="162943" y="470239"/>
                        <a:pt x="158585" y="470043"/>
                      </a:cubicBezTo>
                      <a:cubicBezTo>
                        <a:pt x="154226" y="469848"/>
                        <a:pt x="149690" y="469047"/>
                        <a:pt x="145349" y="468496"/>
                      </a:cubicBezTo>
                      <a:cubicBezTo>
                        <a:pt x="144341" y="468325"/>
                        <a:pt x="143326" y="468206"/>
                        <a:pt x="142306" y="468140"/>
                      </a:cubicBezTo>
                      <a:cubicBezTo>
                        <a:pt x="139033" y="468140"/>
                        <a:pt x="135795" y="467410"/>
                        <a:pt x="132611" y="467339"/>
                      </a:cubicBezTo>
                      <a:cubicBezTo>
                        <a:pt x="126420" y="467197"/>
                        <a:pt x="120353" y="465863"/>
                        <a:pt x="114180" y="466023"/>
                      </a:cubicBezTo>
                      <a:cubicBezTo>
                        <a:pt x="111788" y="466194"/>
                        <a:pt x="109383" y="465971"/>
                        <a:pt x="107063" y="465364"/>
                      </a:cubicBezTo>
                      <a:cubicBezTo>
                        <a:pt x="106570" y="465201"/>
                        <a:pt x="106053" y="465123"/>
                        <a:pt x="105533" y="465133"/>
                      </a:cubicBezTo>
                      <a:cubicBezTo>
                        <a:pt x="97972" y="465489"/>
                        <a:pt x="90518" y="464101"/>
                        <a:pt x="82975" y="463977"/>
                      </a:cubicBezTo>
                      <a:cubicBezTo>
                        <a:pt x="77838" y="464155"/>
                        <a:pt x="72695" y="463886"/>
                        <a:pt x="67604" y="463176"/>
                      </a:cubicBezTo>
                      <a:cubicBezTo>
                        <a:pt x="64708" y="462883"/>
                        <a:pt x="61794" y="462812"/>
                        <a:pt x="58887" y="462963"/>
                      </a:cubicBezTo>
                      <a:cubicBezTo>
                        <a:pt x="52037" y="462767"/>
                        <a:pt x="45170" y="463425"/>
                        <a:pt x="38374" y="462073"/>
                      </a:cubicBezTo>
                      <a:cubicBezTo>
                        <a:pt x="37010" y="461918"/>
                        <a:pt x="35634" y="461888"/>
                        <a:pt x="34265" y="461984"/>
                      </a:cubicBezTo>
                      <a:lnTo>
                        <a:pt x="4892" y="461931"/>
                      </a:lnTo>
                      <a:cubicBezTo>
                        <a:pt x="3677" y="462016"/>
                        <a:pt x="2458" y="461815"/>
                        <a:pt x="1334" y="461344"/>
                      </a:cubicBezTo>
                      <a:cubicBezTo>
                        <a:pt x="2348" y="461255"/>
                        <a:pt x="3380" y="461095"/>
                        <a:pt x="4394" y="461077"/>
                      </a:cubicBezTo>
                      <a:lnTo>
                        <a:pt x="22416" y="460952"/>
                      </a:lnTo>
                      <a:cubicBezTo>
                        <a:pt x="25991" y="461127"/>
                        <a:pt x="29574" y="460876"/>
                        <a:pt x="33090" y="460205"/>
                      </a:cubicBezTo>
                      <a:cubicBezTo>
                        <a:pt x="34449" y="459994"/>
                        <a:pt x="35828" y="459935"/>
                        <a:pt x="37200" y="460027"/>
                      </a:cubicBezTo>
                      <a:cubicBezTo>
                        <a:pt x="43035" y="460027"/>
                        <a:pt x="48853" y="460027"/>
                        <a:pt x="54688" y="460027"/>
                      </a:cubicBezTo>
                      <a:cubicBezTo>
                        <a:pt x="58111" y="460079"/>
                        <a:pt x="61533" y="459848"/>
                        <a:pt x="64918" y="459334"/>
                      </a:cubicBezTo>
                      <a:cubicBezTo>
                        <a:pt x="67984" y="459010"/>
                        <a:pt x="71070" y="458908"/>
                        <a:pt x="74151" y="459031"/>
                      </a:cubicBezTo>
                      <a:cubicBezTo>
                        <a:pt x="78781" y="459232"/>
                        <a:pt x="83420" y="458953"/>
                        <a:pt x="87992" y="458195"/>
                      </a:cubicBezTo>
                      <a:cubicBezTo>
                        <a:pt x="89689" y="457960"/>
                        <a:pt x="91405" y="457894"/>
                        <a:pt x="93116" y="457999"/>
                      </a:cubicBezTo>
                      <a:cubicBezTo>
                        <a:pt x="97226" y="458202"/>
                        <a:pt x="101346" y="457921"/>
                        <a:pt x="105391" y="457163"/>
                      </a:cubicBezTo>
                      <a:cubicBezTo>
                        <a:pt x="106750" y="456951"/>
                        <a:pt x="108129" y="456891"/>
                        <a:pt x="109501" y="456985"/>
                      </a:cubicBezTo>
                      <a:cubicBezTo>
                        <a:pt x="113269" y="457163"/>
                        <a:pt x="117046" y="456877"/>
                        <a:pt x="120744" y="456131"/>
                      </a:cubicBezTo>
                      <a:cubicBezTo>
                        <a:pt x="121919" y="455930"/>
                        <a:pt x="123113" y="455870"/>
                        <a:pt x="124302" y="455953"/>
                      </a:cubicBezTo>
                      <a:cubicBezTo>
                        <a:pt x="127048" y="456103"/>
                        <a:pt x="129801" y="455839"/>
                        <a:pt x="132468" y="455171"/>
                      </a:cubicBezTo>
                      <a:cubicBezTo>
                        <a:pt x="132964" y="455021"/>
                        <a:pt x="133482" y="454962"/>
                        <a:pt x="133998" y="454993"/>
                      </a:cubicBezTo>
                      <a:cubicBezTo>
                        <a:pt x="139335" y="455384"/>
                        <a:pt x="144530" y="453907"/>
                        <a:pt x="149850" y="453747"/>
                      </a:cubicBezTo>
                      <a:cubicBezTo>
                        <a:pt x="154262" y="453623"/>
                        <a:pt x="158745" y="452680"/>
                        <a:pt x="163050" y="452128"/>
                      </a:cubicBezTo>
                      <a:cubicBezTo>
                        <a:pt x="166964" y="451648"/>
                        <a:pt x="170878" y="451310"/>
                        <a:pt x="174774" y="450794"/>
                      </a:cubicBezTo>
                      <a:cubicBezTo>
                        <a:pt x="181036" y="449940"/>
                        <a:pt x="187228" y="448926"/>
                        <a:pt x="193543" y="448125"/>
                      </a:cubicBezTo>
                      <a:cubicBezTo>
                        <a:pt x="200499" y="447254"/>
                        <a:pt x="207384" y="445973"/>
                        <a:pt x="214251" y="444656"/>
                      </a:cubicBezTo>
                      <a:cubicBezTo>
                        <a:pt x="218290" y="443874"/>
                        <a:pt x="222364" y="443322"/>
                        <a:pt x="226367" y="442450"/>
                      </a:cubicBezTo>
                      <a:cubicBezTo>
                        <a:pt x="244963" y="438563"/>
                        <a:pt x="263323" y="433621"/>
                        <a:pt x="281357" y="427649"/>
                      </a:cubicBezTo>
                      <a:cubicBezTo>
                        <a:pt x="296960" y="422374"/>
                        <a:pt x="312103" y="415829"/>
                        <a:pt x="326634" y="408079"/>
                      </a:cubicBezTo>
                      <a:cubicBezTo>
                        <a:pt x="339643" y="401148"/>
                        <a:pt x="351963" y="392993"/>
                        <a:pt x="363425" y="383724"/>
                      </a:cubicBezTo>
                      <a:cubicBezTo>
                        <a:pt x="372173" y="376544"/>
                        <a:pt x="380335" y="368680"/>
                        <a:pt x="387834" y="360205"/>
                      </a:cubicBezTo>
                      <a:cubicBezTo>
                        <a:pt x="396875" y="350126"/>
                        <a:pt x="404875" y="339159"/>
                        <a:pt x="411708" y="327470"/>
                      </a:cubicBezTo>
                      <a:cubicBezTo>
                        <a:pt x="415925" y="320212"/>
                        <a:pt x="420195" y="312971"/>
                        <a:pt x="423681" y="305321"/>
                      </a:cubicBezTo>
                      <a:cubicBezTo>
                        <a:pt x="430088" y="291460"/>
                        <a:pt x="435585" y="277198"/>
                        <a:pt x="440138" y="262624"/>
                      </a:cubicBezTo>
                      <a:cubicBezTo>
                        <a:pt x="444158" y="249530"/>
                        <a:pt x="447699" y="236329"/>
                        <a:pt x="450527" y="222915"/>
                      </a:cubicBezTo>
                      <a:cubicBezTo>
                        <a:pt x="452129" y="215390"/>
                        <a:pt x="453801" y="207882"/>
                        <a:pt x="455082" y="200286"/>
                      </a:cubicBezTo>
                      <a:cubicBezTo>
                        <a:pt x="456363" y="192689"/>
                        <a:pt x="457448" y="185110"/>
                        <a:pt x="458640" y="177514"/>
                      </a:cubicBezTo>
                      <a:cubicBezTo>
                        <a:pt x="459191" y="173956"/>
                        <a:pt x="459743" y="170398"/>
                        <a:pt x="460419" y="166840"/>
                      </a:cubicBezTo>
                      <a:cubicBezTo>
                        <a:pt x="460917" y="163975"/>
                        <a:pt x="460881" y="161058"/>
                        <a:pt x="461415" y="158176"/>
                      </a:cubicBezTo>
                      <a:cubicBezTo>
                        <a:pt x="462234" y="153817"/>
                        <a:pt x="462340" y="149280"/>
                        <a:pt x="462803" y="144922"/>
                      </a:cubicBezTo>
                      <a:cubicBezTo>
                        <a:pt x="463319" y="139994"/>
                        <a:pt x="463870" y="135083"/>
                        <a:pt x="464422" y="130155"/>
                      </a:cubicBezTo>
                      <a:cubicBezTo>
                        <a:pt x="464562" y="129662"/>
                        <a:pt x="464651" y="129155"/>
                        <a:pt x="464689" y="128643"/>
                      </a:cubicBezTo>
                      <a:cubicBezTo>
                        <a:pt x="464368" y="122630"/>
                        <a:pt x="466005" y="116741"/>
                        <a:pt x="465881" y="110728"/>
                      </a:cubicBezTo>
                      <a:cubicBezTo>
                        <a:pt x="465758" y="108500"/>
                        <a:pt x="465987" y="106267"/>
                        <a:pt x="466557" y="104110"/>
                      </a:cubicBezTo>
                      <a:cubicBezTo>
                        <a:pt x="466720" y="103617"/>
                        <a:pt x="466799" y="103100"/>
                        <a:pt x="466788" y="102580"/>
                      </a:cubicBezTo>
                      <a:cubicBezTo>
                        <a:pt x="466397" y="95197"/>
                        <a:pt x="467998" y="87921"/>
                        <a:pt x="467944" y="80538"/>
                      </a:cubicBezTo>
                      <a:cubicBezTo>
                        <a:pt x="467823" y="76775"/>
                        <a:pt x="468069" y="73010"/>
                        <a:pt x="468674" y="69294"/>
                      </a:cubicBezTo>
                      <a:cubicBezTo>
                        <a:pt x="468983" y="66566"/>
                        <a:pt x="469078" y="63818"/>
                        <a:pt x="468958" y="61075"/>
                      </a:cubicBezTo>
                      <a:cubicBezTo>
                        <a:pt x="469101" y="55738"/>
                        <a:pt x="468585" y="50401"/>
                        <a:pt x="469795" y="45188"/>
                      </a:cubicBezTo>
                      <a:cubicBezTo>
                        <a:pt x="469988" y="43833"/>
                        <a:pt x="470029" y="42460"/>
                        <a:pt x="469919" y="41096"/>
                      </a:cubicBezTo>
                      <a:cubicBezTo>
                        <a:pt x="469919" y="30795"/>
                        <a:pt x="470079" y="20512"/>
                        <a:pt x="470026" y="10230"/>
                      </a:cubicBezTo>
                      <a:cubicBezTo>
                        <a:pt x="470088" y="7168"/>
                        <a:pt x="470741" y="4148"/>
                        <a:pt x="471947" y="1334"/>
                      </a:cubicBezTo>
                      <a:lnTo>
                        <a:pt x="471947" y="5462"/>
                      </a:lnTo>
                      <a:cubicBezTo>
                        <a:pt x="471947" y="13183"/>
                        <a:pt x="471947" y="20886"/>
                        <a:pt x="472054" y="28589"/>
                      </a:cubicBezTo>
                      <a:cubicBezTo>
                        <a:pt x="471995" y="32700"/>
                        <a:pt x="472239" y="36808"/>
                        <a:pt x="472783" y="40883"/>
                      </a:cubicBezTo>
                      <a:cubicBezTo>
                        <a:pt x="473128" y="44465"/>
                        <a:pt x="473223" y="48068"/>
                        <a:pt x="473068" y="51664"/>
                      </a:cubicBezTo>
                      <a:cubicBezTo>
                        <a:pt x="473193" y="57143"/>
                        <a:pt x="472819" y="62605"/>
                        <a:pt x="473904" y="68067"/>
                      </a:cubicBezTo>
                      <a:cubicBezTo>
                        <a:pt x="474171" y="70429"/>
                        <a:pt x="474237" y="72809"/>
                        <a:pt x="474100" y="75183"/>
                      </a:cubicBezTo>
                      <a:cubicBezTo>
                        <a:pt x="473904" y="79121"/>
                        <a:pt x="474173" y="83068"/>
                        <a:pt x="474900" y="86942"/>
                      </a:cubicBezTo>
                      <a:cubicBezTo>
                        <a:pt x="475098" y="88117"/>
                        <a:pt x="475164" y="89311"/>
                        <a:pt x="475096" y="90500"/>
                      </a:cubicBezTo>
                      <a:cubicBezTo>
                        <a:pt x="474922" y="94955"/>
                        <a:pt x="475219" y="99416"/>
                        <a:pt x="475986" y="103808"/>
                      </a:cubicBezTo>
                      <a:cubicBezTo>
                        <a:pt x="476210" y="105333"/>
                        <a:pt x="476263" y="106878"/>
                        <a:pt x="476146" y="108415"/>
                      </a:cubicBezTo>
                      <a:cubicBezTo>
                        <a:pt x="476012" y="110988"/>
                        <a:pt x="476263" y="113567"/>
                        <a:pt x="476893" y="116065"/>
                      </a:cubicBezTo>
                      <a:cubicBezTo>
                        <a:pt x="477041" y="116561"/>
                        <a:pt x="477101" y="117079"/>
                        <a:pt x="477071" y="117595"/>
                      </a:cubicBezTo>
                      <a:cubicBezTo>
                        <a:pt x="476715" y="123271"/>
                        <a:pt x="478085" y="128821"/>
                        <a:pt x="478316" y="134479"/>
                      </a:cubicBezTo>
                      <a:cubicBezTo>
                        <a:pt x="478530" y="139407"/>
                        <a:pt x="479455" y="144299"/>
                        <a:pt x="480095" y="149227"/>
                      </a:cubicBezTo>
                      <a:cubicBezTo>
                        <a:pt x="480487" y="152607"/>
                        <a:pt x="480771" y="156023"/>
                        <a:pt x="481163" y="159421"/>
                      </a:cubicBezTo>
                      <a:cubicBezTo>
                        <a:pt x="483600" y="180129"/>
                        <a:pt x="487123" y="200659"/>
                        <a:pt x="491339" y="221083"/>
                      </a:cubicBezTo>
                      <a:cubicBezTo>
                        <a:pt x="495486" y="241209"/>
                        <a:pt x="501124" y="260999"/>
                        <a:pt x="508204" y="280290"/>
                      </a:cubicBezTo>
                      <a:cubicBezTo>
                        <a:pt x="515675" y="301299"/>
                        <a:pt x="525842" y="321247"/>
                        <a:pt x="538448" y="339639"/>
                      </a:cubicBezTo>
                      <a:cubicBezTo>
                        <a:pt x="542878" y="345955"/>
                        <a:pt x="547521" y="352092"/>
                        <a:pt x="552556" y="357928"/>
                      </a:cubicBezTo>
                      <a:cubicBezTo>
                        <a:pt x="557146" y="363265"/>
                        <a:pt x="562092" y="368246"/>
                        <a:pt x="567073" y="373210"/>
                      </a:cubicBezTo>
                      <a:cubicBezTo>
                        <a:pt x="573448" y="379424"/>
                        <a:pt x="580293" y="385133"/>
                        <a:pt x="587550" y="390289"/>
                      </a:cubicBezTo>
                      <a:cubicBezTo>
                        <a:pt x="594471" y="395341"/>
                        <a:pt x="601694" y="399949"/>
                        <a:pt x="609077" y="404325"/>
                      </a:cubicBezTo>
                      <a:cubicBezTo>
                        <a:pt x="620349" y="410876"/>
                        <a:pt x="632106" y="416549"/>
                        <a:pt x="644249" y="421297"/>
                      </a:cubicBezTo>
                      <a:cubicBezTo>
                        <a:pt x="660441" y="427810"/>
                        <a:pt x="677090" y="433128"/>
                        <a:pt x="694062" y="437202"/>
                      </a:cubicBezTo>
                      <a:cubicBezTo>
                        <a:pt x="704363" y="439657"/>
                        <a:pt x="714681" y="442148"/>
                        <a:pt x="725106" y="444087"/>
                      </a:cubicBezTo>
                      <a:cubicBezTo>
                        <a:pt x="732312" y="445439"/>
                        <a:pt x="739517" y="446898"/>
                        <a:pt x="746846" y="447645"/>
                      </a:cubicBezTo>
                      <a:cubicBezTo>
                        <a:pt x="755155" y="448570"/>
                        <a:pt x="763392" y="450171"/>
                        <a:pt x="771664" y="451328"/>
                      </a:cubicBezTo>
                      <a:cubicBezTo>
                        <a:pt x="776076" y="451933"/>
                        <a:pt x="780560" y="452164"/>
                        <a:pt x="784936" y="452644"/>
                      </a:cubicBezTo>
                      <a:cubicBezTo>
                        <a:pt x="790024" y="453178"/>
                        <a:pt x="795112" y="453836"/>
                        <a:pt x="800200" y="454423"/>
                      </a:cubicBezTo>
                      <a:cubicBezTo>
                        <a:pt x="801552" y="454566"/>
                        <a:pt x="802922" y="454655"/>
                        <a:pt x="804292" y="454672"/>
                      </a:cubicBezTo>
                      <a:cubicBezTo>
                        <a:pt x="806689" y="454575"/>
                        <a:pt x="809085" y="454827"/>
                        <a:pt x="811408" y="455420"/>
                      </a:cubicBezTo>
                      <a:cubicBezTo>
                        <a:pt x="811734" y="455535"/>
                        <a:pt x="812077" y="455589"/>
                        <a:pt x="812422" y="455580"/>
                      </a:cubicBezTo>
                      <a:cubicBezTo>
                        <a:pt x="818453" y="455242"/>
                        <a:pt x="824342" y="456683"/>
                        <a:pt x="830337" y="456754"/>
                      </a:cubicBezTo>
                      <a:cubicBezTo>
                        <a:pt x="833424" y="456581"/>
                        <a:pt x="836520" y="456838"/>
                        <a:pt x="839535" y="457519"/>
                      </a:cubicBezTo>
                      <a:cubicBezTo>
                        <a:pt x="840031" y="457667"/>
                        <a:pt x="840549" y="457727"/>
                        <a:pt x="841065" y="457697"/>
                      </a:cubicBezTo>
                      <a:cubicBezTo>
                        <a:pt x="851010" y="457305"/>
                        <a:pt x="860866" y="459280"/>
                        <a:pt x="870829" y="458871"/>
                      </a:cubicBezTo>
                      <a:cubicBezTo>
                        <a:pt x="873739" y="458656"/>
                        <a:pt x="876666" y="458876"/>
                        <a:pt x="879510" y="459529"/>
                      </a:cubicBezTo>
                      <a:cubicBezTo>
                        <a:pt x="880859" y="459773"/>
                        <a:pt x="882232" y="459857"/>
                        <a:pt x="883602" y="459778"/>
                      </a:cubicBezTo>
                      <a:cubicBezTo>
                        <a:pt x="889082" y="459778"/>
                        <a:pt x="894579" y="459778"/>
                        <a:pt x="900059" y="459885"/>
                      </a:cubicBezTo>
                      <a:cubicBezTo>
                        <a:pt x="904513" y="459778"/>
                        <a:pt x="908970" y="460029"/>
                        <a:pt x="913384" y="460632"/>
                      </a:cubicBezTo>
                      <a:cubicBezTo>
                        <a:pt x="916621" y="460979"/>
                        <a:pt x="919883" y="461052"/>
                        <a:pt x="923133" y="460846"/>
                      </a:cubicBezTo>
                      <a:cubicBezTo>
                        <a:pt x="928970" y="460760"/>
                        <a:pt x="934807" y="460986"/>
                        <a:pt x="940621" y="461522"/>
                      </a:cubicBezTo>
                      <a:cubicBezTo>
                        <a:pt x="939589" y="461629"/>
                        <a:pt x="938575" y="461789"/>
                        <a:pt x="937561" y="461806"/>
                      </a:cubicBezTo>
                      <a:lnTo>
                        <a:pt x="906694" y="461949"/>
                      </a:lnTo>
                      <a:cubicBezTo>
                        <a:pt x="904636" y="461913"/>
                        <a:pt x="902578" y="462093"/>
                        <a:pt x="900557" y="462482"/>
                      </a:cubicBezTo>
                      <a:cubicBezTo>
                        <a:pt x="899043" y="462762"/>
                        <a:pt x="897506" y="462881"/>
                        <a:pt x="895967" y="462838"/>
                      </a:cubicBezTo>
                      <a:cubicBezTo>
                        <a:pt x="890985" y="462838"/>
                        <a:pt x="886022" y="462838"/>
                        <a:pt x="881040" y="462945"/>
                      </a:cubicBezTo>
                      <a:cubicBezTo>
                        <a:pt x="877618" y="462927"/>
                        <a:pt x="874200" y="463160"/>
                        <a:pt x="870811" y="463639"/>
                      </a:cubicBezTo>
                      <a:cubicBezTo>
                        <a:pt x="867400" y="463968"/>
                        <a:pt x="863970" y="464076"/>
                        <a:pt x="860546" y="463959"/>
                      </a:cubicBezTo>
                      <a:cubicBezTo>
                        <a:pt x="857119" y="463838"/>
                        <a:pt x="853691" y="464082"/>
                        <a:pt x="850316" y="464688"/>
                      </a:cubicBezTo>
                      <a:cubicBezTo>
                        <a:pt x="848450" y="464966"/>
                        <a:pt x="846561" y="465055"/>
                        <a:pt x="844677" y="464955"/>
                      </a:cubicBezTo>
                      <a:cubicBezTo>
                        <a:pt x="840565" y="464795"/>
                        <a:pt x="836450" y="465082"/>
                        <a:pt x="832401" y="465809"/>
                      </a:cubicBezTo>
                      <a:cubicBezTo>
                        <a:pt x="830876" y="466035"/>
                        <a:pt x="829332" y="466101"/>
                        <a:pt x="827793" y="466005"/>
                      </a:cubicBezTo>
                      <a:cubicBezTo>
                        <a:pt x="824707" y="465829"/>
                        <a:pt x="821609" y="466092"/>
                        <a:pt x="818596" y="466788"/>
                      </a:cubicBezTo>
                      <a:cubicBezTo>
                        <a:pt x="818101" y="466944"/>
                        <a:pt x="817582" y="467005"/>
                        <a:pt x="817066" y="466966"/>
                      </a:cubicBezTo>
                      <a:cubicBezTo>
                        <a:pt x="811391" y="466539"/>
                        <a:pt x="805787" y="467695"/>
                        <a:pt x="800200" y="468264"/>
                      </a:cubicBezTo>
                      <a:cubicBezTo>
                        <a:pt x="795290" y="468762"/>
                        <a:pt x="790327" y="469065"/>
                        <a:pt x="785416" y="469777"/>
                      </a:cubicBezTo>
                      <a:cubicBezTo>
                        <a:pt x="781378" y="470364"/>
                        <a:pt x="777286" y="470862"/>
                        <a:pt x="773194" y="471182"/>
                      </a:cubicBezTo>
                      <a:cubicBezTo>
                        <a:pt x="769458" y="471484"/>
                        <a:pt x="765722" y="471965"/>
                        <a:pt x="762004" y="472481"/>
                      </a:cubicBezTo>
                      <a:cubicBezTo>
                        <a:pt x="758624" y="472943"/>
                        <a:pt x="755279" y="473762"/>
                        <a:pt x="751881" y="474117"/>
                      </a:cubicBezTo>
                      <a:cubicBezTo>
                        <a:pt x="742541" y="475149"/>
                        <a:pt x="733308" y="476928"/>
                        <a:pt x="724075" y="478654"/>
                      </a:cubicBezTo>
                      <a:cubicBezTo>
                        <a:pt x="712315" y="480860"/>
                        <a:pt x="700609" y="483493"/>
                        <a:pt x="689063" y="486606"/>
                      </a:cubicBezTo>
                      <a:cubicBezTo>
                        <a:pt x="671320" y="491214"/>
                        <a:pt x="653939" y="497119"/>
                        <a:pt x="637061" y="504272"/>
                      </a:cubicBezTo>
                      <a:cubicBezTo>
                        <a:pt x="621276" y="510972"/>
                        <a:pt x="606203" y="519240"/>
                        <a:pt x="592069" y="528948"/>
                      </a:cubicBezTo>
                      <a:cubicBezTo>
                        <a:pt x="583147" y="535061"/>
                        <a:pt x="574784" y="541947"/>
                        <a:pt x="567073" y="549531"/>
                      </a:cubicBezTo>
                      <a:cubicBezTo>
                        <a:pt x="564778" y="551844"/>
                        <a:pt x="562483" y="554157"/>
                        <a:pt x="560153" y="556434"/>
                      </a:cubicBezTo>
                      <a:cubicBezTo>
                        <a:pt x="553214" y="563307"/>
                        <a:pt x="546908" y="570791"/>
                        <a:pt x="541312" y="578797"/>
                      </a:cubicBezTo>
                      <a:cubicBezTo>
                        <a:pt x="533346" y="589752"/>
                        <a:pt x="526335" y="601369"/>
                        <a:pt x="520355" y="613524"/>
                      </a:cubicBezTo>
                      <a:cubicBezTo>
                        <a:pt x="515516" y="623558"/>
                        <a:pt x="511181" y="633805"/>
                        <a:pt x="507350" y="644266"/>
                      </a:cubicBezTo>
                      <a:cubicBezTo>
                        <a:pt x="501720" y="659893"/>
                        <a:pt x="497032" y="675844"/>
                        <a:pt x="493314" y="692034"/>
                      </a:cubicBezTo>
                      <a:cubicBezTo>
                        <a:pt x="491143" y="701356"/>
                        <a:pt x="489275" y="710749"/>
                        <a:pt x="487514" y="720143"/>
                      </a:cubicBezTo>
                      <a:cubicBezTo>
                        <a:pt x="485753" y="729536"/>
                        <a:pt x="484383" y="738663"/>
                        <a:pt x="483137" y="747985"/>
                      </a:cubicBezTo>
                      <a:cubicBezTo>
                        <a:pt x="482088" y="755937"/>
                        <a:pt x="481163" y="763996"/>
                        <a:pt x="479971" y="771860"/>
                      </a:cubicBezTo>
                      <a:cubicBezTo>
                        <a:pt x="479259" y="776592"/>
                        <a:pt x="479811" y="781467"/>
                        <a:pt x="478281" y="786092"/>
                      </a:cubicBezTo>
                      <a:cubicBezTo>
                        <a:pt x="478241" y="791568"/>
                        <a:pt x="477788" y="797033"/>
                        <a:pt x="476929" y="802442"/>
                      </a:cubicBezTo>
                      <a:cubicBezTo>
                        <a:pt x="476253" y="809077"/>
                        <a:pt x="476733" y="815802"/>
                        <a:pt x="475310" y="822367"/>
                      </a:cubicBezTo>
                      <a:cubicBezTo>
                        <a:pt x="475233" y="822700"/>
                        <a:pt x="475192" y="823039"/>
                        <a:pt x="475185" y="823381"/>
                      </a:cubicBezTo>
                      <a:cubicBezTo>
                        <a:pt x="475452" y="830497"/>
                        <a:pt x="474349" y="837400"/>
                        <a:pt x="474064" y="844392"/>
                      </a:cubicBezTo>
                      <a:cubicBezTo>
                        <a:pt x="474128" y="849362"/>
                        <a:pt x="473856" y="854331"/>
                        <a:pt x="473246" y="859264"/>
                      </a:cubicBezTo>
                      <a:cubicBezTo>
                        <a:pt x="472927" y="862504"/>
                        <a:pt x="472851" y="865763"/>
                        <a:pt x="473015" y="869014"/>
                      </a:cubicBezTo>
                      <a:cubicBezTo>
                        <a:pt x="472872" y="874351"/>
                        <a:pt x="473370" y="879688"/>
                        <a:pt x="472178" y="884883"/>
                      </a:cubicBezTo>
                      <a:cubicBezTo>
                        <a:pt x="471988" y="886244"/>
                        <a:pt x="471940" y="887621"/>
                        <a:pt x="472036" y="888992"/>
                      </a:cubicBezTo>
                      <a:cubicBezTo>
                        <a:pt x="472036" y="898089"/>
                        <a:pt x="471995" y="907180"/>
                        <a:pt x="471912" y="916265"/>
                      </a:cubicBezTo>
                      <a:cubicBezTo>
                        <a:pt x="471947" y="917955"/>
                        <a:pt x="471965" y="919663"/>
                        <a:pt x="471965" y="92137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 sz="3400"/>
                </a:p>
              </p:txBody>
            </p:sp>
            <p:sp>
              <p:nvSpPr>
                <p:cNvPr id="121" name="图形 136"/>
                <p:cNvSpPr/>
                <p:nvPr/>
              </p:nvSpPr>
              <p:spPr>
                <a:xfrm rot="1396695">
                  <a:off x="2592452" y="3938755"/>
                  <a:ext cx="198512" cy="194385"/>
                </a:xfrm>
                <a:custGeom>
                  <a:avLst/>
                  <a:gdLst>
                    <a:gd name="connsiteX0" fmla="*/ 471965 w 941119"/>
                    <a:gd name="connsiteY0" fmla="*/ 921371 h 921549"/>
                    <a:gd name="connsiteX1" fmla="*/ 470026 w 941119"/>
                    <a:gd name="connsiteY1" fmla="*/ 907245 h 921549"/>
                    <a:gd name="connsiteX2" fmla="*/ 470026 w 941119"/>
                    <a:gd name="connsiteY2" fmla="*/ 886680 h 921549"/>
                    <a:gd name="connsiteX3" fmla="*/ 469296 w 941119"/>
                    <a:gd name="connsiteY3" fmla="*/ 873871 h 921549"/>
                    <a:gd name="connsiteX4" fmla="*/ 469012 w 941119"/>
                    <a:gd name="connsiteY4" fmla="*/ 862574 h 921549"/>
                    <a:gd name="connsiteX5" fmla="*/ 468211 w 941119"/>
                    <a:gd name="connsiteY5" fmla="*/ 849266 h 921549"/>
                    <a:gd name="connsiteX6" fmla="*/ 468016 w 941119"/>
                    <a:gd name="connsiteY6" fmla="*/ 845157 h 921549"/>
                    <a:gd name="connsiteX7" fmla="*/ 467144 w 941119"/>
                    <a:gd name="connsiteY7" fmla="*/ 830301 h 921549"/>
                    <a:gd name="connsiteX8" fmla="*/ 466966 w 941119"/>
                    <a:gd name="connsiteY8" fmla="*/ 824662 h 921549"/>
                    <a:gd name="connsiteX9" fmla="*/ 466201 w 941119"/>
                    <a:gd name="connsiteY9" fmla="*/ 815980 h 921549"/>
                    <a:gd name="connsiteX10" fmla="*/ 466041 w 941119"/>
                    <a:gd name="connsiteY10" fmla="*/ 814468 h 921549"/>
                    <a:gd name="connsiteX11" fmla="*/ 464813 w 941119"/>
                    <a:gd name="connsiteY11" fmla="*/ 796037 h 921549"/>
                    <a:gd name="connsiteX12" fmla="*/ 463176 w 941119"/>
                    <a:gd name="connsiteY12" fmla="*/ 781271 h 921549"/>
                    <a:gd name="connsiteX13" fmla="*/ 462892 w 941119"/>
                    <a:gd name="connsiteY13" fmla="*/ 778727 h 921549"/>
                    <a:gd name="connsiteX14" fmla="*/ 461113 w 941119"/>
                    <a:gd name="connsiteY14" fmla="*/ 762431 h 921549"/>
                    <a:gd name="connsiteX15" fmla="*/ 459992 w 941119"/>
                    <a:gd name="connsiteY15" fmla="*/ 753286 h 921549"/>
                    <a:gd name="connsiteX16" fmla="*/ 454904 w 941119"/>
                    <a:gd name="connsiteY16" fmla="*/ 720890 h 921549"/>
                    <a:gd name="connsiteX17" fmla="*/ 445137 w 941119"/>
                    <a:gd name="connsiteY17" fmla="*/ 676307 h 921549"/>
                    <a:gd name="connsiteX18" fmla="*/ 427524 w 941119"/>
                    <a:gd name="connsiteY18" fmla="*/ 625888 h 921549"/>
                    <a:gd name="connsiteX19" fmla="*/ 401924 w 941119"/>
                    <a:gd name="connsiteY19" fmla="*/ 580256 h 921549"/>
                    <a:gd name="connsiteX20" fmla="*/ 385378 w 941119"/>
                    <a:gd name="connsiteY20" fmla="*/ 559992 h 921549"/>
                    <a:gd name="connsiteX21" fmla="*/ 382372 w 941119"/>
                    <a:gd name="connsiteY21" fmla="*/ 556434 h 921549"/>
                    <a:gd name="connsiteX22" fmla="*/ 376554 w 941119"/>
                    <a:gd name="connsiteY22" fmla="*/ 550635 h 921549"/>
                    <a:gd name="connsiteX23" fmla="*/ 374170 w 941119"/>
                    <a:gd name="connsiteY23" fmla="*/ 548695 h 921549"/>
                    <a:gd name="connsiteX24" fmla="*/ 359404 w 941119"/>
                    <a:gd name="connsiteY24" fmla="*/ 535940 h 921549"/>
                    <a:gd name="connsiteX25" fmla="*/ 336526 w 941119"/>
                    <a:gd name="connsiteY25" fmla="*/ 520302 h 921549"/>
                    <a:gd name="connsiteX26" fmla="*/ 281909 w 941119"/>
                    <a:gd name="connsiteY26" fmla="*/ 495395 h 921549"/>
                    <a:gd name="connsiteX27" fmla="*/ 237966 w 941119"/>
                    <a:gd name="connsiteY27" fmla="*/ 482942 h 921549"/>
                    <a:gd name="connsiteX28" fmla="*/ 203239 w 941119"/>
                    <a:gd name="connsiteY28" fmla="*/ 476199 h 921549"/>
                    <a:gd name="connsiteX29" fmla="*/ 171839 w 941119"/>
                    <a:gd name="connsiteY29" fmla="*/ 471449 h 921549"/>
                    <a:gd name="connsiteX30" fmla="*/ 158585 w 941119"/>
                    <a:gd name="connsiteY30" fmla="*/ 470043 h 921549"/>
                    <a:gd name="connsiteX31" fmla="*/ 145349 w 941119"/>
                    <a:gd name="connsiteY31" fmla="*/ 468496 h 921549"/>
                    <a:gd name="connsiteX32" fmla="*/ 142306 w 941119"/>
                    <a:gd name="connsiteY32" fmla="*/ 468140 h 921549"/>
                    <a:gd name="connsiteX33" fmla="*/ 132611 w 941119"/>
                    <a:gd name="connsiteY33" fmla="*/ 467339 h 921549"/>
                    <a:gd name="connsiteX34" fmla="*/ 114180 w 941119"/>
                    <a:gd name="connsiteY34" fmla="*/ 466023 h 921549"/>
                    <a:gd name="connsiteX35" fmla="*/ 107063 w 941119"/>
                    <a:gd name="connsiteY35" fmla="*/ 465364 h 921549"/>
                    <a:gd name="connsiteX36" fmla="*/ 105533 w 941119"/>
                    <a:gd name="connsiteY36" fmla="*/ 465133 h 921549"/>
                    <a:gd name="connsiteX37" fmla="*/ 82975 w 941119"/>
                    <a:gd name="connsiteY37" fmla="*/ 463977 h 921549"/>
                    <a:gd name="connsiteX38" fmla="*/ 67604 w 941119"/>
                    <a:gd name="connsiteY38" fmla="*/ 463176 h 921549"/>
                    <a:gd name="connsiteX39" fmla="*/ 58887 w 941119"/>
                    <a:gd name="connsiteY39" fmla="*/ 462963 h 921549"/>
                    <a:gd name="connsiteX40" fmla="*/ 38374 w 941119"/>
                    <a:gd name="connsiteY40" fmla="*/ 462073 h 921549"/>
                    <a:gd name="connsiteX41" fmla="*/ 34265 w 941119"/>
                    <a:gd name="connsiteY41" fmla="*/ 461984 h 921549"/>
                    <a:gd name="connsiteX42" fmla="*/ 4892 w 941119"/>
                    <a:gd name="connsiteY42" fmla="*/ 461931 h 921549"/>
                    <a:gd name="connsiteX43" fmla="*/ 1334 w 941119"/>
                    <a:gd name="connsiteY43" fmla="*/ 461344 h 921549"/>
                    <a:gd name="connsiteX44" fmla="*/ 4394 w 941119"/>
                    <a:gd name="connsiteY44" fmla="*/ 461077 h 921549"/>
                    <a:gd name="connsiteX45" fmla="*/ 22416 w 941119"/>
                    <a:gd name="connsiteY45" fmla="*/ 460952 h 921549"/>
                    <a:gd name="connsiteX46" fmla="*/ 33090 w 941119"/>
                    <a:gd name="connsiteY46" fmla="*/ 460205 h 921549"/>
                    <a:gd name="connsiteX47" fmla="*/ 37200 w 941119"/>
                    <a:gd name="connsiteY47" fmla="*/ 460027 h 921549"/>
                    <a:gd name="connsiteX48" fmla="*/ 54688 w 941119"/>
                    <a:gd name="connsiteY48" fmla="*/ 460027 h 921549"/>
                    <a:gd name="connsiteX49" fmla="*/ 64918 w 941119"/>
                    <a:gd name="connsiteY49" fmla="*/ 459334 h 921549"/>
                    <a:gd name="connsiteX50" fmla="*/ 74151 w 941119"/>
                    <a:gd name="connsiteY50" fmla="*/ 459031 h 921549"/>
                    <a:gd name="connsiteX51" fmla="*/ 87992 w 941119"/>
                    <a:gd name="connsiteY51" fmla="*/ 458195 h 921549"/>
                    <a:gd name="connsiteX52" fmla="*/ 93116 w 941119"/>
                    <a:gd name="connsiteY52" fmla="*/ 457999 h 921549"/>
                    <a:gd name="connsiteX53" fmla="*/ 105391 w 941119"/>
                    <a:gd name="connsiteY53" fmla="*/ 457163 h 921549"/>
                    <a:gd name="connsiteX54" fmla="*/ 109501 w 941119"/>
                    <a:gd name="connsiteY54" fmla="*/ 456985 h 921549"/>
                    <a:gd name="connsiteX55" fmla="*/ 120744 w 941119"/>
                    <a:gd name="connsiteY55" fmla="*/ 456131 h 921549"/>
                    <a:gd name="connsiteX56" fmla="*/ 124302 w 941119"/>
                    <a:gd name="connsiteY56" fmla="*/ 455953 h 921549"/>
                    <a:gd name="connsiteX57" fmla="*/ 132468 w 941119"/>
                    <a:gd name="connsiteY57" fmla="*/ 455171 h 921549"/>
                    <a:gd name="connsiteX58" fmla="*/ 133998 w 941119"/>
                    <a:gd name="connsiteY58" fmla="*/ 454993 h 921549"/>
                    <a:gd name="connsiteX59" fmla="*/ 149850 w 941119"/>
                    <a:gd name="connsiteY59" fmla="*/ 453747 h 921549"/>
                    <a:gd name="connsiteX60" fmla="*/ 163050 w 941119"/>
                    <a:gd name="connsiteY60" fmla="*/ 452128 h 921549"/>
                    <a:gd name="connsiteX61" fmla="*/ 174774 w 941119"/>
                    <a:gd name="connsiteY61" fmla="*/ 450794 h 921549"/>
                    <a:gd name="connsiteX62" fmla="*/ 193543 w 941119"/>
                    <a:gd name="connsiteY62" fmla="*/ 448125 h 921549"/>
                    <a:gd name="connsiteX63" fmla="*/ 214251 w 941119"/>
                    <a:gd name="connsiteY63" fmla="*/ 444656 h 921549"/>
                    <a:gd name="connsiteX64" fmla="*/ 226367 w 941119"/>
                    <a:gd name="connsiteY64" fmla="*/ 442450 h 921549"/>
                    <a:gd name="connsiteX65" fmla="*/ 281357 w 941119"/>
                    <a:gd name="connsiteY65" fmla="*/ 427649 h 921549"/>
                    <a:gd name="connsiteX66" fmla="*/ 326634 w 941119"/>
                    <a:gd name="connsiteY66" fmla="*/ 408079 h 921549"/>
                    <a:gd name="connsiteX67" fmla="*/ 363425 w 941119"/>
                    <a:gd name="connsiteY67" fmla="*/ 383724 h 921549"/>
                    <a:gd name="connsiteX68" fmla="*/ 387834 w 941119"/>
                    <a:gd name="connsiteY68" fmla="*/ 360205 h 921549"/>
                    <a:gd name="connsiteX69" fmla="*/ 411708 w 941119"/>
                    <a:gd name="connsiteY69" fmla="*/ 327470 h 921549"/>
                    <a:gd name="connsiteX70" fmla="*/ 423681 w 941119"/>
                    <a:gd name="connsiteY70" fmla="*/ 305321 h 921549"/>
                    <a:gd name="connsiteX71" fmla="*/ 440138 w 941119"/>
                    <a:gd name="connsiteY71" fmla="*/ 262624 h 921549"/>
                    <a:gd name="connsiteX72" fmla="*/ 450527 w 941119"/>
                    <a:gd name="connsiteY72" fmla="*/ 222915 h 921549"/>
                    <a:gd name="connsiteX73" fmla="*/ 455082 w 941119"/>
                    <a:gd name="connsiteY73" fmla="*/ 200286 h 921549"/>
                    <a:gd name="connsiteX74" fmla="*/ 458640 w 941119"/>
                    <a:gd name="connsiteY74" fmla="*/ 177514 h 921549"/>
                    <a:gd name="connsiteX75" fmla="*/ 460419 w 941119"/>
                    <a:gd name="connsiteY75" fmla="*/ 166840 h 921549"/>
                    <a:gd name="connsiteX76" fmla="*/ 461415 w 941119"/>
                    <a:gd name="connsiteY76" fmla="*/ 158176 h 921549"/>
                    <a:gd name="connsiteX77" fmla="*/ 462803 w 941119"/>
                    <a:gd name="connsiteY77" fmla="*/ 144922 h 921549"/>
                    <a:gd name="connsiteX78" fmla="*/ 464422 w 941119"/>
                    <a:gd name="connsiteY78" fmla="*/ 130155 h 921549"/>
                    <a:gd name="connsiteX79" fmla="*/ 464689 w 941119"/>
                    <a:gd name="connsiteY79" fmla="*/ 128643 h 921549"/>
                    <a:gd name="connsiteX80" fmla="*/ 465881 w 941119"/>
                    <a:gd name="connsiteY80" fmla="*/ 110728 h 921549"/>
                    <a:gd name="connsiteX81" fmla="*/ 466557 w 941119"/>
                    <a:gd name="connsiteY81" fmla="*/ 104110 h 921549"/>
                    <a:gd name="connsiteX82" fmla="*/ 466788 w 941119"/>
                    <a:gd name="connsiteY82" fmla="*/ 102580 h 921549"/>
                    <a:gd name="connsiteX83" fmla="*/ 467944 w 941119"/>
                    <a:gd name="connsiteY83" fmla="*/ 80538 h 921549"/>
                    <a:gd name="connsiteX84" fmla="*/ 468674 w 941119"/>
                    <a:gd name="connsiteY84" fmla="*/ 69294 h 921549"/>
                    <a:gd name="connsiteX85" fmla="*/ 468958 w 941119"/>
                    <a:gd name="connsiteY85" fmla="*/ 61075 h 921549"/>
                    <a:gd name="connsiteX86" fmla="*/ 469795 w 941119"/>
                    <a:gd name="connsiteY86" fmla="*/ 45188 h 921549"/>
                    <a:gd name="connsiteX87" fmla="*/ 469919 w 941119"/>
                    <a:gd name="connsiteY87" fmla="*/ 41096 h 921549"/>
                    <a:gd name="connsiteX88" fmla="*/ 470026 w 941119"/>
                    <a:gd name="connsiteY88" fmla="*/ 10230 h 921549"/>
                    <a:gd name="connsiteX89" fmla="*/ 471947 w 941119"/>
                    <a:gd name="connsiteY89" fmla="*/ 1334 h 921549"/>
                    <a:gd name="connsiteX90" fmla="*/ 471947 w 941119"/>
                    <a:gd name="connsiteY90" fmla="*/ 5462 h 921549"/>
                    <a:gd name="connsiteX91" fmla="*/ 472054 w 941119"/>
                    <a:gd name="connsiteY91" fmla="*/ 28589 h 921549"/>
                    <a:gd name="connsiteX92" fmla="*/ 472783 w 941119"/>
                    <a:gd name="connsiteY92" fmla="*/ 40883 h 921549"/>
                    <a:gd name="connsiteX93" fmla="*/ 473068 w 941119"/>
                    <a:gd name="connsiteY93" fmla="*/ 51664 h 921549"/>
                    <a:gd name="connsiteX94" fmla="*/ 473904 w 941119"/>
                    <a:gd name="connsiteY94" fmla="*/ 68067 h 921549"/>
                    <a:gd name="connsiteX95" fmla="*/ 474100 w 941119"/>
                    <a:gd name="connsiteY95" fmla="*/ 75183 h 921549"/>
                    <a:gd name="connsiteX96" fmla="*/ 474900 w 941119"/>
                    <a:gd name="connsiteY96" fmla="*/ 86942 h 921549"/>
                    <a:gd name="connsiteX97" fmla="*/ 475096 w 941119"/>
                    <a:gd name="connsiteY97" fmla="*/ 90500 h 921549"/>
                    <a:gd name="connsiteX98" fmla="*/ 475986 w 941119"/>
                    <a:gd name="connsiteY98" fmla="*/ 103808 h 921549"/>
                    <a:gd name="connsiteX99" fmla="*/ 476146 w 941119"/>
                    <a:gd name="connsiteY99" fmla="*/ 108415 h 921549"/>
                    <a:gd name="connsiteX100" fmla="*/ 476893 w 941119"/>
                    <a:gd name="connsiteY100" fmla="*/ 116065 h 921549"/>
                    <a:gd name="connsiteX101" fmla="*/ 477071 w 941119"/>
                    <a:gd name="connsiteY101" fmla="*/ 117595 h 921549"/>
                    <a:gd name="connsiteX102" fmla="*/ 478316 w 941119"/>
                    <a:gd name="connsiteY102" fmla="*/ 134479 h 921549"/>
                    <a:gd name="connsiteX103" fmla="*/ 480095 w 941119"/>
                    <a:gd name="connsiteY103" fmla="*/ 149227 h 921549"/>
                    <a:gd name="connsiteX104" fmla="*/ 481163 w 941119"/>
                    <a:gd name="connsiteY104" fmla="*/ 159421 h 921549"/>
                    <a:gd name="connsiteX105" fmla="*/ 491339 w 941119"/>
                    <a:gd name="connsiteY105" fmla="*/ 221083 h 921549"/>
                    <a:gd name="connsiteX106" fmla="*/ 508204 w 941119"/>
                    <a:gd name="connsiteY106" fmla="*/ 280290 h 921549"/>
                    <a:gd name="connsiteX107" fmla="*/ 538448 w 941119"/>
                    <a:gd name="connsiteY107" fmla="*/ 339639 h 921549"/>
                    <a:gd name="connsiteX108" fmla="*/ 552556 w 941119"/>
                    <a:gd name="connsiteY108" fmla="*/ 357928 h 921549"/>
                    <a:gd name="connsiteX109" fmla="*/ 567073 w 941119"/>
                    <a:gd name="connsiteY109" fmla="*/ 373210 h 921549"/>
                    <a:gd name="connsiteX110" fmla="*/ 587550 w 941119"/>
                    <a:gd name="connsiteY110" fmla="*/ 390289 h 921549"/>
                    <a:gd name="connsiteX111" fmla="*/ 609077 w 941119"/>
                    <a:gd name="connsiteY111" fmla="*/ 404325 h 921549"/>
                    <a:gd name="connsiteX112" fmla="*/ 644249 w 941119"/>
                    <a:gd name="connsiteY112" fmla="*/ 421297 h 921549"/>
                    <a:gd name="connsiteX113" fmla="*/ 694062 w 941119"/>
                    <a:gd name="connsiteY113" fmla="*/ 437202 h 921549"/>
                    <a:gd name="connsiteX114" fmla="*/ 725106 w 941119"/>
                    <a:gd name="connsiteY114" fmla="*/ 444087 h 921549"/>
                    <a:gd name="connsiteX115" fmla="*/ 746846 w 941119"/>
                    <a:gd name="connsiteY115" fmla="*/ 447645 h 921549"/>
                    <a:gd name="connsiteX116" fmla="*/ 771664 w 941119"/>
                    <a:gd name="connsiteY116" fmla="*/ 451328 h 921549"/>
                    <a:gd name="connsiteX117" fmla="*/ 784936 w 941119"/>
                    <a:gd name="connsiteY117" fmla="*/ 452644 h 921549"/>
                    <a:gd name="connsiteX118" fmla="*/ 800200 w 941119"/>
                    <a:gd name="connsiteY118" fmla="*/ 454423 h 921549"/>
                    <a:gd name="connsiteX119" fmla="*/ 804292 w 941119"/>
                    <a:gd name="connsiteY119" fmla="*/ 454672 h 921549"/>
                    <a:gd name="connsiteX120" fmla="*/ 811408 w 941119"/>
                    <a:gd name="connsiteY120" fmla="*/ 455420 h 921549"/>
                    <a:gd name="connsiteX121" fmla="*/ 812422 w 941119"/>
                    <a:gd name="connsiteY121" fmla="*/ 455580 h 921549"/>
                    <a:gd name="connsiteX122" fmla="*/ 830337 w 941119"/>
                    <a:gd name="connsiteY122" fmla="*/ 456754 h 921549"/>
                    <a:gd name="connsiteX123" fmla="*/ 839535 w 941119"/>
                    <a:gd name="connsiteY123" fmla="*/ 457519 h 921549"/>
                    <a:gd name="connsiteX124" fmla="*/ 841065 w 941119"/>
                    <a:gd name="connsiteY124" fmla="*/ 457697 h 921549"/>
                    <a:gd name="connsiteX125" fmla="*/ 870829 w 941119"/>
                    <a:gd name="connsiteY125" fmla="*/ 458871 h 921549"/>
                    <a:gd name="connsiteX126" fmla="*/ 879510 w 941119"/>
                    <a:gd name="connsiteY126" fmla="*/ 459529 h 921549"/>
                    <a:gd name="connsiteX127" fmla="*/ 883602 w 941119"/>
                    <a:gd name="connsiteY127" fmla="*/ 459778 h 921549"/>
                    <a:gd name="connsiteX128" fmla="*/ 900059 w 941119"/>
                    <a:gd name="connsiteY128" fmla="*/ 459885 h 921549"/>
                    <a:gd name="connsiteX129" fmla="*/ 913384 w 941119"/>
                    <a:gd name="connsiteY129" fmla="*/ 460632 h 921549"/>
                    <a:gd name="connsiteX130" fmla="*/ 923133 w 941119"/>
                    <a:gd name="connsiteY130" fmla="*/ 460846 h 921549"/>
                    <a:gd name="connsiteX131" fmla="*/ 940621 w 941119"/>
                    <a:gd name="connsiteY131" fmla="*/ 461522 h 921549"/>
                    <a:gd name="connsiteX132" fmla="*/ 937561 w 941119"/>
                    <a:gd name="connsiteY132" fmla="*/ 461806 h 921549"/>
                    <a:gd name="connsiteX133" fmla="*/ 906694 w 941119"/>
                    <a:gd name="connsiteY133" fmla="*/ 461949 h 921549"/>
                    <a:gd name="connsiteX134" fmla="*/ 900557 w 941119"/>
                    <a:gd name="connsiteY134" fmla="*/ 462482 h 921549"/>
                    <a:gd name="connsiteX135" fmla="*/ 895967 w 941119"/>
                    <a:gd name="connsiteY135" fmla="*/ 462838 h 921549"/>
                    <a:gd name="connsiteX136" fmla="*/ 881040 w 941119"/>
                    <a:gd name="connsiteY136" fmla="*/ 462945 h 921549"/>
                    <a:gd name="connsiteX137" fmla="*/ 870811 w 941119"/>
                    <a:gd name="connsiteY137" fmla="*/ 463639 h 921549"/>
                    <a:gd name="connsiteX138" fmla="*/ 860546 w 941119"/>
                    <a:gd name="connsiteY138" fmla="*/ 463959 h 921549"/>
                    <a:gd name="connsiteX139" fmla="*/ 850316 w 941119"/>
                    <a:gd name="connsiteY139" fmla="*/ 464688 h 921549"/>
                    <a:gd name="connsiteX140" fmla="*/ 844677 w 941119"/>
                    <a:gd name="connsiteY140" fmla="*/ 464955 h 921549"/>
                    <a:gd name="connsiteX141" fmla="*/ 832401 w 941119"/>
                    <a:gd name="connsiteY141" fmla="*/ 465809 h 921549"/>
                    <a:gd name="connsiteX142" fmla="*/ 827793 w 941119"/>
                    <a:gd name="connsiteY142" fmla="*/ 466005 h 921549"/>
                    <a:gd name="connsiteX143" fmla="*/ 818596 w 941119"/>
                    <a:gd name="connsiteY143" fmla="*/ 466788 h 921549"/>
                    <a:gd name="connsiteX144" fmla="*/ 817066 w 941119"/>
                    <a:gd name="connsiteY144" fmla="*/ 466966 h 921549"/>
                    <a:gd name="connsiteX145" fmla="*/ 800200 w 941119"/>
                    <a:gd name="connsiteY145" fmla="*/ 468264 h 921549"/>
                    <a:gd name="connsiteX146" fmla="*/ 785416 w 941119"/>
                    <a:gd name="connsiteY146" fmla="*/ 469777 h 921549"/>
                    <a:gd name="connsiteX147" fmla="*/ 773194 w 941119"/>
                    <a:gd name="connsiteY147" fmla="*/ 471182 h 921549"/>
                    <a:gd name="connsiteX148" fmla="*/ 762004 w 941119"/>
                    <a:gd name="connsiteY148" fmla="*/ 472481 h 921549"/>
                    <a:gd name="connsiteX149" fmla="*/ 751881 w 941119"/>
                    <a:gd name="connsiteY149" fmla="*/ 474117 h 921549"/>
                    <a:gd name="connsiteX150" fmla="*/ 724075 w 941119"/>
                    <a:gd name="connsiteY150" fmla="*/ 478654 h 921549"/>
                    <a:gd name="connsiteX151" fmla="*/ 689063 w 941119"/>
                    <a:gd name="connsiteY151" fmla="*/ 486606 h 921549"/>
                    <a:gd name="connsiteX152" fmla="*/ 637061 w 941119"/>
                    <a:gd name="connsiteY152" fmla="*/ 504272 h 921549"/>
                    <a:gd name="connsiteX153" fmla="*/ 592069 w 941119"/>
                    <a:gd name="connsiteY153" fmla="*/ 528948 h 921549"/>
                    <a:gd name="connsiteX154" fmla="*/ 567073 w 941119"/>
                    <a:gd name="connsiteY154" fmla="*/ 549531 h 921549"/>
                    <a:gd name="connsiteX155" fmla="*/ 560153 w 941119"/>
                    <a:gd name="connsiteY155" fmla="*/ 556434 h 921549"/>
                    <a:gd name="connsiteX156" fmla="*/ 541312 w 941119"/>
                    <a:gd name="connsiteY156" fmla="*/ 578797 h 921549"/>
                    <a:gd name="connsiteX157" fmla="*/ 520355 w 941119"/>
                    <a:gd name="connsiteY157" fmla="*/ 613524 h 921549"/>
                    <a:gd name="connsiteX158" fmla="*/ 507350 w 941119"/>
                    <a:gd name="connsiteY158" fmla="*/ 644266 h 921549"/>
                    <a:gd name="connsiteX159" fmla="*/ 493314 w 941119"/>
                    <a:gd name="connsiteY159" fmla="*/ 692034 h 921549"/>
                    <a:gd name="connsiteX160" fmla="*/ 487514 w 941119"/>
                    <a:gd name="connsiteY160" fmla="*/ 720143 h 921549"/>
                    <a:gd name="connsiteX161" fmla="*/ 483137 w 941119"/>
                    <a:gd name="connsiteY161" fmla="*/ 747985 h 921549"/>
                    <a:gd name="connsiteX162" fmla="*/ 479971 w 941119"/>
                    <a:gd name="connsiteY162" fmla="*/ 771860 h 921549"/>
                    <a:gd name="connsiteX163" fmla="*/ 478281 w 941119"/>
                    <a:gd name="connsiteY163" fmla="*/ 786092 h 921549"/>
                    <a:gd name="connsiteX164" fmla="*/ 476929 w 941119"/>
                    <a:gd name="connsiteY164" fmla="*/ 802442 h 921549"/>
                    <a:gd name="connsiteX165" fmla="*/ 475310 w 941119"/>
                    <a:gd name="connsiteY165" fmla="*/ 822367 h 921549"/>
                    <a:gd name="connsiteX166" fmla="*/ 475185 w 941119"/>
                    <a:gd name="connsiteY166" fmla="*/ 823381 h 921549"/>
                    <a:gd name="connsiteX167" fmla="*/ 474064 w 941119"/>
                    <a:gd name="connsiteY167" fmla="*/ 844392 h 921549"/>
                    <a:gd name="connsiteX168" fmla="*/ 473246 w 941119"/>
                    <a:gd name="connsiteY168" fmla="*/ 859264 h 921549"/>
                    <a:gd name="connsiteX169" fmla="*/ 473015 w 941119"/>
                    <a:gd name="connsiteY169" fmla="*/ 869014 h 921549"/>
                    <a:gd name="connsiteX170" fmla="*/ 472178 w 941119"/>
                    <a:gd name="connsiteY170" fmla="*/ 884883 h 921549"/>
                    <a:gd name="connsiteX171" fmla="*/ 472036 w 941119"/>
                    <a:gd name="connsiteY171" fmla="*/ 888992 h 921549"/>
                    <a:gd name="connsiteX172" fmla="*/ 471912 w 941119"/>
                    <a:gd name="connsiteY172" fmla="*/ 916265 h 921549"/>
                    <a:gd name="connsiteX173" fmla="*/ 471965 w 941119"/>
                    <a:gd name="connsiteY173" fmla="*/ 921371 h 9215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</a:cxnLst>
                  <a:rect l="l" t="t" r="r" b="b"/>
                  <a:pathLst>
                    <a:path w="941119" h="921549">
                      <a:moveTo>
                        <a:pt x="471965" y="921371"/>
                      </a:moveTo>
                      <a:cubicBezTo>
                        <a:pt x="470378" y="916840"/>
                        <a:pt x="469718" y="912036"/>
                        <a:pt x="470026" y="907245"/>
                      </a:cubicBezTo>
                      <a:cubicBezTo>
                        <a:pt x="470026" y="900396"/>
                        <a:pt x="470026" y="893529"/>
                        <a:pt x="470026" y="886680"/>
                      </a:cubicBezTo>
                      <a:cubicBezTo>
                        <a:pt x="470102" y="882398"/>
                        <a:pt x="469859" y="878115"/>
                        <a:pt x="469296" y="873871"/>
                      </a:cubicBezTo>
                      <a:cubicBezTo>
                        <a:pt x="468951" y="870115"/>
                        <a:pt x="468857" y="866342"/>
                        <a:pt x="469012" y="862574"/>
                      </a:cubicBezTo>
                      <a:cubicBezTo>
                        <a:pt x="469012" y="858126"/>
                        <a:pt x="469279" y="853678"/>
                        <a:pt x="468211" y="849266"/>
                      </a:cubicBezTo>
                      <a:cubicBezTo>
                        <a:pt x="468003" y="847907"/>
                        <a:pt x="467937" y="846530"/>
                        <a:pt x="468016" y="845157"/>
                      </a:cubicBezTo>
                      <a:cubicBezTo>
                        <a:pt x="467891" y="840211"/>
                        <a:pt x="468229" y="835229"/>
                        <a:pt x="467144" y="830301"/>
                      </a:cubicBezTo>
                      <a:cubicBezTo>
                        <a:pt x="466896" y="828432"/>
                        <a:pt x="466838" y="826542"/>
                        <a:pt x="466966" y="824662"/>
                      </a:cubicBezTo>
                      <a:cubicBezTo>
                        <a:pt x="467130" y="821746"/>
                        <a:pt x="466872" y="818823"/>
                        <a:pt x="466201" y="815980"/>
                      </a:cubicBezTo>
                      <a:cubicBezTo>
                        <a:pt x="466059" y="815489"/>
                        <a:pt x="466005" y="814977"/>
                        <a:pt x="466041" y="814468"/>
                      </a:cubicBezTo>
                      <a:cubicBezTo>
                        <a:pt x="466414" y="808277"/>
                        <a:pt x="465027" y="802192"/>
                        <a:pt x="464813" y="796037"/>
                      </a:cubicBezTo>
                      <a:cubicBezTo>
                        <a:pt x="464635" y="791091"/>
                        <a:pt x="463746" y="786199"/>
                        <a:pt x="463176" y="781271"/>
                      </a:cubicBezTo>
                      <a:cubicBezTo>
                        <a:pt x="463038" y="780428"/>
                        <a:pt x="462943" y="779579"/>
                        <a:pt x="462892" y="778727"/>
                      </a:cubicBezTo>
                      <a:cubicBezTo>
                        <a:pt x="462629" y="773263"/>
                        <a:pt x="462034" y="767821"/>
                        <a:pt x="461113" y="762431"/>
                      </a:cubicBezTo>
                      <a:cubicBezTo>
                        <a:pt x="460686" y="759388"/>
                        <a:pt x="460401" y="756329"/>
                        <a:pt x="459992" y="753286"/>
                      </a:cubicBezTo>
                      <a:cubicBezTo>
                        <a:pt x="458498" y="742452"/>
                        <a:pt x="456754" y="731671"/>
                        <a:pt x="454904" y="720890"/>
                      </a:cubicBezTo>
                      <a:cubicBezTo>
                        <a:pt x="452420" y="705871"/>
                        <a:pt x="449159" y="690989"/>
                        <a:pt x="445137" y="676307"/>
                      </a:cubicBezTo>
                      <a:cubicBezTo>
                        <a:pt x="440458" y="659107"/>
                        <a:pt x="434573" y="642259"/>
                        <a:pt x="427524" y="625888"/>
                      </a:cubicBezTo>
                      <a:cubicBezTo>
                        <a:pt x="420559" y="609848"/>
                        <a:pt x="411982" y="594559"/>
                        <a:pt x="401924" y="580256"/>
                      </a:cubicBezTo>
                      <a:cubicBezTo>
                        <a:pt x="396960" y="573068"/>
                        <a:pt x="391427" y="566292"/>
                        <a:pt x="385378" y="559992"/>
                      </a:cubicBezTo>
                      <a:cubicBezTo>
                        <a:pt x="384293" y="558889"/>
                        <a:pt x="383333" y="557680"/>
                        <a:pt x="382372" y="556434"/>
                      </a:cubicBezTo>
                      <a:cubicBezTo>
                        <a:pt x="380666" y="554280"/>
                        <a:pt x="378714" y="552333"/>
                        <a:pt x="376554" y="550635"/>
                      </a:cubicBezTo>
                      <a:cubicBezTo>
                        <a:pt x="375722" y="550037"/>
                        <a:pt x="374925" y="549389"/>
                        <a:pt x="374170" y="548695"/>
                      </a:cubicBezTo>
                      <a:cubicBezTo>
                        <a:pt x="369525" y="544134"/>
                        <a:pt x="364594" y="539873"/>
                        <a:pt x="359404" y="535940"/>
                      </a:cubicBezTo>
                      <a:cubicBezTo>
                        <a:pt x="352144" y="530209"/>
                        <a:pt x="344501" y="524984"/>
                        <a:pt x="336526" y="520302"/>
                      </a:cubicBezTo>
                      <a:cubicBezTo>
                        <a:pt x="319182" y="510227"/>
                        <a:pt x="300888" y="501885"/>
                        <a:pt x="281909" y="495395"/>
                      </a:cubicBezTo>
                      <a:cubicBezTo>
                        <a:pt x="267490" y="490476"/>
                        <a:pt x="252821" y="486320"/>
                        <a:pt x="237966" y="482942"/>
                      </a:cubicBezTo>
                      <a:cubicBezTo>
                        <a:pt x="226473" y="480291"/>
                        <a:pt x="214927" y="477853"/>
                        <a:pt x="203239" y="476199"/>
                      </a:cubicBezTo>
                      <a:cubicBezTo>
                        <a:pt x="192760" y="474722"/>
                        <a:pt x="182335" y="472641"/>
                        <a:pt x="171839" y="471449"/>
                      </a:cubicBezTo>
                      <a:cubicBezTo>
                        <a:pt x="167444" y="470933"/>
                        <a:pt x="162943" y="470239"/>
                        <a:pt x="158585" y="470043"/>
                      </a:cubicBezTo>
                      <a:cubicBezTo>
                        <a:pt x="154226" y="469848"/>
                        <a:pt x="149690" y="469047"/>
                        <a:pt x="145349" y="468496"/>
                      </a:cubicBezTo>
                      <a:cubicBezTo>
                        <a:pt x="144341" y="468325"/>
                        <a:pt x="143326" y="468206"/>
                        <a:pt x="142306" y="468140"/>
                      </a:cubicBezTo>
                      <a:cubicBezTo>
                        <a:pt x="139033" y="468140"/>
                        <a:pt x="135795" y="467410"/>
                        <a:pt x="132611" y="467339"/>
                      </a:cubicBezTo>
                      <a:cubicBezTo>
                        <a:pt x="126420" y="467197"/>
                        <a:pt x="120353" y="465863"/>
                        <a:pt x="114180" y="466023"/>
                      </a:cubicBezTo>
                      <a:cubicBezTo>
                        <a:pt x="111788" y="466194"/>
                        <a:pt x="109383" y="465971"/>
                        <a:pt x="107063" y="465364"/>
                      </a:cubicBezTo>
                      <a:cubicBezTo>
                        <a:pt x="106570" y="465201"/>
                        <a:pt x="106053" y="465123"/>
                        <a:pt x="105533" y="465133"/>
                      </a:cubicBezTo>
                      <a:cubicBezTo>
                        <a:pt x="97972" y="465489"/>
                        <a:pt x="90518" y="464101"/>
                        <a:pt x="82975" y="463977"/>
                      </a:cubicBezTo>
                      <a:cubicBezTo>
                        <a:pt x="77838" y="464155"/>
                        <a:pt x="72695" y="463886"/>
                        <a:pt x="67604" y="463176"/>
                      </a:cubicBezTo>
                      <a:cubicBezTo>
                        <a:pt x="64708" y="462883"/>
                        <a:pt x="61794" y="462812"/>
                        <a:pt x="58887" y="462963"/>
                      </a:cubicBezTo>
                      <a:cubicBezTo>
                        <a:pt x="52037" y="462767"/>
                        <a:pt x="45170" y="463425"/>
                        <a:pt x="38374" y="462073"/>
                      </a:cubicBezTo>
                      <a:cubicBezTo>
                        <a:pt x="37010" y="461918"/>
                        <a:pt x="35634" y="461888"/>
                        <a:pt x="34265" y="461984"/>
                      </a:cubicBezTo>
                      <a:lnTo>
                        <a:pt x="4892" y="461931"/>
                      </a:lnTo>
                      <a:cubicBezTo>
                        <a:pt x="3677" y="462016"/>
                        <a:pt x="2458" y="461815"/>
                        <a:pt x="1334" y="461344"/>
                      </a:cubicBezTo>
                      <a:cubicBezTo>
                        <a:pt x="2348" y="461255"/>
                        <a:pt x="3380" y="461095"/>
                        <a:pt x="4394" y="461077"/>
                      </a:cubicBezTo>
                      <a:lnTo>
                        <a:pt x="22416" y="460952"/>
                      </a:lnTo>
                      <a:cubicBezTo>
                        <a:pt x="25991" y="461127"/>
                        <a:pt x="29574" y="460876"/>
                        <a:pt x="33090" y="460205"/>
                      </a:cubicBezTo>
                      <a:cubicBezTo>
                        <a:pt x="34449" y="459994"/>
                        <a:pt x="35828" y="459935"/>
                        <a:pt x="37200" y="460027"/>
                      </a:cubicBezTo>
                      <a:cubicBezTo>
                        <a:pt x="43035" y="460027"/>
                        <a:pt x="48853" y="460027"/>
                        <a:pt x="54688" y="460027"/>
                      </a:cubicBezTo>
                      <a:cubicBezTo>
                        <a:pt x="58111" y="460079"/>
                        <a:pt x="61533" y="459848"/>
                        <a:pt x="64918" y="459334"/>
                      </a:cubicBezTo>
                      <a:cubicBezTo>
                        <a:pt x="67984" y="459010"/>
                        <a:pt x="71070" y="458908"/>
                        <a:pt x="74151" y="459031"/>
                      </a:cubicBezTo>
                      <a:cubicBezTo>
                        <a:pt x="78781" y="459232"/>
                        <a:pt x="83420" y="458953"/>
                        <a:pt x="87992" y="458195"/>
                      </a:cubicBezTo>
                      <a:cubicBezTo>
                        <a:pt x="89689" y="457960"/>
                        <a:pt x="91405" y="457894"/>
                        <a:pt x="93116" y="457999"/>
                      </a:cubicBezTo>
                      <a:cubicBezTo>
                        <a:pt x="97226" y="458202"/>
                        <a:pt x="101346" y="457921"/>
                        <a:pt x="105391" y="457163"/>
                      </a:cubicBezTo>
                      <a:cubicBezTo>
                        <a:pt x="106750" y="456951"/>
                        <a:pt x="108129" y="456891"/>
                        <a:pt x="109501" y="456985"/>
                      </a:cubicBezTo>
                      <a:cubicBezTo>
                        <a:pt x="113269" y="457163"/>
                        <a:pt x="117046" y="456877"/>
                        <a:pt x="120744" y="456131"/>
                      </a:cubicBezTo>
                      <a:cubicBezTo>
                        <a:pt x="121919" y="455930"/>
                        <a:pt x="123113" y="455870"/>
                        <a:pt x="124302" y="455953"/>
                      </a:cubicBezTo>
                      <a:cubicBezTo>
                        <a:pt x="127048" y="456103"/>
                        <a:pt x="129801" y="455839"/>
                        <a:pt x="132468" y="455171"/>
                      </a:cubicBezTo>
                      <a:cubicBezTo>
                        <a:pt x="132964" y="455021"/>
                        <a:pt x="133482" y="454962"/>
                        <a:pt x="133998" y="454993"/>
                      </a:cubicBezTo>
                      <a:cubicBezTo>
                        <a:pt x="139335" y="455384"/>
                        <a:pt x="144530" y="453907"/>
                        <a:pt x="149850" y="453747"/>
                      </a:cubicBezTo>
                      <a:cubicBezTo>
                        <a:pt x="154262" y="453623"/>
                        <a:pt x="158745" y="452680"/>
                        <a:pt x="163050" y="452128"/>
                      </a:cubicBezTo>
                      <a:cubicBezTo>
                        <a:pt x="166964" y="451648"/>
                        <a:pt x="170878" y="451310"/>
                        <a:pt x="174774" y="450794"/>
                      </a:cubicBezTo>
                      <a:cubicBezTo>
                        <a:pt x="181036" y="449940"/>
                        <a:pt x="187228" y="448926"/>
                        <a:pt x="193543" y="448125"/>
                      </a:cubicBezTo>
                      <a:cubicBezTo>
                        <a:pt x="200499" y="447254"/>
                        <a:pt x="207384" y="445973"/>
                        <a:pt x="214251" y="444656"/>
                      </a:cubicBezTo>
                      <a:cubicBezTo>
                        <a:pt x="218290" y="443874"/>
                        <a:pt x="222364" y="443322"/>
                        <a:pt x="226367" y="442450"/>
                      </a:cubicBezTo>
                      <a:cubicBezTo>
                        <a:pt x="244963" y="438563"/>
                        <a:pt x="263323" y="433621"/>
                        <a:pt x="281357" y="427649"/>
                      </a:cubicBezTo>
                      <a:cubicBezTo>
                        <a:pt x="296960" y="422374"/>
                        <a:pt x="312103" y="415829"/>
                        <a:pt x="326634" y="408079"/>
                      </a:cubicBezTo>
                      <a:cubicBezTo>
                        <a:pt x="339643" y="401148"/>
                        <a:pt x="351963" y="392993"/>
                        <a:pt x="363425" y="383724"/>
                      </a:cubicBezTo>
                      <a:cubicBezTo>
                        <a:pt x="372173" y="376544"/>
                        <a:pt x="380335" y="368680"/>
                        <a:pt x="387834" y="360205"/>
                      </a:cubicBezTo>
                      <a:cubicBezTo>
                        <a:pt x="396875" y="350126"/>
                        <a:pt x="404875" y="339159"/>
                        <a:pt x="411708" y="327470"/>
                      </a:cubicBezTo>
                      <a:cubicBezTo>
                        <a:pt x="415925" y="320212"/>
                        <a:pt x="420195" y="312971"/>
                        <a:pt x="423681" y="305321"/>
                      </a:cubicBezTo>
                      <a:cubicBezTo>
                        <a:pt x="430088" y="291460"/>
                        <a:pt x="435585" y="277198"/>
                        <a:pt x="440138" y="262624"/>
                      </a:cubicBezTo>
                      <a:cubicBezTo>
                        <a:pt x="444158" y="249530"/>
                        <a:pt x="447699" y="236329"/>
                        <a:pt x="450527" y="222915"/>
                      </a:cubicBezTo>
                      <a:cubicBezTo>
                        <a:pt x="452129" y="215390"/>
                        <a:pt x="453801" y="207882"/>
                        <a:pt x="455082" y="200286"/>
                      </a:cubicBezTo>
                      <a:cubicBezTo>
                        <a:pt x="456363" y="192689"/>
                        <a:pt x="457448" y="185110"/>
                        <a:pt x="458640" y="177514"/>
                      </a:cubicBezTo>
                      <a:cubicBezTo>
                        <a:pt x="459191" y="173956"/>
                        <a:pt x="459743" y="170398"/>
                        <a:pt x="460419" y="166840"/>
                      </a:cubicBezTo>
                      <a:cubicBezTo>
                        <a:pt x="460917" y="163975"/>
                        <a:pt x="460881" y="161058"/>
                        <a:pt x="461415" y="158176"/>
                      </a:cubicBezTo>
                      <a:cubicBezTo>
                        <a:pt x="462234" y="153817"/>
                        <a:pt x="462340" y="149280"/>
                        <a:pt x="462803" y="144922"/>
                      </a:cubicBezTo>
                      <a:cubicBezTo>
                        <a:pt x="463319" y="139994"/>
                        <a:pt x="463870" y="135083"/>
                        <a:pt x="464422" y="130155"/>
                      </a:cubicBezTo>
                      <a:cubicBezTo>
                        <a:pt x="464562" y="129662"/>
                        <a:pt x="464651" y="129155"/>
                        <a:pt x="464689" y="128643"/>
                      </a:cubicBezTo>
                      <a:cubicBezTo>
                        <a:pt x="464368" y="122630"/>
                        <a:pt x="466005" y="116741"/>
                        <a:pt x="465881" y="110728"/>
                      </a:cubicBezTo>
                      <a:cubicBezTo>
                        <a:pt x="465758" y="108500"/>
                        <a:pt x="465987" y="106267"/>
                        <a:pt x="466557" y="104110"/>
                      </a:cubicBezTo>
                      <a:cubicBezTo>
                        <a:pt x="466720" y="103617"/>
                        <a:pt x="466799" y="103100"/>
                        <a:pt x="466788" y="102580"/>
                      </a:cubicBezTo>
                      <a:cubicBezTo>
                        <a:pt x="466397" y="95197"/>
                        <a:pt x="467998" y="87921"/>
                        <a:pt x="467944" y="80538"/>
                      </a:cubicBezTo>
                      <a:cubicBezTo>
                        <a:pt x="467823" y="76775"/>
                        <a:pt x="468069" y="73010"/>
                        <a:pt x="468674" y="69294"/>
                      </a:cubicBezTo>
                      <a:cubicBezTo>
                        <a:pt x="468983" y="66566"/>
                        <a:pt x="469078" y="63818"/>
                        <a:pt x="468958" y="61075"/>
                      </a:cubicBezTo>
                      <a:cubicBezTo>
                        <a:pt x="469101" y="55738"/>
                        <a:pt x="468585" y="50401"/>
                        <a:pt x="469795" y="45188"/>
                      </a:cubicBezTo>
                      <a:cubicBezTo>
                        <a:pt x="469988" y="43833"/>
                        <a:pt x="470029" y="42460"/>
                        <a:pt x="469919" y="41096"/>
                      </a:cubicBezTo>
                      <a:cubicBezTo>
                        <a:pt x="469919" y="30795"/>
                        <a:pt x="470079" y="20512"/>
                        <a:pt x="470026" y="10230"/>
                      </a:cubicBezTo>
                      <a:cubicBezTo>
                        <a:pt x="470088" y="7168"/>
                        <a:pt x="470741" y="4148"/>
                        <a:pt x="471947" y="1334"/>
                      </a:cubicBezTo>
                      <a:lnTo>
                        <a:pt x="471947" y="5462"/>
                      </a:lnTo>
                      <a:cubicBezTo>
                        <a:pt x="471947" y="13183"/>
                        <a:pt x="471947" y="20886"/>
                        <a:pt x="472054" y="28589"/>
                      </a:cubicBezTo>
                      <a:cubicBezTo>
                        <a:pt x="471995" y="32700"/>
                        <a:pt x="472239" y="36808"/>
                        <a:pt x="472783" y="40883"/>
                      </a:cubicBezTo>
                      <a:cubicBezTo>
                        <a:pt x="473128" y="44465"/>
                        <a:pt x="473223" y="48068"/>
                        <a:pt x="473068" y="51664"/>
                      </a:cubicBezTo>
                      <a:cubicBezTo>
                        <a:pt x="473193" y="57143"/>
                        <a:pt x="472819" y="62605"/>
                        <a:pt x="473904" y="68067"/>
                      </a:cubicBezTo>
                      <a:cubicBezTo>
                        <a:pt x="474171" y="70429"/>
                        <a:pt x="474237" y="72809"/>
                        <a:pt x="474100" y="75183"/>
                      </a:cubicBezTo>
                      <a:cubicBezTo>
                        <a:pt x="473904" y="79121"/>
                        <a:pt x="474173" y="83068"/>
                        <a:pt x="474900" y="86942"/>
                      </a:cubicBezTo>
                      <a:cubicBezTo>
                        <a:pt x="475098" y="88117"/>
                        <a:pt x="475164" y="89311"/>
                        <a:pt x="475096" y="90500"/>
                      </a:cubicBezTo>
                      <a:cubicBezTo>
                        <a:pt x="474922" y="94955"/>
                        <a:pt x="475219" y="99416"/>
                        <a:pt x="475986" y="103808"/>
                      </a:cubicBezTo>
                      <a:cubicBezTo>
                        <a:pt x="476210" y="105333"/>
                        <a:pt x="476263" y="106878"/>
                        <a:pt x="476146" y="108415"/>
                      </a:cubicBezTo>
                      <a:cubicBezTo>
                        <a:pt x="476012" y="110988"/>
                        <a:pt x="476263" y="113567"/>
                        <a:pt x="476893" y="116065"/>
                      </a:cubicBezTo>
                      <a:cubicBezTo>
                        <a:pt x="477041" y="116561"/>
                        <a:pt x="477101" y="117079"/>
                        <a:pt x="477071" y="117595"/>
                      </a:cubicBezTo>
                      <a:cubicBezTo>
                        <a:pt x="476715" y="123271"/>
                        <a:pt x="478085" y="128821"/>
                        <a:pt x="478316" y="134479"/>
                      </a:cubicBezTo>
                      <a:cubicBezTo>
                        <a:pt x="478530" y="139407"/>
                        <a:pt x="479455" y="144299"/>
                        <a:pt x="480095" y="149227"/>
                      </a:cubicBezTo>
                      <a:cubicBezTo>
                        <a:pt x="480487" y="152607"/>
                        <a:pt x="480771" y="156023"/>
                        <a:pt x="481163" y="159421"/>
                      </a:cubicBezTo>
                      <a:cubicBezTo>
                        <a:pt x="483600" y="180129"/>
                        <a:pt x="487123" y="200659"/>
                        <a:pt x="491339" y="221083"/>
                      </a:cubicBezTo>
                      <a:cubicBezTo>
                        <a:pt x="495486" y="241209"/>
                        <a:pt x="501124" y="260999"/>
                        <a:pt x="508204" y="280290"/>
                      </a:cubicBezTo>
                      <a:cubicBezTo>
                        <a:pt x="515675" y="301299"/>
                        <a:pt x="525842" y="321247"/>
                        <a:pt x="538448" y="339639"/>
                      </a:cubicBezTo>
                      <a:cubicBezTo>
                        <a:pt x="542878" y="345955"/>
                        <a:pt x="547521" y="352092"/>
                        <a:pt x="552556" y="357928"/>
                      </a:cubicBezTo>
                      <a:cubicBezTo>
                        <a:pt x="557146" y="363265"/>
                        <a:pt x="562092" y="368246"/>
                        <a:pt x="567073" y="373210"/>
                      </a:cubicBezTo>
                      <a:cubicBezTo>
                        <a:pt x="573448" y="379424"/>
                        <a:pt x="580293" y="385133"/>
                        <a:pt x="587550" y="390289"/>
                      </a:cubicBezTo>
                      <a:cubicBezTo>
                        <a:pt x="594471" y="395341"/>
                        <a:pt x="601694" y="399949"/>
                        <a:pt x="609077" y="404325"/>
                      </a:cubicBezTo>
                      <a:cubicBezTo>
                        <a:pt x="620349" y="410876"/>
                        <a:pt x="632106" y="416549"/>
                        <a:pt x="644249" y="421297"/>
                      </a:cubicBezTo>
                      <a:cubicBezTo>
                        <a:pt x="660441" y="427810"/>
                        <a:pt x="677090" y="433128"/>
                        <a:pt x="694062" y="437202"/>
                      </a:cubicBezTo>
                      <a:cubicBezTo>
                        <a:pt x="704363" y="439657"/>
                        <a:pt x="714681" y="442148"/>
                        <a:pt x="725106" y="444087"/>
                      </a:cubicBezTo>
                      <a:cubicBezTo>
                        <a:pt x="732312" y="445439"/>
                        <a:pt x="739517" y="446898"/>
                        <a:pt x="746846" y="447645"/>
                      </a:cubicBezTo>
                      <a:cubicBezTo>
                        <a:pt x="755155" y="448570"/>
                        <a:pt x="763392" y="450171"/>
                        <a:pt x="771664" y="451328"/>
                      </a:cubicBezTo>
                      <a:cubicBezTo>
                        <a:pt x="776076" y="451933"/>
                        <a:pt x="780560" y="452164"/>
                        <a:pt x="784936" y="452644"/>
                      </a:cubicBezTo>
                      <a:cubicBezTo>
                        <a:pt x="790024" y="453178"/>
                        <a:pt x="795112" y="453836"/>
                        <a:pt x="800200" y="454423"/>
                      </a:cubicBezTo>
                      <a:cubicBezTo>
                        <a:pt x="801552" y="454566"/>
                        <a:pt x="802922" y="454655"/>
                        <a:pt x="804292" y="454672"/>
                      </a:cubicBezTo>
                      <a:cubicBezTo>
                        <a:pt x="806689" y="454575"/>
                        <a:pt x="809085" y="454827"/>
                        <a:pt x="811408" y="455420"/>
                      </a:cubicBezTo>
                      <a:cubicBezTo>
                        <a:pt x="811734" y="455535"/>
                        <a:pt x="812077" y="455589"/>
                        <a:pt x="812422" y="455580"/>
                      </a:cubicBezTo>
                      <a:cubicBezTo>
                        <a:pt x="818453" y="455242"/>
                        <a:pt x="824342" y="456683"/>
                        <a:pt x="830337" y="456754"/>
                      </a:cubicBezTo>
                      <a:cubicBezTo>
                        <a:pt x="833424" y="456581"/>
                        <a:pt x="836520" y="456838"/>
                        <a:pt x="839535" y="457519"/>
                      </a:cubicBezTo>
                      <a:cubicBezTo>
                        <a:pt x="840031" y="457667"/>
                        <a:pt x="840549" y="457727"/>
                        <a:pt x="841065" y="457697"/>
                      </a:cubicBezTo>
                      <a:cubicBezTo>
                        <a:pt x="851010" y="457305"/>
                        <a:pt x="860866" y="459280"/>
                        <a:pt x="870829" y="458871"/>
                      </a:cubicBezTo>
                      <a:cubicBezTo>
                        <a:pt x="873739" y="458656"/>
                        <a:pt x="876666" y="458876"/>
                        <a:pt x="879510" y="459529"/>
                      </a:cubicBezTo>
                      <a:cubicBezTo>
                        <a:pt x="880859" y="459773"/>
                        <a:pt x="882232" y="459857"/>
                        <a:pt x="883602" y="459778"/>
                      </a:cubicBezTo>
                      <a:cubicBezTo>
                        <a:pt x="889082" y="459778"/>
                        <a:pt x="894579" y="459778"/>
                        <a:pt x="900059" y="459885"/>
                      </a:cubicBezTo>
                      <a:cubicBezTo>
                        <a:pt x="904513" y="459778"/>
                        <a:pt x="908970" y="460029"/>
                        <a:pt x="913384" y="460632"/>
                      </a:cubicBezTo>
                      <a:cubicBezTo>
                        <a:pt x="916621" y="460979"/>
                        <a:pt x="919883" y="461052"/>
                        <a:pt x="923133" y="460846"/>
                      </a:cubicBezTo>
                      <a:cubicBezTo>
                        <a:pt x="928970" y="460760"/>
                        <a:pt x="934807" y="460986"/>
                        <a:pt x="940621" y="461522"/>
                      </a:cubicBezTo>
                      <a:cubicBezTo>
                        <a:pt x="939589" y="461629"/>
                        <a:pt x="938575" y="461789"/>
                        <a:pt x="937561" y="461806"/>
                      </a:cubicBezTo>
                      <a:lnTo>
                        <a:pt x="906694" y="461949"/>
                      </a:lnTo>
                      <a:cubicBezTo>
                        <a:pt x="904636" y="461913"/>
                        <a:pt x="902578" y="462093"/>
                        <a:pt x="900557" y="462482"/>
                      </a:cubicBezTo>
                      <a:cubicBezTo>
                        <a:pt x="899043" y="462762"/>
                        <a:pt x="897506" y="462881"/>
                        <a:pt x="895967" y="462838"/>
                      </a:cubicBezTo>
                      <a:cubicBezTo>
                        <a:pt x="890985" y="462838"/>
                        <a:pt x="886022" y="462838"/>
                        <a:pt x="881040" y="462945"/>
                      </a:cubicBezTo>
                      <a:cubicBezTo>
                        <a:pt x="877618" y="462927"/>
                        <a:pt x="874200" y="463160"/>
                        <a:pt x="870811" y="463639"/>
                      </a:cubicBezTo>
                      <a:cubicBezTo>
                        <a:pt x="867400" y="463968"/>
                        <a:pt x="863970" y="464076"/>
                        <a:pt x="860546" y="463959"/>
                      </a:cubicBezTo>
                      <a:cubicBezTo>
                        <a:pt x="857119" y="463838"/>
                        <a:pt x="853691" y="464082"/>
                        <a:pt x="850316" y="464688"/>
                      </a:cubicBezTo>
                      <a:cubicBezTo>
                        <a:pt x="848450" y="464966"/>
                        <a:pt x="846561" y="465055"/>
                        <a:pt x="844677" y="464955"/>
                      </a:cubicBezTo>
                      <a:cubicBezTo>
                        <a:pt x="840565" y="464795"/>
                        <a:pt x="836450" y="465082"/>
                        <a:pt x="832401" y="465809"/>
                      </a:cubicBezTo>
                      <a:cubicBezTo>
                        <a:pt x="830876" y="466035"/>
                        <a:pt x="829332" y="466101"/>
                        <a:pt x="827793" y="466005"/>
                      </a:cubicBezTo>
                      <a:cubicBezTo>
                        <a:pt x="824707" y="465829"/>
                        <a:pt x="821609" y="466092"/>
                        <a:pt x="818596" y="466788"/>
                      </a:cubicBezTo>
                      <a:cubicBezTo>
                        <a:pt x="818101" y="466944"/>
                        <a:pt x="817582" y="467005"/>
                        <a:pt x="817066" y="466966"/>
                      </a:cubicBezTo>
                      <a:cubicBezTo>
                        <a:pt x="811391" y="466539"/>
                        <a:pt x="805787" y="467695"/>
                        <a:pt x="800200" y="468264"/>
                      </a:cubicBezTo>
                      <a:cubicBezTo>
                        <a:pt x="795290" y="468762"/>
                        <a:pt x="790327" y="469065"/>
                        <a:pt x="785416" y="469777"/>
                      </a:cubicBezTo>
                      <a:cubicBezTo>
                        <a:pt x="781378" y="470364"/>
                        <a:pt x="777286" y="470862"/>
                        <a:pt x="773194" y="471182"/>
                      </a:cubicBezTo>
                      <a:cubicBezTo>
                        <a:pt x="769458" y="471484"/>
                        <a:pt x="765722" y="471965"/>
                        <a:pt x="762004" y="472481"/>
                      </a:cubicBezTo>
                      <a:cubicBezTo>
                        <a:pt x="758624" y="472943"/>
                        <a:pt x="755279" y="473762"/>
                        <a:pt x="751881" y="474117"/>
                      </a:cubicBezTo>
                      <a:cubicBezTo>
                        <a:pt x="742541" y="475149"/>
                        <a:pt x="733308" y="476928"/>
                        <a:pt x="724075" y="478654"/>
                      </a:cubicBezTo>
                      <a:cubicBezTo>
                        <a:pt x="712315" y="480860"/>
                        <a:pt x="700609" y="483493"/>
                        <a:pt x="689063" y="486606"/>
                      </a:cubicBezTo>
                      <a:cubicBezTo>
                        <a:pt x="671320" y="491214"/>
                        <a:pt x="653939" y="497119"/>
                        <a:pt x="637061" y="504272"/>
                      </a:cubicBezTo>
                      <a:cubicBezTo>
                        <a:pt x="621276" y="510972"/>
                        <a:pt x="606203" y="519240"/>
                        <a:pt x="592069" y="528948"/>
                      </a:cubicBezTo>
                      <a:cubicBezTo>
                        <a:pt x="583147" y="535061"/>
                        <a:pt x="574784" y="541947"/>
                        <a:pt x="567073" y="549531"/>
                      </a:cubicBezTo>
                      <a:cubicBezTo>
                        <a:pt x="564778" y="551844"/>
                        <a:pt x="562483" y="554157"/>
                        <a:pt x="560153" y="556434"/>
                      </a:cubicBezTo>
                      <a:cubicBezTo>
                        <a:pt x="553214" y="563307"/>
                        <a:pt x="546908" y="570791"/>
                        <a:pt x="541312" y="578797"/>
                      </a:cubicBezTo>
                      <a:cubicBezTo>
                        <a:pt x="533346" y="589752"/>
                        <a:pt x="526335" y="601369"/>
                        <a:pt x="520355" y="613524"/>
                      </a:cubicBezTo>
                      <a:cubicBezTo>
                        <a:pt x="515516" y="623558"/>
                        <a:pt x="511181" y="633805"/>
                        <a:pt x="507350" y="644266"/>
                      </a:cubicBezTo>
                      <a:cubicBezTo>
                        <a:pt x="501720" y="659893"/>
                        <a:pt x="497032" y="675844"/>
                        <a:pt x="493314" y="692034"/>
                      </a:cubicBezTo>
                      <a:cubicBezTo>
                        <a:pt x="491143" y="701356"/>
                        <a:pt x="489275" y="710749"/>
                        <a:pt x="487514" y="720143"/>
                      </a:cubicBezTo>
                      <a:cubicBezTo>
                        <a:pt x="485753" y="729536"/>
                        <a:pt x="484383" y="738663"/>
                        <a:pt x="483137" y="747985"/>
                      </a:cubicBezTo>
                      <a:cubicBezTo>
                        <a:pt x="482088" y="755937"/>
                        <a:pt x="481163" y="763996"/>
                        <a:pt x="479971" y="771860"/>
                      </a:cubicBezTo>
                      <a:cubicBezTo>
                        <a:pt x="479259" y="776592"/>
                        <a:pt x="479811" y="781467"/>
                        <a:pt x="478281" y="786092"/>
                      </a:cubicBezTo>
                      <a:cubicBezTo>
                        <a:pt x="478241" y="791568"/>
                        <a:pt x="477788" y="797033"/>
                        <a:pt x="476929" y="802442"/>
                      </a:cubicBezTo>
                      <a:cubicBezTo>
                        <a:pt x="476253" y="809077"/>
                        <a:pt x="476733" y="815802"/>
                        <a:pt x="475310" y="822367"/>
                      </a:cubicBezTo>
                      <a:cubicBezTo>
                        <a:pt x="475233" y="822700"/>
                        <a:pt x="475192" y="823039"/>
                        <a:pt x="475185" y="823381"/>
                      </a:cubicBezTo>
                      <a:cubicBezTo>
                        <a:pt x="475452" y="830497"/>
                        <a:pt x="474349" y="837400"/>
                        <a:pt x="474064" y="844392"/>
                      </a:cubicBezTo>
                      <a:cubicBezTo>
                        <a:pt x="474128" y="849362"/>
                        <a:pt x="473856" y="854331"/>
                        <a:pt x="473246" y="859264"/>
                      </a:cubicBezTo>
                      <a:cubicBezTo>
                        <a:pt x="472927" y="862504"/>
                        <a:pt x="472851" y="865763"/>
                        <a:pt x="473015" y="869014"/>
                      </a:cubicBezTo>
                      <a:cubicBezTo>
                        <a:pt x="472872" y="874351"/>
                        <a:pt x="473370" y="879688"/>
                        <a:pt x="472178" y="884883"/>
                      </a:cubicBezTo>
                      <a:cubicBezTo>
                        <a:pt x="471988" y="886244"/>
                        <a:pt x="471940" y="887621"/>
                        <a:pt x="472036" y="888992"/>
                      </a:cubicBezTo>
                      <a:cubicBezTo>
                        <a:pt x="472036" y="898089"/>
                        <a:pt x="471995" y="907180"/>
                        <a:pt x="471912" y="916265"/>
                      </a:cubicBezTo>
                      <a:cubicBezTo>
                        <a:pt x="471947" y="917955"/>
                        <a:pt x="471965" y="919663"/>
                        <a:pt x="471965" y="92137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 sz="3400"/>
                </a:p>
              </p:txBody>
            </p:sp>
          </p:grpSp>
        </p:grpSp>
      </p:grpSp>
      <p:sp>
        <p:nvSpPr>
          <p:cNvPr id="114" name="文本框 113"/>
          <p:cNvSpPr txBox="1"/>
          <p:nvPr/>
        </p:nvSpPr>
        <p:spPr>
          <a:xfrm>
            <a:off x="3873229" y="5325013"/>
            <a:ext cx="2605200" cy="6155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3400" dirty="0">
                <a:solidFill>
                  <a:srgbClr val="FFFFFF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02.</a:t>
            </a:r>
            <a:r>
              <a:rPr lang="zh-CN" altLang="en-US" sz="3400" dirty="0">
                <a:solidFill>
                  <a:srgbClr val="FFFFFF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校园经历</a:t>
            </a:r>
          </a:p>
        </p:txBody>
      </p:sp>
      <p:grpSp>
        <p:nvGrpSpPr>
          <p:cNvPr id="128" name="组合 127"/>
          <p:cNvGrpSpPr/>
          <p:nvPr/>
        </p:nvGrpSpPr>
        <p:grpSpPr>
          <a:xfrm>
            <a:off x="7828752" y="4848829"/>
            <a:ext cx="3550546" cy="1517275"/>
            <a:chOff x="3479800" y="2851150"/>
            <a:chExt cx="3670300" cy="1568450"/>
          </a:xfrm>
        </p:grpSpPr>
        <p:sp>
          <p:nvSpPr>
            <p:cNvPr id="140" name="矩形 139"/>
            <p:cNvSpPr/>
            <p:nvPr/>
          </p:nvSpPr>
          <p:spPr>
            <a:xfrm>
              <a:off x="3574142" y="2938096"/>
              <a:ext cx="3479800" cy="139518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sz="3400" dirty="0"/>
            </a:p>
          </p:txBody>
        </p:sp>
        <p:sp>
          <p:nvSpPr>
            <p:cNvPr id="141" name="矩形 140"/>
            <p:cNvSpPr/>
            <p:nvPr/>
          </p:nvSpPr>
          <p:spPr>
            <a:xfrm>
              <a:off x="3479800" y="2851150"/>
              <a:ext cx="184150" cy="18415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sz="3400"/>
            </a:p>
          </p:txBody>
        </p:sp>
        <p:sp>
          <p:nvSpPr>
            <p:cNvPr id="142" name="矩形 141"/>
            <p:cNvSpPr/>
            <p:nvPr/>
          </p:nvSpPr>
          <p:spPr>
            <a:xfrm>
              <a:off x="3479800" y="4235450"/>
              <a:ext cx="184150" cy="18415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sz="3400"/>
            </a:p>
          </p:txBody>
        </p:sp>
        <p:sp>
          <p:nvSpPr>
            <p:cNvPr id="143" name="矩形 142"/>
            <p:cNvSpPr/>
            <p:nvPr/>
          </p:nvSpPr>
          <p:spPr>
            <a:xfrm>
              <a:off x="6965950" y="2851150"/>
              <a:ext cx="184150" cy="18415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sz="3400"/>
            </a:p>
          </p:txBody>
        </p:sp>
        <p:sp>
          <p:nvSpPr>
            <p:cNvPr id="144" name="矩形 143"/>
            <p:cNvSpPr/>
            <p:nvPr/>
          </p:nvSpPr>
          <p:spPr>
            <a:xfrm>
              <a:off x="6965950" y="4235450"/>
              <a:ext cx="184150" cy="18415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sz="3400"/>
            </a:p>
          </p:txBody>
        </p:sp>
      </p:grpSp>
      <p:grpSp>
        <p:nvGrpSpPr>
          <p:cNvPr id="129" name="组合 128"/>
          <p:cNvGrpSpPr/>
          <p:nvPr/>
        </p:nvGrpSpPr>
        <p:grpSpPr>
          <a:xfrm>
            <a:off x="7446862" y="5340711"/>
            <a:ext cx="4527351" cy="608989"/>
            <a:chOff x="3085029" y="3359622"/>
            <a:chExt cx="4680051" cy="629529"/>
          </a:xfrm>
        </p:grpSpPr>
        <p:sp>
          <p:nvSpPr>
            <p:cNvPr id="133" name="弧形 132"/>
            <p:cNvSpPr/>
            <p:nvPr/>
          </p:nvSpPr>
          <p:spPr>
            <a:xfrm rot="19230795">
              <a:off x="4333938" y="3359622"/>
              <a:ext cx="3431142" cy="411764"/>
            </a:xfrm>
            <a:prstGeom prst="arc">
              <a:avLst>
                <a:gd name="adj1" fmla="val 20782513"/>
                <a:gd name="adj2" fmla="val 11102080"/>
              </a:avLst>
            </a:prstGeom>
            <a:ln w="12700">
              <a:solidFill>
                <a:schemeClr val="bg1">
                  <a:alpha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sz="3400"/>
            </a:p>
          </p:txBody>
        </p:sp>
        <p:grpSp>
          <p:nvGrpSpPr>
            <p:cNvPr id="134" name="组合 133"/>
            <p:cNvGrpSpPr/>
            <p:nvPr/>
          </p:nvGrpSpPr>
          <p:grpSpPr>
            <a:xfrm rot="19906908">
              <a:off x="3085029" y="3427686"/>
              <a:ext cx="4368701" cy="561465"/>
              <a:chOff x="1115941" y="3828403"/>
              <a:chExt cx="8235995" cy="1058491"/>
            </a:xfrm>
          </p:grpSpPr>
          <p:sp>
            <p:nvSpPr>
              <p:cNvPr id="135" name="弧形 134"/>
              <p:cNvSpPr/>
              <p:nvPr/>
            </p:nvSpPr>
            <p:spPr>
              <a:xfrm rot="1030387">
                <a:off x="1115941" y="4110624"/>
                <a:ext cx="8235995" cy="776270"/>
              </a:xfrm>
              <a:prstGeom prst="arc">
                <a:avLst>
                  <a:gd name="adj1" fmla="val 21383789"/>
                  <a:gd name="adj2" fmla="val 11049563"/>
                </a:avLst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sz="3400"/>
              </a:p>
            </p:txBody>
          </p:sp>
          <p:grpSp>
            <p:nvGrpSpPr>
              <p:cNvPr id="136" name="组合 135"/>
              <p:cNvGrpSpPr/>
              <p:nvPr/>
            </p:nvGrpSpPr>
            <p:grpSpPr>
              <a:xfrm>
                <a:off x="2336334" y="3828403"/>
                <a:ext cx="454630" cy="304737"/>
                <a:chOff x="2336334" y="3828403"/>
                <a:chExt cx="454630" cy="304737"/>
              </a:xfrm>
            </p:grpSpPr>
            <p:sp>
              <p:nvSpPr>
                <p:cNvPr id="137" name="图形 136"/>
                <p:cNvSpPr/>
                <p:nvPr/>
              </p:nvSpPr>
              <p:spPr>
                <a:xfrm rot="1491968">
                  <a:off x="2336334" y="3828403"/>
                  <a:ext cx="198513" cy="194386"/>
                </a:xfrm>
                <a:custGeom>
                  <a:avLst/>
                  <a:gdLst>
                    <a:gd name="connsiteX0" fmla="*/ 471965 w 941119"/>
                    <a:gd name="connsiteY0" fmla="*/ 921371 h 921549"/>
                    <a:gd name="connsiteX1" fmla="*/ 470026 w 941119"/>
                    <a:gd name="connsiteY1" fmla="*/ 907245 h 921549"/>
                    <a:gd name="connsiteX2" fmla="*/ 470026 w 941119"/>
                    <a:gd name="connsiteY2" fmla="*/ 886680 h 921549"/>
                    <a:gd name="connsiteX3" fmla="*/ 469296 w 941119"/>
                    <a:gd name="connsiteY3" fmla="*/ 873871 h 921549"/>
                    <a:gd name="connsiteX4" fmla="*/ 469012 w 941119"/>
                    <a:gd name="connsiteY4" fmla="*/ 862574 h 921549"/>
                    <a:gd name="connsiteX5" fmla="*/ 468211 w 941119"/>
                    <a:gd name="connsiteY5" fmla="*/ 849266 h 921549"/>
                    <a:gd name="connsiteX6" fmla="*/ 468016 w 941119"/>
                    <a:gd name="connsiteY6" fmla="*/ 845157 h 921549"/>
                    <a:gd name="connsiteX7" fmla="*/ 467144 w 941119"/>
                    <a:gd name="connsiteY7" fmla="*/ 830301 h 921549"/>
                    <a:gd name="connsiteX8" fmla="*/ 466966 w 941119"/>
                    <a:gd name="connsiteY8" fmla="*/ 824662 h 921549"/>
                    <a:gd name="connsiteX9" fmla="*/ 466201 w 941119"/>
                    <a:gd name="connsiteY9" fmla="*/ 815980 h 921549"/>
                    <a:gd name="connsiteX10" fmla="*/ 466041 w 941119"/>
                    <a:gd name="connsiteY10" fmla="*/ 814468 h 921549"/>
                    <a:gd name="connsiteX11" fmla="*/ 464813 w 941119"/>
                    <a:gd name="connsiteY11" fmla="*/ 796037 h 921549"/>
                    <a:gd name="connsiteX12" fmla="*/ 463176 w 941119"/>
                    <a:gd name="connsiteY12" fmla="*/ 781271 h 921549"/>
                    <a:gd name="connsiteX13" fmla="*/ 462892 w 941119"/>
                    <a:gd name="connsiteY13" fmla="*/ 778727 h 921549"/>
                    <a:gd name="connsiteX14" fmla="*/ 461113 w 941119"/>
                    <a:gd name="connsiteY14" fmla="*/ 762431 h 921549"/>
                    <a:gd name="connsiteX15" fmla="*/ 459992 w 941119"/>
                    <a:gd name="connsiteY15" fmla="*/ 753286 h 921549"/>
                    <a:gd name="connsiteX16" fmla="*/ 454904 w 941119"/>
                    <a:gd name="connsiteY16" fmla="*/ 720890 h 921549"/>
                    <a:gd name="connsiteX17" fmla="*/ 445137 w 941119"/>
                    <a:gd name="connsiteY17" fmla="*/ 676307 h 921549"/>
                    <a:gd name="connsiteX18" fmla="*/ 427524 w 941119"/>
                    <a:gd name="connsiteY18" fmla="*/ 625888 h 921549"/>
                    <a:gd name="connsiteX19" fmla="*/ 401924 w 941119"/>
                    <a:gd name="connsiteY19" fmla="*/ 580256 h 921549"/>
                    <a:gd name="connsiteX20" fmla="*/ 385378 w 941119"/>
                    <a:gd name="connsiteY20" fmla="*/ 559992 h 921549"/>
                    <a:gd name="connsiteX21" fmla="*/ 382372 w 941119"/>
                    <a:gd name="connsiteY21" fmla="*/ 556434 h 921549"/>
                    <a:gd name="connsiteX22" fmla="*/ 376554 w 941119"/>
                    <a:gd name="connsiteY22" fmla="*/ 550635 h 921549"/>
                    <a:gd name="connsiteX23" fmla="*/ 374170 w 941119"/>
                    <a:gd name="connsiteY23" fmla="*/ 548695 h 921549"/>
                    <a:gd name="connsiteX24" fmla="*/ 359404 w 941119"/>
                    <a:gd name="connsiteY24" fmla="*/ 535940 h 921549"/>
                    <a:gd name="connsiteX25" fmla="*/ 336526 w 941119"/>
                    <a:gd name="connsiteY25" fmla="*/ 520302 h 921549"/>
                    <a:gd name="connsiteX26" fmla="*/ 281909 w 941119"/>
                    <a:gd name="connsiteY26" fmla="*/ 495395 h 921549"/>
                    <a:gd name="connsiteX27" fmla="*/ 237966 w 941119"/>
                    <a:gd name="connsiteY27" fmla="*/ 482942 h 921549"/>
                    <a:gd name="connsiteX28" fmla="*/ 203239 w 941119"/>
                    <a:gd name="connsiteY28" fmla="*/ 476199 h 921549"/>
                    <a:gd name="connsiteX29" fmla="*/ 171839 w 941119"/>
                    <a:gd name="connsiteY29" fmla="*/ 471449 h 921549"/>
                    <a:gd name="connsiteX30" fmla="*/ 158585 w 941119"/>
                    <a:gd name="connsiteY30" fmla="*/ 470043 h 921549"/>
                    <a:gd name="connsiteX31" fmla="*/ 145349 w 941119"/>
                    <a:gd name="connsiteY31" fmla="*/ 468496 h 921549"/>
                    <a:gd name="connsiteX32" fmla="*/ 142306 w 941119"/>
                    <a:gd name="connsiteY32" fmla="*/ 468140 h 921549"/>
                    <a:gd name="connsiteX33" fmla="*/ 132611 w 941119"/>
                    <a:gd name="connsiteY33" fmla="*/ 467339 h 921549"/>
                    <a:gd name="connsiteX34" fmla="*/ 114180 w 941119"/>
                    <a:gd name="connsiteY34" fmla="*/ 466023 h 921549"/>
                    <a:gd name="connsiteX35" fmla="*/ 107063 w 941119"/>
                    <a:gd name="connsiteY35" fmla="*/ 465364 h 921549"/>
                    <a:gd name="connsiteX36" fmla="*/ 105533 w 941119"/>
                    <a:gd name="connsiteY36" fmla="*/ 465133 h 921549"/>
                    <a:gd name="connsiteX37" fmla="*/ 82975 w 941119"/>
                    <a:gd name="connsiteY37" fmla="*/ 463977 h 921549"/>
                    <a:gd name="connsiteX38" fmla="*/ 67604 w 941119"/>
                    <a:gd name="connsiteY38" fmla="*/ 463176 h 921549"/>
                    <a:gd name="connsiteX39" fmla="*/ 58887 w 941119"/>
                    <a:gd name="connsiteY39" fmla="*/ 462963 h 921549"/>
                    <a:gd name="connsiteX40" fmla="*/ 38374 w 941119"/>
                    <a:gd name="connsiteY40" fmla="*/ 462073 h 921549"/>
                    <a:gd name="connsiteX41" fmla="*/ 34265 w 941119"/>
                    <a:gd name="connsiteY41" fmla="*/ 461984 h 921549"/>
                    <a:gd name="connsiteX42" fmla="*/ 4892 w 941119"/>
                    <a:gd name="connsiteY42" fmla="*/ 461931 h 921549"/>
                    <a:gd name="connsiteX43" fmla="*/ 1334 w 941119"/>
                    <a:gd name="connsiteY43" fmla="*/ 461344 h 921549"/>
                    <a:gd name="connsiteX44" fmla="*/ 4394 w 941119"/>
                    <a:gd name="connsiteY44" fmla="*/ 461077 h 921549"/>
                    <a:gd name="connsiteX45" fmla="*/ 22416 w 941119"/>
                    <a:gd name="connsiteY45" fmla="*/ 460952 h 921549"/>
                    <a:gd name="connsiteX46" fmla="*/ 33090 w 941119"/>
                    <a:gd name="connsiteY46" fmla="*/ 460205 h 921549"/>
                    <a:gd name="connsiteX47" fmla="*/ 37200 w 941119"/>
                    <a:gd name="connsiteY47" fmla="*/ 460027 h 921549"/>
                    <a:gd name="connsiteX48" fmla="*/ 54688 w 941119"/>
                    <a:gd name="connsiteY48" fmla="*/ 460027 h 921549"/>
                    <a:gd name="connsiteX49" fmla="*/ 64918 w 941119"/>
                    <a:gd name="connsiteY49" fmla="*/ 459334 h 921549"/>
                    <a:gd name="connsiteX50" fmla="*/ 74151 w 941119"/>
                    <a:gd name="connsiteY50" fmla="*/ 459031 h 921549"/>
                    <a:gd name="connsiteX51" fmla="*/ 87992 w 941119"/>
                    <a:gd name="connsiteY51" fmla="*/ 458195 h 921549"/>
                    <a:gd name="connsiteX52" fmla="*/ 93116 w 941119"/>
                    <a:gd name="connsiteY52" fmla="*/ 457999 h 921549"/>
                    <a:gd name="connsiteX53" fmla="*/ 105391 w 941119"/>
                    <a:gd name="connsiteY53" fmla="*/ 457163 h 921549"/>
                    <a:gd name="connsiteX54" fmla="*/ 109501 w 941119"/>
                    <a:gd name="connsiteY54" fmla="*/ 456985 h 921549"/>
                    <a:gd name="connsiteX55" fmla="*/ 120744 w 941119"/>
                    <a:gd name="connsiteY55" fmla="*/ 456131 h 921549"/>
                    <a:gd name="connsiteX56" fmla="*/ 124302 w 941119"/>
                    <a:gd name="connsiteY56" fmla="*/ 455953 h 921549"/>
                    <a:gd name="connsiteX57" fmla="*/ 132468 w 941119"/>
                    <a:gd name="connsiteY57" fmla="*/ 455171 h 921549"/>
                    <a:gd name="connsiteX58" fmla="*/ 133998 w 941119"/>
                    <a:gd name="connsiteY58" fmla="*/ 454993 h 921549"/>
                    <a:gd name="connsiteX59" fmla="*/ 149850 w 941119"/>
                    <a:gd name="connsiteY59" fmla="*/ 453747 h 921549"/>
                    <a:gd name="connsiteX60" fmla="*/ 163050 w 941119"/>
                    <a:gd name="connsiteY60" fmla="*/ 452128 h 921549"/>
                    <a:gd name="connsiteX61" fmla="*/ 174774 w 941119"/>
                    <a:gd name="connsiteY61" fmla="*/ 450794 h 921549"/>
                    <a:gd name="connsiteX62" fmla="*/ 193543 w 941119"/>
                    <a:gd name="connsiteY62" fmla="*/ 448125 h 921549"/>
                    <a:gd name="connsiteX63" fmla="*/ 214251 w 941119"/>
                    <a:gd name="connsiteY63" fmla="*/ 444656 h 921549"/>
                    <a:gd name="connsiteX64" fmla="*/ 226367 w 941119"/>
                    <a:gd name="connsiteY64" fmla="*/ 442450 h 921549"/>
                    <a:gd name="connsiteX65" fmla="*/ 281357 w 941119"/>
                    <a:gd name="connsiteY65" fmla="*/ 427649 h 921549"/>
                    <a:gd name="connsiteX66" fmla="*/ 326634 w 941119"/>
                    <a:gd name="connsiteY66" fmla="*/ 408079 h 921549"/>
                    <a:gd name="connsiteX67" fmla="*/ 363425 w 941119"/>
                    <a:gd name="connsiteY67" fmla="*/ 383724 h 921549"/>
                    <a:gd name="connsiteX68" fmla="*/ 387834 w 941119"/>
                    <a:gd name="connsiteY68" fmla="*/ 360205 h 921549"/>
                    <a:gd name="connsiteX69" fmla="*/ 411708 w 941119"/>
                    <a:gd name="connsiteY69" fmla="*/ 327470 h 921549"/>
                    <a:gd name="connsiteX70" fmla="*/ 423681 w 941119"/>
                    <a:gd name="connsiteY70" fmla="*/ 305321 h 921549"/>
                    <a:gd name="connsiteX71" fmla="*/ 440138 w 941119"/>
                    <a:gd name="connsiteY71" fmla="*/ 262624 h 921549"/>
                    <a:gd name="connsiteX72" fmla="*/ 450527 w 941119"/>
                    <a:gd name="connsiteY72" fmla="*/ 222915 h 921549"/>
                    <a:gd name="connsiteX73" fmla="*/ 455082 w 941119"/>
                    <a:gd name="connsiteY73" fmla="*/ 200286 h 921549"/>
                    <a:gd name="connsiteX74" fmla="*/ 458640 w 941119"/>
                    <a:gd name="connsiteY74" fmla="*/ 177514 h 921549"/>
                    <a:gd name="connsiteX75" fmla="*/ 460419 w 941119"/>
                    <a:gd name="connsiteY75" fmla="*/ 166840 h 921549"/>
                    <a:gd name="connsiteX76" fmla="*/ 461415 w 941119"/>
                    <a:gd name="connsiteY76" fmla="*/ 158176 h 921549"/>
                    <a:gd name="connsiteX77" fmla="*/ 462803 w 941119"/>
                    <a:gd name="connsiteY77" fmla="*/ 144922 h 921549"/>
                    <a:gd name="connsiteX78" fmla="*/ 464422 w 941119"/>
                    <a:gd name="connsiteY78" fmla="*/ 130155 h 921549"/>
                    <a:gd name="connsiteX79" fmla="*/ 464689 w 941119"/>
                    <a:gd name="connsiteY79" fmla="*/ 128643 h 921549"/>
                    <a:gd name="connsiteX80" fmla="*/ 465881 w 941119"/>
                    <a:gd name="connsiteY80" fmla="*/ 110728 h 921549"/>
                    <a:gd name="connsiteX81" fmla="*/ 466557 w 941119"/>
                    <a:gd name="connsiteY81" fmla="*/ 104110 h 921549"/>
                    <a:gd name="connsiteX82" fmla="*/ 466788 w 941119"/>
                    <a:gd name="connsiteY82" fmla="*/ 102580 h 921549"/>
                    <a:gd name="connsiteX83" fmla="*/ 467944 w 941119"/>
                    <a:gd name="connsiteY83" fmla="*/ 80538 h 921549"/>
                    <a:gd name="connsiteX84" fmla="*/ 468674 w 941119"/>
                    <a:gd name="connsiteY84" fmla="*/ 69294 h 921549"/>
                    <a:gd name="connsiteX85" fmla="*/ 468958 w 941119"/>
                    <a:gd name="connsiteY85" fmla="*/ 61075 h 921549"/>
                    <a:gd name="connsiteX86" fmla="*/ 469795 w 941119"/>
                    <a:gd name="connsiteY86" fmla="*/ 45188 h 921549"/>
                    <a:gd name="connsiteX87" fmla="*/ 469919 w 941119"/>
                    <a:gd name="connsiteY87" fmla="*/ 41096 h 921549"/>
                    <a:gd name="connsiteX88" fmla="*/ 470026 w 941119"/>
                    <a:gd name="connsiteY88" fmla="*/ 10230 h 921549"/>
                    <a:gd name="connsiteX89" fmla="*/ 471947 w 941119"/>
                    <a:gd name="connsiteY89" fmla="*/ 1334 h 921549"/>
                    <a:gd name="connsiteX90" fmla="*/ 471947 w 941119"/>
                    <a:gd name="connsiteY90" fmla="*/ 5462 h 921549"/>
                    <a:gd name="connsiteX91" fmla="*/ 472054 w 941119"/>
                    <a:gd name="connsiteY91" fmla="*/ 28589 h 921549"/>
                    <a:gd name="connsiteX92" fmla="*/ 472783 w 941119"/>
                    <a:gd name="connsiteY92" fmla="*/ 40883 h 921549"/>
                    <a:gd name="connsiteX93" fmla="*/ 473068 w 941119"/>
                    <a:gd name="connsiteY93" fmla="*/ 51664 h 921549"/>
                    <a:gd name="connsiteX94" fmla="*/ 473904 w 941119"/>
                    <a:gd name="connsiteY94" fmla="*/ 68067 h 921549"/>
                    <a:gd name="connsiteX95" fmla="*/ 474100 w 941119"/>
                    <a:gd name="connsiteY95" fmla="*/ 75183 h 921549"/>
                    <a:gd name="connsiteX96" fmla="*/ 474900 w 941119"/>
                    <a:gd name="connsiteY96" fmla="*/ 86942 h 921549"/>
                    <a:gd name="connsiteX97" fmla="*/ 475096 w 941119"/>
                    <a:gd name="connsiteY97" fmla="*/ 90500 h 921549"/>
                    <a:gd name="connsiteX98" fmla="*/ 475986 w 941119"/>
                    <a:gd name="connsiteY98" fmla="*/ 103808 h 921549"/>
                    <a:gd name="connsiteX99" fmla="*/ 476146 w 941119"/>
                    <a:gd name="connsiteY99" fmla="*/ 108415 h 921549"/>
                    <a:gd name="connsiteX100" fmla="*/ 476893 w 941119"/>
                    <a:gd name="connsiteY100" fmla="*/ 116065 h 921549"/>
                    <a:gd name="connsiteX101" fmla="*/ 477071 w 941119"/>
                    <a:gd name="connsiteY101" fmla="*/ 117595 h 921549"/>
                    <a:gd name="connsiteX102" fmla="*/ 478316 w 941119"/>
                    <a:gd name="connsiteY102" fmla="*/ 134479 h 921549"/>
                    <a:gd name="connsiteX103" fmla="*/ 480095 w 941119"/>
                    <a:gd name="connsiteY103" fmla="*/ 149227 h 921549"/>
                    <a:gd name="connsiteX104" fmla="*/ 481163 w 941119"/>
                    <a:gd name="connsiteY104" fmla="*/ 159421 h 921549"/>
                    <a:gd name="connsiteX105" fmla="*/ 491339 w 941119"/>
                    <a:gd name="connsiteY105" fmla="*/ 221083 h 921549"/>
                    <a:gd name="connsiteX106" fmla="*/ 508204 w 941119"/>
                    <a:gd name="connsiteY106" fmla="*/ 280290 h 921549"/>
                    <a:gd name="connsiteX107" fmla="*/ 538448 w 941119"/>
                    <a:gd name="connsiteY107" fmla="*/ 339639 h 921549"/>
                    <a:gd name="connsiteX108" fmla="*/ 552556 w 941119"/>
                    <a:gd name="connsiteY108" fmla="*/ 357928 h 921549"/>
                    <a:gd name="connsiteX109" fmla="*/ 567073 w 941119"/>
                    <a:gd name="connsiteY109" fmla="*/ 373210 h 921549"/>
                    <a:gd name="connsiteX110" fmla="*/ 587550 w 941119"/>
                    <a:gd name="connsiteY110" fmla="*/ 390289 h 921549"/>
                    <a:gd name="connsiteX111" fmla="*/ 609077 w 941119"/>
                    <a:gd name="connsiteY111" fmla="*/ 404325 h 921549"/>
                    <a:gd name="connsiteX112" fmla="*/ 644249 w 941119"/>
                    <a:gd name="connsiteY112" fmla="*/ 421297 h 921549"/>
                    <a:gd name="connsiteX113" fmla="*/ 694062 w 941119"/>
                    <a:gd name="connsiteY113" fmla="*/ 437202 h 921549"/>
                    <a:gd name="connsiteX114" fmla="*/ 725106 w 941119"/>
                    <a:gd name="connsiteY114" fmla="*/ 444087 h 921549"/>
                    <a:gd name="connsiteX115" fmla="*/ 746846 w 941119"/>
                    <a:gd name="connsiteY115" fmla="*/ 447645 h 921549"/>
                    <a:gd name="connsiteX116" fmla="*/ 771664 w 941119"/>
                    <a:gd name="connsiteY116" fmla="*/ 451328 h 921549"/>
                    <a:gd name="connsiteX117" fmla="*/ 784936 w 941119"/>
                    <a:gd name="connsiteY117" fmla="*/ 452644 h 921549"/>
                    <a:gd name="connsiteX118" fmla="*/ 800200 w 941119"/>
                    <a:gd name="connsiteY118" fmla="*/ 454423 h 921549"/>
                    <a:gd name="connsiteX119" fmla="*/ 804292 w 941119"/>
                    <a:gd name="connsiteY119" fmla="*/ 454672 h 921549"/>
                    <a:gd name="connsiteX120" fmla="*/ 811408 w 941119"/>
                    <a:gd name="connsiteY120" fmla="*/ 455420 h 921549"/>
                    <a:gd name="connsiteX121" fmla="*/ 812422 w 941119"/>
                    <a:gd name="connsiteY121" fmla="*/ 455580 h 921549"/>
                    <a:gd name="connsiteX122" fmla="*/ 830337 w 941119"/>
                    <a:gd name="connsiteY122" fmla="*/ 456754 h 921549"/>
                    <a:gd name="connsiteX123" fmla="*/ 839535 w 941119"/>
                    <a:gd name="connsiteY123" fmla="*/ 457519 h 921549"/>
                    <a:gd name="connsiteX124" fmla="*/ 841065 w 941119"/>
                    <a:gd name="connsiteY124" fmla="*/ 457697 h 921549"/>
                    <a:gd name="connsiteX125" fmla="*/ 870829 w 941119"/>
                    <a:gd name="connsiteY125" fmla="*/ 458871 h 921549"/>
                    <a:gd name="connsiteX126" fmla="*/ 879510 w 941119"/>
                    <a:gd name="connsiteY126" fmla="*/ 459529 h 921549"/>
                    <a:gd name="connsiteX127" fmla="*/ 883602 w 941119"/>
                    <a:gd name="connsiteY127" fmla="*/ 459778 h 921549"/>
                    <a:gd name="connsiteX128" fmla="*/ 900059 w 941119"/>
                    <a:gd name="connsiteY128" fmla="*/ 459885 h 921549"/>
                    <a:gd name="connsiteX129" fmla="*/ 913384 w 941119"/>
                    <a:gd name="connsiteY129" fmla="*/ 460632 h 921549"/>
                    <a:gd name="connsiteX130" fmla="*/ 923133 w 941119"/>
                    <a:gd name="connsiteY130" fmla="*/ 460846 h 921549"/>
                    <a:gd name="connsiteX131" fmla="*/ 940621 w 941119"/>
                    <a:gd name="connsiteY131" fmla="*/ 461522 h 921549"/>
                    <a:gd name="connsiteX132" fmla="*/ 937561 w 941119"/>
                    <a:gd name="connsiteY132" fmla="*/ 461806 h 921549"/>
                    <a:gd name="connsiteX133" fmla="*/ 906694 w 941119"/>
                    <a:gd name="connsiteY133" fmla="*/ 461949 h 921549"/>
                    <a:gd name="connsiteX134" fmla="*/ 900557 w 941119"/>
                    <a:gd name="connsiteY134" fmla="*/ 462482 h 921549"/>
                    <a:gd name="connsiteX135" fmla="*/ 895967 w 941119"/>
                    <a:gd name="connsiteY135" fmla="*/ 462838 h 921549"/>
                    <a:gd name="connsiteX136" fmla="*/ 881040 w 941119"/>
                    <a:gd name="connsiteY136" fmla="*/ 462945 h 921549"/>
                    <a:gd name="connsiteX137" fmla="*/ 870811 w 941119"/>
                    <a:gd name="connsiteY137" fmla="*/ 463639 h 921549"/>
                    <a:gd name="connsiteX138" fmla="*/ 860546 w 941119"/>
                    <a:gd name="connsiteY138" fmla="*/ 463959 h 921549"/>
                    <a:gd name="connsiteX139" fmla="*/ 850316 w 941119"/>
                    <a:gd name="connsiteY139" fmla="*/ 464688 h 921549"/>
                    <a:gd name="connsiteX140" fmla="*/ 844677 w 941119"/>
                    <a:gd name="connsiteY140" fmla="*/ 464955 h 921549"/>
                    <a:gd name="connsiteX141" fmla="*/ 832401 w 941119"/>
                    <a:gd name="connsiteY141" fmla="*/ 465809 h 921549"/>
                    <a:gd name="connsiteX142" fmla="*/ 827793 w 941119"/>
                    <a:gd name="connsiteY142" fmla="*/ 466005 h 921549"/>
                    <a:gd name="connsiteX143" fmla="*/ 818596 w 941119"/>
                    <a:gd name="connsiteY143" fmla="*/ 466788 h 921549"/>
                    <a:gd name="connsiteX144" fmla="*/ 817066 w 941119"/>
                    <a:gd name="connsiteY144" fmla="*/ 466966 h 921549"/>
                    <a:gd name="connsiteX145" fmla="*/ 800200 w 941119"/>
                    <a:gd name="connsiteY145" fmla="*/ 468264 h 921549"/>
                    <a:gd name="connsiteX146" fmla="*/ 785416 w 941119"/>
                    <a:gd name="connsiteY146" fmla="*/ 469777 h 921549"/>
                    <a:gd name="connsiteX147" fmla="*/ 773194 w 941119"/>
                    <a:gd name="connsiteY147" fmla="*/ 471182 h 921549"/>
                    <a:gd name="connsiteX148" fmla="*/ 762004 w 941119"/>
                    <a:gd name="connsiteY148" fmla="*/ 472481 h 921549"/>
                    <a:gd name="connsiteX149" fmla="*/ 751881 w 941119"/>
                    <a:gd name="connsiteY149" fmla="*/ 474117 h 921549"/>
                    <a:gd name="connsiteX150" fmla="*/ 724075 w 941119"/>
                    <a:gd name="connsiteY150" fmla="*/ 478654 h 921549"/>
                    <a:gd name="connsiteX151" fmla="*/ 689063 w 941119"/>
                    <a:gd name="connsiteY151" fmla="*/ 486606 h 921549"/>
                    <a:gd name="connsiteX152" fmla="*/ 637061 w 941119"/>
                    <a:gd name="connsiteY152" fmla="*/ 504272 h 921549"/>
                    <a:gd name="connsiteX153" fmla="*/ 592069 w 941119"/>
                    <a:gd name="connsiteY153" fmla="*/ 528948 h 921549"/>
                    <a:gd name="connsiteX154" fmla="*/ 567073 w 941119"/>
                    <a:gd name="connsiteY154" fmla="*/ 549531 h 921549"/>
                    <a:gd name="connsiteX155" fmla="*/ 560153 w 941119"/>
                    <a:gd name="connsiteY155" fmla="*/ 556434 h 921549"/>
                    <a:gd name="connsiteX156" fmla="*/ 541312 w 941119"/>
                    <a:gd name="connsiteY156" fmla="*/ 578797 h 921549"/>
                    <a:gd name="connsiteX157" fmla="*/ 520355 w 941119"/>
                    <a:gd name="connsiteY157" fmla="*/ 613524 h 921549"/>
                    <a:gd name="connsiteX158" fmla="*/ 507350 w 941119"/>
                    <a:gd name="connsiteY158" fmla="*/ 644266 h 921549"/>
                    <a:gd name="connsiteX159" fmla="*/ 493314 w 941119"/>
                    <a:gd name="connsiteY159" fmla="*/ 692034 h 921549"/>
                    <a:gd name="connsiteX160" fmla="*/ 487514 w 941119"/>
                    <a:gd name="connsiteY160" fmla="*/ 720143 h 921549"/>
                    <a:gd name="connsiteX161" fmla="*/ 483137 w 941119"/>
                    <a:gd name="connsiteY161" fmla="*/ 747985 h 921549"/>
                    <a:gd name="connsiteX162" fmla="*/ 479971 w 941119"/>
                    <a:gd name="connsiteY162" fmla="*/ 771860 h 921549"/>
                    <a:gd name="connsiteX163" fmla="*/ 478281 w 941119"/>
                    <a:gd name="connsiteY163" fmla="*/ 786092 h 921549"/>
                    <a:gd name="connsiteX164" fmla="*/ 476929 w 941119"/>
                    <a:gd name="connsiteY164" fmla="*/ 802442 h 921549"/>
                    <a:gd name="connsiteX165" fmla="*/ 475310 w 941119"/>
                    <a:gd name="connsiteY165" fmla="*/ 822367 h 921549"/>
                    <a:gd name="connsiteX166" fmla="*/ 475185 w 941119"/>
                    <a:gd name="connsiteY166" fmla="*/ 823381 h 921549"/>
                    <a:gd name="connsiteX167" fmla="*/ 474064 w 941119"/>
                    <a:gd name="connsiteY167" fmla="*/ 844392 h 921549"/>
                    <a:gd name="connsiteX168" fmla="*/ 473246 w 941119"/>
                    <a:gd name="connsiteY168" fmla="*/ 859264 h 921549"/>
                    <a:gd name="connsiteX169" fmla="*/ 473015 w 941119"/>
                    <a:gd name="connsiteY169" fmla="*/ 869014 h 921549"/>
                    <a:gd name="connsiteX170" fmla="*/ 472178 w 941119"/>
                    <a:gd name="connsiteY170" fmla="*/ 884883 h 921549"/>
                    <a:gd name="connsiteX171" fmla="*/ 472036 w 941119"/>
                    <a:gd name="connsiteY171" fmla="*/ 888992 h 921549"/>
                    <a:gd name="connsiteX172" fmla="*/ 471912 w 941119"/>
                    <a:gd name="connsiteY172" fmla="*/ 916265 h 921549"/>
                    <a:gd name="connsiteX173" fmla="*/ 471965 w 941119"/>
                    <a:gd name="connsiteY173" fmla="*/ 921371 h 9215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</a:cxnLst>
                  <a:rect l="l" t="t" r="r" b="b"/>
                  <a:pathLst>
                    <a:path w="941119" h="921549">
                      <a:moveTo>
                        <a:pt x="471965" y="921371"/>
                      </a:moveTo>
                      <a:cubicBezTo>
                        <a:pt x="470378" y="916840"/>
                        <a:pt x="469718" y="912036"/>
                        <a:pt x="470026" y="907245"/>
                      </a:cubicBezTo>
                      <a:cubicBezTo>
                        <a:pt x="470026" y="900396"/>
                        <a:pt x="470026" y="893529"/>
                        <a:pt x="470026" y="886680"/>
                      </a:cubicBezTo>
                      <a:cubicBezTo>
                        <a:pt x="470102" y="882398"/>
                        <a:pt x="469859" y="878115"/>
                        <a:pt x="469296" y="873871"/>
                      </a:cubicBezTo>
                      <a:cubicBezTo>
                        <a:pt x="468951" y="870115"/>
                        <a:pt x="468857" y="866342"/>
                        <a:pt x="469012" y="862574"/>
                      </a:cubicBezTo>
                      <a:cubicBezTo>
                        <a:pt x="469012" y="858126"/>
                        <a:pt x="469279" y="853678"/>
                        <a:pt x="468211" y="849266"/>
                      </a:cubicBezTo>
                      <a:cubicBezTo>
                        <a:pt x="468003" y="847907"/>
                        <a:pt x="467937" y="846530"/>
                        <a:pt x="468016" y="845157"/>
                      </a:cubicBezTo>
                      <a:cubicBezTo>
                        <a:pt x="467891" y="840211"/>
                        <a:pt x="468229" y="835229"/>
                        <a:pt x="467144" y="830301"/>
                      </a:cubicBezTo>
                      <a:cubicBezTo>
                        <a:pt x="466896" y="828432"/>
                        <a:pt x="466838" y="826542"/>
                        <a:pt x="466966" y="824662"/>
                      </a:cubicBezTo>
                      <a:cubicBezTo>
                        <a:pt x="467130" y="821746"/>
                        <a:pt x="466872" y="818823"/>
                        <a:pt x="466201" y="815980"/>
                      </a:cubicBezTo>
                      <a:cubicBezTo>
                        <a:pt x="466059" y="815489"/>
                        <a:pt x="466005" y="814977"/>
                        <a:pt x="466041" y="814468"/>
                      </a:cubicBezTo>
                      <a:cubicBezTo>
                        <a:pt x="466414" y="808277"/>
                        <a:pt x="465027" y="802192"/>
                        <a:pt x="464813" y="796037"/>
                      </a:cubicBezTo>
                      <a:cubicBezTo>
                        <a:pt x="464635" y="791091"/>
                        <a:pt x="463746" y="786199"/>
                        <a:pt x="463176" y="781271"/>
                      </a:cubicBezTo>
                      <a:cubicBezTo>
                        <a:pt x="463038" y="780428"/>
                        <a:pt x="462943" y="779579"/>
                        <a:pt x="462892" y="778727"/>
                      </a:cubicBezTo>
                      <a:cubicBezTo>
                        <a:pt x="462629" y="773263"/>
                        <a:pt x="462034" y="767821"/>
                        <a:pt x="461113" y="762431"/>
                      </a:cubicBezTo>
                      <a:cubicBezTo>
                        <a:pt x="460686" y="759388"/>
                        <a:pt x="460401" y="756329"/>
                        <a:pt x="459992" y="753286"/>
                      </a:cubicBezTo>
                      <a:cubicBezTo>
                        <a:pt x="458498" y="742452"/>
                        <a:pt x="456754" y="731671"/>
                        <a:pt x="454904" y="720890"/>
                      </a:cubicBezTo>
                      <a:cubicBezTo>
                        <a:pt x="452420" y="705871"/>
                        <a:pt x="449159" y="690989"/>
                        <a:pt x="445137" y="676307"/>
                      </a:cubicBezTo>
                      <a:cubicBezTo>
                        <a:pt x="440458" y="659107"/>
                        <a:pt x="434573" y="642259"/>
                        <a:pt x="427524" y="625888"/>
                      </a:cubicBezTo>
                      <a:cubicBezTo>
                        <a:pt x="420559" y="609848"/>
                        <a:pt x="411982" y="594559"/>
                        <a:pt x="401924" y="580256"/>
                      </a:cubicBezTo>
                      <a:cubicBezTo>
                        <a:pt x="396960" y="573068"/>
                        <a:pt x="391427" y="566292"/>
                        <a:pt x="385378" y="559992"/>
                      </a:cubicBezTo>
                      <a:cubicBezTo>
                        <a:pt x="384293" y="558889"/>
                        <a:pt x="383333" y="557680"/>
                        <a:pt x="382372" y="556434"/>
                      </a:cubicBezTo>
                      <a:cubicBezTo>
                        <a:pt x="380666" y="554280"/>
                        <a:pt x="378714" y="552333"/>
                        <a:pt x="376554" y="550635"/>
                      </a:cubicBezTo>
                      <a:cubicBezTo>
                        <a:pt x="375722" y="550037"/>
                        <a:pt x="374925" y="549389"/>
                        <a:pt x="374170" y="548695"/>
                      </a:cubicBezTo>
                      <a:cubicBezTo>
                        <a:pt x="369525" y="544134"/>
                        <a:pt x="364594" y="539873"/>
                        <a:pt x="359404" y="535940"/>
                      </a:cubicBezTo>
                      <a:cubicBezTo>
                        <a:pt x="352144" y="530209"/>
                        <a:pt x="344501" y="524984"/>
                        <a:pt x="336526" y="520302"/>
                      </a:cubicBezTo>
                      <a:cubicBezTo>
                        <a:pt x="319182" y="510227"/>
                        <a:pt x="300888" y="501885"/>
                        <a:pt x="281909" y="495395"/>
                      </a:cubicBezTo>
                      <a:cubicBezTo>
                        <a:pt x="267490" y="490476"/>
                        <a:pt x="252821" y="486320"/>
                        <a:pt x="237966" y="482942"/>
                      </a:cubicBezTo>
                      <a:cubicBezTo>
                        <a:pt x="226473" y="480291"/>
                        <a:pt x="214927" y="477853"/>
                        <a:pt x="203239" y="476199"/>
                      </a:cubicBezTo>
                      <a:cubicBezTo>
                        <a:pt x="192760" y="474722"/>
                        <a:pt x="182335" y="472641"/>
                        <a:pt x="171839" y="471449"/>
                      </a:cubicBezTo>
                      <a:cubicBezTo>
                        <a:pt x="167444" y="470933"/>
                        <a:pt x="162943" y="470239"/>
                        <a:pt x="158585" y="470043"/>
                      </a:cubicBezTo>
                      <a:cubicBezTo>
                        <a:pt x="154226" y="469848"/>
                        <a:pt x="149690" y="469047"/>
                        <a:pt x="145349" y="468496"/>
                      </a:cubicBezTo>
                      <a:cubicBezTo>
                        <a:pt x="144341" y="468325"/>
                        <a:pt x="143326" y="468206"/>
                        <a:pt x="142306" y="468140"/>
                      </a:cubicBezTo>
                      <a:cubicBezTo>
                        <a:pt x="139033" y="468140"/>
                        <a:pt x="135795" y="467410"/>
                        <a:pt x="132611" y="467339"/>
                      </a:cubicBezTo>
                      <a:cubicBezTo>
                        <a:pt x="126420" y="467197"/>
                        <a:pt x="120353" y="465863"/>
                        <a:pt x="114180" y="466023"/>
                      </a:cubicBezTo>
                      <a:cubicBezTo>
                        <a:pt x="111788" y="466194"/>
                        <a:pt x="109383" y="465971"/>
                        <a:pt x="107063" y="465364"/>
                      </a:cubicBezTo>
                      <a:cubicBezTo>
                        <a:pt x="106570" y="465201"/>
                        <a:pt x="106053" y="465123"/>
                        <a:pt x="105533" y="465133"/>
                      </a:cubicBezTo>
                      <a:cubicBezTo>
                        <a:pt x="97972" y="465489"/>
                        <a:pt x="90518" y="464101"/>
                        <a:pt x="82975" y="463977"/>
                      </a:cubicBezTo>
                      <a:cubicBezTo>
                        <a:pt x="77838" y="464155"/>
                        <a:pt x="72695" y="463886"/>
                        <a:pt x="67604" y="463176"/>
                      </a:cubicBezTo>
                      <a:cubicBezTo>
                        <a:pt x="64708" y="462883"/>
                        <a:pt x="61794" y="462812"/>
                        <a:pt x="58887" y="462963"/>
                      </a:cubicBezTo>
                      <a:cubicBezTo>
                        <a:pt x="52037" y="462767"/>
                        <a:pt x="45170" y="463425"/>
                        <a:pt x="38374" y="462073"/>
                      </a:cubicBezTo>
                      <a:cubicBezTo>
                        <a:pt x="37010" y="461918"/>
                        <a:pt x="35634" y="461888"/>
                        <a:pt x="34265" y="461984"/>
                      </a:cubicBezTo>
                      <a:lnTo>
                        <a:pt x="4892" y="461931"/>
                      </a:lnTo>
                      <a:cubicBezTo>
                        <a:pt x="3677" y="462016"/>
                        <a:pt x="2458" y="461815"/>
                        <a:pt x="1334" y="461344"/>
                      </a:cubicBezTo>
                      <a:cubicBezTo>
                        <a:pt x="2348" y="461255"/>
                        <a:pt x="3380" y="461095"/>
                        <a:pt x="4394" y="461077"/>
                      </a:cubicBezTo>
                      <a:lnTo>
                        <a:pt x="22416" y="460952"/>
                      </a:lnTo>
                      <a:cubicBezTo>
                        <a:pt x="25991" y="461127"/>
                        <a:pt x="29574" y="460876"/>
                        <a:pt x="33090" y="460205"/>
                      </a:cubicBezTo>
                      <a:cubicBezTo>
                        <a:pt x="34449" y="459994"/>
                        <a:pt x="35828" y="459935"/>
                        <a:pt x="37200" y="460027"/>
                      </a:cubicBezTo>
                      <a:cubicBezTo>
                        <a:pt x="43035" y="460027"/>
                        <a:pt x="48853" y="460027"/>
                        <a:pt x="54688" y="460027"/>
                      </a:cubicBezTo>
                      <a:cubicBezTo>
                        <a:pt x="58111" y="460079"/>
                        <a:pt x="61533" y="459848"/>
                        <a:pt x="64918" y="459334"/>
                      </a:cubicBezTo>
                      <a:cubicBezTo>
                        <a:pt x="67984" y="459010"/>
                        <a:pt x="71070" y="458908"/>
                        <a:pt x="74151" y="459031"/>
                      </a:cubicBezTo>
                      <a:cubicBezTo>
                        <a:pt x="78781" y="459232"/>
                        <a:pt x="83420" y="458953"/>
                        <a:pt x="87992" y="458195"/>
                      </a:cubicBezTo>
                      <a:cubicBezTo>
                        <a:pt x="89689" y="457960"/>
                        <a:pt x="91405" y="457894"/>
                        <a:pt x="93116" y="457999"/>
                      </a:cubicBezTo>
                      <a:cubicBezTo>
                        <a:pt x="97226" y="458202"/>
                        <a:pt x="101346" y="457921"/>
                        <a:pt x="105391" y="457163"/>
                      </a:cubicBezTo>
                      <a:cubicBezTo>
                        <a:pt x="106750" y="456951"/>
                        <a:pt x="108129" y="456891"/>
                        <a:pt x="109501" y="456985"/>
                      </a:cubicBezTo>
                      <a:cubicBezTo>
                        <a:pt x="113269" y="457163"/>
                        <a:pt x="117046" y="456877"/>
                        <a:pt x="120744" y="456131"/>
                      </a:cubicBezTo>
                      <a:cubicBezTo>
                        <a:pt x="121919" y="455930"/>
                        <a:pt x="123113" y="455870"/>
                        <a:pt x="124302" y="455953"/>
                      </a:cubicBezTo>
                      <a:cubicBezTo>
                        <a:pt x="127048" y="456103"/>
                        <a:pt x="129801" y="455839"/>
                        <a:pt x="132468" y="455171"/>
                      </a:cubicBezTo>
                      <a:cubicBezTo>
                        <a:pt x="132964" y="455021"/>
                        <a:pt x="133482" y="454962"/>
                        <a:pt x="133998" y="454993"/>
                      </a:cubicBezTo>
                      <a:cubicBezTo>
                        <a:pt x="139335" y="455384"/>
                        <a:pt x="144530" y="453907"/>
                        <a:pt x="149850" y="453747"/>
                      </a:cubicBezTo>
                      <a:cubicBezTo>
                        <a:pt x="154262" y="453623"/>
                        <a:pt x="158745" y="452680"/>
                        <a:pt x="163050" y="452128"/>
                      </a:cubicBezTo>
                      <a:cubicBezTo>
                        <a:pt x="166964" y="451648"/>
                        <a:pt x="170878" y="451310"/>
                        <a:pt x="174774" y="450794"/>
                      </a:cubicBezTo>
                      <a:cubicBezTo>
                        <a:pt x="181036" y="449940"/>
                        <a:pt x="187228" y="448926"/>
                        <a:pt x="193543" y="448125"/>
                      </a:cubicBezTo>
                      <a:cubicBezTo>
                        <a:pt x="200499" y="447254"/>
                        <a:pt x="207384" y="445973"/>
                        <a:pt x="214251" y="444656"/>
                      </a:cubicBezTo>
                      <a:cubicBezTo>
                        <a:pt x="218290" y="443874"/>
                        <a:pt x="222364" y="443322"/>
                        <a:pt x="226367" y="442450"/>
                      </a:cubicBezTo>
                      <a:cubicBezTo>
                        <a:pt x="244963" y="438563"/>
                        <a:pt x="263323" y="433621"/>
                        <a:pt x="281357" y="427649"/>
                      </a:cubicBezTo>
                      <a:cubicBezTo>
                        <a:pt x="296960" y="422374"/>
                        <a:pt x="312103" y="415829"/>
                        <a:pt x="326634" y="408079"/>
                      </a:cubicBezTo>
                      <a:cubicBezTo>
                        <a:pt x="339643" y="401148"/>
                        <a:pt x="351963" y="392993"/>
                        <a:pt x="363425" y="383724"/>
                      </a:cubicBezTo>
                      <a:cubicBezTo>
                        <a:pt x="372173" y="376544"/>
                        <a:pt x="380335" y="368680"/>
                        <a:pt x="387834" y="360205"/>
                      </a:cubicBezTo>
                      <a:cubicBezTo>
                        <a:pt x="396875" y="350126"/>
                        <a:pt x="404875" y="339159"/>
                        <a:pt x="411708" y="327470"/>
                      </a:cubicBezTo>
                      <a:cubicBezTo>
                        <a:pt x="415925" y="320212"/>
                        <a:pt x="420195" y="312971"/>
                        <a:pt x="423681" y="305321"/>
                      </a:cubicBezTo>
                      <a:cubicBezTo>
                        <a:pt x="430088" y="291460"/>
                        <a:pt x="435585" y="277198"/>
                        <a:pt x="440138" y="262624"/>
                      </a:cubicBezTo>
                      <a:cubicBezTo>
                        <a:pt x="444158" y="249530"/>
                        <a:pt x="447699" y="236329"/>
                        <a:pt x="450527" y="222915"/>
                      </a:cubicBezTo>
                      <a:cubicBezTo>
                        <a:pt x="452129" y="215390"/>
                        <a:pt x="453801" y="207882"/>
                        <a:pt x="455082" y="200286"/>
                      </a:cubicBezTo>
                      <a:cubicBezTo>
                        <a:pt x="456363" y="192689"/>
                        <a:pt x="457448" y="185110"/>
                        <a:pt x="458640" y="177514"/>
                      </a:cubicBezTo>
                      <a:cubicBezTo>
                        <a:pt x="459191" y="173956"/>
                        <a:pt x="459743" y="170398"/>
                        <a:pt x="460419" y="166840"/>
                      </a:cubicBezTo>
                      <a:cubicBezTo>
                        <a:pt x="460917" y="163975"/>
                        <a:pt x="460881" y="161058"/>
                        <a:pt x="461415" y="158176"/>
                      </a:cubicBezTo>
                      <a:cubicBezTo>
                        <a:pt x="462234" y="153817"/>
                        <a:pt x="462340" y="149280"/>
                        <a:pt x="462803" y="144922"/>
                      </a:cubicBezTo>
                      <a:cubicBezTo>
                        <a:pt x="463319" y="139994"/>
                        <a:pt x="463870" y="135083"/>
                        <a:pt x="464422" y="130155"/>
                      </a:cubicBezTo>
                      <a:cubicBezTo>
                        <a:pt x="464562" y="129662"/>
                        <a:pt x="464651" y="129155"/>
                        <a:pt x="464689" y="128643"/>
                      </a:cubicBezTo>
                      <a:cubicBezTo>
                        <a:pt x="464368" y="122630"/>
                        <a:pt x="466005" y="116741"/>
                        <a:pt x="465881" y="110728"/>
                      </a:cubicBezTo>
                      <a:cubicBezTo>
                        <a:pt x="465758" y="108500"/>
                        <a:pt x="465987" y="106267"/>
                        <a:pt x="466557" y="104110"/>
                      </a:cubicBezTo>
                      <a:cubicBezTo>
                        <a:pt x="466720" y="103617"/>
                        <a:pt x="466799" y="103100"/>
                        <a:pt x="466788" y="102580"/>
                      </a:cubicBezTo>
                      <a:cubicBezTo>
                        <a:pt x="466397" y="95197"/>
                        <a:pt x="467998" y="87921"/>
                        <a:pt x="467944" y="80538"/>
                      </a:cubicBezTo>
                      <a:cubicBezTo>
                        <a:pt x="467823" y="76775"/>
                        <a:pt x="468069" y="73010"/>
                        <a:pt x="468674" y="69294"/>
                      </a:cubicBezTo>
                      <a:cubicBezTo>
                        <a:pt x="468983" y="66566"/>
                        <a:pt x="469078" y="63818"/>
                        <a:pt x="468958" y="61075"/>
                      </a:cubicBezTo>
                      <a:cubicBezTo>
                        <a:pt x="469101" y="55738"/>
                        <a:pt x="468585" y="50401"/>
                        <a:pt x="469795" y="45188"/>
                      </a:cubicBezTo>
                      <a:cubicBezTo>
                        <a:pt x="469988" y="43833"/>
                        <a:pt x="470029" y="42460"/>
                        <a:pt x="469919" y="41096"/>
                      </a:cubicBezTo>
                      <a:cubicBezTo>
                        <a:pt x="469919" y="30795"/>
                        <a:pt x="470079" y="20512"/>
                        <a:pt x="470026" y="10230"/>
                      </a:cubicBezTo>
                      <a:cubicBezTo>
                        <a:pt x="470088" y="7168"/>
                        <a:pt x="470741" y="4148"/>
                        <a:pt x="471947" y="1334"/>
                      </a:cubicBezTo>
                      <a:lnTo>
                        <a:pt x="471947" y="5462"/>
                      </a:lnTo>
                      <a:cubicBezTo>
                        <a:pt x="471947" y="13183"/>
                        <a:pt x="471947" y="20886"/>
                        <a:pt x="472054" y="28589"/>
                      </a:cubicBezTo>
                      <a:cubicBezTo>
                        <a:pt x="471995" y="32700"/>
                        <a:pt x="472239" y="36808"/>
                        <a:pt x="472783" y="40883"/>
                      </a:cubicBezTo>
                      <a:cubicBezTo>
                        <a:pt x="473128" y="44465"/>
                        <a:pt x="473223" y="48068"/>
                        <a:pt x="473068" y="51664"/>
                      </a:cubicBezTo>
                      <a:cubicBezTo>
                        <a:pt x="473193" y="57143"/>
                        <a:pt x="472819" y="62605"/>
                        <a:pt x="473904" y="68067"/>
                      </a:cubicBezTo>
                      <a:cubicBezTo>
                        <a:pt x="474171" y="70429"/>
                        <a:pt x="474237" y="72809"/>
                        <a:pt x="474100" y="75183"/>
                      </a:cubicBezTo>
                      <a:cubicBezTo>
                        <a:pt x="473904" y="79121"/>
                        <a:pt x="474173" y="83068"/>
                        <a:pt x="474900" y="86942"/>
                      </a:cubicBezTo>
                      <a:cubicBezTo>
                        <a:pt x="475098" y="88117"/>
                        <a:pt x="475164" y="89311"/>
                        <a:pt x="475096" y="90500"/>
                      </a:cubicBezTo>
                      <a:cubicBezTo>
                        <a:pt x="474922" y="94955"/>
                        <a:pt x="475219" y="99416"/>
                        <a:pt x="475986" y="103808"/>
                      </a:cubicBezTo>
                      <a:cubicBezTo>
                        <a:pt x="476210" y="105333"/>
                        <a:pt x="476263" y="106878"/>
                        <a:pt x="476146" y="108415"/>
                      </a:cubicBezTo>
                      <a:cubicBezTo>
                        <a:pt x="476012" y="110988"/>
                        <a:pt x="476263" y="113567"/>
                        <a:pt x="476893" y="116065"/>
                      </a:cubicBezTo>
                      <a:cubicBezTo>
                        <a:pt x="477041" y="116561"/>
                        <a:pt x="477101" y="117079"/>
                        <a:pt x="477071" y="117595"/>
                      </a:cubicBezTo>
                      <a:cubicBezTo>
                        <a:pt x="476715" y="123271"/>
                        <a:pt x="478085" y="128821"/>
                        <a:pt x="478316" y="134479"/>
                      </a:cubicBezTo>
                      <a:cubicBezTo>
                        <a:pt x="478530" y="139407"/>
                        <a:pt x="479455" y="144299"/>
                        <a:pt x="480095" y="149227"/>
                      </a:cubicBezTo>
                      <a:cubicBezTo>
                        <a:pt x="480487" y="152607"/>
                        <a:pt x="480771" y="156023"/>
                        <a:pt x="481163" y="159421"/>
                      </a:cubicBezTo>
                      <a:cubicBezTo>
                        <a:pt x="483600" y="180129"/>
                        <a:pt x="487123" y="200659"/>
                        <a:pt x="491339" y="221083"/>
                      </a:cubicBezTo>
                      <a:cubicBezTo>
                        <a:pt x="495486" y="241209"/>
                        <a:pt x="501124" y="260999"/>
                        <a:pt x="508204" y="280290"/>
                      </a:cubicBezTo>
                      <a:cubicBezTo>
                        <a:pt x="515675" y="301299"/>
                        <a:pt x="525842" y="321247"/>
                        <a:pt x="538448" y="339639"/>
                      </a:cubicBezTo>
                      <a:cubicBezTo>
                        <a:pt x="542878" y="345955"/>
                        <a:pt x="547521" y="352092"/>
                        <a:pt x="552556" y="357928"/>
                      </a:cubicBezTo>
                      <a:cubicBezTo>
                        <a:pt x="557146" y="363265"/>
                        <a:pt x="562092" y="368246"/>
                        <a:pt x="567073" y="373210"/>
                      </a:cubicBezTo>
                      <a:cubicBezTo>
                        <a:pt x="573448" y="379424"/>
                        <a:pt x="580293" y="385133"/>
                        <a:pt x="587550" y="390289"/>
                      </a:cubicBezTo>
                      <a:cubicBezTo>
                        <a:pt x="594471" y="395341"/>
                        <a:pt x="601694" y="399949"/>
                        <a:pt x="609077" y="404325"/>
                      </a:cubicBezTo>
                      <a:cubicBezTo>
                        <a:pt x="620349" y="410876"/>
                        <a:pt x="632106" y="416549"/>
                        <a:pt x="644249" y="421297"/>
                      </a:cubicBezTo>
                      <a:cubicBezTo>
                        <a:pt x="660441" y="427810"/>
                        <a:pt x="677090" y="433128"/>
                        <a:pt x="694062" y="437202"/>
                      </a:cubicBezTo>
                      <a:cubicBezTo>
                        <a:pt x="704363" y="439657"/>
                        <a:pt x="714681" y="442148"/>
                        <a:pt x="725106" y="444087"/>
                      </a:cubicBezTo>
                      <a:cubicBezTo>
                        <a:pt x="732312" y="445439"/>
                        <a:pt x="739517" y="446898"/>
                        <a:pt x="746846" y="447645"/>
                      </a:cubicBezTo>
                      <a:cubicBezTo>
                        <a:pt x="755155" y="448570"/>
                        <a:pt x="763392" y="450171"/>
                        <a:pt x="771664" y="451328"/>
                      </a:cubicBezTo>
                      <a:cubicBezTo>
                        <a:pt x="776076" y="451933"/>
                        <a:pt x="780560" y="452164"/>
                        <a:pt x="784936" y="452644"/>
                      </a:cubicBezTo>
                      <a:cubicBezTo>
                        <a:pt x="790024" y="453178"/>
                        <a:pt x="795112" y="453836"/>
                        <a:pt x="800200" y="454423"/>
                      </a:cubicBezTo>
                      <a:cubicBezTo>
                        <a:pt x="801552" y="454566"/>
                        <a:pt x="802922" y="454655"/>
                        <a:pt x="804292" y="454672"/>
                      </a:cubicBezTo>
                      <a:cubicBezTo>
                        <a:pt x="806689" y="454575"/>
                        <a:pt x="809085" y="454827"/>
                        <a:pt x="811408" y="455420"/>
                      </a:cubicBezTo>
                      <a:cubicBezTo>
                        <a:pt x="811734" y="455535"/>
                        <a:pt x="812077" y="455589"/>
                        <a:pt x="812422" y="455580"/>
                      </a:cubicBezTo>
                      <a:cubicBezTo>
                        <a:pt x="818453" y="455242"/>
                        <a:pt x="824342" y="456683"/>
                        <a:pt x="830337" y="456754"/>
                      </a:cubicBezTo>
                      <a:cubicBezTo>
                        <a:pt x="833424" y="456581"/>
                        <a:pt x="836520" y="456838"/>
                        <a:pt x="839535" y="457519"/>
                      </a:cubicBezTo>
                      <a:cubicBezTo>
                        <a:pt x="840031" y="457667"/>
                        <a:pt x="840549" y="457727"/>
                        <a:pt x="841065" y="457697"/>
                      </a:cubicBezTo>
                      <a:cubicBezTo>
                        <a:pt x="851010" y="457305"/>
                        <a:pt x="860866" y="459280"/>
                        <a:pt x="870829" y="458871"/>
                      </a:cubicBezTo>
                      <a:cubicBezTo>
                        <a:pt x="873739" y="458656"/>
                        <a:pt x="876666" y="458876"/>
                        <a:pt x="879510" y="459529"/>
                      </a:cubicBezTo>
                      <a:cubicBezTo>
                        <a:pt x="880859" y="459773"/>
                        <a:pt x="882232" y="459857"/>
                        <a:pt x="883602" y="459778"/>
                      </a:cubicBezTo>
                      <a:cubicBezTo>
                        <a:pt x="889082" y="459778"/>
                        <a:pt x="894579" y="459778"/>
                        <a:pt x="900059" y="459885"/>
                      </a:cubicBezTo>
                      <a:cubicBezTo>
                        <a:pt x="904513" y="459778"/>
                        <a:pt x="908970" y="460029"/>
                        <a:pt x="913384" y="460632"/>
                      </a:cubicBezTo>
                      <a:cubicBezTo>
                        <a:pt x="916621" y="460979"/>
                        <a:pt x="919883" y="461052"/>
                        <a:pt x="923133" y="460846"/>
                      </a:cubicBezTo>
                      <a:cubicBezTo>
                        <a:pt x="928970" y="460760"/>
                        <a:pt x="934807" y="460986"/>
                        <a:pt x="940621" y="461522"/>
                      </a:cubicBezTo>
                      <a:cubicBezTo>
                        <a:pt x="939589" y="461629"/>
                        <a:pt x="938575" y="461789"/>
                        <a:pt x="937561" y="461806"/>
                      </a:cubicBezTo>
                      <a:lnTo>
                        <a:pt x="906694" y="461949"/>
                      </a:lnTo>
                      <a:cubicBezTo>
                        <a:pt x="904636" y="461913"/>
                        <a:pt x="902578" y="462093"/>
                        <a:pt x="900557" y="462482"/>
                      </a:cubicBezTo>
                      <a:cubicBezTo>
                        <a:pt x="899043" y="462762"/>
                        <a:pt x="897506" y="462881"/>
                        <a:pt x="895967" y="462838"/>
                      </a:cubicBezTo>
                      <a:cubicBezTo>
                        <a:pt x="890985" y="462838"/>
                        <a:pt x="886022" y="462838"/>
                        <a:pt x="881040" y="462945"/>
                      </a:cubicBezTo>
                      <a:cubicBezTo>
                        <a:pt x="877618" y="462927"/>
                        <a:pt x="874200" y="463160"/>
                        <a:pt x="870811" y="463639"/>
                      </a:cubicBezTo>
                      <a:cubicBezTo>
                        <a:pt x="867400" y="463968"/>
                        <a:pt x="863970" y="464076"/>
                        <a:pt x="860546" y="463959"/>
                      </a:cubicBezTo>
                      <a:cubicBezTo>
                        <a:pt x="857119" y="463838"/>
                        <a:pt x="853691" y="464082"/>
                        <a:pt x="850316" y="464688"/>
                      </a:cubicBezTo>
                      <a:cubicBezTo>
                        <a:pt x="848450" y="464966"/>
                        <a:pt x="846561" y="465055"/>
                        <a:pt x="844677" y="464955"/>
                      </a:cubicBezTo>
                      <a:cubicBezTo>
                        <a:pt x="840565" y="464795"/>
                        <a:pt x="836450" y="465082"/>
                        <a:pt x="832401" y="465809"/>
                      </a:cubicBezTo>
                      <a:cubicBezTo>
                        <a:pt x="830876" y="466035"/>
                        <a:pt x="829332" y="466101"/>
                        <a:pt x="827793" y="466005"/>
                      </a:cubicBezTo>
                      <a:cubicBezTo>
                        <a:pt x="824707" y="465829"/>
                        <a:pt x="821609" y="466092"/>
                        <a:pt x="818596" y="466788"/>
                      </a:cubicBezTo>
                      <a:cubicBezTo>
                        <a:pt x="818101" y="466944"/>
                        <a:pt x="817582" y="467005"/>
                        <a:pt x="817066" y="466966"/>
                      </a:cubicBezTo>
                      <a:cubicBezTo>
                        <a:pt x="811391" y="466539"/>
                        <a:pt x="805787" y="467695"/>
                        <a:pt x="800200" y="468264"/>
                      </a:cubicBezTo>
                      <a:cubicBezTo>
                        <a:pt x="795290" y="468762"/>
                        <a:pt x="790327" y="469065"/>
                        <a:pt x="785416" y="469777"/>
                      </a:cubicBezTo>
                      <a:cubicBezTo>
                        <a:pt x="781378" y="470364"/>
                        <a:pt x="777286" y="470862"/>
                        <a:pt x="773194" y="471182"/>
                      </a:cubicBezTo>
                      <a:cubicBezTo>
                        <a:pt x="769458" y="471484"/>
                        <a:pt x="765722" y="471965"/>
                        <a:pt x="762004" y="472481"/>
                      </a:cubicBezTo>
                      <a:cubicBezTo>
                        <a:pt x="758624" y="472943"/>
                        <a:pt x="755279" y="473762"/>
                        <a:pt x="751881" y="474117"/>
                      </a:cubicBezTo>
                      <a:cubicBezTo>
                        <a:pt x="742541" y="475149"/>
                        <a:pt x="733308" y="476928"/>
                        <a:pt x="724075" y="478654"/>
                      </a:cubicBezTo>
                      <a:cubicBezTo>
                        <a:pt x="712315" y="480860"/>
                        <a:pt x="700609" y="483493"/>
                        <a:pt x="689063" y="486606"/>
                      </a:cubicBezTo>
                      <a:cubicBezTo>
                        <a:pt x="671320" y="491214"/>
                        <a:pt x="653939" y="497119"/>
                        <a:pt x="637061" y="504272"/>
                      </a:cubicBezTo>
                      <a:cubicBezTo>
                        <a:pt x="621276" y="510972"/>
                        <a:pt x="606203" y="519240"/>
                        <a:pt x="592069" y="528948"/>
                      </a:cubicBezTo>
                      <a:cubicBezTo>
                        <a:pt x="583147" y="535061"/>
                        <a:pt x="574784" y="541947"/>
                        <a:pt x="567073" y="549531"/>
                      </a:cubicBezTo>
                      <a:cubicBezTo>
                        <a:pt x="564778" y="551844"/>
                        <a:pt x="562483" y="554157"/>
                        <a:pt x="560153" y="556434"/>
                      </a:cubicBezTo>
                      <a:cubicBezTo>
                        <a:pt x="553214" y="563307"/>
                        <a:pt x="546908" y="570791"/>
                        <a:pt x="541312" y="578797"/>
                      </a:cubicBezTo>
                      <a:cubicBezTo>
                        <a:pt x="533346" y="589752"/>
                        <a:pt x="526335" y="601369"/>
                        <a:pt x="520355" y="613524"/>
                      </a:cubicBezTo>
                      <a:cubicBezTo>
                        <a:pt x="515516" y="623558"/>
                        <a:pt x="511181" y="633805"/>
                        <a:pt x="507350" y="644266"/>
                      </a:cubicBezTo>
                      <a:cubicBezTo>
                        <a:pt x="501720" y="659893"/>
                        <a:pt x="497032" y="675844"/>
                        <a:pt x="493314" y="692034"/>
                      </a:cubicBezTo>
                      <a:cubicBezTo>
                        <a:pt x="491143" y="701356"/>
                        <a:pt x="489275" y="710749"/>
                        <a:pt x="487514" y="720143"/>
                      </a:cubicBezTo>
                      <a:cubicBezTo>
                        <a:pt x="485753" y="729536"/>
                        <a:pt x="484383" y="738663"/>
                        <a:pt x="483137" y="747985"/>
                      </a:cubicBezTo>
                      <a:cubicBezTo>
                        <a:pt x="482088" y="755937"/>
                        <a:pt x="481163" y="763996"/>
                        <a:pt x="479971" y="771860"/>
                      </a:cubicBezTo>
                      <a:cubicBezTo>
                        <a:pt x="479259" y="776592"/>
                        <a:pt x="479811" y="781467"/>
                        <a:pt x="478281" y="786092"/>
                      </a:cubicBezTo>
                      <a:cubicBezTo>
                        <a:pt x="478241" y="791568"/>
                        <a:pt x="477788" y="797033"/>
                        <a:pt x="476929" y="802442"/>
                      </a:cubicBezTo>
                      <a:cubicBezTo>
                        <a:pt x="476253" y="809077"/>
                        <a:pt x="476733" y="815802"/>
                        <a:pt x="475310" y="822367"/>
                      </a:cubicBezTo>
                      <a:cubicBezTo>
                        <a:pt x="475233" y="822700"/>
                        <a:pt x="475192" y="823039"/>
                        <a:pt x="475185" y="823381"/>
                      </a:cubicBezTo>
                      <a:cubicBezTo>
                        <a:pt x="475452" y="830497"/>
                        <a:pt x="474349" y="837400"/>
                        <a:pt x="474064" y="844392"/>
                      </a:cubicBezTo>
                      <a:cubicBezTo>
                        <a:pt x="474128" y="849362"/>
                        <a:pt x="473856" y="854331"/>
                        <a:pt x="473246" y="859264"/>
                      </a:cubicBezTo>
                      <a:cubicBezTo>
                        <a:pt x="472927" y="862504"/>
                        <a:pt x="472851" y="865763"/>
                        <a:pt x="473015" y="869014"/>
                      </a:cubicBezTo>
                      <a:cubicBezTo>
                        <a:pt x="472872" y="874351"/>
                        <a:pt x="473370" y="879688"/>
                        <a:pt x="472178" y="884883"/>
                      </a:cubicBezTo>
                      <a:cubicBezTo>
                        <a:pt x="471988" y="886244"/>
                        <a:pt x="471940" y="887621"/>
                        <a:pt x="472036" y="888992"/>
                      </a:cubicBezTo>
                      <a:cubicBezTo>
                        <a:pt x="472036" y="898089"/>
                        <a:pt x="471995" y="907180"/>
                        <a:pt x="471912" y="916265"/>
                      </a:cubicBezTo>
                      <a:cubicBezTo>
                        <a:pt x="471947" y="917955"/>
                        <a:pt x="471965" y="919663"/>
                        <a:pt x="471965" y="92137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 sz="3400"/>
                </a:p>
              </p:txBody>
            </p:sp>
            <p:sp>
              <p:nvSpPr>
                <p:cNvPr id="138" name="图形 136"/>
                <p:cNvSpPr/>
                <p:nvPr/>
              </p:nvSpPr>
              <p:spPr>
                <a:xfrm rot="1396695">
                  <a:off x="2460154" y="3885557"/>
                  <a:ext cx="198511" cy="194386"/>
                </a:xfrm>
                <a:custGeom>
                  <a:avLst/>
                  <a:gdLst>
                    <a:gd name="connsiteX0" fmla="*/ 471965 w 941119"/>
                    <a:gd name="connsiteY0" fmla="*/ 921371 h 921549"/>
                    <a:gd name="connsiteX1" fmla="*/ 470026 w 941119"/>
                    <a:gd name="connsiteY1" fmla="*/ 907245 h 921549"/>
                    <a:gd name="connsiteX2" fmla="*/ 470026 w 941119"/>
                    <a:gd name="connsiteY2" fmla="*/ 886680 h 921549"/>
                    <a:gd name="connsiteX3" fmla="*/ 469296 w 941119"/>
                    <a:gd name="connsiteY3" fmla="*/ 873871 h 921549"/>
                    <a:gd name="connsiteX4" fmla="*/ 469012 w 941119"/>
                    <a:gd name="connsiteY4" fmla="*/ 862574 h 921549"/>
                    <a:gd name="connsiteX5" fmla="*/ 468211 w 941119"/>
                    <a:gd name="connsiteY5" fmla="*/ 849266 h 921549"/>
                    <a:gd name="connsiteX6" fmla="*/ 468016 w 941119"/>
                    <a:gd name="connsiteY6" fmla="*/ 845157 h 921549"/>
                    <a:gd name="connsiteX7" fmla="*/ 467144 w 941119"/>
                    <a:gd name="connsiteY7" fmla="*/ 830301 h 921549"/>
                    <a:gd name="connsiteX8" fmla="*/ 466966 w 941119"/>
                    <a:gd name="connsiteY8" fmla="*/ 824662 h 921549"/>
                    <a:gd name="connsiteX9" fmla="*/ 466201 w 941119"/>
                    <a:gd name="connsiteY9" fmla="*/ 815980 h 921549"/>
                    <a:gd name="connsiteX10" fmla="*/ 466041 w 941119"/>
                    <a:gd name="connsiteY10" fmla="*/ 814468 h 921549"/>
                    <a:gd name="connsiteX11" fmla="*/ 464813 w 941119"/>
                    <a:gd name="connsiteY11" fmla="*/ 796037 h 921549"/>
                    <a:gd name="connsiteX12" fmla="*/ 463176 w 941119"/>
                    <a:gd name="connsiteY12" fmla="*/ 781271 h 921549"/>
                    <a:gd name="connsiteX13" fmla="*/ 462892 w 941119"/>
                    <a:gd name="connsiteY13" fmla="*/ 778727 h 921549"/>
                    <a:gd name="connsiteX14" fmla="*/ 461113 w 941119"/>
                    <a:gd name="connsiteY14" fmla="*/ 762431 h 921549"/>
                    <a:gd name="connsiteX15" fmla="*/ 459992 w 941119"/>
                    <a:gd name="connsiteY15" fmla="*/ 753286 h 921549"/>
                    <a:gd name="connsiteX16" fmla="*/ 454904 w 941119"/>
                    <a:gd name="connsiteY16" fmla="*/ 720890 h 921549"/>
                    <a:gd name="connsiteX17" fmla="*/ 445137 w 941119"/>
                    <a:gd name="connsiteY17" fmla="*/ 676307 h 921549"/>
                    <a:gd name="connsiteX18" fmla="*/ 427524 w 941119"/>
                    <a:gd name="connsiteY18" fmla="*/ 625888 h 921549"/>
                    <a:gd name="connsiteX19" fmla="*/ 401924 w 941119"/>
                    <a:gd name="connsiteY19" fmla="*/ 580256 h 921549"/>
                    <a:gd name="connsiteX20" fmla="*/ 385378 w 941119"/>
                    <a:gd name="connsiteY20" fmla="*/ 559992 h 921549"/>
                    <a:gd name="connsiteX21" fmla="*/ 382372 w 941119"/>
                    <a:gd name="connsiteY21" fmla="*/ 556434 h 921549"/>
                    <a:gd name="connsiteX22" fmla="*/ 376554 w 941119"/>
                    <a:gd name="connsiteY22" fmla="*/ 550635 h 921549"/>
                    <a:gd name="connsiteX23" fmla="*/ 374170 w 941119"/>
                    <a:gd name="connsiteY23" fmla="*/ 548695 h 921549"/>
                    <a:gd name="connsiteX24" fmla="*/ 359404 w 941119"/>
                    <a:gd name="connsiteY24" fmla="*/ 535940 h 921549"/>
                    <a:gd name="connsiteX25" fmla="*/ 336526 w 941119"/>
                    <a:gd name="connsiteY25" fmla="*/ 520302 h 921549"/>
                    <a:gd name="connsiteX26" fmla="*/ 281909 w 941119"/>
                    <a:gd name="connsiteY26" fmla="*/ 495395 h 921549"/>
                    <a:gd name="connsiteX27" fmla="*/ 237966 w 941119"/>
                    <a:gd name="connsiteY27" fmla="*/ 482942 h 921549"/>
                    <a:gd name="connsiteX28" fmla="*/ 203239 w 941119"/>
                    <a:gd name="connsiteY28" fmla="*/ 476199 h 921549"/>
                    <a:gd name="connsiteX29" fmla="*/ 171839 w 941119"/>
                    <a:gd name="connsiteY29" fmla="*/ 471449 h 921549"/>
                    <a:gd name="connsiteX30" fmla="*/ 158585 w 941119"/>
                    <a:gd name="connsiteY30" fmla="*/ 470043 h 921549"/>
                    <a:gd name="connsiteX31" fmla="*/ 145349 w 941119"/>
                    <a:gd name="connsiteY31" fmla="*/ 468496 h 921549"/>
                    <a:gd name="connsiteX32" fmla="*/ 142306 w 941119"/>
                    <a:gd name="connsiteY32" fmla="*/ 468140 h 921549"/>
                    <a:gd name="connsiteX33" fmla="*/ 132611 w 941119"/>
                    <a:gd name="connsiteY33" fmla="*/ 467339 h 921549"/>
                    <a:gd name="connsiteX34" fmla="*/ 114180 w 941119"/>
                    <a:gd name="connsiteY34" fmla="*/ 466023 h 921549"/>
                    <a:gd name="connsiteX35" fmla="*/ 107063 w 941119"/>
                    <a:gd name="connsiteY35" fmla="*/ 465364 h 921549"/>
                    <a:gd name="connsiteX36" fmla="*/ 105533 w 941119"/>
                    <a:gd name="connsiteY36" fmla="*/ 465133 h 921549"/>
                    <a:gd name="connsiteX37" fmla="*/ 82975 w 941119"/>
                    <a:gd name="connsiteY37" fmla="*/ 463977 h 921549"/>
                    <a:gd name="connsiteX38" fmla="*/ 67604 w 941119"/>
                    <a:gd name="connsiteY38" fmla="*/ 463176 h 921549"/>
                    <a:gd name="connsiteX39" fmla="*/ 58887 w 941119"/>
                    <a:gd name="connsiteY39" fmla="*/ 462963 h 921549"/>
                    <a:gd name="connsiteX40" fmla="*/ 38374 w 941119"/>
                    <a:gd name="connsiteY40" fmla="*/ 462073 h 921549"/>
                    <a:gd name="connsiteX41" fmla="*/ 34265 w 941119"/>
                    <a:gd name="connsiteY41" fmla="*/ 461984 h 921549"/>
                    <a:gd name="connsiteX42" fmla="*/ 4892 w 941119"/>
                    <a:gd name="connsiteY42" fmla="*/ 461931 h 921549"/>
                    <a:gd name="connsiteX43" fmla="*/ 1334 w 941119"/>
                    <a:gd name="connsiteY43" fmla="*/ 461344 h 921549"/>
                    <a:gd name="connsiteX44" fmla="*/ 4394 w 941119"/>
                    <a:gd name="connsiteY44" fmla="*/ 461077 h 921549"/>
                    <a:gd name="connsiteX45" fmla="*/ 22416 w 941119"/>
                    <a:gd name="connsiteY45" fmla="*/ 460952 h 921549"/>
                    <a:gd name="connsiteX46" fmla="*/ 33090 w 941119"/>
                    <a:gd name="connsiteY46" fmla="*/ 460205 h 921549"/>
                    <a:gd name="connsiteX47" fmla="*/ 37200 w 941119"/>
                    <a:gd name="connsiteY47" fmla="*/ 460027 h 921549"/>
                    <a:gd name="connsiteX48" fmla="*/ 54688 w 941119"/>
                    <a:gd name="connsiteY48" fmla="*/ 460027 h 921549"/>
                    <a:gd name="connsiteX49" fmla="*/ 64918 w 941119"/>
                    <a:gd name="connsiteY49" fmla="*/ 459334 h 921549"/>
                    <a:gd name="connsiteX50" fmla="*/ 74151 w 941119"/>
                    <a:gd name="connsiteY50" fmla="*/ 459031 h 921549"/>
                    <a:gd name="connsiteX51" fmla="*/ 87992 w 941119"/>
                    <a:gd name="connsiteY51" fmla="*/ 458195 h 921549"/>
                    <a:gd name="connsiteX52" fmla="*/ 93116 w 941119"/>
                    <a:gd name="connsiteY52" fmla="*/ 457999 h 921549"/>
                    <a:gd name="connsiteX53" fmla="*/ 105391 w 941119"/>
                    <a:gd name="connsiteY53" fmla="*/ 457163 h 921549"/>
                    <a:gd name="connsiteX54" fmla="*/ 109501 w 941119"/>
                    <a:gd name="connsiteY54" fmla="*/ 456985 h 921549"/>
                    <a:gd name="connsiteX55" fmla="*/ 120744 w 941119"/>
                    <a:gd name="connsiteY55" fmla="*/ 456131 h 921549"/>
                    <a:gd name="connsiteX56" fmla="*/ 124302 w 941119"/>
                    <a:gd name="connsiteY56" fmla="*/ 455953 h 921549"/>
                    <a:gd name="connsiteX57" fmla="*/ 132468 w 941119"/>
                    <a:gd name="connsiteY57" fmla="*/ 455171 h 921549"/>
                    <a:gd name="connsiteX58" fmla="*/ 133998 w 941119"/>
                    <a:gd name="connsiteY58" fmla="*/ 454993 h 921549"/>
                    <a:gd name="connsiteX59" fmla="*/ 149850 w 941119"/>
                    <a:gd name="connsiteY59" fmla="*/ 453747 h 921549"/>
                    <a:gd name="connsiteX60" fmla="*/ 163050 w 941119"/>
                    <a:gd name="connsiteY60" fmla="*/ 452128 h 921549"/>
                    <a:gd name="connsiteX61" fmla="*/ 174774 w 941119"/>
                    <a:gd name="connsiteY61" fmla="*/ 450794 h 921549"/>
                    <a:gd name="connsiteX62" fmla="*/ 193543 w 941119"/>
                    <a:gd name="connsiteY62" fmla="*/ 448125 h 921549"/>
                    <a:gd name="connsiteX63" fmla="*/ 214251 w 941119"/>
                    <a:gd name="connsiteY63" fmla="*/ 444656 h 921549"/>
                    <a:gd name="connsiteX64" fmla="*/ 226367 w 941119"/>
                    <a:gd name="connsiteY64" fmla="*/ 442450 h 921549"/>
                    <a:gd name="connsiteX65" fmla="*/ 281357 w 941119"/>
                    <a:gd name="connsiteY65" fmla="*/ 427649 h 921549"/>
                    <a:gd name="connsiteX66" fmla="*/ 326634 w 941119"/>
                    <a:gd name="connsiteY66" fmla="*/ 408079 h 921549"/>
                    <a:gd name="connsiteX67" fmla="*/ 363425 w 941119"/>
                    <a:gd name="connsiteY67" fmla="*/ 383724 h 921549"/>
                    <a:gd name="connsiteX68" fmla="*/ 387834 w 941119"/>
                    <a:gd name="connsiteY68" fmla="*/ 360205 h 921549"/>
                    <a:gd name="connsiteX69" fmla="*/ 411708 w 941119"/>
                    <a:gd name="connsiteY69" fmla="*/ 327470 h 921549"/>
                    <a:gd name="connsiteX70" fmla="*/ 423681 w 941119"/>
                    <a:gd name="connsiteY70" fmla="*/ 305321 h 921549"/>
                    <a:gd name="connsiteX71" fmla="*/ 440138 w 941119"/>
                    <a:gd name="connsiteY71" fmla="*/ 262624 h 921549"/>
                    <a:gd name="connsiteX72" fmla="*/ 450527 w 941119"/>
                    <a:gd name="connsiteY72" fmla="*/ 222915 h 921549"/>
                    <a:gd name="connsiteX73" fmla="*/ 455082 w 941119"/>
                    <a:gd name="connsiteY73" fmla="*/ 200286 h 921549"/>
                    <a:gd name="connsiteX74" fmla="*/ 458640 w 941119"/>
                    <a:gd name="connsiteY74" fmla="*/ 177514 h 921549"/>
                    <a:gd name="connsiteX75" fmla="*/ 460419 w 941119"/>
                    <a:gd name="connsiteY75" fmla="*/ 166840 h 921549"/>
                    <a:gd name="connsiteX76" fmla="*/ 461415 w 941119"/>
                    <a:gd name="connsiteY76" fmla="*/ 158176 h 921549"/>
                    <a:gd name="connsiteX77" fmla="*/ 462803 w 941119"/>
                    <a:gd name="connsiteY77" fmla="*/ 144922 h 921549"/>
                    <a:gd name="connsiteX78" fmla="*/ 464422 w 941119"/>
                    <a:gd name="connsiteY78" fmla="*/ 130155 h 921549"/>
                    <a:gd name="connsiteX79" fmla="*/ 464689 w 941119"/>
                    <a:gd name="connsiteY79" fmla="*/ 128643 h 921549"/>
                    <a:gd name="connsiteX80" fmla="*/ 465881 w 941119"/>
                    <a:gd name="connsiteY80" fmla="*/ 110728 h 921549"/>
                    <a:gd name="connsiteX81" fmla="*/ 466557 w 941119"/>
                    <a:gd name="connsiteY81" fmla="*/ 104110 h 921549"/>
                    <a:gd name="connsiteX82" fmla="*/ 466788 w 941119"/>
                    <a:gd name="connsiteY82" fmla="*/ 102580 h 921549"/>
                    <a:gd name="connsiteX83" fmla="*/ 467944 w 941119"/>
                    <a:gd name="connsiteY83" fmla="*/ 80538 h 921549"/>
                    <a:gd name="connsiteX84" fmla="*/ 468674 w 941119"/>
                    <a:gd name="connsiteY84" fmla="*/ 69294 h 921549"/>
                    <a:gd name="connsiteX85" fmla="*/ 468958 w 941119"/>
                    <a:gd name="connsiteY85" fmla="*/ 61075 h 921549"/>
                    <a:gd name="connsiteX86" fmla="*/ 469795 w 941119"/>
                    <a:gd name="connsiteY86" fmla="*/ 45188 h 921549"/>
                    <a:gd name="connsiteX87" fmla="*/ 469919 w 941119"/>
                    <a:gd name="connsiteY87" fmla="*/ 41096 h 921549"/>
                    <a:gd name="connsiteX88" fmla="*/ 470026 w 941119"/>
                    <a:gd name="connsiteY88" fmla="*/ 10230 h 921549"/>
                    <a:gd name="connsiteX89" fmla="*/ 471947 w 941119"/>
                    <a:gd name="connsiteY89" fmla="*/ 1334 h 921549"/>
                    <a:gd name="connsiteX90" fmla="*/ 471947 w 941119"/>
                    <a:gd name="connsiteY90" fmla="*/ 5462 h 921549"/>
                    <a:gd name="connsiteX91" fmla="*/ 472054 w 941119"/>
                    <a:gd name="connsiteY91" fmla="*/ 28589 h 921549"/>
                    <a:gd name="connsiteX92" fmla="*/ 472783 w 941119"/>
                    <a:gd name="connsiteY92" fmla="*/ 40883 h 921549"/>
                    <a:gd name="connsiteX93" fmla="*/ 473068 w 941119"/>
                    <a:gd name="connsiteY93" fmla="*/ 51664 h 921549"/>
                    <a:gd name="connsiteX94" fmla="*/ 473904 w 941119"/>
                    <a:gd name="connsiteY94" fmla="*/ 68067 h 921549"/>
                    <a:gd name="connsiteX95" fmla="*/ 474100 w 941119"/>
                    <a:gd name="connsiteY95" fmla="*/ 75183 h 921549"/>
                    <a:gd name="connsiteX96" fmla="*/ 474900 w 941119"/>
                    <a:gd name="connsiteY96" fmla="*/ 86942 h 921549"/>
                    <a:gd name="connsiteX97" fmla="*/ 475096 w 941119"/>
                    <a:gd name="connsiteY97" fmla="*/ 90500 h 921549"/>
                    <a:gd name="connsiteX98" fmla="*/ 475986 w 941119"/>
                    <a:gd name="connsiteY98" fmla="*/ 103808 h 921549"/>
                    <a:gd name="connsiteX99" fmla="*/ 476146 w 941119"/>
                    <a:gd name="connsiteY99" fmla="*/ 108415 h 921549"/>
                    <a:gd name="connsiteX100" fmla="*/ 476893 w 941119"/>
                    <a:gd name="connsiteY100" fmla="*/ 116065 h 921549"/>
                    <a:gd name="connsiteX101" fmla="*/ 477071 w 941119"/>
                    <a:gd name="connsiteY101" fmla="*/ 117595 h 921549"/>
                    <a:gd name="connsiteX102" fmla="*/ 478316 w 941119"/>
                    <a:gd name="connsiteY102" fmla="*/ 134479 h 921549"/>
                    <a:gd name="connsiteX103" fmla="*/ 480095 w 941119"/>
                    <a:gd name="connsiteY103" fmla="*/ 149227 h 921549"/>
                    <a:gd name="connsiteX104" fmla="*/ 481163 w 941119"/>
                    <a:gd name="connsiteY104" fmla="*/ 159421 h 921549"/>
                    <a:gd name="connsiteX105" fmla="*/ 491339 w 941119"/>
                    <a:gd name="connsiteY105" fmla="*/ 221083 h 921549"/>
                    <a:gd name="connsiteX106" fmla="*/ 508204 w 941119"/>
                    <a:gd name="connsiteY106" fmla="*/ 280290 h 921549"/>
                    <a:gd name="connsiteX107" fmla="*/ 538448 w 941119"/>
                    <a:gd name="connsiteY107" fmla="*/ 339639 h 921549"/>
                    <a:gd name="connsiteX108" fmla="*/ 552556 w 941119"/>
                    <a:gd name="connsiteY108" fmla="*/ 357928 h 921549"/>
                    <a:gd name="connsiteX109" fmla="*/ 567073 w 941119"/>
                    <a:gd name="connsiteY109" fmla="*/ 373210 h 921549"/>
                    <a:gd name="connsiteX110" fmla="*/ 587550 w 941119"/>
                    <a:gd name="connsiteY110" fmla="*/ 390289 h 921549"/>
                    <a:gd name="connsiteX111" fmla="*/ 609077 w 941119"/>
                    <a:gd name="connsiteY111" fmla="*/ 404325 h 921549"/>
                    <a:gd name="connsiteX112" fmla="*/ 644249 w 941119"/>
                    <a:gd name="connsiteY112" fmla="*/ 421297 h 921549"/>
                    <a:gd name="connsiteX113" fmla="*/ 694062 w 941119"/>
                    <a:gd name="connsiteY113" fmla="*/ 437202 h 921549"/>
                    <a:gd name="connsiteX114" fmla="*/ 725106 w 941119"/>
                    <a:gd name="connsiteY114" fmla="*/ 444087 h 921549"/>
                    <a:gd name="connsiteX115" fmla="*/ 746846 w 941119"/>
                    <a:gd name="connsiteY115" fmla="*/ 447645 h 921549"/>
                    <a:gd name="connsiteX116" fmla="*/ 771664 w 941119"/>
                    <a:gd name="connsiteY116" fmla="*/ 451328 h 921549"/>
                    <a:gd name="connsiteX117" fmla="*/ 784936 w 941119"/>
                    <a:gd name="connsiteY117" fmla="*/ 452644 h 921549"/>
                    <a:gd name="connsiteX118" fmla="*/ 800200 w 941119"/>
                    <a:gd name="connsiteY118" fmla="*/ 454423 h 921549"/>
                    <a:gd name="connsiteX119" fmla="*/ 804292 w 941119"/>
                    <a:gd name="connsiteY119" fmla="*/ 454672 h 921549"/>
                    <a:gd name="connsiteX120" fmla="*/ 811408 w 941119"/>
                    <a:gd name="connsiteY120" fmla="*/ 455420 h 921549"/>
                    <a:gd name="connsiteX121" fmla="*/ 812422 w 941119"/>
                    <a:gd name="connsiteY121" fmla="*/ 455580 h 921549"/>
                    <a:gd name="connsiteX122" fmla="*/ 830337 w 941119"/>
                    <a:gd name="connsiteY122" fmla="*/ 456754 h 921549"/>
                    <a:gd name="connsiteX123" fmla="*/ 839535 w 941119"/>
                    <a:gd name="connsiteY123" fmla="*/ 457519 h 921549"/>
                    <a:gd name="connsiteX124" fmla="*/ 841065 w 941119"/>
                    <a:gd name="connsiteY124" fmla="*/ 457697 h 921549"/>
                    <a:gd name="connsiteX125" fmla="*/ 870829 w 941119"/>
                    <a:gd name="connsiteY125" fmla="*/ 458871 h 921549"/>
                    <a:gd name="connsiteX126" fmla="*/ 879510 w 941119"/>
                    <a:gd name="connsiteY126" fmla="*/ 459529 h 921549"/>
                    <a:gd name="connsiteX127" fmla="*/ 883602 w 941119"/>
                    <a:gd name="connsiteY127" fmla="*/ 459778 h 921549"/>
                    <a:gd name="connsiteX128" fmla="*/ 900059 w 941119"/>
                    <a:gd name="connsiteY128" fmla="*/ 459885 h 921549"/>
                    <a:gd name="connsiteX129" fmla="*/ 913384 w 941119"/>
                    <a:gd name="connsiteY129" fmla="*/ 460632 h 921549"/>
                    <a:gd name="connsiteX130" fmla="*/ 923133 w 941119"/>
                    <a:gd name="connsiteY130" fmla="*/ 460846 h 921549"/>
                    <a:gd name="connsiteX131" fmla="*/ 940621 w 941119"/>
                    <a:gd name="connsiteY131" fmla="*/ 461522 h 921549"/>
                    <a:gd name="connsiteX132" fmla="*/ 937561 w 941119"/>
                    <a:gd name="connsiteY132" fmla="*/ 461806 h 921549"/>
                    <a:gd name="connsiteX133" fmla="*/ 906694 w 941119"/>
                    <a:gd name="connsiteY133" fmla="*/ 461949 h 921549"/>
                    <a:gd name="connsiteX134" fmla="*/ 900557 w 941119"/>
                    <a:gd name="connsiteY134" fmla="*/ 462482 h 921549"/>
                    <a:gd name="connsiteX135" fmla="*/ 895967 w 941119"/>
                    <a:gd name="connsiteY135" fmla="*/ 462838 h 921549"/>
                    <a:gd name="connsiteX136" fmla="*/ 881040 w 941119"/>
                    <a:gd name="connsiteY136" fmla="*/ 462945 h 921549"/>
                    <a:gd name="connsiteX137" fmla="*/ 870811 w 941119"/>
                    <a:gd name="connsiteY137" fmla="*/ 463639 h 921549"/>
                    <a:gd name="connsiteX138" fmla="*/ 860546 w 941119"/>
                    <a:gd name="connsiteY138" fmla="*/ 463959 h 921549"/>
                    <a:gd name="connsiteX139" fmla="*/ 850316 w 941119"/>
                    <a:gd name="connsiteY139" fmla="*/ 464688 h 921549"/>
                    <a:gd name="connsiteX140" fmla="*/ 844677 w 941119"/>
                    <a:gd name="connsiteY140" fmla="*/ 464955 h 921549"/>
                    <a:gd name="connsiteX141" fmla="*/ 832401 w 941119"/>
                    <a:gd name="connsiteY141" fmla="*/ 465809 h 921549"/>
                    <a:gd name="connsiteX142" fmla="*/ 827793 w 941119"/>
                    <a:gd name="connsiteY142" fmla="*/ 466005 h 921549"/>
                    <a:gd name="connsiteX143" fmla="*/ 818596 w 941119"/>
                    <a:gd name="connsiteY143" fmla="*/ 466788 h 921549"/>
                    <a:gd name="connsiteX144" fmla="*/ 817066 w 941119"/>
                    <a:gd name="connsiteY144" fmla="*/ 466966 h 921549"/>
                    <a:gd name="connsiteX145" fmla="*/ 800200 w 941119"/>
                    <a:gd name="connsiteY145" fmla="*/ 468264 h 921549"/>
                    <a:gd name="connsiteX146" fmla="*/ 785416 w 941119"/>
                    <a:gd name="connsiteY146" fmla="*/ 469777 h 921549"/>
                    <a:gd name="connsiteX147" fmla="*/ 773194 w 941119"/>
                    <a:gd name="connsiteY147" fmla="*/ 471182 h 921549"/>
                    <a:gd name="connsiteX148" fmla="*/ 762004 w 941119"/>
                    <a:gd name="connsiteY148" fmla="*/ 472481 h 921549"/>
                    <a:gd name="connsiteX149" fmla="*/ 751881 w 941119"/>
                    <a:gd name="connsiteY149" fmla="*/ 474117 h 921549"/>
                    <a:gd name="connsiteX150" fmla="*/ 724075 w 941119"/>
                    <a:gd name="connsiteY150" fmla="*/ 478654 h 921549"/>
                    <a:gd name="connsiteX151" fmla="*/ 689063 w 941119"/>
                    <a:gd name="connsiteY151" fmla="*/ 486606 h 921549"/>
                    <a:gd name="connsiteX152" fmla="*/ 637061 w 941119"/>
                    <a:gd name="connsiteY152" fmla="*/ 504272 h 921549"/>
                    <a:gd name="connsiteX153" fmla="*/ 592069 w 941119"/>
                    <a:gd name="connsiteY153" fmla="*/ 528948 h 921549"/>
                    <a:gd name="connsiteX154" fmla="*/ 567073 w 941119"/>
                    <a:gd name="connsiteY154" fmla="*/ 549531 h 921549"/>
                    <a:gd name="connsiteX155" fmla="*/ 560153 w 941119"/>
                    <a:gd name="connsiteY155" fmla="*/ 556434 h 921549"/>
                    <a:gd name="connsiteX156" fmla="*/ 541312 w 941119"/>
                    <a:gd name="connsiteY156" fmla="*/ 578797 h 921549"/>
                    <a:gd name="connsiteX157" fmla="*/ 520355 w 941119"/>
                    <a:gd name="connsiteY157" fmla="*/ 613524 h 921549"/>
                    <a:gd name="connsiteX158" fmla="*/ 507350 w 941119"/>
                    <a:gd name="connsiteY158" fmla="*/ 644266 h 921549"/>
                    <a:gd name="connsiteX159" fmla="*/ 493314 w 941119"/>
                    <a:gd name="connsiteY159" fmla="*/ 692034 h 921549"/>
                    <a:gd name="connsiteX160" fmla="*/ 487514 w 941119"/>
                    <a:gd name="connsiteY160" fmla="*/ 720143 h 921549"/>
                    <a:gd name="connsiteX161" fmla="*/ 483137 w 941119"/>
                    <a:gd name="connsiteY161" fmla="*/ 747985 h 921549"/>
                    <a:gd name="connsiteX162" fmla="*/ 479971 w 941119"/>
                    <a:gd name="connsiteY162" fmla="*/ 771860 h 921549"/>
                    <a:gd name="connsiteX163" fmla="*/ 478281 w 941119"/>
                    <a:gd name="connsiteY163" fmla="*/ 786092 h 921549"/>
                    <a:gd name="connsiteX164" fmla="*/ 476929 w 941119"/>
                    <a:gd name="connsiteY164" fmla="*/ 802442 h 921549"/>
                    <a:gd name="connsiteX165" fmla="*/ 475310 w 941119"/>
                    <a:gd name="connsiteY165" fmla="*/ 822367 h 921549"/>
                    <a:gd name="connsiteX166" fmla="*/ 475185 w 941119"/>
                    <a:gd name="connsiteY166" fmla="*/ 823381 h 921549"/>
                    <a:gd name="connsiteX167" fmla="*/ 474064 w 941119"/>
                    <a:gd name="connsiteY167" fmla="*/ 844392 h 921549"/>
                    <a:gd name="connsiteX168" fmla="*/ 473246 w 941119"/>
                    <a:gd name="connsiteY168" fmla="*/ 859264 h 921549"/>
                    <a:gd name="connsiteX169" fmla="*/ 473015 w 941119"/>
                    <a:gd name="connsiteY169" fmla="*/ 869014 h 921549"/>
                    <a:gd name="connsiteX170" fmla="*/ 472178 w 941119"/>
                    <a:gd name="connsiteY170" fmla="*/ 884883 h 921549"/>
                    <a:gd name="connsiteX171" fmla="*/ 472036 w 941119"/>
                    <a:gd name="connsiteY171" fmla="*/ 888992 h 921549"/>
                    <a:gd name="connsiteX172" fmla="*/ 471912 w 941119"/>
                    <a:gd name="connsiteY172" fmla="*/ 916265 h 921549"/>
                    <a:gd name="connsiteX173" fmla="*/ 471965 w 941119"/>
                    <a:gd name="connsiteY173" fmla="*/ 921371 h 9215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</a:cxnLst>
                  <a:rect l="l" t="t" r="r" b="b"/>
                  <a:pathLst>
                    <a:path w="941119" h="921549">
                      <a:moveTo>
                        <a:pt x="471965" y="921371"/>
                      </a:moveTo>
                      <a:cubicBezTo>
                        <a:pt x="470378" y="916840"/>
                        <a:pt x="469718" y="912036"/>
                        <a:pt x="470026" y="907245"/>
                      </a:cubicBezTo>
                      <a:cubicBezTo>
                        <a:pt x="470026" y="900396"/>
                        <a:pt x="470026" y="893529"/>
                        <a:pt x="470026" y="886680"/>
                      </a:cubicBezTo>
                      <a:cubicBezTo>
                        <a:pt x="470102" y="882398"/>
                        <a:pt x="469859" y="878115"/>
                        <a:pt x="469296" y="873871"/>
                      </a:cubicBezTo>
                      <a:cubicBezTo>
                        <a:pt x="468951" y="870115"/>
                        <a:pt x="468857" y="866342"/>
                        <a:pt x="469012" y="862574"/>
                      </a:cubicBezTo>
                      <a:cubicBezTo>
                        <a:pt x="469012" y="858126"/>
                        <a:pt x="469279" y="853678"/>
                        <a:pt x="468211" y="849266"/>
                      </a:cubicBezTo>
                      <a:cubicBezTo>
                        <a:pt x="468003" y="847907"/>
                        <a:pt x="467937" y="846530"/>
                        <a:pt x="468016" y="845157"/>
                      </a:cubicBezTo>
                      <a:cubicBezTo>
                        <a:pt x="467891" y="840211"/>
                        <a:pt x="468229" y="835229"/>
                        <a:pt x="467144" y="830301"/>
                      </a:cubicBezTo>
                      <a:cubicBezTo>
                        <a:pt x="466896" y="828432"/>
                        <a:pt x="466838" y="826542"/>
                        <a:pt x="466966" y="824662"/>
                      </a:cubicBezTo>
                      <a:cubicBezTo>
                        <a:pt x="467130" y="821746"/>
                        <a:pt x="466872" y="818823"/>
                        <a:pt x="466201" y="815980"/>
                      </a:cubicBezTo>
                      <a:cubicBezTo>
                        <a:pt x="466059" y="815489"/>
                        <a:pt x="466005" y="814977"/>
                        <a:pt x="466041" y="814468"/>
                      </a:cubicBezTo>
                      <a:cubicBezTo>
                        <a:pt x="466414" y="808277"/>
                        <a:pt x="465027" y="802192"/>
                        <a:pt x="464813" y="796037"/>
                      </a:cubicBezTo>
                      <a:cubicBezTo>
                        <a:pt x="464635" y="791091"/>
                        <a:pt x="463746" y="786199"/>
                        <a:pt x="463176" y="781271"/>
                      </a:cubicBezTo>
                      <a:cubicBezTo>
                        <a:pt x="463038" y="780428"/>
                        <a:pt x="462943" y="779579"/>
                        <a:pt x="462892" y="778727"/>
                      </a:cubicBezTo>
                      <a:cubicBezTo>
                        <a:pt x="462629" y="773263"/>
                        <a:pt x="462034" y="767821"/>
                        <a:pt x="461113" y="762431"/>
                      </a:cubicBezTo>
                      <a:cubicBezTo>
                        <a:pt x="460686" y="759388"/>
                        <a:pt x="460401" y="756329"/>
                        <a:pt x="459992" y="753286"/>
                      </a:cubicBezTo>
                      <a:cubicBezTo>
                        <a:pt x="458498" y="742452"/>
                        <a:pt x="456754" y="731671"/>
                        <a:pt x="454904" y="720890"/>
                      </a:cubicBezTo>
                      <a:cubicBezTo>
                        <a:pt x="452420" y="705871"/>
                        <a:pt x="449159" y="690989"/>
                        <a:pt x="445137" y="676307"/>
                      </a:cubicBezTo>
                      <a:cubicBezTo>
                        <a:pt x="440458" y="659107"/>
                        <a:pt x="434573" y="642259"/>
                        <a:pt x="427524" y="625888"/>
                      </a:cubicBezTo>
                      <a:cubicBezTo>
                        <a:pt x="420559" y="609848"/>
                        <a:pt x="411982" y="594559"/>
                        <a:pt x="401924" y="580256"/>
                      </a:cubicBezTo>
                      <a:cubicBezTo>
                        <a:pt x="396960" y="573068"/>
                        <a:pt x="391427" y="566292"/>
                        <a:pt x="385378" y="559992"/>
                      </a:cubicBezTo>
                      <a:cubicBezTo>
                        <a:pt x="384293" y="558889"/>
                        <a:pt x="383333" y="557680"/>
                        <a:pt x="382372" y="556434"/>
                      </a:cubicBezTo>
                      <a:cubicBezTo>
                        <a:pt x="380666" y="554280"/>
                        <a:pt x="378714" y="552333"/>
                        <a:pt x="376554" y="550635"/>
                      </a:cubicBezTo>
                      <a:cubicBezTo>
                        <a:pt x="375722" y="550037"/>
                        <a:pt x="374925" y="549389"/>
                        <a:pt x="374170" y="548695"/>
                      </a:cubicBezTo>
                      <a:cubicBezTo>
                        <a:pt x="369525" y="544134"/>
                        <a:pt x="364594" y="539873"/>
                        <a:pt x="359404" y="535940"/>
                      </a:cubicBezTo>
                      <a:cubicBezTo>
                        <a:pt x="352144" y="530209"/>
                        <a:pt x="344501" y="524984"/>
                        <a:pt x="336526" y="520302"/>
                      </a:cubicBezTo>
                      <a:cubicBezTo>
                        <a:pt x="319182" y="510227"/>
                        <a:pt x="300888" y="501885"/>
                        <a:pt x="281909" y="495395"/>
                      </a:cubicBezTo>
                      <a:cubicBezTo>
                        <a:pt x="267490" y="490476"/>
                        <a:pt x="252821" y="486320"/>
                        <a:pt x="237966" y="482942"/>
                      </a:cubicBezTo>
                      <a:cubicBezTo>
                        <a:pt x="226473" y="480291"/>
                        <a:pt x="214927" y="477853"/>
                        <a:pt x="203239" y="476199"/>
                      </a:cubicBezTo>
                      <a:cubicBezTo>
                        <a:pt x="192760" y="474722"/>
                        <a:pt x="182335" y="472641"/>
                        <a:pt x="171839" y="471449"/>
                      </a:cubicBezTo>
                      <a:cubicBezTo>
                        <a:pt x="167444" y="470933"/>
                        <a:pt x="162943" y="470239"/>
                        <a:pt x="158585" y="470043"/>
                      </a:cubicBezTo>
                      <a:cubicBezTo>
                        <a:pt x="154226" y="469848"/>
                        <a:pt x="149690" y="469047"/>
                        <a:pt x="145349" y="468496"/>
                      </a:cubicBezTo>
                      <a:cubicBezTo>
                        <a:pt x="144341" y="468325"/>
                        <a:pt x="143326" y="468206"/>
                        <a:pt x="142306" y="468140"/>
                      </a:cubicBezTo>
                      <a:cubicBezTo>
                        <a:pt x="139033" y="468140"/>
                        <a:pt x="135795" y="467410"/>
                        <a:pt x="132611" y="467339"/>
                      </a:cubicBezTo>
                      <a:cubicBezTo>
                        <a:pt x="126420" y="467197"/>
                        <a:pt x="120353" y="465863"/>
                        <a:pt x="114180" y="466023"/>
                      </a:cubicBezTo>
                      <a:cubicBezTo>
                        <a:pt x="111788" y="466194"/>
                        <a:pt x="109383" y="465971"/>
                        <a:pt x="107063" y="465364"/>
                      </a:cubicBezTo>
                      <a:cubicBezTo>
                        <a:pt x="106570" y="465201"/>
                        <a:pt x="106053" y="465123"/>
                        <a:pt x="105533" y="465133"/>
                      </a:cubicBezTo>
                      <a:cubicBezTo>
                        <a:pt x="97972" y="465489"/>
                        <a:pt x="90518" y="464101"/>
                        <a:pt x="82975" y="463977"/>
                      </a:cubicBezTo>
                      <a:cubicBezTo>
                        <a:pt x="77838" y="464155"/>
                        <a:pt x="72695" y="463886"/>
                        <a:pt x="67604" y="463176"/>
                      </a:cubicBezTo>
                      <a:cubicBezTo>
                        <a:pt x="64708" y="462883"/>
                        <a:pt x="61794" y="462812"/>
                        <a:pt x="58887" y="462963"/>
                      </a:cubicBezTo>
                      <a:cubicBezTo>
                        <a:pt x="52037" y="462767"/>
                        <a:pt x="45170" y="463425"/>
                        <a:pt x="38374" y="462073"/>
                      </a:cubicBezTo>
                      <a:cubicBezTo>
                        <a:pt x="37010" y="461918"/>
                        <a:pt x="35634" y="461888"/>
                        <a:pt x="34265" y="461984"/>
                      </a:cubicBezTo>
                      <a:lnTo>
                        <a:pt x="4892" y="461931"/>
                      </a:lnTo>
                      <a:cubicBezTo>
                        <a:pt x="3677" y="462016"/>
                        <a:pt x="2458" y="461815"/>
                        <a:pt x="1334" y="461344"/>
                      </a:cubicBezTo>
                      <a:cubicBezTo>
                        <a:pt x="2348" y="461255"/>
                        <a:pt x="3380" y="461095"/>
                        <a:pt x="4394" y="461077"/>
                      </a:cubicBezTo>
                      <a:lnTo>
                        <a:pt x="22416" y="460952"/>
                      </a:lnTo>
                      <a:cubicBezTo>
                        <a:pt x="25991" y="461127"/>
                        <a:pt x="29574" y="460876"/>
                        <a:pt x="33090" y="460205"/>
                      </a:cubicBezTo>
                      <a:cubicBezTo>
                        <a:pt x="34449" y="459994"/>
                        <a:pt x="35828" y="459935"/>
                        <a:pt x="37200" y="460027"/>
                      </a:cubicBezTo>
                      <a:cubicBezTo>
                        <a:pt x="43035" y="460027"/>
                        <a:pt x="48853" y="460027"/>
                        <a:pt x="54688" y="460027"/>
                      </a:cubicBezTo>
                      <a:cubicBezTo>
                        <a:pt x="58111" y="460079"/>
                        <a:pt x="61533" y="459848"/>
                        <a:pt x="64918" y="459334"/>
                      </a:cubicBezTo>
                      <a:cubicBezTo>
                        <a:pt x="67984" y="459010"/>
                        <a:pt x="71070" y="458908"/>
                        <a:pt x="74151" y="459031"/>
                      </a:cubicBezTo>
                      <a:cubicBezTo>
                        <a:pt x="78781" y="459232"/>
                        <a:pt x="83420" y="458953"/>
                        <a:pt x="87992" y="458195"/>
                      </a:cubicBezTo>
                      <a:cubicBezTo>
                        <a:pt x="89689" y="457960"/>
                        <a:pt x="91405" y="457894"/>
                        <a:pt x="93116" y="457999"/>
                      </a:cubicBezTo>
                      <a:cubicBezTo>
                        <a:pt x="97226" y="458202"/>
                        <a:pt x="101346" y="457921"/>
                        <a:pt x="105391" y="457163"/>
                      </a:cubicBezTo>
                      <a:cubicBezTo>
                        <a:pt x="106750" y="456951"/>
                        <a:pt x="108129" y="456891"/>
                        <a:pt x="109501" y="456985"/>
                      </a:cubicBezTo>
                      <a:cubicBezTo>
                        <a:pt x="113269" y="457163"/>
                        <a:pt x="117046" y="456877"/>
                        <a:pt x="120744" y="456131"/>
                      </a:cubicBezTo>
                      <a:cubicBezTo>
                        <a:pt x="121919" y="455930"/>
                        <a:pt x="123113" y="455870"/>
                        <a:pt x="124302" y="455953"/>
                      </a:cubicBezTo>
                      <a:cubicBezTo>
                        <a:pt x="127048" y="456103"/>
                        <a:pt x="129801" y="455839"/>
                        <a:pt x="132468" y="455171"/>
                      </a:cubicBezTo>
                      <a:cubicBezTo>
                        <a:pt x="132964" y="455021"/>
                        <a:pt x="133482" y="454962"/>
                        <a:pt x="133998" y="454993"/>
                      </a:cubicBezTo>
                      <a:cubicBezTo>
                        <a:pt x="139335" y="455384"/>
                        <a:pt x="144530" y="453907"/>
                        <a:pt x="149850" y="453747"/>
                      </a:cubicBezTo>
                      <a:cubicBezTo>
                        <a:pt x="154262" y="453623"/>
                        <a:pt x="158745" y="452680"/>
                        <a:pt x="163050" y="452128"/>
                      </a:cubicBezTo>
                      <a:cubicBezTo>
                        <a:pt x="166964" y="451648"/>
                        <a:pt x="170878" y="451310"/>
                        <a:pt x="174774" y="450794"/>
                      </a:cubicBezTo>
                      <a:cubicBezTo>
                        <a:pt x="181036" y="449940"/>
                        <a:pt x="187228" y="448926"/>
                        <a:pt x="193543" y="448125"/>
                      </a:cubicBezTo>
                      <a:cubicBezTo>
                        <a:pt x="200499" y="447254"/>
                        <a:pt x="207384" y="445973"/>
                        <a:pt x="214251" y="444656"/>
                      </a:cubicBezTo>
                      <a:cubicBezTo>
                        <a:pt x="218290" y="443874"/>
                        <a:pt x="222364" y="443322"/>
                        <a:pt x="226367" y="442450"/>
                      </a:cubicBezTo>
                      <a:cubicBezTo>
                        <a:pt x="244963" y="438563"/>
                        <a:pt x="263323" y="433621"/>
                        <a:pt x="281357" y="427649"/>
                      </a:cubicBezTo>
                      <a:cubicBezTo>
                        <a:pt x="296960" y="422374"/>
                        <a:pt x="312103" y="415829"/>
                        <a:pt x="326634" y="408079"/>
                      </a:cubicBezTo>
                      <a:cubicBezTo>
                        <a:pt x="339643" y="401148"/>
                        <a:pt x="351963" y="392993"/>
                        <a:pt x="363425" y="383724"/>
                      </a:cubicBezTo>
                      <a:cubicBezTo>
                        <a:pt x="372173" y="376544"/>
                        <a:pt x="380335" y="368680"/>
                        <a:pt x="387834" y="360205"/>
                      </a:cubicBezTo>
                      <a:cubicBezTo>
                        <a:pt x="396875" y="350126"/>
                        <a:pt x="404875" y="339159"/>
                        <a:pt x="411708" y="327470"/>
                      </a:cubicBezTo>
                      <a:cubicBezTo>
                        <a:pt x="415925" y="320212"/>
                        <a:pt x="420195" y="312971"/>
                        <a:pt x="423681" y="305321"/>
                      </a:cubicBezTo>
                      <a:cubicBezTo>
                        <a:pt x="430088" y="291460"/>
                        <a:pt x="435585" y="277198"/>
                        <a:pt x="440138" y="262624"/>
                      </a:cubicBezTo>
                      <a:cubicBezTo>
                        <a:pt x="444158" y="249530"/>
                        <a:pt x="447699" y="236329"/>
                        <a:pt x="450527" y="222915"/>
                      </a:cubicBezTo>
                      <a:cubicBezTo>
                        <a:pt x="452129" y="215390"/>
                        <a:pt x="453801" y="207882"/>
                        <a:pt x="455082" y="200286"/>
                      </a:cubicBezTo>
                      <a:cubicBezTo>
                        <a:pt x="456363" y="192689"/>
                        <a:pt x="457448" y="185110"/>
                        <a:pt x="458640" y="177514"/>
                      </a:cubicBezTo>
                      <a:cubicBezTo>
                        <a:pt x="459191" y="173956"/>
                        <a:pt x="459743" y="170398"/>
                        <a:pt x="460419" y="166840"/>
                      </a:cubicBezTo>
                      <a:cubicBezTo>
                        <a:pt x="460917" y="163975"/>
                        <a:pt x="460881" y="161058"/>
                        <a:pt x="461415" y="158176"/>
                      </a:cubicBezTo>
                      <a:cubicBezTo>
                        <a:pt x="462234" y="153817"/>
                        <a:pt x="462340" y="149280"/>
                        <a:pt x="462803" y="144922"/>
                      </a:cubicBezTo>
                      <a:cubicBezTo>
                        <a:pt x="463319" y="139994"/>
                        <a:pt x="463870" y="135083"/>
                        <a:pt x="464422" y="130155"/>
                      </a:cubicBezTo>
                      <a:cubicBezTo>
                        <a:pt x="464562" y="129662"/>
                        <a:pt x="464651" y="129155"/>
                        <a:pt x="464689" y="128643"/>
                      </a:cubicBezTo>
                      <a:cubicBezTo>
                        <a:pt x="464368" y="122630"/>
                        <a:pt x="466005" y="116741"/>
                        <a:pt x="465881" y="110728"/>
                      </a:cubicBezTo>
                      <a:cubicBezTo>
                        <a:pt x="465758" y="108500"/>
                        <a:pt x="465987" y="106267"/>
                        <a:pt x="466557" y="104110"/>
                      </a:cubicBezTo>
                      <a:cubicBezTo>
                        <a:pt x="466720" y="103617"/>
                        <a:pt x="466799" y="103100"/>
                        <a:pt x="466788" y="102580"/>
                      </a:cubicBezTo>
                      <a:cubicBezTo>
                        <a:pt x="466397" y="95197"/>
                        <a:pt x="467998" y="87921"/>
                        <a:pt x="467944" y="80538"/>
                      </a:cubicBezTo>
                      <a:cubicBezTo>
                        <a:pt x="467823" y="76775"/>
                        <a:pt x="468069" y="73010"/>
                        <a:pt x="468674" y="69294"/>
                      </a:cubicBezTo>
                      <a:cubicBezTo>
                        <a:pt x="468983" y="66566"/>
                        <a:pt x="469078" y="63818"/>
                        <a:pt x="468958" y="61075"/>
                      </a:cubicBezTo>
                      <a:cubicBezTo>
                        <a:pt x="469101" y="55738"/>
                        <a:pt x="468585" y="50401"/>
                        <a:pt x="469795" y="45188"/>
                      </a:cubicBezTo>
                      <a:cubicBezTo>
                        <a:pt x="469988" y="43833"/>
                        <a:pt x="470029" y="42460"/>
                        <a:pt x="469919" y="41096"/>
                      </a:cubicBezTo>
                      <a:cubicBezTo>
                        <a:pt x="469919" y="30795"/>
                        <a:pt x="470079" y="20512"/>
                        <a:pt x="470026" y="10230"/>
                      </a:cubicBezTo>
                      <a:cubicBezTo>
                        <a:pt x="470088" y="7168"/>
                        <a:pt x="470741" y="4148"/>
                        <a:pt x="471947" y="1334"/>
                      </a:cubicBezTo>
                      <a:lnTo>
                        <a:pt x="471947" y="5462"/>
                      </a:lnTo>
                      <a:cubicBezTo>
                        <a:pt x="471947" y="13183"/>
                        <a:pt x="471947" y="20886"/>
                        <a:pt x="472054" y="28589"/>
                      </a:cubicBezTo>
                      <a:cubicBezTo>
                        <a:pt x="471995" y="32700"/>
                        <a:pt x="472239" y="36808"/>
                        <a:pt x="472783" y="40883"/>
                      </a:cubicBezTo>
                      <a:cubicBezTo>
                        <a:pt x="473128" y="44465"/>
                        <a:pt x="473223" y="48068"/>
                        <a:pt x="473068" y="51664"/>
                      </a:cubicBezTo>
                      <a:cubicBezTo>
                        <a:pt x="473193" y="57143"/>
                        <a:pt x="472819" y="62605"/>
                        <a:pt x="473904" y="68067"/>
                      </a:cubicBezTo>
                      <a:cubicBezTo>
                        <a:pt x="474171" y="70429"/>
                        <a:pt x="474237" y="72809"/>
                        <a:pt x="474100" y="75183"/>
                      </a:cubicBezTo>
                      <a:cubicBezTo>
                        <a:pt x="473904" y="79121"/>
                        <a:pt x="474173" y="83068"/>
                        <a:pt x="474900" y="86942"/>
                      </a:cubicBezTo>
                      <a:cubicBezTo>
                        <a:pt x="475098" y="88117"/>
                        <a:pt x="475164" y="89311"/>
                        <a:pt x="475096" y="90500"/>
                      </a:cubicBezTo>
                      <a:cubicBezTo>
                        <a:pt x="474922" y="94955"/>
                        <a:pt x="475219" y="99416"/>
                        <a:pt x="475986" y="103808"/>
                      </a:cubicBezTo>
                      <a:cubicBezTo>
                        <a:pt x="476210" y="105333"/>
                        <a:pt x="476263" y="106878"/>
                        <a:pt x="476146" y="108415"/>
                      </a:cubicBezTo>
                      <a:cubicBezTo>
                        <a:pt x="476012" y="110988"/>
                        <a:pt x="476263" y="113567"/>
                        <a:pt x="476893" y="116065"/>
                      </a:cubicBezTo>
                      <a:cubicBezTo>
                        <a:pt x="477041" y="116561"/>
                        <a:pt x="477101" y="117079"/>
                        <a:pt x="477071" y="117595"/>
                      </a:cubicBezTo>
                      <a:cubicBezTo>
                        <a:pt x="476715" y="123271"/>
                        <a:pt x="478085" y="128821"/>
                        <a:pt x="478316" y="134479"/>
                      </a:cubicBezTo>
                      <a:cubicBezTo>
                        <a:pt x="478530" y="139407"/>
                        <a:pt x="479455" y="144299"/>
                        <a:pt x="480095" y="149227"/>
                      </a:cubicBezTo>
                      <a:cubicBezTo>
                        <a:pt x="480487" y="152607"/>
                        <a:pt x="480771" y="156023"/>
                        <a:pt x="481163" y="159421"/>
                      </a:cubicBezTo>
                      <a:cubicBezTo>
                        <a:pt x="483600" y="180129"/>
                        <a:pt x="487123" y="200659"/>
                        <a:pt x="491339" y="221083"/>
                      </a:cubicBezTo>
                      <a:cubicBezTo>
                        <a:pt x="495486" y="241209"/>
                        <a:pt x="501124" y="260999"/>
                        <a:pt x="508204" y="280290"/>
                      </a:cubicBezTo>
                      <a:cubicBezTo>
                        <a:pt x="515675" y="301299"/>
                        <a:pt x="525842" y="321247"/>
                        <a:pt x="538448" y="339639"/>
                      </a:cubicBezTo>
                      <a:cubicBezTo>
                        <a:pt x="542878" y="345955"/>
                        <a:pt x="547521" y="352092"/>
                        <a:pt x="552556" y="357928"/>
                      </a:cubicBezTo>
                      <a:cubicBezTo>
                        <a:pt x="557146" y="363265"/>
                        <a:pt x="562092" y="368246"/>
                        <a:pt x="567073" y="373210"/>
                      </a:cubicBezTo>
                      <a:cubicBezTo>
                        <a:pt x="573448" y="379424"/>
                        <a:pt x="580293" y="385133"/>
                        <a:pt x="587550" y="390289"/>
                      </a:cubicBezTo>
                      <a:cubicBezTo>
                        <a:pt x="594471" y="395341"/>
                        <a:pt x="601694" y="399949"/>
                        <a:pt x="609077" y="404325"/>
                      </a:cubicBezTo>
                      <a:cubicBezTo>
                        <a:pt x="620349" y="410876"/>
                        <a:pt x="632106" y="416549"/>
                        <a:pt x="644249" y="421297"/>
                      </a:cubicBezTo>
                      <a:cubicBezTo>
                        <a:pt x="660441" y="427810"/>
                        <a:pt x="677090" y="433128"/>
                        <a:pt x="694062" y="437202"/>
                      </a:cubicBezTo>
                      <a:cubicBezTo>
                        <a:pt x="704363" y="439657"/>
                        <a:pt x="714681" y="442148"/>
                        <a:pt x="725106" y="444087"/>
                      </a:cubicBezTo>
                      <a:cubicBezTo>
                        <a:pt x="732312" y="445439"/>
                        <a:pt x="739517" y="446898"/>
                        <a:pt x="746846" y="447645"/>
                      </a:cubicBezTo>
                      <a:cubicBezTo>
                        <a:pt x="755155" y="448570"/>
                        <a:pt x="763392" y="450171"/>
                        <a:pt x="771664" y="451328"/>
                      </a:cubicBezTo>
                      <a:cubicBezTo>
                        <a:pt x="776076" y="451933"/>
                        <a:pt x="780560" y="452164"/>
                        <a:pt x="784936" y="452644"/>
                      </a:cubicBezTo>
                      <a:cubicBezTo>
                        <a:pt x="790024" y="453178"/>
                        <a:pt x="795112" y="453836"/>
                        <a:pt x="800200" y="454423"/>
                      </a:cubicBezTo>
                      <a:cubicBezTo>
                        <a:pt x="801552" y="454566"/>
                        <a:pt x="802922" y="454655"/>
                        <a:pt x="804292" y="454672"/>
                      </a:cubicBezTo>
                      <a:cubicBezTo>
                        <a:pt x="806689" y="454575"/>
                        <a:pt x="809085" y="454827"/>
                        <a:pt x="811408" y="455420"/>
                      </a:cubicBezTo>
                      <a:cubicBezTo>
                        <a:pt x="811734" y="455535"/>
                        <a:pt x="812077" y="455589"/>
                        <a:pt x="812422" y="455580"/>
                      </a:cubicBezTo>
                      <a:cubicBezTo>
                        <a:pt x="818453" y="455242"/>
                        <a:pt x="824342" y="456683"/>
                        <a:pt x="830337" y="456754"/>
                      </a:cubicBezTo>
                      <a:cubicBezTo>
                        <a:pt x="833424" y="456581"/>
                        <a:pt x="836520" y="456838"/>
                        <a:pt x="839535" y="457519"/>
                      </a:cubicBezTo>
                      <a:cubicBezTo>
                        <a:pt x="840031" y="457667"/>
                        <a:pt x="840549" y="457727"/>
                        <a:pt x="841065" y="457697"/>
                      </a:cubicBezTo>
                      <a:cubicBezTo>
                        <a:pt x="851010" y="457305"/>
                        <a:pt x="860866" y="459280"/>
                        <a:pt x="870829" y="458871"/>
                      </a:cubicBezTo>
                      <a:cubicBezTo>
                        <a:pt x="873739" y="458656"/>
                        <a:pt x="876666" y="458876"/>
                        <a:pt x="879510" y="459529"/>
                      </a:cubicBezTo>
                      <a:cubicBezTo>
                        <a:pt x="880859" y="459773"/>
                        <a:pt x="882232" y="459857"/>
                        <a:pt x="883602" y="459778"/>
                      </a:cubicBezTo>
                      <a:cubicBezTo>
                        <a:pt x="889082" y="459778"/>
                        <a:pt x="894579" y="459778"/>
                        <a:pt x="900059" y="459885"/>
                      </a:cubicBezTo>
                      <a:cubicBezTo>
                        <a:pt x="904513" y="459778"/>
                        <a:pt x="908970" y="460029"/>
                        <a:pt x="913384" y="460632"/>
                      </a:cubicBezTo>
                      <a:cubicBezTo>
                        <a:pt x="916621" y="460979"/>
                        <a:pt x="919883" y="461052"/>
                        <a:pt x="923133" y="460846"/>
                      </a:cubicBezTo>
                      <a:cubicBezTo>
                        <a:pt x="928970" y="460760"/>
                        <a:pt x="934807" y="460986"/>
                        <a:pt x="940621" y="461522"/>
                      </a:cubicBezTo>
                      <a:cubicBezTo>
                        <a:pt x="939589" y="461629"/>
                        <a:pt x="938575" y="461789"/>
                        <a:pt x="937561" y="461806"/>
                      </a:cubicBezTo>
                      <a:lnTo>
                        <a:pt x="906694" y="461949"/>
                      </a:lnTo>
                      <a:cubicBezTo>
                        <a:pt x="904636" y="461913"/>
                        <a:pt x="902578" y="462093"/>
                        <a:pt x="900557" y="462482"/>
                      </a:cubicBezTo>
                      <a:cubicBezTo>
                        <a:pt x="899043" y="462762"/>
                        <a:pt x="897506" y="462881"/>
                        <a:pt x="895967" y="462838"/>
                      </a:cubicBezTo>
                      <a:cubicBezTo>
                        <a:pt x="890985" y="462838"/>
                        <a:pt x="886022" y="462838"/>
                        <a:pt x="881040" y="462945"/>
                      </a:cubicBezTo>
                      <a:cubicBezTo>
                        <a:pt x="877618" y="462927"/>
                        <a:pt x="874200" y="463160"/>
                        <a:pt x="870811" y="463639"/>
                      </a:cubicBezTo>
                      <a:cubicBezTo>
                        <a:pt x="867400" y="463968"/>
                        <a:pt x="863970" y="464076"/>
                        <a:pt x="860546" y="463959"/>
                      </a:cubicBezTo>
                      <a:cubicBezTo>
                        <a:pt x="857119" y="463838"/>
                        <a:pt x="853691" y="464082"/>
                        <a:pt x="850316" y="464688"/>
                      </a:cubicBezTo>
                      <a:cubicBezTo>
                        <a:pt x="848450" y="464966"/>
                        <a:pt x="846561" y="465055"/>
                        <a:pt x="844677" y="464955"/>
                      </a:cubicBezTo>
                      <a:cubicBezTo>
                        <a:pt x="840565" y="464795"/>
                        <a:pt x="836450" y="465082"/>
                        <a:pt x="832401" y="465809"/>
                      </a:cubicBezTo>
                      <a:cubicBezTo>
                        <a:pt x="830876" y="466035"/>
                        <a:pt x="829332" y="466101"/>
                        <a:pt x="827793" y="466005"/>
                      </a:cubicBezTo>
                      <a:cubicBezTo>
                        <a:pt x="824707" y="465829"/>
                        <a:pt x="821609" y="466092"/>
                        <a:pt x="818596" y="466788"/>
                      </a:cubicBezTo>
                      <a:cubicBezTo>
                        <a:pt x="818101" y="466944"/>
                        <a:pt x="817582" y="467005"/>
                        <a:pt x="817066" y="466966"/>
                      </a:cubicBezTo>
                      <a:cubicBezTo>
                        <a:pt x="811391" y="466539"/>
                        <a:pt x="805787" y="467695"/>
                        <a:pt x="800200" y="468264"/>
                      </a:cubicBezTo>
                      <a:cubicBezTo>
                        <a:pt x="795290" y="468762"/>
                        <a:pt x="790327" y="469065"/>
                        <a:pt x="785416" y="469777"/>
                      </a:cubicBezTo>
                      <a:cubicBezTo>
                        <a:pt x="781378" y="470364"/>
                        <a:pt x="777286" y="470862"/>
                        <a:pt x="773194" y="471182"/>
                      </a:cubicBezTo>
                      <a:cubicBezTo>
                        <a:pt x="769458" y="471484"/>
                        <a:pt x="765722" y="471965"/>
                        <a:pt x="762004" y="472481"/>
                      </a:cubicBezTo>
                      <a:cubicBezTo>
                        <a:pt x="758624" y="472943"/>
                        <a:pt x="755279" y="473762"/>
                        <a:pt x="751881" y="474117"/>
                      </a:cubicBezTo>
                      <a:cubicBezTo>
                        <a:pt x="742541" y="475149"/>
                        <a:pt x="733308" y="476928"/>
                        <a:pt x="724075" y="478654"/>
                      </a:cubicBezTo>
                      <a:cubicBezTo>
                        <a:pt x="712315" y="480860"/>
                        <a:pt x="700609" y="483493"/>
                        <a:pt x="689063" y="486606"/>
                      </a:cubicBezTo>
                      <a:cubicBezTo>
                        <a:pt x="671320" y="491214"/>
                        <a:pt x="653939" y="497119"/>
                        <a:pt x="637061" y="504272"/>
                      </a:cubicBezTo>
                      <a:cubicBezTo>
                        <a:pt x="621276" y="510972"/>
                        <a:pt x="606203" y="519240"/>
                        <a:pt x="592069" y="528948"/>
                      </a:cubicBezTo>
                      <a:cubicBezTo>
                        <a:pt x="583147" y="535061"/>
                        <a:pt x="574784" y="541947"/>
                        <a:pt x="567073" y="549531"/>
                      </a:cubicBezTo>
                      <a:cubicBezTo>
                        <a:pt x="564778" y="551844"/>
                        <a:pt x="562483" y="554157"/>
                        <a:pt x="560153" y="556434"/>
                      </a:cubicBezTo>
                      <a:cubicBezTo>
                        <a:pt x="553214" y="563307"/>
                        <a:pt x="546908" y="570791"/>
                        <a:pt x="541312" y="578797"/>
                      </a:cubicBezTo>
                      <a:cubicBezTo>
                        <a:pt x="533346" y="589752"/>
                        <a:pt x="526335" y="601369"/>
                        <a:pt x="520355" y="613524"/>
                      </a:cubicBezTo>
                      <a:cubicBezTo>
                        <a:pt x="515516" y="623558"/>
                        <a:pt x="511181" y="633805"/>
                        <a:pt x="507350" y="644266"/>
                      </a:cubicBezTo>
                      <a:cubicBezTo>
                        <a:pt x="501720" y="659893"/>
                        <a:pt x="497032" y="675844"/>
                        <a:pt x="493314" y="692034"/>
                      </a:cubicBezTo>
                      <a:cubicBezTo>
                        <a:pt x="491143" y="701356"/>
                        <a:pt x="489275" y="710749"/>
                        <a:pt x="487514" y="720143"/>
                      </a:cubicBezTo>
                      <a:cubicBezTo>
                        <a:pt x="485753" y="729536"/>
                        <a:pt x="484383" y="738663"/>
                        <a:pt x="483137" y="747985"/>
                      </a:cubicBezTo>
                      <a:cubicBezTo>
                        <a:pt x="482088" y="755937"/>
                        <a:pt x="481163" y="763996"/>
                        <a:pt x="479971" y="771860"/>
                      </a:cubicBezTo>
                      <a:cubicBezTo>
                        <a:pt x="479259" y="776592"/>
                        <a:pt x="479811" y="781467"/>
                        <a:pt x="478281" y="786092"/>
                      </a:cubicBezTo>
                      <a:cubicBezTo>
                        <a:pt x="478241" y="791568"/>
                        <a:pt x="477788" y="797033"/>
                        <a:pt x="476929" y="802442"/>
                      </a:cubicBezTo>
                      <a:cubicBezTo>
                        <a:pt x="476253" y="809077"/>
                        <a:pt x="476733" y="815802"/>
                        <a:pt x="475310" y="822367"/>
                      </a:cubicBezTo>
                      <a:cubicBezTo>
                        <a:pt x="475233" y="822700"/>
                        <a:pt x="475192" y="823039"/>
                        <a:pt x="475185" y="823381"/>
                      </a:cubicBezTo>
                      <a:cubicBezTo>
                        <a:pt x="475452" y="830497"/>
                        <a:pt x="474349" y="837400"/>
                        <a:pt x="474064" y="844392"/>
                      </a:cubicBezTo>
                      <a:cubicBezTo>
                        <a:pt x="474128" y="849362"/>
                        <a:pt x="473856" y="854331"/>
                        <a:pt x="473246" y="859264"/>
                      </a:cubicBezTo>
                      <a:cubicBezTo>
                        <a:pt x="472927" y="862504"/>
                        <a:pt x="472851" y="865763"/>
                        <a:pt x="473015" y="869014"/>
                      </a:cubicBezTo>
                      <a:cubicBezTo>
                        <a:pt x="472872" y="874351"/>
                        <a:pt x="473370" y="879688"/>
                        <a:pt x="472178" y="884883"/>
                      </a:cubicBezTo>
                      <a:cubicBezTo>
                        <a:pt x="471988" y="886244"/>
                        <a:pt x="471940" y="887621"/>
                        <a:pt x="472036" y="888992"/>
                      </a:cubicBezTo>
                      <a:cubicBezTo>
                        <a:pt x="472036" y="898089"/>
                        <a:pt x="471995" y="907180"/>
                        <a:pt x="471912" y="916265"/>
                      </a:cubicBezTo>
                      <a:cubicBezTo>
                        <a:pt x="471947" y="917955"/>
                        <a:pt x="471965" y="919663"/>
                        <a:pt x="471965" y="92137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 sz="3400"/>
                </a:p>
              </p:txBody>
            </p:sp>
            <p:sp>
              <p:nvSpPr>
                <p:cNvPr id="139" name="图形 136"/>
                <p:cNvSpPr/>
                <p:nvPr/>
              </p:nvSpPr>
              <p:spPr>
                <a:xfrm rot="1396695">
                  <a:off x="2592452" y="3938755"/>
                  <a:ext cx="198512" cy="194385"/>
                </a:xfrm>
                <a:custGeom>
                  <a:avLst/>
                  <a:gdLst>
                    <a:gd name="connsiteX0" fmla="*/ 471965 w 941119"/>
                    <a:gd name="connsiteY0" fmla="*/ 921371 h 921549"/>
                    <a:gd name="connsiteX1" fmla="*/ 470026 w 941119"/>
                    <a:gd name="connsiteY1" fmla="*/ 907245 h 921549"/>
                    <a:gd name="connsiteX2" fmla="*/ 470026 w 941119"/>
                    <a:gd name="connsiteY2" fmla="*/ 886680 h 921549"/>
                    <a:gd name="connsiteX3" fmla="*/ 469296 w 941119"/>
                    <a:gd name="connsiteY3" fmla="*/ 873871 h 921549"/>
                    <a:gd name="connsiteX4" fmla="*/ 469012 w 941119"/>
                    <a:gd name="connsiteY4" fmla="*/ 862574 h 921549"/>
                    <a:gd name="connsiteX5" fmla="*/ 468211 w 941119"/>
                    <a:gd name="connsiteY5" fmla="*/ 849266 h 921549"/>
                    <a:gd name="connsiteX6" fmla="*/ 468016 w 941119"/>
                    <a:gd name="connsiteY6" fmla="*/ 845157 h 921549"/>
                    <a:gd name="connsiteX7" fmla="*/ 467144 w 941119"/>
                    <a:gd name="connsiteY7" fmla="*/ 830301 h 921549"/>
                    <a:gd name="connsiteX8" fmla="*/ 466966 w 941119"/>
                    <a:gd name="connsiteY8" fmla="*/ 824662 h 921549"/>
                    <a:gd name="connsiteX9" fmla="*/ 466201 w 941119"/>
                    <a:gd name="connsiteY9" fmla="*/ 815980 h 921549"/>
                    <a:gd name="connsiteX10" fmla="*/ 466041 w 941119"/>
                    <a:gd name="connsiteY10" fmla="*/ 814468 h 921549"/>
                    <a:gd name="connsiteX11" fmla="*/ 464813 w 941119"/>
                    <a:gd name="connsiteY11" fmla="*/ 796037 h 921549"/>
                    <a:gd name="connsiteX12" fmla="*/ 463176 w 941119"/>
                    <a:gd name="connsiteY12" fmla="*/ 781271 h 921549"/>
                    <a:gd name="connsiteX13" fmla="*/ 462892 w 941119"/>
                    <a:gd name="connsiteY13" fmla="*/ 778727 h 921549"/>
                    <a:gd name="connsiteX14" fmla="*/ 461113 w 941119"/>
                    <a:gd name="connsiteY14" fmla="*/ 762431 h 921549"/>
                    <a:gd name="connsiteX15" fmla="*/ 459992 w 941119"/>
                    <a:gd name="connsiteY15" fmla="*/ 753286 h 921549"/>
                    <a:gd name="connsiteX16" fmla="*/ 454904 w 941119"/>
                    <a:gd name="connsiteY16" fmla="*/ 720890 h 921549"/>
                    <a:gd name="connsiteX17" fmla="*/ 445137 w 941119"/>
                    <a:gd name="connsiteY17" fmla="*/ 676307 h 921549"/>
                    <a:gd name="connsiteX18" fmla="*/ 427524 w 941119"/>
                    <a:gd name="connsiteY18" fmla="*/ 625888 h 921549"/>
                    <a:gd name="connsiteX19" fmla="*/ 401924 w 941119"/>
                    <a:gd name="connsiteY19" fmla="*/ 580256 h 921549"/>
                    <a:gd name="connsiteX20" fmla="*/ 385378 w 941119"/>
                    <a:gd name="connsiteY20" fmla="*/ 559992 h 921549"/>
                    <a:gd name="connsiteX21" fmla="*/ 382372 w 941119"/>
                    <a:gd name="connsiteY21" fmla="*/ 556434 h 921549"/>
                    <a:gd name="connsiteX22" fmla="*/ 376554 w 941119"/>
                    <a:gd name="connsiteY22" fmla="*/ 550635 h 921549"/>
                    <a:gd name="connsiteX23" fmla="*/ 374170 w 941119"/>
                    <a:gd name="connsiteY23" fmla="*/ 548695 h 921549"/>
                    <a:gd name="connsiteX24" fmla="*/ 359404 w 941119"/>
                    <a:gd name="connsiteY24" fmla="*/ 535940 h 921549"/>
                    <a:gd name="connsiteX25" fmla="*/ 336526 w 941119"/>
                    <a:gd name="connsiteY25" fmla="*/ 520302 h 921549"/>
                    <a:gd name="connsiteX26" fmla="*/ 281909 w 941119"/>
                    <a:gd name="connsiteY26" fmla="*/ 495395 h 921549"/>
                    <a:gd name="connsiteX27" fmla="*/ 237966 w 941119"/>
                    <a:gd name="connsiteY27" fmla="*/ 482942 h 921549"/>
                    <a:gd name="connsiteX28" fmla="*/ 203239 w 941119"/>
                    <a:gd name="connsiteY28" fmla="*/ 476199 h 921549"/>
                    <a:gd name="connsiteX29" fmla="*/ 171839 w 941119"/>
                    <a:gd name="connsiteY29" fmla="*/ 471449 h 921549"/>
                    <a:gd name="connsiteX30" fmla="*/ 158585 w 941119"/>
                    <a:gd name="connsiteY30" fmla="*/ 470043 h 921549"/>
                    <a:gd name="connsiteX31" fmla="*/ 145349 w 941119"/>
                    <a:gd name="connsiteY31" fmla="*/ 468496 h 921549"/>
                    <a:gd name="connsiteX32" fmla="*/ 142306 w 941119"/>
                    <a:gd name="connsiteY32" fmla="*/ 468140 h 921549"/>
                    <a:gd name="connsiteX33" fmla="*/ 132611 w 941119"/>
                    <a:gd name="connsiteY33" fmla="*/ 467339 h 921549"/>
                    <a:gd name="connsiteX34" fmla="*/ 114180 w 941119"/>
                    <a:gd name="connsiteY34" fmla="*/ 466023 h 921549"/>
                    <a:gd name="connsiteX35" fmla="*/ 107063 w 941119"/>
                    <a:gd name="connsiteY35" fmla="*/ 465364 h 921549"/>
                    <a:gd name="connsiteX36" fmla="*/ 105533 w 941119"/>
                    <a:gd name="connsiteY36" fmla="*/ 465133 h 921549"/>
                    <a:gd name="connsiteX37" fmla="*/ 82975 w 941119"/>
                    <a:gd name="connsiteY37" fmla="*/ 463977 h 921549"/>
                    <a:gd name="connsiteX38" fmla="*/ 67604 w 941119"/>
                    <a:gd name="connsiteY38" fmla="*/ 463176 h 921549"/>
                    <a:gd name="connsiteX39" fmla="*/ 58887 w 941119"/>
                    <a:gd name="connsiteY39" fmla="*/ 462963 h 921549"/>
                    <a:gd name="connsiteX40" fmla="*/ 38374 w 941119"/>
                    <a:gd name="connsiteY40" fmla="*/ 462073 h 921549"/>
                    <a:gd name="connsiteX41" fmla="*/ 34265 w 941119"/>
                    <a:gd name="connsiteY41" fmla="*/ 461984 h 921549"/>
                    <a:gd name="connsiteX42" fmla="*/ 4892 w 941119"/>
                    <a:gd name="connsiteY42" fmla="*/ 461931 h 921549"/>
                    <a:gd name="connsiteX43" fmla="*/ 1334 w 941119"/>
                    <a:gd name="connsiteY43" fmla="*/ 461344 h 921549"/>
                    <a:gd name="connsiteX44" fmla="*/ 4394 w 941119"/>
                    <a:gd name="connsiteY44" fmla="*/ 461077 h 921549"/>
                    <a:gd name="connsiteX45" fmla="*/ 22416 w 941119"/>
                    <a:gd name="connsiteY45" fmla="*/ 460952 h 921549"/>
                    <a:gd name="connsiteX46" fmla="*/ 33090 w 941119"/>
                    <a:gd name="connsiteY46" fmla="*/ 460205 h 921549"/>
                    <a:gd name="connsiteX47" fmla="*/ 37200 w 941119"/>
                    <a:gd name="connsiteY47" fmla="*/ 460027 h 921549"/>
                    <a:gd name="connsiteX48" fmla="*/ 54688 w 941119"/>
                    <a:gd name="connsiteY48" fmla="*/ 460027 h 921549"/>
                    <a:gd name="connsiteX49" fmla="*/ 64918 w 941119"/>
                    <a:gd name="connsiteY49" fmla="*/ 459334 h 921549"/>
                    <a:gd name="connsiteX50" fmla="*/ 74151 w 941119"/>
                    <a:gd name="connsiteY50" fmla="*/ 459031 h 921549"/>
                    <a:gd name="connsiteX51" fmla="*/ 87992 w 941119"/>
                    <a:gd name="connsiteY51" fmla="*/ 458195 h 921549"/>
                    <a:gd name="connsiteX52" fmla="*/ 93116 w 941119"/>
                    <a:gd name="connsiteY52" fmla="*/ 457999 h 921549"/>
                    <a:gd name="connsiteX53" fmla="*/ 105391 w 941119"/>
                    <a:gd name="connsiteY53" fmla="*/ 457163 h 921549"/>
                    <a:gd name="connsiteX54" fmla="*/ 109501 w 941119"/>
                    <a:gd name="connsiteY54" fmla="*/ 456985 h 921549"/>
                    <a:gd name="connsiteX55" fmla="*/ 120744 w 941119"/>
                    <a:gd name="connsiteY55" fmla="*/ 456131 h 921549"/>
                    <a:gd name="connsiteX56" fmla="*/ 124302 w 941119"/>
                    <a:gd name="connsiteY56" fmla="*/ 455953 h 921549"/>
                    <a:gd name="connsiteX57" fmla="*/ 132468 w 941119"/>
                    <a:gd name="connsiteY57" fmla="*/ 455171 h 921549"/>
                    <a:gd name="connsiteX58" fmla="*/ 133998 w 941119"/>
                    <a:gd name="connsiteY58" fmla="*/ 454993 h 921549"/>
                    <a:gd name="connsiteX59" fmla="*/ 149850 w 941119"/>
                    <a:gd name="connsiteY59" fmla="*/ 453747 h 921549"/>
                    <a:gd name="connsiteX60" fmla="*/ 163050 w 941119"/>
                    <a:gd name="connsiteY60" fmla="*/ 452128 h 921549"/>
                    <a:gd name="connsiteX61" fmla="*/ 174774 w 941119"/>
                    <a:gd name="connsiteY61" fmla="*/ 450794 h 921549"/>
                    <a:gd name="connsiteX62" fmla="*/ 193543 w 941119"/>
                    <a:gd name="connsiteY62" fmla="*/ 448125 h 921549"/>
                    <a:gd name="connsiteX63" fmla="*/ 214251 w 941119"/>
                    <a:gd name="connsiteY63" fmla="*/ 444656 h 921549"/>
                    <a:gd name="connsiteX64" fmla="*/ 226367 w 941119"/>
                    <a:gd name="connsiteY64" fmla="*/ 442450 h 921549"/>
                    <a:gd name="connsiteX65" fmla="*/ 281357 w 941119"/>
                    <a:gd name="connsiteY65" fmla="*/ 427649 h 921549"/>
                    <a:gd name="connsiteX66" fmla="*/ 326634 w 941119"/>
                    <a:gd name="connsiteY66" fmla="*/ 408079 h 921549"/>
                    <a:gd name="connsiteX67" fmla="*/ 363425 w 941119"/>
                    <a:gd name="connsiteY67" fmla="*/ 383724 h 921549"/>
                    <a:gd name="connsiteX68" fmla="*/ 387834 w 941119"/>
                    <a:gd name="connsiteY68" fmla="*/ 360205 h 921549"/>
                    <a:gd name="connsiteX69" fmla="*/ 411708 w 941119"/>
                    <a:gd name="connsiteY69" fmla="*/ 327470 h 921549"/>
                    <a:gd name="connsiteX70" fmla="*/ 423681 w 941119"/>
                    <a:gd name="connsiteY70" fmla="*/ 305321 h 921549"/>
                    <a:gd name="connsiteX71" fmla="*/ 440138 w 941119"/>
                    <a:gd name="connsiteY71" fmla="*/ 262624 h 921549"/>
                    <a:gd name="connsiteX72" fmla="*/ 450527 w 941119"/>
                    <a:gd name="connsiteY72" fmla="*/ 222915 h 921549"/>
                    <a:gd name="connsiteX73" fmla="*/ 455082 w 941119"/>
                    <a:gd name="connsiteY73" fmla="*/ 200286 h 921549"/>
                    <a:gd name="connsiteX74" fmla="*/ 458640 w 941119"/>
                    <a:gd name="connsiteY74" fmla="*/ 177514 h 921549"/>
                    <a:gd name="connsiteX75" fmla="*/ 460419 w 941119"/>
                    <a:gd name="connsiteY75" fmla="*/ 166840 h 921549"/>
                    <a:gd name="connsiteX76" fmla="*/ 461415 w 941119"/>
                    <a:gd name="connsiteY76" fmla="*/ 158176 h 921549"/>
                    <a:gd name="connsiteX77" fmla="*/ 462803 w 941119"/>
                    <a:gd name="connsiteY77" fmla="*/ 144922 h 921549"/>
                    <a:gd name="connsiteX78" fmla="*/ 464422 w 941119"/>
                    <a:gd name="connsiteY78" fmla="*/ 130155 h 921549"/>
                    <a:gd name="connsiteX79" fmla="*/ 464689 w 941119"/>
                    <a:gd name="connsiteY79" fmla="*/ 128643 h 921549"/>
                    <a:gd name="connsiteX80" fmla="*/ 465881 w 941119"/>
                    <a:gd name="connsiteY80" fmla="*/ 110728 h 921549"/>
                    <a:gd name="connsiteX81" fmla="*/ 466557 w 941119"/>
                    <a:gd name="connsiteY81" fmla="*/ 104110 h 921549"/>
                    <a:gd name="connsiteX82" fmla="*/ 466788 w 941119"/>
                    <a:gd name="connsiteY82" fmla="*/ 102580 h 921549"/>
                    <a:gd name="connsiteX83" fmla="*/ 467944 w 941119"/>
                    <a:gd name="connsiteY83" fmla="*/ 80538 h 921549"/>
                    <a:gd name="connsiteX84" fmla="*/ 468674 w 941119"/>
                    <a:gd name="connsiteY84" fmla="*/ 69294 h 921549"/>
                    <a:gd name="connsiteX85" fmla="*/ 468958 w 941119"/>
                    <a:gd name="connsiteY85" fmla="*/ 61075 h 921549"/>
                    <a:gd name="connsiteX86" fmla="*/ 469795 w 941119"/>
                    <a:gd name="connsiteY86" fmla="*/ 45188 h 921549"/>
                    <a:gd name="connsiteX87" fmla="*/ 469919 w 941119"/>
                    <a:gd name="connsiteY87" fmla="*/ 41096 h 921549"/>
                    <a:gd name="connsiteX88" fmla="*/ 470026 w 941119"/>
                    <a:gd name="connsiteY88" fmla="*/ 10230 h 921549"/>
                    <a:gd name="connsiteX89" fmla="*/ 471947 w 941119"/>
                    <a:gd name="connsiteY89" fmla="*/ 1334 h 921549"/>
                    <a:gd name="connsiteX90" fmla="*/ 471947 w 941119"/>
                    <a:gd name="connsiteY90" fmla="*/ 5462 h 921549"/>
                    <a:gd name="connsiteX91" fmla="*/ 472054 w 941119"/>
                    <a:gd name="connsiteY91" fmla="*/ 28589 h 921549"/>
                    <a:gd name="connsiteX92" fmla="*/ 472783 w 941119"/>
                    <a:gd name="connsiteY92" fmla="*/ 40883 h 921549"/>
                    <a:gd name="connsiteX93" fmla="*/ 473068 w 941119"/>
                    <a:gd name="connsiteY93" fmla="*/ 51664 h 921549"/>
                    <a:gd name="connsiteX94" fmla="*/ 473904 w 941119"/>
                    <a:gd name="connsiteY94" fmla="*/ 68067 h 921549"/>
                    <a:gd name="connsiteX95" fmla="*/ 474100 w 941119"/>
                    <a:gd name="connsiteY95" fmla="*/ 75183 h 921549"/>
                    <a:gd name="connsiteX96" fmla="*/ 474900 w 941119"/>
                    <a:gd name="connsiteY96" fmla="*/ 86942 h 921549"/>
                    <a:gd name="connsiteX97" fmla="*/ 475096 w 941119"/>
                    <a:gd name="connsiteY97" fmla="*/ 90500 h 921549"/>
                    <a:gd name="connsiteX98" fmla="*/ 475986 w 941119"/>
                    <a:gd name="connsiteY98" fmla="*/ 103808 h 921549"/>
                    <a:gd name="connsiteX99" fmla="*/ 476146 w 941119"/>
                    <a:gd name="connsiteY99" fmla="*/ 108415 h 921549"/>
                    <a:gd name="connsiteX100" fmla="*/ 476893 w 941119"/>
                    <a:gd name="connsiteY100" fmla="*/ 116065 h 921549"/>
                    <a:gd name="connsiteX101" fmla="*/ 477071 w 941119"/>
                    <a:gd name="connsiteY101" fmla="*/ 117595 h 921549"/>
                    <a:gd name="connsiteX102" fmla="*/ 478316 w 941119"/>
                    <a:gd name="connsiteY102" fmla="*/ 134479 h 921549"/>
                    <a:gd name="connsiteX103" fmla="*/ 480095 w 941119"/>
                    <a:gd name="connsiteY103" fmla="*/ 149227 h 921549"/>
                    <a:gd name="connsiteX104" fmla="*/ 481163 w 941119"/>
                    <a:gd name="connsiteY104" fmla="*/ 159421 h 921549"/>
                    <a:gd name="connsiteX105" fmla="*/ 491339 w 941119"/>
                    <a:gd name="connsiteY105" fmla="*/ 221083 h 921549"/>
                    <a:gd name="connsiteX106" fmla="*/ 508204 w 941119"/>
                    <a:gd name="connsiteY106" fmla="*/ 280290 h 921549"/>
                    <a:gd name="connsiteX107" fmla="*/ 538448 w 941119"/>
                    <a:gd name="connsiteY107" fmla="*/ 339639 h 921549"/>
                    <a:gd name="connsiteX108" fmla="*/ 552556 w 941119"/>
                    <a:gd name="connsiteY108" fmla="*/ 357928 h 921549"/>
                    <a:gd name="connsiteX109" fmla="*/ 567073 w 941119"/>
                    <a:gd name="connsiteY109" fmla="*/ 373210 h 921549"/>
                    <a:gd name="connsiteX110" fmla="*/ 587550 w 941119"/>
                    <a:gd name="connsiteY110" fmla="*/ 390289 h 921549"/>
                    <a:gd name="connsiteX111" fmla="*/ 609077 w 941119"/>
                    <a:gd name="connsiteY111" fmla="*/ 404325 h 921549"/>
                    <a:gd name="connsiteX112" fmla="*/ 644249 w 941119"/>
                    <a:gd name="connsiteY112" fmla="*/ 421297 h 921549"/>
                    <a:gd name="connsiteX113" fmla="*/ 694062 w 941119"/>
                    <a:gd name="connsiteY113" fmla="*/ 437202 h 921549"/>
                    <a:gd name="connsiteX114" fmla="*/ 725106 w 941119"/>
                    <a:gd name="connsiteY114" fmla="*/ 444087 h 921549"/>
                    <a:gd name="connsiteX115" fmla="*/ 746846 w 941119"/>
                    <a:gd name="connsiteY115" fmla="*/ 447645 h 921549"/>
                    <a:gd name="connsiteX116" fmla="*/ 771664 w 941119"/>
                    <a:gd name="connsiteY116" fmla="*/ 451328 h 921549"/>
                    <a:gd name="connsiteX117" fmla="*/ 784936 w 941119"/>
                    <a:gd name="connsiteY117" fmla="*/ 452644 h 921549"/>
                    <a:gd name="connsiteX118" fmla="*/ 800200 w 941119"/>
                    <a:gd name="connsiteY118" fmla="*/ 454423 h 921549"/>
                    <a:gd name="connsiteX119" fmla="*/ 804292 w 941119"/>
                    <a:gd name="connsiteY119" fmla="*/ 454672 h 921549"/>
                    <a:gd name="connsiteX120" fmla="*/ 811408 w 941119"/>
                    <a:gd name="connsiteY120" fmla="*/ 455420 h 921549"/>
                    <a:gd name="connsiteX121" fmla="*/ 812422 w 941119"/>
                    <a:gd name="connsiteY121" fmla="*/ 455580 h 921549"/>
                    <a:gd name="connsiteX122" fmla="*/ 830337 w 941119"/>
                    <a:gd name="connsiteY122" fmla="*/ 456754 h 921549"/>
                    <a:gd name="connsiteX123" fmla="*/ 839535 w 941119"/>
                    <a:gd name="connsiteY123" fmla="*/ 457519 h 921549"/>
                    <a:gd name="connsiteX124" fmla="*/ 841065 w 941119"/>
                    <a:gd name="connsiteY124" fmla="*/ 457697 h 921549"/>
                    <a:gd name="connsiteX125" fmla="*/ 870829 w 941119"/>
                    <a:gd name="connsiteY125" fmla="*/ 458871 h 921549"/>
                    <a:gd name="connsiteX126" fmla="*/ 879510 w 941119"/>
                    <a:gd name="connsiteY126" fmla="*/ 459529 h 921549"/>
                    <a:gd name="connsiteX127" fmla="*/ 883602 w 941119"/>
                    <a:gd name="connsiteY127" fmla="*/ 459778 h 921549"/>
                    <a:gd name="connsiteX128" fmla="*/ 900059 w 941119"/>
                    <a:gd name="connsiteY128" fmla="*/ 459885 h 921549"/>
                    <a:gd name="connsiteX129" fmla="*/ 913384 w 941119"/>
                    <a:gd name="connsiteY129" fmla="*/ 460632 h 921549"/>
                    <a:gd name="connsiteX130" fmla="*/ 923133 w 941119"/>
                    <a:gd name="connsiteY130" fmla="*/ 460846 h 921549"/>
                    <a:gd name="connsiteX131" fmla="*/ 940621 w 941119"/>
                    <a:gd name="connsiteY131" fmla="*/ 461522 h 921549"/>
                    <a:gd name="connsiteX132" fmla="*/ 937561 w 941119"/>
                    <a:gd name="connsiteY132" fmla="*/ 461806 h 921549"/>
                    <a:gd name="connsiteX133" fmla="*/ 906694 w 941119"/>
                    <a:gd name="connsiteY133" fmla="*/ 461949 h 921549"/>
                    <a:gd name="connsiteX134" fmla="*/ 900557 w 941119"/>
                    <a:gd name="connsiteY134" fmla="*/ 462482 h 921549"/>
                    <a:gd name="connsiteX135" fmla="*/ 895967 w 941119"/>
                    <a:gd name="connsiteY135" fmla="*/ 462838 h 921549"/>
                    <a:gd name="connsiteX136" fmla="*/ 881040 w 941119"/>
                    <a:gd name="connsiteY136" fmla="*/ 462945 h 921549"/>
                    <a:gd name="connsiteX137" fmla="*/ 870811 w 941119"/>
                    <a:gd name="connsiteY137" fmla="*/ 463639 h 921549"/>
                    <a:gd name="connsiteX138" fmla="*/ 860546 w 941119"/>
                    <a:gd name="connsiteY138" fmla="*/ 463959 h 921549"/>
                    <a:gd name="connsiteX139" fmla="*/ 850316 w 941119"/>
                    <a:gd name="connsiteY139" fmla="*/ 464688 h 921549"/>
                    <a:gd name="connsiteX140" fmla="*/ 844677 w 941119"/>
                    <a:gd name="connsiteY140" fmla="*/ 464955 h 921549"/>
                    <a:gd name="connsiteX141" fmla="*/ 832401 w 941119"/>
                    <a:gd name="connsiteY141" fmla="*/ 465809 h 921549"/>
                    <a:gd name="connsiteX142" fmla="*/ 827793 w 941119"/>
                    <a:gd name="connsiteY142" fmla="*/ 466005 h 921549"/>
                    <a:gd name="connsiteX143" fmla="*/ 818596 w 941119"/>
                    <a:gd name="connsiteY143" fmla="*/ 466788 h 921549"/>
                    <a:gd name="connsiteX144" fmla="*/ 817066 w 941119"/>
                    <a:gd name="connsiteY144" fmla="*/ 466966 h 921549"/>
                    <a:gd name="connsiteX145" fmla="*/ 800200 w 941119"/>
                    <a:gd name="connsiteY145" fmla="*/ 468264 h 921549"/>
                    <a:gd name="connsiteX146" fmla="*/ 785416 w 941119"/>
                    <a:gd name="connsiteY146" fmla="*/ 469777 h 921549"/>
                    <a:gd name="connsiteX147" fmla="*/ 773194 w 941119"/>
                    <a:gd name="connsiteY147" fmla="*/ 471182 h 921549"/>
                    <a:gd name="connsiteX148" fmla="*/ 762004 w 941119"/>
                    <a:gd name="connsiteY148" fmla="*/ 472481 h 921549"/>
                    <a:gd name="connsiteX149" fmla="*/ 751881 w 941119"/>
                    <a:gd name="connsiteY149" fmla="*/ 474117 h 921549"/>
                    <a:gd name="connsiteX150" fmla="*/ 724075 w 941119"/>
                    <a:gd name="connsiteY150" fmla="*/ 478654 h 921549"/>
                    <a:gd name="connsiteX151" fmla="*/ 689063 w 941119"/>
                    <a:gd name="connsiteY151" fmla="*/ 486606 h 921549"/>
                    <a:gd name="connsiteX152" fmla="*/ 637061 w 941119"/>
                    <a:gd name="connsiteY152" fmla="*/ 504272 h 921549"/>
                    <a:gd name="connsiteX153" fmla="*/ 592069 w 941119"/>
                    <a:gd name="connsiteY153" fmla="*/ 528948 h 921549"/>
                    <a:gd name="connsiteX154" fmla="*/ 567073 w 941119"/>
                    <a:gd name="connsiteY154" fmla="*/ 549531 h 921549"/>
                    <a:gd name="connsiteX155" fmla="*/ 560153 w 941119"/>
                    <a:gd name="connsiteY155" fmla="*/ 556434 h 921549"/>
                    <a:gd name="connsiteX156" fmla="*/ 541312 w 941119"/>
                    <a:gd name="connsiteY156" fmla="*/ 578797 h 921549"/>
                    <a:gd name="connsiteX157" fmla="*/ 520355 w 941119"/>
                    <a:gd name="connsiteY157" fmla="*/ 613524 h 921549"/>
                    <a:gd name="connsiteX158" fmla="*/ 507350 w 941119"/>
                    <a:gd name="connsiteY158" fmla="*/ 644266 h 921549"/>
                    <a:gd name="connsiteX159" fmla="*/ 493314 w 941119"/>
                    <a:gd name="connsiteY159" fmla="*/ 692034 h 921549"/>
                    <a:gd name="connsiteX160" fmla="*/ 487514 w 941119"/>
                    <a:gd name="connsiteY160" fmla="*/ 720143 h 921549"/>
                    <a:gd name="connsiteX161" fmla="*/ 483137 w 941119"/>
                    <a:gd name="connsiteY161" fmla="*/ 747985 h 921549"/>
                    <a:gd name="connsiteX162" fmla="*/ 479971 w 941119"/>
                    <a:gd name="connsiteY162" fmla="*/ 771860 h 921549"/>
                    <a:gd name="connsiteX163" fmla="*/ 478281 w 941119"/>
                    <a:gd name="connsiteY163" fmla="*/ 786092 h 921549"/>
                    <a:gd name="connsiteX164" fmla="*/ 476929 w 941119"/>
                    <a:gd name="connsiteY164" fmla="*/ 802442 h 921549"/>
                    <a:gd name="connsiteX165" fmla="*/ 475310 w 941119"/>
                    <a:gd name="connsiteY165" fmla="*/ 822367 h 921549"/>
                    <a:gd name="connsiteX166" fmla="*/ 475185 w 941119"/>
                    <a:gd name="connsiteY166" fmla="*/ 823381 h 921549"/>
                    <a:gd name="connsiteX167" fmla="*/ 474064 w 941119"/>
                    <a:gd name="connsiteY167" fmla="*/ 844392 h 921549"/>
                    <a:gd name="connsiteX168" fmla="*/ 473246 w 941119"/>
                    <a:gd name="connsiteY168" fmla="*/ 859264 h 921549"/>
                    <a:gd name="connsiteX169" fmla="*/ 473015 w 941119"/>
                    <a:gd name="connsiteY169" fmla="*/ 869014 h 921549"/>
                    <a:gd name="connsiteX170" fmla="*/ 472178 w 941119"/>
                    <a:gd name="connsiteY170" fmla="*/ 884883 h 921549"/>
                    <a:gd name="connsiteX171" fmla="*/ 472036 w 941119"/>
                    <a:gd name="connsiteY171" fmla="*/ 888992 h 921549"/>
                    <a:gd name="connsiteX172" fmla="*/ 471912 w 941119"/>
                    <a:gd name="connsiteY172" fmla="*/ 916265 h 921549"/>
                    <a:gd name="connsiteX173" fmla="*/ 471965 w 941119"/>
                    <a:gd name="connsiteY173" fmla="*/ 921371 h 9215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</a:cxnLst>
                  <a:rect l="l" t="t" r="r" b="b"/>
                  <a:pathLst>
                    <a:path w="941119" h="921549">
                      <a:moveTo>
                        <a:pt x="471965" y="921371"/>
                      </a:moveTo>
                      <a:cubicBezTo>
                        <a:pt x="470378" y="916840"/>
                        <a:pt x="469718" y="912036"/>
                        <a:pt x="470026" y="907245"/>
                      </a:cubicBezTo>
                      <a:cubicBezTo>
                        <a:pt x="470026" y="900396"/>
                        <a:pt x="470026" y="893529"/>
                        <a:pt x="470026" y="886680"/>
                      </a:cubicBezTo>
                      <a:cubicBezTo>
                        <a:pt x="470102" y="882398"/>
                        <a:pt x="469859" y="878115"/>
                        <a:pt x="469296" y="873871"/>
                      </a:cubicBezTo>
                      <a:cubicBezTo>
                        <a:pt x="468951" y="870115"/>
                        <a:pt x="468857" y="866342"/>
                        <a:pt x="469012" y="862574"/>
                      </a:cubicBezTo>
                      <a:cubicBezTo>
                        <a:pt x="469012" y="858126"/>
                        <a:pt x="469279" y="853678"/>
                        <a:pt x="468211" y="849266"/>
                      </a:cubicBezTo>
                      <a:cubicBezTo>
                        <a:pt x="468003" y="847907"/>
                        <a:pt x="467937" y="846530"/>
                        <a:pt x="468016" y="845157"/>
                      </a:cubicBezTo>
                      <a:cubicBezTo>
                        <a:pt x="467891" y="840211"/>
                        <a:pt x="468229" y="835229"/>
                        <a:pt x="467144" y="830301"/>
                      </a:cubicBezTo>
                      <a:cubicBezTo>
                        <a:pt x="466896" y="828432"/>
                        <a:pt x="466838" y="826542"/>
                        <a:pt x="466966" y="824662"/>
                      </a:cubicBezTo>
                      <a:cubicBezTo>
                        <a:pt x="467130" y="821746"/>
                        <a:pt x="466872" y="818823"/>
                        <a:pt x="466201" y="815980"/>
                      </a:cubicBezTo>
                      <a:cubicBezTo>
                        <a:pt x="466059" y="815489"/>
                        <a:pt x="466005" y="814977"/>
                        <a:pt x="466041" y="814468"/>
                      </a:cubicBezTo>
                      <a:cubicBezTo>
                        <a:pt x="466414" y="808277"/>
                        <a:pt x="465027" y="802192"/>
                        <a:pt x="464813" y="796037"/>
                      </a:cubicBezTo>
                      <a:cubicBezTo>
                        <a:pt x="464635" y="791091"/>
                        <a:pt x="463746" y="786199"/>
                        <a:pt x="463176" y="781271"/>
                      </a:cubicBezTo>
                      <a:cubicBezTo>
                        <a:pt x="463038" y="780428"/>
                        <a:pt x="462943" y="779579"/>
                        <a:pt x="462892" y="778727"/>
                      </a:cubicBezTo>
                      <a:cubicBezTo>
                        <a:pt x="462629" y="773263"/>
                        <a:pt x="462034" y="767821"/>
                        <a:pt x="461113" y="762431"/>
                      </a:cubicBezTo>
                      <a:cubicBezTo>
                        <a:pt x="460686" y="759388"/>
                        <a:pt x="460401" y="756329"/>
                        <a:pt x="459992" y="753286"/>
                      </a:cubicBezTo>
                      <a:cubicBezTo>
                        <a:pt x="458498" y="742452"/>
                        <a:pt x="456754" y="731671"/>
                        <a:pt x="454904" y="720890"/>
                      </a:cubicBezTo>
                      <a:cubicBezTo>
                        <a:pt x="452420" y="705871"/>
                        <a:pt x="449159" y="690989"/>
                        <a:pt x="445137" y="676307"/>
                      </a:cubicBezTo>
                      <a:cubicBezTo>
                        <a:pt x="440458" y="659107"/>
                        <a:pt x="434573" y="642259"/>
                        <a:pt x="427524" y="625888"/>
                      </a:cubicBezTo>
                      <a:cubicBezTo>
                        <a:pt x="420559" y="609848"/>
                        <a:pt x="411982" y="594559"/>
                        <a:pt x="401924" y="580256"/>
                      </a:cubicBezTo>
                      <a:cubicBezTo>
                        <a:pt x="396960" y="573068"/>
                        <a:pt x="391427" y="566292"/>
                        <a:pt x="385378" y="559992"/>
                      </a:cubicBezTo>
                      <a:cubicBezTo>
                        <a:pt x="384293" y="558889"/>
                        <a:pt x="383333" y="557680"/>
                        <a:pt x="382372" y="556434"/>
                      </a:cubicBezTo>
                      <a:cubicBezTo>
                        <a:pt x="380666" y="554280"/>
                        <a:pt x="378714" y="552333"/>
                        <a:pt x="376554" y="550635"/>
                      </a:cubicBezTo>
                      <a:cubicBezTo>
                        <a:pt x="375722" y="550037"/>
                        <a:pt x="374925" y="549389"/>
                        <a:pt x="374170" y="548695"/>
                      </a:cubicBezTo>
                      <a:cubicBezTo>
                        <a:pt x="369525" y="544134"/>
                        <a:pt x="364594" y="539873"/>
                        <a:pt x="359404" y="535940"/>
                      </a:cubicBezTo>
                      <a:cubicBezTo>
                        <a:pt x="352144" y="530209"/>
                        <a:pt x="344501" y="524984"/>
                        <a:pt x="336526" y="520302"/>
                      </a:cubicBezTo>
                      <a:cubicBezTo>
                        <a:pt x="319182" y="510227"/>
                        <a:pt x="300888" y="501885"/>
                        <a:pt x="281909" y="495395"/>
                      </a:cubicBezTo>
                      <a:cubicBezTo>
                        <a:pt x="267490" y="490476"/>
                        <a:pt x="252821" y="486320"/>
                        <a:pt x="237966" y="482942"/>
                      </a:cubicBezTo>
                      <a:cubicBezTo>
                        <a:pt x="226473" y="480291"/>
                        <a:pt x="214927" y="477853"/>
                        <a:pt x="203239" y="476199"/>
                      </a:cubicBezTo>
                      <a:cubicBezTo>
                        <a:pt x="192760" y="474722"/>
                        <a:pt x="182335" y="472641"/>
                        <a:pt x="171839" y="471449"/>
                      </a:cubicBezTo>
                      <a:cubicBezTo>
                        <a:pt x="167444" y="470933"/>
                        <a:pt x="162943" y="470239"/>
                        <a:pt x="158585" y="470043"/>
                      </a:cubicBezTo>
                      <a:cubicBezTo>
                        <a:pt x="154226" y="469848"/>
                        <a:pt x="149690" y="469047"/>
                        <a:pt x="145349" y="468496"/>
                      </a:cubicBezTo>
                      <a:cubicBezTo>
                        <a:pt x="144341" y="468325"/>
                        <a:pt x="143326" y="468206"/>
                        <a:pt x="142306" y="468140"/>
                      </a:cubicBezTo>
                      <a:cubicBezTo>
                        <a:pt x="139033" y="468140"/>
                        <a:pt x="135795" y="467410"/>
                        <a:pt x="132611" y="467339"/>
                      </a:cubicBezTo>
                      <a:cubicBezTo>
                        <a:pt x="126420" y="467197"/>
                        <a:pt x="120353" y="465863"/>
                        <a:pt x="114180" y="466023"/>
                      </a:cubicBezTo>
                      <a:cubicBezTo>
                        <a:pt x="111788" y="466194"/>
                        <a:pt x="109383" y="465971"/>
                        <a:pt x="107063" y="465364"/>
                      </a:cubicBezTo>
                      <a:cubicBezTo>
                        <a:pt x="106570" y="465201"/>
                        <a:pt x="106053" y="465123"/>
                        <a:pt x="105533" y="465133"/>
                      </a:cubicBezTo>
                      <a:cubicBezTo>
                        <a:pt x="97972" y="465489"/>
                        <a:pt x="90518" y="464101"/>
                        <a:pt x="82975" y="463977"/>
                      </a:cubicBezTo>
                      <a:cubicBezTo>
                        <a:pt x="77838" y="464155"/>
                        <a:pt x="72695" y="463886"/>
                        <a:pt x="67604" y="463176"/>
                      </a:cubicBezTo>
                      <a:cubicBezTo>
                        <a:pt x="64708" y="462883"/>
                        <a:pt x="61794" y="462812"/>
                        <a:pt x="58887" y="462963"/>
                      </a:cubicBezTo>
                      <a:cubicBezTo>
                        <a:pt x="52037" y="462767"/>
                        <a:pt x="45170" y="463425"/>
                        <a:pt x="38374" y="462073"/>
                      </a:cubicBezTo>
                      <a:cubicBezTo>
                        <a:pt x="37010" y="461918"/>
                        <a:pt x="35634" y="461888"/>
                        <a:pt x="34265" y="461984"/>
                      </a:cubicBezTo>
                      <a:lnTo>
                        <a:pt x="4892" y="461931"/>
                      </a:lnTo>
                      <a:cubicBezTo>
                        <a:pt x="3677" y="462016"/>
                        <a:pt x="2458" y="461815"/>
                        <a:pt x="1334" y="461344"/>
                      </a:cubicBezTo>
                      <a:cubicBezTo>
                        <a:pt x="2348" y="461255"/>
                        <a:pt x="3380" y="461095"/>
                        <a:pt x="4394" y="461077"/>
                      </a:cubicBezTo>
                      <a:lnTo>
                        <a:pt x="22416" y="460952"/>
                      </a:lnTo>
                      <a:cubicBezTo>
                        <a:pt x="25991" y="461127"/>
                        <a:pt x="29574" y="460876"/>
                        <a:pt x="33090" y="460205"/>
                      </a:cubicBezTo>
                      <a:cubicBezTo>
                        <a:pt x="34449" y="459994"/>
                        <a:pt x="35828" y="459935"/>
                        <a:pt x="37200" y="460027"/>
                      </a:cubicBezTo>
                      <a:cubicBezTo>
                        <a:pt x="43035" y="460027"/>
                        <a:pt x="48853" y="460027"/>
                        <a:pt x="54688" y="460027"/>
                      </a:cubicBezTo>
                      <a:cubicBezTo>
                        <a:pt x="58111" y="460079"/>
                        <a:pt x="61533" y="459848"/>
                        <a:pt x="64918" y="459334"/>
                      </a:cubicBezTo>
                      <a:cubicBezTo>
                        <a:pt x="67984" y="459010"/>
                        <a:pt x="71070" y="458908"/>
                        <a:pt x="74151" y="459031"/>
                      </a:cubicBezTo>
                      <a:cubicBezTo>
                        <a:pt x="78781" y="459232"/>
                        <a:pt x="83420" y="458953"/>
                        <a:pt x="87992" y="458195"/>
                      </a:cubicBezTo>
                      <a:cubicBezTo>
                        <a:pt x="89689" y="457960"/>
                        <a:pt x="91405" y="457894"/>
                        <a:pt x="93116" y="457999"/>
                      </a:cubicBezTo>
                      <a:cubicBezTo>
                        <a:pt x="97226" y="458202"/>
                        <a:pt x="101346" y="457921"/>
                        <a:pt x="105391" y="457163"/>
                      </a:cubicBezTo>
                      <a:cubicBezTo>
                        <a:pt x="106750" y="456951"/>
                        <a:pt x="108129" y="456891"/>
                        <a:pt x="109501" y="456985"/>
                      </a:cubicBezTo>
                      <a:cubicBezTo>
                        <a:pt x="113269" y="457163"/>
                        <a:pt x="117046" y="456877"/>
                        <a:pt x="120744" y="456131"/>
                      </a:cubicBezTo>
                      <a:cubicBezTo>
                        <a:pt x="121919" y="455930"/>
                        <a:pt x="123113" y="455870"/>
                        <a:pt x="124302" y="455953"/>
                      </a:cubicBezTo>
                      <a:cubicBezTo>
                        <a:pt x="127048" y="456103"/>
                        <a:pt x="129801" y="455839"/>
                        <a:pt x="132468" y="455171"/>
                      </a:cubicBezTo>
                      <a:cubicBezTo>
                        <a:pt x="132964" y="455021"/>
                        <a:pt x="133482" y="454962"/>
                        <a:pt x="133998" y="454993"/>
                      </a:cubicBezTo>
                      <a:cubicBezTo>
                        <a:pt x="139335" y="455384"/>
                        <a:pt x="144530" y="453907"/>
                        <a:pt x="149850" y="453747"/>
                      </a:cubicBezTo>
                      <a:cubicBezTo>
                        <a:pt x="154262" y="453623"/>
                        <a:pt x="158745" y="452680"/>
                        <a:pt x="163050" y="452128"/>
                      </a:cubicBezTo>
                      <a:cubicBezTo>
                        <a:pt x="166964" y="451648"/>
                        <a:pt x="170878" y="451310"/>
                        <a:pt x="174774" y="450794"/>
                      </a:cubicBezTo>
                      <a:cubicBezTo>
                        <a:pt x="181036" y="449940"/>
                        <a:pt x="187228" y="448926"/>
                        <a:pt x="193543" y="448125"/>
                      </a:cubicBezTo>
                      <a:cubicBezTo>
                        <a:pt x="200499" y="447254"/>
                        <a:pt x="207384" y="445973"/>
                        <a:pt x="214251" y="444656"/>
                      </a:cubicBezTo>
                      <a:cubicBezTo>
                        <a:pt x="218290" y="443874"/>
                        <a:pt x="222364" y="443322"/>
                        <a:pt x="226367" y="442450"/>
                      </a:cubicBezTo>
                      <a:cubicBezTo>
                        <a:pt x="244963" y="438563"/>
                        <a:pt x="263323" y="433621"/>
                        <a:pt x="281357" y="427649"/>
                      </a:cubicBezTo>
                      <a:cubicBezTo>
                        <a:pt x="296960" y="422374"/>
                        <a:pt x="312103" y="415829"/>
                        <a:pt x="326634" y="408079"/>
                      </a:cubicBezTo>
                      <a:cubicBezTo>
                        <a:pt x="339643" y="401148"/>
                        <a:pt x="351963" y="392993"/>
                        <a:pt x="363425" y="383724"/>
                      </a:cubicBezTo>
                      <a:cubicBezTo>
                        <a:pt x="372173" y="376544"/>
                        <a:pt x="380335" y="368680"/>
                        <a:pt x="387834" y="360205"/>
                      </a:cubicBezTo>
                      <a:cubicBezTo>
                        <a:pt x="396875" y="350126"/>
                        <a:pt x="404875" y="339159"/>
                        <a:pt x="411708" y="327470"/>
                      </a:cubicBezTo>
                      <a:cubicBezTo>
                        <a:pt x="415925" y="320212"/>
                        <a:pt x="420195" y="312971"/>
                        <a:pt x="423681" y="305321"/>
                      </a:cubicBezTo>
                      <a:cubicBezTo>
                        <a:pt x="430088" y="291460"/>
                        <a:pt x="435585" y="277198"/>
                        <a:pt x="440138" y="262624"/>
                      </a:cubicBezTo>
                      <a:cubicBezTo>
                        <a:pt x="444158" y="249530"/>
                        <a:pt x="447699" y="236329"/>
                        <a:pt x="450527" y="222915"/>
                      </a:cubicBezTo>
                      <a:cubicBezTo>
                        <a:pt x="452129" y="215390"/>
                        <a:pt x="453801" y="207882"/>
                        <a:pt x="455082" y="200286"/>
                      </a:cubicBezTo>
                      <a:cubicBezTo>
                        <a:pt x="456363" y="192689"/>
                        <a:pt x="457448" y="185110"/>
                        <a:pt x="458640" y="177514"/>
                      </a:cubicBezTo>
                      <a:cubicBezTo>
                        <a:pt x="459191" y="173956"/>
                        <a:pt x="459743" y="170398"/>
                        <a:pt x="460419" y="166840"/>
                      </a:cubicBezTo>
                      <a:cubicBezTo>
                        <a:pt x="460917" y="163975"/>
                        <a:pt x="460881" y="161058"/>
                        <a:pt x="461415" y="158176"/>
                      </a:cubicBezTo>
                      <a:cubicBezTo>
                        <a:pt x="462234" y="153817"/>
                        <a:pt x="462340" y="149280"/>
                        <a:pt x="462803" y="144922"/>
                      </a:cubicBezTo>
                      <a:cubicBezTo>
                        <a:pt x="463319" y="139994"/>
                        <a:pt x="463870" y="135083"/>
                        <a:pt x="464422" y="130155"/>
                      </a:cubicBezTo>
                      <a:cubicBezTo>
                        <a:pt x="464562" y="129662"/>
                        <a:pt x="464651" y="129155"/>
                        <a:pt x="464689" y="128643"/>
                      </a:cubicBezTo>
                      <a:cubicBezTo>
                        <a:pt x="464368" y="122630"/>
                        <a:pt x="466005" y="116741"/>
                        <a:pt x="465881" y="110728"/>
                      </a:cubicBezTo>
                      <a:cubicBezTo>
                        <a:pt x="465758" y="108500"/>
                        <a:pt x="465987" y="106267"/>
                        <a:pt x="466557" y="104110"/>
                      </a:cubicBezTo>
                      <a:cubicBezTo>
                        <a:pt x="466720" y="103617"/>
                        <a:pt x="466799" y="103100"/>
                        <a:pt x="466788" y="102580"/>
                      </a:cubicBezTo>
                      <a:cubicBezTo>
                        <a:pt x="466397" y="95197"/>
                        <a:pt x="467998" y="87921"/>
                        <a:pt x="467944" y="80538"/>
                      </a:cubicBezTo>
                      <a:cubicBezTo>
                        <a:pt x="467823" y="76775"/>
                        <a:pt x="468069" y="73010"/>
                        <a:pt x="468674" y="69294"/>
                      </a:cubicBezTo>
                      <a:cubicBezTo>
                        <a:pt x="468983" y="66566"/>
                        <a:pt x="469078" y="63818"/>
                        <a:pt x="468958" y="61075"/>
                      </a:cubicBezTo>
                      <a:cubicBezTo>
                        <a:pt x="469101" y="55738"/>
                        <a:pt x="468585" y="50401"/>
                        <a:pt x="469795" y="45188"/>
                      </a:cubicBezTo>
                      <a:cubicBezTo>
                        <a:pt x="469988" y="43833"/>
                        <a:pt x="470029" y="42460"/>
                        <a:pt x="469919" y="41096"/>
                      </a:cubicBezTo>
                      <a:cubicBezTo>
                        <a:pt x="469919" y="30795"/>
                        <a:pt x="470079" y="20512"/>
                        <a:pt x="470026" y="10230"/>
                      </a:cubicBezTo>
                      <a:cubicBezTo>
                        <a:pt x="470088" y="7168"/>
                        <a:pt x="470741" y="4148"/>
                        <a:pt x="471947" y="1334"/>
                      </a:cubicBezTo>
                      <a:lnTo>
                        <a:pt x="471947" y="5462"/>
                      </a:lnTo>
                      <a:cubicBezTo>
                        <a:pt x="471947" y="13183"/>
                        <a:pt x="471947" y="20886"/>
                        <a:pt x="472054" y="28589"/>
                      </a:cubicBezTo>
                      <a:cubicBezTo>
                        <a:pt x="471995" y="32700"/>
                        <a:pt x="472239" y="36808"/>
                        <a:pt x="472783" y="40883"/>
                      </a:cubicBezTo>
                      <a:cubicBezTo>
                        <a:pt x="473128" y="44465"/>
                        <a:pt x="473223" y="48068"/>
                        <a:pt x="473068" y="51664"/>
                      </a:cubicBezTo>
                      <a:cubicBezTo>
                        <a:pt x="473193" y="57143"/>
                        <a:pt x="472819" y="62605"/>
                        <a:pt x="473904" y="68067"/>
                      </a:cubicBezTo>
                      <a:cubicBezTo>
                        <a:pt x="474171" y="70429"/>
                        <a:pt x="474237" y="72809"/>
                        <a:pt x="474100" y="75183"/>
                      </a:cubicBezTo>
                      <a:cubicBezTo>
                        <a:pt x="473904" y="79121"/>
                        <a:pt x="474173" y="83068"/>
                        <a:pt x="474900" y="86942"/>
                      </a:cubicBezTo>
                      <a:cubicBezTo>
                        <a:pt x="475098" y="88117"/>
                        <a:pt x="475164" y="89311"/>
                        <a:pt x="475096" y="90500"/>
                      </a:cubicBezTo>
                      <a:cubicBezTo>
                        <a:pt x="474922" y="94955"/>
                        <a:pt x="475219" y="99416"/>
                        <a:pt x="475986" y="103808"/>
                      </a:cubicBezTo>
                      <a:cubicBezTo>
                        <a:pt x="476210" y="105333"/>
                        <a:pt x="476263" y="106878"/>
                        <a:pt x="476146" y="108415"/>
                      </a:cubicBezTo>
                      <a:cubicBezTo>
                        <a:pt x="476012" y="110988"/>
                        <a:pt x="476263" y="113567"/>
                        <a:pt x="476893" y="116065"/>
                      </a:cubicBezTo>
                      <a:cubicBezTo>
                        <a:pt x="477041" y="116561"/>
                        <a:pt x="477101" y="117079"/>
                        <a:pt x="477071" y="117595"/>
                      </a:cubicBezTo>
                      <a:cubicBezTo>
                        <a:pt x="476715" y="123271"/>
                        <a:pt x="478085" y="128821"/>
                        <a:pt x="478316" y="134479"/>
                      </a:cubicBezTo>
                      <a:cubicBezTo>
                        <a:pt x="478530" y="139407"/>
                        <a:pt x="479455" y="144299"/>
                        <a:pt x="480095" y="149227"/>
                      </a:cubicBezTo>
                      <a:cubicBezTo>
                        <a:pt x="480487" y="152607"/>
                        <a:pt x="480771" y="156023"/>
                        <a:pt x="481163" y="159421"/>
                      </a:cubicBezTo>
                      <a:cubicBezTo>
                        <a:pt x="483600" y="180129"/>
                        <a:pt x="487123" y="200659"/>
                        <a:pt x="491339" y="221083"/>
                      </a:cubicBezTo>
                      <a:cubicBezTo>
                        <a:pt x="495486" y="241209"/>
                        <a:pt x="501124" y="260999"/>
                        <a:pt x="508204" y="280290"/>
                      </a:cubicBezTo>
                      <a:cubicBezTo>
                        <a:pt x="515675" y="301299"/>
                        <a:pt x="525842" y="321247"/>
                        <a:pt x="538448" y="339639"/>
                      </a:cubicBezTo>
                      <a:cubicBezTo>
                        <a:pt x="542878" y="345955"/>
                        <a:pt x="547521" y="352092"/>
                        <a:pt x="552556" y="357928"/>
                      </a:cubicBezTo>
                      <a:cubicBezTo>
                        <a:pt x="557146" y="363265"/>
                        <a:pt x="562092" y="368246"/>
                        <a:pt x="567073" y="373210"/>
                      </a:cubicBezTo>
                      <a:cubicBezTo>
                        <a:pt x="573448" y="379424"/>
                        <a:pt x="580293" y="385133"/>
                        <a:pt x="587550" y="390289"/>
                      </a:cubicBezTo>
                      <a:cubicBezTo>
                        <a:pt x="594471" y="395341"/>
                        <a:pt x="601694" y="399949"/>
                        <a:pt x="609077" y="404325"/>
                      </a:cubicBezTo>
                      <a:cubicBezTo>
                        <a:pt x="620349" y="410876"/>
                        <a:pt x="632106" y="416549"/>
                        <a:pt x="644249" y="421297"/>
                      </a:cubicBezTo>
                      <a:cubicBezTo>
                        <a:pt x="660441" y="427810"/>
                        <a:pt x="677090" y="433128"/>
                        <a:pt x="694062" y="437202"/>
                      </a:cubicBezTo>
                      <a:cubicBezTo>
                        <a:pt x="704363" y="439657"/>
                        <a:pt x="714681" y="442148"/>
                        <a:pt x="725106" y="444087"/>
                      </a:cubicBezTo>
                      <a:cubicBezTo>
                        <a:pt x="732312" y="445439"/>
                        <a:pt x="739517" y="446898"/>
                        <a:pt x="746846" y="447645"/>
                      </a:cubicBezTo>
                      <a:cubicBezTo>
                        <a:pt x="755155" y="448570"/>
                        <a:pt x="763392" y="450171"/>
                        <a:pt x="771664" y="451328"/>
                      </a:cubicBezTo>
                      <a:cubicBezTo>
                        <a:pt x="776076" y="451933"/>
                        <a:pt x="780560" y="452164"/>
                        <a:pt x="784936" y="452644"/>
                      </a:cubicBezTo>
                      <a:cubicBezTo>
                        <a:pt x="790024" y="453178"/>
                        <a:pt x="795112" y="453836"/>
                        <a:pt x="800200" y="454423"/>
                      </a:cubicBezTo>
                      <a:cubicBezTo>
                        <a:pt x="801552" y="454566"/>
                        <a:pt x="802922" y="454655"/>
                        <a:pt x="804292" y="454672"/>
                      </a:cubicBezTo>
                      <a:cubicBezTo>
                        <a:pt x="806689" y="454575"/>
                        <a:pt x="809085" y="454827"/>
                        <a:pt x="811408" y="455420"/>
                      </a:cubicBezTo>
                      <a:cubicBezTo>
                        <a:pt x="811734" y="455535"/>
                        <a:pt x="812077" y="455589"/>
                        <a:pt x="812422" y="455580"/>
                      </a:cubicBezTo>
                      <a:cubicBezTo>
                        <a:pt x="818453" y="455242"/>
                        <a:pt x="824342" y="456683"/>
                        <a:pt x="830337" y="456754"/>
                      </a:cubicBezTo>
                      <a:cubicBezTo>
                        <a:pt x="833424" y="456581"/>
                        <a:pt x="836520" y="456838"/>
                        <a:pt x="839535" y="457519"/>
                      </a:cubicBezTo>
                      <a:cubicBezTo>
                        <a:pt x="840031" y="457667"/>
                        <a:pt x="840549" y="457727"/>
                        <a:pt x="841065" y="457697"/>
                      </a:cubicBezTo>
                      <a:cubicBezTo>
                        <a:pt x="851010" y="457305"/>
                        <a:pt x="860866" y="459280"/>
                        <a:pt x="870829" y="458871"/>
                      </a:cubicBezTo>
                      <a:cubicBezTo>
                        <a:pt x="873739" y="458656"/>
                        <a:pt x="876666" y="458876"/>
                        <a:pt x="879510" y="459529"/>
                      </a:cubicBezTo>
                      <a:cubicBezTo>
                        <a:pt x="880859" y="459773"/>
                        <a:pt x="882232" y="459857"/>
                        <a:pt x="883602" y="459778"/>
                      </a:cubicBezTo>
                      <a:cubicBezTo>
                        <a:pt x="889082" y="459778"/>
                        <a:pt x="894579" y="459778"/>
                        <a:pt x="900059" y="459885"/>
                      </a:cubicBezTo>
                      <a:cubicBezTo>
                        <a:pt x="904513" y="459778"/>
                        <a:pt x="908970" y="460029"/>
                        <a:pt x="913384" y="460632"/>
                      </a:cubicBezTo>
                      <a:cubicBezTo>
                        <a:pt x="916621" y="460979"/>
                        <a:pt x="919883" y="461052"/>
                        <a:pt x="923133" y="460846"/>
                      </a:cubicBezTo>
                      <a:cubicBezTo>
                        <a:pt x="928970" y="460760"/>
                        <a:pt x="934807" y="460986"/>
                        <a:pt x="940621" y="461522"/>
                      </a:cubicBezTo>
                      <a:cubicBezTo>
                        <a:pt x="939589" y="461629"/>
                        <a:pt x="938575" y="461789"/>
                        <a:pt x="937561" y="461806"/>
                      </a:cubicBezTo>
                      <a:lnTo>
                        <a:pt x="906694" y="461949"/>
                      </a:lnTo>
                      <a:cubicBezTo>
                        <a:pt x="904636" y="461913"/>
                        <a:pt x="902578" y="462093"/>
                        <a:pt x="900557" y="462482"/>
                      </a:cubicBezTo>
                      <a:cubicBezTo>
                        <a:pt x="899043" y="462762"/>
                        <a:pt x="897506" y="462881"/>
                        <a:pt x="895967" y="462838"/>
                      </a:cubicBezTo>
                      <a:cubicBezTo>
                        <a:pt x="890985" y="462838"/>
                        <a:pt x="886022" y="462838"/>
                        <a:pt x="881040" y="462945"/>
                      </a:cubicBezTo>
                      <a:cubicBezTo>
                        <a:pt x="877618" y="462927"/>
                        <a:pt x="874200" y="463160"/>
                        <a:pt x="870811" y="463639"/>
                      </a:cubicBezTo>
                      <a:cubicBezTo>
                        <a:pt x="867400" y="463968"/>
                        <a:pt x="863970" y="464076"/>
                        <a:pt x="860546" y="463959"/>
                      </a:cubicBezTo>
                      <a:cubicBezTo>
                        <a:pt x="857119" y="463838"/>
                        <a:pt x="853691" y="464082"/>
                        <a:pt x="850316" y="464688"/>
                      </a:cubicBezTo>
                      <a:cubicBezTo>
                        <a:pt x="848450" y="464966"/>
                        <a:pt x="846561" y="465055"/>
                        <a:pt x="844677" y="464955"/>
                      </a:cubicBezTo>
                      <a:cubicBezTo>
                        <a:pt x="840565" y="464795"/>
                        <a:pt x="836450" y="465082"/>
                        <a:pt x="832401" y="465809"/>
                      </a:cubicBezTo>
                      <a:cubicBezTo>
                        <a:pt x="830876" y="466035"/>
                        <a:pt x="829332" y="466101"/>
                        <a:pt x="827793" y="466005"/>
                      </a:cubicBezTo>
                      <a:cubicBezTo>
                        <a:pt x="824707" y="465829"/>
                        <a:pt x="821609" y="466092"/>
                        <a:pt x="818596" y="466788"/>
                      </a:cubicBezTo>
                      <a:cubicBezTo>
                        <a:pt x="818101" y="466944"/>
                        <a:pt x="817582" y="467005"/>
                        <a:pt x="817066" y="466966"/>
                      </a:cubicBezTo>
                      <a:cubicBezTo>
                        <a:pt x="811391" y="466539"/>
                        <a:pt x="805787" y="467695"/>
                        <a:pt x="800200" y="468264"/>
                      </a:cubicBezTo>
                      <a:cubicBezTo>
                        <a:pt x="795290" y="468762"/>
                        <a:pt x="790327" y="469065"/>
                        <a:pt x="785416" y="469777"/>
                      </a:cubicBezTo>
                      <a:cubicBezTo>
                        <a:pt x="781378" y="470364"/>
                        <a:pt x="777286" y="470862"/>
                        <a:pt x="773194" y="471182"/>
                      </a:cubicBezTo>
                      <a:cubicBezTo>
                        <a:pt x="769458" y="471484"/>
                        <a:pt x="765722" y="471965"/>
                        <a:pt x="762004" y="472481"/>
                      </a:cubicBezTo>
                      <a:cubicBezTo>
                        <a:pt x="758624" y="472943"/>
                        <a:pt x="755279" y="473762"/>
                        <a:pt x="751881" y="474117"/>
                      </a:cubicBezTo>
                      <a:cubicBezTo>
                        <a:pt x="742541" y="475149"/>
                        <a:pt x="733308" y="476928"/>
                        <a:pt x="724075" y="478654"/>
                      </a:cubicBezTo>
                      <a:cubicBezTo>
                        <a:pt x="712315" y="480860"/>
                        <a:pt x="700609" y="483493"/>
                        <a:pt x="689063" y="486606"/>
                      </a:cubicBezTo>
                      <a:cubicBezTo>
                        <a:pt x="671320" y="491214"/>
                        <a:pt x="653939" y="497119"/>
                        <a:pt x="637061" y="504272"/>
                      </a:cubicBezTo>
                      <a:cubicBezTo>
                        <a:pt x="621276" y="510972"/>
                        <a:pt x="606203" y="519240"/>
                        <a:pt x="592069" y="528948"/>
                      </a:cubicBezTo>
                      <a:cubicBezTo>
                        <a:pt x="583147" y="535061"/>
                        <a:pt x="574784" y="541947"/>
                        <a:pt x="567073" y="549531"/>
                      </a:cubicBezTo>
                      <a:cubicBezTo>
                        <a:pt x="564778" y="551844"/>
                        <a:pt x="562483" y="554157"/>
                        <a:pt x="560153" y="556434"/>
                      </a:cubicBezTo>
                      <a:cubicBezTo>
                        <a:pt x="553214" y="563307"/>
                        <a:pt x="546908" y="570791"/>
                        <a:pt x="541312" y="578797"/>
                      </a:cubicBezTo>
                      <a:cubicBezTo>
                        <a:pt x="533346" y="589752"/>
                        <a:pt x="526335" y="601369"/>
                        <a:pt x="520355" y="613524"/>
                      </a:cubicBezTo>
                      <a:cubicBezTo>
                        <a:pt x="515516" y="623558"/>
                        <a:pt x="511181" y="633805"/>
                        <a:pt x="507350" y="644266"/>
                      </a:cubicBezTo>
                      <a:cubicBezTo>
                        <a:pt x="501720" y="659893"/>
                        <a:pt x="497032" y="675844"/>
                        <a:pt x="493314" y="692034"/>
                      </a:cubicBezTo>
                      <a:cubicBezTo>
                        <a:pt x="491143" y="701356"/>
                        <a:pt x="489275" y="710749"/>
                        <a:pt x="487514" y="720143"/>
                      </a:cubicBezTo>
                      <a:cubicBezTo>
                        <a:pt x="485753" y="729536"/>
                        <a:pt x="484383" y="738663"/>
                        <a:pt x="483137" y="747985"/>
                      </a:cubicBezTo>
                      <a:cubicBezTo>
                        <a:pt x="482088" y="755937"/>
                        <a:pt x="481163" y="763996"/>
                        <a:pt x="479971" y="771860"/>
                      </a:cubicBezTo>
                      <a:cubicBezTo>
                        <a:pt x="479259" y="776592"/>
                        <a:pt x="479811" y="781467"/>
                        <a:pt x="478281" y="786092"/>
                      </a:cubicBezTo>
                      <a:cubicBezTo>
                        <a:pt x="478241" y="791568"/>
                        <a:pt x="477788" y="797033"/>
                        <a:pt x="476929" y="802442"/>
                      </a:cubicBezTo>
                      <a:cubicBezTo>
                        <a:pt x="476253" y="809077"/>
                        <a:pt x="476733" y="815802"/>
                        <a:pt x="475310" y="822367"/>
                      </a:cubicBezTo>
                      <a:cubicBezTo>
                        <a:pt x="475233" y="822700"/>
                        <a:pt x="475192" y="823039"/>
                        <a:pt x="475185" y="823381"/>
                      </a:cubicBezTo>
                      <a:cubicBezTo>
                        <a:pt x="475452" y="830497"/>
                        <a:pt x="474349" y="837400"/>
                        <a:pt x="474064" y="844392"/>
                      </a:cubicBezTo>
                      <a:cubicBezTo>
                        <a:pt x="474128" y="849362"/>
                        <a:pt x="473856" y="854331"/>
                        <a:pt x="473246" y="859264"/>
                      </a:cubicBezTo>
                      <a:cubicBezTo>
                        <a:pt x="472927" y="862504"/>
                        <a:pt x="472851" y="865763"/>
                        <a:pt x="473015" y="869014"/>
                      </a:cubicBezTo>
                      <a:cubicBezTo>
                        <a:pt x="472872" y="874351"/>
                        <a:pt x="473370" y="879688"/>
                        <a:pt x="472178" y="884883"/>
                      </a:cubicBezTo>
                      <a:cubicBezTo>
                        <a:pt x="471988" y="886244"/>
                        <a:pt x="471940" y="887621"/>
                        <a:pt x="472036" y="888992"/>
                      </a:cubicBezTo>
                      <a:cubicBezTo>
                        <a:pt x="472036" y="898089"/>
                        <a:pt x="471995" y="907180"/>
                        <a:pt x="471912" y="916265"/>
                      </a:cubicBezTo>
                      <a:cubicBezTo>
                        <a:pt x="471947" y="917955"/>
                        <a:pt x="471965" y="919663"/>
                        <a:pt x="471965" y="92137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 sz="3400"/>
                </a:p>
              </p:txBody>
            </p:sp>
          </p:grpSp>
        </p:grpSp>
      </p:grpSp>
      <p:sp>
        <p:nvSpPr>
          <p:cNvPr id="132" name="文本框 131"/>
          <p:cNvSpPr txBox="1"/>
          <p:nvPr/>
        </p:nvSpPr>
        <p:spPr>
          <a:xfrm>
            <a:off x="8292208" y="5325013"/>
            <a:ext cx="2605201" cy="61555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altLang="zh-CN" sz="3400" dirty="0">
                <a:solidFill>
                  <a:srgbClr val="FFFFFF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05.</a:t>
            </a:r>
            <a:r>
              <a:rPr lang="zh-CN" altLang="en-US" sz="3400" dirty="0">
                <a:solidFill>
                  <a:srgbClr val="FFFFFF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个人展示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/>
          <p:cNvSpPr/>
          <p:nvPr/>
        </p:nvSpPr>
        <p:spPr>
          <a:xfrm>
            <a:off x="0" y="3815441"/>
            <a:ext cx="12192000" cy="167549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/>
          </a:p>
        </p:txBody>
      </p:sp>
      <p:grpSp>
        <p:nvGrpSpPr>
          <p:cNvPr id="2" name="组合 1"/>
          <p:cNvGrpSpPr/>
          <p:nvPr/>
        </p:nvGrpSpPr>
        <p:grpSpPr>
          <a:xfrm>
            <a:off x="542840" y="1766887"/>
            <a:ext cx="11106321" cy="4434810"/>
            <a:chOff x="587375" y="1621743"/>
            <a:chExt cx="11106321" cy="4434810"/>
          </a:xfrm>
        </p:grpSpPr>
        <p:sp>
          <p:nvSpPr>
            <p:cNvPr id="11" name="矩形 10"/>
            <p:cNvSpPr/>
            <p:nvPr/>
          </p:nvSpPr>
          <p:spPr>
            <a:xfrm rot="16200000">
              <a:off x="4002973" y="-1619952"/>
              <a:ext cx="4270164" cy="10933141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sz="3400" dirty="0"/>
            </a:p>
          </p:txBody>
        </p:sp>
        <p:sp>
          <p:nvSpPr>
            <p:cNvPr id="12" name="矩形 11"/>
            <p:cNvSpPr/>
            <p:nvPr/>
          </p:nvSpPr>
          <p:spPr>
            <a:xfrm rot="16200000">
              <a:off x="587375" y="5878411"/>
              <a:ext cx="178142" cy="17814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sz="3400"/>
            </a:p>
          </p:txBody>
        </p:sp>
        <p:sp>
          <p:nvSpPr>
            <p:cNvPr id="13" name="矩形 12"/>
            <p:cNvSpPr/>
            <p:nvPr/>
          </p:nvSpPr>
          <p:spPr>
            <a:xfrm rot="16200000">
              <a:off x="11515554" y="5878411"/>
              <a:ext cx="178142" cy="17814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sz="3400"/>
            </a:p>
          </p:txBody>
        </p:sp>
        <p:sp>
          <p:nvSpPr>
            <p:cNvPr id="14" name="矩形 13"/>
            <p:cNvSpPr/>
            <p:nvPr/>
          </p:nvSpPr>
          <p:spPr>
            <a:xfrm rot="16200000">
              <a:off x="587375" y="1621743"/>
              <a:ext cx="178142" cy="17814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sz="3400"/>
            </a:p>
          </p:txBody>
        </p:sp>
        <p:sp>
          <p:nvSpPr>
            <p:cNvPr id="15" name="矩形 14"/>
            <p:cNvSpPr/>
            <p:nvPr/>
          </p:nvSpPr>
          <p:spPr>
            <a:xfrm rot="16200000">
              <a:off x="11515554" y="1621743"/>
              <a:ext cx="178142" cy="17814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sz="3400"/>
            </a:p>
          </p:txBody>
        </p:sp>
      </p:grpSp>
      <p:sp>
        <p:nvSpPr>
          <p:cNvPr id="4" name="文本框 3"/>
          <p:cNvSpPr txBox="1"/>
          <p:nvPr/>
        </p:nvSpPr>
        <p:spPr>
          <a:xfrm>
            <a:off x="472225" y="708223"/>
            <a:ext cx="2067775" cy="61555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3400" dirty="0">
                <a:solidFill>
                  <a:srgbClr val="FFFFFF"/>
                </a:solidFill>
                <a:latin typeface="+mj-ea"/>
                <a:ea typeface="+mj-ea"/>
              </a:rPr>
              <a:t>PART 04</a:t>
            </a:r>
            <a:endParaRPr lang="zh-CN" altLang="en-US" sz="3400" dirty="0">
              <a:solidFill>
                <a:srgbClr val="FFFFFF"/>
              </a:solidFill>
              <a:latin typeface="+mj-ea"/>
              <a:ea typeface="+mj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819399" y="549275"/>
            <a:ext cx="2032001" cy="46672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800" dirty="0">
                <a:solidFill>
                  <a:srgbClr val="FFFFFF"/>
                </a:solidFill>
                <a:latin typeface="+mj-ea"/>
                <a:ea typeface="+mj-ea"/>
              </a:rPr>
              <a:t>项目数据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11420476" y="6394451"/>
            <a:ext cx="288924" cy="190500"/>
          </a:xfrm>
          <a:prstGeom prst="rect">
            <a:avLst/>
          </a:prstGeom>
          <a:noFill/>
        </p:spPr>
        <p:txBody>
          <a:bodyPr wrap="none" rtlCol="0" anchor="ctr" anchorCtr="1">
            <a:noAutofit/>
          </a:bodyPr>
          <a:lstStyle/>
          <a:p>
            <a:r>
              <a:rPr lang="en-US" altLang="zh-CN" sz="1100" dirty="0">
                <a:solidFill>
                  <a:srgbClr val="FFFFFF"/>
                </a:solidFill>
                <a:latin typeface="+mj-ea"/>
                <a:ea typeface="+mj-ea"/>
              </a:rPr>
              <a:t>13</a:t>
            </a:r>
            <a:endParaRPr lang="zh-CN" altLang="en-US" sz="1100" dirty="0">
              <a:solidFill>
                <a:srgbClr val="FFFFFF"/>
              </a:solidFill>
              <a:latin typeface="+mj-ea"/>
              <a:ea typeface="+mj-ea"/>
            </a:endParaRPr>
          </a:p>
        </p:txBody>
      </p:sp>
      <p:graphicFrame>
        <p:nvGraphicFramePr>
          <p:cNvPr id="6" name="图表 5"/>
          <p:cNvGraphicFramePr/>
          <p:nvPr/>
        </p:nvGraphicFramePr>
        <p:xfrm>
          <a:off x="1267279" y="2137228"/>
          <a:ext cx="9657443" cy="39809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3" name="组合 2"/>
          <p:cNvGrpSpPr/>
          <p:nvPr/>
        </p:nvGrpSpPr>
        <p:grpSpPr>
          <a:xfrm>
            <a:off x="8829692" y="2358028"/>
            <a:ext cx="723884" cy="260894"/>
            <a:chOff x="8829692" y="2082257"/>
            <a:chExt cx="723884" cy="260894"/>
          </a:xfrm>
        </p:grpSpPr>
        <p:sp>
          <p:nvSpPr>
            <p:cNvPr id="16" name="矩形 15"/>
            <p:cNvSpPr/>
            <p:nvPr/>
          </p:nvSpPr>
          <p:spPr>
            <a:xfrm rot="16200000">
              <a:off x="8829692" y="2136730"/>
              <a:ext cx="113848" cy="11384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sz="3400"/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9038592" y="2082257"/>
              <a:ext cx="514984" cy="26089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r>
                <a:rPr lang="zh-CN" altLang="en-US" sz="1400" dirty="0">
                  <a:solidFill>
                    <a:schemeClr val="bg1"/>
                  </a:solidFill>
                  <a:latin typeface="+mn-ea"/>
                </a:rPr>
                <a:t>产品</a:t>
              </a:r>
              <a:r>
                <a:rPr lang="en-US" altLang="zh-CN" sz="1400" dirty="0">
                  <a:solidFill>
                    <a:schemeClr val="bg1"/>
                  </a:solidFill>
                  <a:latin typeface="+mn-ea"/>
                </a:rPr>
                <a:t>1</a:t>
              </a:r>
              <a:endParaRPr lang="zh-CN" altLang="en-US" sz="1400" dirty="0">
                <a:solidFill>
                  <a:schemeClr val="bg1"/>
                </a:solidFill>
                <a:latin typeface="+mn-ea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9639317" y="2358028"/>
            <a:ext cx="723884" cy="260894"/>
            <a:chOff x="8829692" y="2082257"/>
            <a:chExt cx="723884" cy="260894"/>
          </a:xfrm>
        </p:grpSpPr>
        <p:sp>
          <p:nvSpPr>
            <p:cNvPr id="19" name="矩形 18"/>
            <p:cNvSpPr/>
            <p:nvPr/>
          </p:nvSpPr>
          <p:spPr>
            <a:xfrm rot="16200000">
              <a:off x="8829692" y="2136730"/>
              <a:ext cx="113848" cy="11384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sz="3400"/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9038592" y="2082257"/>
              <a:ext cx="514984" cy="26089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r>
                <a:rPr lang="zh-CN" altLang="en-US" sz="1400" dirty="0">
                  <a:solidFill>
                    <a:schemeClr val="bg1"/>
                  </a:solidFill>
                  <a:latin typeface="+mn-ea"/>
                </a:rPr>
                <a:t>产品</a:t>
              </a:r>
              <a:r>
                <a:rPr lang="en-US" altLang="zh-CN" sz="1400" dirty="0">
                  <a:solidFill>
                    <a:schemeClr val="bg1"/>
                  </a:solidFill>
                  <a:latin typeface="+mn-ea"/>
                </a:rPr>
                <a:t>2</a:t>
              </a:r>
              <a:endParaRPr lang="zh-CN" altLang="en-US" sz="1400" dirty="0">
                <a:solidFill>
                  <a:schemeClr val="bg1"/>
                </a:solidFill>
                <a:latin typeface="+mn-ea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10448942" y="2358028"/>
            <a:ext cx="723884" cy="260894"/>
            <a:chOff x="8829692" y="2082257"/>
            <a:chExt cx="723884" cy="260894"/>
          </a:xfrm>
        </p:grpSpPr>
        <p:sp>
          <p:nvSpPr>
            <p:cNvPr id="22" name="矩形 21"/>
            <p:cNvSpPr/>
            <p:nvPr/>
          </p:nvSpPr>
          <p:spPr>
            <a:xfrm rot="16200000">
              <a:off x="8829692" y="2136730"/>
              <a:ext cx="113848" cy="11384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sz="3400"/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9038592" y="2082257"/>
              <a:ext cx="514984" cy="26089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r>
                <a:rPr lang="zh-CN" altLang="en-US" sz="1400" dirty="0">
                  <a:solidFill>
                    <a:schemeClr val="bg1"/>
                  </a:solidFill>
                  <a:latin typeface="+mn-ea"/>
                </a:rPr>
                <a:t>产品</a:t>
              </a:r>
              <a:r>
                <a:rPr lang="en-US" altLang="zh-CN" sz="1400" dirty="0">
                  <a:solidFill>
                    <a:schemeClr val="bg1"/>
                  </a:solidFill>
                  <a:latin typeface="+mn-ea"/>
                </a:rPr>
                <a:t>3</a:t>
              </a:r>
              <a:endParaRPr lang="zh-CN" altLang="en-US" sz="1400" dirty="0">
                <a:solidFill>
                  <a:schemeClr val="bg1"/>
                </a:solidFill>
                <a:latin typeface="+mn-ea"/>
              </a:endParaRPr>
            </a:p>
          </p:txBody>
        </p:sp>
      </p:grpSp>
      <p:sp>
        <p:nvSpPr>
          <p:cNvPr id="24" name="图形 136"/>
          <p:cNvSpPr/>
          <p:nvPr/>
        </p:nvSpPr>
        <p:spPr>
          <a:xfrm>
            <a:off x="371475" y="1691444"/>
            <a:ext cx="1242158" cy="1216326"/>
          </a:xfrm>
          <a:custGeom>
            <a:avLst/>
            <a:gdLst>
              <a:gd name="connsiteX0" fmla="*/ 471965 w 941119"/>
              <a:gd name="connsiteY0" fmla="*/ 921371 h 921549"/>
              <a:gd name="connsiteX1" fmla="*/ 470026 w 941119"/>
              <a:gd name="connsiteY1" fmla="*/ 907245 h 921549"/>
              <a:gd name="connsiteX2" fmla="*/ 470026 w 941119"/>
              <a:gd name="connsiteY2" fmla="*/ 886680 h 921549"/>
              <a:gd name="connsiteX3" fmla="*/ 469296 w 941119"/>
              <a:gd name="connsiteY3" fmla="*/ 873871 h 921549"/>
              <a:gd name="connsiteX4" fmla="*/ 469012 w 941119"/>
              <a:gd name="connsiteY4" fmla="*/ 862574 h 921549"/>
              <a:gd name="connsiteX5" fmla="*/ 468211 w 941119"/>
              <a:gd name="connsiteY5" fmla="*/ 849266 h 921549"/>
              <a:gd name="connsiteX6" fmla="*/ 468016 w 941119"/>
              <a:gd name="connsiteY6" fmla="*/ 845157 h 921549"/>
              <a:gd name="connsiteX7" fmla="*/ 467144 w 941119"/>
              <a:gd name="connsiteY7" fmla="*/ 830301 h 921549"/>
              <a:gd name="connsiteX8" fmla="*/ 466966 w 941119"/>
              <a:gd name="connsiteY8" fmla="*/ 824662 h 921549"/>
              <a:gd name="connsiteX9" fmla="*/ 466201 w 941119"/>
              <a:gd name="connsiteY9" fmla="*/ 815980 h 921549"/>
              <a:gd name="connsiteX10" fmla="*/ 466041 w 941119"/>
              <a:gd name="connsiteY10" fmla="*/ 814468 h 921549"/>
              <a:gd name="connsiteX11" fmla="*/ 464813 w 941119"/>
              <a:gd name="connsiteY11" fmla="*/ 796037 h 921549"/>
              <a:gd name="connsiteX12" fmla="*/ 463176 w 941119"/>
              <a:gd name="connsiteY12" fmla="*/ 781271 h 921549"/>
              <a:gd name="connsiteX13" fmla="*/ 462892 w 941119"/>
              <a:gd name="connsiteY13" fmla="*/ 778727 h 921549"/>
              <a:gd name="connsiteX14" fmla="*/ 461113 w 941119"/>
              <a:gd name="connsiteY14" fmla="*/ 762431 h 921549"/>
              <a:gd name="connsiteX15" fmla="*/ 459992 w 941119"/>
              <a:gd name="connsiteY15" fmla="*/ 753286 h 921549"/>
              <a:gd name="connsiteX16" fmla="*/ 454904 w 941119"/>
              <a:gd name="connsiteY16" fmla="*/ 720890 h 921549"/>
              <a:gd name="connsiteX17" fmla="*/ 445137 w 941119"/>
              <a:gd name="connsiteY17" fmla="*/ 676307 h 921549"/>
              <a:gd name="connsiteX18" fmla="*/ 427524 w 941119"/>
              <a:gd name="connsiteY18" fmla="*/ 625888 h 921549"/>
              <a:gd name="connsiteX19" fmla="*/ 401924 w 941119"/>
              <a:gd name="connsiteY19" fmla="*/ 580256 h 921549"/>
              <a:gd name="connsiteX20" fmla="*/ 385378 w 941119"/>
              <a:gd name="connsiteY20" fmla="*/ 559992 h 921549"/>
              <a:gd name="connsiteX21" fmla="*/ 382372 w 941119"/>
              <a:gd name="connsiteY21" fmla="*/ 556434 h 921549"/>
              <a:gd name="connsiteX22" fmla="*/ 376554 w 941119"/>
              <a:gd name="connsiteY22" fmla="*/ 550635 h 921549"/>
              <a:gd name="connsiteX23" fmla="*/ 374170 w 941119"/>
              <a:gd name="connsiteY23" fmla="*/ 548695 h 921549"/>
              <a:gd name="connsiteX24" fmla="*/ 359404 w 941119"/>
              <a:gd name="connsiteY24" fmla="*/ 535940 h 921549"/>
              <a:gd name="connsiteX25" fmla="*/ 336526 w 941119"/>
              <a:gd name="connsiteY25" fmla="*/ 520302 h 921549"/>
              <a:gd name="connsiteX26" fmla="*/ 281909 w 941119"/>
              <a:gd name="connsiteY26" fmla="*/ 495395 h 921549"/>
              <a:gd name="connsiteX27" fmla="*/ 237966 w 941119"/>
              <a:gd name="connsiteY27" fmla="*/ 482942 h 921549"/>
              <a:gd name="connsiteX28" fmla="*/ 203239 w 941119"/>
              <a:gd name="connsiteY28" fmla="*/ 476199 h 921549"/>
              <a:gd name="connsiteX29" fmla="*/ 171839 w 941119"/>
              <a:gd name="connsiteY29" fmla="*/ 471449 h 921549"/>
              <a:gd name="connsiteX30" fmla="*/ 158585 w 941119"/>
              <a:gd name="connsiteY30" fmla="*/ 470043 h 921549"/>
              <a:gd name="connsiteX31" fmla="*/ 145349 w 941119"/>
              <a:gd name="connsiteY31" fmla="*/ 468496 h 921549"/>
              <a:gd name="connsiteX32" fmla="*/ 142306 w 941119"/>
              <a:gd name="connsiteY32" fmla="*/ 468140 h 921549"/>
              <a:gd name="connsiteX33" fmla="*/ 132611 w 941119"/>
              <a:gd name="connsiteY33" fmla="*/ 467339 h 921549"/>
              <a:gd name="connsiteX34" fmla="*/ 114180 w 941119"/>
              <a:gd name="connsiteY34" fmla="*/ 466023 h 921549"/>
              <a:gd name="connsiteX35" fmla="*/ 107063 w 941119"/>
              <a:gd name="connsiteY35" fmla="*/ 465364 h 921549"/>
              <a:gd name="connsiteX36" fmla="*/ 105533 w 941119"/>
              <a:gd name="connsiteY36" fmla="*/ 465133 h 921549"/>
              <a:gd name="connsiteX37" fmla="*/ 82975 w 941119"/>
              <a:gd name="connsiteY37" fmla="*/ 463977 h 921549"/>
              <a:gd name="connsiteX38" fmla="*/ 67604 w 941119"/>
              <a:gd name="connsiteY38" fmla="*/ 463176 h 921549"/>
              <a:gd name="connsiteX39" fmla="*/ 58887 w 941119"/>
              <a:gd name="connsiteY39" fmla="*/ 462963 h 921549"/>
              <a:gd name="connsiteX40" fmla="*/ 38374 w 941119"/>
              <a:gd name="connsiteY40" fmla="*/ 462073 h 921549"/>
              <a:gd name="connsiteX41" fmla="*/ 34265 w 941119"/>
              <a:gd name="connsiteY41" fmla="*/ 461984 h 921549"/>
              <a:gd name="connsiteX42" fmla="*/ 4892 w 941119"/>
              <a:gd name="connsiteY42" fmla="*/ 461931 h 921549"/>
              <a:gd name="connsiteX43" fmla="*/ 1334 w 941119"/>
              <a:gd name="connsiteY43" fmla="*/ 461344 h 921549"/>
              <a:gd name="connsiteX44" fmla="*/ 4394 w 941119"/>
              <a:gd name="connsiteY44" fmla="*/ 461077 h 921549"/>
              <a:gd name="connsiteX45" fmla="*/ 22416 w 941119"/>
              <a:gd name="connsiteY45" fmla="*/ 460952 h 921549"/>
              <a:gd name="connsiteX46" fmla="*/ 33090 w 941119"/>
              <a:gd name="connsiteY46" fmla="*/ 460205 h 921549"/>
              <a:gd name="connsiteX47" fmla="*/ 37200 w 941119"/>
              <a:gd name="connsiteY47" fmla="*/ 460027 h 921549"/>
              <a:gd name="connsiteX48" fmla="*/ 54688 w 941119"/>
              <a:gd name="connsiteY48" fmla="*/ 460027 h 921549"/>
              <a:gd name="connsiteX49" fmla="*/ 64918 w 941119"/>
              <a:gd name="connsiteY49" fmla="*/ 459334 h 921549"/>
              <a:gd name="connsiteX50" fmla="*/ 74151 w 941119"/>
              <a:gd name="connsiteY50" fmla="*/ 459031 h 921549"/>
              <a:gd name="connsiteX51" fmla="*/ 87992 w 941119"/>
              <a:gd name="connsiteY51" fmla="*/ 458195 h 921549"/>
              <a:gd name="connsiteX52" fmla="*/ 93116 w 941119"/>
              <a:gd name="connsiteY52" fmla="*/ 457999 h 921549"/>
              <a:gd name="connsiteX53" fmla="*/ 105391 w 941119"/>
              <a:gd name="connsiteY53" fmla="*/ 457163 h 921549"/>
              <a:gd name="connsiteX54" fmla="*/ 109501 w 941119"/>
              <a:gd name="connsiteY54" fmla="*/ 456985 h 921549"/>
              <a:gd name="connsiteX55" fmla="*/ 120744 w 941119"/>
              <a:gd name="connsiteY55" fmla="*/ 456131 h 921549"/>
              <a:gd name="connsiteX56" fmla="*/ 124302 w 941119"/>
              <a:gd name="connsiteY56" fmla="*/ 455953 h 921549"/>
              <a:gd name="connsiteX57" fmla="*/ 132468 w 941119"/>
              <a:gd name="connsiteY57" fmla="*/ 455171 h 921549"/>
              <a:gd name="connsiteX58" fmla="*/ 133998 w 941119"/>
              <a:gd name="connsiteY58" fmla="*/ 454993 h 921549"/>
              <a:gd name="connsiteX59" fmla="*/ 149850 w 941119"/>
              <a:gd name="connsiteY59" fmla="*/ 453747 h 921549"/>
              <a:gd name="connsiteX60" fmla="*/ 163050 w 941119"/>
              <a:gd name="connsiteY60" fmla="*/ 452128 h 921549"/>
              <a:gd name="connsiteX61" fmla="*/ 174774 w 941119"/>
              <a:gd name="connsiteY61" fmla="*/ 450794 h 921549"/>
              <a:gd name="connsiteX62" fmla="*/ 193543 w 941119"/>
              <a:gd name="connsiteY62" fmla="*/ 448125 h 921549"/>
              <a:gd name="connsiteX63" fmla="*/ 214251 w 941119"/>
              <a:gd name="connsiteY63" fmla="*/ 444656 h 921549"/>
              <a:gd name="connsiteX64" fmla="*/ 226367 w 941119"/>
              <a:gd name="connsiteY64" fmla="*/ 442450 h 921549"/>
              <a:gd name="connsiteX65" fmla="*/ 281357 w 941119"/>
              <a:gd name="connsiteY65" fmla="*/ 427649 h 921549"/>
              <a:gd name="connsiteX66" fmla="*/ 326634 w 941119"/>
              <a:gd name="connsiteY66" fmla="*/ 408079 h 921549"/>
              <a:gd name="connsiteX67" fmla="*/ 363425 w 941119"/>
              <a:gd name="connsiteY67" fmla="*/ 383724 h 921549"/>
              <a:gd name="connsiteX68" fmla="*/ 387834 w 941119"/>
              <a:gd name="connsiteY68" fmla="*/ 360205 h 921549"/>
              <a:gd name="connsiteX69" fmla="*/ 411708 w 941119"/>
              <a:gd name="connsiteY69" fmla="*/ 327470 h 921549"/>
              <a:gd name="connsiteX70" fmla="*/ 423681 w 941119"/>
              <a:gd name="connsiteY70" fmla="*/ 305321 h 921549"/>
              <a:gd name="connsiteX71" fmla="*/ 440138 w 941119"/>
              <a:gd name="connsiteY71" fmla="*/ 262624 h 921549"/>
              <a:gd name="connsiteX72" fmla="*/ 450527 w 941119"/>
              <a:gd name="connsiteY72" fmla="*/ 222915 h 921549"/>
              <a:gd name="connsiteX73" fmla="*/ 455082 w 941119"/>
              <a:gd name="connsiteY73" fmla="*/ 200286 h 921549"/>
              <a:gd name="connsiteX74" fmla="*/ 458640 w 941119"/>
              <a:gd name="connsiteY74" fmla="*/ 177514 h 921549"/>
              <a:gd name="connsiteX75" fmla="*/ 460419 w 941119"/>
              <a:gd name="connsiteY75" fmla="*/ 166840 h 921549"/>
              <a:gd name="connsiteX76" fmla="*/ 461415 w 941119"/>
              <a:gd name="connsiteY76" fmla="*/ 158176 h 921549"/>
              <a:gd name="connsiteX77" fmla="*/ 462803 w 941119"/>
              <a:gd name="connsiteY77" fmla="*/ 144922 h 921549"/>
              <a:gd name="connsiteX78" fmla="*/ 464422 w 941119"/>
              <a:gd name="connsiteY78" fmla="*/ 130155 h 921549"/>
              <a:gd name="connsiteX79" fmla="*/ 464689 w 941119"/>
              <a:gd name="connsiteY79" fmla="*/ 128643 h 921549"/>
              <a:gd name="connsiteX80" fmla="*/ 465881 w 941119"/>
              <a:gd name="connsiteY80" fmla="*/ 110728 h 921549"/>
              <a:gd name="connsiteX81" fmla="*/ 466557 w 941119"/>
              <a:gd name="connsiteY81" fmla="*/ 104110 h 921549"/>
              <a:gd name="connsiteX82" fmla="*/ 466788 w 941119"/>
              <a:gd name="connsiteY82" fmla="*/ 102580 h 921549"/>
              <a:gd name="connsiteX83" fmla="*/ 467944 w 941119"/>
              <a:gd name="connsiteY83" fmla="*/ 80538 h 921549"/>
              <a:gd name="connsiteX84" fmla="*/ 468674 w 941119"/>
              <a:gd name="connsiteY84" fmla="*/ 69294 h 921549"/>
              <a:gd name="connsiteX85" fmla="*/ 468958 w 941119"/>
              <a:gd name="connsiteY85" fmla="*/ 61075 h 921549"/>
              <a:gd name="connsiteX86" fmla="*/ 469795 w 941119"/>
              <a:gd name="connsiteY86" fmla="*/ 45188 h 921549"/>
              <a:gd name="connsiteX87" fmla="*/ 469919 w 941119"/>
              <a:gd name="connsiteY87" fmla="*/ 41096 h 921549"/>
              <a:gd name="connsiteX88" fmla="*/ 470026 w 941119"/>
              <a:gd name="connsiteY88" fmla="*/ 10230 h 921549"/>
              <a:gd name="connsiteX89" fmla="*/ 471947 w 941119"/>
              <a:gd name="connsiteY89" fmla="*/ 1334 h 921549"/>
              <a:gd name="connsiteX90" fmla="*/ 471947 w 941119"/>
              <a:gd name="connsiteY90" fmla="*/ 5462 h 921549"/>
              <a:gd name="connsiteX91" fmla="*/ 472054 w 941119"/>
              <a:gd name="connsiteY91" fmla="*/ 28589 h 921549"/>
              <a:gd name="connsiteX92" fmla="*/ 472783 w 941119"/>
              <a:gd name="connsiteY92" fmla="*/ 40883 h 921549"/>
              <a:gd name="connsiteX93" fmla="*/ 473068 w 941119"/>
              <a:gd name="connsiteY93" fmla="*/ 51664 h 921549"/>
              <a:gd name="connsiteX94" fmla="*/ 473904 w 941119"/>
              <a:gd name="connsiteY94" fmla="*/ 68067 h 921549"/>
              <a:gd name="connsiteX95" fmla="*/ 474100 w 941119"/>
              <a:gd name="connsiteY95" fmla="*/ 75183 h 921549"/>
              <a:gd name="connsiteX96" fmla="*/ 474900 w 941119"/>
              <a:gd name="connsiteY96" fmla="*/ 86942 h 921549"/>
              <a:gd name="connsiteX97" fmla="*/ 475096 w 941119"/>
              <a:gd name="connsiteY97" fmla="*/ 90500 h 921549"/>
              <a:gd name="connsiteX98" fmla="*/ 475986 w 941119"/>
              <a:gd name="connsiteY98" fmla="*/ 103808 h 921549"/>
              <a:gd name="connsiteX99" fmla="*/ 476146 w 941119"/>
              <a:gd name="connsiteY99" fmla="*/ 108415 h 921549"/>
              <a:gd name="connsiteX100" fmla="*/ 476893 w 941119"/>
              <a:gd name="connsiteY100" fmla="*/ 116065 h 921549"/>
              <a:gd name="connsiteX101" fmla="*/ 477071 w 941119"/>
              <a:gd name="connsiteY101" fmla="*/ 117595 h 921549"/>
              <a:gd name="connsiteX102" fmla="*/ 478316 w 941119"/>
              <a:gd name="connsiteY102" fmla="*/ 134479 h 921549"/>
              <a:gd name="connsiteX103" fmla="*/ 480095 w 941119"/>
              <a:gd name="connsiteY103" fmla="*/ 149227 h 921549"/>
              <a:gd name="connsiteX104" fmla="*/ 481163 w 941119"/>
              <a:gd name="connsiteY104" fmla="*/ 159421 h 921549"/>
              <a:gd name="connsiteX105" fmla="*/ 491339 w 941119"/>
              <a:gd name="connsiteY105" fmla="*/ 221083 h 921549"/>
              <a:gd name="connsiteX106" fmla="*/ 508204 w 941119"/>
              <a:gd name="connsiteY106" fmla="*/ 280290 h 921549"/>
              <a:gd name="connsiteX107" fmla="*/ 538448 w 941119"/>
              <a:gd name="connsiteY107" fmla="*/ 339639 h 921549"/>
              <a:gd name="connsiteX108" fmla="*/ 552556 w 941119"/>
              <a:gd name="connsiteY108" fmla="*/ 357928 h 921549"/>
              <a:gd name="connsiteX109" fmla="*/ 567073 w 941119"/>
              <a:gd name="connsiteY109" fmla="*/ 373210 h 921549"/>
              <a:gd name="connsiteX110" fmla="*/ 587550 w 941119"/>
              <a:gd name="connsiteY110" fmla="*/ 390289 h 921549"/>
              <a:gd name="connsiteX111" fmla="*/ 609077 w 941119"/>
              <a:gd name="connsiteY111" fmla="*/ 404325 h 921549"/>
              <a:gd name="connsiteX112" fmla="*/ 644249 w 941119"/>
              <a:gd name="connsiteY112" fmla="*/ 421297 h 921549"/>
              <a:gd name="connsiteX113" fmla="*/ 694062 w 941119"/>
              <a:gd name="connsiteY113" fmla="*/ 437202 h 921549"/>
              <a:gd name="connsiteX114" fmla="*/ 725106 w 941119"/>
              <a:gd name="connsiteY114" fmla="*/ 444087 h 921549"/>
              <a:gd name="connsiteX115" fmla="*/ 746846 w 941119"/>
              <a:gd name="connsiteY115" fmla="*/ 447645 h 921549"/>
              <a:gd name="connsiteX116" fmla="*/ 771664 w 941119"/>
              <a:gd name="connsiteY116" fmla="*/ 451328 h 921549"/>
              <a:gd name="connsiteX117" fmla="*/ 784936 w 941119"/>
              <a:gd name="connsiteY117" fmla="*/ 452644 h 921549"/>
              <a:gd name="connsiteX118" fmla="*/ 800200 w 941119"/>
              <a:gd name="connsiteY118" fmla="*/ 454423 h 921549"/>
              <a:gd name="connsiteX119" fmla="*/ 804292 w 941119"/>
              <a:gd name="connsiteY119" fmla="*/ 454672 h 921549"/>
              <a:gd name="connsiteX120" fmla="*/ 811408 w 941119"/>
              <a:gd name="connsiteY120" fmla="*/ 455420 h 921549"/>
              <a:gd name="connsiteX121" fmla="*/ 812422 w 941119"/>
              <a:gd name="connsiteY121" fmla="*/ 455580 h 921549"/>
              <a:gd name="connsiteX122" fmla="*/ 830337 w 941119"/>
              <a:gd name="connsiteY122" fmla="*/ 456754 h 921549"/>
              <a:gd name="connsiteX123" fmla="*/ 839535 w 941119"/>
              <a:gd name="connsiteY123" fmla="*/ 457519 h 921549"/>
              <a:gd name="connsiteX124" fmla="*/ 841065 w 941119"/>
              <a:gd name="connsiteY124" fmla="*/ 457697 h 921549"/>
              <a:gd name="connsiteX125" fmla="*/ 870829 w 941119"/>
              <a:gd name="connsiteY125" fmla="*/ 458871 h 921549"/>
              <a:gd name="connsiteX126" fmla="*/ 879510 w 941119"/>
              <a:gd name="connsiteY126" fmla="*/ 459529 h 921549"/>
              <a:gd name="connsiteX127" fmla="*/ 883602 w 941119"/>
              <a:gd name="connsiteY127" fmla="*/ 459778 h 921549"/>
              <a:gd name="connsiteX128" fmla="*/ 900059 w 941119"/>
              <a:gd name="connsiteY128" fmla="*/ 459885 h 921549"/>
              <a:gd name="connsiteX129" fmla="*/ 913384 w 941119"/>
              <a:gd name="connsiteY129" fmla="*/ 460632 h 921549"/>
              <a:gd name="connsiteX130" fmla="*/ 923133 w 941119"/>
              <a:gd name="connsiteY130" fmla="*/ 460846 h 921549"/>
              <a:gd name="connsiteX131" fmla="*/ 940621 w 941119"/>
              <a:gd name="connsiteY131" fmla="*/ 461522 h 921549"/>
              <a:gd name="connsiteX132" fmla="*/ 937561 w 941119"/>
              <a:gd name="connsiteY132" fmla="*/ 461806 h 921549"/>
              <a:gd name="connsiteX133" fmla="*/ 906694 w 941119"/>
              <a:gd name="connsiteY133" fmla="*/ 461949 h 921549"/>
              <a:gd name="connsiteX134" fmla="*/ 900557 w 941119"/>
              <a:gd name="connsiteY134" fmla="*/ 462482 h 921549"/>
              <a:gd name="connsiteX135" fmla="*/ 895967 w 941119"/>
              <a:gd name="connsiteY135" fmla="*/ 462838 h 921549"/>
              <a:gd name="connsiteX136" fmla="*/ 881040 w 941119"/>
              <a:gd name="connsiteY136" fmla="*/ 462945 h 921549"/>
              <a:gd name="connsiteX137" fmla="*/ 870811 w 941119"/>
              <a:gd name="connsiteY137" fmla="*/ 463639 h 921549"/>
              <a:gd name="connsiteX138" fmla="*/ 860546 w 941119"/>
              <a:gd name="connsiteY138" fmla="*/ 463959 h 921549"/>
              <a:gd name="connsiteX139" fmla="*/ 850316 w 941119"/>
              <a:gd name="connsiteY139" fmla="*/ 464688 h 921549"/>
              <a:gd name="connsiteX140" fmla="*/ 844677 w 941119"/>
              <a:gd name="connsiteY140" fmla="*/ 464955 h 921549"/>
              <a:gd name="connsiteX141" fmla="*/ 832401 w 941119"/>
              <a:gd name="connsiteY141" fmla="*/ 465809 h 921549"/>
              <a:gd name="connsiteX142" fmla="*/ 827793 w 941119"/>
              <a:gd name="connsiteY142" fmla="*/ 466005 h 921549"/>
              <a:gd name="connsiteX143" fmla="*/ 818596 w 941119"/>
              <a:gd name="connsiteY143" fmla="*/ 466788 h 921549"/>
              <a:gd name="connsiteX144" fmla="*/ 817066 w 941119"/>
              <a:gd name="connsiteY144" fmla="*/ 466966 h 921549"/>
              <a:gd name="connsiteX145" fmla="*/ 800200 w 941119"/>
              <a:gd name="connsiteY145" fmla="*/ 468264 h 921549"/>
              <a:gd name="connsiteX146" fmla="*/ 785416 w 941119"/>
              <a:gd name="connsiteY146" fmla="*/ 469777 h 921549"/>
              <a:gd name="connsiteX147" fmla="*/ 773194 w 941119"/>
              <a:gd name="connsiteY147" fmla="*/ 471182 h 921549"/>
              <a:gd name="connsiteX148" fmla="*/ 762004 w 941119"/>
              <a:gd name="connsiteY148" fmla="*/ 472481 h 921549"/>
              <a:gd name="connsiteX149" fmla="*/ 751881 w 941119"/>
              <a:gd name="connsiteY149" fmla="*/ 474117 h 921549"/>
              <a:gd name="connsiteX150" fmla="*/ 724075 w 941119"/>
              <a:gd name="connsiteY150" fmla="*/ 478654 h 921549"/>
              <a:gd name="connsiteX151" fmla="*/ 689063 w 941119"/>
              <a:gd name="connsiteY151" fmla="*/ 486606 h 921549"/>
              <a:gd name="connsiteX152" fmla="*/ 637061 w 941119"/>
              <a:gd name="connsiteY152" fmla="*/ 504272 h 921549"/>
              <a:gd name="connsiteX153" fmla="*/ 592069 w 941119"/>
              <a:gd name="connsiteY153" fmla="*/ 528948 h 921549"/>
              <a:gd name="connsiteX154" fmla="*/ 567073 w 941119"/>
              <a:gd name="connsiteY154" fmla="*/ 549531 h 921549"/>
              <a:gd name="connsiteX155" fmla="*/ 560153 w 941119"/>
              <a:gd name="connsiteY155" fmla="*/ 556434 h 921549"/>
              <a:gd name="connsiteX156" fmla="*/ 541312 w 941119"/>
              <a:gd name="connsiteY156" fmla="*/ 578797 h 921549"/>
              <a:gd name="connsiteX157" fmla="*/ 520355 w 941119"/>
              <a:gd name="connsiteY157" fmla="*/ 613524 h 921549"/>
              <a:gd name="connsiteX158" fmla="*/ 507350 w 941119"/>
              <a:gd name="connsiteY158" fmla="*/ 644266 h 921549"/>
              <a:gd name="connsiteX159" fmla="*/ 493314 w 941119"/>
              <a:gd name="connsiteY159" fmla="*/ 692034 h 921549"/>
              <a:gd name="connsiteX160" fmla="*/ 487514 w 941119"/>
              <a:gd name="connsiteY160" fmla="*/ 720143 h 921549"/>
              <a:gd name="connsiteX161" fmla="*/ 483137 w 941119"/>
              <a:gd name="connsiteY161" fmla="*/ 747985 h 921549"/>
              <a:gd name="connsiteX162" fmla="*/ 479971 w 941119"/>
              <a:gd name="connsiteY162" fmla="*/ 771860 h 921549"/>
              <a:gd name="connsiteX163" fmla="*/ 478281 w 941119"/>
              <a:gd name="connsiteY163" fmla="*/ 786092 h 921549"/>
              <a:gd name="connsiteX164" fmla="*/ 476929 w 941119"/>
              <a:gd name="connsiteY164" fmla="*/ 802442 h 921549"/>
              <a:gd name="connsiteX165" fmla="*/ 475310 w 941119"/>
              <a:gd name="connsiteY165" fmla="*/ 822367 h 921549"/>
              <a:gd name="connsiteX166" fmla="*/ 475185 w 941119"/>
              <a:gd name="connsiteY166" fmla="*/ 823381 h 921549"/>
              <a:gd name="connsiteX167" fmla="*/ 474064 w 941119"/>
              <a:gd name="connsiteY167" fmla="*/ 844392 h 921549"/>
              <a:gd name="connsiteX168" fmla="*/ 473246 w 941119"/>
              <a:gd name="connsiteY168" fmla="*/ 859264 h 921549"/>
              <a:gd name="connsiteX169" fmla="*/ 473015 w 941119"/>
              <a:gd name="connsiteY169" fmla="*/ 869014 h 921549"/>
              <a:gd name="connsiteX170" fmla="*/ 472178 w 941119"/>
              <a:gd name="connsiteY170" fmla="*/ 884883 h 921549"/>
              <a:gd name="connsiteX171" fmla="*/ 472036 w 941119"/>
              <a:gd name="connsiteY171" fmla="*/ 888992 h 921549"/>
              <a:gd name="connsiteX172" fmla="*/ 471912 w 941119"/>
              <a:gd name="connsiteY172" fmla="*/ 916265 h 921549"/>
              <a:gd name="connsiteX173" fmla="*/ 471965 w 941119"/>
              <a:gd name="connsiteY173" fmla="*/ 921371 h 921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</a:cxnLst>
            <a:rect l="l" t="t" r="r" b="b"/>
            <a:pathLst>
              <a:path w="941119" h="921549">
                <a:moveTo>
                  <a:pt x="471965" y="921371"/>
                </a:moveTo>
                <a:cubicBezTo>
                  <a:pt x="470378" y="916840"/>
                  <a:pt x="469718" y="912036"/>
                  <a:pt x="470026" y="907245"/>
                </a:cubicBezTo>
                <a:cubicBezTo>
                  <a:pt x="470026" y="900396"/>
                  <a:pt x="470026" y="893529"/>
                  <a:pt x="470026" y="886680"/>
                </a:cubicBezTo>
                <a:cubicBezTo>
                  <a:pt x="470102" y="882398"/>
                  <a:pt x="469859" y="878115"/>
                  <a:pt x="469296" y="873871"/>
                </a:cubicBezTo>
                <a:cubicBezTo>
                  <a:pt x="468951" y="870115"/>
                  <a:pt x="468857" y="866342"/>
                  <a:pt x="469012" y="862574"/>
                </a:cubicBezTo>
                <a:cubicBezTo>
                  <a:pt x="469012" y="858126"/>
                  <a:pt x="469279" y="853678"/>
                  <a:pt x="468211" y="849266"/>
                </a:cubicBezTo>
                <a:cubicBezTo>
                  <a:pt x="468003" y="847907"/>
                  <a:pt x="467937" y="846530"/>
                  <a:pt x="468016" y="845157"/>
                </a:cubicBezTo>
                <a:cubicBezTo>
                  <a:pt x="467891" y="840211"/>
                  <a:pt x="468229" y="835229"/>
                  <a:pt x="467144" y="830301"/>
                </a:cubicBezTo>
                <a:cubicBezTo>
                  <a:pt x="466896" y="828432"/>
                  <a:pt x="466838" y="826542"/>
                  <a:pt x="466966" y="824662"/>
                </a:cubicBezTo>
                <a:cubicBezTo>
                  <a:pt x="467130" y="821746"/>
                  <a:pt x="466872" y="818823"/>
                  <a:pt x="466201" y="815980"/>
                </a:cubicBezTo>
                <a:cubicBezTo>
                  <a:pt x="466059" y="815489"/>
                  <a:pt x="466005" y="814977"/>
                  <a:pt x="466041" y="814468"/>
                </a:cubicBezTo>
                <a:cubicBezTo>
                  <a:pt x="466414" y="808277"/>
                  <a:pt x="465027" y="802192"/>
                  <a:pt x="464813" y="796037"/>
                </a:cubicBezTo>
                <a:cubicBezTo>
                  <a:pt x="464635" y="791091"/>
                  <a:pt x="463746" y="786199"/>
                  <a:pt x="463176" y="781271"/>
                </a:cubicBezTo>
                <a:cubicBezTo>
                  <a:pt x="463038" y="780428"/>
                  <a:pt x="462943" y="779579"/>
                  <a:pt x="462892" y="778727"/>
                </a:cubicBezTo>
                <a:cubicBezTo>
                  <a:pt x="462629" y="773263"/>
                  <a:pt x="462034" y="767821"/>
                  <a:pt x="461113" y="762431"/>
                </a:cubicBezTo>
                <a:cubicBezTo>
                  <a:pt x="460686" y="759388"/>
                  <a:pt x="460401" y="756329"/>
                  <a:pt x="459992" y="753286"/>
                </a:cubicBezTo>
                <a:cubicBezTo>
                  <a:pt x="458498" y="742452"/>
                  <a:pt x="456754" y="731671"/>
                  <a:pt x="454904" y="720890"/>
                </a:cubicBezTo>
                <a:cubicBezTo>
                  <a:pt x="452420" y="705871"/>
                  <a:pt x="449159" y="690989"/>
                  <a:pt x="445137" y="676307"/>
                </a:cubicBezTo>
                <a:cubicBezTo>
                  <a:pt x="440458" y="659107"/>
                  <a:pt x="434573" y="642259"/>
                  <a:pt x="427524" y="625888"/>
                </a:cubicBezTo>
                <a:cubicBezTo>
                  <a:pt x="420559" y="609848"/>
                  <a:pt x="411982" y="594559"/>
                  <a:pt x="401924" y="580256"/>
                </a:cubicBezTo>
                <a:cubicBezTo>
                  <a:pt x="396960" y="573068"/>
                  <a:pt x="391427" y="566292"/>
                  <a:pt x="385378" y="559992"/>
                </a:cubicBezTo>
                <a:cubicBezTo>
                  <a:pt x="384293" y="558889"/>
                  <a:pt x="383333" y="557680"/>
                  <a:pt x="382372" y="556434"/>
                </a:cubicBezTo>
                <a:cubicBezTo>
                  <a:pt x="380666" y="554280"/>
                  <a:pt x="378714" y="552333"/>
                  <a:pt x="376554" y="550635"/>
                </a:cubicBezTo>
                <a:cubicBezTo>
                  <a:pt x="375722" y="550037"/>
                  <a:pt x="374925" y="549389"/>
                  <a:pt x="374170" y="548695"/>
                </a:cubicBezTo>
                <a:cubicBezTo>
                  <a:pt x="369525" y="544134"/>
                  <a:pt x="364594" y="539873"/>
                  <a:pt x="359404" y="535940"/>
                </a:cubicBezTo>
                <a:cubicBezTo>
                  <a:pt x="352144" y="530209"/>
                  <a:pt x="344501" y="524984"/>
                  <a:pt x="336526" y="520302"/>
                </a:cubicBezTo>
                <a:cubicBezTo>
                  <a:pt x="319182" y="510227"/>
                  <a:pt x="300888" y="501885"/>
                  <a:pt x="281909" y="495395"/>
                </a:cubicBezTo>
                <a:cubicBezTo>
                  <a:pt x="267490" y="490476"/>
                  <a:pt x="252821" y="486320"/>
                  <a:pt x="237966" y="482942"/>
                </a:cubicBezTo>
                <a:cubicBezTo>
                  <a:pt x="226473" y="480291"/>
                  <a:pt x="214927" y="477853"/>
                  <a:pt x="203239" y="476199"/>
                </a:cubicBezTo>
                <a:cubicBezTo>
                  <a:pt x="192760" y="474722"/>
                  <a:pt x="182335" y="472641"/>
                  <a:pt x="171839" y="471449"/>
                </a:cubicBezTo>
                <a:cubicBezTo>
                  <a:pt x="167444" y="470933"/>
                  <a:pt x="162943" y="470239"/>
                  <a:pt x="158585" y="470043"/>
                </a:cubicBezTo>
                <a:cubicBezTo>
                  <a:pt x="154226" y="469848"/>
                  <a:pt x="149690" y="469047"/>
                  <a:pt x="145349" y="468496"/>
                </a:cubicBezTo>
                <a:cubicBezTo>
                  <a:pt x="144341" y="468325"/>
                  <a:pt x="143326" y="468206"/>
                  <a:pt x="142306" y="468140"/>
                </a:cubicBezTo>
                <a:cubicBezTo>
                  <a:pt x="139033" y="468140"/>
                  <a:pt x="135795" y="467410"/>
                  <a:pt x="132611" y="467339"/>
                </a:cubicBezTo>
                <a:cubicBezTo>
                  <a:pt x="126420" y="467197"/>
                  <a:pt x="120353" y="465863"/>
                  <a:pt x="114180" y="466023"/>
                </a:cubicBezTo>
                <a:cubicBezTo>
                  <a:pt x="111788" y="466194"/>
                  <a:pt x="109383" y="465971"/>
                  <a:pt x="107063" y="465364"/>
                </a:cubicBezTo>
                <a:cubicBezTo>
                  <a:pt x="106570" y="465201"/>
                  <a:pt x="106053" y="465123"/>
                  <a:pt x="105533" y="465133"/>
                </a:cubicBezTo>
                <a:cubicBezTo>
                  <a:pt x="97972" y="465489"/>
                  <a:pt x="90518" y="464101"/>
                  <a:pt x="82975" y="463977"/>
                </a:cubicBezTo>
                <a:cubicBezTo>
                  <a:pt x="77838" y="464155"/>
                  <a:pt x="72695" y="463886"/>
                  <a:pt x="67604" y="463176"/>
                </a:cubicBezTo>
                <a:cubicBezTo>
                  <a:pt x="64708" y="462883"/>
                  <a:pt x="61794" y="462812"/>
                  <a:pt x="58887" y="462963"/>
                </a:cubicBezTo>
                <a:cubicBezTo>
                  <a:pt x="52037" y="462767"/>
                  <a:pt x="45170" y="463425"/>
                  <a:pt x="38374" y="462073"/>
                </a:cubicBezTo>
                <a:cubicBezTo>
                  <a:pt x="37010" y="461918"/>
                  <a:pt x="35634" y="461888"/>
                  <a:pt x="34265" y="461984"/>
                </a:cubicBezTo>
                <a:lnTo>
                  <a:pt x="4892" y="461931"/>
                </a:lnTo>
                <a:cubicBezTo>
                  <a:pt x="3677" y="462016"/>
                  <a:pt x="2458" y="461815"/>
                  <a:pt x="1334" y="461344"/>
                </a:cubicBezTo>
                <a:cubicBezTo>
                  <a:pt x="2348" y="461255"/>
                  <a:pt x="3380" y="461095"/>
                  <a:pt x="4394" y="461077"/>
                </a:cubicBezTo>
                <a:lnTo>
                  <a:pt x="22416" y="460952"/>
                </a:lnTo>
                <a:cubicBezTo>
                  <a:pt x="25991" y="461127"/>
                  <a:pt x="29574" y="460876"/>
                  <a:pt x="33090" y="460205"/>
                </a:cubicBezTo>
                <a:cubicBezTo>
                  <a:pt x="34449" y="459994"/>
                  <a:pt x="35828" y="459935"/>
                  <a:pt x="37200" y="460027"/>
                </a:cubicBezTo>
                <a:cubicBezTo>
                  <a:pt x="43035" y="460027"/>
                  <a:pt x="48853" y="460027"/>
                  <a:pt x="54688" y="460027"/>
                </a:cubicBezTo>
                <a:cubicBezTo>
                  <a:pt x="58111" y="460079"/>
                  <a:pt x="61533" y="459848"/>
                  <a:pt x="64918" y="459334"/>
                </a:cubicBezTo>
                <a:cubicBezTo>
                  <a:pt x="67984" y="459010"/>
                  <a:pt x="71070" y="458908"/>
                  <a:pt x="74151" y="459031"/>
                </a:cubicBezTo>
                <a:cubicBezTo>
                  <a:pt x="78781" y="459232"/>
                  <a:pt x="83420" y="458953"/>
                  <a:pt x="87992" y="458195"/>
                </a:cubicBezTo>
                <a:cubicBezTo>
                  <a:pt x="89689" y="457960"/>
                  <a:pt x="91405" y="457894"/>
                  <a:pt x="93116" y="457999"/>
                </a:cubicBezTo>
                <a:cubicBezTo>
                  <a:pt x="97226" y="458202"/>
                  <a:pt x="101346" y="457921"/>
                  <a:pt x="105391" y="457163"/>
                </a:cubicBezTo>
                <a:cubicBezTo>
                  <a:pt x="106750" y="456951"/>
                  <a:pt x="108129" y="456891"/>
                  <a:pt x="109501" y="456985"/>
                </a:cubicBezTo>
                <a:cubicBezTo>
                  <a:pt x="113269" y="457163"/>
                  <a:pt x="117046" y="456877"/>
                  <a:pt x="120744" y="456131"/>
                </a:cubicBezTo>
                <a:cubicBezTo>
                  <a:pt x="121919" y="455930"/>
                  <a:pt x="123113" y="455870"/>
                  <a:pt x="124302" y="455953"/>
                </a:cubicBezTo>
                <a:cubicBezTo>
                  <a:pt x="127048" y="456103"/>
                  <a:pt x="129801" y="455839"/>
                  <a:pt x="132468" y="455171"/>
                </a:cubicBezTo>
                <a:cubicBezTo>
                  <a:pt x="132964" y="455021"/>
                  <a:pt x="133482" y="454962"/>
                  <a:pt x="133998" y="454993"/>
                </a:cubicBezTo>
                <a:cubicBezTo>
                  <a:pt x="139335" y="455384"/>
                  <a:pt x="144530" y="453907"/>
                  <a:pt x="149850" y="453747"/>
                </a:cubicBezTo>
                <a:cubicBezTo>
                  <a:pt x="154262" y="453623"/>
                  <a:pt x="158745" y="452680"/>
                  <a:pt x="163050" y="452128"/>
                </a:cubicBezTo>
                <a:cubicBezTo>
                  <a:pt x="166964" y="451648"/>
                  <a:pt x="170878" y="451310"/>
                  <a:pt x="174774" y="450794"/>
                </a:cubicBezTo>
                <a:cubicBezTo>
                  <a:pt x="181036" y="449940"/>
                  <a:pt x="187228" y="448926"/>
                  <a:pt x="193543" y="448125"/>
                </a:cubicBezTo>
                <a:cubicBezTo>
                  <a:pt x="200499" y="447254"/>
                  <a:pt x="207384" y="445973"/>
                  <a:pt x="214251" y="444656"/>
                </a:cubicBezTo>
                <a:cubicBezTo>
                  <a:pt x="218290" y="443874"/>
                  <a:pt x="222364" y="443322"/>
                  <a:pt x="226367" y="442450"/>
                </a:cubicBezTo>
                <a:cubicBezTo>
                  <a:pt x="244963" y="438563"/>
                  <a:pt x="263323" y="433621"/>
                  <a:pt x="281357" y="427649"/>
                </a:cubicBezTo>
                <a:cubicBezTo>
                  <a:pt x="296960" y="422374"/>
                  <a:pt x="312103" y="415829"/>
                  <a:pt x="326634" y="408079"/>
                </a:cubicBezTo>
                <a:cubicBezTo>
                  <a:pt x="339643" y="401148"/>
                  <a:pt x="351963" y="392993"/>
                  <a:pt x="363425" y="383724"/>
                </a:cubicBezTo>
                <a:cubicBezTo>
                  <a:pt x="372173" y="376544"/>
                  <a:pt x="380335" y="368680"/>
                  <a:pt x="387834" y="360205"/>
                </a:cubicBezTo>
                <a:cubicBezTo>
                  <a:pt x="396875" y="350126"/>
                  <a:pt x="404875" y="339159"/>
                  <a:pt x="411708" y="327470"/>
                </a:cubicBezTo>
                <a:cubicBezTo>
                  <a:pt x="415925" y="320212"/>
                  <a:pt x="420195" y="312971"/>
                  <a:pt x="423681" y="305321"/>
                </a:cubicBezTo>
                <a:cubicBezTo>
                  <a:pt x="430088" y="291460"/>
                  <a:pt x="435585" y="277198"/>
                  <a:pt x="440138" y="262624"/>
                </a:cubicBezTo>
                <a:cubicBezTo>
                  <a:pt x="444158" y="249530"/>
                  <a:pt x="447699" y="236329"/>
                  <a:pt x="450527" y="222915"/>
                </a:cubicBezTo>
                <a:cubicBezTo>
                  <a:pt x="452129" y="215390"/>
                  <a:pt x="453801" y="207882"/>
                  <a:pt x="455082" y="200286"/>
                </a:cubicBezTo>
                <a:cubicBezTo>
                  <a:pt x="456363" y="192689"/>
                  <a:pt x="457448" y="185110"/>
                  <a:pt x="458640" y="177514"/>
                </a:cubicBezTo>
                <a:cubicBezTo>
                  <a:pt x="459191" y="173956"/>
                  <a:pt x="459743" y="170398"/>
                  <a:pt x="460419" y="166840"/>
                </a:cubicBezTo>
                <a:cubicBezTo>
                  <a:pt x="460917" y="163975"/>
                  <a:pt x="460881" y="161058"/>
                  <a:pt x="461415" y="158176"/>
                </a:cubicBezTo>
                <a:cubicBezTo>
                  <a:pt x="462234" y="153817"/>
                  <a:pt x="462340" y="149280"/>
                  <a:pt x="462803" y="144922"/>
                </a:cubicBezTo>
                <a:cubicBezTo>
                  <a:pt x="463319" y="139994"/>
                  <a:pt x="463870" y="135083"/>
                  <a:pt x="464422" y="130155"/>
                </a:cubicBezTo>
                <a:cubicBezTo>
                  <a:pt x="464562" y="129662"/>
                  <a:pt x="464651" y="129155"/>
                  <a:pt x="464689" y="128643"/>
                </a:cubicBezTo>
                <a:cubicBezTo>
                  <a:pt x="464368" y="122630"/>
                  <a:pt x="466005" y="116741"/>
                  <a:pt x="465881" y="110728"/>
                </a:cubicBezTo>
                <a:cubicBezTo>
                  <a:pt x="465758" y="108500"/>
                  <a:pt x="465987" y="106267"/>
                  <a:pt x="466557" y="104110"/>
                </a:cubicBezTo>
                <a:cubicBezTo>
                  <a:pt x="466720" y="103617"/>
                  <a:pt x="466799" y="103100"/>
                  <a:pt x="466788" y="102580"/>
                </a:cubicBezTo>
                <a:cubicBezTo>
                  <a:pt x="466397" y="95197"/>
                  <a:pt x="467998" y="87921"/>
                  <a:pt x="467944" y="80538"/>
                </a:cubicBezTo>
                <a:cubicBezTo>
                  <a:pt x="467823" y="76775"/>
                  <a:pt x="468069" y="73010"/>
                  <a:pt x="468674" y="69294"/>
                </a:cubicBezTo>
                <a:cubicBezTo>
                  <a:pt x="468983" y="66566"/>
                  <a:pt x="469078" y="63818"/>
                  <a:pt x="468958" y="61075"/>
                </a:cubicBezTo>
                <a:cubicBezTo>
                  <a:pt x="469101" y="55738"/>
                  <a:pt x="468585" y="50401"/>
                  <a:pt x="469795" y="45188"/>
                </a:cubicBezTo>
                <a:cubicBezTo>
                  <a:pt x="469988" y="43833"/>
                  <a:pt x="470029" y="42460"/>
                  <a:pt x="469919" y="41096"/>
                </a:cubicBezTo>
                <a:cubicBezTo>
                  <a:pt x="469919" y="30795"/>
                  <a:pt x="470079" y="20512"/>
                  <a:pt x="470026" y="10230"/>
                </a:cubicBezTo>
                <a:cubicBezTo>
                  <a:pt x="470088" y="7168"/>
                  <a:pt x="470741" y="4148"/>
                  <a:pt x="471947" y="1334"/>
                </a:cubicBezTo>
                <a:lnTo>
                  <a:pt x="471947" y="5462"/>
                </a:lnTo>
                <a:cubicBezTo>
                  <a:pt x="471947" y="13183"/>
                  <a:pt x="471947" y="20886"/>
                  <a:pt x="472054" y="28589"/>
                </a:cubicBezTo>
                <a:cubicBezTo>
                  <a:pt x="471995" y="32700"/>
                  <a:pt x="472239" y="36808"/>
                  <a:pt x="472783" y="40883"/>
                </a:cubicBezTo>
                <a:cubicBezTo>
                  <a:pt x="473128" y="44465"/>
                  <a:pt x="473223" y="48068"/>
                  <a:pt x="473068" y="51664"/>
                </a:cubicBezTo>
                <a:cubicBezTo>
                  <a:pt x="473193" y="57143"/>
                  <a:pt x="472819" y="62605"/>
                  <a:pt x="473904" y="68067"/>
                </a:cubicBezTo>
                <a:cubicBezTo>
                  <a:pt x="474171" y="70429"/>
                  <a:pt x="474237" y="72809"/>
                  <a:pt x="474100" y="75183"/>
                </a:cubicBezTo>
                <a:cubicBezTo>
                  <a:pt x="473904" y="79121"/>
                  <a:pt x="474173" y="83068"/>
                  <a:pt x="474900" y="86942"/>
                </a:cubicBezTo>
                <a:cubicBezTo>
                  <a:pt x="475098" y="88117"/>
                  <a:pt x="475164" y="89311"/>
                  <a:pt x="475096" y="90500"/>
                </a:cubicBezTo>
                <a:cubicBezTo>
                  <a:pt x="474922" y="94955"/>
                  <a:pt x="475219" y="99416"/>
                  <a:pt x="475986" y="103808"/>
                </a:cubicBezTo>
                <a:cubicBezTo>
                  <a:pt x="476210" y="105333"/>
                  <a:pt x="476263" y="106878"/>
                  <a:pt x="476146" y="108415"/>
                </a:cubicBezTo>
                <a:cubicBezTo>
                  <a:pt x="476012" y="110988"/>
                  <a:pt x="476263" y="113567"/>
                  <a:pt x="476893" y="116065"/>
                </a:cubicBezTo>
                <a:cubicBezTo>
                  <a:pt x="477041" y="116561"/>
                  <a:pt x="477101" y="117079"/>
                  <a:pt x="477071" y="117595"/>
                </a:cubicBezTo>
                <a:cubicBezTo>
                  <a:pt x="476715" y="123271"/>
                  <a:pt x="478085" y="128821"/>
                  <a:pt x="478316" y="134479"/>
                </a:cubicBezTo>
                <a:cubicBezTo>
                  <a:pt x="478530" y="139407"/>
                  <a:pt x="479455" y="144299"/>
                  <a:pt x="480095" y="149227"/>
                </a:cubicBezTo>
                <a:cubicBezTo>
                  <a:pt x="480487" y="152607"/>
                  <a:pt x="480771" y="156023"/>
                  <a:pt x="481163" y="159421"/>
                </a:cubicBezTo>
                <a:cubicBezTo>
                  <a:pt x="483600" y="180129"/>
                  <a:pt x="487123" y="200659"/>
                  <a:pt x="491339" y="221083"/>
                </a:cubicBezTo>
                <a:cubicBezTo>
                  <a:pt x="495486" y="241209"/>
                  <a:pt x="501124" y="260999"/>
                  <a:pt x="508204" y="280290"/>
                </a:cubicBezTo>
                <a:cubicBezTo>
                  <a:pt x="515675" y="301299"/>
                  <a:pt x="525842" y="321247"/>
                  <a:pt x="538448" y="339639"/>
                </a:cubicBezTo>
                <a:cubicBezTo>
                  <a:pt x="542878" y="345955"/>
                  <a:pt x="547521" y="352092"/>
                  <a:pt x="552556" y="357928"/>
                </a:cubicBezTo>
                <a:cubicBezTo>
                  <a:pt x="557146" y="363265"/>
                  <a:pt x="562092" y="368246"/>
                  <a:pt x="567073" y="373210"/>
                </a:cubicBezTo>
                <a:cubicBezTo>
                  <a:pt x="573448" y="379424"/>
                  <a:pt x="580293" y="385133"/>
                  <a:pt x="587550" y="390289"/>
                </a:cubicBezTo>
                <a:cubicBezTo>
                  <a:pt x="594471" y="395341"/>
                  <a:pt x="601694" y="399949"/>
                  <a:pt x="609077" y="404325"/>
                </a:cubicBezTo>
                <a:cubicBezTo>
                  <a:pt x="620349" y="410876"/>
                  <a:pt x="632106" y="416549"/>
                  <a:pt x="644249" y="421297"/>
                </a:cubicBezTo>
                <a:cubicBezTo>
                  <a:pt x="660441" y="427810"/>
                  <a:pt x="677090" y="433128"/>
                  <a:pt x="694062" y="437202"/>
                </a:cubicBezTo>
                <a:cubicBezTo>
                  <a:pt x="704363" y="439657"/>
                  <a:pt x="714681" y="442148"/>
                  <a:pt x="725106" y="444087"/>
                </a:cubicBezTo>
                <a:cubicBezTo>
                  <a:pt x="732312" y="445439"/>
                  <a:pt x="739517" y="446898"/>
                  <a:pt x="746846" y="447645"/>
                </a:cubicBezTo>
                <a:cubicBezTo>
                  <a:pt x="755155" y="448570"/>
                  <a:pt x="763392" y="450171"/>
                  <a:pt x="771664" y="451328"/>
                </a:cubicBezTo>
                <a:cubicBezTo>
                  <a:pt x="776076" y="451933"/>
                  <a:pt x="780560" y="452164"/>
                  <a:pt x="784936" y="452644"/>
                </a:cubicBezTo>
                <a:cubicBezTo>
                  <a:pt x="790024" y="453178"/>
                  <a:pt x="795112" y="453836"/>
                  <a:pt x="800200" y="454423"/>
                </a:cubicBezTo>
                <a:cubicBezTo>
                  <a:pt x="801552" y="454566"/>
                  <a:pt x="802922" y="454655"/>
                  <a:pt x="804292" y="454672"/>
                </a:cubicBezTo>
                <a:cubicBezTo>
                  <a:pt x="806689" y="454575"/>
                  <a:pt x="809085" y="454827"/>
                  <a:pt x="811408" y="455420"/>
                </a:cubicBezTo>
                <a:cubicBezTo>
                  <a:pt x="811734" y="455535"/>
                  <a:pt x="812077" y="455589"/>
                  <a:pt x="812422" y="455580"/>
                </a:cubicBezTo>
                <a:cubicBezTo>
                  <a:pt x="818453" y="455242"/>
                  <a:pt x="824342" y="456683"/>
                  <a:pt x="830337" y="456754"/>
                </a:cubicBezTo>
                <a:cubicBezTo>
                  <a:pt x="833424" y="456581"/>
                  <a:pt x="836520" y="456838"/>
                  <a:pt x="839535" y="457519"/>
                </a:cubicBezTo>
                <a:cubicBezTo>
                  <a:pt x="840031" y="457667"/>
                  <a:pt x="840549" y="457727"/>
                  <a:pt x="841065" y="457697"/>
                </a:cubicBezTo>
                <a:cubicBezTo>
                  <a:pt x="851010" y="457305"/>
                  <a:pt x="860866" y="459280"/>
                  <a:pt x="870829" y="458871"/>
                </a:cubicBezTo>
                <a:cubicBezTo>
                  <a:pt x="873739" y="458656"/>
                  <a:pt x="876666" y="458876"/>
                  <a:pt x="879510" y="459529"/>
                </a:cubicBezTo>
                <a:cubicBezTo>
                  <a:pt x="880859" y="459773"/>
                  <a:pt x="882232" y="459857"/>
                  <a:pt x="883602" y="459778"/>
                </a:cubicBezTo>
                <a:cubicBezTo>
                  <a:pt x="889082" y="459778"/>
                  <a:pt x="894579" y="459778"/>
                  <a:pt x="900059" y="459885"/>
                </a:cubicBezTo>
                <a:cubicBezTo>
                  <a:pt x="904513" y="459778"/>
                  <a:pt x="908970" y="460029"/>
                  <a:pt x="913384" y="460632"/>
                </a:cubicBezTo>
                <a:cubicBezTo>
                  <a:pt x="916621" y="460979"/>
                  <a:pt x="919883" y="461052"/>
                  <a:pt x="923133" y="460846"/>
                </a:cubicBezTo>
                <a:cubicBezTo>
                  <a:pt x="928970" y="460760"/>
                  <a:pt x="934807" y="460986"/>
                  <a:pt x="940621" y="461522"/>
                </a:cubicBezTo>
                <a:cubicBezTo>
                  <a:pt x="939589" y="461629"/>
                  <a:pt x="938575" y="461789"/>
                  <a:pt x="937561" y="461806"/>
                </a:cubicBezTo>
                <a:lnTo>
                  <a:pt x="906694" y="461949"/>
                </a:lnTo>
                <a:cubicBezTo>
                  <a:pt x="904636" y="461913"/>
                  <a:pt x="902578" y="462093"/>
                  <a:pt x="900557" y="462482"/>
                </a:cubicBezTo>
                <a:cubicBezTo>
                  <a:pt x="899043" y="462762"/>
                  <a:pt x="897506" y="462881"/>
                  <a:pt x="895967" y="462838"/>
                </a:cubicBezTo>
                <a:cubicBezTo>
                  <a:pt x="890985" y="462838"/>
                  <a:pt x="886022" y="462838"/>
                  <a:pt x="881040" y="462945"/>
                </a:cubicBezTo>
                <a:cubicBezTo>
                  <a:pt x="877618" y="462927"/>
                  <a:pt x="874200" y="463160"/>
                  <a:pt x="870811" y="463639"/>
                </a:cubicBezTo>
                <a:cubicBezTo>
                  <a:pt x="867400" y="463968"/>
                  <a:pt x="863970" y="464076"/>
                  <a:pt x="860546" y="463959"/>
                </a:cubicBezTo>
                <a:cubicBezTo>
                  <a:pt x="857119" y="463838"/>
                  <a:pt x="853691" y="464082"/>
                  <a:pt x="850316" y="464688"/>
                </a:cubicBezTo>
                <a:cubicBezTo>
                  <a:pt x="848450" y="464966"/>
                  <a:pt x="846561" y="465055"/>
                  <a:pt x="844677" y="464955"/>
                </a:cubicBezTo>
                <a:cubicBezTo>
                  <a:pt x="840565" y="464795"/>
                  <a:pt x="836450" y="465082"/>
                  <a:pt x="832401" y="465809"/>
                </a:cubicBezTo>
                <a:cubicBezTo>
                  <a:pt x="830876" y="466035"/>
                  <a:pt x="829332" y="466101"/>
                  <a:pt x="827793" y="466005"/>
                </a:cubicBezTo>
                <a:cubicBezTo>
                  <a:pt x="824707" y="465829"/>
                  <a:pt x="821609" y="466092"/>
                  <a:pt x="818596" y="466788"/>
                </a:cubicBezTo>
                <a:cubicBezTo>
                  <a:pt x="818101" y="466944"/>
                  <a:pt x="817582" y="467005"/>
                  <a:pt x="817066" y="466966"/>
                </a:cubicBezTo>
                <a:cubicBezTo>
                  <a:pt x="811391" y="466539"/>
                  <a:pt x="805787" y="467695"/>
                  <a:pt x="800200" y="468264"/>
                </a:cubicBezTo>
                <a:cubicBezTo>
                  <a:pt x="795290" y="468762"/>
                  <a:pt x="790327" y="469065"/>
                  <a:pt x="785416" y="469777"/>
                </a:cubicBezTo>
                <a:cubicBezTo>
                  <a:pt x="781378" y="470364"/>
                  <a:pt x="777286" y="470862"/>
                  <a:pt x="773194" y="471182"/>
                </a:cubicBezTo>
                <a:cubicBezTo>
                  <a:pt x="769458" y="471484"/>
                  <a:pt x="765722" y="471965"/>
                  <a:pt x="762004" y="472481"/>
                </a:cubicBezTo>
                <a:cubicBezTo>
                  <a:pt x="758624" y="472943"/>
                  <a:pt x="755279" y="473762"/>
                  <a:pt x="751881" y="474117"/>
                </a:cubicBezTo>
                <a:cubicBezTo>
                  <a:pt x="742541" y="475149"/>
                  <a:pt x="733308" y="476928"/>
                  <a:pt x="724075" y="478654"/>
                </a:cubicBezTo>
                <a:cubicBezTo>
                  <a:pt x="712315" y="480860"/>
                  <a:pt x="700609" y="483493"/>
                  <a:pt x="689063" y="486606"/>
                </a:cubicBezTo>
                <a:cubicBezTo>
                  <a:pt x="671320" y="491214"/>
                  <a:pt x="653939" y="497119"/>
                  <a:pt x="637061" y="504272"/>
                </a:cubicBezTo>
                <a:cubicBezTo>
                  <a:pt x="621276" y="510972"/>
                  <a:pt x="606203" y="519240"/>
                  <a:pt x="592069" y="528948"/>
                </a:cubicBezTo>
                <a:cubicBezTo>
                  <a:pt x="583147" y="535061"/>
                  <a:pt x="574784" y="541947"/>
                  <a:pt x="567073" y="549531"/>
                </a:cubicBezTo>
                <a:cubicBezTo>
                  <a:pt x="564778" y="551844"/>
                  <a:pt x="562483" y="554157"/>
                  <a:pt x="560153" y="556434"/>
                </a:cubicBezTo>
                <a:cubicBezTo>
                  <a:pt x="553214" y="563307"/>
                  <a:pt x="546908" y="570791"/>
                  <a:pt x="541312" y="578797"/>
                </a:cubicBezTo>
                <a:cubicBezTo>
                  <a:pt x="533346" y="589752"/>
                  <a:pt x="526335" y="601369"/>
                  <a:pt x="520355" y="613524"/>
                </a:cubicBezTo>
                <a:cubicBezTo>
                  <a:pt x="515516" y="623558"/>
                  <a:pt x="511181" y="633805"/>
                  <a:pt x="507350" y="644266"/>
                </a:cubicBezTo>
                <a:cubicBezTo>
                  <a:pt x="501720" y="659893"/>
                  <a:pt x="497032" y="675844"/>
                  <a:pt x="493314" y="692034"/>
                </a:cubicBezTo>
                <a:cubicBezTo>
                  <a:pt x="491143" y="701356"/>
                  <a:pt x="489275" y="710749"/>
                  <a:pt x="487514" y="720143"/>
                </a:cubicBezTo>
                <a:cubicBezTo>
                  <a:pt x="485753" y="729536"/>
                  <a:pt x="484383" y="738663"/>
                  <a:pt x="483137" y="747985"/>
                </a:cubicBezTo>
                <a:cubicBezTo>
                  <a:pt x="482088" y="755937"/>
                  <a:pt x="481163" y="763996"/>
                  <a:pt x="479971" y="771860"/>
                </a:cubicBezTo>
                <a:cubicBezTo>
                  <a:pt x="479259" y="776592"/>
                  <a:pt x="479811" y="781467"/>
                  <a:pt x="478281" y="786092"/>
                </a:cubicBezTo>
                <a:cubicBezTo>
                  <a:pt x="478241" y="791568"/>
                  <a:pt x="477788" y="797033"/>
                  <a:pt x="476929" y="802442"/>
                </a:cubicBezTo>
                <a:cubicBezTo>
                  <a:pt x="476253" y="809077"/>
                  <a:pt x="476733" y="815802"/>
                  <a:pt x="475310" y="822367"/>
                </a:cubicBezTo>
                <a:cubicBezTo>
                  <a:pt x="475233" y="822700"/>
                  <a:pt x="475192" y="823039"/>
                  <a:pt x="475185" y="823381"/>
                </a:cubicBezTo>
                <a:cubicBezTo>
                  <a:pt x="475452" y="830497"/>
                  <a:pt x="474349" y="837400"/>
                  <a:pt x="474064" y="844392"/>
                </a:cubicBezTo>
                <a:cubicBezTo>
                  <a:pt x="474128" y="849362"/>
                  <a:pt x="473856" y="854331"/>
                  <a:pt x="473246" y="859264"/>
                </a:cubicBezTo>
                <a:cubicBezTo>
                  <a:pt x="472927" y="862504"/>
                  <a:pt x="472851" y="865763"/>
                  <a:pt x="473015" y="869014"/>
                </a:cubicBezTo>
                <a:cubicBezTo>
                  <a:pt x="472872" y="874351"/>
                  <a:pt x="473370" y="879688"/>
                  <a:pt x="472178" y="884883"/>
                </a:cubicBezTo>
                <a:cubicBezTo>
                  <a:pt x="471988" y="886244"/>
                  <a:pt x="471940" y="887621"/>
                  <a:pt x="472036" y="888992"/>
                </a:cubicBezTo>
                <a:cubicBezTo>
                  <a:pt x="472036" y="898089"/>
                  <a:pt x="471995" y="907180"/>
                  <a:pt x="471912" y="916265"/>
                </a:cubicBezTo>
                <a:cubicBezTo>
                  <a:pt x="471947" y="917955"/>
                  <a:pt x="471965" y="919663"/>
                  <a:pt x="471965" y="921371"/>
                </a:cubicBez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25" name="文本框 24"/>
          <p:cNvSpPr txBox="1"/>
          <p:nvPr/>
        </p:nvSpPr>
        <p:spPr>
          <a:xfrm>
            <a:off x="4143194" y="2071552"/>
            <a:ext cx="3905612" cy="38136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altLang="zh-CN" sz="24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20XX</a:t>
            </a:r>
            <a:r>
              <a:rPr lang="zh-CN" altLang="en-US" sz="24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年项目数据对比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矩形 45"/>
          <p:cNvSpPr/>
          <p:nvPr/>
        </p:nvSpPr>
        <p:spPr>
          <a:xfrm>
            <a:off x="1333500" y="2895601"/>
            <a:ext cx="10858501" cy="212634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5" name="文本框 4"/>
          <p:cNvSpPr txBox="1"/>
          <p:nvPr/>
        </p:nvSpPr>
        <p:spPr>
          <a:xfrm>
            <a:off x="472225" y="708223"/>
            <a:ext cx="2067775" cy="61555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3400" dirty="0">
                <a:solidFill>
                  <a:srgbClr val="FFFFFF"/>
                </a:solidFill>
                <a:latin typeface="+mj-ea"/>
                <a:ea typeface="+mj-ea"/>
              </a:rPr>
              <a:t>PART 04</a:t>
            </a:r>
            <a:endParaRPr lang="zh-CN" altLang="en-US" sz="3400" dirty="0">
              <a:solidFill>
                <a:srgbClr val="FFFFFF"/>
              </a:solidFill>
              <a:latin typeface="+mj-ea"/>
              <a:ea typeface="+mj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819399" y="549275"/>
            <a:ext cx="2032001" cy="46672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800" dirty="0">
                <a:solidFill>
                  <a:srgbClr val="FFFFFF"/>
                </a:solidFill>
                <a:latin typeface="+mj-ea"/>
                <a:ea typeface="+mj-ea"/>
              </a:rPr>
              <a:t>项目数据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11420476" y="6394451"/>
            <a:ext cx="288924" cy="190500"/>
          </a:xfrm>
          <a:prstGeom prst="rect">
            <a:avLst/>
          </a:prstGeom>
          <a:noFill/>
        </p:spPr>
        <p:txBody>
          <a:bodyPr wrap="none" rtlCol="0" anchor="ctr" anchorCtr="1">
            <a:noAutofit/>
          </a:bodyPr>
          <a:lstStyle/>
          <a:p>
            <a:r>
              <a:rPr lang="en-US" altLang="zh-CN" sz="1100" dirty="0">
                <a:solidFill>
                  <a:srgbClr val="FFFFFF"/>
                </a:solidFill>
                <a:latin typeface="+mj-ea"/>
                <a:ea typeface="+mj-ea"/>
              </a:rPr>
              <a:t>14</a:t>
            </a:r>
            <a:endParaRPr lang="zh-CN" altLang="en-US" sz="1100" dirty="0">
              <a:solidFill>
                <a:srgbClr val="FFFFFF"/>
              </a:solidFill>
              <a:latin typeface="+mj-ea"/>
              <a:ea typeface="+mj-ea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2069760" y="1545543"/>
            <a:ext cx="9750765" cy="2723562"/>
            <a:chOff x="504825" y="3717243"/>
            <a:chExt cx="9750765" cy="2723562"/>
          </a:xfrm>
        </p:grpSpPr>
        <p:sp>
          <p:nvSpPr>
            <p:cNvPr id="19" name="矩形 18"/>
            <p:cNvSpPr/>
            <p:nvPr/>
          </p:nvSpPr>
          <p:spPr>
            <a:xfrm rot="16200000">
              <a:off x="4102986" y="292984"/>
              <a:ext cx="2555662" cy="9583767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sz="3400" dirty="0"/>
            </a:p>
          </p:txBody>
        </p:sp>
        <p:sp>
          <p:nvSpPr>
            <p:cNvPr id="20" name="矩形 19"/>
            <p:cNvSpPr/>
            <p:nvPr/>
          </p:nvSpPr>
          <p:spPr>
            <a:xfrm rot="16200000">
              <a:off x="504825" y="6262663"/>
              <a:ext cx="178142" cy="17814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sz="3400"/>
            </a:p>
          </p:txBody>
        </p:sp>
        <p:sp>
          <p:nvSpPr>
            <p:cNvPr id="21" name="矩形 20"/>
            <p:cNvSpPr/>
            <p:nvPr/>
          </p:nvSpPr>
          <p:spPr>
            <a:xfrm rot="16200000">
              <a:off x="10077448" y="6262663"/>
              <a:ext cx="178142" cy="17814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sz="3400"/>
            </a:p>
          </p:txBody>
        </p:sp>
        <p:sp>
          <p:nvSpPr>
            <p:cNvPr id="22" name="矩形 21"/>
            <p:cNvSpPr/>
            <p:nvPr/>
          </p:nvSpPr>
          <p:spPr>
            <a:xfrm rot="16200000">
              <a:off x="504825" y="3717243"/>
              <a:ext cx="178142" cy="17814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sz="3400"/>
            </a:p>
          </p:txBody>
        </p:sp>
        <p:sp>
          <p:nvSpPr>
            <p:cNvPr id="18" name="矩形 17"/>
            <p:cNvSpPr/>
            <p:nvPr/>
          </p:nvSpPr>
          <p:spPr>
            <a:xfrm rot="16200000">
              <a:off x="10077448" y="3717243"/>
              <a:ext cx="178142" cy="17814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sz="3400"/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587375" y="3102352"/>
            <a:ext cx="2693296" cy="3422273"/>
            <a:chOff x="813492" y="1956177"/>
            <a:chExt cx="2693296" cy="3422273"/>
          </a:xfrm>
        </p:grpSpPr>
        <p:sp>
          <p:nvSpPr>
            <p:cNvPr id="24" name="矩形 23"/>
            <p:cNvSpPr/>
            <p:nvPr/>
          </p:nvSpPr>
          <p:spPr>
            <a:xfrm>
              <a:off x="904756" y="2040285"/>
              <a:ext cx="2511544" cy="3255525"/>
            </a:xfrm>
            <a:prstGeom prst="rect">
              <a:avLst/>
            </a:prstGeom>
            <a:blipFill dpi="0" rotWithShape="1">
              <a:blip r:embed="rId3"/>
              <a:srcRect/>
              <a:tile tx="0" ty="0" sx="100000" sy="100000" flip="none" algn="ctr"/>
            </a:blip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sz="3400" dirty="0"/>
            </a:p>
          </p:txBody>
        </p:sp>
        <p:sp>
          <p:nvSpPr>
            <p:cNvPr id="25" name="矩形 24"/>
            <p:cNvSpPr/>
            <p:nvPr/>
          </p:nvSpPr>
          <p:spPr>
            <a:xfrm>
              <a:off x="813492" y="1956177"/>
              <a:ext cx="178142" cy="17814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sz="3400"/>
            </a:p>
          </p:txBody>
        </p:sp>
        <p:sp>
          <p:nvSpPr>
            <p:cNvPr id="26" name="矩形 25"/>
            <p:cNvSpPr/>
            <p:nvPr/>
          </p:nvSpPr>
          <p:spPr>
            <a:xfrm>
              <a:off x="813492" y="5200308"/>
              <a:ext cx="178142" cy="17814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sz="3400"/>
            </a:p>
          </p:txBody>
        </p:sp>
        <p:sp>
          <p:nvSpPr>
            <p:cNvPr id="27" name="矩形 26"/>
            <p:cNvSpPr/>
            <p:nvPr/>
          </p:nvSpPr>
          <p:spPr>
            <a:xfrm>
              <a:off x="3328646" y="1956177"/>
              <a:ext cx="178142" cy="17814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sz="3400"/>
            </a:p>
          </p:txBody>
        </p:sp>
        <p:sp>
          <p:nvSpPr>
            <p:cNvPr id="28" name="矩形 27"/>
            <p:cNvSpPr/>
            <p:nvPr/>
          </p:nvSpPr>
          <p:spPr>
            <a:xfrm>
              <a:off x="3328646" y="5200308"/>
              <a:ext cx="178142" cy="17814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sz="3400"/>
            </a:p>
          </p:txBody>
        </p:sp>
      </p:grpSp>
      <p:graphicFrame>
        <p:nvGraphicFramePr>
          <p:cNvPr id="31" name="图表 30"/>
          <p:cNvGraphicFramePr/>
          <p:nvPr/>
        </p:nvGraphicFramePr>
        <p:xfrm>
          <a:off x="3257550" y="1695450"/>
          <a:ext cx="8347075" cy="2552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36" name="组合 35"/>
          <p:cNvGrpSpPr/>
          <p:nvPr/>
        </p:nvGrpSpPr>
        <p:grpSpPr>
          <a:xfrm>
            <a:off x="4825106" y="2478880"/>
            <a:ext cx="552897" cy="407195"/>
            <a:chOff x="4825106" y="2478880"/>
            <a:chExt cx="552897" cy="407195"/>
          </a:xfrm>
        </p:grpSpPr>
        <p:sp>
          <p:nvSpPr>
            <p:cNvPr id="34" name="任意多边形: 形状 33"/>
            <p:cNvSpPr/>
            <p:nvPr/>
          </p:nvSpPr>
          <p:spPr>
            <a:xfrm flipV="1">
              <a:off x="4825106" y="2478880"/>
              <a:ext cx="552897" cy="407195"/>
            </a:xfrm>
            <a:custGeom>
              <a:avLst/>
              <a:gdLst>
                <a:gd name="connsiteX0" fmla="*/ 0 w 552897"/>
                <a:gd name="connsiteY0" fmla="*/ 407195 h 407195"/>
                <a:gd name="connsiteX1" fmla="*/ 552897 w 552897"/>
                <a:gd name="connsiteY1" fmla="*/ 407195 h 407195"/>
                <a:gd name="connsiteX2" fmla="*/ 552897 w 552897"/>
                <a:gd name="connsiteY2" fmla="*/ 83164 h 407195"/>
                <a:gd name="connsiteX3" fmla="*/ 494427 w 552897"/>
                <a:gd name="connsiteY3" fmla="*/ 83164 h 407195"/>
                <a:gd name="connsiteX4" fmla="*/ 411263 w 552897"/>
                <a:gd name="connsiteY4" fmla="*/ 0 h 407195"/>
                <a:gd name="connsiteX5" fmla="*/ 411263 w 552897"/>
                <a:gd name="connsiteY5" fmla="*/ 83164 h 407195"/>
                <a:gd name="connsiteX6" fmla="*/ 0 w 552897"/>
                <a:gd name="connsiteY6" fmla="*/ 83164 h 407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52897" h="407195">
                  <a:moveTo>
                    <a:pt x="0" y="407195"/>
                  </a:moveTo>
                  <a:lnTo>
                    <a:pt x="552897" y="407195"/>
                  </a:lnTo>
                  <a:lnTo>
                    <a:pt x="552897" y="83164"/>
                  </a:lnTo>
                  <a:lnTo>
                    <a:pt x="494427" y="83164"/>
                  </a:lnTo>
                  <a:lnTo>
                    <a:pt x="411263" y="0"/>
                  </a:lnTo>
                  <a:lnTo>
                    <a:pt x="411263" y="83164"/>
                  </a:lnTo>
                  <a:lnTo>
                    <a:pt x="0" y="83164"/>
                  </a:lnTo>
                  <a:close/>
                </a:path>
              </a:pathLst>
            </a:custGeom>
            <a:ln w="952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4835525" y="2519227"/>
              <a:ext cx="536575" cy="2192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/>
              <a:r>
                <a:rPr lang="en-US" altLang="zh-CN" sz="1600" dirty="0">
                  <a:solidFill>
                    <a:schemeClr val="bg1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22</a:t>
              </a:r>
              <a:r>
                <a:rPr lang="en-US" altLang="zh-CN" sz="1100" dirty="0">
                  <a:solidFill>
                    <a:schemeClr val="bg1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%</a:t>
              </a:r>
              <a:endParaRPr lang="zh-CN" altLang="en-US" sz="16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6780906" y="1513680"/>
            <a:ext cx="552897" cy="407195"/>
            <a:chOff x="4825106" y="2478880"/>
            <a:chExt cx="552897" cy="407195"/>
          </a:xfrm>
        </p:grpSpPr>
        <p:sp>
          <p:nvSpPr>
            <p:cNvPr id="38" name="任意多边形: 形状 37"/>
            <p:cNvSpPr/>
            <p:nvPr/>
          </p:nvSpPr>
          <p:spPr>
            <a:xfrm flipV="1">
              <a:off x="4825106" y="2478880"/>
              <a:ext cx="552897" cy="407195"/>
            </a:xfrm>
            <a:custGeom>
              <a:avLst/>
              <a:gdLst>
                <a:gd name="connsiteX0" fmla="*/ 0 w 552897"/>
                <a:gd name="connsiteY0" fmla="*/ 407195 h 407195"/>
                <a:gd name="connsiteX1" fmla="*/ 552897 w 552897"/>
                <a:gd name="connsiteY1" fmla="*/ 407195 h 407195"/>
                <a:gd name="connsiteX2" fmla="*/ 552897 w 552897"/>
                <a:gd name="connsiteY2" fmla="*/ 83164 h 407195"/>
                <a:gd name="connsiteX3" fmla="*/ 494427 w 552897"/>
                <a:gd name="connsiteY3" fmla="*/ 83164 h 407195"/>
                <a:gd name="connsiteX4" fmla="*/ 411263 w 552897"/>
                <a:gd name="connsiteY4" fmla="*/ 0 h 407195"/>
                <a:gd name="connsiteX5" fmla="*/ 411263 w 552897"/>
                <a:gd name="connsiteY5" fmla="*/ 83164 h 407195"/>
                <a:gd name="connsiteX6" fmla="*/ 0 w 552897"/>
                <a:gd name="connsiteY6" fmla="*/ 83164 h 407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52897" h="407195">
                  <a:moveTo>
                    <a:pt x="0" y="407195"/>
                  </a:moveTo>
                  <a:lnTo>
                    <a:pt x="552897" y="407195"/>
                  </a:lnTo>
                  <a:lnTo>
                    <a:pt x="552897" y="83164"/>
                  </a:lnTo>
                  <a:lnTo>
                    <a:pt x="494427" y="83164"/>
                  </a:lnTo>
                  <a:lnTo>
                    <a:pt x="411263" y="0"/>
                  </a:lnTo>
                  <a:lnTo>
                    <a:pt x="411263" y="83164"/>
                  </a:lnTo>
                  <a:lnTo>
                    <a:pt x="0" y="83164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9" name="文本框 38"/>
            <p:cNvSpPr txBox="1"/>
            <p:nvPr/>
          </p:nvSpPr>
          <p:spPr>
            <a:xfrm>
              <a:off x="4835525" y="2519227"/>
              <a:ext cx="536575" cy="2192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/>
              <a:r>
                <a:rPr lang="en-US" altLang="zh-CN" sz="1600" dirty="0"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41</a:t>
              </a:r>
              <a:r>
                <a:rPr lang="en-US" altLang="zh-CN" sz="1100" dirty="0"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%</a:t>
              </a:r>
              <a:endParaRPr lang="zh-CN" altLang="en-US" sz="1600" dirty="0"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</p:grpSp>
      <p:sp>
        <p:nvSpPr>
          <p:cNvPr id="41" name="文本框 40"/>
          <p:cNvSpPr txBox="1"/>
          <p:nvPr/>
        </p:nvSpPr>
        <p:spPr>
          <a:xfrm>
            <a:off x="4089400" y="5344237"/>
            <a:ext cx="7016750" cy="106608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dirty="0">
                <a:solidFill>
                  <a:schemeClr val="bg1"/>
                </a:solidFill>
                <a:latin typeface="+mn-ea"/>
              </a:rPr>
              <a:t>根据折线图分析，随着时间变化不同产品的销量变化，产品</a:t>
            </a:r>
            <a:r>
              <a:rPr lang="en-US" altLang="zh-CN" dirty="0">
                <a:solidFill>
                  <a:schemeClr val="bg1"/>
                </a:solidFill>
                <a:latin typeface="+mn-ea"/>
              </a:rPr>
              <a:t>1</a:t>
            </a:r>
            <a:r>
              <a:rPr lang="zh-CN" altLang="en-US" dirty="0">
                <a:solidFill>
                  <a:schemeClr val="bg1"/>
                </a:solidFill>
                <a:latin typeface="+mn-ea"/>
              </a:rPr>
              <a:t>在</a:t>
            </a:r>
            <a:r>
              <a:rPr lang="en-US" altLang="zh-CN" dirty="0">
                <a:solidFill>
                  <a:schemeClr val="bg1"/>
                </a:solidFill>
                <a:latin typeface="+mn-ea"/>
              </a:rPr>
              <a:t>2</a:t>
            </a:r>
            <a:r>
              <a:rPr lang="zh-CN" altLang="en-US" dirty="0">
                <a:solidFill>
                  <a:schemeClr val="bg1"/>
                </a:solidFill>
                <a:latin typeface="+mn-ea"/>
              </a:rPr>
              <a:t>月和</a:t>
            </a:r>
            <a:r>
              <a:rPr lang="en-US" altLang="zh-CN" dirty="0">
                <a:solidFill>
                  <a:schemeClr val="bg1"/>
                </a:solidFill>
                <a:latin typeface="+mn-ea"/>
              </a:rPr>
              <a:t>8</a:t>
            </a:r>
            <a:r>
              <a:rPr lang="zh-CN" altLang="en-US" dirty="0">
                <a:solidFill>
                  <a:schemeClr val="bg1"/>
                </a:solidFill>
                <a:latin typeface="+mn-ea"/>
              </a:rPr>
              <a:t>月迎来了旺季，与其此起彼伏的产品</a:t>
            </a:r>
            <a:r>
              <a:rPr lang="en-US" altLang="zh-CN" dirty="0">
                <a:solidFill>
                  <a:schemeClr val="bg1"/>
                </a:solidFill>
                <a:latin typeface="+mn-ea"/>
              </a:rPr>
              <a:t>2</a:t>
            </a:r>
            <a:r>
              <a:rPr lang="zh-CN" altLang="en-US" dirty="0">
                <a:solidFill>
                  <a:schemeClr val="bg1"/>
                </a:solidFill>
                <a:latin typeface="+mn-ea"/>
              </a:rPr>
              <a:t>则在</a:t>
            </a:r>
            <a:r>
              <a:rPr lang="en-US" altLang="zh-CN" dirty="0">
                <a:solidFill>
                  <a:schemeClr val="bg1"/>
                </a:solidFill>
                <a:latin typeface="+mn-ea"/>
              </a:rPr>
              <a:t>4</a:t>
            </a:r>
            <a:r>
              <a:rPr lang="zh-CN" altLang="en-US" dirty="0">
                <a:solidFill>
                  <a:schemeClr val="bg1"/>
                </a:solidFill>
                <a:latin typeface="+mn-ea"/>
              </a:rPr>
              <a:t>月、</a:t>
            </a:r>
            <a:r>
              <a:rPr lang="en-US" altLang="zh-CN" dirty="0">
                <a:solidFill>
                  <a:schemeClr val="bg1"/>
                </a:solidFill>
                <a:latin typeface="+mn-ea"/>
              </a:rPr>
              <a:t>6</a:t>
            </a:r>
            <a:r>
              <a:rPr lang="zh-CN" altLang="en-US" dirty="0">
                <a:solidFill>
                  <a:schemeClr val="bg1"/>
                </a:solidFill>
                <a:latin typeface="+mn-ea"/>
              </a:rPr>
              <a:t>月和</a:t>
            </a:r>
            <a:r>
              <a:rPr lang="en-US" altLang="zh-CN" dirty="0">
                <a:solidFill>
                  <a:schemeClr val="bg1"/>
                </a:solidFill>
                <a:latin typeface="+mn-ea"/>
              </a:rPr>
              <a:t>10</a:t>
            </a:r>
            <a:r>
              <a:rPr lang="zh-CN" altLang="en-US" dirty="0">
                <a:solidFill>
                  <a:schemeClr val="bg1"/>
                </a:solidFill>
                <a:latin typeface="+mn-ea"/>
              </a:rPr>
              <a:t>月迎来销量巅峰，整体上产品</a:t>
            </a:r>
            <a:r>
              <a:rPr lang="en-US" altLang="zh-CN" dirty="0">
                <a:solidFill>
                  <a:schemeClr val="bg1"/>
                </a:solidFill>
                <a:latin typeface="+mn-ea"/>
              </a:rPr>
              <a:t>2</a:t>
            </a:r>
            <a:r>
              <a:rPr lang="zh-CN" altLang="en-US" dirty="0">
                <a:solidFill>
                  <a:schemeClr val="bg1"/>
                </a:solidFill>
                <a:latin typeface="+mn-ea"/>
              </a:rPr>
              <a:t>比产品</a:t>
            </a:r>
            <a:r>
              <a:rPr lang="en-US" altLang="zh-CN" dirty="0">
                <a:solidFill>
                  <a:schemeClr val="bg1"/>
                </a:solidFill>
                <a:latin typeface="+mn-ea"/>
              </a:rPr>
              <a:t>1</a:t>
            </a:r>
            <a:r>
              <a:rPr lang="zh-CN" altLang="en-US" dirty="0">
                <a:solidFill>
                  <a:schemeClr val="bg1"/>
                </a:solidFill>
                <a:latin typeface="+mn-ea"/>
              </a:rPr>
              <a:t>的市场更广阔。</a:t>
            </a:r>
          </a:p>
        </p:txBody>
      </p:sp>
      <p:grpSp>
        <p:nvGrpSpPr>
          <p:cNvPr id="42" name="组合 41"/>
          <p:cNvGrpSpPr/>
          <p:nvPr/>
        </p:nvGrpSpPr>
        <p:grpSpPr>
          <a:xfrm flipH="1">
            <a:off x="3917950" y="5061879"/>
            <a:ext cx="6588443" cy="214880"/>
            <a:chOff x="487430" y="2658348"/>
            <a:chExt cx="11290035" cy="368221"/>
          </a:xfrm>
        </p:grpSpPr>
        <p:cxnSp>
          <p:nvCxnSpPr>
            <p:cNvPr id="43" name="直接连接符 42"/>
            <p:cNvCxnSpPr/>
            <p:nvPr/>
          </p:nvCxnSpPr>
          <p:spPr>
            <a:xfrm flipV="1">
              <a:off x="487430" y="2843212"/>
              <a:ext cx="11147358" cy="15073"/>
            </a:xfrm>
            <a:prstGeom prst="line">
              <a:avLst/>
            </a:prstGeom>
            <a:ln w="12700">
              <a:solidFill>
                <a:schemeClr val="bg1"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图形 136"/>
            <p:cNvSpPr/>
            <p:nvPr/>
          </p:nvSpPr>
          <p:spPr>
            <a:xfrm>
              <a:off x="11401424" y="2658348"/>
              <a:ext cx="376041" cy="368221"/>
            </a:xfrm>
            <a:custGeom>
              <a:avLst/>
              <a:gdLst>
                <a:gd name="connsiteX0" fmla="*/ 471965 w 941119"/>
                <a:gd name="connsiteY0" fmla="*/ 921371 h 921549"/>
                <a:gd name="connsiteX1" fmla="*/ 470026 w 941119"/>
                <a:gd name="connsiteY1" fmla="*/ 907245 h 921549"/>
                <a:gd name="connsiteX2" fmla="*/ 470026 w 941119"/>
                <a:gd name="connsiteY2" fmla="*/ 886680 h 921549"/>
                <a:gd name="connsiteX3" fmla="*/ 469296 w 941119"/>
                <a:gd name="connsiteY3" fmla="*/ 873871 h 921549"/>
                <a:gd name="connsiteX4" fmla="*/ 469012 w 941119"/>
                <a:gd name="connsiteY4" fmla="*/ 862574 h 921549"/>
                <a:gd name="connsiteX5" fmla="*/ 468211 w 941119"/>
                <a:gd name="connsiteY5" fmla="*/ 849266 h 921549"/>
                <a:gd name="connsiteX6" fmla="*/ 468016 w 941119"/>
                <a:gd name="connsiteY6" fmla="*/ 845157 h 921549"/>
                <a:gd name="connsiteX7" fmla="*/ 467144 w 941119"/>
                <a:gd name="connsiteY7" fmla="*/ 830301 h 921549"/>
                <a:gd name="connsiteX8" fmla="*/ 466966 w 941119"/>
                <a:gd name="connsiteY8" fmla="*/ 824662 h 921549"/>
                <a:gd name="connsiteX9" fmla="*/ 466201 w 941119"/>
                <a:gd name="connsiteY9" fmla="*/ 815980 h 921549"/>
                <a:gd name="connsiteX10" fmla="*/ 466041 w 941119"/>
                <a:gd name="connsiteY10" fmla="*/ 814468 h 921549"/>
                <a:gd name="connsiteX11" fmla="*/ 464813 w 941119"/>
                <a:gd name="connsiteY11" fmla="*/ 796037 h 921549"/>
                <a:gd name="connsiteX12" fmla="*/ 463176 w 941119"/>
                <a:gd name="connsiteY12" fmla="*/ 781271 h 921549"/>
                <a:gd name="connsiteX13" fmla="*/ 462892 w 941119"/>
                <a:gd name="connsiteY13" fmla="*/ 778727 h 921549"/>
                <a:gd name="connsiteX14" fmla="*/ 461113 w 941119"/>
                <a:gd name="connsiteY14" fmla="*/ 762431 h 921549"/>
                <a:gd name="connsiteX15" fmla="*/ 459992 w 941119"/>
                <a:gd name="connsiteY15" fmla="*/ 753286 h 921549"/>
                <a:gd name="connsiteX16" fmla="*/ 454904 w 941119"/>
                <a:gd name="connsiteY16" fmla="*/ 720890 h 921549"/>
                <a:gd name="connsiteX17" fmla="*/ 445137 w 941119"/>
                <a:gd name="connsiteY17" fmla="*/ 676307 h 921549"/>
                <a:gd name="connsiteX18" fmla="*/ 427524 w 941119"/>
                <a:gd name="connsiteY18" fmla="*/ 625888 h 921549"/>
                <a:gd name="connsiteX19" fmla="*/ 401924 w 941119"/>
                <a:gd name="connsiteY19" fmla="*/ 580256 h 921549"/>
                <a:gd name="connsiteX20" fmla="*/ 385378 w 941119"/>
                <a:gd name="connsiteY20" fmla="*/ 559992 h 921549"/>
                <a:gd name="connsiteX21" fmla="*/ 382372 w 941119"/>
                <a:gd name="connsiteY21" fmla="*/ 556434 h 921549"/>
                <a:gd name="connsiteX22" fmla="*/ 376554 w 941119"/>
                <a:gd name="connsiteY22" fmla="*/ 550635 h 921549"/>
                <a:gd name="connsiteX23" fmla="*/ 374170 w 941119"/>
                <a:gd name="connsiteY23" fmla="*/ 548695 h 921549"/>
                <a:gd name="connsiteX24" fmla="*/ 359404 w 941119"/>
                <a:gd name="connsiteY24" fmla="*/ 535940 h 921549"/>
                <a:gd name="connsiteX25" fmla="*/ 336526 w 941119"/>
                <a:gd name="connsiteY25" fmla="*/ 520302 h 921549"/>
                <a:gd name="connsiteX26" fmla="*/ 281909 w 941119"/>
                <a:gd name="connsiteY26" fmla="*/ 495395 h 921549"/>
                <a:gd name="connsiteX27" fmla="*/ 237966 w 941119"/>
                <a:gd name="connsiteY27" fmla="*/ 482942 h 921549"/>
                <a:gd name="connsiteX28" fmla="*/ 203239 w 941119"/>
                <a:gd name="connsiteY28" fmla="*/ 476199 h 921549"/>
                <a:gd name="connsiteX29" fmla="*/ 171839 w 941119"/>
                <a:gd name="connsiteY29" fmla="*/ 471449 h 921549"/>
                <a:gd name="connsiteX30" fmla="*/ 158585 w 941119"/>
                <a:gd name="connsiteY30" fmla="*/ 470043 h 921549"/>
                <a:gd name="connsiteX31" fmla="*/ 145349 w 941119"/>
                <a:gd name="connsiteY31" fmla="*/ 468496 h 921549"/>
                <a:gd name="connsiteX32" fmla="*/ 142306 w 941119"/>
                <a:gd name="connsiteY32" fmla="*/ 468140 h 921549"/>
                <a:gd name="connsiteX33" fmla="*/ 132611 w 941119"/>
                <a:gd name="connsiteY33" fmla="*/ 467339 h 921549"/>
                <a:gd name="connsiteX34" fmla="*/ 114180 w 941119"/>
                <a:gd name="connsiteY34" fmla="*/ 466023 h 921549"/>
                <a:gd name="connsiteX35" fmla="*/ 107063 w 941119"/>
                <a:gd name="connsiteY35" fmla="*/ 465364 h 921549"/>
                <a:gd name="connsiteX36" fmla="*/ 105533 w 941119"/>
                <a:gd name="connsiteY36" fmla="*/ 465133 h 921549"/>
                <a:gd name="connsiteX37" fmla="*/ 82975 w 941119"/>
                <a:gd name="connsiteY37" fmla="*/ 463977 h 921549"/>
                <a:gd name="connsiteX38" fmla="*/ 67604 w 941119"/>
                <a:gd name="connsiteY38" fmla="*/ 463176 h 921549"/>
                <a:gd name="connsiteX39" fmla="*/ 58887 w 941119"/>
                <a:gd name="connsiteY39" fmla="*/ 462963 h 921549"/>
                <a:gd name="connsiteX40" fmla="*/ 38374 w 941119"/>
                <a:gd name="connsiteY40" fmla="*/ 462073 h 921549"/>
                <a:gd name="connsiteX41" fmla="*/ 34265 w 941119"/>
                <a:gd name="connsiteY41" fmla="*/ 461984 h 921549"/>
                <a:gd name="connsiteX42" fmla="*/ 4892 w 941119"/>
                <a:gd name="connsiteY42" fmla="*/ 461931 h 921549"/>
                <a:gd name="connsiteX43" fmla="*/ 1334 w 941119"/>
                <a:gd name="connsiteY43" fmla="*/ 461344 h 921549"/>
                <a:gd name="connsiteX44" fmla="*/ 4394 w 941119"/>
                <a:gd name="connsiteY44" fmla="*/ 461077 h 921549"/>
                <a:gd name="connsiteX45" fmla="*/ 22416 w 941119"/>
                <a:gd name="connsiteY45" fmla="*/ 460952 h 921549"/>
                <a:gd name="connsiteX46" fmla="*/ 33090 w 941119"/>
                <a:gd name="connsiteY46" fmla="*/ 460205 h 921549"/>
                <a:gd name="connsiteX47" fmla="*/ 37200 w 941119"/>
                <a:gd name="connsiteY47" fmla="*/ 460027 h 921549"/>
                <a:gd name="connsiteX48" fmla="*/ 54688 w 941119"/>
                <a:gd name="connsiteY48" fmla="*/ 460027 h 921549"/>
                <a:gd name="connsiteX49" fmla="*/ 64918 w 941119"/>
                <a:gd name="connsiteY49" fmla="*/ 459334 h 921549"/>
                <a:gd name="connsiteX50" fmla="*/ 74151 w 941119"/>
                <a:gd name="connsiteY50" fmla="*/ 459031 h 921549"/>
                <a:gd name="connsiteX51" fmla="*/ 87992 w 941119"/>
                <a:gd name="connsiteY51" fmla="*/ 458195 h 921549"/>
                <a:gd name="connsiteX52" fmla="*/ 93116 w 941119"/>
                <a:gd name="connsiteY52" fmla="*/ 457999 h 921549"/>
                <a:gd name="connsiteX53" fmla="*/ 105391 w 941119"/>
                <a:gd name="connsiteY53" fmla="*/ 457163 h 921549"/>
                <a:gd name="connsiteX54" fmla="*/ 109501 w 941119"/>
                <a:gd name="connsiteY54" fmla="*/ 456985 h 921549"/>
                <a:gd name="connsiteX55" fmla="*/ 120744 w 941119"/>
                <a:gd name="connsiteY55" fmla="*/ 456131 h 921549"/>
                <a:gd name="connsiteX56" fmla="*/ 124302 w 941119"/>
                <a:gd name="connsiteY56" fmla="*/ 455953 h 921549"/>
                <a:gd name="connsiteX57" fmla="*/ 132468 w 941119"/>
                <a:gd name="connsiteY57" fmla="*/ 455171 h 921549"/>
                <a:gd name="connsiteX58" fmla="*/ 133998 w 941119"/>
                <a:gd name="connsiteY58" fmla="*/ 454993 h 921549"/>
                <a:gd name="connsiteX59" fmla="*/ 149850 w 941119"/>
                <a:gd name="connsiteY59" fmla="*/ 453747 h 921549"/>
                <a:gd name="connsiteX60" fmla="*/ 163050 w 941119"/>
                <a:gd name="connsiteY60" fmla="*/ 452128 h 921549"/>
                <a:gd name="connsiteX61" fmla="*/ 174774 w 941119"/>
                <a:gd name="connsiteY61" fmla="*/ 450794 h 921549"/>
                <a:gd name="connsiteX62" fmla="*/ 193543 w 941119"/>
                <a:gd name="connsiteY62" fmla="*/ 448125 h 921549"/>
                <a:gd name="connsiteX63" fmla="*/ 214251 w 941119"/>
                <a:gd name="connsiteY63" fmla="*/ 444656 h 921549"/>
                <a:gd name="connsiteX64" fmla="*/ 226367 w 941119"/>
                <a:gd name="connsiteY64" fmla="*/ 442450 h 921549"/>
                <a:gd name="connsiteX65" fmla="*/ 281357 w 941119"/>
                <a:gd name="connsiteY65" fmla="*/ 427649 h 921549"/>
                <a:gd name="connsiteX66" fmla="*/ 326634 w 941119"/>
                <a:gd name="connsiteY66" fmla="*/ 408079 h 921549"/>
                <a:gd name="connsiteX67" fmla="*/ 363425 w 941119"/>
                <a:gd name="connsiteY67" fmla="*/ 383724 h 921549"/>
                <a:gd name="connsiteX68" fmla="*/ 387834 w 941119"/>
                <a:gd name="connsiteY68" fmla="*/ 360205 h 921549"/>
                <a:gd name="connsiteX69" fmla="*/ 411708 w 941119"/>
                <a:gd name="connsiteY69" fmla="*/ 327470 h 921549"/>
                <a:gd name="connsiteX70" fmla="*/ 423681 w 941119"/>
                <a:gd name="connsiteY70" fmla="*/ 305321 h 921549"/>
                <a:gd name="connsiteX71" fmla="*/ 440138 w 941119"/>
                <a:gd name="connsiteY71" fmla="*/ 262624 h 921549"/>
                <a:gd name="connsiteX72" fmla="*/ 450527 w 941119"/>
                <a:gd name="connsiteY72" fmla="*/ 222915 h 921549"/>
                <a:gd name="connsiteX73" fmla="*/ 455082 w 941119"/>
                <a:gd name="connsiteY73" fmla="*/ 200286 h 921549"/>
                <a:gd name="connsiteX74" fmla="*/ 458640 w 941119"/>
                <a:gd name="connsiteY74" fmla="*/ 177514 h 921549"/>
                <a:gd name="connsiteX75" fmla="*/ 460419 w 941119"/>
                <a:gd name="connsiteY75" fmla="*/ 166840 h 921549"/>
                <a:gd name="connsiteX76" fmla="*/ 461415 w 941119"/>
                <a:gd name="connsiteY76" fmla="*/ 158176 h 921549"/>
                <a:gd name="connsiteX77" fmla="*/ 462803 w 941119"/>
                <a:gd name="connsiteY77" fmla="*/ 144922 h 921549"/>
                <a:gd name="connsiteX78" fmla="*/ 464422 w 941119"/>
                <a:gd name="connsiteY78" fmla="*/ 130155 h 921549"/>
                <a:gd name="connsiteX79" fmla="*/ 464689 w 941119"/>
                <a:gd name="connsiteY79" fmla="*/ 128643 h 921549"/>
                <a:gd name="connsiteX80" fmla="*/ 465881 w 941119"/>
                <a:gd name="connsiteY80" fmla="*/ 110728 h 921549"/>
                <a:gd name="connsiteX81" fmla="*/ 466557 w 941119"/>
                <a:gd name="connsiteY81" fmla="*/ 104110 h 921549"/>
                <a:gd name="connsiteX82" fmla="*/ 466788 w 941119"/>
                <a:gd name="connsiteY82" fmla="*/ 102580 h 921549"/>
                <a:gd name="connsiteX83" fmla="*/ 467944 w 941119"/>
                <a:gd name="connsiteY83" fmla="*/ 80538 h 921549"/>
                <a:gd name="connsiteX84" fmla="*/ 468674 w 941119"/>
                <a:gd name="connsiteY84" fmla="*/ 69294 h 921549"/>
                <a:gd name="connsiteX85" fmla="*/ 468958 w 941119"/>
                <a:gd name="connsiteY85" fmla="*/ 61075 h 921549"/>
                <a:gd name="connsiteX86" fmla="*/ 469795 w 941119"/>
                <a:gd name="connsiteY86" fmla="*/ 45188 h 921549"/>
                <a:gd name="connsiteX87" fmla="*/ 469919 w 941119"/>
                <a:gd name="connsiteY87" fmla="*/ 41096 h 921549"/>
                <a:gd name="connsiteX88" fmla="*/ 470026 w 941119"/>
                <a:gd name="connsiteY88" fmla="*/ 10230 h 921549"/>
                <a:gd name="connsiteX89" fmla="*/ 471947 w 941119"/>
                <a:gd name="connsiteY89" fmla="*/ 1334 h 921549"/>
                <a:gd name="connsiteX90" fmla="*/ 471947 w 941119"/>
                <a:gd name="connsiteY90" fmla="*/ 5462 h 921549"/>
                <a:gd name="connsiteX91" fmla="*/ 472054 w 941119"/>
                <a:gd name="connsiteY91" fmla="*/ 28589 h 921549"/>
                <a:gd name="connsiteX92" fmla="*/ 472783 w 941119"/>
                <a:gd name="connsiteY92" fmla="*/ 40883 h 921549"/>
                <a:gd name="connsiteX93" fmla="*/ 473068 w 941119"/>
                <a:gd name="connsiteY93" fmla="*/ 51664 h 921549"/>
                <a:gd name="connsiteX94" fmla="*/ 473904 w 941119"/>
                <a:gd name="connsiteY94" fmla="*/ 68067 h 921549"/>
                <a:gd name="connsiteX95" fmla="*/ 474100 w 941119"/>
                <a:gd name="connsiteY95" fmla="*/ 75183 h 921549"/>
                <a:gd name="connsiteX96" fmla="*/ 474900 w 941119"/>
                <a:gd name="connsiteY96" fmla="*/ 86942 h 921549"/>
                <a:gd name="connsiteX97" fmla="*/ 475096 w 941119"/>
                <a:gd name="connsiteY97" fmla="*/ 90500 h 921549"/>
                <a:gd name="connsiteX98" fmla="*/ 475986 w 941119"/>
                <a:gd name="connsiteY98" fmla="*/ 103808 h 921549"/>
                <a:gd name="connsiteX99" fmla="*/ 476146 w 941119"/>
                <a:gd name="connsiteY99" fmla="*/ 108415 h 921549"/>
                <a:gd name="connsiteX100" fmla="*/ 476893 w 941119"/>
                <a:gd name="connsiteY100" fmla="*/ 116065 h 921549"/>
                <a:gd name="connsiteX101" fmla="*/ 477071 w 941119"/>
                <a:gd name="connsiteY101" fmla="*/ 117595 h 921549"/>
                <a:gd name="connsiteX102" fmla="*/ 478316 w 941119"/>
                <a:gd name="connsiteY102" fmla="*/ 134479 h 921549"/>
                <a:gd name="connsiteX103" fmla="*/ 480095 w 941119"/>
                <a:gd name="connsiteY103" fmla="*/ 149227 h 921549"/>
                <a:gd name="connsiteX104" fmla="*/ 481163 w 941119"/>
                <a:gd name="connsiteY104" fmla="*/ 159421 h 921549"/>
                <a:gd name="connsiteX105" fmla="*/ 491339 w 941119"/>
                <a:gd name="connsiteY105" fmla="*/ 221083 h 921549"/>
                <a:gd name="connsiteX106" fmla="*/ 508204 w 941119"/>
                <a:gd name="connsiteY106" fmla="*/ 280290 h 921549"/>
                <a:gd name="connsiteX107" fmla="*/ 538448 w 941119"/>
                <a:gd name="connsiteY107" fmla="*/ 339639 h 921549"/>
                <a:gd name="connsiteX108" fmla="*/ 552556 w 941119"/>
                <a:gd name="connsiteY108" fmla="*/ 357928 h 921549"/>
                <a:gd name="connsiteX109" fmla="*/ 567073 w 941119"/>
                <a:gd name="connsiteY109" fmla="*/ 373210 h 921549"/>
                <a:gd name="connsiteX110" fmla="*/ 587550 w 941119"/>
                <a:gd name="connsiteY110" fmla="*/ 390289 h 921549"/>
                <a:gd name="connsiteX111" fmla="*/ 609077 w 941119"/>
                <a:gd name="connsiteY111" fmla="*/ 404325 h 921549"/>
                <a:gd name="connsiteX112" fmla="*/ 644249 w 941119"/>
                <a:gd name="connsiteY112" fmla="*/ 421297 h 921549"/>
                <a:gd name="connsiteX113" fmla="*/ 694062 w 941119"/>
                <a:gd name="connsiteY113" fmla="*/ 437202 h 921549"/>
                <a:gd name="connsiteX114" fmla="*/ 725106 w 941119"/>
                <a:gd name="connsiteY114" fmla="*/ 444087 h 921549"/>
                <a:gd name="connsiteX115" fmla="*/ 746846 w 941119"/>
                <a:gd name="connsiteY115" fmla="*/ 447645 h 921549"/>
                <a:gd name="connsiteX116" fmla="*/ 771664 w 941119"/>
                <a:gd name="connsiteY116" fmla="*/ 451328 h 921549"/>
                <a:gd name="connsiteX117" fmla="*/ 784936 w 941119"/>
                <a:gd name="connsiteY117" fmla="*/ 452644 h 921549"/>
                <a:gd name="connsiteX118" fmla="*/ 800200 w 941119"/>
                <a:gd name="connsiteY118" fmla="*/ 454423 h 921549"/>
                <a:gd name="connsiteX119" fmla="*/ 804292 w 941119"/>
                <a:gd name="connsiteY119" fmla="*/ 454672 h 921549"/>
                <a:gd name="connsiteX120" fmla="*/ 811408 w 941119"/>
                <a:gd name="connsiteY120" fmla="*/ 455420 h 921549"/>
                <a:gd name="connsiteX121" fmla="*/ 812422 w 941119"/>
                <a:gd name="connsiteY121" fmla="*/ 455580 h 921549"/>
                <a:gd name="connsiteX122" fmla="*/ 830337 w 941119"/>
                <a:gd name="connsiteY122" fmla="*/ 456754 h 921549"/>
                <a:gd name="connsiteX123" fmla="*/ 839535 w 941119"/>
                <a:gd name="connsiteY123" fmla="*/ 457519 h 921549"/>
                <a:gd name="connsiteX124" fmla="*/ 841065 w 941119"/>
                <a:gd name="connsiteY124" fmla="*/ 457697 h 921549"/>
                <a:gd name="connsiteX125" fmla="*/ 870829 w 941119"/>
                <a:gd name="connsiteY125" fmla="*/ 458871 h 921549"/>
                <a:gd name="connsiteX126" fmla="*/ 879510 w 941119"/>
                <a:gd name="connsiteY126" fmla="*/ 459529 h 921549"/>
                <a:gd name="connsiteX127" fmla="*/ 883602 w 941119"/>
                <a:gd name="connsiteY127" fmla="*/ 459778 h 921549"/>
                <a:gd name="connsiteX128" fmla="*/ 900059 w 941119"/>
                <a:gd name="connsiteY128" fmla="*/ 459885 h 921549"/>
                <a:gd name="connsiteX129" fmla="*/ 913384 w 941119"/>
                <a:gd name="connsiteY129" fmla="*/ 460632 h 921549"/>
                <a:gd name="connsiteX130" fmla="*/ 923133 w 941119"/>
                <a:gd name="connsiteY130" fmla="*/ 460846 h 921549"/>
                <a:gd name="connsiteX131" fmla="*/ 940621 w 941119"/>
                <a:gd name="connsiteY131" fmla="*/ 461522 h 921549"/>
                <a:gd name="connsiteX132" fmla="*/ 937561 w 941119"/>
                <a:gd name="connsiteY132" fmla="*/ 461806 h 921549"/>
                <a:gd name="connsiteX133" fmla="*/ 906694 w 941119"/>
                <a:gd name="connsiteY133" fmla="*/ 461949 h 921549"/>
                <a:gd name="connsiteX134" fmla="*/ 900557 w 941119"/>
                <a:gd name="connsiteY134" fmla="*/ 462482 h 921549"/>
                <a:gd name="connsiteX135" fmla="*/ 895967 w 941119"/>
                <a:gd name="connsiteY135" fmla="*/ 462838 h 921549"/>
                <a:gd name="connsiteX136" fmla="*/ 881040 w 941119"/>
                <a:gd name="connsiteY136" fmla="*/ 462945 h 921549"/>
                <a:gd name="connsiteX137" fmla="*/ 870811 w 941119"/>
                <a:gd name="connsiteY137" fmla="*/ 463639 h 921549"/>
                <a:gd name="connsiteX138" fmla="*/ 860546 w 941119"/>
                <a:gd name="connsiteY138" fmla="*/ 463959 h 921549"/>
                <a:gd name="connsiteX139" fmla="*/ 850316 w 941119"/>
                <a:gd name="connsiteY139" fmla="*/ 464688 h 921549"/>
                <a:gd name="connsiteX140" fmla="*/ 844677 w 941119"/>
                <a:gd name="connsiteY140" fmla="*/ 464955 h 921549"/>
                <a:gd name="connsiteX141" fmla="*/ 832401 w 941119"/>
                <a:gd name="connsiteY141" fmla="*/ 465809 h 921549"/>
                <a:gd name="connsiteX142" fmla="*/ 827793 w 941119"/>
                <a:gd name="connsiteY142" fmla="*/ 466005 h 921549"/>
                <a:gd name="connsiteX143" fmla="*/ 818596 w 941119"/>
                <a:gd name="connsiteY143" fmla="*/ 466788 h 921549"/>
                <a:gd name="connsiteX144" fmla="*/ 817066 w 941119"/>
                <a:gd name="connsiteY144" fmla="*/ 466966 h 921549"/>
                <a:gd name="connsiteX145" fmla="*/ 800200 w 941119"/>
                <a:gd name="connsiteY145" fmla="*/ 468264 h 921549"/>
                <a:gd name="connsiteX146" fmla="*/ 785416 w 941119"/>
                <a:gd name="connsiteY146" fmla="*/ 469777 h 921549"/>
                <a:gd name="connsiteX147" fmla="*/ 773194 w 941119"/>
                <a:gd name="connsiteY147" fmla="*/ 471182 h 921549"/>
                <a:gd name="connsiteX148" fmla="*/ 762004 w 941119"/>
                <a:gd name="connsiteY148" fmla="*/ 472481 h 921549"/>
                <a:gd name="connsiteX149" fmla="*/ 751881 w 941119"/>
                <a:gd name="connsiteY149" fmla="*/ 474117 h 921549"/>
                <a:gd name="connsiteX150" fmla="*/ 724075 w 941119"/>
                <a:gd name="connsiteY150" fmla="*/ 478654 h 921549"/>
                <a:gd name="connsiteX151" fmla="*/ 689063 w 941119"/>
                <a:gd name="connsiteY151" fmla="*/ 486606 h 921549"/>
                <a:gd name="connsiteX152" fmla="*/ 637061 w 941119"/>
                <a:gd name="connsiteY152" fmla="*/ 504272 h 921549"/>
                <a:gd name="connsiteX153" fmla="*/ 592069 w 941119"/>
                <a:gd name="connsiteY153" fmla="*/ 528948 h 921549"/>
                <a:gd name="connsiteX154" fmla="*/ 567073 w 941119"/>
                <a:gd name="connsiteY154" fmla="*/ 549531 h 921549"/>
                <a:gd name="connsiteX155" fmla="*/ 560153 w 941119"/>
                <a:gd name="connsiteY155" fmla="*/ 556434 h 921549"/>
                <a:gd name="connsiteX156" fmla="*/ 541312 w 941119"/>
                <a:gd name="connsiteY156" fmla="*/ 578797 h 921549"/>
                <a:gd name="connsiteX157" fmla="*/ 520355 w 941119"/>
                <a:gd name="connsiteY157" fmla="*/ 613524 h 921549"/>
                <a:gd name="connsiteX158" fmla="*/ 507350 w 941119"/>
                <a:gd name="connsiteY158" fmla="*/ 644266 h 921549"/>
                <a:gd name="connsiteX159" fmla="*/ 493314 w 941119"/>
                <a:gd name="connsiteY159" fmla="*/ 692034 h 921549"/>
                <a:gd name="connsiteX160" fmla="*/ 487514 w 941119"/>
                <a:gd name="connsiteY160" fmla="*/ 720143 h 921549"/>
                <a:gd name="connsiteX161" fmla="*/ 483137 w 941119"/>
                <a:gd name="connsiteY161" fmla="*/ 747985 h 921549"/>
                <a:gd name="connsiteX162" fmla="*/ 479971 w 941119"/>
                <a:gd name="connsiteY162" fmla="*/ 771860 h 921549"/>
                <a:gd name="connsiteX163" fmla="*/ 478281 w 941119"/>
                <a:gd name="connsiteY163" fmla="*/ 786092 h 921549"/>
                <a:gd name="connsiteX164" fmla="*/ 476929 w 941119"/>
                <a:gd name="connsiteY164" fmla="*/ 802442 h 921549"/>
                <a:gd name="connsiteX165" fmla="*/ 475310 w 941119"/>
                <a:gd name="connsiteY165" fmla="*/ 822367 h 921549"/>
                <a:gd name="connsiteX166" fmla="*/ 475185 w 941119"/>
                <a:gd name="connsiteY166" fmla="*/ 823381 h 921549"/>
                <a:gd name="connsiteX167" fmla="*/ 474064 w 941119"/>
                <a:gd name="connsiteY167" fmla="*/ 844392 h 921549"/>
                <a:gd name="connsiteX168" fmla="*/ 473246 w 941119"/>
                <a:gd name="connsiteY168" fmla="*/ 859264 h 921549"/>
                <a:gd name="connsiteX169" fmla="*/ 473015 w 941119"/>
                <a:gd name="connsiteY169" fmla="*/ 869014 h 921549"/>
                <a:gd name="connsiteX170" fmla="*/ 472178 w 941119"/>
                <a:gd name="connsiteY170" fmla="*/ 884883 h 921549"/>
                <a:gd name="connsiteX171" fmla="*/ 472036 w 941119"/>
                <a:gd name="connsiteY171" fmla="*/ 888992 h 921549"/>
                <a:gd name="connsiteX172" fmla="*/ 471912 w 941119"/>
                <a:gd name="connsiteY172" fmla="*/ 916265 h 921549"/>
                <a:gd name="connsiteX173" fmla="*/ 471965 w 941119"/>
                <a:gd name="connsiteY173" fmla="*/ 921371 h 921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</a:cxnLst>
              <a:rect l="l" t="t" r="r" b="b"/>
              <a:pathLst>
                <a:path w="941119" h="921549">
                  <a:moveTo>
                    <a:pt x="471965" y="921371"/>
                  </a:moveTo>
                  <a:cubicBezTo>
                    <a:pt x="470378" y="916840"/>
                    <a:pt x="469718" y="912036"/>
                    <a:pt x="470026" y="907245"/>
                  </a:cubicBezTo>
                  <a:cubicBezTo>
                    <a:pt x="470026" y="900396"/>
                    <a:pt x="470026" y="893529"/>
                    <a:pt x="470026" y="886680"/>
                  </a:cubicBezTo>
                  <a:cubicBezTo>
                    <a:pt x="470102" y="882398"/>
                    <a:pt x="469859" y="878115"/>
                    <a:pt x="469296" y="873871"/>
                  </a:cubicBezTo>
                  <a:cubicBezTo>
                    <a:pt x="468951" y="870115"/>
                    <a:pt x="468857" y="866342"/>
                    <a:pt x="469012" y="862574"/>
                  </a:cubicBezTo>
                  <a:cubicBezTo>
                    <a:pt x="469012" y="858126"/>
                    <a:pt x="469279" y="853678"/>
                    <a:pt x="468211" y="849266"/>
                  </a:cubicBezTo>
                  <a:cubicBezTo>
                    <a:pt x="468003" y="847907"/>
                    <a:pt x="467937" y="846530"/>
                    <a:pt x="468016" y="845157"/>
                  </a:cubicBezTo>
                  <a:cubicBezTo>
                    <a:pt x="467891" y="840211"/>
                    <a:pt x="468229" y="835229"/>
                    <a:pt x="467144" y="830301"/>
                  </a:cubicBezTo>
                  <a:cubicBezTo>
                    <a:pt x="466896" y="828432"/>
                    <a:pt x="466838" y="826542"/>
                    <a:pt x="466966" y="824662"/>
                  </a:cubicBezTo>
                  <a:cubicBezTo>
                    <a:pt x="467130" y="821746"/>
                    <a:pt x="466872" y="818823"/>
                    <a:pt x="466201" y="815980"/>
                  </a:cubicBezTo>
                  <a:cubicBezTo>
                    <a:pt x="466059" y="815489"/>
                    <a:pt x="466005" y="814977"/>
                    <a:pt x="466041" y="814468"/>
                  </a:cubicBezTo>
                  <a:cubicBezTo>
                    <a:pt x="466414" y="808277"/>
                    <a:pt x="465027" y="802192"/>
                    <a:pt x="464813" y="796037"/>
                  </a:cubicBezTo>
                  <a:cubicBezTo>
                    <a:pt x="464635" y="791091"/>
                    <a:pt x="463746" y="786199"/>
                    <a:pt x="463176" y="781271"/>
                  </a:cubicBezTo>
                  <a:cubicBezTo>
                    <a:pt x="463038" y="780428"/>
                    <a:pt x="462943" y="779579"/>
                    <a:pt x="462892" y="778727"/>
                  </a:cubicBezTo>
                  <a:cubicBezTo>
                    <a:pt x="462629" y="773263"/>
                    <a:pt x="462034" y="767821"/>
                    <a:pt x="461113" y="762431"/>
                  </a:cubicBezTo>
                  <a:cubicBezTo>
                    <a:pt x="460686" y="759388"/>
                    <a:pt x="460401" y="756329"/>
                    <a:pt x="459992" y="753286"/>
                  </a:cubicBezTo>
                  <a:cubicBezTo>
                    <a:pt x="458498" y="742452"/>
                    <a:pt x="456754" y="731671"/>
                    <a:pt x="454904" y="720890"/>
                  </a:cubicBezTo>
                  <a:cubicBezTo>
                    <a:pt x="452420" y="705871"/>
                    <a:pt x="449159" y="690989"/>
                    <a:pt x="445137" y="676307"/>
                  </a:cubicBezTo>
                  <a:cubicBezTo>
                    <a:pt x="440458" y="659107"/>
                    <a:pt x="434573" y="642259"/>
                    <a:pt x="427524" y="625888"/>
                  </a:cubicBezTo>
                  <a:cubicBezTo>
                    <a:pt x="420559" y="609848"/>
                    <a:pt x="411982" y="594559"/>
                    <a:pt x="401924" y="580256"/>
                  </a:cubicBezTo>
                  <a:cubicBezTo>
                    <a:pt x="396960" y="573068"/>
                    <a:pt x="391427" y="566292"/>
                    <a:pt x="385378" y="559992"/>
                  </a:cubicBezTo>
                  <a:cubicBezTo>
                    <a:pt x="384293" y="558889"/>
                    <a:pt x="383333" y="557680"/>
                    <a:pt x="382372" y="556434"/>
                  </a:cubicBezTo>
                  <a:cubicBezTo>
                    <a:pt x="380666" y="554280"/>
                    <a:pt x="378714" y="552333"/>
                    <a:pt x="376554" y="550635"/>
                  </a:cubicBezTo>
                  <a:cubicBezTo>
                    <a:pt x="375722" y="550037"/>
                    <a:pt x="374925" y="549389"/>
                    <a:pt x="374170" y="548695"/>
                  </a:cubicBezTo>
                  <a:cubicBezTo>
                    <a:pt x="369525" y="544134"/>
                    <a:pt x="364594" y="539873"/>
                    <a:pt x="359404" y="535940"/>
                  </a:cubicBezTo>
                  <a:cubicBezTo>
                    <a:pt x="352144" y="530209"/>
                    <a:pt x="344501" y="524984"/>
                    <a:pt x="336526" y="520302"/>
                  </a:cubicBezTo>
                  <a:cubicBezTo>
                    <a:pt x="319182" y="510227"/>
                    <a:pt x="300888" y="501885"/>
                    <a:pt x="281909" y="495395"/>
                  </a:cubicBezTo>
                  <a:cubicBezTo>
                    <a:pt x="267490" y="490476"/>
                    <a:pt x="252821" y="486320"/>
                    <a:pt x="237966" y="482942"/>
                  </a:cubicBezTo>
                  <a:cubicBezTo>
                    <a:pt x="226473" y="480291"/>
                    <a:pt x="214927" y="477853"/>
                    <a:pt x="203239" y="476199"/>
                  </a:cubicBezTo>
                  <a:cubicBezTo>
                    <a:pt x="192760" y="474722"/>
                    <a:pt x="182335" y="472641"/>
                    <a:pt x="171839" y="471449"/>
                  </a:cubicBezTo>
                  <a:cubicBezTo>
                    <a:pt x="167444" y="470933"/>
                    <a:pt x="162943" y="470239"/>
                    <a:pt x="158585" y="470043"/>
                  </a:cubicBezTo>
                  <a:cubicBezTo>
                    <a:pt x="154226" y="469848"/>
                    <a:pt x="149690" y="469047"/>
                    <a:pt x="145349" y="468496"/>
                  </a:cubicBezTo>
                  <a:cubicBezTo>
                    <a:pt x="144341" y="468325"/>
                    <a:pt x="143326" y="468206"/>
                    <a:pt x="142306" y="468140"/>
                  </a:cubicBezTo>
                  <a:cubicBezTo>
                    <a:pt x="139033" y="468140"/>
                    <a:pt x="135795" y="467410"/>
                    <a:pt x="132611" y="467339"/>
                  </a:cubicBezTo>
                  <a:cubicBezTo>
                    <a:pt x="126420" y="467197"/>
                    <a:pt x="120353" y="465863"/>
                    <a:pt x="114180" y="466023"/>
                  </a:cubicBezTo>
                  <a:cubicBezTo>
                    <a:pt x="111788" y="466194"/>
                    <a:pt x="109383" y="465971"/>
                    <a:pt x="107063" y="465364"/>
                  </a:cubicBezTo>
                  <a:cubicBezTo>
                    <a:pt x="106570" y="465201"/>
                    <a:pt x="106053" y="465123"/>
                    <a:pt x="105533" y="465133"/>
                  </a:cubicBezTo>
                  <a:cubicBezTo>
                    <a:pt x="97972" y="465489"/>
                    <a:pt x="90518" y="464101"/>
                    <a:pt x="82975" y="463977"/>
                  </a:cubicBezTo>
                  <a:cubicBezTo>
                    <a:pt x="77838" y="464155"/>
                    <a:pt x="72695" y="463886"/>
                    <a:pt x="67604" y="463176"/>
                  </a:cubicBezTo>
                  <a:cubicBezTo>
                    <a:pt x="64708" y="462883"/>
                    <a:pt x="61794" y="462812"/>
                    <a:pt x="58887" y="462963"/>
                  </a:cubicBezTo>
                  <a:cubicBezTo>
                    <a:pt x="52037" y="462767"/>
                    <a:pt x="45170" y="463425"/>
                    <a:pt x="38374" y="462073"/>
                  </a:cubicBezTo>
                  <a:cubicBezTo>
                    <a:pt x="37010" y="461918"/>
                    <a:pt x="35634" y="461888"/>
                    <a:pt x="34265" y="461984"/>
                  </a:cubicBezTo>
                  <a:lnTo>
                    <a:pt x="4892" y="461931"/>
                  </a:lnTo>
                  <a:cubicBezTo>
                    <a:pt x="3677" y="462016"/>
                    <a:pt x="2458" y="461815"/>
                    <a:pt x="1334" y="461344"/>
                  </a:cubicBezTo>
                  <a:cubicBezTo>
                    <a:pt x="2348" y="461255"/>
                    <a:pt x="3380" y="461095"/>
                    <a:pt x="4394" y="461077"/>
                  </a:cubicBezTo>
                  <a:lnTo>
                    <a:pt x="22416" y="460952"/>
                  </a:lnTo>
                  <a:cubicBezTo>
                    <a:pt x="25991" y="461127"/>
                    <a:pt x="29574" y="460876"/>
                    <a:pt x="33090" y="460205"/>
                  </a:cubicBezTo>
                  <a:cubicBezTo>
                    <a:pt x="34449" y="459994"/>
                    <a:pt x="35828" y="459935"/>
                    <a:pt x="37200" y="460027"/>
                  </a:cubicBezTo>
                  <a:cubicBezTo>
                    <a:pt x="43035" y="460027"/>
                    <a:pt x="48853" y="460027"/>
                    <a:pt x="54688" y="460027"/>
                  </a:cubicBezTo>
                  <a:cubicBezTo>
                    <a:pt x="58111" y="460079"/>
                    <a:pt x="61533" y="459848"/>
                    <a:pt x="64918" y="459334"/>
                  </a:cubicBezTo>
                  <a:cubicBezTo>
                    <a:pt x="67984" y="459010"/>
                    <a:pt x="71070" y="458908"/>
                    <a:pt x="74151" y="459031"/>
                  </a:cubicBezTo>
                  <a:cubicBezTo>
                    <a:pt x="78781" y="459232"/>
                    <a:pt x="83420" y="458953"/>
                    <a:pt x="87992" y="458195"/>
                  </a:cubicBezTo>
                  <a:cubicBezTo>
                    <a:pt x="89689" y="457960"/>
                    <a:pt x="91405" y="457894"/>
                    <a:pt x="93116" y="457999"/>
                  </a:cubicBezTo>
                  <a:cubicBezTo>
                    <a:pt x="97226" y="458202"/>
                    <a:pt x="101346" y="457921"/>
                    <a:pt x="105391" y="457163"/>
                  </a:cubicBezTo>
                  <a:cubicBezTo>
                    <a:pt x="106750" y="456951"/>
                    <a:pt x="108129" y="456891"/>
                    <a:pt x="109501" y="456985"/>
                  </a:cubicBezTo>
                  <a:cubicBezTo>
                    <a:pt x="113269" y="457163"/>
                    <a:pt x="117046" y="456877"/>
                    <a:pt x="120744" y="456131"/>
                  </a:cubicBezTo>
                  <a:cubicBezTo>
                    <a:pt x="121919" y="455930"/>
                    <a:pt x="123113" y="455870"/>
                    <a:pt x="124302" y="455953"/>
                  </a:cubicBezTo>
                  <a:cubicBezTo>
                    <a:pt x="127048" y="456103"/>
                    <a:pt x="129801" y="455839"/>
                    <a:pt x="132468" y="455171"/>
                  </a:cubicBezTo>
                  <a:cubicBezTo>
                    <a:pt x="132964" y="455021"/>
                    <a:pt x="133482" y="454962"/>
                    <a:pt x="133998" y="454993"/>
                  </a:cubicBezTo>
                  <a:cubicBezTo>
                    <a:pt x="139335" y="455384"/>
                    <a:pt x="144530" y="453907"/>
                    <a:pt x="149850" y="453747"/>
                  </a:cubicBezTo>
                  <a:cubicBezTo>
                    <a:pt x="154262" y="453623"/>
                    <a:pt x="158745" y="452680"/>
                    <a:pt x="163050" y="452128"/>
                  </a:cubicBezTo>
                  <a:cubicBezTo>
                    <a:pt x="166964" y="451648"/>
                    <a:pt x="170878" y="451310"/>
                    <a:pt x="174774" y="450794"/>
                  </a:cubicBezTo>
                  <a:cubicBezTo>
                    <a:pt x="181036" y="449940"/>
                    <a:pt x="187228" y="448926"/>
                    <a:pt x="193543" y="448125"/>
                  </a:cubicBezTo>
                  <a:cubicBezTo>
                    <a:pt x="200499" y="447254"/>
                    <a:pt x="207384" y="445973"/>
                    <a:pt x="214251" y="444656"/>
                  </a:cubicBezTo>
                  <a:cubicBezTo>
                    <a:pt x="218290" y="443874"/>
                    <a:pt x="222364" y="443322"/>
                    <a:pt x="226367" y="442450"/>
                  </a:cubicBezTo>
                  <a:cubicBezTo>
                    <a:pt x="244963" y="438563"/>
                    <a:pt x="263323" y="433621"/>
                    <a:pt x="281357" y="427649"/>
                  </a:cubicBezTo>
                  <a:cubicBezTo>
                    <a:pt x="296960" y="422374"/>
                    <a:pt x="312103" y="415829"/>
                    <a:pt x="326634" y="408079"/>
                  </a:cubicBezTo>
                  <a:cubicBezTo>
                    <a:pt x="339643" y="401148"/>
                    <a:pt x="351963" y="392993"/>
                    <a:pt x="363425" y="383724"/>
                  </a:cubicBezTo>
                  <a:cubicBezTo>
                    <a:pt x="372173" y="376544"/>
                    <a:pt x="380335" y="368680"/>
                    <a:pt x="387834" y="360205"/>
                  </a:cubicBezTo>
                  <a:cubicBezTo>
                    <a:pt x="396875" y="350126"/>
                    <a:pt x="404875" y="339159"/>
                    <a:pt x="411708" y="327470"/>
                  </a:cubicBezTo>
                  <a:cubicBezTo>
                    <a:pt x="415925" y="320212"/>
                    <a:pt x="420195" y="312971"/>
                    <a:pt x="423681" y="305321"/>
                  </a:cubicBezTo>
                  <a:cubicBezTo>
                    <a:pt x="430088" y="291460"/>
                    <a:pt x="435585" y="277198"/>
                    <a:pt x="440138" y="262624"/>
                  </a:cubicBezTo>
                  <a:cubicBezTo>
                    <a:pt x="444158" y="249530"/>
                    <a:pt x="447699" y="236329"/>
                    <a:pt x="450527" y="222915"/>
                  </a:cubicBezTo>
                  <a:cubicBezTo>
                    <a:pt x="452129" y="215390"/>
                    <a:pt x="453801" y="207882"/>
                    <a:pt x="455082" y="200286"/>
                  </a:cubicBezTo>
                  <a:cubicBezTo>
                    <a:pt x="456363" y="192689"/>
                    <a:pt x="457448" y="185110"/>
                    <a:pt x="458640" y="177514"/>
                  </a:cubicBezTo>
                  <a:cubicBezTo>
                    <a:pt x="459191" y="173956"/>
                    <a:pt x="459743" y="170398"/>
                    <a:pt x="460419" y="166840"/>
                  </a:cubicBezTo>
                  <a:cubicBezTo>
                    <a:pt x="460917" y="163975"/>
                    <a:pt x="460881" y="161058"/>
                    <a:pt x="461415" y="158176"/>
                  </a:cubicBezTo>
                  <a:cubicBezTo>
                    <a:pt x="462234" y="153817"/>
                    <a:pt x="462340" y="149280"/>
                    <a:pt x="462803" y="144922"/>
                  </a:cubicBezTo>
                  <a:cubicBezTo>
                    <a:pt x="463319" y="139994"/>
                    <a:pt x="463870" y="135083"/>
                    <a:pt x="464422" y="130155"/>
                  </a:cubicBezTo>
                  <a:cubicBezTo>
                    <a:pt x="464562" y="129662"/>
                    <a:pt x="464651" y="129155"/>
                    <a:pt x="464689" y="128643"/>
                  </a:cubicBezTo>
                  <a:cubicBezTo>
                    <a:pt x="464368" y="122630"/>
                    <a:pt x="466005" y="116741"/>
                    <a:pt x="465881" y="110728"/>
                  </a:cubicBezTo>
                  <a:cubicBezTo>
                    <a:pt x="465758" y="108500"/>
                    <a:pt x="465987" y="106267"/>
                    <a:pt x="466557" y="104110"/>
                  </a:cubicBezTo>
                  <a:cubicBezTo>
                    <a:pt x="466720" y="103617"/>
                    <a:pt x="466799" y="103100"/>
                    <a:pt x="466788" y="102580"/>
                  </a:cubicBezTo>
                  <a:cubicBezTo>
                    <a:pt x="466397" y="95197"/>
                    <a:pt x="467998" y="87921"/>
                    <a:pt x="467944" y="80538"/>
                  </a:cubicBezTo>
                  <a:cubicBezTo>
                    <a:pt x="467823" y="76775"/>
                    <a:pt x="468069" y="73010"/>
                    <a:pt x="468674" y="69294"/>
                  </a:cubicBezTo>
                  <a:cubicBezTo>
                    <a:pt x="468983" y="66566"/>
                    <a:pt x="469078" y="63818"/>
                    <a:pt x="468958" y="61075"/>
                  </a:cubicBezTo>
                  <a:cubicBezTo>
                    <a:pt x="469101" y="55738"/>
                    <a:pt x="468585" y="50401"/>
                    <a:pt x="469795" y="45188"/>
                  </a:cubicBezTo>
                  <a:cubicBezTo>
                    <a:pt x="469988" y="43833"/>
                    <a:pt x="470029" y="42460"/>
                    <a:pt x="469919" y="41096"/>
                  </a:cubicBezTo>
                  <a:cubicBezTo>
                    <a:pt x="469919" y="30795"/>
                    <a:pt x="470079" y="20512"/>
                    <a:pt x="470026" y="10230"/>
                  </a:cubicBezTo>
                  <a:cubicBezTo>
                    <a:pt x="470088" y="7168"/>
                    <a:pt x="470741" y="4148"/>
                    <a:pt x="471947" y="1334"/>
                  </a:cubicBezTo>
                  <a:lnTo>
                    <a:pt x="471947" y="5462"/>
                  </a:lnTo>
                  <a:cubicBezTo>
                    <a:pt x="471947" y="13183"/>
                    <a:pt x="471947" y="20886"/>
                    <a:pt x="472054" y="28589"/>
                  </a:cubicBezTo>
                  <a:cubicBezTo>
                    <a:pt x="471995" y="32700"/>
                    <a:pt x="472239" y="36808"/>
                    <a:pt x="472783" y="40883"/>
                  </a:cubicBezTo>
                  <a:cubicBezTo>
                    <a:pt x="473128" y="44465"/>
                    <a:pt x="473223" y="48068"/>
                    <a:pt x="473068" y="51664"/>
                  </a:cubicBezTo>
                  <a:cubicBezTo>
                    <a:pt x="473193" y="57143"/>
                    <a:pt x="472819" y="62605"/>
                    <a:pt x="473904" y="68067"/>
                  </a:cubicBezTo>
                  <a:cubicBezTo>
                    <a:pt x="474171" y="70429"/>
                    <a:pt x="474237" y="72809"/>
                    <a:pt x="474100" y="75183"/>
                  </a:cubicBezTo>
                  <a:cubicBezTo>
                    <a:pt x="473904" y="79121"/>
                    <a:pt x="474173" y="83068"/>
                    <a:pt x="474900" y="86942"/>
                  </a:cubicBezTo>
                  <a:cubicBezTo>
                    <a:pt x="475098" y="88117"/>
                    <a:pt x="475164" y="89311"/>
                    <a:pt x="475096" y="90500"/>
                  </a:cubicBezTo>
                  <a:cubicBezTo>
                    <a:pt x="474922" y="94955"/>
                    <a:pt x="475219" y="99416"/>
                    <a:pt x="475986" y="103808"/>
                  </a:cubicBezTo>
                  <a:cubicBezTo>
                    <a:pt x="476210" y="105333"/>
                    <a:pt x="476263" y="106878"/>
                    <a:pt x="476146" y="108415"/>
                  </a:cubicBezTo>
                  <a:cubicBezTo>
                    <a:pt x="476012" y="110988"/>
                    <a:pt x="476263" y="113567"/>
                    <a:pt x="476893" y="116065"/>
                  </a:cubicBezTo>
                  <a:cubicBezTo>
                    <a:pt x="477041" y="116561"/>
                    <a:pt x="477101" y="117079"/>
                    <a:pt x="477071" y="117595"/>
                  </a:cubicBezTo>
                  <a:cubicBezTo>
                    <a:pt x="476715" y="123271"/>
                    <a:pt x="478085" y="128821"/>
                    <a:pt x="478316" y="134479"/>
                  </a:cubicBezTo>
                  <a:cubicBezTo>
                    <a:pt x="478530" y="139407"/>
                    <a:pt x="479455" y="144299"/>
                    <a:pt x="480095" y="149227"/>
                  </a:cubicBezTo>
                  <a:cubicBezTo>
                    <a:pt x="480487" y="152607"/>
                    <a:pt x="480771" y="156023"/>
                    <a:pt x="481163" y="159421"/>
                  </a:cubicBezTo>
                  <a:cubicBezTo>
                    <a:pt x="483600" y="180129"/>
                    <a:pt x="487123" y="200659"/>
                    <a:pt x="491339" y="221083"/>
                  </a:cubicBezTo>
                  <a:cubicBezTo>
                    <a:pt x="495486" y="241209"/>
                    <a:pt x="501124" y="260999"/>
                    <a:pt x="508204" y="280290"/>
                  </a:cubicBezTo>
                  <a:cubicBezTo>
                    <a:pt x="515675" y="301299"/>
                    <a:pt x="525842" y="321247"/>
                    <a:pt x="538448" y="339639"/>
                  </a:cubicBezTo>
                  <a:cubicBezTo>
                    <a:pt x="542878" y="345955"/>
                    <a:pt x="547521" y="352092"/>
                    <a:pt x="552556" y="357928"/>
                  </a:cubicBezTo>
                  <a:cubicBezTo>
                    <a:pt x="557146" y="363265"/>
                    <a:pt x="562092" y="368246"/>
                    <a:pt x="567073" y="373210"/>
                  </a:cubicBezTo>
                  <a:cubicBezTo>
                    <a:pt x="573448" y="379424"/>
                    <a:pt x="580293" y="385133"/>
                    <a:pt x="587550" y="390289"/>
                  </a:cubicBezTo>
                  <a:cubicBezTo>
                    <a:pt x="594471" y="395341"/>
                    <a:pt x="601694" y="399949"/>
                    <a:pt x="609077" y="404325"/>
                  </a:cubicBezTo>
                  <a:cubicBezTo>
                    <a:pt x="620349" y="410876"/>
                    <a:pt x="632106" y="416549"/>
                    <a:pt x="644249" y="421297"/>
                  </a:cubicBezTo>
                  <a:cubicBezTo>
                    <a:pt x="660441" y="427810"/>
                    <a:pt x="677090" y="433128"/>
                    <a:pt x="694062" y="437202"/>
                  </a:cubicBezTo>
                  <a:cubicBezTo>
                    <a:pt x="704363" y="439657"/>
                    <a:pt x="714681" y="442148"/>
                    <a:pt x="725106" y="444087"/>
                  </a:cubicBezTo>
                  <a:cubicBezTo>
                    <a:pt x="732312" y="445439"/>
                    <a:pt x="739517" y="446898"/>
                    <a:pt x="746846" y="447645"/>
                  </a:cubicBezTo>
                  <a:cubicBezTo>
                    <a:pt x="755155" y="448570"/>
                    <a:pt x="763392" y="450171"/>
                    <a:pt x="771664" y="451328"/>
                  </a:cubicBezTo>
                  <a:cubicBezTo>
                    <a:pt x="776076" y="451933"/>
                    <a:pt x="780560" y="452164"/>
                    <a:pt x="784936" y="452644"/>
                  </a:cubicBezTo>
                  <a:cubicBezTo>
                    <a:pt x="790024" y="453178"/>
                    <a:pt x="795112" y="453836"/>
                    <a:pt x="800200" y="454423"/>
                  </a:cubicBezTo>
                  <a:cubicBezTo>
                    <a:pt x="801552" y="454566"/>
                    <a:pt x="802922" y="454655"/>
                    <a:pt x="804292" y="454672"/>
                  </a:cubicBezTo>
                  <a:cubicBezTo>
                    <a:pt x="806689" y="454575"/>
                    <a:pt x="809085" y="454827"/>
                    <a:pt x="811408" y="455420"/>
                  </a:cubicBezTo>
                  <a:cubicBezTo>
                    <a:pt x="811734" y="455535"/>
                    <a:pt x="812077" y="455589"/>
                    <a:pt x="812422" y="455580"/>
                  </a:cubicBezTo>
                  <a:cubicBezTo>
                    <a:pt x="818453" y="455242"/>
                    <a:pt x="824342" y="456683"/>
                    <a:pt x="830337" y="456754"/>
                  </a:cubicBezTo>
                  <a:cubicBezTo>
                    <a:pt x="833424" y="456581"/>
                    <a:pt x="836520" y="456838"/>
                    <a:pt x="839535" y="457519"/>
                  </a:cubicBezTo>
                  <a:cubicBezTo>
                    <a:pt x="840031" y="457667"/>
                    <a:pt x="840549" y="457727"/>
                    <a:pt x="841065" y="457697"/>
                  </a:cubicBezTo>
                  <a:cubicBezTo>
                    <a:pt x="851010" y="457305"/>
                    <a:pt x="860866" y="459280"/>
                    <a:pt x="870829" y="458871"/>
                  </a:cubicBezTo>
                  <a:cubicBezTo>
                    <a:pt x="873739" y="458656"/>
                    <a:pt x="876666" y="458876"/>
                    <a:pt x="879510" y="459529"/>
                  </a:cubicBezTo>
                  <a:cubicBezTo>
                    <a:pt x="880859" y="459773"/>
                    <a:pt x="882232" y="459857"/>
                    <a:pt x="883602" y="459778"/>
                  </a:cubicBezTo>
                  <a:cubicBezTo>
                    <a:pt x="889082" y="459778"/>
                    <a:pt x="894579" y="459778"/>
                    <a:pt x="900059" y="459885"/>
                  </a:cubicBezTo>
                  <a:cubicBezTo>
                    <a:pt x="904513" y="459778"/>
                    <a:pt x="908970" y="460029"/>
                    <a:pt x="913384" y="460632"/>
                  </a:cubicBezTo>
                  <a:cubicBezTo>
                    <a:pt x="916621" y="460979"/>
                    <a:pt x="919883" y="461052"/>
                    <a:pt x="923133" y="460846"/>
                  </a:cubicBezTo>
                  <a:cubicBezTo>
                    <a:pt x="928970" y="460760"/>
                    <a:pt x="934807" y="460986"/>
                    <a:pt x="940621" y="461522"/>
                  </a:cubicBezTo>
                  <a:cubicBezTo>
                    <a:pt x="939589" y="461629"/>
                    <a:pt x="938575" y="461789"/>
                    <a:pt x="937561" y="461806"/>
                  </a:cubicBezTo>
                  <a:lnTo>
                    <a:pt x="906694" y="461949"/>
                  </a:lnTo>
                  <a:cubicBezTo>
                    <a:pt x="904636" y="461913"/>
                    <a:pt x="902578" y="462093"/>
                    <a:pt x="900557" y="462482"/>
                  </a:cubicBezTo>
                  <a:cubicBezTo>
                    <a:pt x="899043" y="462762"/>
                    <a:pt x="897506" y="462881"/>
                    <a:pt x="895967" y="462838"/>
                  </a:cubicBezTo>
                  <a:cubicBezTo>
                    <a:pt x="890985" y="462838"/>
                    <a:pt x="886022" y="462838"/>
                    <a:pt x="881040" y="462945"/>
                  </a:cubicBezTo>
                  <a:cubicBezTo>
                    <a:pt x="877618" y="462927"/>
                    <a:pt x="874200" y="463160"/>
                    <a:pt x="870811" y="463639"/>
                  </a:cubicBezTo>
                  <a:cubicBezTo>
                    <a:pt x="867400" y="463968"/>
                    <a:pt x="863970" y="464076"/>
                    <a:pt x="860546" y="463959"/>
                  </a:cubicBezTo>
                  <a:cubicBezTo>
                    <a:pt x="857119" y="463838"/>
                    <a:pt x="853691" y="464082"/>
                    <a:pt x="850316" y="464688"/>
                  </a:cubicBezTo>
                  <a:cubicBezTo>
                    <a:pt x="848450" y="464966"/>
                    <a:pt x="846561" y="465055"/>
                    <a:pt x="844677" y="464955"/>
                  </a:cubicBezTo>
                  <a:cubicBezTo>
                    <a:pt x="840565" y="464795"/>
                    <a:pt x="836450" y="465082"/>
                    <a:pt x="832401" y="465809"/>
                  </a:cubicBezTo>
                  <a:cubicBezTo>
                    <a:pt x="830876" y="466035"/>
                    <a:pt x="829332" y="466101"/>
                    <a:pt x="827793" y="466005"/>
                  </a:cubicBezTo>
                  <a:cubicBezTo>
                    <a:pt x="824707" y="465829"/>
                    <a:pt x="821609" y="466092"/>
                    <a:pt x="818596" y="466788"/>
                  </a:cubicBezTo>
                  <a:cubicBezTo>
                    <a:pt x="818101" y="466944"/>
                    <a:pt x="817582" y="467005"/>
                    <a:pt x="817066" y="466966"/>
                  </a:cubicBezTo>
                  <a:cubicBezTo>
                    <a:pt x="811391" y="466539"/>
                    <a:pt x="805787" y="467695"/>
                    <a:pt x="800200" y="468264"/>
                  </a:cubicBezTo>
                  <a:cubicBezTo>
                    <a:pt x="795290" y="468762"/>
                    <a:pt x="790327" y="469065"/>
                    <a:pt x="785416" y="469777"/>
                  </a:cubicBezTo>
                  <a:cubicBezTo>
                    <a:pt x="781378" y="470364"/>
                    <a:pt x="777286" y="470862"/>
                    <a:pt x="773194" y="471182"/>
                  </a:cubicBezTo>
                  <a:cubicBezTo>
                    <a:pt x="769458" y="471484"/>
                    <a:pt x="765722" y="471965"/>
                    <a:pt x="762004" y="472481"/>
                  </a:cubicBezTo>
                  <a:cubicBezTo>
                    <a:pt x="758624" y="472943"/>
                    <a:pt x="755279" y="473762"/>
                    <a:pt x="751881" y="474117"/>
                  </a:cubicBezTo>
                  <a:cubicBezTo>
                    <a:pt x="742541" y="475149"/>
                    <a:pt x="733308" y="476928"/>
                    <a:pt x="724075" y="478654"/>
                  </a:cubicBezTo>
                  <a:cubicBezTo>
                    <a:pt x="712315" y="480860"/>
                    <a:pt x="700609" y="483493"/>
                    <a:pt x="689063" y="486606"/>
                  </a:cubicBezTo>
                  <a:cubicBezTo>
                    <a:pt x="671320" y="491214"/>
                    <a:pt x="653939" y="497119"/>
                    <a:pt x="637061" y="504272"/>
                  </a:cubicBezTo>
                  <a:cubicBezTo>
                    <a:pt x="621276" y="510972"/>
                    <a:pt x="606203" y="519240"/>
                    <a:pt x="592069" y="528948"/>
                  </a:cubicBezTo>
                  <a:cubicBezTo>
                    <a:pt x="583147" y="535061"/>
                    <a:pt x="574784" y="541947"/>
                    <a:pt x="567073" y="549531"/>
                  </a:cubicBezTo>
                  <a:cubicBezTo>
                    <a:pt x="564778" y="551844"/>
                    <a:pt x="562483" y="554157"/>
                    <a:pt x="560153" y="556434"/>
                  </a:cubicBezTo>
                  <a:cubicBezTo>
                    <a:pt x="553214" y="563307"/>
                    <a:pt x="546908" y="570791"/>
                    <a:pt x="541312" y="578797"/>
                  </a:cubicBezTo>
                  <a:cubicBezTo>
                    <a:pt x="533346" y="589752"/>
                    <a:pt x="526335" y="601369"/>
                    <a:pt x="520355" y="613524"/>
                  </a:cubicBezTo>
                  <a:cubicBezTo>
                    <a:pt x="515516" y="623558"/>
                    <a:pt x="511181" y="633805"/>
                    <a:pt x="507350" y="644266"/>
                  </a:cubicBezTo>
                  <a:cubicBezTo>
                    <a:pt x="501720" y="659893"/>
                    <a:pt x="497032" y="675844"/>
                    <a:pt x="493314" y="692034"/>
                  </a:cubicBezTo>
                  <a:cubicBezTo>
                    <a:pt x="491143" y="701356"/>
                    <a:pt x="489275" y="710749"/>
                    <a:pt x="487514" y="720143"/>
                  </a:cubicBezTo>
                  <a:cubicBezTo>
                    <a:pt x="485753" y="729536"/>
                    <a:pt x="484383" y="738663"/>
                    <a:pt x="483137" y="747985"/>
                  </a:cubicBezTo>
                  <a:cubicBezTo>
                    <a:pt x="482088" y="755937"/>
                    <a:pt x="481163" y="763996"/>
                    <a:pt x="479971" y="771860"/>
                  </a:cubicBezTo>
                  <a:cubicBezTo>
                    <a:pt x="479259" y="776592"/>
                    <a:pt x="479811" y="781467"/>
                    <a:pt x="478281" y="786092"/>
                  </a:cubicBezTo>
                  <a:cubicBezTo>
                    <a:pt x="478241" y="791568"/>
                    <a:pt x="477788" y="797033"/>
                    <a:pt x="476929" y="802442"/>
                  </a:cubicBezTo>
                  <a:cubicBezTo>
                    <a:pt x="476253" y="809077"/>
                    <a:pt x="476733" y="815802"/>
                    <a:pt x="475310" y="822367"/>
                  </a:cubicBezTo>
                  <a:cubicBezTo>
                    <a:pt x="475233" y="822700"/>
                    <a:pt x="475192" y="823039"/>
                    <a:pt x="475185" y="823381"/>
                  </a:cubicBezTo>
                  <a:cubicBezTo>
                    <a:pt x="475452" y="830497"/>
                    <a:pt x="474349" y="837400"/>
                    <a:pt x="474064" y="844392"/>
                  </a:cubicBezTo>
                  <a:cubicBezTo>
                    <a:pt x="474128" y="849362"/>
                    <a:pt x="473856" y="854331"/>
                    <a:pt x="473246" y="859264"/>
                  </a:cubicBezTo>
                  <a:cubicBezTo>
                    <a:pt x="472927" y="862504"/>
                    <a:pt x="472851" y="865763"/>
                    <a:pt x="473015" y="869014"/>
                  </a:cubicBezTo>
                  <a:cubicBezTo>
                    <a:pt x="472872" y="874351"/>
                    <a:pt x="473370" y="879688"/>
                    <a:pt x="472178" y="884883"/>
                  </a:cubicBezTo>
                  <a:cubicBezTo>
                    <a:pt x="471988" y="886244"/>
                    <a:pt x="471940" y="887621"/>
                    <a:pt x="472036" y="888992"/>
                  </a:cubicBezTo>
                  <a:cubicBezTo>
                    <a:pt x="472036" y="898089"/>
                    <a:pt x="471995" y="907180"/>
                    <a:pt x="471912" y="916265"/>
                  </a:cubicBezTo>
                  <a:cubicBezTo>
                    <a:pt x="471947" y="917955"/>
                    <a:pt x="471965" y="919663"/>
                    <a:pt x="471965" y="921371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</p:grpSp>
      <p:sp>
        <p:nvSpPr>
          <p:cNvPr id="45" name="文本框 44"/>
          <p:cNvSpPr txBox="1"/>
          <p:nvPr/>
        </p:nvSpPr>
        <p:spPr>
          <a:xfrm>
            <a:off x="4089400" y="4550773"/>
            <a:ext cx="4451652" cy="38952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altLang="zh-CN" sz="2400" dirty="0" err="1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OfficePLUS</a:t>
            </a:r>
            <a:r>
              <a:rPr lang="en-US" altLang="zh-CN" sz="24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 </a:t>
            </a:r>
            <a:r>
              <a:rPr lang="zh-CN" altLang="en-US" sz="24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项目数据分析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矩形 45"/>
          <p:cNvSpPr/>
          <p:nvPr/>
        </p:nvSpPr>
        <p:spPr>
          <a:xfrm>
            <a:off x="0" y="4731658"/>
            <a:ext cx="2699657" cy="212634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5" name="文本框 4"/>
          <p:cNvSpPr txBox="1"/>
          <p:nvPr/>
        </p:nvSpPr>
        <p:spPr>
          <a:xfrm>
            <a:off x="472225" y="708223"/>
            <a:ext cx="2067775" cy="61555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3400" dirty="0">
                <a:solidFill>
                  <a:srgbClr val="FFFFFF"/>
                </a:solidFill>
                <a:latin typeface="+mj-ea"/>
                <a:ea typeface="+mj-ea"/>
              </a:rPr>
              <a:t>PART 04</a:t>
            </a:r>
            <a:endParaRPr lang="zh-CN" altLang="en-US" sz="3400" dirty="0">
              <a:solidFill>
                <a:srgbClr val="FFFFFF"/>
              </a:solidFill>
              <a:latin typeface="+mj-ea"/>
              <a:ea typeface="+mj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819399" y="549275"/>
            <a:ext cx="2032001" cy="46672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800" dirty="0">
                <a:solidFill>
                  <a:srgbClr val="FFFFFF"/>
                </a:solidFill>
                <a:latin typeface="+mj-ea"/>
                <a:ea typeface="+mj-ea"/>
              </a:rPr>
              <a:t>项目数据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11420476" y="6394451"/>
            <a:ext cx="288924" cy="190500"/>
          </a:xfrm>
          <a:prstGeom prst="rect">
            <a:avLst/>
          </a:prstGeom>
          <a:noFill/>
        </p:spPr>
        <p:txBody>
          <a:bodyPr wrap="none" rtlCol="0" anchor="ctr" anchorCtr="1">
            <a:noAutofit/>
          </a:bodyPr>
          <a:lstStyle/>
          <a:p>
            <a:r>
              <a:rPr lang="en-US" altLang="zh-CN" sz="1100" dirty="0">
                <a:solidFill>
                  <a:srgbClr val="FFFFFF"/>
                </a:solidFill>
                <a:latin typeface="+mj-ea"/>
                <a:ea typeface="+mj-ea"/>
              </a:rPr>
              <a:t>15</a:t>
            </a:r>
            <a:endParaRPr lang="zh-CN" altLang="en-US" sz="1100" dirty="0">
              <a:solidFill>
                <a:srgbClr val="FFFFFF"/>
              </a:solidFill>
              <a:latin typeface="+mj-ea"/>
              <a:ea typeface="+mj-ea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587375" y="2114474"/>
            <a:ext cx="4858646" cy="4533523"/>
            <a:chOff x="6989899" y="1403538"/>
            <a:chExt cx="4858646" cy="4533523"/>
          </a:xfrm>
        </p:grpSpPr>
        <p:sp>
          <p:nvSpPr>
            <p:cNvPr id="32" name="矩形 31"/>
            <p:cNvSpPr/>
            <p:nvPr/>
          </p:nvSpPr>
          <p:spPr>
            <a:xfrm>
              <a:off x="7086600" y="1487646"/>
              <a:ext cx="4668925" cy="4363431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sz="3400" dirty="0"/>
            </a:p>
          </p:txBody>
        </p:sp>
        <p:sp>
          <p:nvSpPr>
            <p:cNvPr id="33" name="矩形 32"/>
            <p:cNvSpPr/>
            <p:nvPr/>
          </p:nvSpPr>
          <p:spPr>
            <a:xfrm>
              <a:off x="6989899" y="1403538"/>
              <a:ext cx="178142" cy="17814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sz="3400"/>
            </a:p>
          </p:txBody>
        </p:sp>
        <p:sp>
          <p:nvSpPr>
            <p:cNvPr id="40" name="矩形 39"/>
            <p:cNvSpPr/>
            <p:nvPr/>
          </p:nvSpPr>
          <p:spPr>
            <a:xfrm>
              <a:off x="6989899" y="5758919"/>
              <a:ext cx="178142" cy="17814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sz="3400"/>
            </a:p>
          </p:txBody>
        </p:sp>
        <p:sp>
          <p:nvSpPr>
            <p:cNvPr id="47" name="矩形 46"/>
            <p:cNvSpPr/>
            <p:nvPr/>
          </p:nvSpPr>
          <p:spPr>
            <a:xfrm>
              <a:off x="11670403" y="1403538"/>
              <a:ext cx="178142" cy="17814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sz="3400"/>
            </a:p>
          </p:txBody>
        </p:sp>
        <p:sp>
          <p:nvSpPr>
            <p:cNvPr id="48" name="矩形 47"/>
            <p:cNvSpPr/>
            <p:nvPr/>
          </p:nvSpPr>
          <p:spPr>
            <a:xfrm>
              <a:off x="11670403" y="5758919"/>
              <a:ext cx="178142" cy="17814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sz="3400"/>
            </a:p>
          </p:txBody>
        </p:sp>
      </p:grpSp>
      <p:sp>
        <p:nvSpPr>
          <p:cNvPr id="49" name="矩形 48"/>
          <p:cNvSpPr/>
          <p:nvPr/>
        </p:nvSpPr>
        <p:spPr>
          <a:xfrm>
            <a:off x="7620001" y="1339170"/>
            <a:ext cx="4572000" cy="382791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/>
          </a:p>
        </p:txBody>
      </p:sp>
      <p:grpSp>
        <p:nvGrpSpPr>
          <p:cNvPr id="50" name="组合 49"/>
          <p:cNvGrpSpPr/>
          <p:nvPr/>
        </p:nvGrpSpPr>
        <p:grpSpPr>
          <a:xfrm>
            <a:off x="6926954" y="1722664"/>
            <a:ext cx="4677671" cy="2327275"/>
            <a:chOff x="6926954" y="1016000"/>
            <a:chExt cx="4677671" cy="2327275"/>
          </a:xfrm>
        </p:grpSpPr>
        <p:sp>
          <p:nvSpPr>
            <p:cNvPr id="51" name="矩形 50"/>
            <p:cNvSpPr/>
            <p:nvPr/>
          </p:nvSpPr>
          <p:spPr>
            <a:xfrm>
              <a:off x="7010400" y="1100109"/>
              <a:ext cx="4501205" cy="2157441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sz="3400" dirty="0"/>
            </a:p>
          </p:txBody>
        </p:sp>
        <p:sp>
          <p:nvSpPr>
            <p:cNvPr id="52" name="矩形 51"/>
            <p:cNvSpPr/>
            <p:nvPr/>
          </p:nvSpPr>
          <p:spPr>
            <a:xfrm>
              <a:off x="6926954" y="1016000"/>
              <a:ext cx="178142" cy="17814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sz="3400"/>
            </a:p>
          </p:txBody>
        </p:sp>
        <p:sp>
          <p:nvSpPr>
            <p:cNvPr id="53" name="矩形 52"/>
            <p:cNvSpPr/>
            <p:nvPr/>
          </p:nvSpPr>
          <p:spPr>
            <a:xfrm>
              <a:off x="6926954" y="3165133"/>
              <a:ext cx="178142" cy="17814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sz="3400"/>
            </a:p>
          </p:txBody>
        </p:sp>
        <p:sp>
          <p:nvSpPr>
            <p:cNvPr id="54" name="矩形 53"/>
            <p:cNvSpPr/>
            <p:nvPr/>
          </p:nvSpPr>
          <p:spPr>
            <a:xfrm>
              <a:off x="11426483" y="1016000"/>
              <a:ext cx="178142" cy="17814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sz="3400"/>
            </a:p>
          </p:txBody>
        </p:sp>
        <p:sp>
          <p:nvSpPr>
            <p:cNvPr id="55" name="矩形 54"/>
            <p:cNvSpPr/>
            <p:nvPr/>
          </p:nvSpPr>
          <p:spPr>
            <a:xfrm>
              <a:off x="11426483" y="3165133"/>
              <a:ext cx="178142" cy="17814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sz="3400"/>
            </a:p>
          </p:txBody>
        </p:sp>
      </p:grpSp>
      <p:grpSp>
        <p:nvGrpSpPr>
          <p:cNvPr id="56" name="组合 55"/>
          <p:cNvGrpSpPr/>
          <p:nvPr/>
        </p:nvGrpSpPr>
        <p:grpSpPr>
          <a:xfrm>
            <a:off x="5765811" y="4197350"/>
            <a:ext cx="4677671" cy="2327275"/>
            <a:chOff x="6926954" y="1016000"/>
            <a:chExt cx="4677671" cy="2327275"/>
          </a:xfrm>
        </p:grpSpPr>
        <p:sp>
          <p:nvSpPr>
            <p:cNvPr id="57" name="矩形 56"/>
            <p:cNvSpPr/>
            <p:nvPr/>
          </p:nvSpPr>
          <p:spPr>
            <a:xfrm>
              <a:off x="7010400" y="1100109"/>
              <a:ext cx="4501205" cy="2157441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sz="3400" dirty="0"/>
            </a:p>
          </p:txBody>
        </p:sp>
        <p:sp>
          <p:nvSpPr>
            <p:cNvPr id="58" name="矩形 57"/>
            <p:cNvSpPr/>
            <p:nvPr/>
          </p:nvSpPr>
          <p:spPr>
            <a:xfrm>
              <a:off x="6926954" y="1016000"/>
              <a:ext cx="178142" cy="17814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sz="3400"/>
            </a:p>
          </p:txBody>
        </p:sp>
        <p:sp>
          <p:nvSpPr>
            <p:cNvPr id="59" name="矩形 58"/>
            <p:cNvSpPr/>
            <p:nvPr/>
          </p:nvSpPr>
          <p:spPr>
            <a:xfrm>
              <a:off x="6926954" y="3165133"/>
              <a:ext cx="178142" cy="17814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sz="3400"/>
            </a:p>
          </p:txBody>
        </p:sp>
        <p:sp>
          <p:nvSpPr>
            <p:cNvPr id="60" name="矩形 59"/>
            <p:cNvSpPr/>
            <p:nvPr/>
          </p:nvSpPr>
          <p:spPr>
            <a:xfrm>
              <a:off x="11426483" y="1016000"/>
              <a:ext cx="178142" cy="17814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sz="3400"/>
            </a:p>
          </p:txBody>
        </p:sp>
        <p:sp>
          <p:nvSpPr>
            <p:cNvPr id="61" name="矩形 60"/>
            <p:cNvSpPr/>
            <p:nvPr/>
          </p:nvSpPr>
          <p:spPr>
            <a:xfrm>
              <a:off x="11426483" y="3165133"/>
              <a:ext cx="178142" cy="17814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sz="3400"/>
            </a:p>
          </p:txBody>
        </p:sp>
      </p:grpSp>
      <p:sp>
        <p:nvSpPr>
          <p:cNvPr id="41" name="文本框 40"/>
          <p:cNvSpPr txBox="1"/>
          <p:nvPr/>
        </p:nvSpPr>
        <p:spPr>
          <a:xfrm>
            <a:off x="1147763" y="3605212"/>
            <a:ext cx="3792537" cy="141128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dirty="0">
                <a:solidFill>
                  <a:schemeClr val="bg1"/>
                </a:solidFill>
                <a:latin typeface="+mn-ea"/>
              </a:rPr>
              <a:t>根据饼图分析，随着不同地区产品的销量差异，分析不同地域之间文化差异、经济实力差距等因素导致的消费观和消费能力。</a:t>
            </a:r>
          </a:p>
        </p:txBody>
      </p:sp>
      <p:grpSp>
        <p:nvGrpSpPr>
          <p:cNvPr id="42" name="组合 41"/>
          <p:cNvGrpSpPr/>
          <p:nvPr/>
        </p:nvGrpSpPr>
        <p:grpSpPr>
          <a:xfrm flipH="1">
            <a:off x="976313" y="3250633"/>
            <a:ext cx="3900487" cy="214880"/>
            <a:chOff x="5093544" y="2658348"/>
            <a:chExt cx="6683921" cy="368221"/>
          </a:xfrm>
        </p:grpSpPr>
        <p:cxnSp>
          <p:nvCxnSpPr>
            <p:cNvPr id="43" name="直接连接符 42"/>
            <p:cNvCxnSpPr/>
            <p:nvPr/>
          </p:nvCxnSpPr>
          <p:spPr>
            <a:xfrm>
              <a:off x="5093544" y="2843212"/>
              <a:ext cx="6541244" cy="0"/>
            </a:xfrm>
            <a:prstGeom prst="line">
              <a:avLst/>
            </a:prstGeom>
            <a:ln w="12700">
              <a:solidFill>
                <a:schemeClr val="bg1"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图形 136"/>
            <p:cNvSpPr/>
            <p:nvPr/>
          </p:nvSpPr>
          <p:spPr>
            <a:xfrm>
              <a:off x="11401424" y="2658348"/>
              <a:ext cx="376041" cy="368221"/>
            </a:xfrm>
            <a:custGeom>
              <a:avLst/>
              <a:gdLst>
                <a:gd name="connsiteX0" fmla="*/ 471965 w 941119"/>
                <a:gd name="connsiteY0" fmla="*/ 921371 h 921549"/>
                <a:gd name="connsiteX1" fmla="*/ 470026 w 941119"/>
                <a:gd name="connsiteY1" fmla="*/ 907245 h 921549"/>
                <a:gd name="connsiteX2" fmla="*/ 470026 w 941119"/>
                <a:gd name="connsiteY2" fmla="*/ 886680 h 921549"/>
                <a:gd name="connsiteX3" fmla="*/ 469296 w 941119"/>
                <a:gd name="connsiteY3" fmla="*/ 873871 h 921549"/>
                <a:gd name="connsiteX4" fmla="*/ 469012 w 941119"/>
                <a:gd name="connsiteY4" fmla="*/ 862574 h 921549"/>
                <a:gd name="connsiteX5" fmla="*/ 468211 w 941119"/>
                <a:gd name="connsiteY5" fmla="*/ 849266 h 921549"/>
                <a:gd name="connsiteX6" fmla="*/ 468016 w 941119"/>
                <a:gd name="connsiteY6" fmla="*/ 845157 h 921549"/>
                <a:gd name="connsiteX7" fmla="*/ 467144 w 941119"/>
                <a:gd name="connsiteY7" fmla="*/ 830301 h 921549"/>
                <a:gd name="connsiteX8" fmla="*/ 466966 w 941119"/>
                <a:gd name="connsiteY8" fmla="*/ 824662 h 921549"/>
                <a:gd name="connsiteX9" fmla="*/ 466201 w 941119"/>
                <a:gd name="connsiteY9" fmla="*/ 815980 h 921549"/>
                <a:gd name="connsiteX10" fmla="*/ 466041 w 941119"/>
                <a:gd name="connsiteY10" fmla="*/ 814468 h 921549"/>
                <a:gd name="connsiteX11" fmla="*/ 464813 w 941119"/>
                <a:gd name="connsiteY11" fmla="*/ 796037 h 921549"/>
                <a:gd name="connsiteX12" fmla="*/ 463176 w 941119"/>
                <a:gd name="connsiteY12" fmla="*/ 781271 h 921549"/>
                <a:gd name="connsiteX13" fmla="*/ 462892 w 941119"/>
                <a:gd name="connsiteY13" fmla="*/ 778727 h 921549"/>
                <a:gd name="connsiteX14" fmla="*/ 461113 w 941119"/>
                <a:gd name="connsiteY14" fmla="*/ 762431 h 921549"/>
                <a:gd name="connsiteX15" fmla="*/ 459992 w 941119"/>
                <a:gd name="connsiteY15" fmla="*/ 753286 h 921549"/>
                <a:gd name="connsiteX16" fmla="*/ 454904 w 941119"/>
                <a:gd name="connsiteY16" fmla="*/ 720890 h 921549"/>
                <a:gd name="connsiteX17" fmla="*/ 445137 w 941119"/>
                <a:gd name="connsiteY17" fmla="*/ 676307 h 921549"/>
                <a:gd name="connsiteX18" fmla="*/ 427524 w 941119"/>
                <a:gd name="connsiteY18" fmla="*/ 625888 h 921549"/>
                <a:gd name="connsiteX19" fmla="*/ 401924 w 941119"/>
                <a:gd name="connsiteY19" fmla="*/ 580256 h 921549"/>
                <a:gd name="connsiteX20" fmla="*/ 385378 w 941119"/>
                <a:gd name="connsiteY20" fmla="*/ 559992 h 921549"/>
                <a:gd name="connsiteX21" fmla="*/ 382372 w 941119"/>
                <a:gd name="connsiteY21" fmla="*/ 556434 h 921549"/>
                <a:gd name="connsiteX22" fmla="*/ 376554 w 941119"/>
                <a:gd name="connsiteY22" fmla="*/ 550635 h 921549"/>
                <a:gd name="connsiteX23" fmla="*/ 374170 w 941119"/>
                <a:gd name="connsiteY23" fmla="*/ 548695 h 921549"/>
                <a:gd name="connsiteX24" fmla="*/ 359404 w 941119"/>
                <a:gd name="connsiteY24" fmla="*/ 535940 h 921549"/>
                <a:gd name="connsiteX25" fmla="*/ 336526 w 941119"/>
                <a:gd name="connsiteY25" fmla="*/ 520302 h 921549"/>
                <a:gd name="connsiteX26" fmla="*/ 281909 w 941119"/>
                <a:gd name="connsiteY26" fmla="*/ 495395 h 921549"/>
                <a:gd name="connsiteX27" fmla="*/ 237966 w 941119"/>
                <a:gd name="connsiteY27" fmla="*/ 482942 h 921549"/>
                <a:gd name="connsiteX28" fmla="*/ 203239 w 941119"/>
                <a:gd name="connsiteY28" fmla="*/ 476199 h 921549"/>
                <a:gd name="connsiteX29" fmla="*/ 171839 w 941119"/>
                <a:gd name="connsiteY29" fmla="*/ 471449 h 921549"/>
                <a:gd name="connsiteX30" fmla="*/ 158585 w 941119"/>
                <a:gd name="connsiteY30" fmla="*/ 470043 h 921549"/>
                <a:gd name="connsiteX31" fmla="*/ 145349 w 941119"/>
                <a:gd name="connsiteY31" fmla="*/ 468496 h 921549"/>
                <a:gd name="connsiteX32" fmla="*/ 142306 w 941119"/>
                <a:gd name="connsiteY32" fmla="*/ 468140 h 921549"/>
                <a:gd name="connsiteX33" fmla="*/ 132611 w 941119"/>
                <a:gd name="connsiteY33" fmla="*/ 467339 h 921549"/>
                <a:gd name="connsiteX34" fmla="*/ 114180 w 941119"/>
                <a:gd name="connsiteY34" fmla="*/ 466023 h 921549"/>
                <a:gd name="connsiteX35" fmla="*/ 107063 w 941119"/>
                <a:gd name="connsiteY35" fmla="*/ 465364 h 921549"/>
                <a:gd name="connsiteX36" fmla="*/ 105533 w 941119"/>
                <a:gd name="connsiteY36" fmla="*/ 465133 h 921549"/>
                <a:gd name="connsiteX37" fmla="*/ 82975 w 941119"/>
                <a:gd name="connsiteY37" fmla="*/ 463977 h 921549"/>
                <a:gd name="connsiteX38" fmla="*/ 67604 w 941119"/>
                <a:gd name="connsiteY38" fmla="*/ 463176 h 921549"/>
                <a:gd name="connsiteX39" fmla="*/ 58887 w 941119"/>
                <a:gd name="connsiteY39" fmla="*/ 462963 h 921549"/>
                <a:gd name="connsiteX40" fmla="*/ 38374 w 941119"/>
                <a:gd name="connsiteY40" fmla="*/ 462073 h 921549"/>
                <a:gd name="connsiteX41" fmla="*/ 34265 w 941119"/>
                <a:gd name="connsiteY41" fmla="*/ 461984 h 921549"/>
                <a:gd name="connsiteX42" fmla="*/ 4892 w 941119"/>
                <a:gd name="connsiteY42" fmla="*/ 461931 h 921549"/>
                <a:gd name="connsiteX43" fmla="*/ 1334 w 941119"/>
                <a:gd name="connsiteY43" fmla="*/ 461344 h 921549"/>
                <a:gd name="connsiteX44" fmla="*/ 4394 w 941119"/>
                <a:gd name="connsiteY44" fmla="*/ 461077 h 921549"/>
                <a:gd name="connsiteX45" fmla="*/ 22416 w 941119"/>
                <a:gd name="connsiteY45" fmla="*/ 460952 h 921549"/>
                <a:gd name="connsiteX46" fmla="*/ 33090 w 941119"/>
                <a:gd name="connsiteY46" fmla="*/ 460205 h 921549"/>
                <a:gd name="connsiteX47" fmla="*/ 37200 w 941119"/>
                <a:gd name="connsiteY47" fmla="*/ 460027 h 921549"/>
                <a:gd name="connsiteX48" fmla="*/ 54688 w 941119"/>
                <a:gd name="connsiteY48" fmla="*/ 460027 h 921549"/>
                <a:gd name="connsiteX49" fmla="*/ 64918 w 941119"/>
                <a:gd name="connsiteY49" fmla="*/ 459334 h 921549"/>
                <a:gd name="connsiteX50" fmla="*/ 74151 w 941119"/>
                <a:gd name="connsiteY50" fmla="*/ 459031 h 921549"/>
                <a:gd name="connsiteX51" fmla="*/ 87992 w 941119"/>
                <a:gd name="connsiteY51" fmla="*/ 458195 h 921549"/>
                <a:gd name="connsiteX52" fmla="*/ 93116 w 941119"/>
                <a:gd name="connsiteY52" fmla="*/ 457999 h 921549"/>
                <a:gd name="connsiteX53" fmla="*/ 105391 w 941119"/>
                <a:gd name="connsiteY53" fmla="*/ 457163 h 921549"/>
                <a:gd name="connsiteX54" fmla="*/ 109501 w 941119"/>
                <a:gd name="connsiteY54" fmla="*/ 456985 h 921549"/>
                <a:gd name="connsiteX55" fmla="*/ 120744 w 941119"/>
                <a:gd name="connsiteY55" fmla="*/ 456131 h 921549"/>
                <a:gd name="connsiteX56" fmla="*/ 124302 w 941119"/>
                <a:gd name="connsiteY56" fmla="*/ 455953 h 921549"/>
                <a:gd name="connsiteX57" fmla="*/ 132468 w 941119"/>
                <a:gd name="connsiteY57" fmla="*/ 455171 h 921549"/>
                <a:gd name="connsiteX58" fmla="*/ 133998 w 941119"/>
                <a:gd name="connsiteY58" fmla="*/ 454993 h 921549"/>
                <a:gd name="connsiteX59" fmla="*/ 149850 w 941119"/>
                <a:gd name="connsiteY59" fmla="*/ 453747 h 921549"/>
                <a:gd name="connsiteX60" fmla="*/ 163050 w 941119"/>
                <a:gd name="connsiteY60" fmla="*/ 452128 h 921549"/>
                <a:gd name="connsiteX61" fmla="*/ 174774 w 941119"/>
                <a:gd name="connsiteY61" fmla="*/ 450794 h 921549"/>
                <a:gd name="connsiteX62" fmla="*/ 193543 w 941119"/>
                <a:gd name="connsiteY62" fmla="*/ 448125 h 921549"/>
                <a:gd name="connsiteX63" fmla="*/ 214251 w 941119"/>
                <a:gd name="connsiteY63" fmla="*/ 444656 h 921549"/>
                <a:gd name="connsiteX64" fmla="*/ 226367 w 941119"/>
                <a:gd name="connsiteY64" fmla="*/ 442450 h 921549"/>
                <a:gd name="connsiteX65" fmla="*/ 281357 w 941119"/>
                <a:gd name="connsiteY65" fmla="*/ 427649 h 921549"/>
                <a:gd name="connsiteX66" fmla="*/ 326634 w 941119"/>
                <a:gd name="connsiteY66" fmla="*/ 408079 h 921549"/>
                <a:gd name="connsiteX67" fmla="*/ 363425 w 941119"/>
                <a:gd name="connsiteY67" fmla="*/ 383724 h 921549"/>
                <a:gd name="connsiteX68" fmla="*/ 387834 w 941119"/>
                <a:gd name="connsiteY68" fmla="*/ 360205 h 921549"/>
                <a:gd name="connsiteX69" fmla="*/ 411708 w 941119"/>
                <a:gd name="connsiteY69" fmla="*/ 327470 h 921549"/>
                <a:gd name="connsiteX70" fmla="*/ 423681 w 941119"/>
                <a:gd name="connsiteY70" fmla="*/ 305321 h 921549"/>
                <a:gd name="connsiteX71" fmla="*/ 440138 w 941119"/>
                <a:gd name="connsiteY71" fmla="*/ 262624 h 921549"/>
                <a:gd name="connsiteX72" fmla="*/ 450527 w 941119"/>
                <a:gd name="connsiteY72" fmla="*/ 222915 h 921549"/>
                <a:gd name="connsiteX73" fmla="*/ 455082 w 941119"/>
                <a:gd name="connsiteY73" fmla="*/ 200286 h 921549"/>
                <a:gd name="connsiteX74" fmla="*/ 458640 w 941119"/>
                <a:gd name="connsiteY74" fmla="*/ 177514 h 921549"/>
                <a:gd name="connsiteX75" fmla="*/ 460419 w 941119"/>
                <a:gd name="connsiteY75" fmla="*/ 166840 h 921549"/>
                <a:gd name="connsiteX76" fmla="*/ 461415 w 941119"/>
                <a:gd name="connsiteY76" fmla="*/ 158176 h 921549"/>
                <a:gd name="connsiteX77" fmla="*/ 462803 w 941119"/>
                <a:gd name="connsiteY77" fmla="*/ 144922 h 921549"/>
                <a:gd name="connsiteX78" fmla="*/ 464422 w 941119"/>
                <a:gd name="connsiteY78" fmla="*/ 130155 h 921549"/>
                <a:gd name="connsiteX79" fmla="*/ 464689 w 941119"/>
                <a:gd name="connsiteY79" fmla="*/ 128643 h 921549"/>
                <a:gd name="connsiteX80" fmla="*/ 465881 w 941119"/>
                <a:gd name="connsiteY80" fmla="*/ 110728 h 921549"/>
                <a:gd name="connsiteX81" fmla="*/ 466557 w 941119"/>
                <a:gd name="connsiteY81" fmla="*/ 104110 h 921549"/>
                <a:gd name="connsiteX82" fmla="*/ 466788 w 941119"/>
                <a:gd name="connsiteY82" fmla="*/ 102580 h 921549"/>
                <a:gd name="connsiteX83" fmla="*/ 467944 w 941119"/>
                <a:gd name="connsiteY83" fmla="*/ 80538 h 921549"/>
                <a:gd name="connsiteX84" fmla="*/ 468674 w 941119"/>
                <a:gd name="connsiteY84" fmla="*/ 69294 h 921549"/>
                <a:gd name="connsiteX85" fmla="*/ 468958 w 941119"/>
                <a:gd name="connsiteY85" fmla="*/ 61075 h 921549"/>
                <a:gd name="connsiteX86" fmla="*/ 469795 w 941119"/>
                <a:gd name="connsiteY86" fmla="*/ 45188 h 921549"/>
                <a:gd name="connsiteX87" fmla="*/ 469919 w 941119"/>
                <a:gd name="connsiteY87" fmla="*/ 41096 h 921549"/>
                <a:gd name="connsiteX88" fmla="*/ 470026 w 941119"/>
                <a:gd name="connsiteY88" fmla="*/ 10230 h 921549"/>
                <a:gd name="connsiteX89" fmla="*/ 471947 w 941119"/>
                <a:gd name="connsiteY89" fmla="*/ 1334 h 921549"/>
                <a:gd name="connsiteX90" fmla="*/ 471947 w 941119"/>
                <a:gd name="connsiteY90" fmla="*/ 5462 h 921549"/>
                <a:gd name="connsiteX91" fmla="*/ 472054 w 941119"/>
                <a:gd name="connsiteY91" fmla="*/ 28589 h 921549"/>
                <a:gd name="connsiteX92" fmla="*/ 472783 w 941119"/>
                <a:gd name="connsiteY92" fmla="*/ 40883 h 921549"/>
                <a:gd name="connsiteX93" fmla="*/ 473068 w 941119"/>
                <a:gd name="connsiteY93" fmla="*/ 51664 h 921549"/>
                <a:gd name="connsiteX94" fmla="*/ 473904 w 941119"/>
                <a:gd name="connsiteY94" fmla="*/ 68067 h 921549"/>
                <a:gd name="connsiteX95" fmla="*/ 474100 w 941119"/>
                <a:gd name="connsiteY95" fmla="*/ 75183 h 921549"/>
                <a:gd name="connsiteX96" fmla="*/ 474900 w 941119"/>
                <a:gd name="connsiteY96" fmla="*/ 86942 h 921549"/>
                <a:gd name="connsiteX97" fmla="*/ 475096 w 941119"/>
                <a:gd name="connsiteY97" fmla="*/ 90500 h 921549"/>
                <a:gd name="connsiteX98" fmla="*/ 475986 w 941119"/>
                <a:gd name="connsiteY98" fmla="*/ 103808 h 921549"/>
                <a:gd name="connsiteX99" fmla="*/ 476146 w 941119"/>
                <a:gd name="connsiteY99" fmla="*/ 108415 h 921549"/>
                <a:gd name="connsiteX100" fmla="*/ 476893 w 941119"/>
                <a:gd name="connsiteY100" fmla="*/ 116065 h 921549"/>
                <a:gd name="connsiteX101" fmla="*/ 477071 w 941119"/>
                <a:gd name="connsiteY101" fmla="*/ 117595 h 921549"/>
                <a:gd name="connsiteX102" fmla="*/ 478316 w 941119"/>
                <a:gd name="connsiteY102" fmla="*/ 134479 h 921549"/>
                <a:gd name="connsiteX103" fmla="*/ 480095 w 941119"/>
                <a:gd name="connsiteY103" fmla="*/ 149227 h 921549"/>
                <a:gd name="connsiteX104" fmla="*/ 481163 w 941119"/>
                <a:gd name="connsiteY104" fmla="*/ 159421 h 921549"/>
                <a:gd name="connsiteX105" fmla="*/ 491339 w 941119"/>
                <a:gd name="connsiteY105" fmla="*/ 221083 h 921549"/>
                <a:gd name="connsiteX106" fmla="*/ 508204 w 941119"/>
                <a:gd name="connsiteY106" fmla="*/ 280290 h 921549"/>
                <a:gd name="connsiteX107" fmla="*/ 538448 w 941119"/>
                <a:gd name="connsiteY107" fmla="*/ 339639 h 921549"/>
                <a:gd name="connsiteX108" fmla="*/ 552556 w 941119"/>
                <a:gd name="connsiteY108" fmla="*/ 357928 h 921549"/>
                <a:gd name="connsiteX109" fmla="*/ 567073 w 941119"/>
                <a:gd name="connsiteY109" fmla="*/ 373210 h 921549"/>
                <a:gd name="connsiteX110" fmla="*/ 587550 w 941119"/>
                <a:gd name="connsiteY110" fmla="*/ 390289 h 921549"/>
                <a:gd name="connsiteX111" fmla="*/ 609077 w 941119"/>
                <a:gd name="connsiteY111" fmla="*/ 404325 h 921549"/>
                <a:gd name="connsiteX112" fmla="*/ 644249 w 941119"/>
                <a:gd name="connsiteY112" fmla="*/ 421297 h 921549"/>
                <a:gd name="connsiteX113" fmla="*/ 694062 w 941119"/>
                <a:gd name="connsiteY113" fmla="*/ 437202 h 921549"/>
                <a:gd name="connsiteX114" fmla="*/ 725106 w 941119"/>
                <a:gd name="connsiteY114" fmla="*/ 444087 h 921549"/>
                <a:gd name="connsiteX115" fmla="*/ 746846 w 941119"/>
                <a:gd name="connsiteY115" fmla="*/ 447645 h 921549"/>
                <a:gd name="connsiteX116" fmla="*/ 771664 w 941119"/>
                <a:gd name="connsiteY116" fmla="*/ 451328 h 921549"/>
                <a:gd name="connsiteX117" fmla="*/ 784936 w 941119"/>
                <a:gd name="connsiteY117" fmla="*/ 452644 h 921549"/>
                <a:gd name="connsiteX118" fmla="*/ 800200 w 941119"/>
                <a:gd name="connsiteY118" fmla="*/ 454423 h 921549"/>
                <a:gd name="connsiteX119" fmla="*/ 804292 w 941119"/>
                <a:gd name="connsiteY119" fmla="*/ 454672 h 921549"/>
                <a:gd name="connsiteX120" fmla="*/ 811408 w 941119"/>
                <a:gd name="connsiteY120" fmla="*/ 455420 h 921549"/>
                <a:gd name="connsiteX121" fmla="*/ 812422 w 941119"/>
                <a:gd name="connsiteY121" fmla="*/ 455580 h 921549"/>
                <a:gd name="connsiteX122" fmla="*/ 830337 w 941119"/>
                <a:gd name="connsiteY122" fmla="*/ 456754 h 921549"/>
                <a:gd name="connsiteX123" fmla="*/ 839535 w 941119"/>
                <a:gd name="connsiteY123" fmla="*/ 457519 h 921549"/>
                <a:gd name="connsiteX124" fmla="*/ 841065 w 941119"/>
                <a:gd name="connsiteY124" fmla="*/ 457697 h 921549"/>
                <a:gd name="connsiteX125" fmla="*/ 870829 w 941119"/>
                <a:gd name="connsiteY125" fmla="*/ 458871 h 921549"/>
                <a:gd name="connsiteX126" fmla="*/ 879510 w 941119"/>
                <a:gd name="connsiteY126" fmla="*/ 459529 h 921549"/>
                <a:gd name="connsiteX127" fmla="*/ 883602 w 941119"/>
                <a:gd name="connsiteY127" fmla="*/ 459778 h 921549"/>
                <a:gd name="connsiteX128" fmla="*/ 900059 w 941119"/>
                <a:gd name="connsiteY128" fmla="*/ 459885 h 921549"/>
                <a:gd name="connsiteX129" fmla="*/ 913384 w 941119"/>
                <a:gd name="connsiteY129" fmla="*/ 460632 h 921549"/>
                <a:gd name="connsiteX130" fmla="*/ 923133 w 941119"/>
                <a:gd name="connsiteY130" fmla="*/ 460846 h 921549"/>
                <a:gd name="connsiteX131" fmla="*/ 940621 w 941119"/>
                <a:gd name="connsiteY131" fmla="*/ 461522 h 921549"/>
                <a:gd name="connsiteX132" fmla="*/ 937561 w 941119"/>
                <a:gd name="connsiteY132" fmla="*/ 461806 h 921549"/>
                <a:gd name="connsiteX133" fmla="*/ 906694 w 941119"/>
                <a:gd name="connsiteY133" fmla="*/ 461949 h 921549"/>
                <a:gd name="connsiteX134" fmla="*/ 900557 w 941119"/>
                <a:gd name="connsiteY134" fmla="*/ 462482 h 921549"/>
                <a:gd name="connsiteX135" fmla="*/ 895967 w 941119"/>
                <a:gd name="connsiteY135" fmla="*/ 462838 h 921549"/>
                <a:gd name="connsiteX136" fmla="*/ 881040 w 941119"/>
                <a:gd name="connsiteY136" fmla="*/ 462945 h 921549"/>
                <a:gd name="connsiteX137" fmla="*/ 870811 w 941119"/>
                <a:gd name="connsiteY137" fmla="*/ 463639 h 921549"/>
                <a:gd name="connsiteX138" fmla="*/ 860546 w 941119"/>
                <a:gd name="connsiteY138" fmla="*/ 463959 h 921549"/>
                <a:gd name="connsiteX139" fmla="*/ 850316 w 941119"/>
                <a:gd name="connsiteY139" fmla="*/ 464688 h 921549"/>
                <a:gd name="connsiteX140" fmla="*/ 844677 w 941119"/>
                <a:gd name="connsiteY140" fmla="*/ 464955 h 921549"/>
                <a:gd name="connsiteX141" fmla="*/ 832401 w 941119"/>
                <a:gd name="connsiteY141" fmla="*/ 465809 h 921549"/>
                <a:gd name="connsiteX142" fmla="*/ 827793 w 941119"/>
                <a:gd name="connsiteY142" fmla="*/ 466005 h 921549"/>
                <a:gd name="connsiteX143" fmla="*/ 818596 w 941119"/>
                <a:gd name="connsiteY143" fmla="*/ 466788 h 921549"/>
                <a:gd name="connsiteX144" fmla="*/ 817066 w 941119"/>
                <a:gd name="connsiteY144" fmla="*/ 466966 h 921549"/>
                <a:gd name="connsiteX145" fmla="*/ 800200 w 941119"/>
                <a:gd name="connsiteY145" fmla="*/ 468264 h 921549"/>
                <a:gd name="connsiteX146" fmla="*/ 785416 w 941119"/>
                <a:gd name="connsiteY146" fmla="*/ 469777 h 921549"/>
                <a:gd name="connsiteX147" fmla="*/ 773194 w 941119"/>
                <a:gd name="connsiteY147" fmla="*/ 471182 h 921549"/>
                <a:gd name="connsiteX148" fmla="*/ 762004 w 941119"/>
                <a:gd name="connsiteY148" fmla="*/ 472481 h 921549"/>
                <a:gd name="connsiteX149" fmla="*/ 751881 w 941119"/>
                <a:gd name="connsiteY149" fmla="*/ 474117 h 921549"/>
                <a:gd name="connsiteX150" fmla="*/ 724075 w 941119"/>
                <a:gd name="connsiteY150" fmla="*/ 478654 h 921549"/>
                <a:gd name="connsiteX151" fmla="*/ 689063 w 941119"/>
                <a:gd name="connsiteY151" fmla="*/ 486606 h 921549"/>
                <a:gd name="connsiteX152" fmla="*/ 637061 w 941119"/>
                <a:gd name="connsiteY152" fmla="*/ 504272 h 921549"/>
                <a:gd name="connsiteX153" fmla="*/ 592069 w 941119"/>
                <a:gd name="connsiteY153" fmla="*/ 528948 h 921549"/>
                <a:gd name="connsiteX154" fmla="*/ 567073 w 941119"/>
                <a:gd name="connsiteY154" fmla="*/ 549531 h 921549"/>
                <a:gd name="connsiteX155" fmla="*/ 560153 w 941119"/>
                <a:gd name="connsiteY155" fmla="*/ 556434 h 921549"/>
                <a:gd name="connsiteX156" fmla="*/ 541312 w 941119"/>
                <a:gd name="connsiteY156" fmla="*/ 578797 h 921549"/>
                <a:gd name="connsiteX157" fmla="*/ 520355 w 941119"/>
                <a:gd name="connsiteY157" fmla="*/ 613524 h 921549"/>
                <a:gd name="connsiteX158" fmla="*/ 507350 w 941119"/>
                <a:gd name="connsiteY158" fmla="*/ 644266 h 921549"/>
                <a:gd name="connsiteX159" fmla="*/ 493314 w 941119"/>
                <a:gd name="connsiteY159" fmla="*/ 692034 h 921549"/>
                <a:gd name="connsiteX160" fmla="*/ 487514 w 941119"/>
                <a:gd name="connsiteY160" fmla="*/ 720143 h 921549"/>
                <a:gd name="connsiteX161" fmla="*/ 483137 w 941119"/>
                <a:gd name="connsiteY161" fmla="*/ 747985 h 921549"/>
                <a:gd name="connsiteX162" fmla="*/ 479971 w 941119"/>
                <a:gd name="connsiteY162" fmla="*/ 771860 h 921549"/>
                <a:gd name="connsiteX163" fmla="*/ 478281 w 941119"/>
                <a:gd name="connsiteY163" fmla="*/ 786092 h 921549"/>
                <a:gd name="connsiteX164" fmla="*/ 476929 w 941119"/>
                <a:gd name="connsiteY164" fmla="*/ 802442 h 921549"/>
                <a:gd name="connsiteX165" fmla="*/ 475310 w 941119"/>
                <a:gd name="connsiteY165" fmla="*/ 822367 h 921549"/>
                <a:gd name="connsiteX166" fmla="*/ 475185 w 941119"/>
                <a:gd name="connsiteY166" fmla="*/ 823381 h 921549"/>
                <a:gd name="connsiteX167" fmla="*/ 474064 w 941119"/>
                <a:gd name="connsiteY167" fmla="*/ 844392 h 921549"/>
                <a:gd name="connsiteX168" fmla="*/ 473246 w 941119"/>
                <a:gd name="connsiteY168" fmla="*/ 859264 h 921549"/>
                <a:gd name="connsiteX169" fmla="*/ 473015 w 941119"/>
                <a:gd name="connsiteY169" fmla="*/ 869014 h 921549"/>
                <a:gd name="connsiteX170" fmla="*/ 472178 w 941119"/>
                <a:gd name="connsiteY170" fmla="*/ 884883 h 921549"/>
                <a:gd name="connsiteX171" fmla="*/ 472036 w 941119"/>
                <a:gd name="connsiteY171" fmla="*/ 888992 h 921549"/>
                <a:gd name="connsiteX172" fmla="*/ 471912 w 941119"/>
                <a:gd name="connsiteY172" fmla="*/ 916265 h 921549"/>
                <a:gd name="connsiteX173" fmla="*/ 471965 w 941119"/>
                <a:gd name="connsiteY173" fmla="*/ 921371 h 921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</a:cxnLst>
              <a:rect l="l" t="t" r="r" b="b"/>
              <a:pathLst>
                <a:path w="941119" h="921549">
                  <a:moveTo>
                    <a:pt x="471965" y="921371"/>
                  </a:moveTo>
                  <a:cubicBezTo>
                    <a:pt x="470378" y="916840"/>
                    <a:pt x="469718" y="912036"/>
                    <a:pt x="470026" y="907245"/>
                  </a:cubicBezTo>
                  <a:cubicBezTo>
                    <a:pt x="470026" y="900396"/>
                    <a:pt x="470026" y="893529"/>
                    <a:pt x="470026" y="886680"/>
                  </a:cubicBezTo>
                  <a:cubicBezTo>
                    <a:pt x="470102" y="882398"/>
                    <a:pt x="469859" y="878115"/>
                    <a:pt x="469296" y="873871"/>
                  </a:cubicBezTo>
                  <a:cubicBezTo>
                    <a:pt x="468951" y="870115"/>
                    <a:pt x="468857" y="866342"/>
                    <a:pt x="469012" y="862574"/>
                  </a:cubicBezTo>
                  <a:cubicBezTo>
                    <a:pt x="469012" y="858126"/>
                    <a:pt x="469279" y="853678"/>
                    <a:pt x="468211" y="849266"/>
                  </a:cubicBezTo>
                  <a:cubicBezTo>
                    <a:pt x="468003" y="847907"/>
                    <a:pt x="467937" y="846530"/>
                    <a:pt x="468016" y="845157"/>
                  </a:cubicBezTo>
                  <a:cubicBezTo>
                    <a:pt x="467891" y="840211"/>
                    <a:pt x="468229" y="835229"/>
                    <a:pt x="467144" y="830301"/>
                  </a:cubicBezTo>
                  <a:cubicBezTo>
                    <a:pt x="466896" y="828432"/>
                    <a:pt x="466838" y="826542"/>
                    <a:pt x="466966" y="824662"/>
                  </a:cubicBezTo>
                  <a:cubicBezTo>
                    <a:pt x="467130" y="821746"/>
                    <a:pt x="466872" y="818823"/>
                    <a:pt x="466201" y="815980"/>
                  </a:cubicBezTo>
                  <a:cubicBezTo>
                    <a:pt x="466059" y="815489"/>
                    <a:pt x="466005" y="814977"/>
                    <a:pt x="466041" y="814468"/>
                  </a:cubicBezTo>
                  <a:cubicBezTo>
                    <a:pt x="466414" y="808277"/>
                    <a:pt x="465027" y="802192"/>
                    <a:pt x="464813" y="796037"/>
                  </a:cubicBezTo>
                  <a:cubicBezTo>
                    <a:pt x="464635" y="791091"/>
                    <a:pt x="463746" y="786199"/>
                    <a:pt x="463176" y="781271"/>
                  </a:cubicBezTo>
                  <a:cubicBezTo>
                    <a:pt x="463038" y="780428"/>
                    <a:pt x="462943" y="779579"/>
                    <a:pt x="462892" y="778727"/>
                  </a:cubicBezTo>
                  <a:cubicBezTo>
                    <a:pt x="462629" y="773263"/>
                    <a:pt x="462034" y="767821"/>
                    <a:pt x="461113" y="762431"/>
                  </a:cubicBezTo>
                  <a:cubicBezTo>
                    <a:pt x="460686" y="759388"/>
                    <a:pt x="460401" y="756329"/>
                    <a:pt x="459992" y="753286"/>
                  </a:cubicBezTo>
                  <a:cubicBezTo>
                    <a:pt x="458498" y="742452"/>
                    <a:pt x="456754" y="731671"/>
                    <a:pt x="454904" y="720890"/>
                  </a:cubicBezTo>
                  <a:cubicBezTo>
                    <a:pt x="452420" y="705871"/>
                    <a:pt x="449159" y="690989"/>
                    <a:pt x="445137" y="676307"/>
                  </a:cubicBezTo>
                  <a:cubicBezTo>
                    <a:pt x="440458" y="659107"/>
                    <a:pt x="434573" y="642259"/>
                    <a:pt x="427524" y="625888"/>
                  </a:cubicBezTo>
                  <a:cubicBezTo>
                    <a:pt x="420559" y="609848"/>
                    <a:pt x="411982" y="594559"/>
                    <a:pt x="401924" y="580256"/>
                  </a:cubicBezTo>
                  <a:cubicBezTo>
                    <a:pt x="396960" y="573068"/>
                    <a:pt x="391427" y="566292"/>
                    <a:pt x="385378" y="559992"/>
                  </a:cubicBezTo>
                  <a:cubicBezTo>
                    <a:pt x="384293" y="558889"/>
                    <a:pt x="383333" y="557680"/>
                    <a:pt x="382372" y="556434"/>
                  </a:cubicBezTo>
                  <a:cubicBezTo>
                    <a:pt x="380666" y="554280"/>
                    <a:pt x="378714" y="552333"/>
                    <a:pt x="376554" y="550635"/>
                  </a:cubicBezTo>
                  <a:cubicBezTo>
                    <a:pt x="375722" y="550037"/>
                    <a:pt x="374925" y="549389"/>
                    <a:pt x="374170" y="548695"/>
                  </a:cubicBezTo>
                  <a:cubicBezTo>
                    <a:pt x="369525" y="544134"/>
                    <a:pt x="364594" y="539873"/>
                    <a:pt x="359404" y="535940"/>
                  </a:cubicBezTo>
                  <a:cubicBezTo>
                    <a:pt x="352144" y="530209"/>
                    <a:pt x="344501" y="524984"/>
                    <a:pt x="336526" y="520302"/>
                  </a:cubicBezTo>
                  <a:cubicBezTo>
                    <a:pt x="319182" y="510227"/>
                    <a:pt x="300888" y="501885"/>
                    <a:pt x="281909" y="495395"/>
                  </a:cubicBezTo>
                  <a:cubicBezTo>
                    <a:pt x="267490" y="490476"/>
                    <a:pt x="252821" y="486320"/>
                    <a:pt x="237966" y="482942"/>
                  </a:cubicBezTo>
                  <a:cubicBezTo>
                    <a:pt x="226473" y="480291"/>
                    <a:pt x="214927" y="477853"/>
                    <a:pt x="203239" y="476199"/>
                  </a:cubicBezTo>
                  <a:cubicBezTo>
                    <a:pt x="192760" y="474722"/>
                    <a:pt x="182335" y="472641"/>
                    <a:pt x="171839" y="471449"/>
                  </a:cubicBezTo>
                  <a:cubicBezTo>
                    <a:pt x="167444" y="470933"/>
                    <a:pt x="162943" y="470239"/>
                    <a:pt x="158585" y="470043"/>
                  </a:cubicBezTo>
                  <a:cubicBezTo>
                    <a:pt x="154226" y="469848"/>
                    <a:pt x="149690" y="469047"/>
                    <a:pt x="145349" y="468496"/>
                  </a:cubicBezTo>
                  <a:cubicBezTo>
                    <a:pt x="144341" y="468325"/>
                    <a:pt x="143326" y="468206"/>
                    <a:pt x="142306" y="468140"/>
                  </a:cubicBezTo>
                  <a:cubicBezTo>
                    <a:pt x="139033" y="468140"/>
                    <a:pt x="135795" y="467410"/>
                    <a:pt x="132611" y="467339"/>
                  </a:cubicBezTo>
                  <a:cubicBezTo>
                    <a:pt x="126420" y="467197"/>
                    <a:pt x="120353" y="465863"/>
                    <a:pt x="114180" y="466023"/>
                  </a:cubicBezTo>
                  <a:cubicBezTo>
                    <a:pt x="111788" y="466194"/>
                    <a:pt x="109383" y="465971"/>
                    <a:pt x="107063" y="465364"/>
                  </a:cubicBezTo>
                  <a:cubicBezTo>
                    <a:pt x="106570" y="465201"/>
                    <a:pt x="106053" y="465123"/>
                    <a:pt x="105533" y="465133"/>
                  </a:cubicBezTo>
                  <a:cubicBezTo>
                    <a:pt x="97972" y="465489"/>
                    <a:pt x="90518" y="464101"/>
                    <a:pt x="82975" y="463977"/>
                  </a:cubicBezTo>
                  <a:cubicBezTo>
                    <a:pt x="77838" y="464155"/>
                    <a:pt x="72695" y="463886"/>
                    <a:pt x="67604" y="463176"/>
                  </a:cubicBezTo>
                  <a:cubicBezTo>
                    <a:pt x="64708" y="462883"/>
                    <a:pt x="61794" y="462812"/>
                    <a:pt x="58887" y="462963"/>
                  </a:cubicBezTo>
                  <a:cubicBezTo>
                    <a:pt x="52037" y="462767"/>
                    <a:pt x="45170" y="463425"/>
                    <a:pt x="38374" y="462073"/>
                  </a:cubicBezTo>
                  <a:cubicBezTo>
                    <a:pt x="37010" y="461918"/>
                    <a:pt x="35634" y="461888"/>
                    <a:pt x="34265" y="461984"/>
                  </a:cubicBezTo>
                  <a:lnTo>
                    <a:pt x="4892" y="461931"/>
                  </a:lnTo>
                  <a:cubicBezTo>
                    <a:pt x="3677" y="462016"/>
                    <a:pt x="2458" y="461815"/>
                    <a:pt x="1334" y="461344"/>
                  </a:cubicBezTo>
                  <a:cubicBezTo>
                    <a:pt x="2348" y="461255"/>
                    <a:pt x="3380" y="461095"/>
                    <a:pt x="4394" y="461077"/>
                  </a:cubicBezTo>
                  <a:lnTo>
                    <a:pt x="22416" y="460952"/>
                  </a:lnTo>
                  <a:cubicBezTo>
                    <a:pt x="25991" y="461127"/>
                    <a:pt x="29574" y="460876"/>
                    <a:pt x="33090" y="460205"/>
                  </a:cubicBezTo>
                  <a:cubicBezTo>
                    <a:pt x="34449" y="459994"/>
                    <a:pt x="35828" y="459935"/>
                    <a:pt x="37200" y="460027"/>
                  </a:cubicBezTo>
                  <a:cubicBezTo>
                    <a:pt x="43035" y="460027"/>
                    <a:pt x="48853" y="460027"/>
                    <a:pt x="54688" y="460027"/>
                  </a:cubicBezTo>
                  <a:cubicBezTo>
                    <a:pt x="58111" y="460079"/>
                    <a:pt x="61533" y="459848"/>
                    <a:pt x="64918" y="459334"/>
                  </a:cubicBezTo>
                  <a:cubicBezTo>
                    <a:pt x="67984" y="459010"/>
                    <a:pt x="71070" y="458908"/>
                    <a:pt x="74151" y="459031"/>
                  </a:cubicBezTo>
                  <a:cubicBezTo>
                    <a:pt x="78781" y="459232"/>
                    <a:pt x="83420" y="458953"/>
                    <a:pt x="87992" y="458195"/>
                  </a:cubicBezTo>
                  <a:cubicBezTo>
                    <a:pt x="89689" y="457960"/>
                    <a:pt x="91405" y="457894"/>
                    <a:pt x="93116" y="457999"/>
                  </a:cubicBezTo>
                  <a:cubicBezTo>
                    <a:pt x="97226" y="458202"/>
                    <a:pt x="101346" y="457921"/>
                    <a:pt x="105391" y="457163"/>
                  </a:cubicBezTo>
                  <a:cubicBezTo>
                    <a:pt x="106750" y="456951"/>
                    <a:pt x="108129" y="456891"/>
                    <a:pt x="109501" y="456985"/>
                  </a:cubicBezTo>
                  <a:cubicBezTo>
                    <a:pt x="113269" y="457163"/>
                    <a:pt x="117046" y="456877"/>
                    <a:pt x="120744" y="456131"/>
                  </a:cubicBezTo>
                  <a:cubicBezTo>
                    <a:pt x="121919" y="455930"/>
                    <a:pt x="123113" y="455870"/>
                    <a:pt x="124302" y="455953"/>
                  </a:cubicBezTo>
                  <a:cubicBezTo>
                    <a:pt x="127048" y="456103"/>
                    <a:pt x="129801" y="455839"/>
                    <a:pt x="132468" y="455171"/>
                  </a:cubicBezTo>
                  <a:cubicBezTo>
                    <a:pt x="132964" y="455021"/>
                    <a:pt x="133482" y="454962"/>
                    <a:pt x="133998" y="454993"/>
                  </a:cubicBezTo>
                  <a:cubicBezTo>
                    <a:pt x="139335" y="455384"/>
                    <a:pt x="144530" y="453907"/>
                    <a:pt x="149850" y="453747"/>
                  </a:cubicBezTo>
                  <a:cubicBezTo>
                    <a:pt x="154262" y="453623"/>
                    <a:pt x="158745" y="452680"/>
                    <a:pt x="163050" y="452128"/>
                  </a:cubicBezTo>
                  <a:cubicBezTo>
                    <a:pt x="166964" y="451648"/>
                    <a:pt x="170878" y="451310"/>
                    <a:pt x="174774" y="450794"/>
                  </a:cubicBezTo>
                  <a:cubicBezTo>
                    <a:pt x="181036" y="449940"/>
                    <a:pt x="187228" y="448926"/>
                    <a:pt x="193543" y="448125"/>
                  </a:cubicBezTo>
                  <a:cubicBezTo>
                    <a:pt x="200499" y="447254"/>
                    <a:pt x="207384" y="445973"/>
                    <a:pt x="214251" y="444656"/>
                  </a:cubicBezTo>
                  <a:cubicBezTo>
                    <a:pt x="218290" y="443874"/>
                    <a:pt x="222364" y="443322"/>
                    <a:pt x="226367" y="442450"/>
                  </a:cubicBezTo>
                  <a:cubicBezTo>
                    <a:pt x="244963" y="438563"/>
                    <a:pt x="263323" y="433621"/>
                    <a:pt x="281357" y="427649"/>
                  </a:cubicBezTo>
                  <a:cubicBezTo>
                    <a:pt x="296960" y="422374"/>
                    <a:pt x="312103" y="415829"/>
                    <a:pt x="326634" y="408079"/>
                  </a:cubicBezTo>
                  <a:cubicBezTo>
                    <a:pt x="339643" y="401148"/>
                    <a:pt x="351963" y="392993"/>
                    <a:pt x="363425" y="383724"/>
                  </a:cubicBezTo>
                  <a:cubicBezTo>
                    <a:pt x="372173" y="376544"/>
                    <a:pt x="380335" y="368680"/>
                    <a:pt x="387834" y="360205"/>
                  </a:cubicBezTo>
                  <a:cubicBezTo>
                    <a:pt x="396875" y="350126"/>
                    <a:pt x="404875" y="339159"/>
                    <a:pt x="411708" y="327470"/>
                  </a:cubicBezTo>
                  <a:cubicBezTo>
                    <a:pt x="415925" y="320212"/>
                    <a:pt x="420195" y="312971"/>
                    <a:pt x="423681" y="305321"/>
                  </a:cubicBezTo>
                  <a:cubicBezTo>
                    <a:pt x="430088" y="291460"/>
                    <a:pt x="435585" y="277198"/>
                    <a:pt x="440138" y="262624"/>
                  </a:cubicBezTo>
                  <a:cubicBezTo>
                    <a:pt x="444158" y="249530"/>
                    <a:pt x="447699" y="236329"/>
                    <a:pt x="450527" y="222915"/>
                  </a:cubicBezTo>
                  <a:cubicBezTo>
                    <a:pt x="452129" y="215390"/>
                    <a:pt x="453801" y="207882"/>
                    <a:pt x="455082" y="200286"/>
                  </a:cubicBezTo>
                  <a:cubicBezTo>
                    <a:pt x="456363" y="192689"/>
                    <a:pt x="457448" y="185110"/>
                    <a:pt x="458640" y="177514"/>
                  </a:cubicBezTo>
                  <a:cubicBezTo>
                    <a:pt x="459191" y="173956"/>
                    <a:pt x="459743" y="170398"/>
                    <a:pt x="460419" y="166840"/>
                  </a:cubicBezTo>
                  <a:cubicBezTo>
                    <a:pt x="460917" y="163975"/>
                    <a:pt x="460881" y="161058"/>
                    <a:pt x="461415" y="158176"/>
                  </a:cubicBezTo>
                  <a:cubicBezTo>
                    <a:pt x="462234" y="153817"/>
                    <a:pt x="462340" y="149280"/>
                    <a:pt x="462803" y="144922"/>
                  </a:cubicBezTo>
                  <a:cubicBezTo>
                    <a:pt x="463319" y="139994"/>
                    <a:pt x="463870" y="135083"/>
                    <a:pt x="464422" y="130155"/>
                  </a:cubicBezTo>
                  <a:cubicBezTo>
                    <a:pt x="464562" y="129662"/>
                    <a:pt x="464651" y="129155"/>
                    <a:pt x="464689" y="128643"/>
                  </a:cubicBezTo>
                  <a:cubicBezTo>
                    <a:pt x="464368" y="122630"/>
                    <a:pt x="466005" y="116741"/>
                    <a:pt x="465881" y="110728"/>
                  </a:cubicBezTo>
                  <a:cubicBezTo>
                    <a:pt x="465758" y="108500"/>
                    <a:pt x="465987" y="106267"/>
                    <a:pt x="466557" y="104110"/>
                  </a:cubicBezTo>
                  <a:cubicBezTo>
                    <a:pt x="466720" y="103617"/>
                    <a:pt x="466799" y="103100"/>
                    <a:pt x="466788" y="102580"/>
                  </a:cubicBezTo>
                  <a:cubicBezTo>
                    <a:pt x="466397" y="95197"/>
                    <a:pt x="467998" y="87921"/>
                    <a:pt x="467944" y="80538"/>
                  </a:cubicBezTo>
                  <a:cubicBezTo>
                    <a:pt x="467823" y="76775"/>
                    <a:pt x="468069" y="73010"/>
                    <a:pt x="468674" y="69294"/>
                  </a:cubicBezTo>
                  <a:cubicBezTo>
                    <a:pt x="468983" y="66566"/>
                    <a:pt x="469078" y="63818"/>
                    <a:pt x="468958" y="61075"/>
                  </a:cubicBezTo>
                  <a:cubicBezTo>
                    <a:pt x="469101" y="55738"/>
                    <a:pt x="468585" y="50401"/>
                    <a:pt x="469795" y="45188"/>
                  </a:cubicBezTo>
                  <a:cubicBezTo>
                    <a:pt x="469988" y="43833"/>
                    <a:pt x="470029" y="42460"/>
                    <a:pt x="469919" y="41096"/>
                  </a:cubicBezTo>
                  <a:cubicBezTo>
                    <a:pt x="469919" y="30795"/>
                    <a:pt x="470079" y="20512"/>
                    <a:pt x="470026" y="10230"/>
                  </a:cubicBezTo>
                  <a:cubicBezTo>
                    <a:pt x="470088" y="7168"/>
                    <a:pt x="470741" y="4148"/>
                    <a:pt x="471947" y="1334"/>
                  </a:cubicBezTo>
                  <a:lnTo>
                    <a:pt x="471947" y="5462"/>
                  </a:lnTo>
                  <a:cubicBezTo>
                    <a:pt x="471947" y="13183"/>
                    <a:pt x="471947" y="20886"/>
                    <a:pt x="472054" y="28589"/>
                  </a:cubicBezTo>
                  <a:cubicBezTo>
                    <a:pt x="471995" y="32700"/>
                    <a:pt x="472239" y="36808"/>
                    <a:pt x="472783" y="40883"/>
                  </a:cubicBezTo>
                  <a:cubicBezTo>
                    <a:pt x="473128" y="44465"/>
                    <a:pt x="473223" y="48068"/>
                    <a:pt x="473068" y="51664"/>
                  </a:cubicBezTo>
                  <a:cubicBezTo>
                    <a:pt x="473193" y="57143"/>
                    <a:pt x="472819" y="62605"/>
                    <a:pt x="473904" y="68067"/>
                  </a:cubicBezTo>
                  <a:cubicBezTo>
                    <a:pt x="474171" y="70429"/>
                    <a:pt x="474237" y="72809"/>
                    <a:pt x="474100" y="75183"/>
                  </a:cubicBezTo>
                  <a:cubicBezTo>
                    <a:pt x="473904" y="79121"/>
                    <a:pt x="474173" y="83068"/>
                    <a:pt x="474900" y="86942"/>
                  </a:cubicBezTo>
                  <a:cubicBezTo>
                    <a:pt x="475098" y="88117"/>
                    <a:pt x="475164" y="89311"/>
                    <a:pt x="475096" y="90500"/>
                  </a:cubicBezTo>
                  <a:cubicBezTo>
                    <a:pt x="474922" y="94955"/>
                    <a:pt x="475219" y="99416"/>
                    <a:pt x="475986" y="103808"/>
                  </a:cubicBezTo>
                  <a:cubicBezTo>
                    <a:pt x="476210" y="105333"/>
                    <a:pt x="476263" y="106878"/>
                    <a:pt x="476146" y="108415"/>
                  </a:cubicBezTo>
                  <a:cubicBezTo>
                    <a:pt x="476012" y="110988"/>
                    <a:pt x="476263" y="113567"/>
                    <a:pt x="476893" y="116065"/>
                  </a:cubicBezTo>
                  <a:cubicBezTo>
                    <a:pt x="477041" y="116561"/>
                    <a:pt x="477101" y="117079"/>
                    <a:pt x="477071" y="117595"/>
                  </a:cubicBezTo>
                  <a:cubicBezTo>
                    <a:pt x="476715" y="123271"/>
                    <a:pt x="478085" y="128821"/>
                    <a:pt x="478316" y="134479"/>
                  </a:cubicBezTo>
                  <a:cubicBezTo>
                    <a:pt x="478530" y="139407"/>
                    <a:pt x="479455" y="144299"/>
                    <a:pt x="480095" y="149227"/>
                  </a:cubicBezTo>
                  <a:cubicBezTo>
                    <a:pt x="480487" y="152607"/>
                    <a:pt x="480771" y="156023"/>
                    <a:pt x="481163" y="159421"/>
                  </a:cubicBezTo>
                  <a:cubicBezTo>
                    <a:pt x="483600" y="180129"/>
                    <a:pt x="487123" y="200659"/>
                    <a:pt x="491339" y="221083"/>
                  </a:cubicBezTo>
                  <a:cubicBezTo>
                    <a:pt x="495486" y="241209"/>
                    <a:pt x="501124" y="260999"/>
                    <a:pt x="508204" y="280290"/>
                  </a:cubicBezTo>
                  <a:cubicBezTo>
                    <a:pt x="515675" y="301299"/>
                    <a:pt x="525842" y="321247"/>
                    <a:pt x="538448" y="339639"/>
                  </a:cubicBezTo>
                  <a:cubicBezTo>
                    <a:pt x="542878" y="345955"/>
                    <a:pt x="547521" y="352092"/>
                    <a:pt x="552556" y="357928"/>
                  </a:cubicBezTo>
                  <a:cubicBezTo>
                    <a:pt x="557146" y="363265"/>
                    <a:pt x="562092" y="368246"/>
                    <a:pt x="567073" y="373210"/>
                  </a:cubicBezTo>
                  <a:cubicBezTo>
                    <a:pt x="573448" y="379424"/>
                    <a:pt x="580293" y="385133"/>
                    <a:pt x="587550" y="390289"/>
                  </a:cubicBezTo>
                  <a:cubicBezTo>
                    <a:pt x="594471" y="395341"/>
                    <a:pt x="601694" y="399949"/>
                    <a:pt x="609077" y="404325"/>
                  </a:cubicBezTo>
                  <a:cubicBezTo>
                    <a:pt x="620349" y="410876"/>
                    <a:pt x="632106" y="416549"/>
                    <a:pt x="644249" y="421297"/>
                  </a:cubicBezTo>
                  <a:cubicBezTo>
                    <a:pt x="660441" y="427810"/>
                    <a:pt x="677090" y="433128"/>
                    <a:pt x="694062" y="437202"/>
                  </a:cubicBezTo>
                  <a:cubicBezTo>
                    <a:pt x="704363" y="439657"/>
                    <a:pt x="714681" y="442148"/>
                    <a:pt x="725106" y="444087"/>
                  </a:cubicBezTo>
                  <a:cubicBezTo>
                    <a:pt x="732312" y="445439"/>
                    <a:pt x="739517" y="446898"/>
                    <a:pt x="746846" y="447645"/>
                  </a:cubicBezTo>
                  <a:cubicBezTo>
                    <a:pt x="755155" y="448570"/>
                    <a:pt x="763392" y="450171"/>
                    <a:pt x="771664" y="451328"/>
                  </a:cubicBezTo>
                  <a:cubicBezTo>
                    <a:pt x="776076" y="451933"/>
                    <a:pt x="780560" y="452164"/>
                    <a:pt x="784936" y="452644"/>
                  </a:cubicBezTo>
                  <a:cubicBezTo>
                    <a:pt x="790024" y="453178"/>
                    <a:pt x="795112" y="453836"/>
                    <a:pt x="800200" y="454423"/>
                  </a:cubicBezTo>
                  <a:cubicBezTo>
                    <a:pt x="801552" y="454566"/>
                    <a:pt x="802922" y="454655"/>
                    <a:pt x="804292" y="454672"/>
                  </a:cubicBezTo>
                  <a:cubicBezTo>
                    <a:pt x="806689" y="454575"/>
                    <a:pt x="809085" y="454827"/>
                    <a:pt x="811408" y="455420"/>
                  </a:cubicBezTo>
                  <a:cubicBezTo>
                    <a:pt x="811734" y="455535"/>
                    <a:pt x="812077" y="455589"/>
                    <a:pt x="812422" y="455580"/>
                  </a:cubicBezTo>
                  <a:cubicBezTo>
                    <a:pt x="818453" y="455242"/>
                    <a:pt x="824342" y="456683"/>
                    <a:pt x="830337" y="456754"/>
                  </a:cubicBezTo>
                  <a:cubicBezTo>
                    <a:pt x="833424" y="456581"/>
                    <a:pt x="836520" y="456838"/>
                    <a:pt x="839535" y="457519"/>
                  </a:cubicBezTo>
                  <a:cubicBezTo>
                    <a:pt x="840031" y="457667"/>
                    <a:pt x="840549" y="457727"/>
                    <a:pt x="841065" y="457697"/>
                  </a:cubicBezTo>
                  <a:cubicBezTo>
                    <a:pt x="851010" y="457305"/>
                    <a:pt x="860866" y="459280"/>
                    <a:pt x="870829" y="458871"/>
                  </a:cubicBezTo>
                  <a:cubicBezTo>
                    <a:pt x="873739" y="458656"/>
                    <a:pt x="876666" y="458876"/>
                    <a:pt x="879510" y="459529"/>
                  </a:cubicBezTo>
                  <a:cubicBezTo>
                    <a:pt x="880859" y="459773"/>
                    <a:pt x="882232" y="459857"/>
                    <a:pt x="883602" y="459778"/>
                  </a:cubicBezTo>
                  <a:cubicBezTo>
                    <a:pt x="889082" y="459778"/>
                    <a:pt x="894579" y="459778"/>
                    <a:pt x="900059" y="459885"/>
                  </a:cubicBezTo>
                  <a:cubicBezTo>
                    <a:pt x="904513" y="459778"/>
                    <a:pt x="908970" y="460029"/>
                    <a:pt x="913384" y="460632"/>
                  </a:cubicBezTo>
                  <a:cubicBezTo>
                    <a:pt x="916621" y="460979"/>
                    <a:pt x="919883" y="461052"/>
                    <a:pt x="923133" y="460846"/>
                  </a:cubicBezTo>
                  <a:cubicBezTo>
                    <a:pt x="928970" y="460760"/>
                    <a:pt x="934807" y="460986"/>
                    <a:pt x="940621" y="461522"/>
                  </a:cubicBezTo>
                  <a:cubicBezTo>
                    <a:pt x="939589" y="461629"/>
                    <a:pt x="938575" y="461789"/>
                    <a:pt x="937561" y="461806"/>
                  </a:cubicBezTo>
                  <a:lnTo>
                    <a:pt x="906694" y="461949"/>
                  </a:lnTo>
                  <a:cubicBezTo>
                    <a:pt x="904636" y="461913"/>
                    <a:pt x="902578" y="462093"/>
                    <a:pt x="900557" y="462482"/>
                  </a:cubicBezTo>
                  <a:cubicBezTo>
                    <a:pt x="899043" y="462762"/>
                    <a:pt x="897506" y="462881"/>
                    <a:pt x="895967" y="462838"/>
                  </a:cubicBezTo>
                  <a:cubicBezTo>
                    <a:pt x="890985" y="462838"/>
                    <a:pt x="886022" y="462838"/>
                    <a:pt x="881040" y="462945"/>
                  </a:cubicBezTo>
                  <a:cubicBezTo>
                    <a:pt x="877618" y="462927"/>
                    <a:pt x="874200" y="463160"/>
                    <a:pt x="870811" y="463639"/>
                  </a:cubicBezTo>
                  <a:cubicBezTo>
                    <a:pt x="867400" y="463968"/>
                    <a:pt x="863970" y="464076"/>
                    <a:pt x="860546" y="463959"/>
                  </a:cubicBezTo>
                  <a:cubicBezTo>
                    <a:pt x="857119" y="463838"/>
                    <a:pt x="853691" y="464082"/>
                    <a:pt x="850316" y="464688"/>
                  </a:cubicBezTo>
                  <a:cubicBezTo>
                    <a:pt x="848450" y="464966"/>
                    <a:pt x="846561" y="465055"/>
                    <a:pt x="844677" y="464955"/>
                  </a:cubicBezTo>
                  <a:cubicBezTo>
                    <a:pt x="840565" y="464795"/>
                    <a:pt x="836450" y="465082"/>
                    <a:pt x="832401" y="465809"/>
                  </a:cubicBezTo>
                  <a:cubicBezTo>
                    <a:pt x="830876" y="466035"/>
                    <a:pt x="829332" y="466101"/>
                    <a:pt x="827793" y="466005"/>
                  </a:cubicBezTo>
                  <a:cubicBezTo>
                    <a:pt x="824707" y="465829"/>
                    <a:pt x="821609" y="466092"/>
                    <a:pt x="818596" y="466788"/>
                  </a:cubicBezTo>
                  <a:cubicBezTo>
                    <a:pt x="818101" y="466944"/>
                    <a:pt x="817582" y="467005"/>
                    <a:pt x="817066" y="466966"/>
                  </a:cubicBezTo>
                  <a:cubicBezTo>
                    <a:pt x="811391" y="466539"/>
                    <a:pt x="805787" y="467695"/>
                    <a:pt x="800200" y="468264"/>
                  </a:cubicBezTo>
                  <a:cubicBezTo>
                    <a:pt x="795290" y="468762"/>
                    <a:pt x="790327" y="469065"/>
                    <a:pt x="785416" y="469777"/>
                  </a:cubicBezTo>
                  <a:cubicBezTo>
                    <a:pt x="781378" y="470364"/>
                    <a:pt x="777286" y="470862"/>
                    <a:pt x="773194" y="471182"/>
                  </a:cubicBezTo>
                  <a:cubicBezTo>
                    <a:pt x="769458" y="471484"/>
                    <a:pt x="765722" y="471965"/>
                    <a:pt x="762004" y="472481"/>
                  </a:cubicBezTo>
                  <a:cubicBezTo>
                    <a:pt x="758624" y="472943"/>
                    <a:pt x="755279" y="473762"/>
                    <a:pt x="751881" y="474117"/>
                  </a:cubicBezTo>
                  <a:cubicBezTo>
                    <a:pt x="742541" y="475149"/>
                    <a:pt x="733308" y="476928"/>
                    <a:pt x="724075" y="478654"/>
                  </a:cubicBezTo>
                  <a:cubicBezTo>
                    <a:pt x="712315" y="480860"/>
                    <a:pt x="700609" y="483493"/>
                    <a:pt x="689063" y="486606"/>
                  </a:cubicBezTo>
                  <a:cubicBezTo>
                    <a:pt x="671320" y="491214"/>
                    <a:pt x="653939" y="497119"/>
                    <a:pt x="637061" y="504272"/>
                  </a:cubicBezTo>
                  <a:cubicBezTo>
                    <a:pt x="621276" y="510972"/>
                    <a:pt x="606203" y="519240"/>
                    <a:pt x="592069" y="528948"/>
                  </a:cubicBezTo>
                  <a:cubicBezTo>
                    <a:pt x="583147" y="535061"/>
                    <a:pt x="574784" y="541947"/>
                    <a:pt x="567073" y="549531"/>
                  </a:cubicBezTo>
                  <a:cubicBezTo>
                    <a:pt x="564778" y="551844"/>
                    <a:pt x="562483" y="554157"/>
                    <a:pt x="560153" y="556434"/>
                  </a:cubicBezTo>
                  <a:cubicBezTo>
                    <a:pt x="553214" y="563307"/>
                    <a:pt x="546908" y="570791"/>
                    <a:pt x="541312" y="578797"/>
                  </a:cubicBezTo>
                  <a:cubicBezTo>
                    <a:pt x="533346" y="589752"/>
                    <a:pt x="526335" y="601369"/>
                    <a:pt x="520355" y="613524"/>
                  </a:cubicBezTo>
                  <a:cubicBezTo>
                    <a:pt x="515516" y="623558"/>
                    <a:pt x="511181" y="633805"/>
                    <a:pt x="507350" y="644266"/>
                  </a:cubicBezTo>
                  <a:cubicBezTo>
                    <a:pt x="501720" y="659893"/>
                    <a:pt x="497032" y="675844"/>
                    <a:pt x="493314" y="692034"/>
                  </a:cubicBezTo>
                  <a:cubicBezTo>
                    <a:pt x="491143" y="701356"/>
                    <a:pt x="489275" y="710749"/>
                    <a:pt x="487514" y="720143"/>
                  </a:cubicBezTo>
                  <a:cubicBezTo>
                    <a:pt x="485753" y="729536"/>
                    <a:pt x="484383" y="738663"/>
                    <a:pt x="483137" y="747985"/>
                  </a:cubicBezTo>
                  <a:cubicBezTo>
                    <a:pt x="482088" y="755937"/>
                    <a:pt x="481163" y="763996"/>
                    <a:pt x="479971" y="771860"/>
                  </a:cubicBezTo>
                  <a:cubicBezTo>
                    <a:pt x="479259" y="776592"/>
                    <a:pt x="479811" y="781467"/>
                    <a:pt x="478281" y="786092"/>
                  </a:cubicBezTo>
                  <a:cubicBezTo>
                    <a:pt x="478241" y="791568"/>
                    <a:pt x="477788" y="797033"/>
                    <a:pt x="476929" y="802442"/>
                  </a:cubicBezTo>
                  <a:cubicBezTo>
                    <a:pt x="476253" y="809077"/>
                    <a:pt x="476733" y="815802"/>
                    <a:pt x="475310" y="822367"/>
                  </a:cubicBezTo>
                  <a:cubicBezTo>
                    <a:pt x="475233" y="822700"/>
                    <a:pt x="475192" y="823039"/>
                    <a:pt x="475185" y="823381"/>
                  </a:cubicBezTo>
                  <a:cubicBezTo>
                    <a:pt x="475452" y="830497"/>
                    <a:pt x="474349" y="837400"/>
                    <a:pt x="474064" y="844392"/>
                  </a:cubicBezTo>
                  <a:cubicBezTo>
                    <a:pt x="474128" y="849362"/>
                    <a:pt x="473856" y="854331"/>
                    <a:pt x="473246" y="859264"/>
                  </a:cubicBezTo>
                  <a:cubicBezTo>
                    <a:pt x="472927" y="862504"/>
                    <a:pt x="472851" y="865763"/>
                    <a:pt x="473015" y="869014"/>
                  </a:cubicBezTo>
                  <a:cubicBezTo>
                    <a:pt x="472872" y="874351"/>
                    <a:pt x="473370" y="879688"/>
                    <a:pt x="472178" y="884883"/>
                  </a:cubicBezTo>
                  <a:cubicBezTo>
                    <a:pt x="471988" y="886244"/>
                    <a:pt x="471940" y="887621"/>
                    <a:pt x="472036" y="888992"/>
                  </a:cubicBezTo>
                  <a:cubicBezTo>
                    <a:pt x="472036" y="898089"/>
                    <a:pt x="471995" y="907180"/>
                    <a:pt x="471912" y="916265"/>
                  </a:cubicBezTo>
                  <a:cubicBezTo>
                    <a:pt x="471947" y="917955"/>
                    <a:pt x="471965" y="919663"/>
                    <a:pt x="471965" y="921371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</p:grpSp>
      <p:sp>
        <p:nvSpPr>
          <p:cNvPr id="45" name="文本框 44"/>
          <p:cNvSpPr txBox="1"/>
          <p:nvPr/>
        </p:nvSpPr>
        <p:spPr>
          <a:xfrm>
            <a:off x="1012480" y="2672049"/>
            <a:ext cx="3881437" cy="38952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altLang="zh-CN" sz="2400" dirty="0" err="1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OfficePLUS</a:t>
            </a:r>
            <a:r>
              <a:rPr lang="en-US" altLang="zh-CN" sz="24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 </a:t>
            </a:r>
            <a:r>
              <a:rPr lang="zh-CN" altLang="en-US" sz="24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项目数据分析</a:t>
            </a:r>
          </a:p>
        </p:txBody>
      </p:sp>
      <p:graphicFrame>
        <p:nvGraphicFramePr>
          <p:cNvPr id="9" name="图表 8"/>
          <p:cNvGraphicFramePr/>
          <p:nvPr/>
        </p:nvGraphicFramePr>
        <p:xfrm>
          <a:off x="7162800" y="1917700"/>
          <a:ext cx="2583394" cy="19145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65" name="组合 64"/>
          <p:cNvGrpSpPr/>
          <p:nvPr/>
        </p:nvGrpSpPr>
        <p:grpSpPr>
          <a:xfrm>
            <a:off x="8568431" y="2917030"/>
            <a:ext cx="552897" cy="407195"/>
            <a:chOff x="4825106" y="2478880"/>
            <a:chExt cx="552897" cy="407195"/>
          </a:xfrm>
        </p:grpSpPr>
        <p:sp>
          <p:nvSpPr>
            <p:cNvPr id="66" name="任意多边形: 形状 65"/>
            <p:cNvSpPr/>
            <p:nvPr/>
          </p:nvSpPr>
          <p:spPr>
            <a:xfrm flipV="1">
              <a:off x="4825106" y="2478880"/>
              <a:ext cx="552897" cy="407195"/>
            </a:xfrm>
            <a:custGeom>
              <a:avLst/>
              <a:gdLst>
                <a:gd name="connsiteX0" fmla="*/ 0 w 552897"/>
                <a:gd name="connsiteY0" fmla="*/ 407195 h 407195"/>
                <a:gd name="connsiteX1" fmla="*/ 552897 w 552897"/>
                <a:gd name="connsiteY1" fmla="*/ 407195 h 407195"/>
                <a:gd name="connsiteX2" fmla="*/ 552897 w 552897"/>
                <a:gd name="connsiteY2" fmla="*/ 83164 h 407195"/>
                <a:gd name="connsiteX3" fmla="*/ 494427 w 552897"/>
                <a:gd name="connsiteY3" fmla="*/ 83164 h 407195"/>
                <a:gd name="connsiteX4" fmla="*/ 411263 w 552897"/>
                <a:gd name="connsiteY4" fmla="*/ 0 h 407195"/>
                <a:gd name="connsiteX5" fmla="*/ 411263 w 552897"/>
                <a:gd name="connsiteY5" fmla="*/ 83164 h 407195"/>
                <a:gd name="connsiteX6" fmla="*/ 0 w 552897"/>
                <a:gd name="connsiteY6" fmla="*/ 83164 h 407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52897" h="407195">
                  <a:moveTo>
                    <a:pt x="0" y="407195"/>
                  </a:moveTo>
                  <a:lnTo>
                    <a:pt x="552897" y="407195"/>
                  </a:lnTo>
                  <a:lnTo>
                    <a:pt x="552897" y="83164"/>
                  </a:lnTo>
                  <a:lnTo>
                    <a:pt x="494427" y="83164"/>
                  </a:lnTo>
                  <a:lnTo>
                    <a:pt x="411263" y="0"/>
                  </a:lnTo>
                  <a:lnTo>
                    <a:pt x="411263" y="83164"/>
                  </a:lnTo>
                  <a:lnTo>
                    <a:pt x="0" y="83164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67" name="文本框 66"/>
            <p:cNvSpPr txBox="1"/>
            <p:nvPr/>
          </p:nvSpPr>
          <p:spPr>
            <a:xfrm>
              <a:off x="4835525" y="2519227"/>
              <a:ext cx="536575" cy="2192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/>
              <a:r>
                <a:rPr lang="en-US" altLang="zh-CN" sz="1600" dirty="0">
                  <a:solidFill>
                    <a:schemeClr val="accent1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64</a:t>
              </a:r>
              <a:r>
                <a:rPr lang="en-US" altLang="zh-CN" sz="1100" dirty="0">
                  <a:solidFill>
                    <a:schemeClr val="accent1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%</a:t>
              </a:r>
              <a:endParaRPr lang="zh-CN" altLang="en-US" sz="1600" dirty="0">
                <a:solidFill>
                  <a:schemeClr val="accent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</p:grpSp>
      <p:grpSp>
        <p:nvGrpSpPr>
          <p:cNvPr id="68" name="组合 67"/>
          <p:cNvGrpSpPr/>
          <p:nvPr/>
        </p:nvGrpSpPr>
        <p:grpSpPr>
          <a:xfrm>
            <a:off x="9717330" y="2218328"/>
            <a:ext cx="1123026" cy="232772"/>
            <a:chOff x="8829692" y="2082257"/>
            <a:chExt cx="1123026" cy="232772"/>
          </a:xfrm>
        </p:grpSpPr>
        <p:sp>
          <p:nvSpPr>
            <p:cNvPr id="69" name="矩形 68"/>
            <p:cNvSpPr/>
            <p:nvPr/>
          </p:nvSpPr>
          <p:spPr>
            <a:xfrm rot="16200000">
              <a:off x="8829692" y="2136730"/>
              <a:ext cx="113848" cy="11384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sz="3400"/>
            </a:p>
          </p:txBody>
        </p:sp>
        <p:sp>
          <p:nvSpPr>
            <p:cNvPr id="70" name="文本框 69"/>
            <p:cNvSpPr txBox="1"/>
            <p:nvPr/>
          </p:nvSpPr>
          <p:spPr>
            <a:xfrm>
              <a:off x="9038591" y="2082257"/>
              <a:ext cx="914127" cy="23277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r>
                <a:rPr lang="zh-CN" altLang="en-US" sz="1400" dirty="0">
                  <a:solidFill>
                    <a:schemeClr val="bg1"/>
                  </a:solidFill>
                  <a:latin typeface="+mn-ea"/>
                </a:rPr>
                <a:t>粤东地区</a:t>
              </a:r>
            </a:p>
          </p:txBody>
        </p:sp>
      </p:grpSp>
      <p:grpSp>
        <p:nvGrpSpPr>
          <p:cNvPr id="71" name="组合 70"/>
          <p:cNvGrpSpPr/>
          <p:nvPr/>
        </p:nvGrpSpPr>
        <p:grpSpPr>
          <a:xfrm>
            <a:off x="9717330" y="2740842"/>
            <a:ext cx="1046826" cy="221887"/>
            <a:chOff x="8829692" y="2082257"/>
            <a:chExt cx="1046826" cy="221887"/>
          </a:xfrm>
        </p:grpSpPr>
        <p:sp>
          <p:nvSpPr>
            <p:cNvPr id="72" name="矩形 71"/>
            <p:cNvSpPr/>
            <p:nvPr/>
          </p:nvSpPr>
          <p:spPr>
            <a:xfrm rot="16200000">
              <a:off x="8829692" y="2136730"/>
              <a:ext cx="113848" cy="11384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sz="3400"/>
            </a:p>
          </p:txBody>
        </p:sp>
        <p:sp>
          <p:nvSpPr>
            <p:cNvPr id="73" name="文本框 72"/>
            <p:cNvSpPr txBox="1"/>
            <p:nvPr/>
          </p:nvSpPr>
          <p:spPr>
            <a:xfrm>
              <a:off x="9038591" y="2082257"/>
              <a:ext cx="837927" cy="2218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r>
                <a:rPr lang="zh-CN" altLang="en-US" sz="1400" dirty="0">
                  <a:solidFill>
                    <a:schemeClr val="bg1"/>
                  </a:solidFill>
                  <a:latin typeface="+mn-ea"/>
                </a:rPr>
                <a:t>粤西地区</a:t>
              </a:r>
            </a:p>
          </p:txBody>
        </p:sp>
      </p:grpSp>
      <p:grpSp>
        <p:nvGrpSpPr>
          <p:cNvPr id="74" name="组合 73"/>
          <p:cNvGrpSpPr/>
          <p:nvPr/>
        </p:nvGrpSpPr>
        <p:grpSpPr>
          <a:xfrm>
            <a:off x="9717330" y="3263356"/>
            <a:ext cx="1155684" cy="221887"/>
            <a:chOff x="8829692" y="2082257"/>
            <a:chExt cx="1155684" cy="221887"/>
          </a:xfrm>
        </p:grpSpPr>
        <p:sp>
          <p:nvSpPr>
            <p:cNvPr id="75" name="矩形 74"/>
            <p:cNvSpPr/>
            <p:nvPr/>
          </p:nvSpPr>
          <p:spPr>
            <a:xfrm rot="16200000">
              <a:off x="8829692" y="2136730"/>
              <a:ext cx="113848" cy="11384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sz="3400"/>
            </a:p>
          </p:txBody>
        </p:sp>
        <p:sp>
          <p:nvSpPr>
            <p:cNvPr id="76" name="文本框 75"/>
            <p:cNvSpPr txBox="1"/>
            <p:nvPr/>
          </p:nvSpPr>
          <p:spPr>
            <a:xfrm>
              <a:off x="9038592" y="2082257"/>
              <a:ext cx="946784" cy="2218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r>
                <a:rPr lang="zh-CN" altLang="en-US" sz="1400" dirty="0">
                  <a:solidFill>
                    <a:schemeClr val="bg1"/>
                  </a:solidFill>
                  <a:latin typeface="+mn-ea"/>
                </a:rPr>
                <a:t>粤北地区</a:t>
              </a:r>
            </a:p>
          </p:txBody>
        </p:sp>
      </p:grpSp>
      <p:graphicFrame>
        <p:nvGraphicFramePr>
          <p:cNvPr id="77" name="图表 76"/>
          <p:cNvGraphicFramePr/>
          <p:nvPr/>
        </p:nvGraphicFramePr>
        <p:xfrm>
          <a:off x="5985328" y="4457700"/>
          <a:ext cx="2583394" cy="19145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78" name="组合 77"/>
          <p:cNvGrpSpPr/>
          <p:nvPr/>
        </p:nvGrpSpPr>
        <p:grpSpPr>
          <a:xfrm>
            <a:off x="7390959" y="5457030"/>
            <a:ext cx="552897" cy="407195"/>
            <a:chOff x="4825106" y="2478880"/>
            <a:chExt cx="552897" cy="407195"/>
          </a:xfrm>
        </p:grpSpPr>
        <p:sp>
          <p:nvSpPr>
            <p:cNvPr id="79" name="任意多边形: 形状 78"/>
            <p:cNvSpPr/>
            <p:nvPr/>
          </p:nvSpPr>
          <p:spPr>
            <a:xfrm flipV="1">
              <a:off x="4825106" y="2478880"/>
              <a:ext cx="552897" cy="407195"/>
            </a:xfrm>
            <a:custGeom>
              <a:avLst/>
              <a:gdLst>
                <a:gd name="connsiteX0" fmla="*/ 0 w 552897"/>
                <a:gd name="connsiteY0" fmla="*/ 407195 h 407195"/>
                <a:gd name="connsiteX1" fmla="*/ 552897 w 552897"/>
                <a:gd name="connsiteY1" fmla="*/ 407195 h 407195"/>
                <a:gd name="connsiteX2" fmla="*/ 552897 w 552897"/>
                <a:gd name="connsiteY2" fmla="*/ 83164 h 407195"/>
                <a:gd name="connsiteX3" fmla="*/ 494427 w 552897"/>
                <a:gd name="connsiteY3" fmla="*/ 83164 h 407195"/>
                <a:gd name="connsiteX4" fmla="*/ 411263 w 552897"/>
                <a:gd name="connsiteY4" fmla="*/ 0 h 407195"/>
                <a:gd name="connsiteX5" fmla="*/ 411263 w 552897"/>
                <a:gd name="connsiteY5" fmla="*/ 83164 h 407195"/>
                <a:gd name="connsiteX6" fmla="*/ 0 w 552897"/>
                <a:gd name="connsiteY6" fmla="*/ 83164 h 407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52897" h="407195">
                  <a:moveTo>
                    <a:pt x="0" y="407195"/>
                  </a:moveTo>
                  <a:lnTo>
                    <a:pt x="552897" y="407195"/>
                  </a:lnTo>
                  <a:lnTo>
                    <a:pt x="552897" y="83164"/>
                  </a:lnTo>
                  <a:lnTo>
                    <a:pt x="494427" y="83164"/>
                  </a:lnTo>
                  <a:lnTo>
                    <a:pt x="411263" y="0"/>
                  </a:lnTo>
                  <a:lnTo>
                    <a:pt x="411263" y="83164"/>
                  </a:lnTo>
                  <a:lnTo>
                    <a:pt x="0" y="83164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80" name="文本框 79"/>
            <p:cNvSpPr txBox="1"/>
            <p:nvPr/>
          </p:nvSpPr>
          <p:spPr>
            <a:xfrm>
              <a:off x="4835525" y="2519227"/>
              <a:ext cx="536575" cy="2192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/>
              <a:r>
                <a:rPr lang="en-US" altLang="zh-CN" sz="1600" dirty="0">
                  <a:solidFill>
                    <a:schemeClr val="accent1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46</a:t>
              </a:r>
              <a:r>
                <a:rPr lang="en-US" altLang="zh-CN" sz="1100" dirty="0">
                  <a:solidFill>
                    <a:schemeClr val="accent1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%</a:t>
              </a:r>
              <a:endParaRPr lang="zh-CN" altLang="en-US" sz="1600" dirty="0">
                <a:solidFill>
                  <a:schemeClr val="accent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</p:grpSp>
      <p:grpSp>
        <p:nvGrpSpPr>
          <p:cNvPr id="81" name="组合 80"/>
          <p:cNvGrpSpPr/>
          <p:nvPr/>
        </p:nvGrpSpPr>
        <p:grpSpPr>
          <a:xfrm>
            <a:off x="8649170" y="4868999"/>
            <a:ext cx="723884" cy="260894"/>
            <a:chOff x="8829692" y="2082257"/>
            <a:chExt cx="723884" cy="260894"/>
          </a:xfrm>
        </p:grpSpPr>
        <p:sp>
          <p:nvSpPr>
            <p:cNvPr id="82" name="矩形 81"/>
            <p:cNvSpPr/>
            <p:nvPr/>
          </p:nvSpPr>
          <p:spPr>
            <a:xfrm rot="16200000">
              <a:off x="8829692" y="2136730"/>
              <a:ext cx="113848" cy="11384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sz="3400"/>
            </a:p>
          </p:txBody>
        </p:sp>
        <p:sp>
          <p:nvSpPr>
            <p:cNvPr id="83" name="文本框 82"/>
            <p:cNvSpPr txBox="1"/>
            <p:nvPr/>
          </p:nvSpPr>
          <p:spPr>
            <a:xfrm>
              <a:off x="9038592" y="2082257"/>
              <a:ext cx="514984" cy="26089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r>
                <a:rPr lang="zh-CN" altLang="en-US" sz="1400" dirty="0">
                  <a:solidFill>
                    <a:schemeClr val="bg1"/>
                  </a:solidFill>
                  <a:latin typeface="+mn-ea"/>
                </a:rPr>
                <a:t>产品</a:t>
              </a:r>
              <a:r>
                <a:rPr lang="en-US" altLang="zh-CN" sz="1400" dirty="0">
                  <a:solidFill>
                    <a:schemeClr val="bg1"/>
                  </a:solidFill>
                  <a:latin typeface="+mn-ea"/>
                </a:rPr>
                <a:t>1</a:t>
              </a:r>
              <a:endParaRPr lang="zh-CN" altLang="en-US" sz="1400" dirty="0">
                <a:solidFill>
                  <a:schemeClr val="bg1"/>
                </a:solidFill>
                <a:latin typeface="+mn-ea"/>
              </a:endParaRPr>
            </a:p>
          </p:txBody>
        </p:sp>
      </p:grpSp>
      <p:grpSp>
        <p:nvGrpSpPr>
          <p:cNvPr id="84" name="组合 83"/>
          <p:cNvGrpSpPr/>
          <p:nvPr/>
        </p:nvGrpSpPr>
        <p:grpSpPr>
          <a:xfrm>
            <a:off x="8649170" y="5333456"/>
            <a:ext cx="723884" cy="260894"/>
            <a:chOff x="8829692" y="2082257"/>
            <a:chExt cx="723884" cy="260894"/>
          </a:xfrm>
        </p:grpSpPr>
        <p:sp>
          <p:nvSpPr>
            <p:cNvPr id="85" name="矩形 84"/>
            <p:cNvSpPr/>
            <p:nvPr/>
          </p:nvSpPr>
          <p:spPr>
            <a:xfrm rot="16200000">
              <a:off x="8829692" y="2136730"/>
              <a:ext cx="113848" cy="11384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sz="3400"/>
            </a:p>
          </p:txBody>
        </p:sp>
        <p:sp>
          <p:nvSpPr>
            <p:cNvPr id="86" name="文本框 85"/>
            <p:cNvSpPr txBox="1"/>
            <p:nvPr/>
          </p:nvSpPr>
          <p:spPr>
            <a:xfrm>
              <a:off x="9038592" y="2082257"/>
              <a:ext cx="514984" cy="26089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r>
                <a:rPr lang="zh-CN" altLang="en-US" sz="1400" dirty="0">
                  <a:solidFill>
                    <a:schemeClr val="bg1"/>
                  </a:solidFill>
                  <a:latin typeface="+mn-ea"/>
                </a:rPr>
                <a:t>产品</a:t>
              </a:r>
              <a:r>
                <a:rPr lang="en-US" altLang="zh-CN" sz="1400" dirty="0">
                  <a:solidFill>
                    <a:schemeClr val="bg1"/>
                  </a:solidFill>
                  <a:latin typeface="+mn-ea"/>
                </a:rPr>
                <a:t>2</a:t>
              </a:r>
              <a:endParaRPr lang="zh-CN" altLang="en-US" sz="1400" dirty="0">
                <a:solidFill>
                  <a:schemeClr val="bg1"/>
                </a:solidFill>
                <a:latin typeface="+mn-ea"/>
              </a:endParaRPr>
            </a:p>
          </p:txBody>
        </p:sp>
      </p:grpSp>
      <p:grpSp>
        <p:nvGrpSpPr>
          <p:cNvPr id="87" name="组合 86"/>
          <p:cNvGrpSpPr/>
          <p:nvPr/>
        </p:nvGrpSpPr>
        <p:grpSpPr>
          <a:xfrm>
            <a:off x="8649170" y="5797912"/>
            <a:ext cx="723884" cy="260894"/>
            <a:chOff x="8829692" y="2082257"/>
            <a:chExt cx="723884" cy="260894"/>
          </a:xfrm>
        </p:grpSpPr>
        <p:sp>
          <p:nvSpPr>
            <p:cNvPr id="88" name="矩形 87"/>
            <p:cNvSpPr/>
            <p:nvPr/>
          </p:nvSpPr>
          <p:spPr>
            <a:xfrm rot="16200000">
              <a:off x="8829692" y="2136730"/>
              <a:ext cx="113848" cy="11384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sz="3400"/>
            </a:p>
          </p:txBody>
        </p:sp>
        <p:sp>
          <p:nvSpPr>
            <p:cNvPr id="89" name="文本框 88"/>
            <p:cNvSpPr txBox="1"/>
            <p:nvPr/>
          </p:nvSpPr>
          <p:spPr>
            <a:xfrm>
              <a:off x="9038592" y="2082257"/>
              <a:ext cx="514984" cy="26089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r>
                <a:rPr lang="zh-CN" altLang="en-US" sz="1400" dirty="0">
                  <a:solidFill>
                    <a:schemeClr val="bg1"/>
                  </a:solidFill>
                  <a:latin typeface="+mn-ea"/>
                </a:rPr>
                <a:t>产品</a:t>
              </a:r>
              <a:r>
                <a:rPr lang="en-US" altLang="zh-CN" sz="1400" dirty="0">
                  <a:solidFill>
                    <a:schemeClr val="bg1"/>
                  </a:solidFill>
                  <a:latin typeface="+mn-ea"/>
                </a:rPr>
                <a:t>3</a:t>
              </a:r>
              <a:endParaRPr lang="zh-CN" altLang="en-US" sz="1400" dirty="0">
                <a:solidFill>
                  <a:schemeClr val="bg1"/>
                </a:solidFill>
                <a:latin typeface="+mn-ea"/>
              </a:endParaRPr>
            </a:p>
          </p:txBody>
        </p:sp>
      </p:grpSp>
      <p:sp>
        <p:nvSpPr>
          <p:cNvPr id="90" name="文本框 89"/>
          <p:cNvSpPr txBox="1"/>
          <p:nvPr/>
        </p:nvSpPr>
        <p:spPr>
          <a:xfrm>
            <a:off x="1147763" y="5055280"/>
            <a:ext cx="3792537" cy="141128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dirty="0">
                <a:solidFill>
                  <a:schemeClr val="bg1"/>
                </a:solidFill>
                <a:latin typeface="+mn-ea"/>
              </a:rPr>
              <a:t>根据饼图分析，某某地区不同产品的销量差异，分析不同地域之间文化差异、经济实力差距等因素导致的消费观和消费能力。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矩形 102"/>
          <p:cNvSpPr/>
          <p:nvPr/>
        </p:nvSpPr>
        <p:spPr>
          <a:xfrm>
            <a:off x="4381500" y="3904343"/>
            <a:ext cx="3659415" cy="295365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5" name="文本框 4"/>
          <p:cNvSpPr txBox="1"/>
          <p:nvPr/>
        </p:nvSpPr>
        <p:spPr>
          <a:xfrm>
            <a:off x="472225" y="708223"/>
            <a:ext cx="2067775" cy="61555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3400" dirty="0">
                <a:solidFill>
                  <a:srgbClr val="FFFFFF"/>
                </a:solidFill>
                <a:latin typeface="+mj-ea"/>
                <a:ea typeface="+mj-ea"/>
              </a:rPr>
              <a:t>PART 04</a:t>
            </a:r>
            <a:endParaRPr lang="zh-CN" altLang="en-US" sz="3400" dirty="0">
              <a:solidFill>
                <a:srgbClr val="FFFFFF"/>
              </a:solidFill>
              <a:latin typeface="+mj-ea"/>
              <a:ea typeface="+mj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819399" y="549275"/>
            <a:ext cx="2032001" cy="46672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800" dirty="0">
                <a:solidFill>
                  <a:srgbClr val="FFFFFF"/>
                </a:solidFill>
                <a:latin typeface="+mj-ea"/>
                <a:ea typeface="+mj-ea"/>
              </a:rPr>
              <a:t>项目数据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11420476" y="6394451"/>
            <a:ext cx="288924" cy="190500"/>
          </a:xfrm>
          <a:prstGeom prst="rect">
            <a:avLst/>
          </a:prstGeom>
          <a:noFill/>
        </p:spPr>
        <p:txBody>
          <a:bodyPr wrap="none" rtlCol="0" anchor="ctr" anchorCtr="1">
            <a:noAutofit/>
          </a:bodyPr>
          <a:lstStyle/>
          <a:p>
            <a:r>
              <a:rPr lang="en-US" altLang="zh-CN" sz="1100" dirty="0">
                <a:solidFill>
                  <a:srgbClr val="FFFFFF"/>
                </a:solidFill>
                <a:latin typeface="+mj-ea"/>
                <a:ea typeface="+mj-ea"/>
              </a:rPr>
              <a:t>16</a:t>
            </a:r>
            <a:endParaRPr lang="zh-CN" altLang="en-US" sz="1100" dirty="0">
              <a:solidFill>
                <a:srgbClr val="FFFFFF"/>
              </a:solidFill>
              <a:latin typeface="+mj-ea"/>
              <a:ea typeface="+mj-ea"/>
            </a:endParaRPr>
          </a:p>
        </p:txBody>
      </p:sp>
      <p:grpSp>
        <p:nvGrpSpPr>
          <p:cNvPr id="62" name="组合 61"/>
          <p:cNvGrpSpPr/>
          <p:nvPr/>
        </p:nvGrpSpPr>
        <p:grpSpPr>
          <a:xfrm>
            <a:off x="6961879" y="1268413"/>
            <a:ext cx="4858646" cy="4533523"/>
            <a:chOff x="6989899" y="1403538"/>
            <a:chExt cx="4858646" cy="4533523"/>
          </a:xfrm>
        </p:grpSpPr>
        <p:sp>
          <p:nvSpPr>
            <p:cNvPr id="63" name="矩形 62"/>
            <p:cNvSpPr/>
            <p:nvPr/>
          </p:nvSpPr>
          <p:spPr>
            <a:xfrm>
              <a:off x="7086600" y="1487646"/>
              <a:ext cx="4668925" cy="4363431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sz="3400" dirty="0"/>
            </a:p>
          </p:txBody>
        </p:sp>
        <p:sp>
          <p:nvSpPr>
            <p:cNvPr id="64" name="矩形 63"/>
            <p:cNvSpPr/>
            <p:nvPr/>
          </p:nvSpPr>
          <p:spPr>
            <a:xfrm>
              <a:off x="6989899" y="1403538"/>
              <a:ext cx="178142" cy="17814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sz="3400"/>
            </a:p>
          </p:txBody>
        </p:sp>
        <p:sp>
          <p:nvSpPr>
            <p:cNvPr id="91" name="矩形 90"/>
            <p:cNvSpPr/>
            <p:nvPr/>
          </p:nvSpPr>
          <p:spPr>
            <a:xfrm>
              <a:off x="6989899" y="5758919"/>
              <a:ext cx="178142" cy="17814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sz="3400"/>
            </a:p>
          </p:txBody>
        </p:sp>
        <p:sp>
          <p:nvSpPr>
            <p:cNvPr id="92" name="矩形 91"/>
            <p:cNvSpPr/>
            <p:nvPr/>
          </p:nvSpPr>
          <p:spPr>
            <a:xfrm>
              <a:off x="11670403" y="1403538"/>
              <a:ext cx="178142" cy="17814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sz="3400"/>
            </a:p>
          </p:txBody>
        </p:sp>
        <p:sp>
          <p:nvSpPr>
            <p:cNvPr id="93" name="矩形 92"/>
            <p:cNvSpPr/>
            <p:nvPr/>
          </p:nvSpPr>
          <p:spPr>
            <a:xfrm>
              <a:off x="11670403" y="5758919"/>
              <a:ext cx="178142" cy="17814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sz="3400"/>
            </a:p>
          </p:txBody>
        </p:sp>
      </p:grpSp>
      <p:graphicFrame>
        <p:nvGraphicFramePr>
          <p:cNvPr id="4" name="图表 3"/>
          <p:cNvGraphicFramePr/>
          <p:nvPr/>
        </p:nvGraphicFramePr>
        <p:xfrm>
          <a:off x="7082971" y="1868941"/>
          <a:ext cx="4737554" cy="41510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94" name="组合 93"/>
          <p:cNvGrpSpPr/>
          <p:nvPr/>
        </p:nvGrpSpPr>
        <p:grpSpPr>
          <a:xfrm>
            <a:off x="9134492" y="1530714"/>
            <a:ext cx="723884" cy="260894"/>
            <a:chOff x="8829692" y="2082257"/>
            <a:chExt cx="723884" cy="260894"/>
          </a:xfrm>
        </p:grpSpPr>
        <p:sp>
          <p:nvSpPr>
            <p:cNvPr id="95" name="矩形 94"/>
            <p:cNvSpPr/>
            <p:nvPr/>
          </p:nvSpPr>
          <p:spPr>
            <a:xfrm rot="16200000">
              <a:off x="8829692" y="2136730"/>
              <a:ext cx="113848" cy="11384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sz="3400"/>
            </a:p>
          </p:txBody>
        </p:sp>
        <p:sp>
          <p:nvSpPr>
            <p:cNvPr id="96" name="文本框 95"/>
            <p:cNvSpPr txBox="1"/>
            <p:nvPr/>
          </p:nvSpPr>
          <p:spPr>
            <a:xfrm>
              <a:off x="9038592" y="2082257"/>
              <a:ext cx="514984" cy="26089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r>
                <a:rPr lang="zh-CN" altLang="en-US" sz="1400" dirty="0">
                  <a:solidFill>
                    <a:schemeClr val="bg1"/>
                  </a:solidFill>
                  <a:latin typeface="+mn-ea"/>
                </a:rPr>
                <a:t>产品</a:t>
              </a:r>
              <a:r>
                <a:rPr lang="en-US" altLang="zh-CN" sz="1400" dirty="0">
                  <a:solidFill>
                    <a:schemeClr val="bg1"/>
                  </a:solidFill>
                  <a:latin typeface="+mn-ea"/>
                </a:rPr>
                <a:t>1</a:t>
              </a:r>
              <a:endParaRPr lang="zh-CN" altLang="en-US" sz="1400" dirty="0">
                <a:solidFill>
                  <a:schemeClr val="bg1"/>
                </a:solidFill>
                <a:latin typeface="+mn-ea"/>
              </a:endParaRPr>
            </a:p>
          </p:txBody>
        </p:sp>
      </p:grpSp>
      <p:grpSp>
        <p:nvGrpSpPr>
          <p:cNvPr id="97" name="组合 96"/>
          <p:cNvGrpSpPr/>
          <p:nvPr/>
        </p:nvGrpSpPr>
        <p:grpSpPr>
          <a:xfrm>
            <a:off x="9944117" y="1530714"/>
            <a:ext cx="723884" cy="260894"/>
            <a:chOff x="8829692" y="2082257"/>
            <a:chExt cx="723884" cy="260894"/>
          </a:xfrm>
        </p:grpSpPr>
        <p:sp>
          <p:nvSpPr>
            <p:cNvPr id="98" name="矩形 97"/>
            <p:cNvSpPr/>
            <p:nvPr/>
          </p:nvSpPr>
          <p:spPr>
            <a:xfrm rot="16200000">
              <a:off x="8829692" y="2136730"/>
              <a:ext cx="113848" cy="11384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sz="3400"/>
            </a:p>
          </p:txBody>
        </p:sp>
        <p:sp>
          <p:nvSpPr>
            <p:cNvPr id="99" name="文本框 98"/>
            <p:cNvSpPr txBox="1"/>
            <p:nvPr/>
          </p:nvSpPr>
          <p:spPr>
            <a:xfrm>
              <a:off x="9038592" y="2082257"/>
              <a:ext cx="514984" cy="26089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r>
                <a:rPr lang="zh-CN" altLang="en-US" sz="1400" dirty="0">
                  <a:solidFill>
                    <a:schemeClr val="bg1"/>
                  </a:solidFill>
                  <a:latin typeface="+mn-ea"/>
                </a:rPr>
                <a:t>产品</a:t>
              </a:r>
              <a:r>
                <a:rPr lang="en-US" altLang="zh-CN" sz="1400" dirty="0">
                  <a:solidFill>
                    <a:schemeClr val="bg1"/>
                  </a:solidFill>
                  <a:latin typeface="+mn-ea"/>
                </a:rPr>
                <a:t>2</a:t>
              </a:r>
              <a:endParaRPr lang="zh-CN" altLang="en-US" sz="1400" dirty="0">
                <a:solidFill>
                  <a:schemeClr val="bg1"/>
                </a:solidFill>
                <a:latin typeface="+mn-ea"/>
              </a:endParaRPr>
            </a:p>
          </p:txBody>
        </p:sp>
      </p:grpSp>
      <p:grpSp>
        <p:nvGrpSpPr>
          <p:cNvPr id="100" name="组合 99"/>
          <p:cNvGrpSpPr/>
          <p:nvPr/>
        </p:nvGrpSpPr>
        <p:grpSpPr>
          <a:xfrm>
            <a:off x="10753742" y="1530714"/>
            <a:ext cx="723884" cy="260894"/>
            <a:chOff x="8829692" y="2082257"/>
            <a:chExt cx="723884" cy="260894"/>
          </a:xfrm>
        </p:grpSpPr>
        <p:sp>
          <p:nvSpPr>
            <p:cNvPr id="101" name="矩形 100"/>
            <p:cNvSpPr/>
            <p:nvPr/>
          </p:nvSpPr>
          <p:spPr>
            <a:xfrm rot="16200000">
              <a:off x="8829692" y="2136730"/>
              <a:ext cx="113848" cy="11384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sz="3400"/>
            </a:p>
          </p:txBody>
        </p:sp>
        <p:sp>
          <p:nvSpPr>
            <p:cNvPr id="102" name="文本框 101"/>
            <p:cNvSpPr txBox="1"/>
            <p:nvPr/>
          </p:nvSpPr>
          <p:spPr>
            <a:xfrm>
              <a:off x="9038592" y="2082257"/>
              <a:ext cx="514984" cy="26089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r>
                <a:rPr lang="zh-CN" altLang="en-US" sz="1400" dirty="0">
                  <a:solidFill>
                    <a:schemeClr val="bg1"/>
                  </a:solidFill>
                  <a:latin typeface="+mn-ea"/>
                </a:rPr>
                <a:t>产品</a:t>
              </a:r>
              <a:r>
                <a:rPr lang="en-US" altLang="zh-CN" sz="1400" dirty="0">
                  <a:solidFill>
                    <a:schemeClr val="bg1"/>
                  </a:solidFill>
                  <a:latin typeface="+mn-ea"/>
                </a:rPr>
                <a:t>3</a:t>
              </a:r>
              <a:endParaRPr lang="zh-CN" altLang="en-US" sz="1400" dirty="0">
                <a:solidFill>
                  <a:schemeClr val="bg1"/>
                </a:solidFill>
                <a:latin typeface="+mn-ea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587375" y="1747385"/>
            <a:ext cx="4677671" cy="2022475"/>
            <a:chOff x="371475" y="1810885"/>
            <a:chExt cx="4677671" cy="2022475"/>
          </a:xfrm>
        </p:grpSpPr>
        <p:grpSp>
          <p:nvGrpSpPr>
            <p:cNvPr id="128" name="组合 127"/>
            <p:cNvGrpSpPr/>
            <p:nvPr/>
          </p:nvGrpSpPr>
          <p:grpSpPr>
            <a:xfrm>
              <a:off x="371475" y="1810885"/>
              <a:ext cx="4677671" cy="2022475"/>
              <a:chOff x="2853418" y="4661807"/>
              <a:chExt cx="4677671" cy="2022475"/>
            </a:xfrm>
          </p:grpSpPr>
          <p:sp>
            <p:nvSpPr>
              <p:cNvPr id="129" name="矩形 128"/>
              <p:cNvSpPr/>
              <p:nvPr/>
            </p:nvSpPr>
            <p:spPr>
              <a:xfrm>
                <a:off x="2936864" y="4735286"/>
                <a:ext cx="4501205" cy="1863271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sz="3400" dirty="0"/>
              </a:p>
            </p:txBody>
          </p:sp>
          <p:sp>
            <p:nvSpPr>
              <p:cNvPr id="130" name="矩形 129"/>
              <p:cNvSpPr/>
              <p:nvPr/>
            </p:nvSpPr>
            <p:spPr>
              <a:xfrm>
                <a:off x="2853418" y="4661807"/>
                <a:ext cx="178142" cy="178142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sz="3400"/>
              </a:p>
            </p:txBody>
          </p:sp>
          <p:sp>
            <p:nvSpPr>
              <p:cNvPr id="131" name="矩形 130"/>
              <p:cNvSpPr/>
              <p:nvPr/>
            </p:nvSpPr>
            <p:spPr>
              <a:xfrm>
                <a:off x="2853418" y="6506140"/>
                <a:ext cx="178142" cy="178142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sz="3400"/>
              </a:p>
            </p:txBody>
          </p:sp>
          <p:sp>
            <p:nvSpPr>
              <p:cNvPr id="132" name="矩形 131"/>
              <p:cNvSpPr/>
              <p:nvPr/>
            </p:nvSpPr>
            <p:spPr>
              <a:xfrm>
                <a:off x="7352947" y="4661807"/>
                <a:ext cx="178142" cy="178142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sz="3400"/>
              </a:p>
            </p:txBody>
          </p:sp>
          <p:sp>
            <p:nvSpPr>
              <p:cNvPr id="133" name="矩形 132"/>
              <p:cNvSpPr/>
              <p:nvPr/>
            </p:nvSpPr>
            <p:spPr>
              <a:xfrm>
                <a:off x="7352947" y="6506140"/>
                <a:ext cx="178142" cy="178142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sz="3400"/>
              </a:p>
            </p:txBody>
          </p:sp>
        </p:grpSp>
        <p:grpSp>
          <p:nvGrpSpPr>
            <p:cNvPr id="136" name="组合 135"/>
            <p:cNvGrpSpPr/>
            <p:nvPr/>
          </p:nvGrpSpPr>
          <p:grpSpPr>
            <a:xfrm flipH="1">
              <a:off x="654221" y="2035482"/>
              <a:ext cx="1911986" cy="214880"/>
              <a:chOff x="8501063" y="2658348"/>
              <a:chExt cx="3276402" cy="368221"/>
            </a:xfrm>
          </p:grpSpPr>
          <p:cxnSp>
            <p:nvCxnSpPr>
              <p:cNvPr id="137" name="直接连接符 136"/>
              <p:cNvCxnSpPr/>
              <p:nvPr/>
            </p:nvCxnSpPr>
            <p:spPr>
              <a:xfrm>
                <a:off x="8501063" y="2843212"/>
                <a:ext cx="3133725" cy="0"/>
              </a:xfrm>
              <a:prstGeom prst="line">
                <a:avLst/>
              </a:prstGeom>
              <a:ln w="12700">
                <a:solidFill>
                  <a:schemeClr val="bg1"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8" name="图形 136"/>
              <p:cNvSpPr/>
              <p:nvPr/>
            </p:nvSpPr>
            <p:spPr>
              <a:xfrm>
                <a:off x="11401424" y="2658348"/>
                <a:ext cx="376041" cy="368221"/>
              </a:xfrm>
              <a:custGeom>
                <a:avLst/>
                <a:gdLst>
                  <a:gd name="connsiteX0" fmla="*/ 471965 w 941119"/>
                  <a:gd name="connsiteY0" fmla="*/ 921371 h 921549"/>
                  <a:gd name="connsiteX1" fmla="*/ 470026 w 941119"/>
                  <a:gd name="connsiteY1" fmla="*/ 907245 h 921549"/>
                  <a:gd name="connsiteX2" fmla="*/ 470026 w 941119"/>
                  <a:gd name="connsiteY2" fmla="*/ 886680 h 921549"/>
                  <a:gd name="connsiteX3" fmla="*/ 469296 w 941119"/>
                  <a:gd name="connsiteY3" fmla="*/ 873871 h 921549"/>
                  <a:gd name="connsiteX4" fmla="*/ 469012 w 941119"/>
                  <a:gd name="connsiteY4" fmla="*/ 862574 h 921549"/>
                  <a:gd name="connsiteX5" fmla="*/ 468211 w 941119"/>
                  <a:gd name="connsiteY5" fmla="*/ 849266 h 921549"/>
                  <a:gd name="connsiteX6" fmla="*/ 468016 w 941119"/>
                  <a:gd name="connsiteY6" fmla="*/ 845157 h 921549"/>
                  <a:gd name="connsiteX7" fmla="*/ 467144 w 941119"/>
                  <a:gd name="connsiteY7" fmla="*/ 830301 h 921549"/>
                  <a:gd name="connsiteX8" fmla="*/ 466966 w 941119"/>
                  <a:gd name="connsiteY8" fmla="*/ 824662 h 921549"/>
                  <a:gd name="connsiteX9" fmla="*/ 466201 w 941119"/>
                  <a:gd name="connsiteY9" fmla="*/ 815980 h 921549"/>
                  <a:gd name="connsiteX10" fmla="*/ 466041 w 941119"/>
                  <a:gd name="connsiteY10" fmla="*/ 814468 h 921549"/>
                  <a:gd name="connsiteX11" fmla="*/ 464813 w 941119"/>
                  <a:gd name="connsiteY11" fmla="*/ 796037 h 921549"/>
                  <a:gd name="connsiteX12" fmla="*/ 463176 w 941119"/>
                  <a:gd name="connsiteY12" fmla="*/ 781271 h 921549"/>
                  <a:gd name="connsiteX13" fmla="*/ 462892 w 941119"/>
                  <a:gd name="connsiteY13" fmla="*/ 778727 h 921549"/>
                  <a:gd name="connsiteX14" fmla="*/ 461113 w 941119"/>
                  <a:gd name="connsiteY14" fmla="*/ 762431 h 921549"/>
                  <a:gd name="connsiteX15" fmla="*/ 459992 w 941119"/>
                  <a:gd name="connsiteY15" fmla="*/ 753286 h 921549"/>
                  <a:gd name="connsiteX16" fmla="*/ 454904 w 941119"/>
                  <a:gd name="connsiteY16" fmla="*/ 720890 h 921549"/>
                  <a:gd name="connsiteX17" fmla="*/ 445137 w 941119"/>
                  <a:gd name="connsiteY17" fmla="*/ 676307 h 921549"/>
                  <a:gd name="connsiteX18" fmla="*/ 427524 w 941119"/>
                  <a:gd name="connsiteY18" fmla="*/ 625888 h 921549"/>
                  <a:gd name="connsiteX19" fmla="*/ 401924 w 941119"/>
                  <a:gd name="connsiteY19" fmla="*/ 580256 h 921549"/>
                  <a:gd name="connsiteX20" fmla="*/ 385378 w 941119"/>
                  <a:gd name="connsiteY20" fmla="*/ 559992 h 921549"/>
                  <a:gd name="connsiteX21" fmla="*/ 382372 w 941119"/>
                  <a:gd name="connsiteY21" fmla="*/ 556434 h 921549"/>
                  <a:gd name="connsiteX22" fmla="*/ 376554 w 941119"/>
                  <a:gd name="connsiteY22" fmla="*/ 550635 h 921549"/>
                  <a:gd name="connsiteX23" fmla="*/ 374170 w 941119"/>
                  <a:gd name="connsiteY23" fmla="*/ 548695 h 921549"/>
                  <a:gd name="connsiteX24" fmla="*/ 359404 w 941119"/>
                  <a:gd name="connsiteY24" fmla="*/ 535940 h 921549"/>
                  <a:gd name="connsiteX25" fmla="*/ 336526 w 941119"/>
                  <a:gd name="connsiteY25" fmla="*/ 520302 h 921549"/>
                  <a:gd name="connsiteX26" fmla="*/ 281909 w 941119"/>
                  <a:gd name="connsiteY26" fmla="*/ 495395 h 921549"/>
                  <a:gd name="connsiteX27" fmla="*/ 237966 w 941119"/>
                  <a:gd name="connsiteY27" fmla="*/ 482942 h 921549"/>
                  <a:gd name="connsiteX28" fmla="*/ 203239 w 941119"/>
                  <a:gd name="connsiteY28" fmla="*/ 476199 h 921549"/>
                  <a:gd name="connsiteX29" fmla="*/ 171839 w 941119"/>
                  <a:gd name="connsiteY29" fmla="*/ 471449 h 921549"/>
                  <a:gd name="connsiteX30" fmla="*/ 158585 w 941119"/>
                  <a:gd name="connsiteY30" fmla="*/ 470043 h 921549"/>
                  <a:gd name="connsiteX31" fmla="*/ 145349 w 941119"/>
                  <a:gd name="connsiteY31" fmla="*/ 468496 h 921549"/>
                  <a:gd name="connsiteX32" fmla="*/ 142306 w 941119"/>
                  <a:gd name="connsiteY32" fmla="*/ 468140 h 921549"/>
                  <a:gd name="connsiteX33" fmla="*/ 132611 w 941119"/>
                  <a:gd name="connsiteY33" fmla="*/ 467339 h 921549"/>
                  <a:gd name="connsiteX34" fmla="*/ 114180 w 941119"/>
                  <a:gd name="connsiteY34" fmla="*/ 466023 h 921549"/>
                  <a:gd name="connsiteX35" fmla="*/ 107063 w 941119"/>
                  <a:gd name="connsiteY35" fmla="*/ 465364 h 921549"/>
                  <a:gd name="connsiteX36" fmla="*/ 105533 w 941119"/>
                  <a:gd name="connsiteY36" fmla="*/ 465133 h 921549"/>
                  <a:gd name="connsiteX37" fmla="*/ 82975 w 941119"/>
                  <a:gd name="connsiteY37" fmla="*/ 463977 h 921549"/>
                  <a:gd name="connsiteX38" fmla="*/ 67604 w 941119"/>
                  <a:gd name="connsiteY38" fmla="*/ 463176 h 921549"/>
                  <a:gd name="connsiteX39" fmla="*/ 58887 w 941119"/>
                  <a:gd name="connsiteY39" fmla="*/ 462963 h 921549"/>
                  <a:gd name="connsiteX40" fmla="*/ 38374 w 941119"/>
                  <a:gd name="connsiteY40" fmla="*/ 462073 h 921549"/>
                  <a:gd name="connsiteX41" fmla="*/ 34265 w 941119"/>
                  <a:gd name="connsiteY41" fmla="*/ 461984 h 921549"/>
                  <a:gd name="connsiteX42" fmla="*/ 4892 w 941119"/>
                  <a:gd name="connsiteY42" fmla="*/ 461931 h 921549"/>
                  <a:gd name="connsiteX43" fmla="*/ 1334 w 941119"/>
                  <a:gd name="connsiteY43" fmla="*/ 461344 h 921549"/>
                  <a:gd name="connsiteX44" fmla="*/ 4394 w 941119"/>
                  <a:gd name="connsiteY44" fmla="*/ 461077 h 921549"/>
                  <a:gd name="connsiteX45" fmla="*/ 22416 w 941119"/>
                  <a:gd name="connsiteY45" fmla="*/ 460952 h 921549"/>
                  <a:gd name="connsiteX46" fmla="*/ 33090 w 941119"/>
                  <a:gd name="connsiteY46" fmla="*/ 460205 h 921549"/>
                  <a:gd name="connsiteX47" fmla="*/ 37200 w 941119"/>
                  <a:gd name="connsiteY47" fmla="*/ 460027 h 921549"/>
                  <a:gd name="connsiteX48" fmla="*/ 54688 w 941119"/>
                  <a:gd name="connsiteY48" fmla="*/ 460027 h 921549"/>
                  <a:gd name="connsiteX49" fmla="*/ 64918 w 941119"/>
                  <a:gd name="connsiteY49" fmla="*/ 459334 h 921549"/>
                  <a:gd name="connsiteX50" fmla="*/ 74151 w 941119"/>
                  <a:gd name="connsiteY50" fmla="*/ 459031 h 921549"/>
                  <a:gd name="connsiteX51" fmla="*/ 87992 w 941119"/>
                  <a:gd name="connsiteY51" fmla="*/ 458195 h 921549"/>
                  <a:gd name="connsiteX52" fmla="*/ 93116 w 941119"/>
                  <a:gd name="connsiteY52" fmla="*/ 457999 h 921549"/>
                  <a:gd name="connsiteX53" fmla="*/ 105391 w 941119"/>
                  <a:gd name="connsiteY53" fmla="*/ 457163 h 921549"/>
                  <a:gd name="connsiteX54" fmla="*/ 109501 w 941119"/>
                  <a:gd name="connsiteY54" fmla="*/ 456985 h 921549"/>
                  <a:gd name="connsiteX55" fmla="*/ 120744 w 941119"/>
                  <a:gd name="connsiteY55" fmla="*/ 456131 h 921549"/>
                  <a:gd name="connsiteX56" fmla="*/ 124302 w 941119"/>
                  <a:gd name="connsiteY56" fmla="*/ 455953 h 921549"/>
                  <a:gd name="connsiteX57" fmla="*/ 132468 w 941119"/>
                  <a:gd name="connsiteY57" fmla="*/ 455171 h 921549"/>
                  <a:gd name="connsiteX58" fmla="*/ 133998 w 941119"/>
                  <a:gd name="connsiteY58" fmla="*/ 454993 h 921549"/>
                  <a:gd name="connsiteX59" fmla="*/ 149850 w 941119"/>
                  <a:gd name="connsiteY59" fmla="*/ 453747 h 921549"/>
                  <a:gd name="connsiteX60" fmla="*/ 163050 w 941119"/>
                  <a:gd name="connsiteY60" fmla="*/ 452128 h 921549"/>
                  <a:gd name="connsiteX61" fmla="*/ 174774 w 941119"/>
                  <a:gd name="connsiteY61" fmla="*/ 450794 h 921549"/>
                  <a:gd name="connsiteX62" fmla="*/ 193543 w 941119"/>
                  <a:gd name="connsiteY62" fmla="*/ 448125 h 921549"/>
                  <a:gd name="connsiteX63" fmla="*/ 214251 w 941119"/>
                  <a:gd name="connsiteY63" fmla="*/ 444656 h 921549"/>
                  <a:gd name="connsiteX64" fmla="*/ 226367 w 941119"/>
                  <a:gd name="connsiteY64" fmla="*/ 442450 h 921549"/>
                  <a:gd name="connsiteX65" fmla="*/ 281357 w 941119"/>
                  <a:gd name="connsiteY65" fmla="*/ 427649 h 921549"/>
                  <a:gd name="connsiteX66" fmla="*/ 326634 w 941119"/>
                  <a:gd name="connsiteY66" fmla="*/ 408079 h 921549"/>
                  <a:gd name="connsiteX67" fmla="*/ 363425 w 941119"/>
                  <a:gd name="connsiteY67" fmla="*/ 383724 h 921549"/>
                  <a:gd name="connsiteX68" fmla="*/ 387834 w 941119"/>
                  <a:gd name="connsiteY68" fmla="*/ 360205 h 921549"/>
                  <a:gd name="connsiteX69" fmla="*/ 411708 w 941119"/>
                  <a:gd name="connsiteY69" fmla="*/ 327470 h 921549"/>
                  <a:gd name="connsiteX70" fmla="*/ 423681 w 941119"/>
                  <a:gd name="connsiteY70" fmla="*/ 305321 h 921549"/>
                  <a:gd name="connsiteX71" fmla="*/ 440138 w 941119"/>
                  <a:gd name="connsiteY71" fmla="*/ 262624 h 921549"/>
                  <a:gd name="connsiteX72" fmla="*/ 450527 w 941119"/>
                  <a:gd name="connsiteY72" fmla="*/ 222915 h 921549"/>
                  <a:gd name="connsiteX73" fmla="*/ 455082 w 941119"/>
                  <a:gd name="connsiteY73" fmla="*/ 200286 h 921549"/>
                  <a:gd name="connsiteX74" fmla="*/ 458640 w 941119"/>
                  <a:gd name="connsiteY74" fmla="*/ 177514 h 921549"/>
                  <a:gd name="connsiteX75" fmla="*/ 460419 w 941119"/>
                  <a:gd name="connsiteY75" fmla="*/ 166840 h 921549"/>
                  <a:gd name="connsiteX76" fmla="*/ 461415 w 941119"/>
                  <a:gd name="connsiteY76" fmla="*/ 158176 h 921549"/>
                  <a:gd name="connsiteX77" fmla="*/ 462803 w 941119"/>
                  <a:gd name="connsiteY77" fmla="*/ 144922 h 921549"/>
                  <a:gd name="connsiteX78" fmla="*/ 464422 w 941119"/>
                  <a:gd name="connsiteY78" fmla="*/ 130155 h 921549"/>
                  <a:gd name="connsiteX79" fmla="*/ 464689 w 941119"/>
                  <a:gd name="connsiteY79" fmla="*/ 128643 h 921549"/>
                  <a:gd name="connsiteX80" fmla="*/ 465881 w 941119"/>
                  <a:gd name="connsiteY80" fmla="*/ 110728 h 921549"/>
                  <a:gd name="connsiteX81" fmla="*/ 466557 w 941119"/>
                  <a:gd name="connsiteY81" fmla="*/ 104110 h 921549"/>
                  <a:gd name="connsiteX82" fmla="*/ 466788 w 941119"/>
                  <a:gd name="connsiteY82" fmla="*/ 102580 h 921549"/>
                  <a:gd name="connsiteX83" fmla="*/ 467944 w 941119"/>
                  <a:gd name="connsiteY83" fmla="*/ 80538 h 921549"/>
                  <a:gd name="connsiteX84" fmla="*/ 468674 w 941119"/>
                  <a:gd name="connsiteY84" fmla="*/ 69294 h 921549"/>
                  <a:gd name="connsiteX85" fmla="*/ 468958 w 941119"/>
                  <a:gd name="connsiteY85" fmla="*/ 61075 h 921549"/>
                  <a:gd name="connsiteX86" fmla="*/ 469795 w 941119"/>
                  <a:gd name="connsiteY86" fmla="*/ 45188 h 921549"/>
                  <a:gd name="connsiteX87" fmla="*/ 469919 w 941119"/>
                  <a:gd name="connsiteY87" fmla="*/ 41096 h 921549"/>
                  <a:gd name="connsiteX88" fmla="*/ 470026 w 941119"/>
                  <a:gd name="connsiteY88" fmla="*/ 10230 h 921549"/>
                  <a:gd name="connsiteX89" fmla="*/ 471947 w 941119"/>
                  <a:gd name="connsiteY89" fmla="*/ 1334 h 921549"/>
                  <a:gd name="connsiteX90" fmla="*/ 471947 w 941119"/>
                  <a:gd name="connsiteY90" fmla="*/ 5462 h 921549"/>
                  <a:gd name="connsiteX91" fmla="*/ 472054 w 941119"/>
                  <a:gd name="connsiteY91" fmla="*/ 28589 h 921549"/>
                  <a:gd name="connsiteX92" fmla="*/ 472783 w 941119"/>
                  <a:gd name="connsiteY92" fmla="*/ 40883 h 921549"/>
                  <a:gd name="connsiteX93" fmla="*/ 473068 w 941119"/>
                  <a:gd name="connsiteY93" fmla="*/ 51664 h 921549"/>
                  <a:gd name="connsiteX94" fmla="*/ 473904 w 941119"/>
                  <a:gd name="connsiteY94" fmla="*/ 68067 h 921549"/>
                  <a:gd name="connsiteX95" fmla="*/ 474100 w 941119"/>
                  <a:gd name="connsiteY95" fmla="*/ 75183 h 921549"/>
                  <a:gd name="connsiteX96" fmla="*/ 474900 w 941119"/>
                  <a:gd name="connsiteY96" fmla="*/ 86942 h 921549"/>
                  <a:gd name="connsiteX97" fmla="*/ 475096 w 941119"/>
                  <a:gd name="connsiteY97" fmla="*/ 90500 h 921549"/>
                  <a:gd name="connsiteX98" fmla="*/ 475986 w 941119"/>
                  <a:gd name="connsiteY98" fmla="*/ 103808 h 921549"/>
                  <a:gd name="connsiteX99" fmla="*/ 476146 w 941119"/>
                  <a:gd name="connsiteY99" fmla="*/ 108415 h 921549"/>
                  <a:gd name="connsiteX100" fmla="*/ 476893 w 941119"/>
                  <a:gd name="connsiteY100" fmla="*/ 116065 h 921549"/>
                  <a:gd name="connsiteX101" fmla="*/ 477071 w 941119"/>
                  <a:gd name="connsiteY101" fmla="*/ 117595 h 921549"/>
                  <a:gd name="connsiteX102" fmla="*/ 478316 w 941119"/>
                  <a:gd name="connsiteY102" fmla="*/ 134479 h 921549"/>
                  <a:gd name="connsiteX103" fmla="*/ 480095 w 941119"/>
                  <a:gd name="connsiteY103" fmla="*/ 149227 h 921549"/>
                  <a:gd name="connsiteX104" fmla="*/ 481163 w 941119"/>
                  <a:gd name="connsiteY104" fmla="*/ 159421 h 921549"/>
                  <a:gd name="connsiteX105" fmla="*/ 491339 w 941119"/>
                  <a:gd name="connsiteY105" fmla="*/ 221083 h 921549"/>
                  <a:gd name="connsiteX106" fmla="*/ 508204 w 941119"/>
                  <a:gd name="connsiteY106" fmla="*/ 280290 h 921549"/>
                  <a:gd name="connsiteX107" fmla="*/ 538448 w 941119"/>
                  <a:gd name="connsiteY107" fmla="*/ 339639 h 921549"/>
                  <a:gd name="connsiteX108" fmla="*/ 552556 w 941119"/>
                  <a:gd name="connsiteY108" fmla="*/ 357928 h 921549"/>
                  <a:gd name="connsiteX109" fmla="*/ 567073 w 941119"/>
                  <a:gd name="connsiteY109" fmla="*/ 373210 h 921549"/>
                  <a:gd name="connsiteX110" fmla="*/ 587550 w 941119"/>
                  <a:gd name="connsiteY110" fmla="*/ 390289 h 921549"/>
                  <a:gd name="connsiteX111" fmla="*/ 609077 w 941119"/>
                  <a:gd name="connsiteY111" fmla="*/ 404325 h 921549"/>
                  <a:gd name="connsiteX112" fmla="*/ 644249 w 941119"/>
                  <a:gd name="connsiteY112" fmla="*/ 421297 h 921549"/>
                  <a:gd name="connsiteX113" fmla="*/ 694062 w 941119"/>
                  <a:gd name="connsiteY113" fmla="*/ 437202 h 921549"/>
                  <a:gd name="connsiteX114" fmla="*/ 725106 w 941119"/>
                  <a:gd name="connsiteY114" fmla="*/ 444087 h 921549"/>
                  <a:gd name="connsiteX115" fmla="*/ 746846 w 941119"/>
                  <a:gd name="connsiteY115" fmla="*/ 447645 h 921549"/>
                  <a:gd name="connsiteX116" fmla="*/ 771664 w 941119"/>
                  <a:gd name="connsiteY116" fmla="*/ 451328 h 921549"/>
                  <a:gd name="connsiteX117" fmla="*/ 784936 w 941119"/>
                  <a:gd name="connsiteY117" fmla="*/ 452644 h 921549"/>
                  <a:gd name="connsiteX118" fmla="*/ 800200 w 941119"/>
                  <a:gd name="connsiteY118" fmla="*/ 454423 h 921549"/>
                  <a:gd name="connsiteX119" fmla="*/ 804292 w 941119"/>
                  <a:gd name="connsiteY119" fmla="*/ 454672 h 921549"/>
                  <a:gd name="connsiteX120" fmla="*/ 811408 w 941119"/>
                  <a:gd name="connsiteY120" fmla="*/ 455420 h 921549"/>
                  <a:gd name="connsiteX121" fmla="*/ 812422 w 941119"/>
                  <a:gd name="connsiteY121" fmla="*/ 455580 h 921549"/>
                  <a:gd name="connsiteX122" fmla="*/ 830337 w 941119"/>
                  <a:gd name="connsiteY122" fmla="*/ 456754 h 921549"/>
                  <a:gd name="connsiteX123" fmla="*/ 839535 w 941119"/>
                  <a:gd name="connsiteY123" fmla="*/ 457519 h 921549"/>
                  <a:gd name="connsiteX124" fmla="*/ 841065 w 941119"/>
                  <a:gd name="connsiteY124" fmla="*/ 457697 h 921549"/>
                  <a:gd name="connsiteX125" fmla="*/ 870829 w 941119"/>
                  <a:gd name="connsiteY125" fmla="*/ 458871 h 921549"/>
                  <a:gd name="connsiteX126" fmla="*/ 879510 w 941119"/>
                  <a:gd name="connsiteY126" fmla="*/ 459529 h 921549"/>
                  <a:gd name="connsiteX127" fmla="*/ 883602 w 941119"/>
                  <a:gd name="connsiteY127" fmla="*/ 459778 h 921549"/>
                  <a:gd name="connsiteX128" fmla="*/ 900059 w 941119"/>
                  <a:gd name="connsiteY128" fmla="*/ 459885 h 921549"/>
                  <a:gd name="connsiteX129" fmla="*/ 913384 w 941119"/>
                  <a:gd name="connsiteY129" fmla="*/ 460632 h 921549"/>
                  <a:gd name="connsiteX130" fmla="*/ 923133 w 941119"/>
                  <a:gd name="connsiteY130" fmla="*/ 460846 h 921549"/>
                  <a:gd name="connsiteX131" fmla="*/ 940621 w 941119"/>
                  <a:gd name="connsiteY131" fmla="*/ 461522 h 921549"/>
                  <a:gd name="connsiteX132" fmla="*/ 937561 w 941119"/>
                  <a:gd name="connsiteY132" fmla="*/ 461806 h 921549"/>
                  <a:gd name="connsiteX133" fmla="*/ 906694 w 941119"/>
                  <a:gd name="connsiteY133" fmla="*/ 461949 h 921549"/>
                  <a:gd name="connsiteX134" fmla="*/ 900557 w 941119"/>
                  <a:gd name="connsiteY134" fmla="*/ 462482 h 921549"/>
                  <a:gd name="connsiteX135" fmla="*/ 895967 w 941119"/>
                  <a:gd name="connsiteY135" fmla="*/ 462838 h 921549"/>
                  <a:gd name="connsiteX136" fmla="*/ 881040 w 941119"/>
                  <a:gd name="connsiteY136" fmla="*/ 462945 h 921549"/>
                  <a:gd name="connsiteX137" fmla="*/ 870811 w 941119"/>
                  <a:gd name="connsiteY137" fmla="*/ 463639 h 921549"/>
                  <a:gd name="connsiteX138" fmla="*/ 860546 w 941119"/>
                  <a:gd name="connsiteY138" fmla="*/ 463959 h 921549"/>
                  <a:gd name="connsiteX139" fmla="*/ 850316 w 941119"/>
                  <a:gd name="connsiteY139" fmla="*/ 464688 h 921549"/>
                  <a:gd name="connsiteX140" fmla="*/ 844677 w 941119"/>
                  <a:gd name="connsiteY140" fmla="*/ 464955 h 921549"/>
                  <a:gd name="connsiteX141" fmla="*/ 832401 w 941119"/>
                  <a:gd name="connsiteY141" fmla="*/ 465809 h 921549"/>
                  <a:gd name="connsiteX142" fmla="*/ 827793 w 941119"/>
                  <a:gd name="connsiteY142" fmla="*/ 466005 h 921549"/>
                  <a:gd name="connsiteX143" fmla="*/ 818596 w 941119"/>
                  <a:gd name="connsiteY143" fmla="*/ 466788 h 921549"/>
                  <a:gd name="connsiteX144" fmla="*/ 817066 w 941119"/>
                  <a:gd name="connsiteY144" fmla="*/ 466966 h 921549"/>
                  <a:gd name="connsiteX145" fmla="*/ 800200 w 941119"/>
                  <a:gd name="connsiteY145" fmla="*/ 468264 h 921549"/>
                  <a:gd name="connsiteX146" fmla="*/ 785416 w 941119"/>
                  <a:gd name="connsiteY146" fmla="*/ 469777 h 921549"/>
                  <a:gd name="connsiteX147" fmla="*/ 773194 w 941119"/>
                  <a:gd name="connsiteY147" fmla="*/ 471182 h 921549"/>
                  <a:gd name="connsiteX148" fmla="*/ 762004 w 941119"/>
                  <a:gd name="connsiteY148" fmla="*/ 472481 h 921549"/>
                  <a:gd name="connsiteX149" fmla="*/ 751881 w 941119"/>
                  <a:gd name="connsiteY149" fmla="*/ 474117 h 921549"/>
                  <a:gd name="connsiteX150" fmla="*/ 724075 w 941119"/>
                  <a:gd name="connsiteY150" fmla="*/ 478654 h 921549"/>
                  <a:gd name="connsiteX151" fmla="*/ 689063 w 941119"/>
                  <a:gd name="connsiteY151" fmla="*/ 486606 h 921549"/>
                  <a:gd name="connsiteX152" fmla="*/ 637061 w 941119"/>
                  <a:gd name="connsiteY152" fmla="*/ 504272 h 921549"/>
                  <a:gd name="connsiteX153" fmla="*/ 592069 w 941119"/>
                  <a:gd name="connsiteY153" fmla="*/ 528948 h 921549"/>
                  <a:gd name="connsiteX154" fmla="*/ 567073 w 941119"/>
                  <a:gd name="connsiteY154" fmla="*/ 549531 h 921549"/>
                  <a:gd name="connsiteX155" fmla="*/ 560153 w 941119"/>
                  <a:gd name="connsiteY155" fmla="*/ 556434 h 921549"/>
                  <a:gd name="connsiteX156" fmla="*/ 541312 w 941119"/>
                  <a:gd name="connsiteY156" fmla="*/ 578797 h 921549"/>
                  <a:gd name="connsiteX157" fmla="*/ 520355 w 941119"/>
                  <a:gd name="connsiteY157" fmla="*/ 613524 h 921549"/>
                  <a:gd name="connsiteX158" fmla="*/ 507350 w 941119"/>
                  <a:gd name="connsiteY158" fmla="*/ 644266 h 921549"/>
                  <a:gd name="connsiteX159" fmla="*/ 493314 w 941119"/>
                  <a:gd name="connsiteY159" fmla="*/ 692034 h 921549"/>
                  <a:gd name="connsiteX160" fmla="*/ 487514 w 941119"/>
                  <a:gd name="connsiteY160" fmla="*/ 720143 h 921549"/>
                  <a:gd name="connsiteX161" fmla="*/ 483137 w 941119"/>
                  <a:gd name="connsiteY161" fmla="*/ 747985 h 921549"/>
                  <a:gd name="connsiteX162" fmla="*/ 479971 w 941119"/>
                  <a:gd name="connsiteY162" fmla="*/ 771860 h 921549"/>
                  <a:gd name="connsiteX163" fmla="*/ 478281 w 941119"/>
                  <a:gd name="connsiteY163" fmla="*/ 786092 h 921549"/>
                  <a:gd name="connsiteX164" fmla="*/ 476929 w 941119"/>
                  <a:gd name="connsiteY164" fmla="*/ 802442 h 921549"/>
                  <a:gd name="connsiteX165" fmla="*/ 475310 w 941119"/>
                  <a:gd name="connsiteY165" fmla="*/ 822367 h 921549"/>
                  <a:gd name="connsiteX166" fmla="*/ 475185 w 941119"/>
                  <a:gd name="connsiteY166" fmla="*/ 823381 h 921549"/>
                  <a:gd name="connsiteX167" fmla="*/ 474064 w 941119"/>
                  <a:gd name="connsiteY167" fmla="*/ 844392 h 921549"/>
                  <a:gd name="connsiteX168" fmla="*/ 473246 w 941119"/>
                  <a:gd name="connsiteY168" fmla="*/ 859264 h 921549"/>
                  <a:gd name="connsiteX169" fmla="*/ 473015 w 941119"/>
                  <a:gd name="connsiteY169" fmla="*/ 869014 h 921549"/>
                  <a:gd name="connsiteX170" fmla="*/ 472178 w 941119"/>
                  <a:gd name="connsiteY170" fmla="*/ 884883 h 921549"/>
                  <a:gd name="connsiteX171" fmla="*/ 472036 w 941119"/>
                  <a:gd name="connsiteY171" fmla="*/ 888992 h 921549"/>
                  <a:gd name="connsiteX172" fmla="*/ 471912 w 941119"/>
                  <a:gd name="connsiteY172" fmla="*/ 916265 h 921549"/>
                  <a:gd name="connsiteX173" fmla="*/ 471965 w 941119"/>
                  <a:gd name="connsiteY173" fmla="*/ 921371 h 921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</a:cxnLst>
                <a:rect l="l" t="t" r="r" b="b"/>
                <a:pathLst>
                  <a:path w="941119" h="921549">
                    <a:moveTo>
                      <a:pt x="471965" y="921371"/>
                    </a:moveTo>
                    <a:cubicBezTo>
                      <a:pt x="470378" y="916840"/>
                      <a:pt x="469718" y="912036"/>
                      <a:pt x="470026" y="907245"/>
                    </a:cubicBezTo>
                    <a:cubicBezTo>
                      <a:pt x="470026" y="900396"/>
                      <a:pt x="470026" y="893529"/>
                      <a:pt x="470026" y="886680"/>
                    </a:cubicBezTo>
                    <a:cubicBezTo>
                      <a:pt x="470102" y="882398"/>
                      <a:pt x="469859" y="878115"/>
                      <a:pt x="469296" y="873871"/>
                    </a:cubicBezTo>
                    <a:cubicBezTo>
                      <a:pt x="468951" y="870115"/>
                      <a:pt x="468857" y="866342"/>
                      <a:pt x="469012" y="862574"/>
                    </a:cubicBezTo>
                    <a:cubicBezTo>
                      <a:pt x="469012" y="858126"/>
                      <a:pt x="469279" y="853678"/>
                      <a:pt x="468211" y="849266"/>
                    </a:cubicBezTo>
                    <a:cubicBezTo>
                      <a:pt x="468003" y="847907"/>
                      <a:pt x="467937" y="846530"/>
                      <a:pt x="468016" y="845157"/>
                    </a:cubicBezTo>
                    <a:cubicBezTo>
                      <a:pt x="467891" y="840211"/>
                      <a:pt x="468229" y="835229"/>
                      <a:pt x="467144" y="830301"/>
                    </a:cubicBezTo>
                    <a:cubicBezTo>
                      <a:pt x="466896" y="828432"/>
                      <a:pt x="466838" y="826542"/>
                      <a:pt x="466966" y="824662"/>
                    </a:cubicBezTo>
                    <a:cubicBezTo>
                      <a:pt x="467130" y="821746"/>
                      <a:pt x="466872" y="818823"/>
                      <a:pt x="466201" y="815980"/>
                    </a:cubicBezTo>
                    <a:cubicBezTo>
                      <a:pt x="466059" y="815489"/>
                      <a:pt x="466005" y="814977"/>
                      <a:pt x="466041" y="814468"/>
                    </a:cubicBezTo>
                    <a:cubicBezTo>
                      <a:pt x="466414" y="808277"/>
                      <a:pt x="465027" y="802192"/>
                      <a:pt x="464813" y="796037"/>
                    </a:cubicBezTo>
                    <a:cubicBezTo>
                      <a:pt x="464635" y="791091"/>
                      <a:pt x="463746" y="786199"/>
                      <a:pt x="463176" y="781271"/>
                    </a:cubicBezTo>
                    <a:cubicBezTo>
                      <a:pt x="463038" y="780428"/>
                      <a:pt x="462943" y="779579"/>
                      <a:pt x="462892" y="778727"/>
                    </a:cubicBezTo>
                    <a:cubicBezTo>
                      <a:pt x="462629" y="773263"/>
                      <a:pt x="462034" y="767821"/>
                      <a:pt x="461113" y="762431"/>
                    </a:cubicBezTo>
                    <a:cubicBezTo>
                      <a:pt x="460686" y="759388"/>
                      <a:pt x="460401" y="756329"/>
                      <a:pt x="459992" y="753286"/>
                    </a:cubicBezTo>
                    <a:cubicBezTo>
                      <a:pt x="458498" y="742452"/>
                      <a:pt x="456754" y="731671"/>
                      <a:pt x="454904" y="720890"/>
                    </a:cubicBezTo>
                    <a:cubicBezTo>
                      <a:pt x="452420" y="705871"/>
                      <a:pt x="449159" y="690989"/>
                      <a:pt x="445137" y="676307"/>
                    </a:cubicBezTo>
                    <a:cubicBezTo>
                      <a:pt x="440458" y="659107"/>
                      <a:pt x="434573" y="642259"/>
                      <a:pt x="427524" y="625888"/>
                    </a:cubicBezTo>
                    <a:cubicBezTo>
                      <a:pt x="420559" y="609848"/>
                      <a:pt x="411982" y="594559"/>
                      <a:pt x="401924" y="580256"/>
                    </a:cubicBezTo>
                    <a:cubicBezTo>
                      <a:pt x="396960" y="573068"/>
                      <a:pt x="391427" y="566292"/>
                      <a:pt x="385378" y="559992"/>
                    </a:cubicBezTo>
                    <a:cubicBezTo>
                      <a:pt x="384293" y="558889"/>
                      <a:pt x="383333" y="557680"/>
                      <a:pt x="382372" y="556434"/>
                    </a:cubicBezTo>
                    <a:cubicBezTo>
                      <a:pt x="380666" y="554280"/>
                      <a:pt x="378714" y="552333"/>
                      <a:pt x="376554" y="550635"/>
                    </a:cubicBezTo>
                    <a:cubicBezTo>
                      <a:pt x="375722" y="550037"/>
                      <a:pt x="374925" y="549389"/>
                      <a:pt x="374170" y="548695"/>
                    </a:cubicBezTo>
                    <a:cubicBezTo>
                      <a:pt x="369525" y="544134"/>
                      <a:pt x="364594" y="539873"/>
                      <a:pt x="359404" y="535940"/>
                    </a:cubicBezTo>
                    <a:cubicBezTo>
                      <a:pt x="352144" y="530209"/>
                      <a:pt x="344501" y="524984"/>
                      <a:pt x="336526" y="520302"/>
                    </a:cubicBezTo>
                    <a:cubicBezTo>
                      <a:pt x="319182" y="510227"/>
                      <a:pt x="300888" y="501885"/>
                      <a:pt x="281909" y="495395"/>
                    </a:cubicBezTo>
                    <a:cubicBezTo>
                      <a:pt x="267490" y="490476"/>
                      <a:pt x="252821" y="486320"/>
                      <a:pt x="237966" y="482942"/>
                    </a:cubicBezTo>
                    <a:cubicBezTo>
                      <a:pt x="226473" y="480291"/>
                      <a:pt x="214927" y="477853"/>
                      <a:pt x="203239" y="476199"/>
                    </a:cubicBezTo>
                    <a:cubicBezTo>
                      <a:pt x="192760" y="474722"/>
                      <a:pt x="182335" y="472641"/>
                      <a:pt x="171839" y="471449"/>
                    </a:cubicBezTo>
                    <a:cubicBezTo>
                      <a:pt x="167444" y="470933"/>
                      <a:pt x="162943" y="470239"/>
                      <a:pt x="158585" y="470043"/>
                    </a:cubicBezTo>
                    <a:cubicBezTo>
                      <a:pt x="154226" y="469848"/>
                      <a:pt x="149690" y="469047"/>
                      <a:pt x="145349" y="468496"/>
                    </a:cubicBezTo>
                    <a:cubicBezTo>
                      <a:pt x="144341" y="468325"/>
                      <a:pt x="143326" y="468206"/>
                      <a:pt x="142306" y="468140"/>
                    </a:cubicBezTo>
                    <a:cubicBezTo>
                      <a:pt x="139033" y="468140"/>
                      <a:pt x="135795" y="467410"/>
                      <a:pt x="132611" y="467339"/>
                    </a:cubicBezTo>
                    <a:cubicBezTo>
                      <a:pt x="126420" y="467197"/>
                      <a:pt x="120353" y="465863"/>
                      <a:pt x="114180" y="466023"/>
                    </a:cubicBezTo>
                    <a:cubicBezTo>
                      <a:pt x="111788" y="466194"/>
                      <a:pt x="109383" y="465971"/>
                      <a:pt x="107063" y="465364"/>
                    </a:cubicBezTo>
                    <a:cubicBezTo>
                      <a:pt x="106570" y="465201"/>
                      <a:pt x="106053" y="465123"/>
                      <a:pt x="105533" y="465133"/>
                    </a:cubicBezTo>
                    <a:cubicBezTo>
                      <a:pt x="97972" y="465489"/>
                      <a:pt x="90518" y="464101"/>
                      <a:pt x="82975" y="463977"/>
                    </a:cubicBezTo>
                    <a:cubicBezTo>
                      <a:pt x="77838" y="464155"/>
                      <a:pt x="72695" y="463886"/>
                      <a:pt x="67604" y="463176"/>
                    </a:cubicBezTo>
                    <a:cubicBezTo>
                      <a:pt x="64708" y="462883"/>
                      <a:pt x="61794" y="462812"/>
                      <a:pt x="58887" y="462963"/>
                    </a:cubicBezTo>
                    <a:cubicBezTo>
                      <a:pt x="52037" y="462767"/>
                      <a:pt x="45170" y="463425"/>
                      <a:pt x="38374" y="462073"/>
                    </a:cubicBezTo>
                    <a:cubicBezTo>
                      <a:pt x="37010" y="461918"/>
                      <a:pt x="35634" y="461888"/>
                      <a:pt x="34265" y="461984"/>
                    </a:cubicBezTo>
                    <a:lnTo>
                      <a:pt x="4892" y="461931"/>
                    </a:lnTo>
                    <a:cubicBezTo>
                      <a:pt x="3677" y="462016"/>
                      <a:pt x="2458" y="461815"/>
                      <a:pt x="1334" y="461344"/>
                    </a:cubicBezTo>
                    <a:cubicBezTo>
                      <a:pt x="2348" y="461255"/>
                      <a:pt x="3380" y="461095"/>
                      <a:pt x="4394" y="461077"/>
                    </a:cubicBezTo>
                    <a:lnTo>
                      <a:pt x="22416" y="460952"/>
                    </a:lnTo>
                    <a:cubicBezTo>
                      <a:pt x="25991" y="461127"/>
                      <a:pt x="29574" y="460876"/>
                      <a:pt x="33090" y="460205"/>
                    </a:cubicBezTo>
                    <a:cubicBezTo>
                      <a:pt x="34449" y="459994"/>
                      <a:pt x="35828" y="459935"/>
                      <a:pt x="37200" y="460027"/>
                    </a:cubicBezTo>
                    <a:cubicBezTo>
                      <a:pt x="43035" y="460027"/>
                      <a:pt x="48853" y="460027"/>
                      <a:pt x="54688" y="460027"/>
                    </a:cubicBezTo>
                    <a:cubicBezTo>
                      <a:pt x="58111" y="460079"/>
                      <a:pt x="61533" y="459848"/>
                      <a:pt x="64918" y="459334"/>
                    </a:cubicBezTo>
                    <a:cubicBezTo>
                      <a:pt x="67984" y="459010"/>
                      <a:pt x="71070" y="458908"/>
                      <a:pt x="74151" y="459031"/>
                    </a:cubicBezTo>
                    <a:cubicBezTo>
                      <a:pt x="78781" y="459232"/>
                      <a:pt x="83420" y="458953"/>
                      <a:pt x="87992" y="458195"/>
                    </a:cubicBezTo>
                    <a:cubicBezTo>
                      <a:pt x="89689" y="457960"/>
                      <a:pt x="91405" y="457894"/>
                      <a:pt x="93116" y="457999"/>
                    </a:cubicBezTo>
                    <a:cubicBezTo>
                      <a:pt x="97226" y="458202"/>
                      <a:pt x="101346" y="457921"/>
                      <a:pt x="105391" y="457163"/>
                    </a:cubicBezTo>
                    <a:cubicBezTo>
                      <a:pt x="106750" y="456951"/>
                      <a:pt x="108129" y="456891"/>
                      <a:pt x="109501" y="456985"/>
                    </a:cubicBezTo>
                    <a:cubicBezTo>
                      <a:pt x="113269" y="457163"/>
                      <a:pt x="117046" y="456877"/>
                      <a:pt x="120744" y="456131"/>
                    </a:cubicBezTo>
                    <a:cubicBezTo>
                      <a:pt x="121919" y="455930"/>
                      <a:pt x="123113" y="455870"/>
                      <a:pt x="124302" y="455953"/>
                    </a:cubicBezTo>
                    <a:cubicBezTo>
                      <a:pt x="127048" y="456103"/>
                      <a:pt x="129801" y="455839"/>
                      <a:pt x="132468" y="455171"/>
                    </a:cubicBezTo>
                    <a:cubicBezTo>
                      <a:pt x="132964" y="455021"/>
                      <a:pt x="133482" y="454962"/>
                      <a:pt x="133998" y="454993"/>
                    </a:cubicBezTo>
                    <a:cubicBezTo>
                      <a:pt x="139335" y="455384"/>
                      <a:pt x="144530" y="453907"/>
                      <a:pt x="149850" y="453747"/>
                    </a:cubicBezTo>
                    <a:cubicBezTo>
                      <a:pt x="154262" y="453623"/>
                      <a:pt x="158745" y="452680"/>
                      <a:pt x="163050" y="452128"/>
                    </a:cubicBezTo>
                    <a:cubicBezTo>
                      <a:pt x="166964" y="451648"/>
                      <a:pt x="170878" y="451310"/>
                      <a:pt x="174774" y="450794"/>
                    </a:cubicBezTo>
                    <a:cubicBezTo>
                      <a:pt x="181036" y="449940"/>
                      <a:pt x="187228" y="448926"/>
                      <a:pt x="193543" y="448125"/>
                    </a:cubicBezTo>
                    <a:cubicBezTo>
                      <a:pt x="200499" y="447254"/>
                      <a:pt x="207384" y="445973"/>
                      <a:pt x="214251" y="444656"/>
                    </a:cubicBezTo>
                    <a:cubicBezTo>
                      <a:pt x="218290" y="443874"/>
                      <a:pt x="222364" y="443322"/>
                      <a:pt x="226367" y="442450"/>
                    </a:cubicBezTo>
                    <a:cubicBezTo>
                      <a:pt x="244963" y="438563"/>
                      <a:pt x="263323" y="433621"/>
                      <a:pt x="281357" y="427649"/>
                    </a:cubicBezTo>
                    <a:cubicBezTo>
                      <a:pt x="296960" y="422374"/>
                      <a:pt x="312103" y="415829"/>
                      <a:pt x="326634" y="408079"/>
                    </a:cubicBezTo>
                    <a:cubicBezTo>
                      <a:pt x="339643" y="401148"/>
                      <a:pt x="351963" y="392993"/>
                      <a:pt x="363425" y="383724"/>
                    </a:cubicBezTo>
                    <a:cubicBezTo>
                      <a:pt x="372173" y="376544"/>
                      <a:pt x="380335" y="368680"/>
                      <a:pt x="387834" y="360205"/>
                    </a:cubicBezTo>
                    <a:cubicBezTo>
                      <a:pt x="396875" y="350126"/>
                      <a:pt x="404875" y="339159"/>
                      <a:pt x="411708" y="327470"/>
                    </a:cubicBezTo>
                    <a:cubicBezTo>
                      <a:pt x="415925" y="320212"/>
                      <a:pt x="420195" y="312971"/>
                      <a:pt x="423681" y="305321"/>
                    </a:cubicBezTo>
                    <a:cubicBezTo>
                      <a:pt x="430088" y="291460"/>
                      <a:pt x="435585" y="277198"/>
                      <a:pt x="440138" y="262624"/>
                    </a:cubicBezTo>
                    <a:cubicBezTo>
                      <a:pt x="444158" y="249530"/>
                      <a:pt x="447699" y="236329"/>
                      <a:pt x="450527" y="222915"/>
                    </a:cubicBezTo>
                    <a:cubicBezTo>
                      <a:pt x="452129" y="215390"/>
                      <a:pt x="453801" y="207882"/>
                      <a:pt x="455082" y="200286"/>
                    </a:cubicBezTo>
                    <a:cubicBezTo>
                      <a:pt x="456363" y="192689"/>
                      <a:pt x="457448" y="185110"/>
                      <a:pt x="458640" y="177514"/>
                    </a:cubicBezTo>
                    <a:cubicBezTo>
                      <a:pt x="459191" y="173956"/>
                      <a:pt x="459743" y="170398"/>
                      <a:pt x="460419" y="166840"/>
                    </a:cubicBezTo>
                    <a:cubicBezTo>
                      <a:pt x="460917" y="163975"/>
                      <a:pt x="460881" y="161058"/>
                      <a:pt x="461415" y="158176"/>
                    </a:cubicBezTo>
                    <a:cubicBezTo>
                      <a:pt x="462234" y="153817"/>
                      <a:pt x="462340" y="149280"/>
                      <a:pt x="462803" y="144922"/>
                    </a:cubicBezTo>
                    <a:cubicBezTo>
                      <a:pt x="463319" y="139994"/>
                      <a:pt x="463870" y="135083"/>
                      <a:pt x="464422" y="130155"/>
                    </a:cubicBezTo>
                    <a:cubicBezTo>
                      <a:pt x="464562" y="129662"/>
                      <a:pt x="464651" y="129155"/>
                      <a:pt x="464689" y="128643"/>
                    </a:cubicBezTo>
                    <a:cubicBezTo>
                      <a:pt x="464368" y="122630"/>
                      <a:pt x="466005" y="116741"/>
                      <a:pt x="465881" y="110728"/>
                    </a:cubicBezTo>
                    <a:cubicBezTo>
                      <a:pt x="465758" y="108500"/>
                      <a:pt x="465987" y="106267"/>
                      <a:pt x="466557" y="104110"/>
                    </a:cubicBezTo>
                    <a:cubicBezTo>
                      <a:pt x="466720" y="103617"/>
                      <a:pt x="466799" y="103100"/>
                      <a:pt x="466788" y="102580"/>
                    </a:cubicBezTo>
                    <a:cubicBezTo>
                      <a:pt x="466397" y="95197"/>
                      <a:pt x="467998" y="87921"/>
                      <a:pt x="467944" y="80538"/>
                    </a:cubicBezTo>
                    <a:cubicBezTo>
                      <a:pt x="467823" y="76775"/>
                      <a:pt x="468069" y="73010"/>
                      <a:pt x="468674" y="69294"/>
                    </a:cubicBezTo>
                    <a:cubicBezTo>
                      <a:pt x="468983" y="66566"/>
                      <a:pt x="469078" y="63818"/>
                      <a:pt x="468958" y="61075"/>
                    </a:cubicBezTo>
                    <a:cubicBezTo>
                      <a:pt x="469101" y="55738"/>
                      <a:pt x="468585" y="50401"/>
                      <a:pt x="469795" y="45188"/>
                    </a:cubicBezTo>
                    <a:cubicBezTo>
                      <a:pt x="469988" y="43833"/>
                      <a:pt x="470029" y="42460"/>
                      <a:pt x="469919" y="41096"/>
                    </a:cubicBezTo>
                    <a:cubicBezTo>
                      <a:pt x="469919" y="30795"/>
                      <a:pt x="470079" y="20512"/>
                      <a:pt x="470026" y="10230"/>
                    </a:cubicBezTo>
                    <a:cubicBezTo>
                      <a:pt x="470088" y="7168"/>
                      <a:pt x="470741" y="4148"/>
                      <a:pt x="471947" y="1334"/>
                    </a:cubicBezTo>
                    <a:lnTo>
                      <a:pt x="471947" y="5462"/>
                    </a:lnTo>
                    <a:cubicBezTo>
                      <a:pt x="471947" y="13183"/>
                      <a:pt x="471947" y="20886"/>
                      <a:pt x="472054" y="28589"/>
                    </a:cubicBezTo>
                    <a:cubicBezTo>
                      <a:pt x="471995" y="32700"/>
                      <a:pt x="472239" y="36808"/>
                      <a:pt x="472783" y="40883"/>
                    </a:cubicBezTo>
                    <a:cubicBezTo>
                      <a:pt x="473128" y="44465"/>
                      <a:pt x="473223" y="48068"/>
                      <a:pt x="473068" y="51664"/>
                    </a:cubicBezTo>
                    <a:cubicBezTo>
                      <a:pt x="473193" y="57143"/>
                      <a:pt x="472819" y="62605"/>
                      <a:pt x="473904" y="68067"/>
                    </a:cubicBezTo>
                    <a:cubicBezTo>
                      <a:pt x="474171" y="70429"/>
                      <a:pt x="474237" y="72809"/>
                      <a:pt x="474100" y="75183"/>
                    </a:cubicBezTo>
                    <a:cubicBezTo>
                      <a:pt x="473904" y="79121"/>
                      <a:pt x="474173" y="83068"/>
                      <a:pt x="474900" y="86942"/>
                    </a:cubicBezTo>
                    <a:cubicBezTo>
                      <a:pt x="475098" y="88117"/>
                      <a:pt x="475164" y="89311"/>
                      <a:pt x="475096" y="90500"/>
                    </a:cubicBezTo>
                    <a:cubicBezTo>
                      <a:pt x="474922" y="94955"/>
                      <a:pt x="475219" y="99416"/>
                      <a:pt x="475986" y="103808"/>
                    </a:cubicBezTo>
                    <a:cubicBezTo>
                      <a:pt x="476210" y="105333"/>
                      <a:pt x="476263" y="106878"/>
                      <a:pt x="476146" y="108415"/>
                    </a:cubicBezTo>
                    <a:cubicBezTo>
                      <a:pt x="476012" y="110988"/>
                      <a:pt x="476263" y="113567"/>
                      <a:pt x="476893" y="116065"/>
                    </a:cubicBezTo>
                    <a:cubicBezTo>
                      <a:pt x="477041" y="116561"/>
                      <a:pt x="477101" y="117079"/>
                      <a:pt x="477071" y="117595"/>
                    </a:cubicBezTo>
                    <a:cubicBezTo>
                      <a:pt x="476715" y="123271"/>
                      <a:pt x="478085" y="128821"/>
                      <a:pt x="478316" y="134479"/>
                    </a:cubicBezTo>
                    <a:cubicBezTo>
                      <a:pt x="478530" y="139407"/>
                      <a:pt x="479455" y="144299"/>
                      <a:pt x="480095" y="149227"/>
                    </a:cubicBezTo>
                    <a:cubicBezTo>
                      <a:pt x="480487" y="152607"/>
                      <a:pt x="480771" y="156023"/>
                      <a:pt x="481163" y="159421"/>
                    </a:cubicBezTo>
                    <a:cubicBezTo>
                      <a:pt x="483600" y="180129"/>
                      <a:pt x="487123" y="200659"/>
                      <a:pt x="491339" y="221083"/>
                    </a:cubicBezTo>
                    <a:cubicBezTo>
                      <a:pt x="495486" y="241209"/>
                      <a:pt x="501124" y="260999"/>
                      <a:pt x="508204" y="280290"/>
                    </a:cubicBezTo>
                    <a:cubicBezTo>
                      <a:pt x="515675" y="301299"/>
                      <a:pt x="525842" y="321247"/>
                      <a:pt x="538448" y="339639"/>
                    </a:cubicBezTo>
                    <a:cubicBezTo>
                      <a:pt x="542878" y="345955"/>
                      <a:pt x="547521" y="352092"/>
                      <a:pt x="552556" y="357928"/>
                    </a:cubicBezTo>
                    <a:cubicBezTo>
                      <a:pt x="557146" y="363265"/>
                      <a:pt x="562092" y="368246"/>
                      <a:pt x="567073" y="373210"/>
                    </a:cubicBezTo>
                    <a:cubicBezTo>
                      <a:pt x="573448" y="379424"/>
                      <a:pt x="580293" y="385133"/>
                      <a:pt x="587550" y="390289"/>
                    </a:cubicBezTo>
                    <a:cubicBezTo>
                      <a:pt x="594471" y="395341"/>
                      <a:pt x="601694" y="399949"/>
                      <a:pt x="609077" y="404325"/>
                    </a:cubicBezTo>
                    <a:cubicBezTo>
                      <a:pt x="620349" y="410876"/>
                      <a:pt x="632106" y="416549"/>
                      <a:pt x="644249" y="421297"/>
                    </a:cubicBezTo>
                    <a:cubicBezTo>
                      <a:pt x="660441" y="427810"/>
                      <a:pt x="677090" y="433128"/>
                      <a:pt x="694062" y="437202"/>
                    </a:cubicBezTo>
                    <a:cubicBezTo>
                      <a:pt x="704363" y="439657"/>
                      <a:pt x="714681" y="442148"/>
                      <a:pt x="725106" y="444087"/>
                    </a:cubicBezTo>
                    <a:cubicBezTo>
                      <a:pt x="732312" y="445439"/>
                      <a:pt x="739517" y="446898"/>
                      <a:pt x="746846" y="447645"/>
                    </a:cubicBezTo>
                    <a:cubicBezTo>
                      <a:pt x="755155" y="448570"/>
                      <a:pt x="763392" y="450171"/>
                      <a:pt x="771664" y="451328"/>
                    </a:cubicBezTo>
                    <a:cubicBezTo>
                      <a:pt x="776076" y="451933"/>
                      <a:pt x="780560" y="452164"/>
                      <a:pt x="784936" y="452644"/>
                    </a:cubicBezTo>
                    <a:cubicBezTo>
                      <a:pt x="790024" y="453178"/>
                      <a:pt x="795112" y="453836"/>
                      <a:pt x="800200" y="454423"/>
                    </a:cubicBezTo>
                    <a:cubicBezTo>
                      <a:pt x="801552" y="454566"/>
                      <a:pt x="802922" y="454655"/>
                      <a:pt x="804292" y="454672"/>
                    </a:cubicBezTo>
                    <a:cubicBezTo>
                      <a:pt x="806689" y="454575"/>
                      <a:pt x="809085" y="454827"/>
                      <a:pt x="811408" y="455420"/>
                    </a:cubicBezTo>
                    <a:cubicBezTo>
                      <a:pt x="811734" y="455535"/>
                      <a:pt x="812077" y="455589"/>
                      <a:pt x="812422" y="455580"/>
                    </a:cubicBezTo>
                    <a:cubicBezTo>
                      <a:pt x="818453" y="455242"/>
                      <a:pt x="824342" y="456683"/>
                      <a:pt x="830337" y="456754"/>
                    </a:cubicBezTo>
                    <a:cubicBezTo>
                      <a:pt x="833424" y="456581"/>
                      <a:pt x="836520" y="456838"/>
                      <a:pt x="839535" y="457519"/>
                    </a:cubicBezTo>
                    <a:cubicBezTo>
                      <a:pt x="840031" y="457667"/>
                      <a:pt x="840549" y="457727"/>
                      <a:pt x="841065" y="457697"/>
                    </a:cubicBezTo>
                    <a:cubicBezTo>
                      <a:pt x="851010" y="457305"/>
                      <a:pt x="860866" y="459280"/>
                      <a:pt x="870829" y="458871"/>
                    </a:cubicBezTo>
                    <a:cubicBezTo>
                      <a:pt x="873739" y="458656"/>
                      <a:pt x="876666" y="458876"/>
                      <a:pt x="879510" y="459529"/>
                    </a:cubicBezTo>
                    <a:cubicBezTo>
                      <a:pt x="880859" y="459773"/>
                      <a:pt x="882232" y="459857"/>
                      <a:pt x="883602" y="459778"/>
                    </a:cubicBezTo>
                    <a:cubicBezTo>
                      <a:pt x="889082" y="459778"/>
                      <a:pt x="894579" y="459778"/>
                      <a:pt x="900059" y="459885"/>
                    </a:cubicBezTo>
                    <a:cubicBezTo>
                      <a:pt x="904513" y="459778"/>
                      <a:pt x="908970" y="460029"/>
                      <a:pt x="913384" y="460632"/>
                    </a:cubicBezTo>
                    <a:cubicBezTo>
                      <a:pt x="916621" y="460979"/>
                      <a:pt x="919883" y="461052"/>
                      <a:pt x="923133" y="460846"/>
                    </a:cubicBezTo>
                    <a:cubicBezTo>
                      <a:pt x="928970" y="460760"/>
                      <a:pt x="934807" y="460986"/>
                      <a:pt x="940621" y="461522"/>
                    </a:cubicBezTo>
                    <a:cubicBezTo>
                      <a:pt x="939589" y="461629"/>
                      <a:pt x="938575" y="461789"/>
                      <a:pt x="937561" y="461806"/>
                    </a:cubicBezTo>
                    <a:lnTo>
                      <a:pt x="906694" y="461949"/>
                    </a:lnTo>
                    <a:cubicBezTo>
                      <a:pt x="904636" y="461913"/>
                      <a:pt x="902578" y="462093"/>
                      <a:pt x="900557" y="462482"/>
                    </a:cubicBezTo>
                    <a:cubicBezTo>
                      <a:pt x="899043" y="462762"/>
                      <a:pt x="897506" y="462881"/>
                      <a:pt x="895967" y="462838"/>
                    </a:cubicBezTo>
                    <a:cubicBezTo>
                      <a:pt x="890985" y="462838"/>
                      <a:pt x="886022" y="462838"/>
                      <a:pt x="881040" y="462945"/>
                    </a:cubicBezTo>
                    <a:cubicBezTo>
                      <a:pt x="877618" y="462927"/>
                      <a:pt x="874200" y="463160"/>
                      <a:pt x="870811" y="463639"/>
                    </a:cubicBezTo>
                    <a:cubicBezTo>
                      <a:pt x="867400" y="463968"/>
                      <a:pt x="863970" y="464076"/>
                      <a:pt x="860546" y="463959"/>
                    </a:cubicBezTo>
                    <a:cubicBezTo>
                      <a:pt x="857119" y="463838"/>
                      <a:pt x="853691" y="464082"/>
                      <a:pt x="850316" y="464688"/>
                    </a:cubicBezTo>
                    <a:cubicBezTo>
                      <a:pt x="848450" y="464966"/>
                      <a:pt x="846561" y="465055"/>
                      <a:pt x="844677" y="464955"/>
                    </a:cubicBezTo>
                    <a:cubicBezTo>
                      <a:pt x="840565" y="464795"/>
                      <a:pt x="836450" y="465082"/>
                      <a:pt x="832401" y="465809"/>
                    </a:cubicBezTo>
                    <a:cubicBezTo>
                      <a:pt x="830876" y="466035"/>
                      <a:pt x="829332" y="466101"/>
                      <a:pt x="827793" y="466005"/>
                    </a:cubicBezTo>
                    <a:cubicBezTo>
                      <a:pt x="824707" y="465829"/>
                      <a:pt x="821609" y="466092"/>
                      <a:pt x="818596" y="466788"/>
                    </a:cubicBezTo>
                    <a:cubicBezTo>
                      <a:pt x="818101" y="466944"/>
                      <a:pt x="817582" y="467005"/>
                      <a:pt x="817066" y="466966"/>
                    </a:cubicBezTo>
                    <a:cubicBezTo>
                      <a:pt x="811391" y="466539"/>
                      <a:pt x="805787" y="467695"/>
                      <a:pt x="800200" y="468264"/>
                    </a:cubicBezTo>
                    <a:cubicBezTo>
                      <a:pt x="795290" y="468762"/>
                      <a:pt x="790327" y="469065"/>
                      <a:pt x="785416" y="469777"/>
                    </a:cubicBezTo>
                    <a:cubicBezTo>
                      <a:pt x="781378" y="470364"/>
                      <a:pt x="777286" y="470862"/>
                      <a:pt x="773194" y="471182"/>
                    </a:cubicBezTo>
                    <a:cubicBezTo>
                      <a:pt x="769458" y="471484"/>
                      <a:pt x="765722" y="471965"/>
                      <a:pt x="762004" y="472481"/>
                    </a:cubicBezTo>
                    <a:cubicBezTo>
                      <a:pt x="758624" y="472943"/>
                      <a:pt x="755279" y="473762"/>
                      <a:pt x="751881" y="474117"/>
                    </a:cubicBezTo>
                    <a:cubicBezTo>
                      <a:pt x="742541" y="475149"/>
                      <a:pt x="733308" y="476928"/>
                      <a:pt x="724075" y="478654"/>
                    </a:cubicBezTo>
                    <a:cubicBezTo>
                      <a:pt x="712315" y="480860"/>
                      <a:pt x="700609" y="483493"/>
                      <a:pt x="689063" y="486606"/>
                    </a:cubicBezTo>
                    <a:cubicBezTo>
                      <a:pt x="671320" y="491214"/>
                      <a:pt x="653939" y="497119"/>
                      <a:pt x="637061" y="504272"/>
                    </a:cubicBezTo>
                    <a:cubicBezTo>
                      <a:pt x="621276" y="510972"/>
                      <a:pt x="606203" y="519240"/>
                      <a:pt x="592069" y="528948"/>
                    </a:cubicBezTo>
                    <a:cubicBezTo>
                      <a:pt x="583147" y="535061"/>
                      <a:pt x="574784" y="541947"/>
                      <a:pt x="567073" y="549531"/>
                    </a:cubicBezTo>
                    <a:cubicBezTo>
                      <a:pt x="564778" y="551844"/>
                      <a:pt x="562483" y="554157"/>
                      <a:pt x="560153" y="556434"/>
                    </a:cubicBezTo>
                    <a:cubicBezTo>
                      <a:pt x="553214" y="563307"/>
                      <a:pt x="546908" y="570791"/>
                      <a:pt x="541312" y="578797"/>
                    </a:cubicBezTo>
                    <a:cubicBezTo>
                      <a:pt x="533346" y="589752"/>
                      <a:pt x="526335" y="601369"/>
                      <a:pt x="520355" y="613524"/>
                    </a:cubicBezTo>
                    <a:cubicBezTo>
                      <a:pt x="515516" y="623558"/>
                      <a:pt x="511181" y="633805"/>
                      <a:pt x="507350" y="644266"/>
                    </a:cubicBezTo>
                    <a:cubicBezTo>
                      <a:pt x="501720" y="659893"/>
                      <a:pt x="497032" y="675844"/>
                      <a:pt x="493314" y="692034"/>
                    </a:cubicBezTo>
                    <a:cubicBezTo>
                      <a:pt x="491143" y="701356"/>
                      <a:pt x="489275" y="710749"/>
                      <a:pt x="487514" y="720143"/>
                    </a:cubicBezTo>
                    <a:cubicBezTo>
                      <a:pt x="485753" y="729536"/>
                      <a:pt x="484383" y="738663"/>
                      <a:pt x="483137" y="747985"/>
                    </a:cubicBezTo>
                    <a:cubicBezTo>
                      <a:pt x="482088" y="755937"/>
                      <a:pt x="481163" y="763996"/>
                      <a:pt x="479971" y="771860"/>
                    </a:cubicBezTo>
                    <a:cubicBezTo>
                      <a:pt x="479259" y="776592"/>
                      <a:pt x="479811" y="781467"/>
                      <a:pt x="478281" y="786092"/>
                    </a:cubicBezTo>
                    <a:cubicBezTo>
                      <a:pt x="478241" y="791568"/>
                      <a:pt x="477788" y="797033"/>
                      <a:pt x="476929" y="802442"/>
                    </a:cubicBezTo>
                    <a:cubicBezTo>
                      <a:pt x="476253" y="809077"/>
                      <a:pt x="476733" y="815802"/>
                      <a:pt x="475310" y="822367"/>
                    </a:cubicBezTo>
                    <a:cubicBezTo>
                      <a:pt x="475233" y="822700"/>
                      <a:pt x="475192" y="823039"/>
                      <a:pt x="475185" y="823381"/>
                    </a:cubicBezTo>
                    <a:cubicBezTo>
                      <a:pt x="475452" y="830497"/>
                      <a:pt x="474349" y="837400"/>
                      <a:pt x="474064" y="844392"/>
                    </a:cubicBezTo>
                    <a:cubicBezTo>
                      <a:pt x="474128" y="849362"/>
                      <a:pt x="473856" y="854331"/>
                      <a:pt x="473246" y="859264"/>
                    </a:cubicBezTo>
                    <a:cubicBezTo>
                      <a:pt x="472927" y="862504"/>
                      <a:pt x="472851" y="865763"/>
                      <a:pt x="473015" y="869014"/>
                    </a:cubicBezTo>
                    <a:cubicBezTo>
                      <a:pt x="472872" y="874351"/>
                      <a:pt x="473370" y="879688"/>
                      <a:pt x="472178" y="884883"/>
                    </a:cubicBezTo>
                    <a:cubicBezTo>
                      <a:pt x="471988" y="886244"/>
                      <a:pt x="471940" y="887621"/>
                      <a:pt x="472036" y="888992"/>
                    </a:cubicBezTo>
                    <a:cubicBezTo>
                      <a:pt x="472036" y="898089"/>
                      <a:pt x="471995" y="907180"/>
                      <a:pt x="471912" y="916265"/>
                    </a:cubicBezTo>
                    <a:cubicBezTo>
                      <a:pt x="471947" y="917955"/>
                      <a:pt x="471965" y="919663"/>
                      <a:pt x="471965" y="92137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43" name="文本框 42"/>
            <p:cNvSpPr txBox="1"/>
            <p:nvPr/>
          </p:nvSpPr>
          <p:spPr>
            <a:xfrm>
              <a:off x="818538" y="2336800"/>
              <a:ext cx="3837600" cy="100330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dirty="0">
                  <a:solidFill>
                    <a:schemeClr val="bg1"/>
                  </a:solidFill>
                  <a:latin typeface="+mn-ea"/>
                </a:rPr>
                <a:t>产品</a:t>
              </a:r>
              <a:r>
                <a:rPr lang="en-US" altLang="zh-CN" dirty="0">
                  <a:solidFill>
                    <a:schemeClr val="bg1"/>
                  </a:solidFill>
                  <a:latin typeface="+mn-ea"/>
                </a:rPr>
                <a:t>1</a:t>
              </a:r>
              <a:r>
                <a:rPr lang="zh-CN" altLang="en-US" dirty="0">
                  <a:solidFill>
                    <a:schemeClr val="bg1"/>
                  </a:solidFill>
                  <a:latin typeface="+mn-ea"/>
                </a:rPr>
                <a:t>的优势在哪里，劣势在哪里，可以主攻哪方面发展，预期获得什么收益。</a:t>
              </a:r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1698625" y="3124767"/>
            <a:ext cx="4677671" cy="2022475"/>
            <a:chOff x="371475" y="1810885"/>
            <a:chExt cx="4677671" cy="2022475"/>
          </a:xfrm>
        </p:grpSpPr>
        <p:grpSp>
          <p:nvGrpSpPr>
            <p:cNvPr id="46" name="组合 45"/>
            <p:cNvGrpSpPr/>
            <p:nvPr/>
          </p:nvGrpSpPr>
          <p:grpSpPr>
            <a:xfrm>
              <a:off x="371475" y="1810885"/>
              <a:ext cx="4677671" cy="2022475"/>
              <a:chOff x="2853418" y="4661807"/>
              <a:chExt cx="4677671" cy="2022475"/>
            </a:xfrm>
          </p:grpSpPr>
          <p:sp>
            <p:nvSpPr>
              <p:cNvPr id="51" name="矩形 50"/>
              <p:cNvSpPr/>
              <p:nvPr/>
            </p:nvSpPr>
            <p:spPr>
              <a:xfrm>
                <a:off x="2936864" y="4735286"/>
                <a:ext cx="4501205" cy="1863271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sz="3400" dirty="0"/>
              </a:p>
            </p:txBody>
          </p:sp>
          <p:sp>
            <p:nvSpPr>
              <p:cNvPr id="52" name="矩形 51"/>
              <p:cNvSpPr/>
              <p:nvPr/>
            </p:nvSpPr>
            <p:spPr>
              <a:xfrm>
                <a:off x="2853418" y="4661807"/>
                <a:ext cx="178142" cy="178142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sz="3400"/>
              </a:p>
            </p:txBody>
          </p:sp>
          <p:sp>
            <p:nvSpPr>
              <p:cNvPr id="53" name="矩形 52"/>
              <p:cNvSpPr/>
              <p:nvPr/>
            </p:nvSpPr>
            <p:spPr>
              <a:xfrm>
                <a:off x="2853418" y="6506140"/>
                <a:ext cx="178142" cy="178142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sz="3400"/>
              </a:p>
            </p:txBody>
          </p:sp>
          <p:sp>
            <p:nvSpPr>
              <p:cNvPr id="54" name="矩形 53"/>
              <p:cNvSpPr/>
              <p:nvPr/>
            </p:nvSpPr>
            <p:spPr>
              <a:xfrm>
                <a:off x="7352947" y="4661807"/>
                <a:ext cx="178142" cy="178142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sz="3400"/>
              </a:p>
            </p:txBody>
          </p:sp>
          <p:sp>
            <p:nvSpPr>
              <p:cNvPr id="55" name="矩形 54"/>
              <p:cNvSpPr/>
              <p:nvPr/>
            </p:nvSpPr>
            <p:spPr>
              <a:xfrm>
                <a:off x="7352947" y="6506140"/>
                <a:ext cx="178142" cy="178142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sz="3400"/>
              </a:p>
            </p:txBody>
          </p:sp>
        </p:grpSp>
        <p:grpSp>
          <p:nvGrpSpPr>
            <p:cNvPr id="47" name="组合 46"/>
            <p:cNvGrpSpPr/>
            <p:nvPr/>
          </p:nvGrpSpPr>
          <p:grpSpPr>
            <a:xfrm flipH="1">
              <a:off x="654221" y="2035482"/>
              <a:ext cx="1911986" cy="214880"/>
              <a:chOff x="8501063" y="2658348"/>
              <a:chExt cx="3276402" cy="368221"/>
            </a:xfrm>
          </p:grpSpPr>
          <p:cxnSp>
            <p:nvCxnSpPr>
              <p:cNvPr id="49" name="直接连接符 48"/>
              <p:cNvCxnSpPr/>
              <p:nvPr/>
            </p:nvCxnSpPr>
            <p:spPr>
              <a:xfrm>
                <a:off x="8501063" y="2843212"/>
                <a:ext cx="3133725" cy="0"/>
              </a:xfrm>
              <a:prstGeom prst="line">
                <a:avLst/>
              </a:prstGeom>
              <a:ln w="12700">
                <a:solidFill>
                  <a:schemeClr val="bg1"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" name="图形 136"/>
              <p:cNvSpPr/>
              <p:nvPr/>
            </p:nvSpPr>
            <p:spPr>
              <a:xfrm>
                <a:off x="11401424" y="2658348"/>
                <a:ext cx="376041" cy="368221"/>
              </a:xfrm>
              <a:custGeom>
                <a:avLst/>
                <a:gdLst>
                  <a:gd name="connsiteX0" fmla="*/ 471965 w 941119"/>
                  <a:gd name="connsiteY0" fmla="*/ 921371 h 921549"/>
                  <a:gd name="connsiteX1" fmla="*/ 470026 w 941119"/>
                  <a:gd name="connsiteY1" fmla="*/ 907245 h 921549"/>
                  <a:gd name="connsiteX2" fmla="*/ 470026 w 941119"/>
                  <a:gd name="connsiteY2" fmla="*/ 886680 h 921549"/>
                  <a:gd name="connsiteX3" fmla="*/ 469296 w 941119"/>
                  <a:gd name="connsiteY3" fmla="*/ 873871 h 921549"/>
                  <a:gd name="connsiteX4" fmla="*/ 469012 w 941119"/>
                  <a:gd name="connsiteY4" fmla="*/ 862574 h 921549"/>
                  <a:gd name="connsiteX5" fmla="*/ 468211 w 941119"/>
                  <a:gd name="connsiteY5" fmla="*/ 849266 h 921549"/>
                  <a:gd name="connsiteX6" fmla="*/ 468016 w 941119"/>
                  <a:gd name="connsiteY6" fmla="*/ 845157 h 921549"/>
                  <a:gd name="connsiteX7" fmla="*/ 467144 w 941119"/>
                  <a:gd name="connsiteY7" fmla="*/ 830301 h 921549"/>
                  <a:gd name="connsiteX8" fmla="*/ 466966 w 941119"/>
                  <a:gd name="connsiteY8" fmla="*/ 824662 h 921549"/>
                  <a:gd name="connsiteX9" fmla="*/ 466201 w 941119"/>
                  <a:gd name="connsiteY9" fmla="*/ 815980 h 921549"/>
                  <a:gd name="connsiteX10" fmla="*/ 466041 w 941119"/>
                  <a:gd name="connsiteY10" fmla="*/ 814468 h 921549"/>
                  <a:gd name="connsiteX11" fmla="*/ 464813 w 941119"/>
                  <a:gd name="connsiteY11" fmla="*/ 796037 h 921549"/>
                  <a:gd name="connsiteX12" fmla="*/ 463176 w 941119"/>
                  <a:gd name="connsiteY12" fmla="*/ 781271 h 921549"/>
                  <a:gd name="connsiteX13" fmla="*/ 462892 w 941119"/>
                  <a:gd name="connsiteY13" fmla="*/ 778727 h 921549"/>
                  <a:gd name="connsiteX14" fmla="*/ 461113 w 941119"/>
                  <a:gd name="connsiteY14" fmla="*/ 762431 h 921549"/>
                  <a:gd name="connsiteX15" fmla="*/ 459992 w 941119"/>
                  <a:gd name="connsiteY15" fmla="*/ 753286 h 921549"/>
                  <a:gd name="connsiteX16" fmla="*/ 454904 w 941119"/>
                  <a:gd name="connsiteY16" fmla="*/ 720890 h 921549"/>
                  <a:gd name="connsiteX17" fmla="*/ 445137 w 941119"/>
                  <a:gd name="connsiteY17" fmla="*/ 676307 h 921549"/>
                  <a:gd name="connsiteX18" fmla="*/ 427524 w 941119"/>
                  <a:gd name="connsiteY18" fmla="*/ 625888 h 921549"/>
                  <a:gd name="connsiteX19" fmla="*/ 401924 w 941119"/>
                  <a:gd name="connsiteY19" fmla="*/ 580256 h 921549"/>
                  <a:gd name="connsiteX20" fmla="*/ 385378 w 941119"/>
                  <a:gd name="connsiteY20" fmla="*/ 559992 h 921549"/>
                  <a:gd name="connsiteX21" fmla="*/ 382372 w 941119"/>
                  <a:gd name="connsiteY21" fmla="*/ 556434 h 921549"/>
                  <a:gd name="connsiteX22" fmla="*/ 376554 w 941119"/>
                  <a:gd name="connsiteY22" fmla="*/ 550635 h 921549"/>
                  <a:gd name="connsiteX23" fmla="*/ 374170 w 941119"/>
                  <a:gd name="connsiteY23" fmla="*/ 548695 h 921549"/>
                  <a:gd name="connsiteX24" fmla="*/ 359404 w 941119"/>
                  <a:gd name="connsiteY24" fmla="*/ 535940 h 921549"/>
                  <a:gd name="connsiteX25" fmla="*/ 336526 w 941119"/>
                  <a:gd name="connsiteY25" fmla="*/ 520302 h 921549"/>
                  <a:gd name="connsiteX26" fmla="*/ 281909 w 941119"/>
                  <a:gd name="connsiteY26" fmla="*/ 495395 h 921549"/>
                  <a:gd name="connsiteX27" fmla="*/ 237966 w 941119"/>
                  <a:gd name="connsiteY27" fmla="*/ 482942 h 921549"/>
                  <a:gd name="connsiteX28" fmla="*/ 203239 w 941119"/>
                  <a:gd name="connsiteY28" fmla="*/ 476199 h 921549"/>
                  <a:gd name="connsiteX29" fmla="*/ 171839 w 941119"/>
                  <a:gd name="connsiteY29" fmla="*/ 471449 h 921549"/>
                  <a:gd name="connsiteX30" fmla="*/ 158585 w 941119"/>
                  <a:gd name="connsiteY30" fmla="*/ 470043 h 921549"/>
                  <a:gd name="connsiteX31" fmla="*/ 145349 w 941119"/>
                  <a:gd name="connsiteY31" fmla="*/ 468496 h 921549"/>
                  <a:gd name="connsiteX32" fmla="*/ 142306 w 941119"/>
                  <a:gd name="connsiteY32" fmla="*/ 468140 h 921549"/>
                  <a:gd name="connsiteX33" fmla="*/ 132611 w 941119"/>
                  <a:gd name="connsiteY33" fmla="*/ 467339 h 921549"/>
                  <a:gd name="connsiteX34" fmla="*/ 114180 w 941119"/>
                  <a:gd name="connsiteY34" fmla="*/ 466023 h 921549"/>
                  <a:gd name="connsiteX35" fmla="*/ 107063 w 941119"/>
                  <a:gd name="connsiteY35" fmla="*/ 465364 h 921549"/>
                  <a:gd name="connsiteX36" fmla="*/ 105533 w 941119"/>
                  <a:gd name="connsiteY36" fmla="*/ 465133 h 921549"/>
                  <a:gd name="connsiteX37" fmla="*/ 82975 w 941119"/>
                  <a:gd name="connsiteY37" fmla="*/ 463977 h 921549"/>
                  <a:gd name="connsiteX38" fmla="*/ 67604 w 941119"/>
                  <a:gd name="connsiteY38" fmla="*/ 463176 h 921549"/>
                  <a:gd name="connsiteX39" fmla="*/ 58887 w 941119"/>
                  <a:gd name="connsiteY39" fmla="*/ 462963 h 921549"/>
                  <a:gd name="connsiteX40" fmla="*/ 38374 w 941119"/>
                  <a:gd name="connsiteY40" fmla="*/ 462073 h 921549"/>
                  <a:gd name="connsiteX41" fmla="*/ 34265 w 941119"/>
                  <a:gd name="connsiteY41" fmla="*/ 461984 h 921549"/>
                  <a:gd name="connsiteX42" fmla="*/ 4892 w 941119"/>
                  <a:gd name="connsiteY42" fmla="*/ 461931 h 921549"/>
                  <a:gd name="connsiteX43" fmla="*/ 1334 w 941119"/>
                  <a:gd name="connsiteY43" fmla="*/ 461344 h 921549"/>
                  <a:gd name="connsiteX44" fmla="*/ 4394 w 941119"/>
                  <a:gd name="connsiteY44" fmla="*/ 461077 h 921549"/>
                  <a:gd name="connsiteX45" fmla="*/ 22416 w 941119"/>
                  <a:gd name="connsiteY45" fmla="*/ 460952 h 921549"/>
                  <a:gd name="connsiteX46" fmla="*/ 33090 w 941119"/>
                  <a:gd name="connsiteY46" fmla="*/ 460205 h 921549"/>
                  <a:gd name="connsiteX47" fmla="*/ 37200 w 941119"/>
                  <a:gd name="connsiteY47" fmla="*/ 460027 h 921549"/>
                  <a:gd name="connsiteX48" fmla="*/ 54688 w 941119"/>
                  <a:gd name="connsiteY48" fmla="*/ 460027 h 921549"/>
                  <a:gd name="connsiteX49" fmla="*/ 64918 w 941119"/>
                  <a:gd name="connsiteY49" fmla="*/ 459334 h 921549"/>
                  <a:gd name="connsiteX50" fmla="*/ 74151 w 941119"/>
                  <a:gd name="connsiteY50" fmla="*/ 459031 h 921549"/>
                  <a:gd name="connsiteX51" fmla="*/ 87992 w 941119"/>
                  <a:gd name="connsiteY51" fmla="*/ 458195 h 921549"/>
                  <a:gd name="connsiteX52" fmla="*/ 93116 w 941119"/>
                  <a:gd name="connsiteY52" fmla="*/ 457999 h 921549"/>
                  <a:gd name="connsiteX53" fmla="*/ 105391 w 941119"/>
                  <a:gd name="connsiteY53" fmla="*/ 457163 h 921549"/>
                  <a:gd name="connsiteX54" fmla="*/ 109501 w 941119"/>
                  <a:gd name="connsiteY54" fmla="*/ 456985 h 921549"/>
                  <a:gd name="connsiteX55" fmla="*/ 120744 w 941119"/>
                  <a:gd name="connsiteY55" fmla="*/ 456131 h 921549"/>
                  <a:gd name="connsiteX56" fmla="*/ 124302 w 941119"/>
                  <a:gd name="connsiteY56" fmla="*/ 455953 h 921549"/>
                  <a:gd name="connsiteX57" fmla="*/ 132468 w 941119"/>
                  <a:gd name="connsiteY57" fmla="*/ 455171 h 921549"/>
                  <a:gd name="connsiteX58" fmla="*/ 133998 w 941119"/>
                  <a:gd name="connsiteY58" fmla="*/ 454993 h 921549"/>
                  <a:gd name="connsiteX59" fmla="*/ 149850 w 941119"/>
                  <a:gd name="connsiteY59" fmla="*/ 453747 h 921549"/>
                  <a:gd name="connsiteX60" fmla="*/ 163050 w 941119"/>
                  <a:gd name="connsiteY60" fmla="*/ 452128 h 921549"/>
                  <a:gd name="connsiteX61" fmla="*/ 174774 w 941119"/>
                  <a:gd name="connsiteY61" fmla="*/ 450794 h 921549"/>
                  <a:gd name="connsiteX62" fmla="*/ 193543 w 941119"/>
                  <a:gd name="connsiteY62" fmla="*/ 448125 h 921549"/>
                  <a:gd name="connsiteX63" fmla="*/ 214251 w 941119"/>
                  <a:gd name="connsiteY63" fmla="*/ 444656 h 921549"/>
                  <a:gd name="connsiteX64" fmla="*/ 226367 w 941119"/>
                  <a:gd name="connsiteY64" fmla="*/ 442450 h 921549"/>
                  <a:gd name="connsiteX65" fmla="*/ 281357 w 941119"/>
                  <a:gd name="connsiteY65" fmla="*/ 427649 h 921549"/>
                  <a:gd name="connsiteX66" fmla="*/ 326634 w 941119"/>
                  <a:gd name="connsiteY66" fmla="*/ 408079 h 921549"/>
                  <a:gd name="connsiteX67" fmla="*/ 363425 w 941119"/>
                  <a:gd name="connsiteY67" fmla="*/ 383724 h 921549"/>
                  <a:gd name="connsiteX68" fmla="*/ 387834 w 941119"/>
                  <a:gd name="connsiteY68" fmla="*/ 360205 h 921549"/>
                  <a:gd name="connsiteX69" fmla="*/ 411708 w 941119"/>
                  <a:gd name="connsiteY69" fmla="*/ 327470 h 921549"/>
                  <a:gd name="connsiteX70" fmla="*/ 423681 w 941119"/>
                  <a:gd name="connsiteY70" fmla="*/ 305321 h 921549"/>
                  <a:gd name="connsiteX71" fmla="*/ 440138 w 941119"/>
                  <a:gd name="connsiteY71" fmla="*/ 262624 h 921549"/>
                  <a:gd name="connsiteX72" fmla="*/ 450527 w 941119"/>
                  <a:gd name="connsiteY72" fmla="*/ 222915 h 921549"/>
                  <a:gd name="connsiteX73" fmla="*/ 455082 w 941119"/>
                  <a:gd name="connsiteY73" fmla="*/ 200286 h 921549"/>
                  <a:gd name="connsiteX74" fmla="*/ 458640 w 941119"/>
                  <a:gd name="connsiteY74" fmla="*/ 177514 h 921549"/>
                  <a:gd name="connsiteX75" fmla="*/ 460419 w 941119"/>
                  <a:gd name="connsiteY75" fmla="*/ 166840 h 921549"/>
                  <a:gd name="connsiteX76" fmla="*/ 461415 w 941119"/>
                  <a:gd name="connsiteY76" fmla="*/ 158176 h 921549"/>
                  <a:gd name="connsiteX77" fmla="*/ 462803 w 941119"/>
                  <a:gd name="connsiteY77" fmla="*/ 144922 h 921549"/>
                  <a:gd name="connsiteX78" fmla="*/ 464422 w 941119"/>
                  <a:gd name="connsiteY78" fmla="*/ 130155 h 921549"/>
                  <a:gd name="connsiteX79" fmla="*/ 464689 w 941119"/>
                  <a:gd name="connsiteY79" fmla="*/ 128643 h 921549"/>
                  <a:gd name="connsiteX80" fmla="*/ 465881 w 941119"/>
                  <a:gd name="connsiteY80" fmla="*/ 110728 h 921549"/>
                  <a:gd name="connsiteX81" fmla="*/ 466557 w 941119"/>
                  <a:gd name="connsiteY81" fmla="*/ 104110 h 921549"/>
                  <a:gd name="connsiteX82" fmla="*/ 466788 w 941119"/>
                  <a:gd name="connsiteY82" fmla="*/ 102580 h 921549"/>
                  <a:gd name="connsiteX83" fmla="*/ 467944 w 941119"/>
                  <a:gd name="connsiteY83" fmla="*/ 80538 h 921549"/>
                  <a:gd name="connsiteX84" fmla="*/ 468674 w 941119"/>
                  <a:gd name="connsiteY84" fmla="*/ 69294 h 921549"/>
                  <a:gd name="connsiteX85" fmla="*/ 468958 w 941119"/>
                  <a:gd name="connsiteY85" fmla="*/ 61075 h 921549"/>
                  <a:gd name="connsiteX86" fmla="*/ 469795 w 941119"/>
                  <a:gd name="connsiteY86" fmla="*/ 45188 h 921549"/>
                  <a:gd name="connsiteX87" fmla="*/ 469919 w 941119"/>
                  <a:gd name="connsiteY87" fmla="*/ 41096 h 921549"/>
                  <a:gd name="connsiteX88" fmla="*/ 470026 w 941119"/>
                  <a:gd name="connsiteY88" fmla="*/ 10230 h 921549"/>
                  <a:gd name="connsiteX89" fmla="*/ 471947 w 941119"/>
                  <a:gd name="connsiteY89" fmla="*/ 1334 h 921549"/>
                  <a:gd name="connsiteX90" fmla="*/ 471947 w 941119"/>
                  <a:gd name="connsiteY90" fmla="*/ 5462 h 921549"/>
                  <a:gd name="connsiteX91" fmla="*/ 472054 w 941119"/>
                  <a:gd name="connsiteY91" fmla="*/ 28589 h 921549"/>
                  <a:gd name="connsiteX92" fmla="*/ 472783 w 941119"/>
                  <a:gd name="connsiteY92" fmla="*/ 40883 h 921549"/>
                  <a:gd name="connsiteX93" fmla="*/ 473068 w 941119"/>
                  <a:gd name="connsiteY93" fmla="*/ 51664 h 921549"/>
                  <a:gd name="connsiteX94" fmla="*/ 473904 w 941119"/>
                  <a:gd name="connsiteY94" fmla="*/ 68067 h 921549"/>
                  <a:gd name="connsiteX95" fmla="*/ 474100 w 941119"/>
                  <a:gd name="connsiteY95" fmla="*/ 75183 h 921549"/>
                  <a:gd name="connsiteX96" fmla="*/ 474900 w 941119"/>
                  <a:gd name="connsiteY96" fmla="*/ 86942 h 921549"/>
                  <a:gd name="connsiteX97" fmla="*/ 475096 w 941119"/>
                  <a:gd name="connsiteY97" fmla="*/ 90500 h 921549"/>
                  <a:gd name="connsiteX98" fmla="*/ 475986 w 941119"/>
                  <a:gd name="connsiteY98" fmla="*/ 103808 h 921549"/>
                  <a:gd name="connsiteX99" fmla="*/ 476146 w 941119"/>
                  <a:gd name="connsiteY99" fmla="*/ 108415 h 921549"/>
                  <a:gd name="connsiteX100" fmla="*/ 476893 w 941119"/>
                  <a:gd name="connsiteY100" fmla="*/ 116065 h 921549"/>
                  <a:gd name="connsiteX101" fmla="*/ 477071 w 941119"/>
                  <a:gd name="connsiteY101" fmla="*/ 117595 h 921549"/>
                  <a:gd name="connsiteX102" fmla="*/ 478316 w 941119"/>
                  <a:gd name="connsiteY102" fmla="*/ 134479 h 921549"/>
                  <a:gd name="connsiteX103" fmla="*/ 480095 w 941119"/>
                  <a:gd name="connsiteY103" fmla="*/ 149227 h 921549"/>
                  <a:gd name="connsiteX104" fmla="*/ 481163 w 941119"/>
                  <a:gd name="connsiteY104" fmla="*/ 159421 h 921549"/>
                  <a:gd name="connsiteX105" fmla="*/ 491339 w 941119"/>
                  <a:gd name="connsiteY105" fmla="*/ 221083 h 921549"/>
                  <a:gd name="connsiteX106" fmla="*/ 508204 w 941119"/>
                  <a:gd name="connsiteY106" fmla="*/ 280290 h 921549"/>
                  <a:gd name="connsiteX107" fmla="*/ 538448 w 941119"/>
                  <a:gd name="connsiteY107" fmla="*/ 339639 h 921549"/>
                  <a:gd name="connsiteX108" fmla="*/ 552556 w 941119"/>
                  <a:gd name="connsiteY108" fmla="*/ 357928 h 921549"/>
                  <a:gd name="connsiteX109" fmla="*/ 567073 w 941119"/>
                  <a:gd name="connsiteY109" fmla="*/ 373210 h 921549"/>
                  <a:gd name="connsiteX110" fmla="*/ 587550 w 941119"/>
                  <a:gd name="connsiteY110" fmla="*/ 390289 h 921549"/>
                  <a:gd name="connsiteX111" fmla="*/ 609077 w 941119"/>
                  <a:gd name="connsiteY111" fmla="*/ 404325 h 921549"/>
                  <a:gd name="connsiteX112" fmla="*/ 644249 w 941119"/>
                  <a:gd name="connsiteY112" fmla="*/ 421297 h 921549"/>
                  <a:gd name="connsiteX113" fmla="*/ 694062 w 941119"/>
                  <a:gd name="connsiteY113" fmla="*/ 437202 h 921549"/>
                  <a:gd name="connsiteX114" fmla="*/ 725106 w 941119"/>
                  <a:gd name="connsiteY114" fmla="*/ 444087 h 921549"/>
                  <a:gd name="connsiteX115" fmla="*/ 746846 w 941119"/>
                  <a:gd name="connsiteY115" fmla="*/ 447645 h 921549"/>
                  <a:gd name="connsiteX116" fmla="*/ 771664 w 941119"/>
                  <a:gd name="connsiteY116" fmla="*/ 451328 h 921549"/>
                  <a:gd name="connsiteX117" fmla="*/ 784936 w 941119"/>
                  <a:gd name="connsiteY117" fmla="*/ 452644 h 921549"/>
                  <a:gd name="connsiteX118" fmla="*/ 800200 w 941119"/>
                  <a:gd name="connsiteY118" fmla="*/ 454423 h 921549"/>
                  <a:gd name="connsiteX119" fmla="*/ 804292 w 941119"/>
                  <a:gd name="connsiteY119" fmla="*/ 454672 h 921549"/>
                  <a:gd name="connsiteX120" fmla="*/ 811408 w 941119"/>
                  <a:gd name="connsiteY120" fmla="*/ 455420 h 921549"/>
                  <a:gd name="connsiteX121" fmla="*/ 812422 w 941119"/>
                  <a:gd name="connsiteY121" fmla="*/ 455580 h 921549"/>
                  <a:gd name="connsiteX122" fmla="*/ 830337 w 941119"/>
                  <a:gd name="connsiteY122" fmla="*/ 456754 h 921549"/>
                  <a:gd name="connsiteX123" fmla="*/ 839535 w 941119"/>
                  <a:gd name="connsiteY123" fmla="*/ 457519 h 921549"/>
                  <a:gd name="connsiteX124" fmla="*/ 841065 w 941119"/>
                  <a:gd name="connsiteY124" fmla="*/ 457697 h 921549"/>
                  <a:gd name="connsiteX125" fmla="*/ 870829 w 941119"/>
                  <a:gd name="connsiteY125" fmla="*/ 458871 h 921549"/>
                  <a:gd name="connsiteX126" fmla="*/ 879510 w 941119"/>
                  <a:gd name="connsiteY126" fmla="*/ 459529 h 921549"/>
                  <a:gd name="connsiteX127" fmla="*/ 883602 w 941119"/>
                  <a:gd name="connsiteY127" fmla="*/ 459778 h 921549"/>
                  <a:gd name="connsiteX128" fmla="*/ 900059 w 941119"/>
                  <a:gd name="connsiteY128" fmla="*/ 459885 h 921549"/>
                  <a:gd name="connsiteX129" fmla="*/ 913384 w 941119"/>
                  <a:gd name="connsiteY129" fmla="*/ 460632 h 921549"/>
                  <a:gd name="connsiteX130" fmla="*/ 923133 w 941119"/>
                  <a:gd name="connsiteY130" fmla="*/ 460846 h 921549"/>
                  <a:gd name="connsiteX131" fmla="*/ 940621 w 941119"/>
                  <a:gd name="connsiteY131" fmla="*/ 461522 h 921549"/>
                  <a:gd name="connsiteX132" fmla="*/ 937561 w 941119"/>
                  <a:gd name="connsiteY132" fmla="*/ 461806 h 921549"/>
                  <a:gd name="connsiteX133" fmla="*/ 906694 w 941119"/>
                  <a:gd name="connsiteY133" fmla="*/ 461949 h 921549"/>
                  <a:gd name="connsiteX134" fmla="*/ 900557 w 941119"/>
                  <a:gd name="connsiteY134" fmla="*/ 462482 h 921549"/>
                  <a:gd name="connsiteX135" fmla="*/ 895967 w 941119"/>
                  <a:gd name="connsiteY135" fmla="*/ 462838 h 921549"/>
                  <a:gd name="connsiteX136" fmla="*/ 881040 w 941119"/>
                  <a:gd name="connsiteY136" fmla="*/ 462945 h 921549"/>
                  <a:gd name="connsiteX137" fmla="*/ 870811 w 941119"/>
                  <a:gd name="connsiteY137" fmla="*/ 463639 h 921549"/>
                  <a:gd name="connsiteX138" fmla="*/ 860546 w 941119"/>
                  <a:gd name="connsiteY138" fmla="*/ 463959 h 921549"/>
                  <a:gd name="connsiteX139" fmla="*/ 850316 w 941119"/>
                  <a:gd name="connsiteY139" fmla="*/ 464688 h 921549"/>
                  <a:gd name="connsiteX140" fmla="*/ 844677 w 941119"/>
                  <a:gd name="connsiteY140" fmla="*/ 464955 h 921549"/>
                  <a:gd name="connsiteX141" fmla="*/ 832401 w 941119"/>
                  <a:gd name="connsiteY141" fmla="*/ 465809 h 921549"/>
                  <a:gd name="connsiteX142" fmla="*/ 827793 w 941119"/>
                  <a:gd name="connsiteY142" fmla="*/ 466005 h 921549"/>
                  <a:gd name="connsiteX143" fmla="*/ 818596 w 941119"/>
                  <a:gd name="connsiteY143" fmla="*/ 466788 h 921549"/>
                  <a:gd name="connsiteX144" fmla="*/ 817066 w 941119"/>
                  <a:gd name="connsiteY144" fmla="*/ 466966 h 921549"/>
                  <a:gd name="connsiteX145" fmla="*/ 800200 w 941119"/>
                  <a:gd name="connsiteY145" fmla="*/ 468264 h 921549"/>
                  <a:gd name="connsiteX146" fmla="*/ 785416 w 941119"/>
                  <a:gd name="connsiteY146" fmla="*/ 469777 h 921549"/>
                  <a:gd name="connsiteX147" fmla="*/ 773194 w 941119"/>
                  <a:gd name="connsiteY147" fmla="*/ 471182 h 921549"/>
                  <a:gd name="connsiteX148" fmla="*/ 762004 w 941119"/>
                  <a:gd name="connsiteY148" fmla="*/ 472481 h 921549"/>
                  <a:gd name="connsiteX149" fmla="*/ 751881 w 941119"/>
                  <a:gd name="connsiteY149" fmla="*/ 474117 h 921549"/>
                  <a:gd name="connsiteX150" fmla="*/ 724075 w 941119"/>
                  <a:gd name="connsiteY150" fmla="*/ 478654 h 921549"/>
                  <a:gd name="connsiteX151" fmla="*/ 689063 w 941119"/>
                  <a:gd name="connsiteY151" fmla="*/ 486606 h 921549"/>
                  <a:gd name="connsiteX152" fmla="*/ 637061 w 941119"/>
                  <a:gd name="connsiteY152" fmla="*/ 504272 h 921549"/>
                  <a:gd name="connsiteX153" fmla="*/ 592069 w 941119"/>
                  <a:gd name="connsiteY153" fmla="*/ 528948 h 921549"/>
                  <a:gd name="connsiteX154" fmla="*/ 567073 w 941119"/>
                  <a:gd name="connsiteY154" fmla="*/ 549531 h 921549"/>
                  <a:gd name="connsiteX155" fmla="*/ 560153 w 941119"/>
                  <a:gd name="connsiteY155" fmla="*/ 556434 h 921549"/>
                  <a:gd name="connsiteX156" fmla="*/ 541312 w 941119"/>
                  <a:gd name="connsiteY156" fmla="*/ 578797 h 921549"/>
                  <a:gd name="connsiteX157" fmla="*/ 520355 w 941119"/>
                  <a:gd name="connsiteY157" fmla="*/ 613524 h 921549"/>
                  <a:gd name="connsiteX158" fmla="*/ 507350 w 941119"/>
                  <a:gd name="connsiteY158" fmla="*/ 644266 h 921549"/>
                  <a:gd name="connsiteX159" fmla="*/ 493314 w 941119"/>
                  <a:gd name="connsiteY159" fmla="*/ 692034 h 921549"/>
                  <a:gd name="connsiteX160" fmla="*/ 487514 w 941119"/>
                  <a:gd name="connsiteY160" fmla="*/ 720143 h 921549"/>
                  <a:gd name="connsiteX161" fmla="*/ 483137 w 941119"/>
                  <a:gd name="connsiteY161" fmla="*/ 747985 h 921549"/>
                  <a:gd name="connsiteX162" fmla="*/ 479971 w 941119"/>
                  <a:gd name="connsiteY162" fmla="*/ 771860 h 921549"/>
                  <a:gd name="connsiteX163" fmla="*/ 478281 w 941119"/>
                  <a:gd name="connsiteY163" fmla="*/ 786092 h 921549"/>
                  <a:gd name="connsiteX164" fmla="*/ 476929 w 941119"/>
                  <a:gd name="connsiteY164" fmla="*/ 802442 h 921549"/>
                  <a:gd name="connsiteX165" fmla="*/ 475310 w 941119"/>
                  <a:gd name="connsiteY165" fmla="*/ 822367 h 921549"/>
                  <a:gd name="connsiteX166" fmla="*/ 475185 w 941119"/>
                  <a:gd name="connsiteY166" fmla="*/ 823381 h 921549"/>
                  <a:gd name="connsiteX167" fmla="*/ 474064 w 941119"/>
                  <a:gd name="connsiteY167" fmla="*/ 844392 h 921549"/>
                  <a:gd name="connsiteX168" fmla="*/ 473246 w 941119"/>
                  <a:gd name="connsiteY168" fmla="*/ 859264 h 921549"/>
                  <a:gd name="connsiteX169" fmla="*/ 473015 w 941119"/>
                  <a:gd name="connsiteY169" fmla="*/ 869014 h 921549"/>
                  <a:gd name="connsiteX170" fmla="*/ 472178 w 941119"/>
                  <a:gd name="connsiteY170" fmla="*/ 884883 h 921549"/>
                  <a:gd name="connsiteX171" fmla="*/ 472036 w 941119"/>
                  <a:gd name="connsiteY171" fmla="*/ 888992 h 921549"/>
                  <a:gd name="connsiteX172" fmla="*/ 471912 w 941119"/>
                  <a:gd name="connsiteY172" fmla="*/ 916265 h 921549"/>
                  <a:gd name="connsiteX173" fmla="*/ 471965 w 941119"/>
                  <a:gd name="connsiteY173" fmla="*/ 921371 h 921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</a:cxnLst>
                <a:rect l="l" t="t" r="r" b="b"/>
                <a:pathLst>
                  <a:path w="941119" h="921549">
                    <a:moveTo>
                      <a:pt x="471965" y="921371"/>
                    </a:moveTo>
                    <a:cubicBezTo>
                      <a:pt x="470378" y="916840"/>
                      <a:pt x="469718" y="912036"/>
                      <a:pt x="470026" y="907245"/>
                    </a:cubicBezTo>
                    <a:cubicBezTo>
                      <a:pt x="470026" y="900396"/>
                      <a:pt x="470026" y="893529"/>
                      <a:pt x="470026" y="886680"/>
                    </a:cubicBezTo>
                    <a:cubicBezTo>
                      <a:pt x="470102" y="882398"/>
                      <a:pt x="469859" y="878115"/>
                      <a:pt x="469296" y="873871"/>
                    </a:cubicBezTo>
                    <a:cubicBezTo>
                      <a:pt x="468951" y="870115"/>
                      <a:pt x="468857" y="866342"/>
                      <a:pt x="469012" y="862574"/>
                    </a:cubicBezTo>
                    <a:cubicBezTo>
                      <a:pt x="469012" y="858126"/>
                      <a:pt x="469279" y="853678"/>
                      <a:pt x="468211" y="849266"/>
                    </a:cubicBezTo>
                    <a:cubicBezTo>
                      <a:pt x="468003" y="847907"/>
                      <a:pt x="467937" y="846530"/>
                      <a:pt x="468016" y="845157"/>
                    </a:cubicBezTo>
                    <a:cubicBezTo>
                      <a:pt x="467891" y="840211"/>
                      <a:pt x="468229" y="835229"/>
                      <a:pt x="467144" y="830301"/>
                    </a:cubicBezTo>
                    <a:cubicBezTo>
                      <a:pt x="466896" y="828432"/>
                      <a:pt x="466838" y="826542"/>
                      <a:pt x="466966" y="824662"/>
                    </a:cubicBezTo>
                    <a:cubicBezTo>
                      <a:pt x="467130" y="821746"/>
                      <a:pt x="466872" y="818823"/>
                      <a:pt x="466201" y="815980"/>
                    </a:cubicBezTo>
                    <a:cubicBezTo>
                      <a:pt x="466059" y="815489"/>
                      <a:pt x="466005" y="814977"/>
                      <a:pt x="466041" y="814468"/>
                    </a:cubicBezTo>
                    <a:cubicBezTo>
                      <a:pt x="466414" y="808277"/>
                      <a:pt x="465027" y="802192"/>
                      <a:pt x="464813" y="796037"/>
                    </a:cubicBezTo>
                    <a:cubicBezTo>
                      <a:pt x="464635" y="791091"/>
                      <a:pt x="463746" y="786199"/>
                      <a:pt x="463176" y="781271"/>
                    </a:cubicBezTo>
                    <a:cubicBezTo>
                      <a:pt x="463038" y="780428"/>
                      <a:pt x="462943" y="779579"/>
                      <a:pt x="462892" y="778727"/>
                    </a:cubicBezTo>
                    <a:cubicBezTo>
                      <a:pt x="462629" y="773263"/>
                      <a:pt x="462034" y="767821"/>
                      <a:pt x="461113" y="762431"/>
                    </a:cubicBezTo>
                    <a:cubicBezTo>
                      <a:pt x="460686" y="759388"/>
                      <a:pt x="460401" y="756329"/>
                      <a:pt x="459992" y="753286"/>
                    </a:cubicBezTo>
                    <a:cubicBezTo>
                      <a:pt x="458498" y="742452"/>
                      <a:pt x="456754" y="731671"/>
                      <a:pt x="454904" y="720890"/>
                    </a:cubicBezTo>
                    <a:cubicBezTo>
                      <a:pt x="452420" y="705871"/>
                      <a:pt x="449159" y="690989"/>
                      <a:pt x="445137" y="676307"/>
                    </a:cubicBezTo>
                    <a:cubicBezTo>
                      <a:pt x="440458" y="659107"/>
                      <a:pt x="434573" y="642259"/>
                      <a:pt x="427524" y="625888"/>
                    </a:cubicBezTo>
                    <a:cubicBezTo>
                      <a:pt x="420559" y="609848"/>
                      <a:pt x="411982" y="594559"/>
                      <a:pt x="401924" y="580256"/>
                    </a:cubicBezTo>
                    <a:cubicBezTo>
                      <a:pt x="396960" y="573068"/>
                      <a:pt x="391427" y="566292"/>
                      <a:pt x="385378" y="559992"/>
                    </a:cubicBezTo>
                    <a:cubicBezTo>
                      <a:pt x="384293" y="558889"/>
                      <a:pt x="383333" y="557680"/>
                      <a:pt x="382372" y="556434"/>
                    </a:cubicBezTo>
                    <a:cubicBezTo>
                      <a:pt x="380666" y="554280"/>
                      <a:pt x="378714" y="552333"/>
                      <a:pt x="376554" y="550635"/>
                    </a:cubicBezTo>
                    <a:cubicBezTo>
                      <a:pt x="375722" y="550037"/>
                      <a:pt x="374925" y="549389"/>
                      <a:pt x="374170" y="548695"/>
                    </a:cubicBezTo>
                    <a:cubicBezTo>
                      <a:pt x="369525" y="544134"/>
                      <a:pt x="364594" y="539873"/>
                      <a:pt x="359404" y="535940"/>
                    </a:cubicBezTo>
                    <a:cubicBezTo>
                      <a:pt x="352144" y="530209"/>
                      <a:pt x="344501" y="524984"/>
                      <a:pt x="336526" y="520302"/>
                    </a:cubicBezTo>
                    <a:cubicBezTo>
                      <a:pt x="319182" y="510227"/>
                      <a:pt x="300888" y="501885"/>
                      <a:pt x="281909" y="495395"/>
                    </a:cubicBezTo>
                    <a:cubicBezTo>
                      <a:pt x="267490" y="490476"/>
                      <a:pt x="252821" y="486320"/>
                      <a:pt x="237966" y="482942"/>
                    </a:cubicBezTo>
                    <a:cubicBezTo>
                      <a:pt x="226473" y="480291"/>
                      <a:pt x="214927" y="477853"/>
                      <a:pt x="203239" y="476199"/>
                    </a:cubicBezTo>
                    <a:cubicBezTo>
                      <a:pt x="192760" y="474722"/>
                      <a:pt x="182335" y="472641"/>
                      <a:pt x="171839" y="471449"/>
                    </a:cubicBezTo>
                    <a:cubicBezTo>
                      <a:pt x="167444" y="470933"/>
                      <a:pt x="162943" y="470239"/>
                      <a:pt x="158585" y="470043"/>
                    </a:cubicBezTo>
                    <a:cubicBezTo>
                      <a:pt x="154226" y="469848"/>
                      <a:pt x="149690" y="469047"/>
                      <a:pt x="145349" y="468496"/>
                    </a:cubicBezTo>
                    <a:cubicBezTo>
                      <a:pt x="144341" y="468325"/>
                      <a:pt x="143326" y="468206"/>
                      <a:pt x="142306" y="468140"/>
                    </a:cubicBezTo>
                    <a:cubicBezTo>
                      <a:pt x="139033" y="468140"/>
                      <a:pt x="135795" y="467410"/>
                      <a:pt x="132611" y="467339"/>
                    </a:cubicBezTo>
                    <a:cubicBezTo>
                      <a:pt x="126420" y="467197"/>
                      <a:pt x="120353" y="465863"/>
                      <a:pt x="114180" y="466023"/>
                    </a:cubicBezTo>
                    <a:cubicBezTo>
                      <a:pt x="111788" y="466194"/>
                      <a:pt x="109383" y="465971"/>
                      <a:pt x="107063" y="465364"/>
                    </a:cubicBezTo>
                    <a:cubicBezTo>
                      <a:pt x="106570" y="465201"/>
                      <a:pt x="106053" y="465123"/>
                      <a:pt x="105533" y="465133"/>
                    </a:cubicBezTo>
                    <a:cubicBezTo>
                      <a:pt x="97972" y="465489"/>
                      <a:pt x="90518" y="464101"/>
                      <a:pt x="82975" y="463977"/>
                    </a:cubicBezTo>
                    <a:cubicBezTo>
                      <a:pt x="77838" y="464155"/>
                      <a:pt x="72695" y="463886"/>
                      <a:pt x="67604" y="463176"/>
                    </a:cubicBezTo>
                    <a:cubicBezTo>
                      <a:pt x="64708" y="462883"/>
                      <a:pt x="61794" y="462812"/>
                      <a:pt x="58887" y="462963"/>
                    </a:cubicBezTo>
                    <a:cubicBezTo>
                      <a:pt x="52037" y="462767"/>
                      <a:pt x="45170" y="463425"/>
                      <a:pt x="38374" y="462073"/>
                    </a:cubicBezTo>
                    <a:cubicBezTo>
                      <a:pt x="37010" y="461918"/>
                      <a:pt x="35634" y="461888"/>
                      <a:pt x="34265" y="461984"/>
                    </a:cubicBezTo>
                    <a:lnTo>
                      <a:pt x="4892" y="461931"/>
                    </a:lnTo>
                    <a:cubicBezTo>
                      <a:pt x="3677" y="462016"/>
                      <a:pt x="2458" y="461815"/>
                      <a:pt x="1334" y="461344"/>
                    </a:cubicBezTo>
                    <a:cubicBezTo>
                      <a:pt x="2348" y="461255"/>
                      <a:pt x="3380" y="461095"/>
                      <a:pt x="4394" y="461077"/>
                    </a:cubicBezTo>
                    <a:lnTo>
                      <a:pt x="22416" y="460952"/>
                    </a:lnTo>
                    <a:cubicBezTo>
                      <a:pt x="25991" y="461127"/>
                      <a:pt x="29574" y="460876"/>
                      <a:pt x="33090" y="460205"/>
                    </a:cubicBezTo>
                    <a:cubicBezTo>
                      <a:pt x="34449" y="459994"/>
                      <a:pt x="35828" y="459935"/>
                      <a:pt x="37200" y="460027"/>
                    </a:cubicBezTo>
                    <a:cubicBezTo>
                      <a:pt x="43035" y="460027"/>
                      <a:pt x="48853" y="460027"/>
                      <a:pt x="54688" y="460027"/>
                    </a:cubicBezTo>
                    <a:cubicBezTo>
                      <a:pt x="58111" y="460079"/>
                      <a:pt x="61533" y="459848"/>
                      <a:pt x="64918" y="459334"/>
                    </a:cubicBezTo>
                    <a:cubicBezTo>
                      <a:pt x="67984" y="459010"/>
                      <a:pt x="71070" y="458908"/>
                      <a:pt x="74151" y="459031"/>
                    </a:cubicBezTo>
                    <a:cubicBezTo>
                      <a:pt x="78781" y="459232"/>
                      <a:pt x="83420" y="458953"/>
                      <a:pt x="87992" y="458195"/>
                    </a:cubicBezTo>
                    <a:cubicBezTo>
                      <a:pt x="89689" y="457960"/>
                      <a:pt x="91405" y="457894"/>
                      <a:pt x="93116" y="457999"/>
                    </a:cubicBezTo>
                    <a:cubicBezTo>
                      <a:pt x="97226" y="458202"/>
                      <a:pt x="101346" y="457921"/>
                      <a:pt x="105391" y="457163"/>
                    </a:cubicBezTo>
                    <a:cubicBezTo>
                      <a:pt x="106750" y="456951"/>
                      <a:pt x="108129" y="456891"/>
                      <a:pt x="109501" y="456985"/>
                    </a:cubicBezTo>
                    <a:cubicBezTo>
                      <a:pt x="113269" y="457163"/>
                      <a:pt x="117046" y="456877"/>
                      <a:pt x="120744" y="456131"/>
                    </a:cubicBezTo>
                    <a:cubicBezTo>
                      <a:pt x="121919" y="455930"/>
                      <a:pt x="123113" y="455870"/>
                      <a:pt x="124302" y="455953"/>
                    </a:cubicBezTo>
                    <a:cubicBezTo>
                      <a:pt x="127048" y="456103"/>
                      <a:pt x="129801" y="455839"/>
                      <a:pt x="132468" y="455171"/>
                    </a:cubicBezTo>
                    <a:cubicBezTo>
                      <a:pt x="132964" y="455021"/>
                      <a:pt x="133482" y="454962"/>
                      <a:pt x="133998" y="454993"/>
                    </a:cubicBezTo>
                    <a:cubicBezTo>
                      <a:pt x="139335" y="455384"/>
                      <a:pt x="144530" y="453907"/>
                      <a:pt x="149850" y="453747"/>
                    </a:cubicBezTo>
                    <a:cubicBezTo>
                      <a:pt x="154262" y="453623"/>
                      <a:pt x="158745" y="452680"/>
                      <a:pt x="163050" y="452128"/>
                    </a:cubicBezTo>
                    <a:cubicBezTo>
                      <a:pt x="166964" y="451648"/>
                      <a:pt x="170878" y="451310"/>
                      <a:pt x="174774" y="450794"/>
                    </a:cubicBezTo>
                    <a:cubicBezTo>
                      <a:pt x="181036" y="449940"/>
                      <a:pt x="187228" y="448926"/>
                      <a:pt x="193543" y="448125"/>
                    </a:cubicBezTo>
                    <a:cubicBezTo>
                      <a:pt x="200499" y="447254"/>
                      <a:pt x="207384" y="445973"/>
                      <a:pt x="214251" y="444656"/>
                    </a:cubicBezTo>
                    <a:cubicBezTo>
                      <a:pt x="218290" y="443874"/>
                      <a:pt x="222364" y="443322"/>
                      <a:pt x="226367" y="442450"/>
                    </a:cubicBezTo>
                    <a:cubicBezTo>
                      <a:pt x="244963" y="438563"/>
                      <a:pt x="263323" y="433621"/>
                      <a:pt x="281357" y="427649"/>
                    </a:cubicBezTo>
                    <a:cubicBezTo>
                      <a:pt x="296960" y="422374"/>
                      <a:pt x="312103" y="415829"/>
                      <a:pt x="326634" y="408079"/>
                    </a:cubicBezTo>
                    <a:cubicBezTo>
                      <a:pt x="339643" y="401148"/>
                      <a:pt x="351963" y="392993"/>
                      <a:pt x="363425" y="383724"/>
                    </a:cubicBezTo>
                    <a:cubicBezTo>
                      <a:pt x="372173" y="376544"/>
                      <a:pt x="380335" y="368680"/>
                      <a:pt x="387834" y="360205"/>
                    </a:cubicBezTo>
                    <a:cubicBezTo>
                      <a:pt x="396875" y="350126"/>
                      <a:pt x="404875" y="339159"/>
                      <a:pt x="411708" y="327470"/>
                    </a:cubicBezTo>
                    <a:cubicBezTo>
                      <a:pt x="415925" y="320212"/>
                      <a:pt x="420195" y="312971"/>
                      <a:pt x="423681" y="305321"/>
                    </a:cubicBezTo>
                    <a:cubicBezTo>
                      <a:pt x="430088" y="291460"/>
                      <a:pt x="435585" y="277198"/>
                      <a:pt x="440138" y="262624"/>
                    </a:cubicBezTo>
                    <a:cubicBezTo>
                      <a:pt x="444158" y="249530"/>
                      <a:pt x="447699" y="236329"/>
                      <a:pt x="450527" y="222915"/>
                    </a:cubicBezTo>
                    <a:cubicBezTo>
                      <a:pt x="452129" y="215390"/>
                      <a:pt x="453801" y="207882"/>
                      <a:pt x="455082" y="200286"/>
                    </a:cubicBezTo>
                    <a:cubicBezTo>
                      <a:pt x="456363" y="192689"/>
                      <a:pt x="457448" y="185110"/>
                      <a:pt x="458640" y="177514"/>
                    </a:cubicBezTo>
                    <a:cubicBezTo>
                      <a:pt x="459191" y="173956"/>
                      <a:pt x="459743" y="170398"/>
                      <a:pt x="460419" y="166840"/>
                    </a:cubicBezTo>
                    <a:cubicBezTo>
                      <a:pt x="460917" y="163975"/>
                      <a:pt x="460881" y="161058"/>
                      <a:pt x="461415" y="158176"/>
                    </a:cubicBezTo>
                    <a:cubicBezTo>
                      <a:pt x="462234" y="153817"/>
                      <a:pt x="462340" y="149280"/>
                      <a:pt x="462803" y="144922"/>
                    </a:cubicBezTo>
                    <a:cubicBezTo>
                      <a:pt x="463319" y="139994"/>
                      <a:pt x="463870" y="135083"/>
                      <a:pt x="464422" y="130155"/>
                    </a:cubicBezTo>
                    <a:cubicBezTo>
                      <a:pt x="464562" y="129662"/>
                      <a:pt x="464651" y="129155"/>
                      <a:pt x="464689" y="128643"/>
                    </a:cubicBezTo>
                    <a:cubicBezTo>
                      <a:pt x="464368" y="122630"/>
                      <a:pt x="466005" y="116741"/>
                      <a:pt x="465881" y="110728"/>
                    </a:cubicBezTo>
                    <a:cubicBezTo>
                      <a:pt x="465758" y="108500"/>
                      <a:pt x="465987" y="106267"/>
                      <a:pt x="466557" y="104110"/>
                    </a:cubicBezTo>
                    <a:cubicBezTo>
                      <a:pt x="466720" y="103617"/>
                      <a:pt x="466799" y="103100"/>
                      <a:pt x="466788" y="102580"/>
                    </a:cubicBezTo>
                    <a:cubicBezTo>
                      <a:pt x="466397" y="95197"/>
                      <a:pt x="467998" y="87921"/>
                      <a:pt x="467944" y="80538"/>
                    </a:cubicBezTo>
                    <a:cubicBezTo>
                      <a:pt x="467823" y="76775"/>
                      <a:pt x="468069" y="73010"/>
                      <a:pt x="468674" y="69294"/>
                    </a:cubicBezTo>
                    <a:cubicBezTo>
                      <a:pt x="468983" y="66566"/>
                      <a:pt x="469078" y="63818"/>
                      <a:pt x="468958" y="61075"/>
                    </a:cubicBezTo>
                    <a:cubicBezTo>
                      <a:pt x="469101" y="55738"/>
                      <a:pt x="468585" y="50401"/>
                      <a:pt x="469795" y="45188"/>
                    </a:cubicBezTo>
                    <a:cubicBezTo>
                      <a:pt x="469988" y="43833"/>
                      <a:pt x="470029" y="42460"/>
                      <a:pt x="469919" y="41096"/>
                    </a:cubicBezTo>
                    <a:cubicBezTo>
                      <a:pt x="469919" y="30795"/>
                      <a:pt x="470079" y="20512"/>
                      <a:pt x="470026" y="10230"/>
                    </a:cubicBezTo>
                    <a:cubicBezTo>
                      <a:pt x="470088" y="7168"/>
                      <a:pt x="470741" y="4148"/>
                      <a:pt x="471947" y="1334"/>
                    </a:cubicBezTo>
                    <a:lnTo>
                      <a:pt x="471947" y="5462"/>
                    </a:lnTo>
                    <a:cubicBezTo>
                      <a:pt x="471947" y="13183"/>
                      <a:pt x="471947" y="20886"/>
                      <a:pt x="472054" y="28589"/>
                    </a:cubicBezTo>
                    <a:cubicBezTo>
                      <a:pt x="471995" y="32700"/>
                      <a:pt x="472239" y="36808"/>
                      <a:pt x="472783" y="40883"/>
                    </a:cubicBezTo>
                    <a:cubicBezTo>
                      <a:pt x="473128" y="44465"/>
                      <a:pt x="473223" y="48068"/>
                      <a:pt x="473068" y="51664"/>
                    </a:cubicBezTo>
                    <a:cubicBezTo>
                      <a:pt x="473193" y="57143"/>
                      <a:pt x="472819" y="62605"/>
                      <a:pt x="473904" y="68067"/>
                    </a:cubicBezTo>
                    <a:cubicBezTo>
                      <a:pt x="474171" y="70429"/>
                      <a:pt x="474237" y="72809"/>
                      <a:pt x="474100" y="75183"/>
                    </a:cubicBezTo>
                    <a:cubicBezTo>
                      <a:pt x="473904" y="79121"/>
                      <a:pt x="474173" y="83068"/>
                      <a:pt x="474900" y="86942"/>
                    </a:cubicBezTo>
                    <a:cubicBezTo>
                      <a:pt x="475098" y="88117"/>
                      <a:pt x="475164" y="89311"/>
                      <a:pt x="475096" y="90500"/>
                    </a:cubicBezTo>
                    <a:cubicBezTo>
                      <a:pt x="474922" y="94955"/>
                      <a:pt x="475219" y="99416"/>
                      <a:pt x="475986" y="103808"/>
                    </a:cubicBezTo>
                    <a:cubicBezTo>
                      <a:pt x="476210" y="105333"/>
                      <a:pt x="476263" y="106878"/>
                      <a:pt x="476146" y="108415"/>
                    </a:cubicBezTo>
                    <a:cubicBezTo>
                      <a:pt x="476012" y="110988"/>
                      <a:pt x="476263" y="113567"/>
                      <a:pt x="476893" y="116065"/>
                    </a:cubicBezTo>
                    <a:cubicBezTo>
                      <a:pt x="477041" y="116561"/>
                      <a:pt x="477101" y="117079"/>
                      <a:pt x="477071" y="117595"/>
                    </a:cubicBezTo>
                    <a:cubicBezTo>
                      <a:pt x="476715" y="123271"/>
                      <a:pt x="478085" y="128821"/>
                      <a:pt x="478316" y="134479"/>
                    </a:cubicBezTo>
                    <a:cubicBezTo>
                      <a:pt x="478530" y="139407"/>
                      <a:pt x="479455" y="144299"/>
                      <a:pt x="480095" y="149227"/>
                    </a:cubicBezTo>
                    <a:cubicBezTo>
                      <a:pt x="480487" y="152607"/>
                      <a:pt x="480771" y="156023"/>
                      <a:pt x="481163" y="159421"/>
                    </a:cubicBezTo>
                    <a:cubicBezTo>
                      <a:pt x="483600" y="180129"/>
                      <a:pt x="487123" y="200659"/>
                      <a:pt x="491339" y="221083"/>
                    </a:cubicBezTo>
                    <a:cubicBezTo>
                      <a:pt x="495486" y="241209"/>
                      <a:pt x="501124" y="260999"/>
                      <a:pt x="508204" y="280290"/>
                    </a:cubicBezTo>
                    <a:cubicBezTo>
                      <a:pt x="515675" y="301299"/>
                      <a:pt x="525842" y="321247"/>
                      <a:pt x="538448" y="339639"/>
                    </a:cubicBezTo>
                    <a:cubicBezTo>
                      <a:pt x="542878" y="345955"/>
                      <a:pt x="547521" y="352092"/>
                      <a:pt x="552556" y="357928"/>
                    </a:cubicBezTo>
                    <a:cubicBezTo>
                      <a:pt x="557146" y="363265"/>
                      <a:pt x="562092" y="368246"/>
                      <a:pt x="567073" y="373210"/>
                    </a:cubicBezTo>
                    <a:cubicBezTo>
                      <a:pt x="573448" y="379424"/>
                      <a:pt x="580293" y="385133"/>
                      <a:pt x="587550" y="390289"/>
                    </a:cubicBezTo>
                    <a:cubicBezTo>
                      <a:pt x="594471" y="395341"/>
                      <a:pt x="601694" y="399949"/>
                      <a:pt x="609077" y="404325"/>
                    </a:cubicBezTo>
                    <a:cubicBezTo>
                      <a:pt x="620349" y="410876"/>
                      <a:pt x="632106" y="416549"/>
                      <a:pt x="644249" y="421297"/>
                    </a:cubicBezTo>
                    <a:cubicBezTo>
                      <a:pt x="660441" y="427810"/>
                      <a:pt x="677090" y="433128"/>
                      <a:pt x="694062" y="437202"/>
                    </a:cubicBezTo>
                    <a:cubicBezTo>
                      <a:pt x="704363" y="439657"/>
                      <a:pt x="714681" y="442148"/>
                      <a:pt x="725106" y="444087"/>
                    </a:cubicBezTo>
                    <a:cubicBezTo>
                      <a:pt x="732312" y="445439"/>
                      <a:pt x="739517" y="446898"/>
                      <a:pt x="746846" y="447645"/>
                    </a:cubicBezTo>
                    <a:cubicBezTo>
                      <a:pt x="755155" y="448570"/>
                      <a:pt x="763392" y="450171"/>
                      <a:pt x="771664" y="451328"/>
                    </a:cubicBezTo>
                    <a:cubicBezTo>
                      <a:pt x="776076" y="451933"/>
                      <a:pt x="780560" y="452164"/>
                      <a:pt x="784936" y="452644"/>
                    </a:cubicBezTo>
                    <a:cubicBezTo>
                      <a:pt x="790024" y="453178"/>
                      <a:pt x="795112" y="453836"/>
                      <a:pt x="800200" y="454423"/>
                    </a:cubicBezTo>
                    <a:cubicBezTo>
                      <a:pt x="801552" y="454566"/>
                      <a:pt x="802922" y="454655"/>
                      <a:pt x="804292" y="454672"/>
                    </a:cubicBezTo>
                    <a:cubicBezTo>
                      <a:pt x="806689" y="454575"/>
                      <a:pt x="809085" y="454827"/>
                      <a:pt x="811408" y="455420"/>
                    </a:cubicBezTo>
                    <a:cubicBezTo>
                      <a:pt x="811734" y="455535"/>
                      <a:pt x="812077" y="455589"/>
                      <a:pt x="812422" y="455580"/>
                    </a:cubicBezTo>
                    <a:cubicBezTo>
                      <a:pt x="818453" y="455242"/>
                      <a:pt x="824342" y="456683"/>
                      <a:pt x="830337" y="456754"/>
                    </a:cubicBezTo>
                    <a:cubicBezTo>
                      <a:pt x="833424" y="456581"/>
                      <a:pt x="836520" y="456838"/>
                      <a:pt x="839535" y="457519"/>
                    </a:cubicBezTo>
                    <a:cubicBezTo>
                      <a:pt x="840031" y="457667"/>
                      <a:pt x="840549" y="457727"/>
                      <a:pt x="841065" y="457697"/>
                    </a:cubicBezTo>
                    <a:cubicBezTo>
                      <a:pt x="851010" y="457305"/>
                      <a:pt x="860866" y="459280"/>
                      <a:pt x="870829" y="458871"/>
                    </a:cubicBezTo>
                    <a:cubicBezTo>
                      <a:pt x="873739" y="458656"/>
                      <a:pt x="876666" y="458876"/>
                      <a:pt x="879510" y="459529"/>
                    </a:cubicBezTo>
                    <a:cubicBezTo>
                      <a:pt x="880859" y="459773"/>
                      <a:pt x="882232" y="459857"/>
                      <a:pt x="883602" y="459778"/>
                    </a:cubicBezTo>
                    <a:cubicBezTo>
                      <a:pt x="889082" y="459778"/>
                      <a:pt x="894579" y="459778"/>
                      <a:pt x="900059" y="459885"/>
                    </a:cubicBezTo>
                    <a:cubicBezTo>
                      <a:pt x="904513" y="459778"/>
                      <a:pt x="908970" y="460029"/>
                      <a:pt x="913384" y="460632"/>
                    </a:cubicBezTo>
                    <a:cubicBezTo>
                      <a:pt x="916621" y="460979"/>
                      <a:pt x="919883" y="461052"/>
                      <a:pt x="923133" y="460846"/>
                    </a:cubicBezTo>
                    <a:cubicBezTo>
                      <a:pt x="928970" y="460760"/>
                      <a:pt x="934807" y="460986"/>
                      <a:pt x="940621" y="461522"/>
                    </a:cubicBezTo>
                    <a:cubicBezTo>
                      <a:pt x="939589" y="461629"/>
                      <a:pt x="938575" y="461789"/>
                      <a:pt x="937561" y="461806"/>
                    </a:cubicBezTo>
                    <a:lnTo>
                      <a:pt x="906694" y="461949"/>
                    </a:lnTo>
                    <a:cubicBezTo>
                      <a:pt x="904636" y="461913"/>
                      <a:pt x="902578" y="462093"/>
                      <a:pt x="900557" y="462482"/>
                    </a:cubicBezTo>
                    <a:cubicBezTo>
                      <a:pt x="899043" y="462762"/>
                      <a:pt x="897506" y="462881"/>
                      <a:pt x="895967" y="462838"/>
                    </a:cubicBezTo>
                    <a:cubicBezTo>
                      <a:pt x="890985" y="462838"/>
                      <a:pt x="886022" y="462838"/>
                      <a:pt x="881040" y="462945"/>
                    </a:cubicBezTo>
                    <a:cubicBezTo>
                      <a:pt x="877618" y="462927"/>
                      <a:pt x="874200" y="463160"/>
                      <a:pt x="870811" y="463639"/>
                    </a:cubicBezTo>
                    <a:cubicBezTo>
                      <a:pt x="867400" y="463968"/>
                      <a:pt x="863970" y="464076"/>
                      <a:pt x="860546" y="463959"/>
                    </a:cubicBezTo>
                    <a:cubicBezTo>
                      <a:pt x="857119" y="463838"/>
                      <a:pt x="853691" y="464082"/>
                      <a:pt x="850316" y="464688"/>
                    </a:cubicBezTo>
                    <a:cubicBezTo>
                      <a:pt x="848450" y="464966"/>
                      <a:pt x="846561" y="465055"/>
                      <a:pt x="844677" y="464955"/>
                    </a:cubicBezTo>
                    <a:cubicBezTo>
                      <a:pt x="840565" y="464795"/>
                      <a:pt x="836450" y="465082"/>
                      <a:pt x="832401" y="465809"/>
                    </a:cubicBezTo>
                    <a:cubicBezTo>
                      <a:pt x="830876" y="466035"/>
                      <a:pt x="829332" y="466101"/>
                      <a:pt x="827793" y="466005"/>
                    </a:cubicBezTo>
                    <a:cubicBezTo>
                      <a:pt x="824707" y="465829"/>
                      <a:pt x="821609" y="466092"/>
                      <a:pt x="818596" y="466788"/>
                    </a:cubicBezTo>
                    <a:cubicBezTo>
                      <a:pt x="818101" y="466944"/>
                      <a:pt x="817582" y="467005"/>
                      <a:pt x="817066" y="466966"/>
                    </a:cubicBezTo>
                    <a:cubicBezTo>
                      <a:pt x="811391" y="466539"/>
                      <a:pt x="805787" y="467695"/>
                      <a:pt x="800200" y="468264"/>
                    </a:cubicBezTo>
                    <a:cubicBezTo>
                      <a:pt x="795290" y="468762"/>
                      <a:pt x="790327" y="469065"/>
                      <a:pt x="785416" y="469777"/>
                    </a:cubicBezTo>
                    <a:cubicBezTo>
                      <a:pt x="781378" y="470364"/>
                      <a:pt x="777286" y="470862"/>
                      <a:pt x="773194" y="471182"/>
                    </a:cubicBezTo>
                    <a:cubicBezTo>
                      <a:pt x="769458" y="471484"/>
                      <a:pt x="765722" y="471965"/>
                      <a:pt x="762004" y="472481"/>
                    </a:cubicBezTo>
                    <a:cubicBezTo>
                      <a:pt x="758624" y="472943"/>
                      <a:pt x="755279" y="473762"/>
                      <a:pt x="751881" y="474117"/>
                    </a:cubicBezTo>
                    <a:cubicBezTo>
                      <a:pt x="742541" y="475149"/>
                      <a:pt x="733308" y="476928"/>
                      <a:pt x="724075" y="478654"/>
                    </a:cubicBezTo>
                    <a:cubicBezTo>
                      <a:pt x="712315" y="480860"/>
                      <a:pt x="700609" y="483493"/>
                      <a:pt x="689063" y="486606"/>
                    </a:cubicBezTo>
                    <a:cubicBezTo>
                      <a:pt x="671320" y="491214"/>
                      <a:pt x="653939" y="497119"/>
                      <a:pt x="637061" y="504272"/>
                    </a:cubicBezTo>
                    <a:cubicBezTo>
                      <a:pt x="621276" y="510972"/>
                      <a:pt x="606203" y="519240"/>
                      <a:pt x="592069" y="528948"/>
                    </a:cubicBezTo>
                    <a:cubicBezTo>
                      <a:pt x="583147" y="535061"/>
                      <a:pt x="574784" y="541947"/>
                      <a:pt x="567073" y="549531"/>
                    </a:cubicBezTo>
                    <a:cubicBezTo>
                      <a:pt x="564778" y="551844"/>
                      <a:pt x="562483" y="554157"/>
                      <a:pt x="560153" y="556434"/>
                    </a:cubicBezTo>
                    <a:cubicBezTo>
                      <a:pt x="553214" y="563307"/>
                      <a:pt x="546908" y="570791"/>
                      <a:pt x="541312" y="578797"/>
                    </a:cubicBezTo>
                    <a:cubicBezTo>
                      <a:pt x="533346" y="589752"/>
                      <a:pt x="526335" y="601369"/>
                      <a:pt x="520355" y="613524"/>
                    </a:cubicBezTo>
                    <a:cubicBezTo>
                      <a:pt x="515516" y="623558"/>
                      <a:pt x="511181" y="633805"/>
                      <a:pt x="507350" y="644266"/>
                    </a:cubicBezTo>
                    <a:cubicBezTo>
                      <a:pt x="501720" y="659893"/>
                      <a:pt x="497032" y="675844"/>
                      <a:pt x="493314" y="692034"/>
                    </a:cubicBezTo>
                    <a:cubicBezTo>
                      <a:pt x="491143" y="701356"/>
                      <a:pt x="489275" y="710749"/>
                      <a:pt x="487514" y="720143"/>
                    </a:cubicBezTo>
                    <a:cubicBezTo>
                      <a:pt x="485753" y="729536"/>
                      <a:pt x="484383" y="738663"/>
                      <a:pt x="483137" y="747985"/>
                    </a:cubicBezTo>
                    <a:cubicBezTo>
                      <a:pt x="482088" y="755937"/>
                      <a:pt x="481163" y="763996"/>
                      <a:pt x="479971" y="771860"/>
                    </a:cubicBezTo>
                    <a:cubicBezTo>
                      <a:pt x="479259" y="776592"/>
                      <a:pt x="479811" y="781467"/>
                      <a:pt x="478281" y="786092"/>
                    </a:cubicBezTo>
                    <a:cubicBezTo>
                      <a:pt x="478241" y="791568"/>
                      <a:pt x="477788" y="797033"/>
                      <a:pt x="476929" y="802442"/>
                    </a:cubicBezTo>
                    <a:cubicBezTo>
                      <a:pt x="476253" y="809077"/>
                      <a:pt x="476733" y="815802"/>
                      <a:pt x="475310" y="822367"/>
                    </a:cubicBezTo>
                    <a:cubicBezTo>
                      <a:pt x="475233" y="822700"/>
                      <a:pt x="475192" y="823039"/>
                      <a:pt x="475185" y="823381"/>
                    </a:cubicBezTo>
                    <a:cubicBezTo>
                      <a:pt x="475452" y="830497"/>
                      <a:pt x="474349" y="837400"/>
                      <a:pt x="474064" y="844392"/>
                    </a:cubicBezTo>
                    <a:cubicBezTo>
                      <a:pt x="474128" y="849362"/>
                      <a:pt x="473856" y="854331"/>
                      <a:pt x="473246" y="859264"/>
                    </a:cubicBezTo>
                    <a:cubicBezTo>
                      <a:pt x="472927" y="862504"/>
                      <a:pt x="472851" y="865763"/>
                      <a:pt x="473015" y="869014"/>
                    </a:cubicBezTo>
                    <a:cubicBezTo>
                      <a:pt x="472872" y="874351"/>
                      <a:pt x="473370" y="879688"/>
                      <a:pt x="472178" y="884883"/>
                    </a:cubicBezTo>
                    <a:cubicBezTo>
                      <a:pt x="471988" y="886244"/>
                      <a:pt x="471940" y="887621"/>
                      <a:pt x="472036" y="888992"/>
                    </a:cubicBezTo>
                    <a:cubicBezTo>
                      <a:pt x="472036" y="898089"/>
                      <a:pt x="471995" y="907180"/>
                      <a:pt x="471912" y="916265"/>
                    </a:cubicBezTo>
                    <a:cubicBezTo>
                      <a:pt x="471947" y="917955"/>
                      <a:pt x="471965" y="919663"/>
                      <a:pt x="471965" y="92137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48" name="文本框 47"/>
            <p:cNvSpPr txBox="1"/>
            <p:nvPr/>
          </p:nvSpPr>
          <p:spPr>
            <a:xfrm>
              <a:off x="818538" y="2336800"/>
              <a:ext cx="3837600" cy="100330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dirty="0">
                  <a:solidFill>
                    <a:schemeClr val="bg1"/>
                  </a:solidFill>
                  <a:latin typeface="+mn-ea"/>
                </a:rPr>
                <a:t>产品</a:t>
              </a:r>
              <a:r>
                <a:rPr lang="en-US" altLang="zh-CN" dirty="0">
                  <a:solidFill>
                    <a:schemeClr val="bg1"/>
                  </a:solidFill>
                  <a:latin typeface="+mn-ea"/>
                </a:rPr>
                <a:t>1</a:t>
              </a:r>
              <a:r>
                <a:rPr lang="zh-CN" altLang="en-US" dirty="0">
                  <a:solidFill>
                    <a:schemeClr val="bg1"/>
                  </a:solidFill>
                  <a:latin typeface="+mn-ea"/>
                </a:rPr>
                <a:t>的优势在哪里，劣势在哪里，可以主攻哪方面发展，预期获得什么收益。</a:t>
              </a:r>
            </a:p>
          </p:txBody>
        </p:sp>
      </p:grpSp>
      <p:grpSp>
        <p:nvGrpSpPr>
          <p:cNvPr id="56" name="组合 55"/>
          <p:cNvGrpSpPr/>
          <p:nvPr/>
        </p:nvGrpSpPr>
        <p:grpSpPr>
          <a:xfrm>
            <a:off x="2809875" y="4502150"/>
            <a:ext cx="4677671" cy="2022475"/>
            <a:chOff x="371475" y="1810885"/>
            <a:chExt cx="4677671" cy="2022475"/>
          </a:xfrm>
        </p:grpSpPr>
        <p:grpSp>
          <p:nvGrpSpPr>
            <p:cNvPr id="57" name="组合 56"/>
            <p:cNvGrpSpPr/>
            <p:nvPr/>
          </p:nvGrpSpPr>
          <p:grpSpPr>
            <a:xfrm>
              <a:off x="371475" y="1810885"/>
              <a:ext cx="4677671" cy="2022475"/>
              <a:chOff x="2853418" y="4661807"/>
              <a:chExt cx="4677671" cy="2022475"/>
            </a:xfrm>
          </p:grpSpPr>
          <p:sp>
            <p:nvSpPr>
              <p:cNvPr id="65" name="矩形 64"/>
              <p:cNvSpPr/>
              <p:nvPr/>
            </p:nvSpPr>
            <p:spPr>
              <a:xfrm>
                <a:off x="2936864" y="4735286"/>
                <a:ext cx="4501205" cy="1863271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sz="3400" dirty="0"/>
              </a:p>
            </p:txBody>
          </p:sp>
          <p:sp>
            <p:nvSpPr>
              <p:cNvPr id="66" name="矩形 65"/>
              <p:cNvSpPr/>
              <p:nvPr/>
            </p:nvSpPr>
            <p:spPr>
              <a:xfrm>
                <a:off x="2853418" y="4661807"/>
                <a:ext cx="178142" cy="178142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sz="3400"/>
              </a:p>
            </p:txBody>
          </p:sp>
          <p:sp>
            <p:nvSpPr>
              <p:cNvPr id="67" name="矩形 66"/>
              <p:cNvSpPr/>
              <p:nvPr/>
            </p:nvSpPr>
            <p:spPr>
              <a:xfrm>
                <a:off x="2853418" y="6506140"/>
                <a:ext cx="178142" cy="178142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sz="3400"/>
              </a:p>
            </p:txBody>
          </p:sp>
          <p:sp>
            <p:nvSpPr>
              <p:cNvPr id="68" name="矩形 67"/>
              <p:cNvSpPr/>
              <p:nvPr/>
            </p:nvSpPr>
            <p:spPr>
              <a:xfrm>
                <a:off x="7352947" y="4661807"/>
                <a:ext cx="178142" cy="178142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sz="3400"/>
              </a:p>
            </p:txBody>
          </p:sp>
          <p:sp>
            <p:nvSpPr>
              <p:cNvPr id="69" name="矩形 68"/>
              <p:cNvSpPr/>
              <p:nvPr/>
            </p:nvSpPr>
            <p:spPr>
              <a:xfrm>
                <a:off x="7352947" y="6506140"/>
                <a:ext cx="178142" cy="178142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sz="3400"/>
              </a:p>
            </p:txBody>
          </p:sp>
        </p:grpSp>
        <p:grpSp>
          <p:nvGrpSpPr>
            <p:cNvPr id="58" name="组合 57"/>
            <p:cNvGrpSpPr/>
            <p:nvPr/>
          </p:nvGrpSpPr>
          <p:grpSpPr>
            <a:xfrm flipH="1">
              <a:off x="654221" y="2035482"/>
              <a:ext cx="1911986" cy="214880"/>
              <a:chOff x="8501063" y="2658348"/>
              <a:chExt cx="3276402" cy="368221"/>
            </a:xfrm>
          </p:grpSpPr>
          <p:cxnSp>
            <p:nvCxnSpPr>
              <p:cNvPr id="60" name="直接连接符 59"/>
              <p:cNvCxnSpPr/>
              <p:nvPr/>
            </p:nvCxnSpPr>
            <p:spPr>
              <a:xfrm>
                <a:off x="8501063" y="2843212"/>
                <a:ext cx="3133725" cy="0"/>
              </a:xfrm>
              <a:prstGeom prst="line">
                <a:avLst/>
              </a:prstGeom>
              <a:ln w="12700">
                <a:solidFill>
                  <a:schemeClr val="bg1"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1" name="图形 136"/>
              <p:cNvSpPr/>
              <p:nvPr/>
            </p:nvSpPr>
            <p:spPr>
              <a:xfrm>
                <a:off x="11401424" y="2658348"/>
                <a:ext cx="376041" cy="368221"/>
              </a:xfrm>
              <a:custGeom>
                <a:avLst/>
                <a:gdLst>
                  <a:gd name="connsiteX0" fmla="*/ 471965 w 941119"/>
                  <a:gd name="connsiteY0" fmla="*/ 921371 h 921549"/>
                  <a:gd name="connsiteX1" fmla="*/ 470026 w 941119"/>
                  <a:gd name="connsiteY1" fmla="*/ 907245 h 921549"/>
                  <a:gd name="connsiteX2" fmla="*/ 470026 w 941119"/>
                  <a:gd name="connsiteY2" fmla="*/ 886680 h 921549"/>
                  <a:gd name="connsiteX3" fmla="*/ 469296 w 941119"/>
                  <a:gd name="connsiteY3" fmla="*/ 873871 h 921549"/>
                  <a:gd name="connsiteX4" fmla="*/ 469012 w 941119"/>
                  <a:gd name="connsiteY4" fmla="*/ 862574 h 921549"/>
                  <a:gd name="connsiteX5" fmla="*/ 468211 w 941119"/>
                  <a:gd name="connsiteY5" fmla="*/ 849266 h 921549"/>
                  <a:gd name="connsiteX6" fmla="*/ 468016 w 941119"/>
                  <a:gd name="connsiteY6" fmla="*/ 845157 h 921549"/>
                  <a:gd name="connsiteX7" fmla="*/ 467144 w 941119"/>
                  <a:gd name="connsiteY7" fmla="*/ 830301 h 921549"/>
                  <a:gd name="connsiteX8" fmla="*/ 466966 w 941119"/>
                  <a:gd name="connsiteY8" fmla="*/ 824662 h 921549"/>
                  <a:gd name="connsiteX9" fmla="*/ 466201 w 941119"/>
                  <a:gd name="connsiteY9" fmla="*/ 815980 h 921549"/>
                  <a:gd name="connsiteX10" fmla="*/ 466041 w 941119"/>
                  <a:gd name="connsiteY10" fmla="*/ 814468 h 921549"/>
                  <a:gd name="connsiteX11" fmla="*/ 464813 w 941119"/>
                  <a:gd name="connsiteY11" fmla="*/ 796037 h 921549"/>
                  <a:gd name="connsiteX12" fmla="*/ 463176 w 941119"/>
                  <a:gd name="connsiteY12" fmla="*/ 781271 h 921549"/>
                  <a:gd name="connsiteX13" fmla="*/ 462892 w 941119"/>
                  <a:gd name="connsiteY13" fmla="*/ 778727 h 921549"/>
                  <a:gd name="connsiteX14" fmla="*/ 461113 w 941119"/>
                  <a:gd name="connsiteY14" fmla="*/ 762431 h 921549"/>
                  <a:gd name="connsiteX15" fmla="*/ 459992 w 941119"/>
                  <a:gd name="connsiteY15" fmla="*/ 753286 h 921549"/>
                  <a:gd name="connsiteX16" fmla="*/ 454904 w 941119"/>
                  <a:gd name="connsiteY16" fmla="*/ 720890 h 921549"/>
                  <a:gd name="connsiteX17" fmla="*/ 445137 w 941119"/>
                  <a:gd name="connsiteY17" fmla="*/ 676307 h 921549"/>
                  <a:gd name="connsiteX18" fmla="*/ 427524 w 941119"/>
                  <a:gd name="connsiteY18" fmla="*/ 625888 h 921549"/>
                  <a:gd name="connsiteX19" fmla="*/ 401924 w 941119"/>
                  <a:gd name="connsiteY19" fmla="*/ 580256 h 921549"/>
                  <a:gd name="connsiteX20" fmla="*/ 385378 w 941119"/>
                  <a:gd name="connsiteY20" fmla="*/ 559992 h 921549"/>
                  <a:gd name="connsiteX21" fmla="*/ 382372 w 941119"/>
                  <a:gd name="connsiteY21" fmla="*/ 556434 h 921549"/>
                  <a:gd name="connsiteX22" fmla="*/ 376554 w 941119"/>
                  <a:gd name="connsiteY22" fmla="*/ 550635 h 921549"/>
                  <a:gd name="connsiteX23" fmla="*/ 374170 w 941119"/>
                  <a:gd name="connsiteY23" fmla="*/ 548695 h 921549"/>
                  <a:gd name="connsiteX24" fmla="*/ 359404 w 941119"/>
                  <a:gd name="connsiteY24" fmla="*/ 535940 h 921549"/>
                  <a:gd name="connsiteX25" fmla="*/ 336526 w 941119"/>
                  <a:gd name="connsiteY25" fmla="*/ 520302 h 921549"/>
                  <a:gd name="connsiteX26" fmla="*/ 281909 w 941119"/>
                  <a:gd name="connsiteY26" fmla="*/ 495395 h 921549"/>
                  <a:gd name="connsiteX27" fmla="*/ 237966 w 941119"/>
                  <a:gd name="connsiteY27" fmla="*/ 482942 h 921549"/>
                  <a:gd name="connsiteX28" fmla="*/ 203239 w 941119"/>
                  <a:gd name="connsiteY28" fmla="*/ 476199 h 921549"/>
                  <a:gd name="connsiteX29" fmla="*/ 171839 w 941119"/>
                  <a:gd name="connsiteY29" fmla="*/ 471449 h 921549"/>
                  <a:gd name="connsiteX30" fmla="*/ 158585 w 941119"/>
                  <a:gd name="connsiteY30" fmla="*/ 470043 h 921549"/>
                  <a:gd name="connsiteX31" fmla="*/ 145349 w 941119"/>
                  <a:gd name="connsiteY31" fmla="*/ 468496 h 921549"/>
                  <a:gd name="connsiteX32" fmla="*/ 142306 w 941119"/>
                  <a:gd name="connsiteY32" fmla="*/ 468140 h 921549"/>
                  <a:gd name="connsiteX33" fmla="*/ 132611 w 941119"/>
                  <a:gd name="connsiteY33" fmla="*/ 467339 h 921549"/>
                  <a:gd name="connsiteX34" fmla="*/ 114180 w 941119"/>
                  <a:gd name="connsiteY34" fmla="*/ 466023 h 921549"/>
                  <a:gd name="connsiteX35" fmla="*/ 107063 w 941119"/>
                  <a:gd name="connsiteY35" fmla="*/ 465364 h 921549"/>
                  <a:gd name="connsiteX36" fmla="*/ 105533 w 941119"/>
                  <a:gd name="connsiteY36" fmla="*/ 465133 h 921549"/>
                  <a:gd name="connsiteX37" fmla="*/ 82975 w 941119"/>
                  <a:gd name="connsiteY37" fmla="*/ 463977 h 921549"/>
                  <a:gd name="connsiteX38" fmla="*/ 67604 w 941119"/>
                  <a:gd name="connsiteY38" fmla="*/ 463176 h 921549"/>
                  <a:gd name="connsiteX39" fmla="*/ 58887 w 941119"/>
                  <a:gd name="connsiteY39" fmla="*/ 462963 h 921549"/>
                  <a:gd name="connsiteX40" fmla="*/ 38374 w 941119"/>
                  <a:gd name="connsiteY40" fmla="*/ 462073 h 921549"/>
                  <a:gd name="connsiteX41" fmla="*/ 34265 w 941119"/>
                  <a:gd name="connsiteY41" fmla="*/ 461984 h 921549"/>
                  <a:gd name="connsiteX42" fmla="*/ 4892 w 941119"/>
                  <a:gd name="connsiteY42" fmla="*/ 461931 h 921549"/>
                  <a:gd name="connsiteX43" fmla="*/ 1334 w 941119"/>
                  <a:gd name="connsiteY43" fmla="*/ 461344 h 921549"/>
                  <a:gd name="connsiteX44" fmla="*/ 4394 w 941119"/>
                  <a:gd name="connsiteY44" fmla="*/ 461077 h 921549"/>
                  <a:gd name="connsiteX45" fmla="*/ 22416 w 941119"/>
                  <a:gd name="connsiteY45" fmla="*/ 460952 h 921549"/>
                  <a:gd name="connsiteX46" fmla="*/ 33090 w 941119"/>
                  <a:gd name="connsiteY46" fmla="*/ 460205 h 921549"/>
                  <a:gd name="connsiteX47" fmla="*/ 37200 w 941119"/>
                  <a:gd name="connsiteY47" fmla="*/ 460027 h 921549"/>
                  <a:gd name="connsiteX48" fmla="*/ 54688 w 941119"/>
                  <a:gd name="connsiteY48" fmla="*/ 460027 h 921549"/>
                  <a:gd name="connsiteX49" fmla="*/ 64918 w 941119"/>
                  <a:gd name="connsiteY49" fmla="*/ 459334 h 921549"/>
                  <a:gd name="connsiteX50" fmla="*/ 74151 w 941119"/>
                  <a:gd name="connsiteY50" fmla="*/ 459031 h 921549"/>
                  <a:gd name="connsiteX51" fmla="*/ 87992 w 941119"/>
                  <a:gd name="connsiteY51" fmla="*/ 458195 h 921549"/>
                  <a:gd name="connsiteX52" fmla="*/ 93116 w 941119"/>
                  <a:gd name="connsiteY52" fmla="*/ 457999 h 921549"/>
                  <a:gd name="connsiteX53" fmla="*/ 105391 w 941119"/>
                  <a:gd name="connsiteY53" fmla="*/ 457163 h 921549"/>
                  <a:gd name="connsiteX54" fmla="*/ 109501 w 941119"/>
                  <a:gd name="connsiteY54" fmla="*/ 456985 h 921549"/>
                  <a:gd name="connsiteX55" fmla="*/ 120744 w 941119"/>
                  <a:gd name="connsiteY55" fmla="*/ 456131 h 921549"/>
                  <a:gd name="connsiteX56" fmla="*/ 124302 w 941119"/>
                  <a:gd name="connsiteY56" fmla="*/ 455953 h 921549"/>
                  <a:gd name="connsiteX57" fmla="*/ 132468 w 941119"/>
                  <a:gd name="connsiteY57" fmla="*/ 455171 h 921549"/>
                  <a:gd name="connsiteX58" fmla="*/ 133998 w 941119"/>
                  <a:gd name="connsiteY58" fmla="*/ 454993 h 921549"/>
                  <a:gd name="connsiteX59" fmla="*/ 149850 w 941119"/>
                  <a:gd name="connsiteY59" fmla="*/ 453747 h 921549"/>
                  <a:gd name="connsiteX60" fmla="*/ 163050 w 941119"/>
                  <a:gd name="connsiteY60" fmla="*/ 452128 h 921549"/>
                  <a:gd name="connsiteX61" fmla="*/ 174774 w 941119"/>
                  <a:gd name="connsiteY61" fmla="*/ 450794 h 921549"/>
                  <a:gd name="connsiteX62" fmla="*/ 193543 w 941119"/>
                  <a:gd name="connsiteY62" fmla="*/ 448125 h 921549"/>
                  <a:gd name="connsiteX63" fmla="*/ 214251 w 941119"/>
                  <a:gd name="connsiteY63" fmla="*/ 444656 h 921549"/>
                  <a:gd name="connsiteX64" fmla="*/ 226367 w 941119"/>
                  <a:gd name="connsiteY64" fmla="*/ 442450 h 921549"/>
                  <a:gd name="connsiteX65" fmla="*/ 281357 w 941119"/>
                  <a:gd name="connsiteY65" fmla="*/ 427649 h 921549"/>
                  <a:gd name="connsiteX66" fmla="*/ 326634 w 941119"/>
                  <a:gd name="connsiteY66" fmla="*/ 408079 h 921549"/>
                  <a:gd name="connsiteX67" fmla="*/ 363425 w 941119"/>
                  <a:gd name="connsiteY67" fmla="*/ 383724 h 921549"/>
                  <a:gd name="connsiteX68" fmla="*/ 387834 w 941119"/>
                  <a:gd name="connsiteY68" fmla="*/ 360205 h 921549"/>
                  <a:gd name="connsiteX69" fmla="*/ 411708 w 941119"/>
                  <a:gd name="connsiteY69" fmla="*/ 327470 h 921549"/>
                  <a:gd name="connsiteX70" fmla="*/ 423681 w 941119"/>
                  <a:gd name="connsiteY70" fmla="*/ 305321 h 921549"/>
                  <a:gd name="connsiteX71" fmla="*/ 440138 w 941119"/>
                  <a:gd name="connsiteY71" fmla="*/ 262624 h 921549"/>
                  <a:gd name="connsiteX72" fmla="*/ 450527 w 941119"/>
                  <a:gd name="connsiteY72" fmla="*/ 222915 h 921549"/>
                  <a:gd name="connsiteX73" fmla="*/ 455082 w 941119"/>
                  <a:gd name="connsiteY73" fmla="*/ 200286 h 921549"/>
                  <a:gd name="connsiteX74" fmla="*/ 458640 w 941119"/>
                  <a:gd name="connsiteY74" fmla="*/ 177514 h 921549"/>
                  <a:gd name="connsiteX75" fmla="*/ 460419 w 941119"/>
                  <a:gd name="connsiteY75" fmla="*/ 166840 h 921549"/>
                  <a:gd name="connsiteX76" fmla="*/ 461415 w 941119"/>
                  <a:gd name="connsiteY76" fmla="*/ 158176 h 921549"/>
                  <a:gd name="connsiteX77" fmla="*/ 462803 w 941119"/>
                  <a:gd name="connsiteY77" fmla="*/ 144922 h 921549"/>
                  <a:gd name="connsiteX78" fmla="*/ 464422 w 941119"/>
                  <a:gd name="connsiteY78" fmla="*/ 130155 h 921549"/>
                  <a:gd name="connsiteX79" fmla="*/ 464689 w 941119"/>
                  <a:gd name="connsiteY79" fmla="*/ 128643 h 921549"/>
                  <a:gd name="connsiteX80" fmla="*/ 465881 w 941119"/>
                  <a:gd name="connsiteY80" fmla="*/ 110728 h 921549"/>
                  <a:gd name="connsiteX81" fmla="*/ 466557 w 941119"/>
                  <a:gd name="connsiteY81" fmla="*/ 104110 h 921549"/>
                  <a:gd name="connsiteX82" fmla="*/ 466788 w 941119"/>
                  <a:gd name="connsiteY82" fmla="*/ 102580 h 921549"/>
                  <a:gd name="connsiteX83" fmla="*/ 467944 w 941119"/>
                  <a:gd name="connsiteY83" fmla="*/ 80538 h 921549"/>
                  <a:gd name="connsiteX84" fmla="*/ 468674 w 941119"/>
                  <a:gd name="connsiteY84" fmla="*/ 69294 h 921549"/>
                  <a:gd name="connsiteX85" fmla="*/ 468958 w 941119"/>
                  <a:gd name="connsiteY85" fmla="*/ 61075 h 921549"/>
                  <a:gd name="connsiteX86" fmla="*/ 469795 w 941119"/>
                  <a:gd name="connsiteY86" fmla="*/ 45188 h 921549"/>
                  <a:gd name="connsiteX87" fmla="*/ 469919 w 941119"/>
                  <a:gd name="connsiteY87" fmla="*/ 41096 h 921549"/>
                  <a:gd name="connsiteX88" fmla="*/ 470026 w 941119"/>
                  <a:gd name="connsiteY88" fmla="*/ 10230 h 921549"/>
                  <a:gd name="connsiteX89" fmla="*/ 471947 w 941119"/>
                  <a:gd name="connsiteY89" fmla="*/ 1334 h 921549"/>
                  <a:gd name="connsiteX90" fmla="*/ 471947 w 941119"/>
                  <a:gd name="connsiteY90" fmla="*/ 5462 h 921549"/>
                  <a:gd name="connsiteX91" fmla="*/ 472054 w 941119"/>
                  <a:gd name="connsiteY91" fmla="*/ 28589 h 921549"/>
                  <a:gd name="connsiteX92" fmla="*/ 472783 w 941119"/>
                  <a:gd name="connsiteY92" fmla="*/ 40883 h 921549"/>
                  <a:gd name="connsiteX93" fmla="*/ 473068 w 941119"/>
                  <a:gd name="connsiteY93" fmla="*/ 51664 h 921549"/>
                  <a:gd name="connsiteX94" fmla="*/ 473904 w 941119"/>
                  <a:gd name="connsiteY94" fmla="*/ 68067 h 921549"/>
                  <a:gd name="connsiteX95" fmla="*/ 474100 w 941119"/>
                  <a:gd name="connsiteY95" fmla="*/ 75183 h 921549"/>
                  <a:gd name="connsiteX96" fmla="*/ 474900 w 941119"/>
                  <a:gd name="connsiteY96" fmla="*/ 86942 h 921549"/>
                  <a:gd name="connsiteX97" fmla="*/ 475096 w 941119"/>
                  <a:gd name="connsiteY97" fmla="*/ 90500 h 921549"/>
                  <a:gd name="connsiteX98" fmla="*/ 475986 w 941119"/>
                  <a:gd name="connsiteY98" fmla="*/ 103808 h 921549"/>
                  <a:gd name="connsiteX99" fmla="*/ 476146 w 941119"/>
                  <a:gd name="connsiteY99" fmla="*/ 108415 h 921549"/>
                  <a:gd name="connsiteX100" fmla="*/ 476893 w 941119"/>
                  <a:gd name="connsiteY100" fmla="*/ 116065 h 921549"/>
                  <a:gd name="connsiteX101" fmla="*/ 477071 w 941119"/>
                  <a:gd name="connsiteY101" fmla="*/ 117595 h 921549"/>
                  <a:gd name="connsiteX102" fmla="*/ 478316 w 941119"/>
                  <a:gd name="connsiteY102" fmla="*/ 134479 h 921549"/>
                  <a:gd name="connsiteX103" fmla="*/ 480095 w 941119"/>
                  <a:gd name="connsiteY103" fmla="*/ 149227 h 921549"/>
                  <a:gd name="connsiteX104" fmla="*/ 481163 w 941119"/>
                  <a:gd name="connsiteY104" fmla="*/ 159421 h 921549"/>
                  <a:gd name="connsiteX105" fmla="*/ 491339 w 941119"/>
                  <a:gd name="connsiteY105" fmla="*/ 221083 h 921549"/>
                  <a:gd name="connsiteX106" fmla="*/ 508204 w 941119"/>
                  <a:gd name="connsiteY106" fmla="*/ 280290 h 921549"/>
                  <a:gd name="connsiteX107" fmla="*/ 538448 w 941119"/>
                  <a:gd name="connsiteY107" fmla="*/ 339639 h 921549"/>
                  <a:gd name="connsiteX108" fmla="*/ 552556 w 941119"/>
                  <a:gd name="connsiteY108" fmla="*/ 357928 h 921549"/>
                  <a:gd name="connsiteX109" fmla="*/ 567073 w 941119"/>
                  <a:gd name="connsiteY109" fmla="*/ 373210 h 921549"/>
                  <a:gd name="connsiteX110" fmla="*/ 587550 w 941119"/>
                  <a:gd name="connsiteY110" fmla="*/ 390289 h 921549"/>
                  <a:gd name="connsiteX111" fmla="*/ 609077 w 941119"/>
                  <a:gd name="connsiteY111" fmla="*/ 404325 h 921549"/>
                  <a:gd name="connsiteX112" fmla="*/ 644249 w 941119"/>
                  <a:gd name="connsiteY112" fmla="*/ 421297 h 921549"/>
                  <a:gd name="connsiteX113" fmla="*/ 694062 w 941119"/>
                  <a:gd name="connsiteY113" fmla="*/ 437202 h 921549"/>
                  <a:gd name="connsiteX114" fmla="*/ 725106 w 941119"/>
                  <a:gd name="connsiteY114" fmla="*/ 444087 h 921549"/>
                  <a:gd name="connsiteX115" fmla="*/ 746846 w 941119"/>
                  <a:gd name="connsiteY115" fmla="*/ 447645 h 921549"/>
                  <a:gd name="connsiteX116" fmla="*/ 771664 w 941119"/>
                  <a:gd name="connsiteY116" fmla="*/ 451328 h 921549"/>
                  <a:gd name="connsiteX117" fmla="*/ 784936 w 941119"/>
                  <a:gd name="connsiteY117" fmla="*/ 452644 h 921549"/>
                  <a:gd name="connsiteX118" fmla="*/ 800200 w 941119"/>
                  <a:gd name="connsiteY118" fmla="*/ 454423 h 921549"/>
                  <a:gd name="connsiteX119" fmla="*/ 804292 w 941119"/>
                  <a:gd name="connsiteY119" fmla="*/ 454672 h 921549"/>
                  <a:gd name="connsiteX120" fmla="*/ 811408 w 941119"/>
                  <a:gd name="connsiteY120" fmla="*/ 455420 h 921549"/>
                  <a:gd name="connsiteX121" fmla="*/ 812422 w 941119"/>
                  <a:gd name="connsiteY121" fmla="*/ 455580 h 921549"/>
                  <a:gd name="connsiteX122" fmla="*/ 830337 w 941119"/>
                  <a:gd name="connsiteY122" fmla="*/ 456754 h 921549"/>
                  <a:gd name="connsiteX123" fmla="*/ 839535 w 941119"/>
                  <a:gd name="connsiteY123" fmla="*/ 457519 h 921549"/>
                  <a:gd name="connsiteX124" fmla="*/ 841065 w 941119"/>
                  <a:gd name="connsiteY124" fmla="*/ 457697 h 921549"/>
                  <a:gd name="connsiteX125" fmla="*/ 870829 w 941119"/>
                  <a:gd name="connsiteY125" fmla="*/ 458871 h 921549"/>
                  <a:gd name="connsiteX126" fmla="*/ 879510 w 941119"/>
                  <a:gd name="connsiteY126" fmla="*/ 459529 h 921549"/>
                  <a:gd name="connsiteX127" fmla="*/ 883602 w 941119"/>
                  <a:gd name="connsiteY127" fmla="*/ 459778 h 921549"/>
                  <a:gd name="connsiteX128" fmla="*/ 900059 w 941119"/>
                  <a:gd name="connsiteY128" fmla="*/ 459885 h 921549"/>
                  <a:gd name="connsiteX129" fmla="*/ 913384 w 941119"/>
                  <a:gd name="connsiteY129" fmla="*/ 460632 h 921549"/>
                  <a:gd name="connsiteX130" fmla="*/ 923133 w 941119"/>
                  <a:gd name="connsiteY130" fmla="*/ 460846 h 921549"/>
                  <a:gd name="connsiteX131" fmla="*/ 940621 w 941119"/>
                  <a:gd name="connsiteY131" fmla="*/ 461522 h 921549"/>
                  <a:gd name="connsiteX132" fmla="*/ 937561 w 941119"/>
                  <a:gd name="connsiteY132" fmla="*/ 461806 h 921549"/>
                  <a:gd name="connsiteX133" fmla="*/ 906694 w 941119"/>
                  <a:gd name="connsiteY133" fmla="*/ 461949 h 921549"/>
                  <a:gd name="connsiteX134" fmla="*/ 900557 w 941119"/>
                  <a:gd name="connsiteY134" fmla="*/ 462482 h 921549"/>
                  <a:gd name="connsiteX135" fmla="*/ 895967 w 941119"/>
                  <a:gd name="connsiteY135" fmla="*/ 462838 h 921549"/>
                  <a:gd name="connsiteX136" fmla="*/ 881040 w 941119"/>
                  <a:gd name="connsiteY136" fmla="*/ 462945 h 921549"/>
                  <a:gd name="connsiteX137" fmla="*/ 870811 w 941119"/>
                  <a:gd name="connsiteY137" fmla="*/ 463639 h 921549"/>
                  <a:gd name="connsiteX138" fmla="*/ 860546 w 941119"/>
                  <a:gd name="connsiteY138" fmla="*/ 463959 h 921549"/>
                  <a:gd name="connsiteX139" fmla="*/ 850316 w 941119"/>
                  <a:gd name="connsiteY139" fmla="*/ 464688 h 921549"/>
                  <a:gd name="connsiteX140" fmla="*/ 844677 w 941119"/>
                  <a:gd name="connsiteY140" fmla="*/ 464955 h 921549"/>
                  <a:gd name="connsiteX141" fmla="*/ 832401 w 941119"/>
                  <a:gd name="connsiteY141" fmla="*/ 465809 h 921549"/>
                  <a:gd name="connsiteX142" fmla="*/ 827793 w 941119"/>
                  <a:gd name="connsiteY142" fmla="*/ 466005 h 921549"/>
                  <a:gd name="connsiteX143" fmla="*/ 818596 w 941119"/>
                  <a:gd name="connsiteY143" fmla="*/ 466788 h 921549"/>
                  <a:gd name="connsiteX144" fmla="*/ 817066 w 941119"/>
                  <a:gd name="connsiteY144" fmla="*/ 466966 h 921549"/>
                  <a:gd name="connsiteX145" fmla="*/ 800200 w 941119"/>
                  <a:gd name="connsiteY145" fmla="*/ 468264 h 921549"/>
                  <a:gd name="connsiteX146" fmla="*/ 785416 w 941119"/>
                  <a:gd name="connsiteY146" fmla="*/ 469777 h 921549"/>
                  <a:gd name="connsiteX147" fmla="*/ 773194 w 941119"/>
                  <a:gd name="connsiteY147" fmla="*/ 471182 h 921549"/>
                  <a:gd name="connsiteX148" fmla="*/ 762004 w 941119"/>
                  <a:gd name="connsiteY148" fmla="*/ 472481 h 921549"/>
                  <a:gd name="connsiteX149" fmla="*/ 751881 w 941119"/>
                  <a:gd name="connsiteY149" fmla="*/ 474117 h 921549"/>
                  <a:gd name="connsiteX150" fmla="*/ 724075 w 941119"/>
                  <a:gd name="connsiteY150" fmla="*/ 478654 h 921549"/>
                  <a:gd name="connsiteX151" fmla="*/ 689063 w 941119"/>
                  <a:gd name="connsiteY151" fmla="*/ 486606 h 921549"/>
                  <a:gd name="connsiteX152" fmla="*/ 637061 w 941119"/>
                  <a:gd name="connsiteY152" fmla="*/ 504272 h 921549"/>
                  <a:gd name="connsiteX153" fmla="*/ 592069 w 941119"/>
                  <a:gd name="connsiteY153" fmla="*/ 528948 h 921549"/>
                  <a:gd name="connsiteX154" fmla="*/ 567073 w 941119"/>
                  <a:gd name="connsiteY154" fmla="*/ 549531 h 921549"/>
                  <a:gd name="connsiteX155" fmla="*/ 560153 w 941119"/>
                  <a:gd name="connsiteY155" fmla="*/ 556434 h 921549"/>
                  <a:gd name="connsiteX156" fmla="*/ 541312 w 941119"/>
                  <a:gd name="connsiteY156" fmla="*/ 578797 h 921549"/>
                  <a:gd name="connsiteX157" fmla="*/ 520355 w 941119"/>
                  <a:gd name="connsiteY157" fmla="*/ 613524 h 921549"/>
                  <a:gd name="connsiteX158" fmla="*/ 507350 w 941119"/>
                  <a:gd name="connsiteY158" fmla="*/ 644266 h 921549"/>
                  <a:gd name="connsiteX159" fmla="*/ 493314 w 941119"/>
                  <a:gd name="connsiteY159" fmla="*/ 692034 h 921549"/>
                  <a:gd name="connsiteX160" fmla="*/ 487514 w 941119"/>
                  <a:gd name="connsiteY160" fmla="*/ 720143 h 921549"/>
                  <a:gd name="connsiteX161" fmla="*/ 483137 w 941119"/>
                  <a:gd name="connsiteY161" fmla="*/ 747985 h 921549"/>
                  <a:gd name="connsiteX162" fmla="*/ 479971 w 941119"/>
                  <a:gd name="connsiteY162" fmla="*/ 771860 h 921549"/>
                  <a:gd name="connsiteX163" fmla="*/ 478281 w 941119"/>
                  <a:gd name="connsiteY163" fmla="*/ 786092 h 921549"/>
                  <a:gd name="connsiteX164" fmla="*/ 476929 w 941119"/>
                  <a:gd name="connsiteY164" fmla="*/ 802442 h 921549"/>
                  <a:gd name="connsiteX165" fmla="*/ 475310 w 941119"/>
                  <a:gd name="connsiteY165" fmla="*/ 822367 h 921549"/>
                  <a:gd name="connsiteX166" fmla="*/ 475185 w 941119"/>
                  <a:gd name="connsiteY166" fmla="*/ 823381 h 921549"/>
                  <a:gd name="connsiteX167" fmla="*/ 474064 w 941119"/>
                  <a:gd name="connsiteY167" fmla="*/ 844392 h 921549"/>
                  <a:gd name="connsiteX168" fmla="*/ 473246 w 941119"/>
                  <a:gd name="connsiteY168" fmla="*/ 859264 h 921549"/>
                  <a:gd name="connsiteX169" fmla="*/ 473015 w 941119"/>
                  <a:gd name="connsiteY169" fmla="*/ 869014 h 921549"/>
                  <a:gd name="connsiteX170" fmla="*/ 472178 w 941119"/>
                  <a:gd name="connsiteY170" fmla="*/ 884883 h 921549"/>
                  <a:gd name="connsiteX171" fmla="*/ 472036 w 941119"/>
                  <a:gd name="connsiteY171" fmla="*/ 888992 h 921549"/>
                  <a:gd name="connsiteX172" fmla="*/ 471912 w 941119"/>
                  <a:gd name="connsiteY172" fmla="*/ 916265 h 921549"/>
                  <a:gd name="connsiteX173" fmla="*/ 471965 w 941119"/>
                  <a:gd name="connsiteY173" fmla="*/ 921371 h 921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</a:cxnLst>
                <a:rect l="l" t="t" r="r" b="b"/>
                <a:pathLst>
                  <a:path w="941119" h="921549">
                    <a:moveTo>
                      <a:pt x="471965" y="921371"/>
                    </a:moveTo>
                    <a:cubicBezTo>
                      <a:pt x="470378" y="916840"/>
                      <a:pt x="469718" y="912036"/>
                      <a:pt x="470026" y="907245"/>
                    </a:cubicBezTo>
                    <a:cubicBezTo>
                      <a:pt x="470026" y="900396"/>
                      <a:pt x="470026" y="893529"/>
                      <a:pt x="470026" y="886680"/>
                    </a:cubicBezTo>
                    <a:cubicBezTo>
                      <a:pt x="470102" y="882398"/>
                      <a:pt x="469859" y="878115"/>
                      <a:pt x="469296" y="873871"/>
                    </a:cubicBezTo>
                    <a:cubicBezTo>
                      <a:pt x="468951" y="870115"/>
                      <a:pt x="468857" y="866342"/>
                      <a:pt x="469012" y="862574"/>
                    </a:cubicBezTo>
                    <a:cubicBezTo>
                      <a:pt x="469012" y="858126"/>
                      <a:pt x="469279" y="853678"/>
                      <a:pt x="468211" y="849266"/>
                    </a:cubicBezTo>
                    <a:cubicBezTo>
                      <a:pt x="468003" y="847907"/>
                      <a:pt x="467937" y="846530"/>
                      <a:pt x="468016" y="845157"/>
                    </a:cubicBezTo>
                    <a:cubicBezTo>
                      <a:pt x="467891" y="840211"/>
                      <a:pt x="468229" y="835229"/>
                      <a:pt x="467144" y="830301"/>
                    </a:cubicBezTo>
                    <a:cubicBezTo>
                      <a:pt x="466896" y="828432"/>
                      <a:pt x="466838" y="826542"/>
                      <a:pt x="466966" y="824662"/>
                    </a:cubicBezTo>
                    <a:cubicBezTo>
                      <a:pt x="467130" y="821746"/>
                      <a:pt x="466872" y="818823"/>
                      <a:pt x="466201" y="815980"/>
                    </a:cubicBezTo>
                    <a:cubicBezTo>
                      <a:pt x="466059" y="815489"/>
                      <a:pt x="466005" y="814977"/>
                      <a:pt x="466041" y="814468"/>
                    </a:cubicBezTo>
                    <a:cubicBezTo>
                      <a:pt x="466414" y="808277"/>
                      <a:pt x="465027" y="802192"/>
                      <a:pt x="464813" y="796037"/>
                    </a:cubicBezTo>
                    <a:cubicBezTo>
                      <a:pt x="464635" y="791091"/>
                      <a:pt x="463746" y="786199"/>
                      <a:pt x="463176" y="781271"/>
                    </a:cubicBezTo>
                    <a:cubicBezTo>
                      <a:pt x="463038" y="780428"/>
                      <a:pt x="462943" y="779579"/>
                      <a:pt x="462892" y="778727"/>
                    </a:cubicBezTo>
                    <a:cubicBezTo>
                      <a:pt x="462629" y="773263"/>
                      <a:pt x="462034" y="767821"/>
                      <a:pt x="461113" y="762431"/>
                    </a:cubicBezTo>
                    <a:cubicBezTo>
                      <a:pt x="460686" y="759388"/>
                      <a:pt x="460401" y="756329"/>
                      <a:pt x="459992" y="753286"/>
                    </a:cubicBezTo>
                    <a:cubicBezTo>
                      <a:pt x="458498" y="742452"/>
                      <a:pt x="456754" y="731671"/>
                      <a:pt x="454904" y="720890"/>
                    </a:cubicBezTo>
                    <a:cubicBezTo>
                      <a:pt x="452420" y="705871"/>
                      <a:pt x="449159" y="690989"/>
                      <a:pt x="445137" y="676307"/>
                    </a:cubicBezTo>
                    <a:cubicBezTo>
                      <a:pt x="440458" y="659107"/>
                      <a:pt x="434573" y="642259"/>
                      <a:pt x="427524" y="625888"/>
                    </a:cubicBezTo>
                    <a:cubicBezTo>
                      <a:pt x="420559" y="609848"/>
                      <a:pt x="411982" y="594559"/>
                      <a:pt x="401924" y="580256"/>
                    </a:cubicBezTo>
                    <a:cubicBezTo>
                      <a:pt x="396960" y="573068"/>
                      <a:pt x="391427" y="566292"/>
                      <a:pt x="385378" y="559992"/>
                    </a:cubicBezTo>
                    <a:cubicBezTo>
                      <a:pt x="384293" y="558889"/>
                      <a:pt x="383333" y="557680"/>
                      <a:pt x="382372" y="556434"/>
                    </a:cubicBezTo>
                    <a:cubicBezTo>
                      <a:pt x="380666" y="554280"/>
                      <a:pt x="378714" y="552333"/>
                      <a:pt x="376554" y="550635"/>
                    </a:cubicBezTo>
                    <a:cubicBezTo>
                      <a:pt x="375722" y="550037"/>
                      <a:pt x="374925" y="549389"/>
                      <a:pt x="374170" y="548695"/>
                    </a:cubicBezTo>
                    <a:cubicBezTo>
                      <a:pt x="369525" y="544134"/>
                      <a:pt x="364594" y="539873"/>
                      <a:pt x="359404" y="535940"/>
                    </a:cubicBezTo>
                    <a:cubicBezTo>
                      <a:pt x="352144" y="530209"/>
                      <a:pt x="344501" y="524984"/>
                      <a:pt x="336526" y="520302"/>
                    </a:cubicBezTo>
                    <a:cubicBezTo>
                      <a:pt x="319182" y="510227"/>
                      <a:pt x="300888" y="501885"/>
                      <a:pt x="281909" y="495395"/>
                    </a:cubicBezTo>
                    <a:cubicBezTo>
                      <a:pt x="267490" y="490476"/>
                      <a:pt x="252821" y="486320"/>
                      <a:pt x="237966" y="482942"/>
                    </a:cubicBezTo>
                    <a:cubicBezTo>
                      <a:pt x="226473" y="480291"/>
                      <a:pt x="214927" y="477853"/>
                      <a:pt x="203239" y="476199"/>
                    </a:cubicBezTo>
                    <a:cubicBezTo>
                      <a:pt x="192760" y="474722"/>
                      <a:pt x="182335" y="472641"/>
                      <a:pt x="171839" y="471449"/>
                    </a:cubicBezTo>
                    <a:cubicBezTo>
                      <a:pt x="167444" y="470933"/>
                      <a:pt x="162943" y="470239"/>
                      <a:pt x="158585" y="470043"/>
                    </a:cubicBezTo>
                    <a:cubicBezTo>
                      <a:pt x="154226" y="469848"/>
                      <a:pt x="149690" y="469047"/>
                      <a:pt x="145349" y="468496"/>
                    </a:cubicBezTo>
                    <a:cubicBezTo>
                      <a:pt x="144341" y="468325"/>
                      <a:pt x="143326" y="468206"/>
                      <a:pt x="142306" y="468140"/>
                    </a:cubicBezTo>
                    <a:cubicBezTo>
                      <a:pt x="139033" y="468140"/>
                      <a:pt x="135795" y="467410"/>
                      <a:pt x="132611" y="467339"/>
                    </a:cubicBezTo>
                    <a:cubicBezTo>
                      <a:pt x="126420" y="467197"/>
                      <a:pt x="120353" y="465863"/>
                      <a:pt x="114180" y="466023"/>
                    </a:cubicBezTo>
                    <a:cubicBezTo>
                      <a:pt x="111788" y="466194"/>
                      <a:pt x="109383" y="465971"/>
                      <a:pt x="107063" y="465364"/>
                    </a:cubicBezTo>
                    <a:cubicBezTo>
                      <a:pt x="106570" y="465201"/>
                      <a:pt x="106053" y="465123"/>
                      <a:pt x="105533" y="465133"/>
                    </a:cubicBezTo>
                    <a:cubicBezTo>
                      <a:pt x="97972" y="465489"/>
                      <a:pt x="90518" y="464101"/>
                      <a:pt x="82975" y="463977"/>
                    </a:cubicBezTo>
                    <a:cubicBezTo>
                      <a:pt x="77838" y="464155"/>
                      <a:pt x="72695" y="463886"/>
                      <a:pt x="67604" y="463176"/>
                    </a:cubicBezTo>
                    <a:cubicBezTo>
                      <a:pt x="64708" y="462883"/>
                      <a:pt x="61794" y="462812"/>
                      <a:pt x="58887" y="462963"/>
                    </a:cubicBezTo>
                    <a:cubicBezTo>
                      <a:pt x="52037" y="462767"/>
                      <a:pt x="45170" y="463425"/>
                      <a:pt x="38374" y="462073"/>
                    </a:cubicBezTo>
                    <a:cubicBezTo>
                      <a:pt x="37010" y="461918"/>
                      <a:pt x="35634" y="461888"/>
                      <a:pt x="34265" y="461984"/>
                    </a:cubicBezTo>
                    <a:lnTo>
                      <a:pt x="4892" y="461931"/>
                    </a:lnTo>
                    <a:cubicBezTo>
                      <a:pt x="3677" y="462016"/>
                      <a:pt x="2458" y="461815"/>
                      <a:pt x="1334" y="461344"/>
                    </a:cubicBezTo>
                    <a:cubicBezTo>
                      <a:pt x="2348" y="461255"/>
                      <a:pt x="3380" y="461095"/>
                      <a:pt x="4394" y="461077"/>
                    </a:cubicBezTo>
                    <a:lnTo>
                      <a:pt x="22416" y="460952"/>
                    </a:lnTo>
                    <a:cubicBezTo>
                      <a:pt x="25991" y="461127"/>
                      <a:pt x="29574" y="460876"/>
                      <a:pt x="33090" y="460205"/>
                    </a:cubicBezTo>
                    <a:cubicBezTo>
                      <a:pt x="34449" y="459994"/>
                      <a:pt x="35828" y="459935"/>
                      <a:pt x="37200" y="460027"/>
                    </a:cubicBezTo>
                    <a:cubicBezTo>
                      <a:pt x="43035" y="460027"/>
                      <a:pt x="48853" y="460027"/>
                      <a:pt x="54688" y="460027"/>
                    </a:cubicBezTo>
                    <a:cubicBezTo>
                      <a:pt x="58111" y="460079"/>
                      <a:pt x="61533" y="459848"/>
                      <a:pt x="64918" y="459334"/>
                    </a:cubicBezTo>
                    <a:cubicBezTo>
                      <a:pt x="67984" y="459010"/>
                      <a:pt x="71070" y="458908"/>
                      <a:pt x="74151" y="459031"/>
                    </a:cubicBezTo>
                    <a:cubicBezTo>
                      <a:pt x="78781" y="459232"/>
                      <a:pt x="83420" y="458953"/>
                      <a:pt x="87992" y="458195"/>
                    </a:cubicBezTo>
                    <a:cubicBezTo>
                      <a:pt x="89689" y="457960"/>
                      <a:pt x="91405" y="457894"/>
                      <a:pt x="93116" y="457999"/>
                    </a:cubicBezTo>
                    <a:cubicBezTo>
                      <a:pt x="97226" y="458202"/>
                      <a:pt x="101346" y="457921"/>
                      <a:pt x="105391" y="457163"/>
                    </a:cubicBezTo>
                    <a:cubicBezTo>
                      <a:pt x="106750" y="456951"/>
                      <a:pt x="108129" y="456891"/>
                      <a:pt x="109501" y="456985"/>
                    </a:cubicBezTo>
                    <a:cubicBezTo>
                      <a:pt x="113269" y="457163"/>
                      <a:pt x="117046" y="456877"/>
                      <a:pt x="120744" y="456131"/>
                    </a:cubicBezTo>
                    <a:cubicBezTo>
                      <a:pt x="121919" y="455930"/>
                      <a:pt x="123113" y="455870"/>
                      <a:pt x="124302" y="455953"/>
                    </a:cubicBezTo>
                    <a:cubicBezTo>
                      <a:pt x="127048" y="456103"/>
                      <a:pt x="129801" y="455839"/>
                      <a:pt x="132468" y="455171"/>
                    </a:cubicBezTo>
                    <a:cubicBezTo>
                      <a:pt x="132964" y="455021"/>
                      <a:pt x="133482" y="454962"/>
                      <a:pt x="133998" y="454993"/>
                    </a:cubicBezTo>
                    <a:cubicBezTo>
                      <a:pt x="139335" y="455384"/>
                      <a:pt x="144530" y="453907"/>
                      <a:pt x="149850" y="453747"/>
                    </a:cubicBezTo>
                    <a:cubicBezTo>
                      <a:pt x="154262" y="453623"/>
                      <a:pt x="158745" y="452680"/>
                      <a:pt x="163050" y="452128"/>
                    </a:cubicBezTo>
                    <a:cubicBezTo>
                      <a:pt x="166964" y="451648"/>
                      <a:pt x="170878" y="451310"/>
                      <a:pt x="174774" y="450794"/>
                    </a:cubicBezTo>
                    <a:cubicBezTo>
                      <a:pt x="181036" y="449940"/>
                      <a:pt x="187228" y="448926"/>
                      <a:pt x="193543" y="448125"/>
                    </a:cubicBezTo>
                    <a:cubicBezTo>
                      <a:pt x="200499" y="447254"/>
                      <a:pt x="207384" y="445973"/>
                      <a:pt x="214251" y="444656"/>
                    </a:cubicBezTo>
                    <a:cubicBezTo>
                      <a:pt x="218290" y="443874"/>
                      <a:pt x="222364" y="443322"/>
                      <a:pt x="226367" y="442450"/>
                    </a:cubicBezTo>
                    <a:cubicBezTo>
                      <a:pt x="244963" y="438563"/>
                      <a:pt x="263323" y="433621"/>
                      <a:pt x="281357" y="427649"/>
                    </a:cubicBezTo>
                    <a:cubicBezTo>
                      <a:pt x="296960" y="422374"/>
                      <a:pt x="312103" y="415829"/>
                      <a:pt x="326634" y="408079"/>
                    </a:cubicBezTo>
                    <a:cubicBezTo>
                      <a:pt x="339643" y="401148"/>
                      <a:pt x="351963" y="392993"/>
                      <a:pt x="363425" y="383724"/>
                    </a:cubicBezTo>
                    <a:cubicBezTo>
                      <a:pt x="372173" y="376544"/>
                      <a:pt x="380335" y="368680"/>
                      <a:pt x="387834" y="360205"/>
                    </a:cubicBezTo>
                    <a:cubicBezTo>
                      <a:pt x="396875" y="350126"/>
                      <a:pt x="404875" y="339159"/>
                      <a:pt x="411708" y="327470"/>
                    </a:cubicBezTo>
                    <a:cubicBezTo>
                      <a:pt x="415925" y="320212"/>
                      <a:pt x="420195" y="312971"/>
                      <a:pt x="423681" y="305321"/>
                    </a:cubicBezTo>
                    <a:cubicBezTo>
                      <a:pt x="430088" y="291460"/>
                      <a:pt x="435585" y="277198"/>
                      <a:pt x="440138" y="262624"/>
                    </a:cubicBezTo>
                    <a:cubicBezTo>
                      <a:pt x="444158" y="249530"/>
                      <a:pt x="447699" y="236329"/>
                      <a:pt x="450527" y="222915"/>
                    </a:cubicBezTo>
                    <a:cubicBezTo>
                      <a:pt x="452129" y="215390"/>
                      <a:pt x="453801" y="207882"/>
                      <a:pt x="455082" y="200286"/>
                    </a:cubicBezTo>
                    <a:cubicBezTo>
                      <a:pt x="456363" y="192689"/>
                      <a:pt x="457448" y="185110"/>
                      <a:pt x="458640" y="177514"/>
                    </a:cubicBezTo>
                    <a:cubicBezTo>
                      <a:pt x="459191" y="173956"/>
                      <a:pt x="459743" y="170398"/>
                      <a:pt x="460419" y="166840"/>
                    </a:cubicBezTo>
                    <a:cubicBezTo>
                      <a:pt x="460917" y="163975"/>
                      <a:pt x="460881" y="161058"/>
                      <a:pt x="461415" y="158176"/>
                    </a:cubicBezTo>
                    <a:cubicBezTo>
                      <a:pt x="462234" y="153817"/>
                      <a:pt x="462340" y="149280"/>
                      <a:pt x="462803" y="144922"/>
                    </a:cubicBezTo>
                    <a:cubicBezTo>
                      <a:pt x="463319" y="139994"/>
                      <a:pt x="463870" y="135083"/>
                      <a:pt x="464422" y="130155"/>
                    </a:cubicBezTo>
                    <a:cubicBezTo>
                      <a:pt x="464562" y="129662"/>
                      <a:pt x="464651" y="129155"/>
                      <a:pt x="464689" y="128643"/>
                    </a:cubicBezTo>
                    <a:cubicBezTo>
                      <a:pt x="464368" y="122630"/>
                      <a:pt x="466005" y="116741"/>
                      <a:pt x="465881" y="110728"/>
                    </a:cubicBezTo>
                    <a:cubicBezTo>
                      <a:pt x="465758" y="108500"/>
                      <a:pt x="465987" y="106267"/>
                      <a:pt x="466557" y="104110"/>
                    </a:cubicBezTo>
                    <a:cubicBezTo>
                      <a:pt x="466720" y="103617"/>
                      <a:pt x="466799" y="103100"/>
                      <a:pt x="466788" y="102580"/>
                    </a:cubicBezTo>
                    <a:cubicBezTo>
                      <a:pt x="466397" y="95197"/>
                      <a:pt x="467998" y="87921"/>
                      <a:pt x="467944" y="80538"/>
                    </a:cubicBezTo>
                    <a:cubicBezTo>
                      <a:pt x="467823" y="76775"/>
                      <a:pt x="468069" y="73010"/>
                      <a:pt x="468674" y="69294"/>
                    </a:cubicBezTo>
                    <a:cubicBezTo>
                      <a:pt x="468983" y="66566"/>
                      <a:pt x="469078" y="63818"/>
                      <a:pt x="468958" y="61075"/>
                    </a:cubicBezTo>
                    <a:cubicBezTo>
                      <a:pt x="469101" y="55738"/>
                      <a:pt x="468585" y="50401"/>
                      <a:pt x="469795" y="45188"/>
                    </a:cubicBezTo>
                    <a:cubicBezTo>
                      <a:pt x="469988" y="43833"/>
                      <a:pt x="470029" y="42460"/>
                      <a:pt x="469919" y="41096"/>
                    </a:cubicBezTo>
                    <a:cubicBezTo>
                      <a:pt x="469919" y="30795"/>
                      <a:pt x="470079" y="20512"/>
                      <a:pt x="470026" y="10230"/>
                    </a:cubicBezTo>
                    <a:cubicBezTo>
                      <a:pt x="470088" y="7168"/>
                      <a:pt x="470741" y="4148"/>
                      <a:pt x="471947" y="1334"/>
                    </a:cubicBezTo>
                    <a:lnTo>
                      <a:pt x="471947" y="5462"/>
                    </a:lnTo>
                    <a:cubicBezTo>
                      <a:pt x="471947" y="13183"/>
                      <a:pt x="471947" y="20886"/>
                      <a:pt x="472054" y="28589"/>
                    </a:cubicBezTo>
                    <a:cubicBezTo>
                      <a:pt x="471995" y="32700"/>
                      <a:pt x="472239" y="36808"/>
                      <a:pt x="472783" y="40883"/>
                    </a:cubicBezTo>
                    <a:cubicBezTo>
                      <a:pt x="473128" y="44465"/>
                      <a:pt x="473223" y="48068"/>
                      <a:pt x="473068" y="51664"/>
                    </a:cubicBezTo>
                    <a:cubicBezTo>
                      <a:pt x="473193" y="57143"/>
                      <a:pt x="472819" y="62605"/>
                      <a:pt x="473904" y="68067"/>
                    </a:cubicBezTo>
                    <a:cubicBezTo>
                      <a:pt x="474171" y="70429"/>
                      <a:pt x="474237" y="72809"/>
                      <a:pt x="474100" y="75183"/>
                    </a:cubicBezTo>
                    <a:cubicBezTo>
                      <a:pt x="473904" y="79121"/>
                      <a:pt x="474173" y="83068"/>
                      <a:pt x="474900" y="86942"/>
                    </a:cubicBezTo>
                    <a:cubicBezTo>
                      <a:pt x="475098" y="88117"/>
                      <a:pt x="475164" y="89311"/>
                      <a:pt x="475096" y="90500"/>
                    </a:cubicBezTo>
                    <a:cubicBezTo>
                      <a:pt x="474922" y="94955"/>
                      <a:pt x="475219" y="99416"/>
                      <a:pt x="475986" y="103808"/>
                    </a:cubicBezTo>
                    <a:cubicBezTo>
                      <a:pt x="476210" y="105333"/>
                      <a:pt x="476263" y="106878"/>
                      <a:pt x="476146" y="108415"/>
                    </a:cubicBezTo>
                    <a:cubicBezTo>
                      <a:pt x="476012" y="110988"/>
                      <a:pt x="476263" y="113567"/>
                      <a:pt x="476893" y="116065"/>
                    </a:cubicBezTo>
                    <a:cubicBezTo>
                      <a:pt x="477041" y="116561"/>
                      <a:pt x="477101" y="117079"/>
                      <a:pt x="477071" y="117595"/>
                    </a:cubicBezTo>
                    <a:cubicBezTo>
                      <a:pt x="476715" y="123271"/>
                      <a:pt x="478085" y="128821"/>
                      <a:pt x="478316" y="134479"/>
                    </a:cubicBezTo>
                    <a:cubicBezTo>
                      <a:pt x="478530" y="139407"/>
                      <a:pt x="479455" y="144299"/>
                      <a:pt x="480095" y="149227"/>
                    </a:cubicBezTo>
                    <a:cubicBezTo>
                      <a:pt x="480487" y="152607"/>
                      <a:pt x="480771" y="156023"/>
                      <a:pt x="481163" y="159421"/>
                    </a:cubicBezTo>
                    <a:cubicBezTo>
                      <a:pt x="483600" y="180129"/>
                      <a:pt x="487123" y="200659"/>
                      <a:pt x="491339" y="221083"/>
                    </a:cubicBezTo>
                    <a:cubicBezTo>
                      <a:pt x="495486" y="241209"/>
                      <a:pt x="501124" y="260999"/>
                      <a:pt x="508204" y="280290"/>
                    </a:cubicBezTo>
                    <a:cubicBezTo>
                      <a:pt x="515675" y="301299"/>
                      <a:pt x="525842" y="321247"/>
                      <a:pt x="538448" y="339639"/>
                    </a:cubicBezTo>
                    <a:cubicBezTo>
                      <a:pt x="542878" y="345955"/>
                      <a:pt x="547521" y="352092"/>
                      <a:pt x="552556" y="357928"/>
                    </a:cubicBezTo>
                    <a:cubicBezTo>
                      <a:pt x="557146" y="363265"/>
                      <a:pt x="562092" y="368246"/>
                      <a:pt x="567073" y="373210"/>
                    </a:cubicBezTo>
                    <a:cubicBezTo>
                      <a:pt x="573448" y="379424"/>
                      <a:pt x="580293" y="385133"/>
                      <a:pt x="587550" y="390289"/>
                    </a:cubicBezTo>
                    <a:cubicBezTo>
                      <a:pt x="594471" y="395341"/>
                      <a:pt x="601694" y="399949"/>
                      <a:pt x="609077" y="404325"/>
                    </a:cubicBezTo>
                    <a:cubicBezTo>
                      <a:pt x="620349" y="410876"/>
                      <a:pt x="632106" y="416549"/>
                      <a:pt x="644249" y="421297"/>
                    </a:cubicBezTo>
                    <a:cubicBezTo>
                      <a:pt x="660441" y="427810"/>
                      <a:pt x="677090" y="433128"/>
                      <a:pt x="694062" y="437202"/>
                    </a:cubicBezTo>
                    <a:cubicBezTo>
                      <a:pt x="704363" y="439657"/>
                      <a:pt x="714681" y="442148"/>
                      <a:pt x="725106" y="444087"/>
                    </a:cubicBezTo>
                    <a:cubicBezTo>
                      <a:pt x="732312" y="445439"/>
                      <a:pt x="739517" y="446898"/>
                      <a:pt x="746846" y="447645"/>
                    </a:cubicBezTo>
                    <a:cubicBezTo>
                      <a:pt x="755155" y="448570"/>
                      <a:pt x="763392" y="450171"/>
                      <a:pt x="771664" y="451328"/>
                    </a:cubicBezTo>
                    <a:cubicBezTo>
                      <a:pt x="776076" y="451933"/>
                      <a:pt x="780560" y="452164"/>
                      <a:pt x="784936" y="452644"/>
                    </a:cubicBezTo>
                    <a:cubicBezTo>
                      <a:pt x="790024" y="453178"/>
                      <a:pt x="795112" y="453836"/>
                      <a:pt x="800200" y="454423"/>
                    </a:cubicBezTo>
                    <a:cubicBezTo>
                      <a:pt x="801552" y="454566"/>
                      <a:pt x="802922" y="454655"/>
                      <a:pt x="804292" y="454672"/>
                    </a:cubicBezTo>
                    <a:cubicBezTo>
                      <a:pt x="806689" y="454575"/>
                      <a:pt x="809085" y="454827"/>
                      <a:pt x="811408" y="455420"/>
                    </a:cubicBezTo>
                    <a:cubicBezTo>
                      <a:pt x="811734" y="455535"/>
                      <a:pt x="812077" y="455589"/>
                      <a:pt x="812422" y="455580"/>
                    </a:cubicBezTo>
                    <a:cubicBezTo>
                      <a:pt x="818453" y="455242"/>
                      <a:pt x="824342" y="456683"/>
                      <a:pt x="830337" y="456754"/>
                    </a:cubicBezTo>
                    <a:cubicBezTo>
                      <a:pt x="833424" y="456581"/>
                      <a:pt x="836520" y="456838"/>
                      <a:pt x="839535" y="457519"/>
                    </a:cubicBezTo>
                    <a:cubicBezTo>
                      <a:pt x="840031" y="457667"/>
                      <a:pt x="840549" y="457727"/>
                      <a:pt x="841065" y="457697"/>
                    </a:cubicBezTo>
                    <a:cubicBezTo>
                      <a:pt x="851010" y="457305"/>
                      <a:pt x="860866" y="459280"/>
                      <a:pt x="870829" y="458871"/>
                    </a:cubicBezTo>
                    <a:cubicBezTo>
                      <a:pt x="873739" y="458656"/>
                      <a:pt x="876666" y="458876"/>
                      <a:pt x="879510" y="459529"/>
                    </a:cubicBezTo>
                    <a:cubicBezTo>
                      <a:pt x="880859" y="459773"/>
                      <a:pt x="882232" y="459857"/>
                      <a:pt x="883602" y="459778"/>
                    </a:cubicBezTo>
                    <a:cubicBezTo>
                      <a:pt x="889082" y="459778"/>
                      <a:pt x="894579" y="459778"/>
                      <a:pt x="900059" y="459885"/>
                    </a:cubicBezTo>
                    <a:cubicBezTo>
                      <a:pt x="904513" y="459778"/>
                      <a:pt x="908970" y="460029"/>
                      <a:pt x="913384" y="460632"/>
                    </a:cubicBezTo>
                    <a:cubicBezTo>
                      <a:pt x="916621" y="460979"/>
                      <a:pt x="919883" y="461052"/>
                      <a:pt x="923133" y="460846"/>
                    </a:cubicBezTo>
                    <a:cubicBezTo>
                      <a:pt x="928970" y="460760"/>
                      <a:pt x="934807" y="460986"/>
                      <a:pt x="940621" y="461522"/>
                    </a:cubicBezTo>
                    <a:cubicBezTo>
                      <a:pt x="939589" y="461629"/>
                      <a:pt x="938575" y="461789"/>
                      <a:pt x="937561" y="461806"/>
                    </a:cubicBezTo>
                    <a:lnTo>
                      <a:pt x="906694" y="461949"/>
                    </a:lnTo>
                    <a:cubicBezTo>
                      <a:pt x="904636" y="461913"/>
                      <a:pt x="902578" y="462093"/>
                      <a:pt x="900557" y="462482"/>
                    </a:cubicBezTo>
                    <a:cubicBezTo>
                      <a:pt x="899043" y="462762"/>
                      <a:pt x="897506" y="462881"/>
                      <a:pt x="895967" y="462838"/>
                    </a:cubicBezTo>
                    <a:cubicBezTo>
                      <a:pt x="890985" y="462838"/>
                      <a:pt x="886022" y="462838"/>
                      <a:pt x="881040" y="462945"/>
                    </a:cubicBezTo>
                    <a:cubicBezTo>
                      <a:pt x="877618" y="462927"/>
                      <a:pt x="874200" y="463160"/>
                      <a:pt x="870811" y="463639"/>
                    </a:cubicBezTo>
                    <a:cubicBezTo>
                      <a:pt x="867400" y="463968"/>
                      <a:pt x="863970" y="464076"/>
                      <a:pt x="860546" y="463959"/>
                    </a:cubicBezTo>
                    <a:cubicBezTo>
                      <a:pt x="857119" y="463838"/>
                      <a:pt x="853691" y="464082"/>
                      <a:pt x="850316" y="464688"/>
                    </a:cubicBezTo>
                    <a:cubicBezTo>
                      <a:pt x="848450" y="464966"/>
                      <a:pt x="846561" y="465055"/>
                      <a:pt x="844677" y="464955"/>
                    </a:cubicBezTo>
                    <a:cubicBezTo>
                      <a:pt x="840565" y="464795"/>
                      <a:pt x="836450" y="465082"/>
                      <a:pt x="832401" y="465809"/>
                    </a:cubicBezTo>
                    <a:cubicBezTo>
                      <a:pt x="830876" y="466035"/>
                      <a:pt x="829332" y="466101"/>
                      <a:pt x="827793" y="466005"/>
                    </a:cubicBezTo>
                    <a:cubicBezTo>
                      <a:pt x="824707" y="465829"/>
                      <a:pt x="821609" y="466092"/>
                      <a:pt x="818596" y="466788"/>
                    </a:cubicBezTo>
                    <a:cubicBezTo>
                      <a:pt x="818101" y="466944"/>
                      <a:pt x="817582" y="467005"/>
                      <a:pt x="817066" y="466966"/>
                    </a:cubicBezTo>
                    <a:cubicBezTo>
                      <a:pt x="811391" y="466539"/>
                      <a:pt x="805787" y="467695"/>
                      <a:pt x="800200" y="468264"/>
                    </a:cubicBezTo>
                    <a:cubicBezTo>
                      <a:pt x="795290" y="468762"/>
                      <a:pt x="790327" y="469065"/>
                      <a:pt x="785416" y="469777"/>
                    </a:cubicBezTo>
                    <a:cubicBezTo>
                      <a:pt x="781378" y="470364"/>
                      <a:pt x="777286" y="470862"/>
                      <a:pt x="773194" y="471182"/>
                    </a:cubicBezTo>
                    <a:cubicBezTo>
                      <a:pt x="769458" y="471484"/>
                      <a:pt x="765722" y="471965"/>
                      <a:pt x="762004" y="472481"/>
                    </a:cubicBezTo>
                    <a:cubicBezTo>
                      <a:pt x="758624" y="472943"/>
                      <a:pt x="755279" y="473762"/>
                      <a:pt x="751881" y="474117"/>
                    </a:cubicBezTo>
                    <a:cubicBezTo>
                      <a:pt x="742541" y="475149"/>
                      <a:pt x="733308" y="476928"/>
                      <a:pt x="724075" y="478654"/>
                    </a:cubicBezTo>
                    <a:cubicBezTo>
                      <a:pt x="712315" y="480860"/>
                      <a:pt x="700609" y="483493"/>
                      <a:pt x="689063" y="486606"/>
                    </a:cubicBezTo>
                    <a:cubicBezTo>
                      <a:pt x="671320" y="491214"/>
                      <a:pt x="653939" y="497119"/>
                      <a:pt x="637061" y="504272"/>
                    </a:cubicBezTo>
                    <a:cubicBezTo>
                      <a:pt x="621276" y="510972"/>
                      <a:pt x="606203" y="519240"/>
                      <a:pt x="592069" y="528948"/>
                    </a:cubicBezTo>
                    <a:cubicBezTo>
                      <a:pt x="583147" y="535061"/>
                      <a:pt x="574784" y="541947"/>
                      <a:pt x="567073" y="549531"/>
                    </a:cubicBezTo>
                    <a:cubicBezTo>
                      <a:pt x="564778" y="551844"/>
                      <a:pt x="562483" y="554157"/>
                      <a:pt x="560153" y="556434"/>
                    </a:cubicBezTo>
                    <a:cubicBezTo>
                      <a:pt x="553214" y="563307"/>
                      <a:pt x="546908" y="570791"/>
                      <a:pt x="541312" y="578797"/>
                    </a:cubicBezTo>
                    <a:cubicBezTo>
                      <a:pt x="533346" y="589752"/>
                      <a:pt x="526335" y="601369"/>
                      <a:pt x="520355" y="613524"/>
                    </a:cubicBezTo>
                    <a:cubicBezTo>
                      <a:pt x="515516" y="623558"/>
                      <a:pt x="511181" y="633805"/>
                      <a:pt x="507350" y="644266"/>
                    </a:cubicBezTo>
                    <a:cubicBezTo>
                      <a:pt x="501720" y="659893"/>
                      <a:pt x="497032" y="675844"/>
                      <a:pt x="493314" y="692034"/>
                    </a:cubicBezTo>
                    <a:cubicBezTo>
                      <a:pt x="491143" y="701356"/>
                      <a:pt x="489275" y="710749"/>
                      <a:pt x="487514" y="720143"/>
                    </a:cubicBezTo>
                    <a:cubicBezTo>
                      <a:pt x="485753" y="729536"/>
                      <a:pt x="484383" y="738663"/>
                      <a:pt x="483137" y="747985"/>
                    </a:cubicBezTo>
                    <a:cubicBezTo>
                      <a:pt x="482088" y="755937"/>
                      <a:pt x="481163" y="763996"/>
                      <a:pt x="479971" y="771860"/>
                    </a:cubicBezTo>
                    <a:cubicBezTo>
                      <a:pt x="479259" y="776592"/>
                      <a:pt x="479811" y="781467"/>
                      <a:pt x="478281" y="786092"/>
                    </a:cubicBezTo>
                    <a:cubicBezTo>
                      <a:pt x="478241" y="791568"/>
                      <a:pt x="477788" y="797033"/>
                      <a:pt x="476929" y="802442"/>
                    </a:cubicBezTo>
                    <a:cubicBezTo>
                      <a:pt x="476253" y="809077"/>
                      <a:pt x="476733" y="815802"/>
                      <a:pt x="475310" y="822367"/>
                    </a:cubicBezTo>
                    <a:cubicBezTo>
                      <a:pt x="475233" y="822700"/>
                      <a:pt x="475192" y="823039"/>
                      <a:pt x="475185" y="823381"/>
                    </a:cubicBezTo>
                    <a:cubicBezTo>
                      <a:pt x="475452" y="830497"/>
                      <a:pt x="474349" y="837400"/>
                      <a:pt x="474064" y="844392"/>
                    </a:cubicBezTo>
                    <a:cubicBezTo>
                      <a:pt x="474128" y="849362"/>
                      <a:pt x="473856" y="854331"/>
                      <a:pt x="473246" y="859264"/>
                    </a:cubicBezTo>
                    <a:cubicBezTo>
                      <a:pt x="472927" y="862504"/>
                      <a:pt x="472851" y="865763"/>
                      <a:pt x="473015" y="869014"/>
                    </a:cubicBezTo>
                    <a:cubicBezTo>
                      <a:pt x="472872" y="874351"/>
                      <a:pt x="473370" y="879688"/>
                      <a:pt x="472178" y="884883"/>
                    </a:cubicBezTo>
                    <a:cubicBezTo>
                      <a:pt x="471988" y="886244"/>
                      <a:pt x="471940" y="887621"/>
                      <a:pt x="472036" y="888992"/>
                    </a:cubicBezTo>
                    <a:cubicBezTo>
                      <a:pt x="472036" y="898089"/>
                      <a:pt x="471995" y="907180"/>
                      <a:pt x="471912" y="916265"/>
                    </a:cubicBezTo>
                    <a:cubicBezTo>
                      <a:pt x="471947" y="917955"/>
                      <a:pt x="471965" y="919663"/>
                      <a:pt x="471965" y="92137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818538" y="2336800"/>
              <a:ext cx="3837600" cy="100330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dirty="0">
                  <a:solidFill>
                    <a:schemeClr val="bg1"/>
                  </a:solidFill>
                  <a:latin typeface="+mn-ea"/>
                </a:rPr>
                <a:t>产品</a:t>
              </a:r>
              <a:r>
                <a:rPr lang="en-US" altLang="zh-CN" dirty="0">
                  <a:solidFill>
                    <a:schemeClr val="bg1"/>
                  </a:solidFill>
                  <a:latin typeface="+mn-ea"/>
                </a:rPr>
                <a:t>1</a:t>
              </a:r>
              <a:r>
                <a:rPr lang="zh-CN" altLang="en-US" dirty="0">
                  <a:solidFill>
                    <a:schemeClr val="bg1"/>
                  </a:solidFill>
                  <a:latin typeface="+mn-ea"/>
                </a:rPr>
                <a:t>的优势在哪里，劣势在哪里，可以主攻哪方面发展，预期获得什么收益。</a:t>
              </a:r>
            </a:p>
          </p:txBody>
        </p:sp>
      </p:grpSp>
      <p:pic>
        <p:nvPicPr>
          <p:cNvPr id="70" name="图片 69" descr="在花瓶里&#10;&#10;低可信度描述已自动生成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31" t="25154" r="13137" b="6469"/>
          <a:stretch>
            <a:fillRect/>
          </a:stretch>
        </p:blipFill>
        <p:spPr>
          <a:xfrm>
            <a:off x="371475" y="3067957"/>
            <a:ext cx="1677185" cy="3650343"/>
          </a:xfrm>
          <a:prstGeom prst="rect">
            <a:avLst/>
          </a:prstGeom>
        </p:spPr>
      </p:pic>
      <p:grpSp>
        <p:nvGrpSpPr>
          <p:cNvPr id="71" name="组合 70"/>
          <p:cNvGrpSpPr/>
          <p:nvPr/>
        </p:nvGrpSpPr>
        <p:grpSpPr>
          <a:xfrm rot="940780">
            <a:off x="416094" y="5902337"/>
            <a:ext cx="2220776" cy="414879"/>
            <a:chOff x="2991220" y="3914681"/>
            <a:chExt cx="6900281" cy="1289091"/>
          </a:xfrm>
        </p:grpSpPr>
        <p:sp>
          <p:nvSpPr>
            <p:cNvPr id="72" name="弧形 71"/>
            <p:cNvSpPr/>
            <p:nvPr/>
          </p:nvSpPr>
          <p:spPr>
            <a:xfrm rot="20923887">
              <a:off x="3423019" y="4427503"/>
              <a:ext cx="6468483" cy="776269"/>
            </a:xfrm>
            <a:prstGeom prst="arc">
              <a:avLst>
                <a:gd name="adj1" fmla="val 19481822"/>
                <a:gd name="adj2" fmla="val 11363363"/>
              </a:avLst>
            </a:prstGeom>
            <a:ln w="12700">
              <a:solidFill>
                <a:schemeClr val="bg1">
                  <a:alpha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  <p:grpSp>
          <p:nvGrpSpPr>
            <p:cNvPr id="73" name="组合 72"/>
            <p:cNvGrpSpPr/>
            <p:nvPr/>
          </p:nvGrpSpPr>
          <p:grpSpPr>
            <a:xfrm>
              <a:off x="2991220" y="3914681"/>
              <a:ext cx="6468483" cy="958893"/>
              <a:chOff x="2991220" y="3914681"/>
              <a:chExt cx="6468483" cy="958893"/>
            </a:xfrm>
          </p:grpSpPr>
          <p:sp>
            <p:nvSpPr>
              <p:cNvPr id="74" name="弧形 73"/>
              <p:cNvSpPr/>
              <p:nvPr/>
            </p:nvSpPr>
            <p:spPr>
              <a:xfrm rot="1030387">
                <a:off x="2991219" y="4097303"/>
                <a:ext cx="6468483" cy="776269"/>
              </a:xfrm>
              <a:prstGeom prst="arc">
                <a:avLst>
                  <a:gd name="adj1" fmla="val 20278240"/>
                  <a:gd name="adj2" fmla="val 11215962"/>
                </a:avLst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75" name="组合 74"/>
              <p:cNvGrpSpPr/>
              <p:nvPr/>
            </p:nvGrpSpPr>
            <p:grpSpPr>
              <a:xfrm>
                <a:off x="3725037" y="3914681"/>
                <a:ext cx="452511" cy="308684"/>
                <a:chOff x="3725037" y="3914681"/>
                <a:chExt cx="452511" cy="308684"/>
              </a:xfrm>
            </p:grpSpPr>
            <p:sp>
              <p:nvSpPr>
                <p:cNvPr id="76" name="图形 136"/>
                <p:cNvSpPr/>
                <p:nvPr/>
              </p:nvSpPr>
              <p:spPr>
                <a:xfrm rot="1491968">
                  <a:off x="3725037" y="3914681"/>
                  <a:ext cx="198512" cy="194384"/>
                </a:xfrm>
                <a:custGeom>
                  <a:avLst/>
                  <a:gdLst>
                    <a:gd name="connsiteX0" fmla="*/ 471965 w 941119"/>
                    <a:gd name="connsiteY0" fmla="*/ 921371 h 921549"/>
                    <a:gd name="connsiteX1" fmla="*/ 470026 w 941119"/>
                    <a:gd name="connsiteY1" fmla="*/ 907245 h 921549"/>
                    <a:gd name="connsiteX2" fmla="*/ 470026 w 941119"/>
                    <a:gd name="connsiteY2" fmla="*/ 886680 h 921549"/>
                    <a:gd name="connsiteX3" fmla="*/ 469296 w 941119"/>
                    <a:gd name="connsiteY3" fmla="*/ 873871 h 921549"/>
                    <a:gd name="connsiteX4" fmla="*/ 469012 w 941119"/>
                    <a:gd name="connsiteY4" fmla="*/ 862574 h 921549"/>
                    <a:gd name="connsiteX5" fmla="*/ 468211 w 941119"/>
                    <a:gd name="connsiteY5" fmla="*/ 849266 h 921549"/>
                    <a:gd name="connsiteX6" fmla="*/ 468016 w 941119"/>
                    <a:gd name="connsiteY6" fmla="*/ 845157 h 921549"/>
                    <a:gd name="connsiteX7" fmla="*/ 467144 w 941119"/>
                    <a:gd name="connsiteY7" fmla="*/ 830301 h 921549"/>
                    <a:gd name="connsiteX8" fmla="*/ 466966 w 941119"/>
                    <a:gd name="connsiteY8" fmla="*/ 824662 h 921549"/>
                    <a:gd name="connsiteX9" fmla="*/ 466201 w 941119"/>
                    <a:gd name="connsiteY9" fmla="*/ 815980 h 921549"/>
                    <a:gd name="connsiteX10" fmla="*/ 466041 w 941119"/>
                    <a:gd name="connsiteY10" fmla="*/ 814468 h 921549"/>
                    <a:gd name="connsiteX11" fmla="*/ 464813 w 941119"/>
                    <a:gd name="connsiteY11" fmla="*/ 796037 h 921549"/>
                    <a:gd name="connsiteX12" fmla="*/ 463176 w 941119"/>
                    <a:gd name="connsiteY12" fmla="*/ 781271 h 921549"/>
                    <a:gd name="connsiteX13" fmla="*/ 462892 w 941119"/>
                    <a:gd name="connsiteY13" fmla="*/ 778727 h 921549"/>
                    <a:gd name="connsiteX14" fmla="*/ 461113 w 941119"/>
                    <a:gd name="connsiteY14" fmla="*/ 762431 h 921549"/>
                    <a:gd name="connsiteX15" fmla="*/ 459992 w 941119"/>
                    <a:gd name="connsiteY15" fmla="*/ 753286 h 921549"/>
                    <a:gd name="connsiteX16" fmla="*/ 454904 w 941119"/>
                    <a:gd name="connsiteY16" fmla="*/ 720890 h 921549"/>
                    <a:gd name="connsiteX17" fmla="*/ 445137 w 941119"/>
                    <a:gd name="connsiteY17" fmla="*/ 676307 h 921549"/>
                    <a:gd name="connsiteX18" fmla="*/ 427524 w 941119"/>
                    <a:gd name="connsiteY18" fmla="*/ 625888 h 921549"/>
                    <a:gd name="connsiteX19" fmla="*/ 401924 w 941119"/>
                    <a:gd name="connsiteY19" fmla="*/ 580256 h 921549"/>
                    <a:gd name="connsiteX20" fmla="*/ 385378 w 941119"/>
                    <a:gd name="connsiteY20" fmla="*/ 559992 h 921549"/>
                    <a:gd name="connsiteX21" fmla="*/ 382372 w 941119"/>
                    <a:gd name="connsiteY21" fmla="*/ 556434 h 921549"/>
                    <a:gd name="connsiteX22" fmla="*/ 376554 w 941119"/>
                    <a:gd name="connsiteY22" fmla="*/ 550635 h 921549"/>
                    <a:gd name="connsiteX23" fmla="*/ 374170 w 941119"/>
                    <a:gd name="connsiteY23" fmla="*/ 548695 h 921549"/>
                    <a:gd name="connsiteX24" fmla="*/ 359404 w 941119"/>
                    <a:gd name="connsiteY24" fmla="*/ 535940 h 921549"/>
                    <a:gd name="connsiteX25" fmla="*/ 336526 w 941119"/>
                    <a:gd name="connsiteY25" fmla="*/ 520302 h 921549"/>
                    <a:gd name="connsiteX26" fmla="*/ 281909 w 941119"/>
                    <a:gd name="connsiteY26" fmla="*/ 495395 h 921549"/>
                    <a:gd name="connsiteX27" fmla="*/ 237966 w 941119"/>
                    <a:gd name="connsiteY27" fmla="*/ 482942 h 921549"/>
                    <a:gd name="connsiteX28" fmla="*/ 203239 w 941119"/>
                    <a:gd name="connsiteY28" fmla="*/ 476199 h 921549"/>
                    <a:gd name="connsiteX29" fmla="*/ 171839 w 941119"/>
                    <a:gd name="connsiteY29" fmla="*/ 471449 h 921549"/>
                    <a:gd name="connsiteX30" fmla="*/ 158585 w 941119"/>
                    <a:gd name="connsiteY30" fmla="*/ 470043 h 921549"/>
                    <a:gd name="connsiteX31" fmla="*/ 145349 w 941119"/>
                    <a:gd name="connsiteY31" fmla="*/ 468496 h 921549"/>
                    <a:gd name="connsiteX32" fmla="*/ 142306 w 941119"/>
                    <a:gd name="connsiteY32" fmla="*/ 468140 h 921549"/>
                    <a:gd name="connsiteX33" fmla="*/ 132611 w 941119"/>
                    <a:gd name="connsiteY33" fmla="*/ 467339 h 921549"/>
                    <a:gd name="connsiteX34" fmla="*/ 114180 w 941119"/>
                    <a:gd name="connsiteY34" fmla="*/ 466023 h 921549"/>
                    <a:gd name="connsiteX35" fmla="*/ 107063 w 941119"/>
                    <a:gd name="connsiteY35" fmla="*/ 465364 h 921549"/>
                    <a:gd name="connsiteX36" fmla="*/ 105533 w 941119"/>
                    <a:gd name="connsiteY36" fmla="*/ 465133 h 921549"/>
                    <a:gd name="connsiteX37" fmla="*/ 82975 w 941119"/>
                    <a:gd name="connsiteY37" fmla="*/ 463977 h 921549"/>
                    <a:gd name="connsiteX38" fmla="*/ 67604 w 941119"/>
                    <a:gd name="connsiteY38" fmla="*/ 463176 h 921549"/>
                    <a:gd name="connsiteX39" fmla="*/ 58887 w 941119"/>
                    <a:gd name="connsiteY39" fmla="*/ 462963 h 921549"/>
                    <a:gd name="connsiteX40" fmla="*/ 38374 w 941119"/>
                    <a:gd name="connsiteY40" fmla="*/ 462073 h 921549"/>
                    <a:gd name="connsiteX41" fmla="*/ 34265 w 941119"/>
                    <a:gd name="connsiteY41" fmla="*/ 461984 h 921549"/>
                    <a:gd name="connsiteX42" fmla="*/ 4892 w 941119"/>
                    <a:gd name="connsiteY42" fmla="*/ 461931 h 921549"/>
                    <a:gd name="connsiteX43" fmla="*/ 1334 w 941119"/>
                    <a:gd name="connsiteY43" fmla="*/ 461344 h 921549"/>
                    <a:gd name="connsiteX44" fmla="*/ 4394 w 941119"/>
                    <a:gd name="connsiteY44" fmla="*/ 461077 h 921549"/>
                    <a:gd name="connsiteX45" fmla="*/ 22416 w 941119"/>
                    <a:gd name="connsiteY45" fmla="*/ 460952 h 921549"/>
                    <a:gd name="connsiteX46" fmla="*/ 33090 w 941119"/>
                    <a:gd name="connsiteY46" fmla="*/ 460205 h 921549"/>
                    <a:gd name="connsiteX47" fmla="*/ 37200 w 941119"/>
                    <a:gd name="connsiteY47" fmla="*/ 460027 h 921549"/>
                    <a:gd name="connsiteX48" fmla="*/ 54688 w 941119"/>
                    <a:gd name="connsiteY48" fmla="*/ 460027 h 921549"/>
                    <a:gd name="connsiteX49" fmla="*/ 64918 w 941119"/>
                    <a:gd name="connsiteY49" fmla="*/ 459334 h 921549"/>
                    <a:gd name="connsiteX50" fmla="*/ 74151 w 941119"/>
                    <a:gd name="connsiteY50" fmla="*/ 459031 h 921549"/>
                    <a:gd name="connsiteX51" fmla="*/ 87992 w 941119"/>
                    <a:gd name="connsiteY51" fmla="*/ 458195 h 921549"/>
                    <a:gd name="connsiteX52" fmla="*/ 93116 w 941119"/>
                    <a:gd name="connsiteY52" fmla="*/ 457999 h 921549"/>
                    <a:gd name="connsiteX53" fmla="*/ 105391 w 941119"/>
                    <a:gd name="connsiteY53" fmla="*/ 457163 h 921549"/>
                    <a:gd name="connsiteX54" fmla="*/ 109501 w 941119"/>
                    <a:gd name="connsiteY54" fmla="*/ 456985 h 921549"/>
                    <a:gd name="connsiteX55" fmla="*/ 120744 w 941119"/>
                    <a:gd name="connsiteY55" fmla="*/ 456131 h 921549"/>
                    <a:gd name="connsiteX56" fmla="*/ 124302 w 941119"/>
                    <a:gd name="connsiteY56" fmla="*/ 455953 h 921549"/>
                    <a:gd name="connsiteX57" fmla="*/ 132468 w 941119"/>
                    <a:gd name="connsiteY57" fmla="*/ 455171 h 921549"/>
                    <a:gd name="connsiteX58" fmla="*/ 133998 w 941119"/>
                    <a:gd name="connsiteY58" fmla="*/ 454993 h 921549"/>
                    <a:gd name="connsiteX59" fmla="*/ 149850 w 941119"/>
                    <a:gd name="connsiteY59" fmla="*/ 453747 h 921549"/>
                    <a:gd name="connsiteX60" fmla="*/ 163050 w 941119"/>
                    <a:gd name="connsiteY60" fmla="*/ 452128 h 921549"/>
                    <a:gd name="connsiteX61" fmla="*/ 174774 w 941119"/>
                    <a:gd name="connsiteY61" fmla="*/ 450794 h 921549"/>
                    <a:gd name="connsiteX62" fmla="*/ 193543 w 941119"/>
                    <a:gd name="connsiteY62" fmla="*/ 448125 h 921549"/>
                    <a:gd name="connsiteX63" fmla="*/ 214251 w 941119"/>
                    <a:gd name="connsiteY63" fmla="*/ 444656 h 921549"/>
                    <a:gd name="connsiteX64" fmla="*/ 226367 w 941119"/>
                    <a:gd name="connsiteY64" fmla="*/ 442450 h 921549"/>
                    <a:gd name="connsiteX65" fmla="*/ 281357 w 941119"/>
                    <a:gd name="connsiteY65" fmla="*/ 427649 h 921549"/>
                    <a:gd name="connsiteX66" fmla="*/ 326634 w 941119"/>
                    <a:gd name="connsiteY66" fmla="*/ 408079 h 921549"/>
                    <a:gd name="connsiteX67" fmla="*/ 363425 w 941119"/>
                    <a:gd name="connsiteY67" fmla="*/ 383724 h 921549"/>
                    <a:gd name="connsiteX68" fmla="*/ 387834 w 941119"/>
                    <a:gd name="connsiteY68" fmla="*/ 360205 h 921549"/>
                    <a:gd name="connsiteX69" fmla="*/ 411708 w 941119"/>
                    <a:gd name="connsiteY69" fmla="*/ 327470 h 921549"/>
                    <a:gd name="connsiteX70" fmla="*/ 423681 w 941119"/>
                    <a:gd name="connsiteY70" fmla="*/ 305321 h 921549"/>
                    <a:gd name="connsiteX71" fmla="*/ 440138 w 941119"/>
                    <a:gd name="connsiteY71" fmla="*/ 262624 h 921549"/>
                    <a:gd name="connsiteX72" fmla="*/ 450527 w 941119"/>
                    <a:gd name="connsiteY72" fmla="*/ 222915 h 921549"/>
                    <a:gd name="connsiteX73" fmla="*/ 455082 w 941119"/>
                    <a:gd name="connsiteY73" fmla="*/ 200286 h 921549"/>
                    <a:gd name="connsiteX74" fmla="*/ 458640 w 941119"/>
                    <a:gd name="connsiteY74" fmla="*/ 177514 h 921549"/>
                    <a:gd name="connsiteX75" fmla="*/ 460419 w 941119"/>
                    <a:gd name="connsiteY75" fmla="*/ 166840 h 921549"/>
                    <a:gd name="connsiteX76" fmla="*/ 461415 w 941119"/>
                    <a:gd name="connsiteY76" fmla="*/ 158176 h 921549"/>
                    <a:gd name="connsiteX77" fmla="*/ 462803 w 941119"/>
                    <a:gd name="connsiteY77" fmla="*/ 144922 h 921549"/>
                    <a:gd name="connsiteX78" fmla="*/ 464422 w 941119"/>
                    <a:gd name="connsiteY78" fmla="*/ 130155 h 921549"/>
                    <a:gd name="connsiteX79" fmla="*/ 464689 w 941119"/>
                    <a:gd name="connsiteY79" fmla="*/ 128643 h 921549"/>
                    <a:gd name="connsiteX80" fmla="*/ 465881 w 941119"/>
                    <a:gd name="connsiteY80" fmla="*/ 110728 h 921549"/>
                    <a:gd name="connsiteX81" fmla="*/ 466557 w 941119"/>
                    <a:gd name="connsiteY81" fmla="*/ 104110 h 921549"/>
                    <a:gd name="connsiteX82" fmla="*/ 466788 w 941119"/>
                    <a:gd name="connsiteY82" fmla="*/ 102580 h 921549"/>
                    <a:gd name="connsiteX83" fmla="*/ 467944 w 941119"/>
                    <a:gd name="connsiteY83" fmla="*/ 80538 h 921549"/>
                    <a:gd name="connsiteX84" fmla="*/ 468674 w 941119"/>
                    <a:gd name="connsiteY84" fmla="*/ 69294 h 921549"/>
                    <a:gd name="connsiteX85" fmla="*/ 468958 w 941119"/>
                    <a:gd name="connsiteY85" fmla="*/ 61075 h 921549"/>
                    <a:gd name="connsiteX86" fmla="*/ 469795 w 941119"/>
                    <a:gd name="connsiteY86" fmla="*/ 45188 h 921549"/>
                    <a:gd name="connsiteX87" fmla="*/ 469919 w 941119"/>
                    <a:gd name="connsiteY87" fmla="*/ 41096 h 921549"/>
                    <a:gd name="connsiteX88" fmla="*/ 470026 w 941119"/>
                    <a:gd name="connsiteY88" fmla="*/ 10230 h 921549"/>
                    <a:gd name="connsiteX89" fmla="*/ 471947 w 941119"/>
                    <a:gd name="connsiteY89" fmla="*/ 1334 h 921549"/>
                    <a:gd name="connsiteX90" fmla="*/ 471947 w 941119"/>
                    <a:gd name="connsiteY90" fmla="*/ 5462 h 921549"/>
                    <a:gd name="connsiteX91" fmla="*/ 472054 w 941119"/>
                    <a:gd name="connsiteY91" fmla="*/ 28589 h 921549"/>
                    <a:gd name="connsiteX92" fmla="*/ 472783 w 941119"/>
                    <a:gd name="connsiteY92" fmla="*/ 40883 h 921549"/>
                    <a:gd name="connsiteX93" fmla="*/ 473068 w 941119"/>
                    <a:gd name="connsiteY93" fmla="*/ 51664 h 921549"/>
                    <a:gd name="connsiteX94" fmla="*/ 473904 w 941119"/>
                    <a:gd name="connsiteY94" fmla="*/ 68067 h 921549"/>
                    <a:gd name="connsiteX95" fmla="*/ 474100 w 941119"/>
                    <a:gd name="connsiteY95" fmla="*/ 75183 h 921549"/>
                    <a:gd name="connsiteX96" fmla="*/ 474900 w 941119"/>
                    <a:gd name="connsiteY96" fmla="*/ 86942 h 921549"/>
                    <a:gd name="connsiteX97" fmla="*/ 475096 w 941119"/>
                    <a:gd name="connsiteY97" fmla="*/ 90500 h 921549"/>
                    <a:gd name="connsiteX98" fmla="*/ 475986 w 941119"/>
                    <a:gd name="connsiteY98" fmla="*/ 103808 h 921549"/>
                    <a:gd name="connsiteX99" fmla="*/ 476146 w 941119"/>
                    <a:gd name="connsiteY99" fmla="*/ 108415 h 921549"/>
                    <a:gd name="connsiteX100" fmla="*/ 476893 w 941119"/>
                    <a:gd name="connsiteY100" fmla="*/ 116065 h 921549"/>
                    <a:gd name="connsiteX101" fmla="*/ 477071 w 941119"/>
                    <a:gd name="connsiteY101" fmla="*/ 117595 h 921549"/>
                    <a:gd name="connsiteX102" fmla="*/ 478316 w 941119"/>
                    <a:gd name="connsiteY102" fmla="*/ 134479 h 921549"/>
                    <a:gd name="connsiteX103" fmla="*/ 480095 w 941119"/>
                    <a:gd name="connsiteY103" fmla="*/ 149227 h 921549"/>
                    <a:gd name="connsiteX104" fmla="*/ 481163 w 941119"/>
                    <a:gd name="connsiteY104" fmla="*/ 159421 h 921549"/>
                    <a:gd name="connsiteX105" fmla="*/ 491339 w 941119"/>
                    <a:gd name="connsiteY105" fmla="*/ 221083 h 921549"/>
                    <a:gd name="connsiteX106" fmla="*/ 508204 w 941119"/>
                    <a:gd name="connsiteY106" fmla="*/ 280290 h 921549"/>
                    <a:gd name="connsiteX107" fmla="*/ 538448 w 941119"/>
                    <a:gd name="connsiteY107" fmla="*/ 339639 h 921549"/>
                    <a:gd name="connsiteX108" fmla="*/ 552556 w 941119"/>
                    <a:gd name="connsiteY108" fmla="*/ 357928 h 921549"/>
                    <a:gd name="connsiteX109" fmla="*/ 567073 w 941119"/>
                    <a:gd name="connsiteY109" fmla="*/ 373210 h 921549"/>
                    <a:gd name="connsiteX110" fmla="*/ 587550 w 941119"/>
                    <a:gd name="connsiteY110" fmla="*/ 390289 h 921549"/>
                    <a:gd name="connsiteX111" fmla="*/ 609077 w 941119"/>
                    <a:gd name="connsiteY111" fmla="*/ 404325 h 921549"/>
                    <a:gd name="connsiteX112" fmla="*/ 644249 w 941119"/>
                    <a:gd name="connsiteY112" fmla="*/ 421297 h 921549"/>
                    <a:gd name="connsiteX113" fmla="*/ 694062 w 941119"/>
                    <a:gd name="connsiteY113" fmla="*/ 437202 h 921549"/>
                    <a:gd name="connsiteX114" fmla="*/ 725106 w 941119"/>
                    <a:gd name="connsiteY114" fmla="*/ 444087 h 921549"/>
                    <a:gd name="connsiteX115" fmla="*/ 746846 w 941119"/>
                    <a:gd name="connsiteY115" fmla="*/ 447645 h 921549"/>
                    <a:gd name="connsiteX116" fmla="*/ 771664 w 941119"/>
                    <a:gd name="connsiteY116" fmla="*/ 451328 h 921549"/>
                    <a:gd name="connsiteX117" fmla="*/ 784936 w 941119"/>
                    <a:gd name="connsiteY117" fmla="*/ 452644 h 921549"/>
                    <a:gd name="connsiteX118" fmla="*/ 800200 w 941119"/>
                    <a:gd name="connsiteY118" fmla="*/ 454423 h 921549"/>
                    <a:gd name="connsiteX119" fmla="*/ 804292 w 941119"/>
                    <a:gd name="connsiteY119" fmla="*/ 454672 h 921549"/>
                    <a:gd name="connsiteX120" fmla="*/ 811408 w 941119"/>
                    <a:gd name="connsiteY120" fmla="*/ 455420 h 921549"/>
                    <a:gd name="connsiteX121" fmla="*/ 812422 w 941119"/>
                    <a:gd name="connsiteY121" fmla="*/ 455580 h 921549"/>
                    <a:gd name="connsiteX122" fmla="*/ 830337 w 941119"/>
                    <a:gd name="connsiteY122" fmla="*/ 456754 h 921549"/>
                    <a:gd name="connsiteX123" fmla="*/ 839535 w 941119"/>
                    <a:gd name="connsiteY123" fmla="*/ 457519 h 921549"/>
                    <a:gd name="connsiteX124" fmla="*/ 841065 w 941119"/>
                    <a:gd name="connsiteY124" fmla="*/ 457697 h 921549"/>
                    <a:gd name="connsiteX125" fmla="*/ 870829 w 941119"/>
                    <a:gd name="connsiteY125" fmla="*/ 458871 h 921549"/>
                    <a:gd name="connsiteX126" fmla="*/ 879510 w 941119"/>
                    <a:gd name="connsiteY126" fmla="*/ 459529 h 921549"/>
                    <a:gd name="connsiteX127" fmla="*/ 883602 w 941119"/>
                    <a:gd name="connsiteY127" fmla="*/ 459778 h 921549"/>
                    <a:gd name="connsiteX128" fmla="*/ 900059 w 941119"/>
                    <a:gd name="connsiteY128" fmla="*/ 459885 h 921549"/>
                    <a:gd name="connsiteX129" fmla="*/ 913384 w 941119"/>
                    <a:gd name="connsiteY129" fmla="*/ 460632 h 921549"/>
                    <a:gd name="connsiteX130" fmla="*/ 923133 w 941119"/>
                    <a:gd name="connsiteY130" fmla="*/ 460846 h 921549"/>
                    <a:gd name="connsiteX131" fmla="*/ 940621 w 941119"/>
                    <a:gd name="connsiteY131" fmla="*/ 461522 h 921549"/>
                    <a:gd name="connsiteX132" fmla="*/ 937561 w 941119"/>
                    <a:gd name="connsiteY132" fmla="*/ 461806 h 921549"/>
                    <a:gd name="connsiteX133" fmla="*/ 906694 w 941119"/>
                    <a:gd name="connsiteY133" fmla="*/ 461949 h 921549"/>
                    <a:gd name="connsiteX134" fmla="*/ 900557 w 941119"/>
                    <a:gd name="connsiteY134" fmla="*/ 462482 h 921549"/>
                    <a:gd name="connsiteX135" fmla="*/ 895967 w 941119"/>
                    <a:gd name="connsiteY135" fmla="*/ 462838 h 921549"/>
                    <a:gd name="connsiteX136" fmla="*/ 881040 w 941119"/>
                    <a:gd name="connsiteY136" fmla="*/ 462945 h 921549"/>
                    <a:gd name="connsiteX137" fmla="*/ 870811 w 941119"/>
                    <a:gd name="connsiteY137" fmla="*/ 463639 h 921549"/>
                    <a:gd name="connsiteX138" fmla="*/ 860546 w 941119"/>
                    <a:gd name="connsiteY138" fmla="*/ 463959 h 921549"/>
                    <a:gd name="connsiteX139" fmla="*/ 850316 w 941119"/>
                    <a:gd name="connsiteY139" fmla="*/ 464688 h 921549"/>
                    <a:gd name="connsiteX140" fmla="*/ 844677 w 941119"/>
                    <a:gd name="connsiteY140" fmla="*/ 464955 h 921549"/>
                    <a:gd name="connsiteX141" fmla="*/ 832401 w 941119"/>
                    <a:gd name="connsiteY141" fmla="*/ 465809 h 921549"/>
                    <a:gd name="connsiteX142" fmla="*/ 827793 w 941119"/>
                    <a:gd name="connsiteY142" fmla="*/ 466005 h 921549"/>
                    <a:gd name="connsiteX143" fmla="*/ 818596 w 941119"/>
                    <a:gd name="connsiteY143" fmla="*/ 466788 h 921549"/>
                    <a:gd name="connsiteX144" fmla="*/ 817066 w 941119"/>
                    <a:gd name="connsiteY144" fmla="*/ 466966 h 921549"/>
                    <a:gd name="connsiteX145" fmla="*/ 800200 w 941119"/>
                    <a:gd name="connsiteY145" fmla="*/ 468264 h 921549"/>
                    <a:gd name="connsiteX146" fmla="*/ 785416 w 941119"/>
                    <a:gd name="connsiteY146" fmla="*/ 469777 h 921549"/>
                    <a:gd name="connsiteX147" fmla="*/ 773194 w 941119"/>
                    <a:gd name="connsiteY147" fmla="*/ 471182 h 921549"/>
                    <a:gd name="connsiteX148" fmla="*/ 762004 w 941119"/>
                    <a:gd name="connsiteY148" fmla="*/ 472481 h 921549"/>
                    <a:gd name="connsiteX149" fmla="*/ 751881 w 941119"/>
                    <a:gd name="connsiteY149" fmla="*/ 474117 h 921549"/>
                    <a:gd name="connsiteX150" fmla="*/ 724075 w 941119"/>
                    <a:gd name="connsiteY150" fmla="*/ 478654 h 921549"/>
                    <a:gd name="connsiteX151" fmla="*/ 689063 w 941119"/>
                    <a:gd name="connsiteY151" fmla="*/ 486606 h 921549"/>
                    <a:gd name="connsiteX152" fmla="*/ 637061 w 941119"/>
                    <a:gd name="connsiteY152" fmla="*/ 504272 h 921549"/>
                    <a:gd name="connsiteX153" fmla="*/ 592069 w 941119"/>
                    <a:gd name="connsiteY153" fmla="*/ 528948 h 921549"/>
                    <a:gd name="connsiteX154" fmla="*/ 567073 w 941119"/>
                    <a:gd name="connsiteY154" fmla="*/ 549531 h 921549"/>
                    <a:gd name="connsiteX155" fmla="*/ 560153 w 941119"/>
                    <a:gd name="connsiteY155" fmla="*/ 556434 h 921549"/>
                    <a:gd name="connsiteX156" fmla="*/ 541312 w 941119"/>
                    <a:gd name="connsiteY156" fmla="*/ 578797 h 921549"/>
                    <a:gd name="connsiteX157" fmla="*/ 520355 w 941119"/>
                    <a:gd name="connsiteY157" fmla="*/ 613524 h 921549"/>
                    <a:gd name="connsiteX158" fmla="*/ 507350 w 941119"/>
                    <a:gd name="connsiteY158" fmla="*/ 644266 h 921549"/>
                    <a:gd name="connsiteX159" fmla="*/ 493314 w 941119"/>
                    <a:gd name="connsiteY159" fmla="*/ 692034 h 921549"/>
                    <a:gd name="connsiteX160" fmla="*/ 487514 w 941119"/>
                    <a:gd name="connsiteY160" fmla="*/ 720143 h 921549"/>
                    <a:gd name="connsiteX161" fmla="*/ 483137 w 941119"/>
                    <a:gd name="connsiteY161" fmla="*/ 747985 h 921549"/>
                    <a:gd name="connsiteX162" fmla="*/ 479971 w 941119"/>
                    <a:gd name="connsiteY162" fmla="*/ 771860 h 921549"/>
                    <a:gd name="connsiteX163" fmla="*/ 478281 w 941119"/>
                    <a:gd name="connsiteY163" fmla="*/ 786092 h 921549"/>
                    <a:gd name="connsiteX164" fmla="*/ 476929 w 941119"/>
                    <a:gd name="connsiteY164" fmla="*/ 802442 h 921549"/>
                    <a:gd name="connsiteX165" fmla="*/ 475310 w 941119"/>
                    <a:gd name="connsiteY165" fmla="*/ 822367 h 921549"/>
                    <a:gd name="connsiteX166" fmla="*/ 475185 w 941119"/>
                    <a:gd name="connsiteY166" fmla="*/ 823381 h 921549"/>
                    <a:gd name="connsiteX167" fmla="*/ 474064 w 941119"/>
                    <a:gd name="connsiteY167" fmla="*/ 844392 h 921549"/>
                    <a:gd name="connsiteX168" fmla="*/ 473246 w 941119"/>
                    <a:gd name="connsiteY168" fmla="*/ 859264 h 921549"/>
                    <a:gd name="connsiteX169" fmla="*/ 473015 w 941119"/>
                    <a:gd name="connsiteY169" fmla="*/ 869014 h 921549"/>
                    <a:gd name="connsiteX170" fmla="*/ 472178 w 941119"/>
                    <a:gd name="connsiteY170" fmla="*/ 884883 h 921549"/>
                    <a:gd name="connsiteX171" fmla="*/ 472036 w 941119"/>
                    <a:gd name="connsiteY171" fmla="*/ 888992 h 921549"/>
                    <a:gd name="connsiteX172" fmla="*/ 471912 w 941119"/>
                    <a:gd name="connsiteY172" fmla="*/ 916265 h 921549"/>
                    <a:gd name="connsiteX173" fmla="*/ 471965 w 941119"/>
                    <a:gd name="connsiteY173" fmla="*/ 921371 h 9215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</a:cxnLst>
                  <a:rect l="l" t="t" r="r" b="b"/>
                  <a:pathLst>
                    <a:path w="941119" h="921549">
                      <a:moveTo>
                        <a:pt x="471965" y="921371"/>
                      </a:moveTo>
                      <a:cubicBezTo>
                        <a:pt x="470378" y="916840"/>
                        <a:pt x="469718" y="912036"/>
                        <a:pt x="470026" y="907245"/>
                      </a:cubicBezTo>
                      <a:cubicBezTo>
                        <a:pt x="470026" y="900396"/>
                        <a:pt x="470026" y="893529"/>
                        <a:pt x="470026" y="886680"/>
                      </a:cubicBezTo>
                      <a:cubicBezTo>
                        <a:pt x="470102" y="882398"/>
                        <a:pt x="469859" y="878115"/>
                        <a:pt x="469296" y="873871"/>
                      </a:cubicBezTo>
                      <a:cubicBezTo>
                        <a:pt x="468951" y="870115"/>
                        <a:pt x="468857" y="866342"/>
                        <a:pt x="469012" y="862574"/>
                      </a:cubicBezTo>
                      <a:cubicBezTo>
                        <a:pt x="469012" y="858126"/>
                        <a:pt x="469279" y="853678"/>
                        <a:pt x="468211" y="849266"/>
                      </a:cubicBezTo>
                      <a:cubicBezTo>
                        <a:pt x="468003" y="847907"/>
                        <a:pt x="467937" y="846530"/>
                        <a:pt x="468016" y="845157"/>
                      </a:cubicBezTo>
                      <a:cubicBezTo>
                        <a:pt x="467891" y="840211"/>
                        <a:pt x="468229" y="835229"/>
                        <a:pt x="467144" y="830301"/>
                      </a:cubicBezTo>
                      <a:cubicBezTo>
                        <a:pt x="466896" y="828432"/>
                        <a:pt x="466838" y="826542"/>
                        <a:pt x="466966" y="824662"/>
                      </a:cubicBezTo>
                      <a:cubicBezTo>
                        <a:pt x="467130" y="821746"/>
                        <a:pt x="466872" y="818823"/>
                        <a:pt x="466201" y="815980"/>
                      </a:cubicBezTo>
                      <a:cubicBezTo>
                        <a:pt x="466059" y="815489"/>
                        <a:pt x="466005" y="814977"/>
                        <a:pt x="466041" y="814468"/>
                      </a:cubicBezTo>
                      <a:cubicBezTo>
                        <a:pt x="466414" y="808277"/>
                        <a:pt x="465027" y="802192"/>
                        <a:pt x="464813" y="796037"/>
                      </a:cubicBezTo>
                      <a:cubicBezTo>
                        <a:pt x="464635" y="791091"/>
                        <a:pt x="463746" y="786199"/>
                        <a:pt x="463176" y="781271"/>
                      </a:cubicBezTo>
                      <a:cubicBezTo>
                        <a:pt x="463038" y="780428"/>
                        <a:pt x="462943" y="779579"/>
                        <a:pt x="462892" y="778727"/>
                      </a:cubicBezTo>
                      <a:cubicBezTo>
                        <a:pt x="462629" y="773263"/>
                        <a:pt x="462034" y="767821"/>
                        <a:pt x="461113" y="762431"/>
                      </a:cubicBezTo>
                      <a:cubicBezTo>
                        <a:pt x="460686" y="759388"/>
                        <a:pt x="460401" y="756329"/>
                        <a:pt x="459992" y="753286"/>
                      </a:cubicBezTo>
                      <a:cubicBezTo>
                        <a:pt x="458498" y="742452"/>
                        <a:pt x="456754" y="731671"/>
                        <a:pt x="454904" y="720890"/>
                      </a:cubicBezTo>
                      <a:cubicBezTo>
                        <a:pt x="452420" y="705871"/>
                        <a:pt x="449159" y="690989"/>
                        <a:pt x="445137" y="676307"/>
                      </a:cubicBezTo>
                      <a:cubicBezTo>
                        <a:pt x="440458" y="659107"/>
                        <a:pt x="434573" y="642259"/>
                        <a:pt x="427524" y="625888"/>
                      </a:cubicBezTo>
                      <a:cubicBezTo>
                        <a:pt x="420559" y="609848"/>
                        <a:pt x="411982" y="594559"/>
                        <a:pt x="401924" y="580256"/>
                      </a:cubicBezTo>
                      <a:cubicBezTo>
                        <a:pt x="396960" y="573068"/>
                        <a:pt x="391427" y="566292"/>
                        <a:pt x="385378" y="559992"/>
                      </a:cubicBezTo>
                      <a:cubicBezTo>
                        <a:pt x="384293" y="558889"/>
                        <a:pt x="383333" y="557680"/>
                        <a:pt x="382372" y="556434"/>
                      </a:cubicBezTo>
                      <a:cubicBezTo>
                        <a:pt x="380666" y="554280"/>
                        <a:pt x="378714" y="552333"/>
                        <a:pt x="376554" y="550635"/>
                      </a:cubicBezTo>
                      <a:cubicBezTo>
                        <a:pt x="375722" y="550037"/>
                        <a:pt x="374925" y="549389"/>
                        <a:pt x="374170" y="548695"/>
                      </a:cubicBezTo>
                      <a:cubicBezTo>
                        <a:pt x="369525" y="544134"/>
                        <a:pt x="364594" y="539873"/>
                        <a:pt x="359404" y="535940"/>
                      </a:cubicBezTo>
                      <a:cubicBezTo>
                        <a:pt x="352144" y="530209"/>
                        <a:pt x="344501" y="524984"/>
                        <a:pt x="336526" y="520302"/>
                      </a:cubicBezTo>
                      <a:cubicBezTo>
                        <a:pt x="319182" y="510227"/>
                        <a:pt x="300888" y="501885"/>
                        <a:pt x="281909" y="495395"/>
                      </a:cubicBezTo>
                      <a:cubicBezTo>
                        <a:pt x="267490" y="490476"/>
                        <a:pt x="252821" y="486320"/>
                        <a:pt x="237966" y="482942"/>
                      </a:cubicBezTo>
                      <a:cubicBezTo>
                        <a:pt x="226473" y="480291"/>
                        <a:pt x="214927" y="477853"/>
                        <a:pt x="203239" y="476199"/>
                      </a:cubicBezTo>
                      <a:cubicBezTo>
                        <a:pt x="192760" y="474722"/>
                        <a:pt x="182335" y="472641"/>
                        <a:pt x="171839" y="471449"/>
                      </a:cubicBezTo>
                      <a:cubicBezTo>
                        <a:pt x="167444" y="470933"/>
                        <a:pt x="162943" y="470239"/>
                        <a:pt x="158585" y="470043"/>
                      </a:cubicBezTo>
                      <a:cubicBezTo>
                        <a:pt x="154226" y="469848"/>
                        <a:pt x="149690" y="469047"/>
                        <a:pt x="145349" y="468496"/>
                      </a:cubicBezTo>
                      <a:cubicBezTo>
                        <a:pt x="144341" y="468325"/>
                        <a:pt x="143326" y="468206"/>
                        <a:pt x="142306" y="468140"/>
                      </a:cubicBezTo>
                      <a:cubicBezTo>
                        <a:pt x="139033" y="468140"/>
                        <a:pt x="135795" y="467410"/>
                        <a:pt x="132611" y="467339"/>
                      </a:cubicBezTo>
                      <a:cubicBezTo>
                        <a:pt x="126420" y="467197"/>
                        <a:pt x="120353" y="465863"/>
                        <a:pt x="114180" y="466023"/>
                      </a:cubicBezTo>
                      <a:cubicBezTo>
                        <a:pt x="111788" y="466194"/>
                        <a:pt x="109383" y="465971"/>
                        <a:pt x="107063" y="465364"/>
                      </a:cubicBezTo>
                      <a:cubicBezTo>
                        <a:pt x="106570" y="465201"/>
                        <a:pt x="106053" y="465123"/>
                        <a:pt x="105533" y="465133"/>
                      </a:cubicBezTo>
                      <a:cubicBezTo>
                        <a:pt x="97972" y="465489"/>
                        <a:pt x="90518" y="464101"/>
                        <a:pt x="82975" y="463977"/>
                      </a:cubicBezTo>
                      <a:cubicBezTo>
                        <a:pt x="77838" y="464155"/>
                        <a:pt x="72695" y="463886"/>
                        <a:pt x="67604" y="463176"/>
                      </a:cubicBezTo>
                      <a:cubicBezTo>
                        <a:pt x="64708" y="462883"/>
                        <a:pt x="61794" y="462812"/>
                        <a:pt x="58887" y="462963"/>
                      </a:cubicBezTo>
                      <a:cubicBezTo>
                        <a:pt x="52037" y="462767"/>
                        <a:pt x="45170" y="463425"/>
                        <a:pt x="38374" y="462073"/>
                      </a:cubicBezTo>
                      <a:cubicBezTo>
                        <a:pt x="37010" y="461918"/>
                        <a:pt x="35634" y="461888"/>
                        <a:pt x="34265" y="461984"/>
                      </a:cubicBezTo>
                      <a:lnTo>
                        <a:pt x="4892" y="461931"/>
                      </a:lnTo>
                      <a:cubicBezTo>
                        <a:pt x="3677" y="462016"/>
                        <a:pt x="2458" y="461815"/>
                        <a:pt x="1334" y="461344"/>
                      </a:cubicBezTo>
                      <a:cubicBezTo>
                        <a:pt x="2348" y="461255"/>
                        <a:pt x="3380" y="461095"/>
                        <a:pt x="4394" y="461077"/>
                      </a:cubicBezTo>
                      <a:lnTo>
                        <a:pt x="22416" y="460952"/>
                      </a:lnTo>
                      <a:cubicBezTo>
                        <a:pt x="25991" y="461127"/>
                        <a:pt x="29574" y="460876"/>
                        <a:pt x="33090" y="460205"/>
                      </a:cubicBezTo>
                      <a:cubicBezTo>
                        <a:pt x="34449" y="459994"/>
                        <a:pt x="35828" y="459935"/>
                        <a:pt x="37200" y="460027"/>
                      </a:cubicBezTo>
                      <a:cubicBezTo>
                        <a:pt x="43035" y="460027"/>
                        <a:pt x="48853" y="460027"/>
                        <a:pt x="54688" y="460027"/>
                      </a:cubicBezTo>
                      <a:cubicBezTo>
                        <a:pt x="58111" y="460079"/>
                        <a:pt x="61533" y="459848"/>
                        <a:pt x="64918" y="459334"/>
                      </a:cubicBezTo>
                      <a:cubicBezTo>
                        <a:pt x="67984" y="459010"/>
                        <a:pt x="71070" y="458908"/>
                        <a:pt x="74151" y="459031"/>
                      </a:cubicBezTo>
                      <a:cubicBezTo>
                        <a:pt x="78781" y="459232"/>
                        <a:pt x="83420" y="458953"/>
                        <a:pt x="87992" y="458195"/>
                      </a:cubicBezTo>
                      <a:cubicBezTo>
                        <a:pt x="89689" y="457960"/>
                        <a:pt x="91405" y="457894"/>
                        <a:pt x="93116" y="457999"/>
                      </a:cubicBezTo>
                      <a:cubicBezTo>
                        <a:pt x="97226" y="458202"/>
                        <a:pt x="101346" y="457921"/>
                        <a:pt x="105391" y="457163"/>
                      </a:cubicBezTo>
                      <a:cubicBezTo>
                        <a:pt x="106750" y="456951"/>
                        <a:pt x="108129" y="456891"/>
                        <a:pt x="109501" y="456985"/>
                      </a:cubicBezTo>
                      <a:cubicBezTo>
                        <a:pt x="113269" y="457163"/>
                        <a:pt x="117046" y="456877"/>
                        <a:pt x="120744" y="456131"/>
                      </a:cubicBezTo>
                      <a:cubicBezTo>
                        <a:pt x="121919" y="455930"/>
                        <a:pt x="123113" y="455870"/>
                        <a:pt x="124302" y="455953"/>
                      </a:cubicBezTo>
                      <a:cubicBezTo>
                        <a:pt x="127048" y="456103"/>
                        <a:pt x="129801" y="455839"/>
                        <a:pt x="132468" y="455171"/>
                      </a:cubicBezTo>
                      <a:cubicBezTo>
                        <a:pt x="132964" y="455021"/>
                        <a:pt x="133482" y="454962"/>
                        <a:pt x="133998" y="454993"/>
                      </a:cubicBezTo>
                      <a:cubicBezTo>
                        <a:pt x="139335" y="455384"/>
                        <a:pt x="144530" y="453907"/>
                        <a:pt x="149850" y="453747"/>
                      </a:cubicBezTo>
                      <a:cubicBezTo>
                        <a:pt x="154262" y="453623"/>
                        <a:pt x="158745" y="452680"/>
                        <a:pt x="163050" y="452128"/>
                      </a:cubicBezTo>
                      <a:cubicBezTo>
                        <a:pt x="166964" y="451648"/>
                        <a:pt x="170878" y="451310"/>
                        <a:pt x="174774" y="450794"/>
                      </a:cubicBezTo>
                      <a:cubicBezTo>
                        <a:pt x="181036" y="449940"/>
                        <a:pt x="187228" y="448926"/>
                        <a:pt x="193543" y="448125"/>
                      </a:cubicBezTo>
                      <a:cubicBezTo>
                        <a:pt x="200499" y="447254"/>
                        <a:pt x="207384" y="445973"/>
                        <a:pt x="214251" y="444656"/>
                      </a:cubicBezTo>
                      <a:cubicBezTo>
                        <a:pt x="218290" y="443874"/>
                        <a:pt x="222364" y="443322"/>
                        <a:pt x="226367" y="442450"/>
                      </a:cubicBezTo>
                      <a:cubicBezTo>
                        <a:pt x="244963" y="438563"/>
                        <a:pt x="263323" y="433621"/>
                        <a:pt x="281357" y="427649"/>
                      </a:cubicBezTo>
                      <a:cubicBezTo>
                        <a:pt x="296960" y="422374"/>
                        <a:pt x="312103" y="415829"/>
                        <a:pt x="326634" y="408079"/>
                      </a:cubicBezTo>
                      <a:cubicBezTo>
                        <a:pt x="339643" y="401148"/>
                        <a:pt x="351963" y="392993"/>
                        <a:pt x="363425" y="383724"/>
                      </a:cubicBezTo>
                      <a:cubicBezTo>
                        <a:pt x="372173" y="376544"/>
                        <a:pt x="380335" y="368680"/>
                        <a:pt x="387834" y="360205"/>
                      </a:cubicBezTo>
                      <a:cubicBezTo>
                        <a:pt x="396875" y="350126"/>
                        <a:pt x="404875" y="339159"/>
                        <a:pt x="411708" y="327470"/>
                      </a:cubicBezTo>
                      <a:cubicBezTo>
                        <a:pt x="415925" y="320212"/>
                        <a:pt x="420195" y="312971"/>
                        <a:pt x="423681" y="305321"/>
                      </a:cubicBezTo>
                      <a:cubicBezTo>
                        <a:pt x="430088" y="291460"/>
                        <a:pt x="435585" y="277198"/>
                        <a:pt x="440138" y="262624"/>
                      </a:cubicBezTo>
                      <a:cubicBezTo>
                        <a:pt x="444158" y="249530"/>
                        <a:pt x="447699" y="236329"/>
                        <a:pt x="450527" y="222915"/>
                      </a:cubicBezTo>
                      <a:cubicBezTo>
                        <a:pt x="452129" y="215390"/>
                        <a:pt x="453801" y="207882"/>
                        <a:pt x="455082" y="200286"/>
                      </a:cubicBezTo>
                      <a:cubicBezTo>
                        <a:pt x="456363" y="192689"/>
                        <a:pt x="457448" y="185110"/>
                        <a:pt x="458640" y="177514"/>
                      </a:cubicBezTo>
                      <a:cubicBezTo>
                        <a:pt x="459191" y="173956"/>
                        <a:pt x="459743" y="170398"/>
                        <a:pt x="460419" y="166840"/>
                      </a:cubicBezTo>
                      <a:cubicBezTo>
                        <a:pt x="460917" y="163975"/>
                        <a:pt x="460881" y="161058"/>
                        <a:pt x="461415" y="158176"/>
                      </a:cubicBezTo>
                      <a:cubicBezTo>
                        <a:pt x="462234" y="153817"/>
                        <a:pt x="462340" y="149280"/>
                        <a:pt x="462803" y="144922"/>
                      </a:cubicBezTo>
                      <a:cubicBezTo>
                        <a:pt x="463319" y="139994"/>
                        <a:pt x="463870" y="135083"/>
                        <a:pt x="464422" y="130155"/>
                      </a:cubicBezTo>
                      <a:cubicBezTo>
                        <a:pt x="464562" y="129662"/>
                        <a:pt x="464651" y="129155"/>
                        <a:pt x="464689" y="128643"/>
                      </a:cubicBezTo>
                      <a:cubicBezTo>
                        <a:pt x="464368" y="122630"/>
                        <a:pt x="466005" y="116741"/>
                        <a:pt x="465881" y="110728"/>
                      </a:cubicBezTo>
                      <a:cubicBezTo>
                        <a:pt x="465758" y="108500"/>
                        <a:pt x="465987" y="106267"/>
                        <a:pt x="466557" y="104110"/>
                      </a:cubicBezTo>
                      <a:cubicBezTo>
                        <a:pt x="466720" y="103617"/>
                        <a:pt x="466799" y="103100"/>
                        <a:pt x="466788" y="102580"/>
                      </a:cubicBezTo>
                      <a:cubicBezTo>
                        <a:pt x="466397" y="95197"/>
                        <a:pt x="467998" y="87921"/>
                        <a:pt x="467944" y="80538"/>
                      </a:cubicBezTo>
                      <a:cubicBezTo>
                        <a:pt x="467823" y="76775"/>
                        <a:pt x="468069" y="73010"/>
                        <a:pt x="468674" y="69294"/>
                      </a:cubicBezTo>
                      <a:cubicBezTo>
                        <a:pt x="468983" y="66566"/>
                        <a:pt x="469078" y="63818"/>
                        <a:pt x="468958" y="61075"/>
                      </a:cubicBezTo>
                      <a:cubicBezTo>
                        <a:pt x="469101" y="55738"/>
                        <a:pt x="468585" y="50401"/>
                        <a:pt x="469795" y="45188"/>
                      </a:cubicBezTo>
                      <a:cubicBezTo>
                        <a:pt x="469988" y="43833"/>
                        <a:pt x="470029" y="42460"/>
                        <a:pt x="469919" y="41096"/>
                      </a:cubicBezTo>
                      <a:cubicBezTo>
                        <a:pt x="469919" y="30795"/>
                        <a:pt x="470079" y="20512"/>
                        <a:pt x="470026" y="10230"/>
                      </a:cubicBezTo>
                      <a:cubicBezTo>
                        <a:pt x="470088" y="7168"/>
                        <a:pt x="470741" y="4148"/>
                        <a:pt x="471947" y="1334"/>
                      </a:cubicBezTo>
                      <a:lnTo>
                        <a:pt x="471947" y="5462"/>
                      </a:lnTo>
                      <a:cubicBezTo>
                        <a:pt x="471947" y="13183"/>
                        <a:pt x="471947" y="20886"/>
                        <a:pt x="472054" y="28589"/>
                      </a:cubicBezTo>
                      <a:cubicBezTo>
                        <a:pt x="471995" y="32700"/>
                        <a:pt x="472239" y="36808"/>
                        <a:pt x="472783" y="40883"/>
                      </a:cubicBezTo>
                      <a:cubicBezTo>
                        <a:pt x="473128" y="44465"/>
                        <a:pt x="473223" y="48068"/>
                        <a:pt x="473068" y="51664"/>
                      </a:cubicBezTo>
                      <a:cubicBezTo>
                        <a:pt x="473193" y="57143"/>
                        <a:pt x="472819" y="62605"/>
                        <a:pt x="473904" y="68067"/>
                      </a:cubicBezTo>
                      <a:cubicBezTo>
                        <a:pt x="474171" y="70429"/>
                        <a:pt x="474237" y="72809"/>
                        <a:pt x="474100" y="75183"/>
                      </a:cubicBezTo>
                      <a:cubicBezTo>
                        <a:pt x="473904" y="79121"/>
                        <a:pt x="474173" y="83068"/>
                        <a:pt x="474900" y="86942"/>
                      </a:cubicBezTo>
                      <a:cubicBezTo>
                        <a:pt x="475098" y="88117"/>
                        <a:pt x="475164" y="89311"/>
                        <a:pt x="475096" y="90500"/>
                      </a:cubicBezTo>
                      <a:cubicBezTo>
                        <a:pt x="474922" y="94955"/>
                        <a:pt x="475219" y="99416"/>
                        <a:pt x="475986" y="103808"/>
                      </a:cubicBezTo>
                      <a:cubicBezTo>
                        <a:pt x="476210" y="105333"/>
                        <a:pt x="476263" y="106878"/>
                        <a:pt x="476146" y="108415"/>
                      </a:cubicBezTo>
                      <a:cubicBezTo>
                        <a:pt x="476012" y="110988"/>
                        <a:pt x="476263" y="113567"/>
                        <a:pt x="476893" y="116065"/>
                      </a:cubicBezTo>
                      <a:cubicBezTo>
                        <a:pt x="477041" y="116561"/>
                        <a:pt x="477101" y="117079"/>
                        <a:pt x="477071" y="117595"/>
                      </a:cubicBezTo>
                      <a:cubicBezTo>
                        <a:pt x="476715" y="123271"/>
                        <a:pt x="478085" y="128821"/>
                        <a:pt x="478316" y="134479"/>
                      </a:cubicBezTo>
                      <a:cubicBezTo>
                        <a:pt x="478530" y="139407"/>
                        <a:pt x="479455" y="144299"/>
                        <a:pt x="480095" y="149227"/>
                      </a:cubicBezTo>
                      <a:cubicBezTo>
                        <a:pt x="480487" y="152607"/>
                        <a:pt x="480771" y="156023"/>
                        <a:pt x="481163" y="159421"/>
                      </a:cubicBezTo>
                      <a:cubicBezTo>
                        <a:pt x="483600" y="180129"/>
                        <a:pt x="487123" y="200659"/>
                        <a:pt x="491339" y="221083"/>
                      </a:cubicBezTo>
                      <a:cubicBezTo>
                        <a:pt x="495486" y="241209"/>
                        <a:pt x="501124" y="260999"/>
                        <a:pt x="508204" y="280290"/>
                      </a:cubicBezTo>
                      <a:cubicBezTo>
                        <a:pt x="515675" y="301299"/>
                        <a:pt x="525842" y="321247"/>
                        <a:pt x="538448" y="339639"/>
                      </a:cubicBezTo>
                      <a:cubicBezTo>
                        <a:pt x="542878" y="345955"/>
                        <a:pt x="547521" y="352092"/>
                        <a:pt x="552556" y="357928"/>
                      </a:cubicBezTo>
                      <a:cubicBezTo>
                        <a:pt x="557146" y="363265"/>
                        <a:pt x="562092" y="368246"/>
                        <a:pt x="567073" y="373210"/>
                      </a:cubicBezTo>
                      <a:cubicBezTo>
                        <a:pt x="573448" y="379424"/>
                        <a:pt x="580293" y="385133"/>
                        <a:pt x="587550" y="390289"/>
                      </a:cubicBezTo>
                      <a:cubicBezTo>
                        <a:pt x="594471" y="395341"/>
                        <a:pt x="601694" y="399949"/>
                        <a:pt x="609077" y="404325"/>
                      </a:cubicBezTo>
                      <a:cubicBezTo>
                        <a:pt x="620349" y="410876"/>
                        <a:pt x="632106" y="416549"/>
                        <a:pt x="644249" y="421297"/>
                      </a:cubicBezTo>
                      <a:cubicBezTo>
                        <a:pt x="660441" y="427810"/>
                        <a:pt x="677090" y="433128"/>
                        <a:pt x="694062" y="437202"/>
                      </a:cubicBezTo>
                      <a:cubicBezTo>
                        <a:pt x="704363" y="439657"/>
                        <a:pt x="714681" y="442148"/>
                        <a:pt x="725106" y="444087"/>
                      </a:cubicBezTo>
                      <a:cubicBezTo>
                        <a:pt x="732312" y="445439"/>
                        <a:pt x="739517" y="446898"/>
                        <a:pt x="746846" y="447645"/>
                      </a:cubicBezTo>
                      <a:cubicBezTo>
                        <a:pt x="755155" y="448570"/>
                        <a:pt x="763392" y="450171"/>
                        <a:pt x="771664" y="451328"/>
                      </a:cubicBezTo>
                      <a:cubicBezTo>
                        <a:pt x="776076" y="451933"/>
                        <a:pt x="780560" y="452164"/>
                        <a:pt x="784936" y="452644"/>
                      </a:cubicBezTo>
                      <a:cubicBezTo>
                        <a:pt x="790024" y="453178"/>
                        <a:pt x="795112" y="453836"/>
                        <a:pt x="800200" y="454423"/>
                      </a:cubicBezTo>
                      <a:cubicBezTo>
                        <a:pt x="801552" y="454566"/>
                        <a:pt x="802922" y="454655"/>
                        <a:pt x="804292" y="454672"/>
                      </a:cubicBezTo>
                      <a:cubicBezTo>
                        <a:pt x="806689" y="454575"/>
                        <a:pt x="809085" y="454827"/>
                        <a:pt x="811408" y="455420"/>
                      </a:cubicBezTo>
                      <a:cubicBezTo>
                        <a:pt x="811734" y="455535"/>
                        <a:pt x="812077" y="455589"/>
                        <a:pt x="812422" y="455580"/>
                      </a:cubicBezTo>
                      <a:cubicBezTo>
                        <a:pt x="818453" y="455242"/>
                        <a:pt x="824342" y="456683"/>
                        <a:pt x="830337" y="456754"/>
                      </a:cubicBezTo>
                      <a:cubicBezTo>
                        <a:pt x="833424" y="456581"/>
                        <a:pt x="836520" y="456838"/>
                        <a:pt x="839535" y="457519"/>
                      </a:cubicBezTo>
                      <a:cubicBezTo>
                        <a:pt x="840031" y="457667"/>
                        <a:pt x="840549" y="457727"/>
                        <a:pt x="841065" y="457697"/>
                      </a:cubicBezTo>
                      <a:cubicBezTo>
                        <a:pt x="851010" y="457305"/>
                        <a:pt x="860866" y="459280"/>
                        <a:pt x="870829" y="458871"/>
                      </a:cubicBezTo>
                      <a:cubicBezTo>
                        <a:pt x="873739" y="458656"/>
                        <a:pt x="876666" y="458876"/>
                        <a:pt x="879510" y="459529"/>
                      </a:cubicBezTo>
                      <a:cubicBezTo>
                        <a:pt x="880859" y="459773"/>
                        <a:pt x="882232" y="459857"/>
                        <a:pt x="883602" y="459778"/>
                      </a:cubicBezTo>
                      <a:cubicBezTo>
                        <a:pt x="889082" y="459778"/>
                        <a:pt x="894579" y="459778"/>
                        <a:pt x="900059" y="459885"/>
                      </a:cubicBezTo>
                      <a:cubicBezTo>
                        <a:pt x="904513" y="459778"/>
                        <a:pt x="908970" y="460029"/>
                        <a:pt x="913384" y="460632"/>
                      </a:cubicBezTo>
                      <a:cubicBezTo>
                        <a:pt x="916621" y="460979"/>
                        <a:pt x="919883" y="461052"/>
                        <a:pt x="923133" y="460846"/>
                      </a:cubicBezTo>
                      <a:cubicBezTo>
                        <a:pt x="928970" y="460760"/>
                        <a:pt x="934807" y="460986"/>
                        <a:pt x="940621" y="461522"/>
                      </a:cubicBezTo>
                      <a:cubicBezTo>
                        <a:pt x="939589" y="461629"/>
                        <a:pt x="938575" y="461789"/>
                        <a:pt x="937561" y="461806"/>
                      </a:cubicBezTo>
                      <a:lnTo>
                        <a:pt x="906694" y="461949"/>
                      </a:lnTo>
                      <a:cubicBezTo>
                        <a:pt x="904636" y="461913"/>
                        <a:pt x="902578" y="462093"/>
                        <a:pt x="900557" y="462482"/>
                      </a:cubicBezTo>
                      <a:cubicBezTo>
                        <a:pt x="899043" y="462762"/>
                        <a:pt x="897506" y="462881"/>
                        <a:pt x="895967" y="462838"/>
                      </a:cubicBezTo>
                      <a:cubicBezTo>
                        <a:pt x="890985" y="462838"/>
                        <a:pt x="886022" y="462838"/>
                        <a:pt x="881040" y="462945"/>
                      </a:cubicBezTo>
                      <a:cubicBezTo>
                        <a:pt x="877618" y="462927"/>
                        <a:pt x="874200" y="463160"/>
                        <a:pt x="870811" y="463639"/>
                      </a:cubicBezTo>
                      <a:cubicBezTo>
                        <a:pt x="867400" y="463968"/>
                        <a:pt x="863970" y="464076"/>
                        <a:pt x="860546" y="463959"/>
                      </a:cubicBezTo>
                      <a:cubicBezTo>
                        <a:pt x="857119" y="463838"/>
                        <a:pt x="853691" y="464082"/>
                        <a:pt x="850316" y="464688"/>
                      </a:cubicBezTo>
                      <a:cubicBezTo>
                        <a:pt x="848450" y="464966"/>
                        <a:pt x="846561" y="465055"/>
                        <a:pt x="844677" y="464955"/>
                      </a:cubicBezTo>
                      <a:cubicBezTo>
                        <a:pt x="840565" y="464795"/>
                        <a:pt x="836450" y="465082"/>
                        <a:pt x="832401" y="465809"/>
                      </a:cubicBezTo>
                      <a:cubicBezTo>
                        <a:pt x="830876" y="466035"/>
                        <a:pt x="829332" y="466101"/>
                        <a:pt x="827793" y="466005"/>
                      </a:cubicBezTo>
                      <a:cubicBezTo>
                        <a:pt x="824707" y="465829"/>
                        <a:pt x="821609" y="466092"/>
                        <a:pt x="818596" y="466788"/>
                      </a:cubicBezTo>
                      <a:cubicBezTo>
                        <a:pt x="818101" y="466944"/>
                        <a:pt x="817582" y="467005"/>
                        <a:pt x="817066" y="466966"/>
                      </a:cubicBezTo>
                      <a:cubicBezTo>
                        <a:pt x="811391" y="466539"/>
                        <a:pt x="805787" y="467695"/>
                        <a:pt x="800200" y="468264"/>
                      </a:cubicBezTo>
                      <a:cubicBezTo>
                        <a:pt x="795290" y="468762"/>
                        <a:pt x="790327" y="469065"/>
                        <a:pt x="785416" y="469777"/>
                      </a:cubicBezTo>
                      <a:cubicBezTo>
                        <a:pt x="781378" y="470364"/>
                        <a:pt x="777286" y="470862"/>
                        <a:pt x="773194" y="471182"/>
                      </a:cubicBezTo>
                      <a:cubicBezTo>
                        <a:pt x="769458" y="471484"/>
                        <a:pt x="765722" y="471965"/>
                        <a:pt x="762004" y="472481"/>
                      </a:cubicBezTo>
                      <a:cubicBezTo>
                        <a:pt x="758624" y="472943"/>
                        <a:pt x="755279" y="473762"/>
                        <a:pt x="751881" y="474117"/>
                      </a:cubicBezTo>
                      <a:cubicBezTo>
                        <a:pt x="742541" y="475149"/>
                        <a:pt x="733308" y="476928"/>
                        <a:pt x="724075" y="478654"/>
                      </a:cubicBezTo>
                      <a:cubicBezTo>
                        <a:pt x="712315" y="480860"/>
                        <a:pt x="700609" y="483493"/>
                        <a:pt x="689063" y="486606"/>
                      </a:cubicBezTo>
                      <a:cubicBezTo>
                        <a:pt x="671320" y="491214"/>
                        <a:pt x="653939" y="497119"/>
                        <a:pt x="637061" y="504272"/>
                      </a:cubicBezTo>
                      <a:cubicBezTo>
                        <a:pt x="621276" y="510972"/>
                        <a:pt x="606203" y="519240"/>
                        <a:pt x="592069" y="528948"/>
                      </a:cubicBezTo>
                      <a:cubicBezTo>
                        <a:pt x="583147" y="535061"/>
                        <a:pt x="574784" y="541947"/>
                        <a:pt x="567073" y="549531"/>
                      </a:cubicBezTo>
                      <a:cubicBezTo>
                        <a:pt x="564778" y="551844"/>
                        <a:pt x="562483" y="554157"/>
                        <a:pt x="560153" y="556434"/>
                      </a:cubicBezTo>
                      <a:cubicBezTo>
                        <a:pt x="553214" y="563307"/>
                        <a:pt x="546908" y="570791"/>
                        <a:pt x="541312" y="578797"/>
                      </a:cubicBezTo>
                      <a:cubicBezTo>
                        <a:pt x="533346" y="589752"/>
                        <a:pt x="526335" y="601369"/>
                        <a:pt x="520355" y="613524"/>
                      </a:cubicBezTo>
                      <a:cubicBezTo>
                        <a:pt x="515516" y="623558"/>
                        <a:pt x="511181" y="633805"/>
                        <a:pt x="507350" y="644266"/>
                      </a:cubicBezTo>
                      <a:cubicBezTo>
                        <a:pt x="501720" y="659893"/>
                        <a:pt x="497032" y="675844"/>
                        <a:pt x="493314" y="692034"/>
                      </a:cubicBezTo>
                      <a:cubicBezTo>
                        <a:pt x="491143" y="701356"/>
                        <a:pt x="489275" y="710749"/>
                        <a:pt x="487514" y="720143"/>
                      </a:cubicBezTo>
                      <a:cubicBezTo>
                        <a:pt x="485753" y="729536"/>
                        <a:pt x="484383" y="738663"/>
                        <a:pt x="483137" y="747985"/>
                      </a:cubicBezTo>
                      <a:cubicBezTo>
                        <a:pt x="482088" y="755937"/>
                        <a:pt x="481163" y="763996"/>
                        <a:pt x="479971" y="771860"/>
                      </a:cubicBezTo>
                      <a:cubicBezTo>
                        <a:pt x="479259" y="776592"/>
                        <a:pt x="479811" y="781467"/>
                        <a:pt x="478281" y="786092"/>
                      </a:cubicBezTo>
                      <a:cubicBezTo>
                        <a:pt x="478241" y="791568"/>
                        <a:pt x="477788" y="797033"/>
                        <a:pt x="476929" y="802442"/>
                      </a:cubicBezTo>
                      <a:cubicBezTo>
                        <a:pt x="476253" y="809077"/>
                        <a:pt x="476733" y="815802"/>
                        <a:pt x="475310" y="822367"/>
                      </a:cubicBezTo>
                      <a:cubicBezTo>
                        <a:pt x="475233" y="822700"/>
                        <a:pt x="475192" y="823039"/>
                        <a:pt x="475185" y="823381"/>
                      </a:cubicBezTo>
                      <a:cubicBezTo>
                        <a:pt x="475452" y="830497"/>
                        <a:pt x="474349" y="837400"/>
                        <a:pt x="474064" y="844392"/>
                      </a:cubicBezTo>
                      <a:cubicBezTo>
                        <a:pt x="474128" y="849362"/>
                        <a:pt x="473856" y="854331"/>
                        <a:pt x="473246" y="859264"/>
                      </a:cubicBezTo>
                      <a:cubicBezTo>
                        <a:pt x="472927" y="862504"/>
                        <a:pt x="472851" y="865763"/>
                        <a:pt x="473015" y="869014"/>
                      </a:cubicBezTo>
                      <a:cubicBezTo>
                        <a:pt x="472872" y="874351"/>
                        <a:pt x="473370" y="879688"/>
                        <a:pt x="472178" y="884883"/>
                      </a:cubicBezTo>
                      <a:cubicBezTo>
                        <a:pt x="471988" y="886244"/>
                        <a:pt x="471940" y="887621"/>
                        <a:pt x="472036" y="888992"/>
                      </a:cubicBezTo>
                      <a:cubicBezTo>
                        <a:pt x="472036" y="898089"/>
                        <a:pt x="471995" y="907180"/>
                        <a:pt x="471912" y="916265"/>
                      </a:cubicBezTo>
                      <a:cubicBezTo>
                        <a:pt x="471947" y="917955"/>
                        <a:pt x="471965" y="919663"/>
                        <a:pt x="471965" y="92137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77" name="图形 136"/>
                <p:cNvSpPr/>
                <p:nvPr/>
              </p:nvSpPr>
              <p:spPr>
                <a:xfrm rot="1396695">
                  <a:off x="3848861" y="3971831"/>
                  <a:ext cx="198512" cy="194384"/>
                </a:xfrm>
                <a:custGeom>
                  <a:avLst/>
                  <a:gdLst>
                    <a:gd name="connsiteX0" fmla="*/ 471965 w 941119"/>
                    <a:gd name="connsiteY0" fmla="*/ 921371 h 921549"/>
                    <a:gd name="connsiteX1" fmla="*/ 470026 w 941119"/>
                    <a:gd name="connsiteY1" fmla="*/ 907245 h 921549"/>
                    <a:gd name="connsiteX2" fmla="*/ 470026 w 941119"/>
                    <a:gd name="connsiteY2" fmla="*/ 886680 h 921549"/>
                    <a:gd name="connsiteX3" fmla="*/ 469296 w 941119"/>
                    <a:gd name="connsiteY3" fmla="*/ 873871 h 921549"/>
                    <a:gd name="connsiteX4" fmla="*/ 469012 w 941119"/>
                    <a:gd name="connsiteY4" fmla="*/ 862574 h 921549"/>
                    <a:gd name="connsiteX5" fmla="*/ 468211 w 941119"/>
                    <a:gd name="connsiteY5" fmla="*/ 849266 h 921549"/>
                    <a:gd name="connsiteX6" fmla="*/ 468016 w 941119"/>
                    <a:gd name="connsiteY6" fmla="*/ 845157 h 921549"/>
                    <a:gd name="connsiteX7" fmla="*/ 467144 w 941119"/>
                    <a:gd name="connsiteY7" fmla="*/ 830301 h 921549"/>
                    <a:gd name="connsiteX8" fmla="*/ 466966 w 941119"/>
                    <a:gd name="connsiteY8" fmla="*/ 824662 h 921549"/>
                    <a:gd name="connsiteX9" fmla="*/ 466201 w 941119"/>
                    <a:gd name="connsiteY9" fmla="*/ 815980 h 921549"/>
                    <a:gd name="connsiteX10" fmla="*/ 466041 w 941119"/>
                    <a:gd name="connsiteY10" fmla="*/ 814468 h 921549"/>
                    <a:gd name="connsiteX11" fmla="*/ 464813 w 941119"/>
                    <a:gd name="connsiteY11" fmla="*/ 796037 h 921549"/>
                    <a:gd name="connsiteX12" fmla="*/ 463176 w 941119"/>
                    <a:gd name="connsiteY12" fmla="*/ 781271 h 921549"/>
                    <a:gd name="connsiteX13" fmla="*/ 462892 w 941119"/>
                    <a:gd name="connsiteY13" fmla="*/ 778727 h 921549"/>
                    <a:gd name="connsiteX14" fmla="*/ 461113 w 941119"/>
                    <a:gd name="connsiteY14" fmla="*/ 762431 h 921549"/>
                    <a:gd name="connsiteX15" fmla="*/ 459992 w 941119"/>
                    <a:gd name="connsiteY15" fmla="*/ 753286 h 921549"/>
                    <a:gd name="connsiteX16" fmla="*/ 454904 w 941119"/>
                    <a:gd name="connsiteY16" fmla="*/ 720890 h 921549"/>
                    <a:gd name="connsiteX17" fmla="*/ 445137 w 941119"/>
                    <a:gd name="connsiteY17" fmla="*/ 676307 h 921549"/>
                    <a:gd name="connsiteX18" fmla="*/ 427524 w 941119"/>
                    <a:gd name="connsiteY18" fmla="*/ 625888 h 921549"/>
                    <a:gd name="connsiteX19" fmla="*/ 401924 w 941119"/>
                    <a:gd name="connsiteY19" fmla="*/ 580256 h 921549"/>
                    <a:gd name="connsiteX20" fmla="*/ 385378 w 941119"/>
                    <a:gd name="connsiteY20" fmla="*/ 559992 h 921549"/>
                    <a:gd name="connsiteX21" fmla="*/ 382372 w 941119"/>
                    <a:gd name="connsiteY21" fmla="*/ 556434 h 921549"/>
                    <a:gd name="connsiteX22" fmla="*/ 376554 w 941119"/>
                    <a:gd name="connsiteY22" fmla="*/ 550635 h 921549"/>
                    <a:gd name="connsiteX23" fmla="*/ 374170 w 941119"/>
                    <a:gd name="connsiteY23" fmla="*/ 548695 h 921549"/>
                    <a:gd name="connsiteX24" fmla="*/ 359404 w 941119"/>
                    <a:gd name="connsiteY24" fmla="*/ 535940 h 921549"/>
                    <a:gd name="connsiteX25" fmla="*/ 336526 w 941119"/>
                    <a:gd name="connsiteY25" fmla="*/ 520302 h 921549"/>
                    <a:gd name="connsiteX26" fmla="*/ 281909 w 941119"/>
                    <a:gd name="connsiteY26" fmla="*/ 495395 h 921549"/>
                    <a:gd name="connsiteX27" fmla="*/ 237966 w 941119"/>
                    <a:gd name="connsiteY27" fmla="*/ 482942 h 921549"/>
                    <a:gd name="connsiteX28" fmla="*/ 203239 w 941119"/>
                    <a:gd name="connsiteY28" fmla="*/ 476199 h 921549"/>
                    <a:gd name="connsiteX29" fmla="*/ 171839 w 941119"/>
                    <a:gd name="connsiteY29" fmla="*/ 471449 h 921549"/>
                    <a:gd name="connsiteX30" fmla="*/ 158585 w 941119"/>
                    <a:gd name="connsiteY30" fmla="*/ 470043 h 921549"/>
                    <a:gd name="connsiteX31" fmla="*/ 145349 w 941119"/>
                    <a:gd name="connsiteY31" fmla="*/ 468496 h 921549"/>
                    <a:gd name="connsiteX32" fmla="*/ 142306 w 941119"/>
                    <a:gd name="connsiteY32" fmla="*/ 468140 h 921549"/>
                    <a:gd name="connsiteX33" fmla="*/ 132611 w 941119"/>
                    <a:gd name="connsiteY33" fmla="*/ 467339 h 921549"/>
                    <a:gd name="connsiteX34" fmla="*/ 114180 w 941119"/>
                    <a:gd name="connsiteY34" fmla="*/ 466023 h 921549"/>
                    <a:gd name="connsiteX35" fmla="*/ 107063 w 941119"/>
                    <a:gd name="connsiteY35" fmla="*/ 465364 h 921549"/>
                    <a:gd name="connsiteX36" fmla="*/ 105533 w 941119"/>
                    <a:gd name="connsiteY36" fmla="*/ 465133 h 921549"/>
                    <a:gd name="connsiteX37" fmla="*/ 82975 w 941119"/>
                    <a:gd name="connsiteY37" fmla="*/ 463977 h 921549"/>
                    <a:gd name="connsiteX38" fmla="*/ 67604 w 941119"/>
                    <a:gd name="connsiteY38" fmla="*/ 463176 h 921549"/>
                    <a:gd name="connsiteX39" fmla="*/ 58887 w 941119"/>
                    <a:gd name="connsiteY39" fmla="*/ 462963 h 921549"/>
                    <a:gd name="connsiteX40" fmla="*/ 38374 w 941119"/>
                    <a:gd name="connsiteY40" fmla="*/ 462073 h 921549"/>
                    <a:gd name="connsiteX41" fmla="*/ 34265 w 941119"/>
                    <a:gd name="connsiteY41" fmla="*/ 461984 h 921549"/>
                    <a:gd name="connsiteX42" fmla="*/ 4892 w 941119"/>
                    <a:gd name="connsiteY42" fmla="*/ 461931 h 921549"/>
                    <a:gd name="connsiteX43" fmla="*/ 1334 w 941119"/>
                    <a:gd name="connsiteY43" fmla="*/ 461344 h 921549"/>
                    <a:gd name="connsiteX44" fmla="*/ 4394 w 941119"/>
                    <a:gd name="connsiteY44" fmla="*/ 461077 h 921549"/>
                    <a:gd name="connsiteX45" fmla="*/ 22416 w 941119"/>
                    <a:gd name="connsiteY45" fmla="*/ 460952 h 921549"/>
                    <a:gd name="connsiteX46" fmla="*/ 33090 w 941119"/>
                    <a:gd name="connsiteY46" fmla="*/ 460205 h 921549"/>
                    <a:gd name="connsiteX47" fmla="*/ 37200 w 941119"/>
                    <a:gd name="connsiteY47" fmla="*/ 460027 h 921549"/>
                    <a:gd name="connsiteX48" fmla="*/ 54688 w 941119"/>
                    <a:gd name="connsiteY48" fmla="*/ 460027 h 921549"/>
                    <a:gd name="connsiteX49" fmla="*/ 64918 w 941119"/>
                    <a:gd name="connsiteY49" fmla="*/ 459334 h 921549"/>
                    <a:gd name="connsiteX50" fmla="*/ 74151 w 941119"/>
                    <a:gd name="connsiteY50" fmla="*/ 459031 h 921549"/>
                    <a:gd name="connsiteX51" fmla="*/ 87992 w 941119"/>
                    <a:gd name="connsiteY51" fmla="*/ 458195 h 921549"/>
                    <a:gd name="connsiteX52" fmla="*/ 93116 w 941119"/>
                    <a:gd name="connsiteY52" fmla="*/ 457999 h 921549"/>
                    <a:gd name="connsiteX53" fmla="*/ 105391 w 941119"/>
                    <a:gd name="connsiteY53" fmla="*/ 457163 h 921549"/>
                    <a:gd name="connsiteX54" fmla="*/ 109501 w 941119"/>
                    <a:gd name="connsiteY54" fmla="*/ 456985 h 921549"/>
                    <a:gd name="connsiteX55" fmla="*/ 120744 w 941119"/>
                    <a:gd name="connsiteY55" fmla="*/ 456131 h 921549"/>
                    <a:gd name="connsiteX56" fmla="*/ 124302 w 941119"/>
                    <a:gd name="connsiteY56" fmla="*/ 455953 h 921549"/>
                    <a:gd name="connsiteX57" fmla="*/ 132468 w 941119"/>
                    <a:gd name="connsiteY57" fmla="*/ 455171 h 921549"/>
                    <a:gd name="connsiteX58" fmla="*/ 133998 w 941119"/>
                    <a:gd name="connsiteY58" fmla="*/ 454993 h 921549"/>
                    <a:gd name="connsiteX59" fmla="*/ 149850 w 941119"/>
                    <a:gd name="connsiteY59" fmla="*/ 453747 h 921549"/>
                    <a:gd name="connsiteX60" fmla="*/ 163050 w 941119"/>
                    <a:gd name="connsiteY60" fmla="*/ 452128 h 921549"/>
                    <a:gd name="connsiteX61" fmla="*/ 174774 w 941119"/>
                    <a:gd name="connsiteY61" fmla="*/ 450794 h 921549"/>
                    <a:gd name="connsiteX62" fmla="*/ 193543 w 941119"/>
                    <a:gd name="connsiteY62" fmla="*/ 448125 h 921549"/>
                    <a:gd name="connsiteX63" fmla="*/ 214251 w 941119"/>
                    <a:gd name="connsiteY63" fmla="*/ 444656 h 921549"/>
                    <a:gd name="connsiteX64" fmla="*/ 226367 w 941119"/>
                    <a:gd name="connsiteY64" fmla="*/ 442450 h 921549"/>
                    <a:gd name="connsiteX65" fmla="*/ 281357 w 941119"/>
                    <a:gd name="connsiteY65" fmla="*/ 427649 h 921549"/>
                    <a:gd name="connsiteX66" fmla="*/ 326634 w 941119"/>
                    <a:gd name="connsiteY66" fmla="*/ 408079 h 921549"/>
                    <a:gd name="connsiteX67" fmla="*/ 363425 w 941119"/>
                    <a:gd name="connsiteY67" fmla="*/ 383724 h 921549"/>
                    <a:gd name="connsiteX68" fmla="*/ 387834 w 941119"/>
                    <a:gd name="connsiteY68" fmla="*/ 360205 h 921549"/>
                    <a:gd name="connsiteX69" fmla="*/ 411708 w 941119"/>
                    <a:gd name="connsiteY69" fmla="*/ 327470 h 921549"/>
                    <a:gd name="connsiteX70" fmla="*/ 423681 w 941119"/>
                    <a:gd name="connsiteY70" fmla="*/ 305321 h 921549"/>
                    <a:gd name="connsiteX71" fmla="*/ 440138 w 941119"/>
                    <a:gd name="connsiteY71" fmla="*/ 262624 h 921549"/>
                    <a:gd name="connsiteX72" fmla="*/ 450527 w 941119"/>
                    <a:gd name="connsiteY72" fmla="*/ 222915 h 921549"/>
                    <a:gd name="connsiteX73" fmla="*/ 455082 w 941119"/>
                    <a:gd name="connsiteY73" fmla="*/ 200286 h 921549"/>
                    <a:gd name="connsiteX74" fmla="*/ 458640 w 941119"/>
                    <a:gd name="connsiteY74" fmla="*/ 177514 h 921549"/>
                    <a:gd name="connsiteX75" fmla="*/ 460419 w 941119"/>
                    <a:gd name="connsiteY75" fmla="*/ 166840 h 921549"/>
                    <a:gd name="connsiteX76" fmla="*/ 461415 w 941119"/>
                    <a:gd name="connsiteY76" fmla="*/ 158176 h 921549"/>
                    <a:gd name="connsiteX77" fmla="*/ 462803 w 941119"/>
                    <a:gd name="connsiteY77" fmla="*/ 144922 h 921549"/>
                    <a:gd name="connsiteX78" fmla="*/ 464422 w 941119"/>
                    <a:gd name="connsiteY78" fmla="*/ 130155 h 921549"/>
                    <a:gd name="connsiteX79" fmla="*/ 464689 w 941119"/>
                    <a:gd name="connsiteY79" fmla="*/ 128643 h 921549"/>
                    <a:gd name="connsiteX80" fmla="*/ 465881 w 941119"/>
                    <a:gd name="connsiteY80" fmla="*/ 110728 h 921549"/>
                    <a:gd name="connsiteX81" fmla="*/ 466557 w 941119"/>
                    <a:gd name="connsiteY81" fmla="*/ 104110 h 921549"/>
                    <a:gd name="connsiteX82" fmla="*/ 466788 w 941119"/>
                    <a:gd name="connsiteY82" fmla="*/ 102580 h 921549"/>
                    <a:gd name="connsiteX83" fmla="*/ 467944 w 941119"/>
                    <a:gd name="connsiteY83" fmla="*/ 80538 h 921549"/>
                    <a:gd name="connsiteX84" fmla="*/ 468674 w 941119"/>
                    <a:gd name="connsiteY84" fmla="*/ 69294 h 921549"/>
                    <a:gd name="connsiteX85" fmla="*/ 468958 w 941119"/>
                    <a:gd name="connsiteY85" fmla="*/ 61075 h 921549"/>
                    <a:gd name="connsiteX86" fmla="*/ 469795 w 941119"/>
                    <a:gd name="connsiteY86" fmla="*/ 45188 h 921549"/>
                    <a:gd name="connsiteX87" fmla="*/ 469919 w 941119"/>
                    <a:gd name="connsiteY87" fmla="*/ 41096 h 921549"/>
                    <a:gd name="connsiteX88" fmla="*/ 470026 w 941119"/>
                    <a:gd name="connsiteY88" fmla="*/ 10230 h 921549"/>
                    <a:gd name="connsiteX89" fmla="*/ 471947 w 941119"/>
                    <a:gd name="connsiteY89" fmla="*/ 1334 h 921549"/>
                    <a:gd name="connsiteX90" fmla="*/ 471947 w 941119"/>
                    <a:gd name="connsiteY90" fmla="*/ 5462 h 921549"/>
                    <a:gd name="connsiteX91" fmla="*/ 472054 w 941119"/>
                    <a:gd name="connsiteY91" fmla="*/ 28589 h 921549"/>
                    <a:gd name="connsiteX92" fmla="*/ 472783 w 941119"/>
                    <a:gd name="connsiteY92" fmla="*/ 40883 h 921549"/>
                    <a:gd name="connsiteX93" fmla="*/ 473068 w 941119"/>
                    <a:gd name="connsiteY93" fmla="*/ 51664 h 921549"/>
                    <a:gd name="connsiteX94" fmla="*/ 473904 w 941119"/>
                    <a:gd name="connsiteY94" fmla="*/ 68067 h 921549"/>
                    <a:gd name="connsiteX95" fmla="*/ 474100 w 941119"/>
                    <a:gd name="connsiteY95" fmla="*/ 75183 h 921549"/>
                    <a:gd name="connsiteX96" fmla="*/ 474900 w 941119"/>
                    <a:gd name="connsiteY96" fmla="*/ 86942 h 921549"/>
                    <a:gd name="connsiteX97" fmla="*/ 475096 w 941119"/>
                    <a:gd name="connsiteY97" fmla="*/ 90500 h 921549"/>
                    <a:gd name="connsiteX98" fmla="*/ 475986 w 941119"/>
                    <a:gd name="connsiteY98" fmla="*/ 103808 h 921549"/>
                    <a:gd name="connsiteX99" fmla="*/ 476146 w 941119"/>
                    <a:gd name="connsiteY99" fmla="*/ 108415 h 921549"/>
                    <a:gd name="connsiteX100" fmla="*/ 476893 w 941119"/>
                    <a:gd name="connsiteY100" fmla="*/ 116065 h 921549"/>
                    <a:gd name="connsiteX101" fmla="*/ 477071 w 941119"/>
                    <a:gd name="connsiteY101" fmla="*/ 117595 h 921549"/>
                    <a:gd name="connsiteX102" fmla="*/ 478316 w 941119"/>
                    <a:gd name="connsiteY102" fmla="*/ 134479 h 921549"/>
                    <a:gd name="connsiteX103" fmla="*/ 480095 w 941119"/>
                    <a:gd name="connsiteY103" fmla="*/ 149227 h 921549"/>
                    <a:gd name="connsiteX104" fmla="*/ 481163 w 941119"/>
                    <a:gd name="connsiteY104" fmla="*/ 159421 h 921549"/>
                    <a:gd name="connsiteX105" fmla="*/ 491339 w 941119"/>
                    <a:gd name="connsiteY105" fmla="*/ 221083 h 921549"/>
                    <a:gd name="connsiteX106" fmla="*/ 508204 w 941119"/>
                    <a:gd name="connsiteY106" fmla="*/ 280290 h 921549"/>
                    <a:gd name="connsiteX107" fmla="*/ 538448 w 941119"/>
                    <a:gd name="connsiteY107" fmla="*/ 339639 h 921549"/>
                    <a:gd name="connsiteX108" fmla="*/ 552556 w 941119"/>
                    <a:gd name="connsiteY108" fmla="*/ 357928 h 921549"/>
                    <a:gd name="connsiteX109" fmla="*/ 567073 w 941119"/>
                    <a:gd name="connsiteY109" fmla="*/ 373210 h 921549"/>
                    <a:gd name="connsiteX110" fmla="*/ 587550 w 941119"/>
                    <a:gd name="connsiteY110" fmla="*/ 390289 h 921549"/>
                    <a:gd name="connsiteX111" fmla="*/ 609077 w 941119"/>
                    <a:gd name="connsiteY111" fmla="*/ 404325 h 921549"/>
                    <a:gd name="connsiteX112" fmla="*/ 644249 w 941119"/>
                    <a:gd name="connsiteY112" fmla="*/ 421297 h 921549"/>
                    <a:gd name="connsiteX113" fmla="*/ 694062 w 941119"/>
                    <a:gd name="connsiteY113" fmla="*/ 437202 h 921549"/>
                    <a:gd name="connsiteX114" fmla="*/ 725106 w 941119"/>
                    <a:gd name="connsiteY114" fmla="*/ 444087 h 921549"/>
                    <a:gd name="connsiteX115" fmla="*/ 746846 w 941119"/>
                    <a:gd name="connsiteY115" fmla="*/ 447645 h 921549"/>
                    <a:gd name="connsiteX116" fmla="*/ 771664 w 941119"/>
                    <a:gd name="connsiteY116" fmla="*/ 451328 h 921549"/>
                    <a:gd name="connsiteX117" fmla="*/ 784936 w 941119"/>
                    <a:gd name="connsiteY117" fmla="*/ 452644 h 921549"/>
                    <a:gd name="connsiteX118" fmla="*/ 800200 w 941119"/>
                    <a:gd name="connsiteY118" fmla="*/ 454423 h 921549"/>
                    <a:gd name="connsiteX119" fmla="*/ 804292 w 941119"/>
                    <a:gd name="connsiteY119" fmla="*/ 454672 h 921549"/>
                    <a:gd name="connsiteX120" fmla="*/ 811408 w 941119"/>
                    <a:gd name="connsiteY120" fmla="*/ 455420 h 921549"/>
                    <a:gd name="connsiteX121" fmla="*/ 812422 w 941119"/>
                    <a:gd name="connsiteY121" fmla="*/ 455580 h 921549"/>
                    <a:gd name="connsiteX122" fmla="*/ 830337 w 941119"/>
                    <a:gd name="connsiteY122" fmla="*/ 456754 h 921549"/>
                    <a:gd name="connsiteX123" fmla="*/ 839535 w 941119"/>
                    <a:gd name="connsiteY123" fmla="*/ 457519 h 921549"/>
                    <a:gd name="connsiteX124" fmla="*/ 841065 w 941119"/>
                    <a:gd name="connsiteY124" fmla="*/ 457697 h 921549"/>
                    <a:gd name="connsiteX125" fmla="*/ 870829 w 941119"/>
                    <a:gd name="connsiteY125" fmla="*/ 458871 h 921549"/>
                    <a:gd name="connsiteX126" fmla="*/ 879510 w 941119"/>
                    <a:gd name="connsiteY126" fmla="*/ 459529 h 921549"/>
                    <a:gd name="connsiteX127" fmla="*/ 883602 w 941119"/>
                    <a:gd name="connsiteY127" fmla="*/ 459778 h 921549"/>
                    <a:gd name="connsiteX128" fmla="*/ 900059 w 941119"/>
                    <a:gd name="connsiteY128" fmla="*/ 459885 h 921549"/>
                    <a:gd name="connsiteX129" fmla="*/ 913384 w 941119"/>
                    <a:gd name="connsiteY129" fmla="*/ 460632 h 921549"/>
                    <a:gd name="connsiteX130" fmla="*/ 923133 w 941119"/>
                    <a:gd name="connsiteY130" fmla="*/ 460846 h 921549"/>
                    <a:gd name="connsiteX131" fmla="*/ 940621 w 941119"/>
                    <a:gd name="connsiteY131" fmla="*/ 461522 h 921549"/>
                    <a:gd name="connsiteX132" fmla="*/ 937561 w 941119"/>
                    <a:gd name="connsiteY132" fmla="*/ 461806 h 921549"/>
                    <a:gd name="connsiteX133" fmla="*/ 906694 w 941119"/>
                    <a:gd name="connsiteY133" fmla="*/ 461949 h 921549"/>
                    <a:gd name="connsiteX134" fmla="*/ 900557 w 941119"/>
                    <a:gd name="connsiteY134" fmla="*/ 462482 h 921549"/>
                    <a:gd name="connsiteX135" fmla="*/ 895967 w 941119"/>
                    <a:gd name="connsiteY135" fmla="*/ 462838 h 921549"/>
                    <a:gd name="connsiteX136" fmla="*/ 881040 w 941119"/>
                    <a:gd name="connsiteY136" fmla="*/ 462945 h 921549"/>
                    <a:gd name="connsiteX137" fmla="*/ 870811 w 941119"/>
                    <a:gd name="connsiteY137" fmla="*/ 463639 h 921549"/>
                    <a:gd name="connsiteX138" fmla="*/ 860546 w 941119"/>
                    <a:gd name="connsiteY138" fmla="*/ 463959 h 921549"/>
                    <a:gd name="connsiteX139" fmla="*/ 850316 w 941119"/>
                    <a:gd name="connsiteY139" fmla="*/ 464688 h 921549"/>
                    <a:gd name="connsiteX140" fmla="*/ 844677 w 941119"/>
                    <a:gd name="connsiteY140" fmla="*/ 464955 h 921549"/>
                    <a:gd name="connsiteX141" fmla="*/ 832401 w 941119"/>
                    <a:gd name="connsiteY141" fmla="*/ 465809 h 921549"/>
                    <a:gd name="connsiteX142" fmla="*/ 827793 w 941119"/>
                    <a:gd name="connsiteY142" fmla="*/ 466005 h 921549"/>
                    <a:gd name="connsiteX143" fmla="*/ 818596 w 941119"/>
                    <a:gd name="connsiteY143" fmla="*/ 466788 h 921549"/>
                    <a:gd name="connsiteX144" fmla="*/ 817066 w 941119"/>
                    <a:gd name="connsiteY144" fmla="*/ 466966 h 921549"/>
                    <a:gd name="connsiteX145" fmla="*/ 800200 w 941119"/>
                    <a:gd name="connsiteY145" fmla="*/ 468264 h 921549"/>
                    <a:gd name="connsiteX146" fmla="*/ 785416 w 941119"/>
                    <a:gd name="connsiteY146" fmla="*/ 469777 h 921549"/>
                    <a:gd name="connsiteX147" fmla="*/ 773194 w 941119"/>
                    <a:gd name="connsiteY147" fmla="*/ 471182 h 921549"/>
                    <a:gd name="connsiteX148" fmla="*/ 762004 w 941119"/>
                    <a:gd name="connsiteY148" fmla="*/ 472481 h 921549"/>
                    <a:gd name="connsiteX149" fmla="*/ 751881 w 941119"/>
                    <a:gd name="connsiteY149" fmla="*/ 474117 h 921549"/>
                    <a:gd name="connsiteX150" fmla="*/ 724075 w 941119"/>
                    <a:gd name="connsiteY150" fmla="*/ 478654 h 921549"/>
                    <a:gd name="connsiteX151" fmla="*/ 689063 w 941119"/>
                    <a:gd name="connsiteY151" fmla="*/ 486606 h 921549"/>
                    <a:gd name="connsiteX152" fmla="*/ 637061 w 941119"/>
                    <a:gd name="connsiteY152" fmla="*/ 504272 h 921549"/>
                    <a:gd name="connsiteX153" fmla="*/ 592069 w 941119"/>
                    <a:gd name="connsiteY153" fmla="*/ 528948 h 921549"/>
                    <a:gd name="connsiteX154" fmla="*/ 567073 w 941119"/>
                    <a:gd name="connsiteY154" fmla="*/ 549531 h 921549"/>
                    <a:gd name="connsiteX155" fmla="*/ 560153 w 941119"/>
                    <a:gd name="connsiteY155" fmla="*/ 556434 h 921549"/>
                    <a:gd name="connsiteX156" fmla="*/ 541312 w 941119"/>
                    <a:gd name="connsiteY156" fmla="*/ 578797 h 921549"/>
                    <a:gd name="connsiteX157" fmla="*/ 520355 w 941119"/>
                    <a:gd name="connsiteY157" fmla="*/ 613524 h 921549"/>
                    <a:gd name="connsiteX158" fmla="*/ 507350 w 941119"/>
                    <a:gd name="connsiteY158" fmla="*/ 644266 h 921549"/>
                    <a:gd name="connsiteX159" fmla="*/ 493314 w 941119"/>
                    <a:gd name="connsiteY159" fmla="*/ 692034 h 921549"/>
                    <a:gd name="connsiteX160" fmla="*/ 487514 w 941119"/>
                    <a:gd name="connsiteY160" fmla="*/ 720143 h 921549"/>
                    <a:gd name="connsiteX161" fmla="*/ 483137 w 941119"/>
                    <a:gd name="connsiteY161" fmla="*/ 747985 h 921549"/>
                    <a:gd name="connsiteX162" fmla="*/ 479971 w 941119"/>
                    <a:gd name="connsiteY162" fmla="*/ 771860 h 921549"/>
                    <a:gd name="connsiteX163" fmla="*/ 478281 w 941119"/>
                    <a:gd name="connsiteY163" fmla="*/ 786092 h 921549"/>
                    <a:gd name="connsiteX164" fmla="*/ 476929 w 941119"/>
                    <a:gd name="connsiteY164" fmla="*/ 802442 h 921549"/>
                    <a:gd name="connsiteX165" fmla="*/ 475310 w 941119"/>
                    <a:gd name="connsiteY165" fmla="*/ 822367 h 921549"/>
                    <a:gd name="connsiteX166" fmla="*/ 475185 w 941119"/>
                    <a:gd name="connsiteY166" fmla="*/ 823381 h 921549"/>
                    <a:gd name="connsiteX167" fmla="*/ 474064 w 941119"/>
                    <a:gd name="connsiteY167" fmla="*/ 844392 h 921549"/>
                    <a:gd name="connsiteX168" fmla="*/ 473246 w 941119"/>
                    <a:gd name="connsiteY168" fmla="*/ 859264 h 921549"/>
                    <a:gd name="connsiteX169" fmla="*/ 473015 w 941119"/>
                    <a:gd name="connsiteY169" fmla="*/ 869014 h 921549"/>
                    <a:gd name="connsiteX170" fmla="*/ 472178 w 941119"/>
                    <a:gd name="connsiteY170" fmla="*/ 884883 h 921549"/>
                    <a:gd name="connsiteX171" fmla="*/ 472036 w 941119"/>
                    <a:gd name="connsiteY171" fmla="*/ 888992 h 921549"/>
                    <a:gd name="connsiteX172" fmla="*/ 471912 w 941119"/>
                    <a:gd name="connsiteY172" fmla="*/ 916265 h 921549"/>
                    <a:gd name="connsiteX173" fmla="*/ 471965 w 941119"/>
                    <a:gd name="connsiteY173" fmla="*/ 921371 h 9215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</a:cxnLst>
                  <a:rect l="l" t="t" r="r" b="b"/>
                  <a:pathLst>
                    <a:path w="941119" h="921549">
                      <a:moveTo>
                        <a:pt x="471965" y="921371"/>
                      </a:moveTo>
                      <a:cubicBezTo>
                        <a:pt x="470378" y="916840"/>
                        <a:pt x="469718" y="912036"/>
                        <a:pt x="470026" y="907245"/>
                      </a:cubicBezTo>
                      <a:cubicBezTo>
                        <a:pt x="470026" y="900396"/>
                        <a:pt x="470026" y="893529"/>
                        <a:pt x="470026" y="886680"/>
                      </a:cubicBezTo>
                      <a:cubicBezTo>
                        <a:pt x="470102" y="882398"/>
                        <a:pt x="469859" y="878115"/>
                        <a:pt x="469296" y="873871"/>
                      </a:cubicBezTo>
                      <a:cubicBezTo>
                        <a:pt x="468951" y="870115"/>
                        <a:pt x="468857" y="866342"/>
                        <a:pt x="469012" y="862574"/>
                      </a:cubicBezTo>
                      <a:cubicBezTo>
                        <a:pt x="469012" y="858126"/>
                        <a:pt x="469279" y="853678"/>
                        <a:pt x="468211" y="849266"/>
                      </a:cubicBezTo>
                      <a:cubicBezTo>
                        <a:pt x="468003" y="847907"/>
                        <a:pt x="467937" y="846530"/>
                        <a:pt x="468016" y="845157"/>
                      </a:cubicBezTo>
                      <a:cubicBezTo>
                        <a:pt x="467891" y="840211"/>
                        <a:pt x="468229" y="835229"/>
                        <a:pt x="467144" y="830301"/>
                      </a:cubicBezTo>
                      <a:cubicBezTo>
                        <a:pt x="466896" y="828432"/>
                        <a:pt x="466838" y="826542"/>
                        <a:pt x="466966" y="824662"/>
                      </a:cubicBezTo>
                      <a:cubicBezTo>
                        <a:pt x="467130" y="821746"/>
                        <a:pt x="466872" y="818823"/>
                        <a:pt x="466201" y="815980"/>
                      </a:cubicBezTo>
                      <a:cubicBezTo>
                        <a:pt x="466059" y="815489"/>
                        <a:pt x="466005" y="814977"/>
                        <a:pt x="466041" y="814468"/>
                      </a:cubicBezTo>
                      <a:cubicBezTo>
                        <a:pt x="466414" y="808277"/>
                        <a:pt x="465027" y="802192"/>
                        <a:pt x="464813" y="796037"/>
                      </a:cubicBezTo>
                      <a:cubicBezTo>
                        <a:pt x="464635" y="791091"/>
                        <a:pt x="463746" y="786199"/>
                        <a:pt x="463176" y="781271"/>
                      </a:cubicBezTo>
                      <a:cubicBezTo>
                        <a:pt x="463038" y="780428"/>
                        <a:pt x="462943" y="779579"/>
                        <a:pt x="462892" y="778727"/>
                      </a:cubicBezTo>
                      <a:cubicBezTo>
                        <a:pt x="462629" y="773263"/>
                        <a:pt x="462034" y="767821"/>
                        <a:pt x="461113" y="762431"/>
                      </a:cubicBezTo>
                      <a:cubicBezTo>
                        <a:pt x="460686" y="759388"/>
                        <a:pt x="460401" y="756329"/>
                        <a:pt x="459992" y="753286"/>
                      </a:cubicBezTo>
                      <a:cubicBezTo>
                        <a:pt x="458498" y="742452"/>
                        <a:pt x="456754" y="731671"/>
                        <a:pt x="454904" y="720890"/>
                      </a:cubicBezTo>
                      <a:cubicBezTo>
                        <a:pt x="452420" y="705871"/>
                        <a:pt x="449159" y="690989"/>
                        <a:pt x="445137" y="676307"/>
                      </a:cubicBezTo>
                      <a:cubicBezTo>
                        <a:pt x="440458" y="659107"/>
                        <a:pt x="434573" y="642259"/>
                        <a:pt x="427524" y="625888"/>
                      </a:cubicBezTo>
                      <a:cubicBezTo>
                        <a:pt x="420559" y="609848"/>
                        <a:pt x="411982" y="594559"/>
                        <a:pt x="401924" y="580256"/>
                      </a:cubicBezTo>
                      <a:cubicBezTo>
                        <a:pt x="396960" y="573068"/>
                        <a:pt x="391427" y="566292"/>
                        <a:pt x="385378" y="559992"/>
                      </a:cubicBezTo>
                      <a:cubicBezTo>
                        <a:pt x="384293" y="558889"/>
                        <a:pt x="383333" y="557680"/>
                        <a:pt x="382372" y="556434"/>
                      </a:cubicBezTo>
                      <a:cubicBezTo>
                        <a:pt x="380666" y="554280"/>
                        <a:pt x="378714" y="552333"/>
                        <a:pt x="376554" y="550635"/>
                      </a:cubicBezTo>
                      <a:cubicBezTo>
                        <a:pt x="375722" y="550037"/>
                        <a:pt x="374925" y="549389"/>
                        <a:pt x="374170" y="548695"/>
                      </a:cubicBezTo>
                      <a:cubicBezTo>
                        <a:pt x="369525" y="544134"/>
                        <a:pt x="364594" y="539873"/>
                        <a:pt x="359404" y="535940"/>
                      </a:cubicBezTo>
                      <a:cubicBezTo>
                        <a:pt x="352144" y="530209"/>
                        <a:pt x="344501" y="524984"/>
                        <a:pt x="336526" y="520302"/>
                      </a:cubicBezTo>
                      <a:cubicBezTo>
                        <a:pt x="319182" y="510227"/>
                        <a:pt x="300888" y="501885"/>
                        <a:pt x="281909" y="495395"/>
                      </a:cubicBezTo>
                      <a:cubicBezTo>
                        <a:pt x="267490" y="490476"/>
                        <a:pt x="252821" y="486320"/>
                        <a:pt x="237966" y="482942"/>
                      </a:cubicBezTo>
                      <a:cubicBezTo>
                        <a:pt x="226473" y="480291"/>
                        <a:pt x="214927" y="477853"/>
                        <a:pt x="203239" y="476199"/>
                      </a:cubicBezTo>
                      <a:cubicBezTo>
                        <a:pt x="192760" y="474722"/>
                        <a:pt x="182335" y="472641"/>
                        <a:pt x="171839" y="471449"/>
                      </a:cubicBezTo>
                      <a:cubicBezTo>
                        <a:pt x="167444" y="470933"/>
                        <a:pt x="162943" y="470239"/>
                        <a:pt x="158585" y="470043"/>
                      </a:cubicBezTo>
                      <a:cubicBezTo>
                        <a:pt x="154226" y="469848"/>
                        <a:pt x="149690" y="469047"/>
                        <a:pt x="145349" y="468496"/>
                      </a:cubicBezTo>
                      <a:cubicBezTo>
                        <a:pt x="144341" y="468325"/>
                        <a:pt x="143326" y="468206"/>
                        <a:pt x="142306" y="468140"/>
                      </a:cubicBezTo>
                      <a:cubicBezTo>
                        <a:pt x="139033" y="468140"/>
                        <a:pt x="135795" y="467410"/>
                        <a:pt x="132611" y="467339"/>
                      </a:cubicBezTo>
                      <a:cubicBezTo>
                        <a:pt x="126420" y="467197"/>
                        <a:pt x="120353" y="465863"/>
                        <a:pt x="114180" y="466023"/>
                      </a:cubicBezTo>
                      <a:cubicBezTo>
                        <a:pt x="111788" y="466194"/>
                        <a:pt x="109383" y="465971"/>
                        <a:pt x="107063" y="465364"/>
                      </a:cubicBezTo>
                      <a:cubicBezTo>
                        <a:pt x="106570" y="465201"/>
                        <a:pt x="106053" y="465123"/>
                        <a:pt x="105533" y="465133"/>
                      </a:cubicBezTo>
                      <a:cubicBezTo>
                        <a:pt x="97972" y="465489"/>
                        <a:pt x="90518" y="464101"/>
                        <a:pt x="82975" y="463977"/>
                      </a:cubicBezTo>
                      <a:cubicBezTo>
                        <a:pt x="77838" y="464155"/>
                        <a:pt x="72695" y="463886"/>
                        <a:pt x="67604" y="463176"/>
                      </a:cubicBezTo>
                      <a:cubicBezTo>
                        <a:pt x="64708" y="462883"/>
                        <a:pt x="61794" y="462812"/>
                        <a:pt x="58887" y="462963"/>
                      </a:cubicBezTo>
                      <a:cubicBezTo>
                        <a:pt x="52037" y="462767"/>
                        <a:pt x="45170" y="463425"/>
                        <a:pt x="38374" y="462073"/>
                      </a:cubicBezTo>
                      <a:cubicBezTo>
                        <a:pt x="37010" y="461918"/>
                        <a:pt x="35634" y="461888"/>
                        <a:pt x="34265" y="461984"/>
                      </a:cubicBezTo>
                      <a:lnTo>
                        <a:pt x="4892" y="461931"/>
                      </a:lnTo>
                      <a:cubicBezTo>
                        <a:pt x="3677" y="462016"/>
                        <a:pt x="2458" y="461815"/>
                        <a:pt x="1334" y="461344"/>
                      </a:cubicBezTo>
                      <a:cubicBezTo>
                        <a:pt x="2348" y="461255"/>
                        <a:pt x="3380" y="461095"/>
                        <a:pt x="4394" y="461077"/>
                      </a:cubicBezTo>
                      <a:lnTo>
                        <a:pt x="22416" y="460952"/>
                      </a:lnTo>
                      <a:cubicBezTo>
                        <a:pt x="25991" y="461127"/>
                        <a:pt x="29574" y="460876"/>
                        <a:pt x="33090" y="460205"/>
                      </a:cubicBezTo>
                      <a:cubicBezTo>
                        <a:pt x="34449" y="459994"/>
                        <a:pt x="35828" y="459935"/>
                        <a:pt x="37200" y="460027"/>
                      </a:cubicBezTo>
                      <a:cubicBezTo>
                        <a:pt x="43035" y="460027"/>
                        <a:pt x="48853" y="460027"/>
                        <a:pt x="54688" y="460027"/>
                      </a:cubicBezTo>
                      <a:cubicBezTo>
                        <a:pt x="58111" y="460079"/>
                        <a:pt x="61533" y="459848"/>
                        <a:pt x="64918" y="459334"/>
                      </a:cubicBezTo>
                      <a:cubicBezTo>
                        <a:pt x="67984" y="459010"/>
                        <a:pt x="71070" y="458908"/>
                        <a:pt x="74151" y="459031"/>
                      </a:cubicBezTo>
                      <a:cubicBezTo>
                        <a:pt x="78781" y="459232"/>
                        <a:pt x="83420" y="458953"/>
                        <a:pt x="87992" y="458195"/>
                      </a:cubicBezTo>
                      <a:cubicBezTo>
                        <a:pt x="89689" y="457960"/>
                        <a:pt x="91405" y="457894"/>
                        <a:pt x="93116" y="457999"/>
                      </a:cubicBezTo>
                      <a:cubicBezTo>
                        <a:pt x="97226" y="458202"/>
                        <a:pt x="101346" y="457921"/>
                        <a:pt x="105391" y="457163"/>
                      </a:cubicBezTo>
                      <a:cubicBezTo>
                        <a:pt x="106750" y="456951"/>
                        <a:pt x="108129" y="456891"/>
                        <a:pt x="109501" y="456985"/>
                      </a:cubicBezTo>
                      <a:cubicBezTo>
                        <a:pt x="113269" y="457163"/>
                        <a:pt x="117046" y="456877"/>
                        <a:pt x="120744" y="456131"/>
                      </a:cubicBezTo>
                      <a:cubicBezTo>
                        <a:pt x="121919" y="455930"/>
                        <a:pt x="123113" y="455870"/>
                        <a:pt x="124302" y="455953"/>
                      </a:cubicBezTo>
                      <a:cubicBezTo>
                        <a:pt x="127048" y="456103"/>
                        <a:pt x="129801" y="455839"/>
                        <a:pt x="132468" y="455171"/>
                      </a:cubicBezTo>
                      <a:cubicBezTo>
                        <a:pt x="132964" y="455021"/>
                        <a:pt x="133482" y="454962"/>
                        <a:pt x="133998" y="454993"/>
                      </a:cubicBezTo>
                      <a:cubicBezTo>
                        <a:pt x="139335" y="455384"/>
                        <a:pt x="144530" y="453907"/>
                        <a:pt x="149850" y="453747"/>
                      </a:cubicBezTo>
                      <a:cubicBezTo>
                        <a:pt x="154262" y="453623"/>
                        <a:pt x="158745" y="452680"/>
                        <a:pt x="163050" y="452128"/>
                      </a:cubicBezTo>
                      <a:cubicBezTo>
                        <a:pt x="166964" y="451648"/>
                        <a:pt x="170878" y="451310"/>
                        <a:pt x="174774" y="450794"/>
                      </a:cubicBezTo>
                      <a:cubicBezTo>
                        <a:pt x="181036" y="449940"/>
                        <a:pt x="187228" y="448926"/>
                        <a:pt x="193543" y="448125"/>
                      </a:cubicBezTo>
                      <a:cubicBezTo>
                        <a:pt x="200499" y="447254"/>
                        <a:pt x="207384" y="445973"/>
                        <a:pt x="214251" y="444656"/>
                      </a:cubicBezTo>
                      <a:cubicBezTo>
                        <a:pt x="218290" y="443874"/>
                        <a:pt x="222364" y="443322"/>
                        <a:pt x="226367" y="442450"/>
                      </a:cubicBezTo>
                      <a:cubicBezTo>
                        <a:pt x="244963" y="438563"/>
                        <a:pt x="263323" y="433621"/>
                        <a:pt x="281357" y="427649"/>
                      </a:cubicBezTo>
                      <a:cubicBezTo>
                        <a:pt x="296960" y="422374"/>
                        <a:pt x="312103" y="415829"/>
                        <a:pt x="326634" y="408079"/>
                      </a:cubicBezTo>
                      <a:cubicBezTo>
                        <a:pt x="339643" y="401148"/>
                        <a:pt x="351963" y="392993"/>
                        <a:pt x="363425" y="383724"/>
                      </a:cubicBezTo>
                      <a:cubicBezTo>
                        <a:pt x="372173" y="376544"/>
                        <a:pt x="380335" y="368680"/>
                        <a:pt x="387834" y="360205"/>
                      </a:cubicBezTo>
                      <a:cubicBezTo>
                        <a:pt x="396875" y="350126"/>
                        <a:pt x="404875" y="339159"/>
                        <a:pt x="411708" y="327470"/>
                      </a:cubicBezTo>
                      <a:cubicBezTo>
                        <a:pt x="415925" y="320212"/>
                        <a:pt x="420195" y="312971"/>
                        <a:pt x="423681" y="305321"/>
                      </a:cubicBezTo>
                      <a:cubicBezTo>
                        <a:pt x="430088" y="291460"/>
                        <a:pt x="435585" y="277198"/>
                        <a:pt x="440138" y="262624"/>
                      </a:cubicBezTo>
                      <a:cubicBezTo>
                        <a:pt x="444158" y="249530"/>
                        <a:pt x="447699" y="236329"/>
                        <a:pt x="450527" y="222915"/>
                      </a:cubicBezTo>
                      <a:cubicBezTo>
                        <a:pt x="452129" y="215390"/>
                        <a:pt x="453801" y="207882"/>
                        <a:pt x="455082" y="200286"/>
                      </a:cubicBezTo>
                      <a:cubicBezTo>
                        <a:pt x="456363" y="192689"/>
                        <a:pt x="457448" y="185110"/>
                        <a:pt x="458640" y="177514"/>
                      </a:cubicBezTo>
                      <a:cubicBezTo>
                        <a:pt x="459191" y="173956"/>
                        <a:pt x="459743" y="170398"/>
                        <a:pt x="460419" y="166840"/>
                      </a:cubicBezTo>
                      <a:cubicBezTo>
                        <a:pt x="460917" y="163975"/>
                        <a:pt x="460881" y="161058"/>
                        <a:pt x="461415" y="158176"/>
                      </a:cubicBezTo>
                      <a:cubicBezTo>
                        <a:pt x="462234" y="153817"/>
                        <a:pt x="462340" y="149280"/>
                        <a:pt x="462803" y="144922"/>
                      </a:cubicBezTo>
                      <a:cubicBezTo>
                        <a:pt x="463319" y="139994"/>
                        <a:pt x="463870" y="135083"/>
                        <a:pt x="464422" y="130155"/>
                      </a:cubicBezTo>
                      <a:cubicBezTo>
                        <a:pt x="464562" y="129662"/>
                        <a:pt x="464651" y="129155"/>
                        <a:pt x="464689" y="128643"/>
                      </a:cubicBezTo>
                      <a:cubicBezTo>
                        <a:pt x="464368" y="122630"/>
                        <a:pt x="466005" y="116741"/>
                        <a:pt x="465881" y="110728"/>
                      </a:cubicBezTo>
                      <a:cubicBezTo>
                        <a:pt x="465758" y="108500"/>
                        <a:pt x="465987" y="106267"/>
                        <a:pt x="466557" y="104110"/>
                      </a:cubicBezTo>
                      <a:cubicBezTo>
                        <a:pt x="466720" y="103617"/>
                        <a:pt x="466799" y="103100"/>
                        <a:pt x="466788" y="102580"/>
                      </a:cubicBezTo>
                      <a:cubicBezTo>
                        <a:pt x="466397" y="95197"/>
                        <a:pt x="467998" y="87921"/>
                        <a:pt x="467944" y="80538"/>
                      </a:cubicBezTo>
                      <a:cubicBezTo>
                        <a:pt x="467823" y="76775"/>
                        <a:pt x="468069" y="73010"/>
                        <a:pt x="468674" y="69294"/>
                      </a:cubicBezTo>
                      <a:cubicBezTo>
                        <a:pt x="468983" y="66566"/>
                        <a:pt x="469078" y="63818"/>
                        <a:pt x="468958" y="61075"/>
                      </a:cubicBezTo>
                      <a:cubicBezTo>
                        <a:pt x="469101" y="55738"/>
                        <a:pt x="468585" y="50401"/>
                        <a:pt x="469795" y="45188"/>
                      </a:cubicBezTo>
                      <a:cubicBezTo>
                        <a:pt x="469988" y="43833"/>
                        <a:pt x="470029" y="42460"/>
                        <a:pt x="469919" y="41096"/>
                      </a:cubicBezTo>
                      <a:cubicBezTo>
                        <a:pt x="469919" y="30795"/>
                        <a:pt x="470079" y="20512"/>
                        <a:pt x="470026" y="10230"/>
                      </a:cubicBezTo>
                      <a:cubicBezTo>
                        <a:pt x="470088" y="7168"/>
                        <a:pt x="470741" y="4148"/>
                        <a:pt x="471947" y="1334"/>
                      </a:cubicBezTo>
                      <a:lnTo>
                        <a:pt x="471947" y="5462"/>
                      </a:lnTo>
                      <a:cubicBezTo>
                        <a:pt x="471947" y="13183"/>
                        <a:pt x="471947" y="20886"/>
                        <a:pt x="472054" y="28589"/>
                      </a:cubicBezTo>
                      <a:cubicBezTo>
                        <a:pt x="471995" y="32700"/>
                        <a:pt x="472239" y="36808"/>
                        <a:pt x="472783" y="40883"/>
                      </a:cubicBezTo>
                      <a:cubicBezTo>
                        <a:pt x="473128" y="44465"/>
                        <a:pt x="473223" y="48068"/>
                        <a:pt x="473068" y="51664"/>
                      </a:cubicBezTo>
                      <a:cubicBezTo>
                        <a:pt x="473193" y="57143"/>
                        <a:pt x="472819" y="62605"/>
                        <a:pt x="473904" y="68067"/>
                      </a:cubicBezTo>
                      <a:cubicBezTo>
                        <a:pt x="474171" y="70429"/>
                        <a:pt x="474237" y="72809"/>
                        <a:pt x="474100" y="75183"/>
                      </a:cubicBezTo>
                      <a:cubicBezTo>
                        <a:pt x="473904" y="79121"/>
                        <a:pt x="474173" y="83068"/>
                        <a:pt x="474900" y="86942"/>
                      </a:cubicBezTo>
                      <a:cubicBezTo>
                        <a:pt x="475098" y="88117"/>
                        <a:pt x="475164" y="89311"/>
                        <a:pt x="475096" y="90500"/>
                      </a:cubicBezTo>
                      <a:cubicBezTo>
                        <a:pt x="474922" y="94955"/>
                        <a:pt x="475219" y="99416"/>
                        <a:pt x="475986" y="103808"/>
                      </a:cubicBezTo>
                      <a:cubicBezTo>
                        <a:pt x="476210" y="105333"/>
                        <a:pt x="476263" y="106878"/>
                        <a:pt x="476146" y="108415"/>
                      </a:cubicBezTo>
                      <a:cubicBezTo>
                        <a:pt x="476012" y="110988"/>
                        <a:pt x="476263" y="113567"/>
                        <a:pt x="476893" y="116065"/>
                      </a:cubicBezTo>
                      <a:cubicBezTo>
                        <a:pt x="477041" y="116561"/>
                        <a:pt x="477101" y="117079"/>
                        <a:pt x="477071" y="117595"/>
                      </a:cubicBezTo>
                      <a:cubicBezTo>
                        <a:pt x="476715" y="123271"/>
                        <a:pt x="478085" y="128821"/>
                        <a:pt x="478316" y="134479"/>
                      </a:cubicBezTo>
                      <a:cubicBezTo>
                        <a:pt x="478530" y="139407"/>
                        <a:pt x="479455" y="144299"/>
                        <a:pt x="480095" y="149227"/>
                      </a:cubicBezTo>
                      <a:cubicBezTo>
                        <a:pt x="480487" y="152607"/>
                        <a:pt x="480771" y="156023"/>
                        <a:pt x="481163" y="159421"/>
                      </a:cubicBezTo>
                      <a:cubicBezTo>
                        <a:pt x="483600" y="180129"/>
                        <a:pt x="487123" y="200659"/>
                        <a:pt x="491339" y="221083"/>
                      </a:cubicBezTo>
                      <a:cubicBezTo>
                        <a:pt x="495486" y="241209"/>
                        <a:pt x="501124" y="260999"/>
                        <a:pt x="508204" y="280290"/>
                      </a:cubicBezTo>
                      <a:cubicBezTo>
                        <a:pt x="515675" y="301299"/>
                        <a:pt x="525842" y="321247"/>
                        <a:pt x="538448" y="339639"/>
                      </a:cubicBezTo>
                      <a:cubicBezTo>
                        <a:pt x="542878" y="345955"/>
                        <a:pt x="547521" y="352092"/>
                        <a:pt x="552556" y="357928"/>
                      </a:cubicBezTo>
                      <a:cubicBezTo>
                        <a:pt x="557146" y="363265"/>
                        <a:pt x="562092" y="368246"/>
                        <a:pt x="567073" y="373210"/>
                      </a:cubicBezTo>
                      <a:cubicBezTo>
                        <a:pt x="573448" y="379424"/>
                        <a:pt x="580293" y="385133"/>
                        <a:pt x="587550" y="390289"/>
                      </a:cubicBezTo>
                      <a:cubicBezTo>
                        <a:pt x="594471" y="395341"/>
                        <a:pt x="601694" y="399949"/>
                        <a:pt x="609077" y="404325"/>
                      </a:cubicBezTo>
                      <a:cubicBezTo>
                        <a:pt x="620349" y="410876"/>
                        <a:pt x="632106" y="416549"/>
                        <a:pt x="644249" y="421297"/>
                      </a:cubicBezTo>
                      <a:cubicBezTo>
                        <a:pt x="660441" y="427810"/>
                        <a:pt x="677090" y="433128"/>
                        <a:pt x="694062" y="437202"/>
                      </a:cubicBezTo>
                      <a:cubicBezTo>
                        <a:pt x="704363" y="439657"/>
                        <a:pt x="714681" y="442148"/>
                        <a:pt x="725106" y="444087"/>
                      </a:cubicBezTo>
                      <a:cubicBezTo>
                        <a:pt x="732312" y="445439"/>
                        <a:pt x="739517" y="446898"/>
                        <a:pt x="746846" y="447645"/>
                      </a:cubicBezTo>
                      <a:cubicBezTo>
                        <a:pt x="755155" y="448570"/>
                        <a:pt x="763392" y="450171"/>
                        <a:pt x="771664" y="451328"/>
                      </a:cubicBezTo>
                      <a:cubicBezTo>
                        <a:pt x="776076" y="451933"/>
                        <a:pt x="780560" y="452164"/>
                        <a:pt x="784936" y="452644"/>
                      </a:cubicBezTo>
                      <a:cubicBezTo>
                        <a:pt x="790024" y="453178"/>
                        <a:pt x="795112" y="453836"/>
                        <a:pt x="800200" y="454423"/>
                      </a:cubicBezTo>
                      <a:cubicBezTo>
                        <a:pt x="801552" y="454566"/>
                        <a:pt x="802922" y="454655"/>
                        <a:pt x="804292" y="454672"/>
                      </a:cubicBezTo>
                      <a:cubicBezTo>
                        <a:pt x="806689" y="454575"/>
                        <a:pt x="809085" y="454827"/>
                        <a:pt x="811408" y="455420"/>
                      </a:cubicBezTo>
                      <a:cubicBezTo>
                        <a:pt x="811734" y="455535"/>
                        <a:pt x="812077" y="455589"/>
                        <a:pt x="812422" y="455580"/>
                      </a:cubicBezTo>
                      <a:cubicBezTo>
                        <a:pt x="818453" y="455242"/>
                        <a:pt x="824342" y="456683"/>
                        <a:pt x="830337" y="456754"/>
                      </a:cubicBezTo>
                      <a:cubicBezTo>
                        <a:pt x="833424" y="456581"/>
                        <a:pt x="836520" y="456838"/>
                        <a:pt x="839535" y="457519"/>
                      </a:cubicBezTo>
                      <a:cubicBezTo>
                        <a:pt x="840031" y="457667"/>
                        <a:pt x="840549" y="457727"/>
                        <a:pt x="841065" y="457697"/>
                      </a:cubicBezTo>
                      <a:cubicBezTo>
                        <a:pt x="851010" y="457305"/>
                        <a:pt x="860866" y="459280"/>
                        <a:pt x="870829" y="458871"/>
                      </a:cubicBezTo>
                      <a:cubicBezTo>
                        <a:pt x="873739" y="458656"/>
                        <a:pt x="876666" y="458876"/>
                        <a:pt x="879510" y="459529"/>
                      </a:cubicBezTo>
                      <a:cubicBezTo>
                        <a:pt x="880859" y="459773"/>
                        <a:pt x="882232" y="459857"/>
                        <a:pt x="883602" y="459778"/>
                      </a:cubicBezTo>
                      <a:cubicBezTo>
                        <a:pt x="889082" y="459778"/>
                        <a:pt x="894579" y="459778"/>
                        <a:pt x="900059" y="459885"/>
                      </a:cubicBezTo>
                      <a:cubicBezTo>
                        <a:pt x="904513" y="459778"/>
                        <a:pt x="908970" y="460029"/>
                        <a:pt x="913384" y="460632"/>
                      </a:cubicBezTo>
                      <a:cubicBezTo>
                        <a:pt x="916621" y="460979"/>
                        <a:pt x="919883" y="461052"/>
                        <a:pt x="923133" y="460846"/>
                      </a:cubicBezTo>
                      <a:cubicBezTo>
                        <a:pt x="928970" y="460760"/>
                        <a:pt x="934807" y="460986"/>
                        <a:pt x="940621" y="461522"/>
                      </a:cubicBezTo>
                      <a:cubicBezTo>
                        <a:pt x="939589" y="461629"/>
                        <a:pt x="938575" y="461789"/>
                        <a:pt x="937561" y="461806"/>
                      </a:cubicBezTo>
                      <a:lnTo>
                        <a:pt x="906694" y="461949"/>
                      </a:lnTo>
                      <a:cubicBezTo>
                        <a:pt x="904636" y="461913"/>
                        <a:pt x="902578" y="462093"/>
                        <a:pt x="900557" y="462482"/>
                      </a:cubicBezTo>
                      <a:cubicBezTo>
                        <a:pt x="899043" y="462762"/>
                        <a:pt x="897506" y="462881"/>
                        <a:pt x="895967" y="462838"/>
                      </a:cubicBezTo>
                      <a:cubicBezTo>
                        <a:pt x="890985" y="462838"/>
                        <a:pt x="886022" y="462838"/>
                        <a:pt x="881040" y="462945"/>
                      </a:cubicBezTo>
                      <a:cubicBezTo>
                        <a:pt x="877618" y="462927"/>
                        <a:pt x="874200" y="463160"/>
                        <a:pt x="870811" y="463639"/>
                      </a:cubicBezTo>
                      <a:cubicBezTo>
                        <a:pt x="867400" y="463968"/>
                        <a:pt x="863970" y="464076"/>
                        <a:pt x="860546" y="463959"/>
                      </a:cubicBezTo>
                      <a:cubicBezTo>
                        <a:pt x="857119" y="463838"/>
                        <a:pt x="853691" y="464082"/>
                        <a:pt x="850316" y="464688"/>
                      </a:cubicBezTo>
                      <a:cubicBezTo>
                        <a:pt x="848450" y="464966"/>
                        <a:pt x="846561" y="465055"/>
                        <a:pt x="844677" y="464955"/>
                      </a:cubicBezTo>
                      <a:cubicBezTo>
                        <a:pt x="840565" y="464795"/>
                        <a:pt x="836450" y="465082"/>
                        <a:pt x="832401" y="465809"/>
                      </a:cubicBezTo>
                      <a:cubicBezTo>
                        <a:pt x="830876" y="466035"/>
                        <a:pt x="829332" y="466101"/>
                        <a:pt x="827793" y="466005"/>
                      </a:cubicBezTo>
                      <a:cubicBezTo>
                        <a:pt x="824707" y="465829"/>
                        <a:pt x="821609" y="466092"/>
                        <a:pt x="818596" y="466788"/>
                      </a:cubicBezTo>
                      <a:cubicBezTo>
                        <a:pt x="818101" y="466944"/>
                        <a:pt x="817582" y="467005"/>
                        <a:pt x="817066" y="466966"/>
                      </a:cubicBezTo>
                      <a:cubicBezTo>
                        <a:pt x="811391" y="466539"/>
                        <a:pt x="805787" y="467695"/>
                        <a:pt x="800200" y="468264"/>
                      </a:cubicBezTo>
                      <a:cubicBezTo>
                        <a:pt x="795290" y="468762"/>
                        <a:pt x="790327" y="469065"/>
                        <a:pt x="785416" y="469777"/>
                      </a:cubicBezTo>
                      <a:cubicBezTo>
                        <a:pt x="781378" y="470364"/>
                        <a:pt x="777286" y="470862"/>
                        <a:pt x="773194" y="471182"/>
                      </a:cubicBezTo>
                      <a:cubicBezTo>
                        <a:pt x="769458" y="471484"/>
                        <a:pt x="765722" y="471965"/>
                        <a:pt x="762004" y="472481"/>
                      </a:cubicBezTo>
                      <a:cubicBezTo>
                        <a:pt x="758624" y="472943"/>
                        <a:pt x="755279" y="473762"/>
                        <a:pt x="751881" y="474117"/>
                      </a:cubicBezTo>
                      <a:cubicBezTo>
                        <a:pt x="742541" y="475149"/>
                        <a:pt x="733308" y="476928"/>
                        <a:pt x="724075" y="478654"/>
                      </a:cubicBezTo>
                      <a:cubicBezTo>
                        <a:pt x="712315" y="480860"/>
                        <a:pt x="700609" y="483493"/>
                        <a:pt x="689063" y="486606"/>
                      </a:cubicBezTo>
                      <a:cubicBezTo>
                        <a:pt x="671320" y="491214"/>
                        <a:pt x="653939" y="497119"/>
                        <a:pt x="637061" y="504272"/>
                      </a:cubicBezTo>
                      <a:cubicBezTo>
                        <a:pt x="621276" y="510972"/>
                        <a:pt x="606203" y="519240"/>
                        <a:pt x="592069" y="528948"/>
                      </a:cubicBezTo>
                      <a:cubicBezTo>
                        <a:pt x="583147" y="535061"/>
                        <a:pt x="574784" y="541947"/>
                        <a:pt x="567073" y="549531"/>
                      </a:cubicBezTo>
                      <a:cubicBezTo>
                        <a:pt x="564778" y="551844"/>
                        <a:pt x="562483" y="554157"/>
                        <a:pt x="560153" y="556434"/>
                      </a:cubicBezTo>
                      <a:cubicBezTo>
                        <a:pt x="553214" y="563307"/>
                        <a:pt x="546908" y="570791"/>
                        <a:pt x="541312" y="578797"/>
                      </a:cubicBezTo>
                      <a:cubicBezTo>
                        <a:pt x="533346" y="589752"/>
                        <a:pt x="526335" y="601369"/>
                        <a:pt x="520355" y="613524"/>
                      </a:cubicBezTo>
                      <a:cubicBezTo>
                        <a:pt x="515516" y="623558"/>
                        <a:pt x="511181" y="633805"/>
                        <a:pt x="507350" y="644266"/>
                      </a:cubicBezTo>
                      <a:cubicBezTo>
                        <a:pt x="501720" y="659893"/>
                        <a:pt x="497032" y="675844"/>
                        <a:pt x="493314" y="692034"/>
                      </a:cubicBezTo>
                      <a:cubicBezTo>
                        <a:pt x="491143" y="701356"/>
                        <a:pt x="489275" y="710749"/>
                        <a:pt x="487514" y="720143"/>
                      </a:cubicBezTo>
                      <a:cubicBezTo>
                        <a:pt x="485753" y="729536"/>
                        <a:pt x="484383" y="738663"/>
                        <a:pt x="483137" y="747985"/>
                      </a:cubicBezTo>
                      <a:cubicBezTo>
                        <a:pt x="482088" y="755937"/>
                        <a:pt x="481163" y="763996"/>
                        <a:pt x="479971" y="771860"/>
                      </a:cubicBezTo>
                      <a:cubicBezTo>
                        <a:pt x="479259" y="776592"/>
                        <a:pt x="479811" y="781467"/>
                        <a:pt x="478281" y="786092"/>
                      </a:cubicBezTo>
                      <a:cubicBezTo>
                        <a:pt x="478241" y="791568"/>
                        <a:pt x="477788" y="797033"/>
                        <a:pt x="476929" y="802442"/>
                      </a:cubicBezTo>
                      <a:cubicBezTo>
                        <a:pt x="476253" y="809077"/>
                        <a:pt x="476733" y="815802"/>
                        <a:pt x="475310" y="822367"/>
                      </a:cubicBezTo>
                      <a:cubicBezTo>
                        <a:pt x="475233" y="822700"/>
                        <a:pt x="475192" y="823039"/>
                        <a:pt x="475185" y="823381"/>
                      </a:cubicBezTo>
                      <a:cubicBezTo>
                        <a:pt x="475452" y="830497"/>
                        <a:pt x="474349" y="837400"/>
                        <a:pt x="474064" y="844392"/>
                      </a:cubicBezTo>
                      <a:cubicBezTo>
                        <a:pt x="474128" y="849362"/>
                        <a:pt x="473856" y="854331"/>
                        <a:pt x="473246" y="859264"/>
                      </a:cubicBezTo>
                      <a:cubicBezTo>
                        <a:pt x="472927" y="862504"/>
                        <a:pt x="472851" y="865763"/>
                        <a:pt x="473015" y="869014"/>
                      </a:cubicBezTo>
                      <a:cubicBezTo>
                        <a:pt x="472872" y="874351"/>
                        <a:pt x="473370" y="879688"/>
                        <a:pt x="472178" y="884883"/>
                      </a:cubicBezTo>
                      <a:cubicBezTo>
                        <a:pt x="471988" y="886244"/>
                        <a:pt x="471940" y="887621"/>
                        <a:pt x="472036" y="888992"/>
                      </a:cubicBezTo>
                      <a:cubicBezTo>
                        <a:pt x="472036" y="898089"/>
                        <a:pt x="471995" y="907180"/>
                        <a:pt x="471912" y="916265"/>
                      </a:cubicBezTo>
                      <a:cubicBezTo>
                        <a:pt x="471947" y="917955"/>
                        <a:pt x="471965" y="919663"/>
                        <a:pt x="471965" y="92137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78" name="图形 136"/>
                <p:cNvSpPr/>
                <p:nvPr/>
              </p:nvSpPr>
              <p:spPr>
                <a:xfrm rot="1396695">
                  <a:off x="3979036" y="4028981"/>
                  <a:ext cx="198512" cy="194384"/>
                </a:xfrm>
                <a:custGeom>
                  <a:avLst/>
                  <a:gdLst>
                    <a:gd name="connsiteX0" fmla="*/ 471965 w 941119"/>
                    <a:gd name="connsiteY0" fmla="*/ 921371 h 921549"/>
                    <a:gd name="connsiteX1" fmla="*/ 470026 w 941119"/>
                    <a:gd name="connsiteY1" fmla="*/ 907245 h 921549"/>
                    <a:gd name="connsiteX2" fmla="*/ 470026 w 941119"/>
                    <a:gd name="connsiteY2" fmla="*/ 886680 h 921549"/>
                    <a:gd name="connsiteX3" fmla="*/ 469296 w 941119"/>
                    <a:gd name="connsiteY3" fmla="*/ 873871 h 921549"/>
                    <a:gd name="connsiteX4" fmla="*/ 469012 w 941119"/>
                    <a:gd name="connsiteY4" fmla="*/ 862574 h 921549"/>
                    <a:gd name="connsiteX5" fmla="*/ 468211 w 941119"/>
                    <a:gd name="connsiteY5" fmla="*/ 849266 h 921549"/>
                    <a:gd name="connsiteX6" fmla="*/ 468016 w 941119"/>
                    <a:gd name="connsiteY6" fmla="*/ 845157 h 921549"/>
                    <a:gd name="connsiteX7" fmla="*/ 467144 w 941119"/>
                    <a:gd name="connsiteY7" fmla="*/ 830301 h 921549"/>
                    <a:gd name="connsiteX8" fmla="*/ 466966 w 941119"/>
                    <a:gd name="connsiteY8" fmla="*/ 824662 h 921549"/>
                    <a:gd name="connsiteX9" fmla="*/ 466201 w 941119"/>
                    <a:gd name="connsiteY9" fmla="*/ 815980 h 921549"/>
                    <a:gd name="connsiteX10" fmla="*/ 466041 w 941119"/>
                    <a:gd name="connsiteY10" fmla="*/ 814468 h 921549"/>
                    <a:gd name="connsiteX11" fmla="*/ 464813 w 941119"/>
                    <a:gd name="connsiteY11" fmla="*/ 796037 h 921549"/>
                    <a:gd name="connsiteX12" fmla="*/ 463176 w 941119"/>
                    <a:gd name="connsiteY12" fmla="*/ 781271 h 921549"/>
                    <a:gd name="connsiteX13" fmla="*/ 462892 w 941119"/>
                    <a:gd name="connsiteY13" fmla="*/ 778727 h 921549"/>
                    <a:gd name="connsiteX14" fmla="*/ 461113 w 941119"/>
                    <a:gd name="connsiteY14" fmla="*/ 762431 h 921549"/>
                    <a:gd name="connsiteX15" fmla="*/ 459992 w 941119"/>
                    <a:gd name="connsiteY15" fmla="*/ 753286 h 921549"/>
                    <a:gd name="connsiteX16" fmla="*/ 454904 w 941119"/>
                    <a:gd name="connsiteY16" fmla="*/ 720890 h 921549"/>
                    <a:gd name="connsiteX17" fmla="*/ 445137 w 941119"/>
                    <a:gd name="connsiteY17" fmla="*/ 676307 h 921549"/>
                    <a:gd name="connsiteX18" fmla="*/ 427524 w 941119"/>
                    <a:gd name="connsiteY18" fmla="*/ 625888 h 921549"/>
                    <a:gd name="connsiteX19" fmla="*/ 401924 w 941119"/>
                    <a:gd name="connsiteY19" fmla="*/ 580256 h 921549"/>
                    <a:gd name="connsiteX20" fmla="*/ 385378 w 941119"/>
                    <a:gd name="connsiteY20" fmla="*/ 559992 h 921549"/>
                    <a:gd name="connsiteX21" fmla="*/ 382372 w 941119"/>
                    <a:gd name="connsiteY21" fmla="*/ 556434 h 921549"/>
                    <a:gd name="connsiteX22" fmla="*/ 376554 w 941119"/>
                    <a:gd name="connsiteY22" fmla="*/ 550635 h 921549"/>
                    <a:gd name="connsiteX23" fmla="*/ 374170 w 941119"/>
                    <a:gd name="connsiteY23" fmla="*/ 548695 h 921549"/>
                    <a:gd name="connsiteX24" fmla="*/ 359404 w 941119"/>
                    <a:gd name="connsiteY24" fmla="*/ 535940 h 921549"/>
                    <a:gd name="connsiteX25" fmla="*/ 336526 w 941119"/>
                    <a:gd name="connsiteY25" fmla="*/ 520302 h 921549"/>
                    <a:gd name="connsiteX26" fmla="*/ 281909 w 941119"/>
                    <a:gd name="connsiteY26" fmla="*/ 495395 h 921549"/>
                    <a:gd name="connsiteX27" fmla="*/ 237966 w 941119"/>
                    <a:gd name="connsiteY27" fmla="*/ 482942 h 921549"/>
                    <a:gd name="connsiteX28" fmla="*/ 203239 w 941119"/>
                    <a:gd name="connsiteY28" fmla="*/ 476199 h 921549"/>
                    <a:gd name="connsiteX29" fmla="*/ 171839 w 941119"/>
                    <a:gd name="connsiteY29" fmla="*/ 471449 h 921549"/>
                    <a:gd name="connsiteX30" fmla="*/ 158585 w 941119"/>
                    <a:gd name="connsiteY30" fmla="*/ 470043 h 921549"/>
                    <a:gd name="connsiteX31" fmla="*/ 145349 w 941119"/>
                    <a:gd name="connsiteY31" fmla="*/ 468496 h 921549"/>
                    <a:gd name="connsiteX32" fmla="*/ 142306 w 941119"/>
                    <a:gd name="connsiteY32" fmla="*/ 468140 h 921549"/>
                    <a:gd name="connsiteX33" fmla="*/ 132611 w 941119"/>
                    <a:gd name="connsiteY33" fmla="*/ 467339 h 921549"/>
                    <a:gd name="connsiteX34" fmla="*/ 114180 w 941119"/>
                    <a:gd name="connsiteY34" fmla="*/ 466023 h 921549"/>
                    <a:gd name="connsiteX35" fmla="*/ 107063 w 941119"/>
                    <a:gd name="connsiteY35" fmla="*/ 465364 h 921549"/>
                    <a:gd name="connsiteX36" fmla="*/ 105533 w 941119"/>
                    <a:gd name="connsiteY36" fmla="*/ 465133 h 921549"/>
                    <a:gd name="connsiteX37" fmla="*/ 82975 w 941119"/>
                    <a:gd name="connsiteY37" fmla="*/ 463977 h 921549"/>
                    <a:gd name="connsiteX38" fmla="*/ 67604 w 941119"/>
                    <a:gd name="connsiteY38" fmla="*/ 463176 h 921549"/>
                    <a:gd name="connsiteX39" fmla="*/ 58887 w 941119"/>
                    <a:gd name="connsiteY39" fmla="*/ 462963 h 921549"/>
                    <a:gd name="connsiteX40" fmla="*/ 38374 w 941119"/>
                    <a:gd name="connsiteY40" fmla="*/ 462073 h 921549"/>
                    <a:gd name="connsiteX41" fmla="*/ 34265 w 941119"/>
                    <a:gd name="connsiteY41" fmla="*/ 461984 h 921549"/>
                    <a:gd name="connsiteX42" fmla="*/ 4892 w 941119"/>
                    <a:gd name="connsiteY42" fmla="*/ 461931 h 921549"/>
                    <a:gd name="connsiteX43" fmla="*/ 1334 w 941119"/>
                    <a:gd name="connsiteY43" fmla="*/ 461344 h 921549"/>
                    <a:gd name="connsiteX44" fmla="*/ 4394 w 941119"/>
                    <a:gd name="connsiteY44" fmla="*/ 461077 h 921549"/>
                    <a:gd name="connsiteX45" fmla="*/ 22416 w 941119"/>
                    <a:gd name="connsiteY45" fmla="*/ 460952 h 921549"/>
                    <a:gd name="connsiteX46" fmla="*/ 33090 w 941119"/>
                    <a:gd name="connsiteY46" fmla="*/ 460205 h 921549"/>
                    <a:gd name="connsiteX47" fmla="*/ 37200 w 941119"/>
                    <a:gd name="connsiteY47" fmla="*/ 460027 h 921549"/>
                    <a:gd name="connsiteX48" fmla="*/ 54688 w 941119"/>
                    <a:gd name="connsiteY48" fmla="*/ 460027 h 921549"/>
                    <a:gd name="connsiteX49" fmla="*/ 64918 w 941119"/>
                    <a:gd name="connsiteY49" fmla="*/ 459334 h 921549"/>
                    <a:gd name="connsiteX50" fmla="*/ 74151 w 941119"/>
                    <a:gd name="connsiteY50" fmla="*/ 459031 h 921549"/>
                    <a:gd name="connsiteX51" fmla="*/ 87992 w 941119"/>
                    <a:gd name="connsiteY51" fmla="*/ 458195 h 921549"/>
                    <a:gd name="connsiteX52" fmla="*/ 93116 w 941119"/>
                    <a:gd name="connsiteY52" fmla="*/ 457999 h 921549"/>
                    <a:gd name="connsiteX53" fmla="*/ 105391 w 941119"/>
                    <a:gd name="connsiteY53" fmla="*/ 457163 h 921549"/>
                    <a:gd name="connsiteX54" fmla="*/ 109501 w 941119"/>
                    <a:gd name="connsiteY54" fmla="*/ 456985 h 921549"/>
                    <a:gd name="connsiteX55" fmla="*/ 120744 w 941119"/>
                    <a:gd name="connsiteY55" fmla="*/ 456131 h 921549"/>
                    <a:gd name="connsiteX56" fmla="*/ 124302 w 941119"/>
                    <a:gd name="connsiteY56" fmla="*/ 455953 h 921549"/>
                    <a:gd name="connsiteX57" fmla="*/ 132468 w 941119"/>
                    <a:gd name="connsiteY57" fmla="*/ 455171 h 921549"/>
                    <a:gd name="connsiteX58" fmla="*/ 133998 w 941119"/>
                    <a:gd name="connsiteY58" fmla="*/ 454993 h 921549"/>
                    <a:gd name="connsiteX59" fmla="*/ 149850 w 941119"/>
                    <a:gd name="connsiteY59" fmla="*/ 453747 h 921549"/>
                    <a:gd name="connsiteX60" fmla="*/ 163050 w 941119"/>
                    <a:gd name="connsiteY60" fmla="*/ 452128 h 921549"/>
                    <a:gd name="connsiteX61" fmla="*/ 174774 w 941119"/>
                    <a:gd name="connsiteY61" fmla="*/ 450794 h 921549"/>
                    <a:gd name="connsiteX62" fmla="*/ 193543 w 941119"/>
                    <a:gd name="connsiteY62" fmla="*/ 448125 h 921549"/>
                    <a:gd name="connsiteX63" fmla="*/ 214251 w 941119"/>
                    <a:gd name="connsiteY63" fmla="*/ 444656 h 921549"/>
                    <a:gd name="connsiteX64" fmla="*/ 226367 w 941119"/>
                    <a:gd name="connsiteY64" fmla="*/ 442450 h 921549"/>
                    <a:gd name="connsiteX65" fmla="*/ 281357 w 941119"/>
                    <a:gd name="connsiteY65" fmla="*/ 427649 h 921549"/>
                    <a:gd name="connsiteX66" fmla="*/ 326634 w 941119"/>
                    <a:gd name="connsiteY66" fmla="*/ 408079 h 921549"/>
                    <a:gd name="connsiteX67" fmla="*/ 363425 w 941119"/>
                    <a:gd name="connsiteY67" fmla="*/ 383724 h 921549"/>
                    <a:gd name="connsiteX68" fmla="*/ 387834 w 941119"/>
                    <a:gd name="connsiteY68" fmla="*/ 360205 h 921549"/>
                    <a:gd name="connsiteX69" fmla="*/ 411708 w 941119"/>
                    <a:gd name="connsiteY69" fmla="*/ 327470 h 921549"/>
                    <a:gd name="connsiteX70" fmla="*/ 423681 w 941119"/>
                    <a:gd name="connsiteY70" fmla="*/ 305321 h 921549"/>
                    <a:gd name="connsiteX71" fmla="*/ 440138 w 941119"/>
                    <a:gd name="connsiteY71" fmla="*/ 262624 h 921549"/>
                    <a:gd name="connsiteX72" fmla="*/ 450527 w 941119"/>
                    <a:gd name="connsiteY72" fmla="*/ 222915 h 921549"/>
                    <a:gd name="connsiteX73" fmla="*/ 455082 w 941119"/>
                    <a:gd name="connsiteY73" fmla="*/ 200286 h 921549"/>
                    <a:gd name="connsiteX74" fmla="*/ 458640 w 941119"/>
                    <a:gd name="connsiteY74" fmla="*/ 177514 h 921549"/>
                    <a:gd name="connsiteX75" fmla="*/ 460419 w 941119"/>
                    <a:gd name="connsiteY75" fmla="*/ 166840 h 921549"/>
                    <a:gd name="connsiteX76" fmla="*/ 461415 w 941119"/>
                    <a:gd name="connsiteY76" fmla="*/ 158176 h 921549"/>
                    <a:gd name="connsiteX77" fmla="*/ 462803 w 941119"/>
                    <a:gd name="connsiteY77" fmla="*/ 144922 h 921549"/>
                    <a:gd name="connsiteX78" fmla="*/ 464422 w 941119"/>
                    <a:gd name="connsiteY78" fmla="*/ 130155 h 921549"/>
                    <a:gd name="connsiteX79" fmla="*/ 464689 w 941119"/>
                    <a:gd name="connsiteY79" fmla="*/ 128643 h 921549"/>
                    <a:gd name="connsiteX80" fmla="*/ 465881 w 941119"/>
                    <a:gd name="connsiteY80" fmla="*/ 110728 h 921549"/>
                    <a:gd name="connsiteX81" fmla="*/ 466557 w 941119"/>
                    <a:gd name="connsiteY81" fmla="*/ 104110 h 921549"/>
                    <a:gd name="connsiteX82" fmla="*/ 466788 w 941119"/>
                    <a:gd name="connsiteY82" fmla="*/ 102580 h 921549"/>
                    <a:gd name="connsiteX83" fmla="*/ 467944 w 941119"/>
                    <a:gd name="connsiteY83" fmla="*/ 80538 h 921549"/>
                    <a:gd name="connsiteX84" fmla="*/ 468674 w 941119"/>
                    <a:gd name="connsiteY84" fmla="*/ 69294 h 921549"/>
                    <a:gd name="connsiteX85" fmla="*/ 468958 w 941119"/>
                    <a:gd name="connsiteY85" fmla="*/ 61075 h 921549"/>
                    <a:gd name="connsiteX86" fmla="*/ 469795 w 941119"/>
                    <a:gd name="connsiteY86" fmla="*/ 45188 h 921549"/>
                    <a:gd name="connsiteX87" fmla="*/ 469919 w 941119"/>
                    <a:gd name="connsiteY87" fmla="*/ 41096 h 921549"/>
                    <a:gd name="connsiteX88" fmla="*/ 470026 w 941119"/>
                    <a:gd name="connsiteY88" fmla="*/ 10230 h 921549"/>
                    <a:gd name="connsiteX89" fmla="*/ 471947 w 941119"/>
                    <a:gd name="connsiteY89" fmla="*/ 1334 h 921549"/>
                    <a:gd name="connsiteX90" fmla="*/ 471947 w 941119"/>
                    <a:gd name="connsiteY90" fmla="*/ 5462 h 921549"/>
                    <a:gd name="connsiteX91" fmla="*/ 472054 w 941119"/>
                    <a:gd name="connsiteY91" fmla="*/ 28589 h 921549"/>
                    <a:gd name="connsiteX92" fmla="*/ 472783 w 941119"/>
                    <a:gd name="connsiteY92" fmla="*/ 40883 h 921549"/>
                    <a:gd name="connsiteX93" fmla="*/ 473068 w 941119"/>
                    <a:gd name="connsiteY93" fmla="*/ 51664 h 921549"/>
                    <a:gd name="connsiteX94" fmla="*/ 473904 w 941119"/>
                    <a:gd name="connsiteY94" fmla="*/ 68067 h 921549"/>
                    <a:gd name="connsiteX95" fmla="*/ 474100 w 941119"/>
                    <a:gd name="connsiteY95" fmla="*/ 75183 h 921549"/>
                    <a:gd name="connsiteX96" fmla="*/ 474900 w 941119"/>
                    <a:gd name="connsiteY96" fmla="*/ 86942 h 921549"/>
                    <a:gd name="connsiteX97" fmla="*/ 475096 w 941119"/>
                    <a:gd name="connsiteY97" fmla="*/ 90500 h 921549"/>
                    <a:gd name="connsiteX98" fmla="*/ 475986 w 941119"/>
                    <a:gd name="connsiteY98" fmla="*/ 103808 h 921549"/>
                    <a:gd name="connsiteX99" fmla="*/ 476146 w 941119"/>
                    <a:gd name="connsiteY99" fmla="*/ 108415 h 921549"/>
                    <a:gd name="connsiteX100" fmla="*/ 476893 w 941119"/>
                    <a:gd name="connsiteY100" fmla="*/ 116065 h 921549"/>
                    <a:gd name="connsiteX101" fmla="*/ 477071 w 941119"/>
                    <a:gd name="connsiteY101" fmla="*/ 117595 h 921549"/>
                    <a:gd name="connsiteX102" fmla="*/ 478316 w 941119"/>
                    <a:gd name="connsiteY102" fmla="*/ 134479 h 921549"/>
                    <a:gd name="connsiteX103" fmla="*/ 480095 w 941119"/>
                    <a:gd name="connsiteY103" fmla="*/ 149227 h 921549"/>
                    <a:gd name="connsiteX104" fmla="*/ 481163 w 941119"/>
                    <a:gd name="connsiteY104" fmla="*/ 159421 h 921549"/>
                    <a:gd name="connsiteX105" fmla="*/ 491339 w 941119"/>
                    <a:gd name="connsiteY105" fmla="*/ 221083 h 921549"/>
                    <a:gd name="connsiteX106" fmla="*/ 508204 w 941119"/>
                    <a:gd name="connsiteY106" fmla="*/ 280290 h 921549"/>
                    <a:gd name="connsiteX107" fmla="*/ 538448 w 941119"/>
                    <a:gd name="connsiteY107" fmla="*/ 339639 h 921549"/>
                    <a:gd name="connsiteX108" fmla="*/ 552556 w 941119"/>
                    <a:gd name="connsiteY108" fmla="*/ 357928 h 921549"/>
                    <a:gd name="connsiteX109" fmla="*/ 567073 w 941119"/>
                    <a:gd name="connsiteY109" fmla="*/ 373210 h 921549"/>
                    <a:gd name="connsiteX110" fmla="*/ 587550 w 941119"/>
                    <a:gd name="connsiteY110" fmla="*/ 390289 h 921549"/>
                    <a:gd name="connsiteX111" fmla="*/ 609077 w 941119"/>
                    <a:gd name="connsiteY111" fmla="*/ 404325 h 921549"/>
                    <a:gd name="connsiteX112" fmla="*/ 644249 w 941119"/>
                    <a:gd name="connsiteY112" fmla="*/ 421297 h 921549"/>
                    <a:gd name="connsiteX113" fmla="*/ 694062 w 941119"/>
                    <a:gd name="connsiteY113" fmla="*/ 437202 h 921549"/>
                    <a:gd name="connsiteX114" fmla="*/ 725106 w 941119"/>
                    <a:gd name="connsiteY114" fmla="*/ 444087 h 921549"/>
                    <a:gd name="connsiteX115" fmla="*/ 746846 w 941119"/>
                    <a:gd name="connsiteY115" fmla="*/ 447645 h 921549"/>
                    <a:gd name="connsiteX116" fmla="*/ 771664 w 941119"/>
                    <a:gd name="connsiteY116" fmla="*/ 451328 h 921549"/>
                    <a:gd name="connsiteX117" fmla="*/ 784936 w 941119"/>
                    <a:gd name="connsiteY117" fmla="*/ 452644 h 921549"/>
                    <a:gd name="connsiteX118" fmla="*/ 800200 w 941119"/>
                    <a:gd name="connsiteY118" fmla="*/ 454423 h 921549"/>
                    <a:gd name="connsiteX119" fmla="*/ 804292 w 941119"/>
                    <a:gd name="connsiteY119" fmla="*/ 454672 h 921549"/>
                    <a:gd name="connsiteX120" fmla="*/ 811408 w 941119"/>
                    <a:gd name="connsiteY120" fmla="*/ 455420 h 921549"/>
                    <a:gd name="connsiteX121" fmla="*/ 812422 w 941119"/>
                    <a:gd name="connsiteY121" fmla="*/ 455580 h 921549"/>
                    <a:gd name="connsiteX122" fmla="*/ 830337 w 941119"/>
                    <a:gd name="connsiteY122" fmla="*/ 456754 h 921549"/>
                    <a:gd name="connsiteX123" fmla="*/ 839535 w 941119"/>
                    <a:gd name="connsiteY123" fmla="*/ 457519 h 921549"/>
                    <a:gd name="connsiteX124" fmla="*/ 841065 w 941119"/>
                    <a:gd name="connsiteY124" fmla="*/ 457697 h 921549"/>
                    <a:gd name="connsiteX125" fmla="*/ 870829 w 941119"/>
                    <a:gd name="connsiteY125" fmla="*/ 458871 h 921549"/>
                    <a:gd name="connsiteX126" fmla="*/ 879510 w 941119"/>
                    <a:gd name="connsiteY126" fmla="*/ 459529 h 921549"/>
                    <a:gd name="connsiteX127" fmla="*/ 883602 w 941119"/>
                    <a:gd name="connsiteY127" fmla="*/ 459778 h 921549"/>
                    <a:gd name="connsiteX128" fmla="*/ 900059 w 941119"/>
                    <a:gd name="connsiteY128" fmla="*/ 459885 h 921549"/>
                    <a:gd name="connsiteX129" fmla="*/ 913384 w 941119"/>
                    <a:gd name="connsiteY129" fmla="*/ 460632 h 921549"/>
                    <a:gd name="connsiteX130" fmla="*/ 923133 w 941119"/>
                    <a:gd name="connsiteY130" fmla="*/ 460846 h 921549"/>
                    <a:gd name="connsiteX131" fmla="*/ 940621 w 941119"/>
                    <a:gd name="connsiteY131" fmla="*/ 461522 h 921549"/>
                    <a:gd name="connsiteX132" fmla="*/ 937561 w 941119"/>
                    <a:gd name="connsiteY132" fmla="*/ 461806 h 921549"/>
                    <a:gd name="connsiteX133" fmla="*/ 906694 w 941119"/>
                    <a:gd name="connsiteY133" fmla="*/ 461949 h 921549"/>
                    <a:gd name="connsiteX134" fmla="*/ 900557 w 941119"/>
                    <a:gd name="connsiteY134" fmla="*/ 462482 h 921549"/>
                    <a:gd name="connsiteX135" fmla="*/ 895967 w 941119"/>
                    <a:gd name="connsiteY135" fmla="*/ 462838 h 921549"/>
                    <a:gd name="connsiteX136" fmla="*/ 881040 w 941119"/>
                    <a:gd name="connsiteY136" fmla="*/ 462945 h 921549"/>
                    <a:gd name="connsiteX137" fmla="*/ 870811 w 941119"/>
                    <a:gd name="connsiteY137" fmla="*/ 463639 h 921549"/>
                    <a:gd name="connsiteX138" fmla="*/ 860546 w 941119"/>
                    <a:gd name="connsiteY138" fmla="*/ 463959 h 921549"/>
                    <a:gd name="connsiteX139" fmla="*/ 850316 w 941119"/>
                    <a:gd name="connsiteY139" fmla="*/ 464688 h 921549"/>
                    <a:gd name="connsiteX140" fmla="*/ 844677 w 941119"/>
                    <a:gd name="connsiteY140" fmla="*/ 464955 h 921549"/>
                    <a:gd name="connsiteX141" fmla="*/ 832401 w 941119"/>
                    <a:gd name="connsiteY141" fmla="*/ 465809 h 921549"/>
                    <a:gd name="connsiteX142" fmla="*/ 827793 w 941119"/>
                    <a:gd name="connsiteY142" fmla="*/ 466005 h 921549"/>
                    <a:gd name="connsiteX143" fmla="*/ 818596 w 941119"/>
                    <a:gd name="connsiteY143" fmla="*/ 466788 h 921549"/>
                    <a:gd name="connsiteX144" fmla="*/ 817066 w 941119"/>
                    <a:gd name="connsiteY144" fmla="*/ 466966 h 921549"/>
                    <a:gd name="connsiteX145" fmla="*/ 800200 w 941119"/>
                    <a:gd name="connsiteY145" fmla="*/ 468264 h 921549"/>
                    <a:gd name="connsiteX146" fmla="*/ 785416 w 941119"/>
                    <a:gd name="connsiteY146" fmla="*/ 469777 h 921549"/>
                    <a:gd name="connsiteX147" fmla="*/ 773194 w 941119"/>
                    <a:gd name="connsiteY147" fmla="*/ 471182 h 921549"/>
                    <a:gd name="connsiteX148" fmla="*/ 762004 w 941119"/>
                    <a:gd name="connsiteY148" fmla="*/ 472481 h 921549"/>
                    <a:gd name="connsiteX149" fmla="*/ 751881 w 941119"/>
                    <a:gd name="connsiteY149" fmla="*/ 474117 h 921549"/>
                    <a:gd name="connsiteX150" fmla="*/ 724075 w 941119"/>
                    <a:gd name="connsiteY150" fmla="*/ 478654 h 921549"/>
                    <a:gd name="connsiteX151" fmla="*/ 689063 w 941119"/>
                    <a:gd name="connsiteY151" fmla="*/ 486606 h 921549"/>
                    <a:gd name="connsiteX152" fmla="*/ 637061 w 941119"/>
                    <a:gd name="connsiteY152" fmla="*/ 504272 h 921549"/>
                    <a:gd name="connsiteX153" fmla="*/ 592069 w 941119"/>
                    <a:gd name="connsiteY153" fmla="*/ 528948 h 921549"/>
                    <a:gd name="connsiteX154" fmla="*/ 567073 w 941119"/>
                    <a:gd name="connsiteY154" fmla="*/ 549531 h 921549"/>
                    <a:gd name="connsiteX155" fmla="*/ 560153 w 941119"/>
                    <a:gd name="connsiteY155" fmla="*/ 556434 h 921549"/>
                    <a:gd name="connsiteX156" fmla="*/ 541312 w 941119"/>
                    <a:gd name="connsiteY156" fmla="*/ 578797 h 921549"/>
                    <a:gd name="connsiteX157" fmla="*/ 520355 w 941119"/>
                    <a:gd name="connsiteY157" fmla="*/ 613524 h 921549"/>
                    <a:gd name="connsiteX158" fmla="*/ 507350 w 941119"/>
                    <a:gd name="connsiteY158" fmla="*/ 644266 h 921549"/>
                    <a:gd name="connsiteX159" fmla="*/ 493314 w 941119"/>
                    <a:gd name="connsiteY159" fmla="*/ 692034 h 921549"/>
                    <a:gd name="connsiteX160" fmla="*/ 487514 w 941119"/>
                    <a:gd name="connsiteY160" fmla="*/ 720143 h 921549"/>
                    <a:gd name="connsiteX161" fmla="*/ 483137 w 941119"/>
                    <a:gd name="connsiteY161" fmla="*/ 747985 h 921549"/>
                    <a:gd name="connsiteX162" fmla="*/ 479971 w 941119"/>
                    <a:gd name="connsiteY162" fmla="*/ 771860 h 921549"/>
                    <a:gd name="connsiteX163" fmla="*/ 478281 w 941119"/>
                    <a:gd name="connsiteY163" fmla="*/ 786092 h 921549"/>
                    <a:gd name="connsiteX164" fmla="*/ 476929 w 941119"/>
                    <a:gd name="connsiteY164" fmla="*/ 802442 h 921549"/>
                    <a:gd name="connsiteX165" fmla="*/ 475310 w 941119"/>
                    <a:gd name="connsiteY165" fmla="*/ 822367 h 921549"/>
                    <a:gd name="connsiteX166" fmla="*/ 475185 w 941119"/>
                    <a:gd name="connsiteY166" fmla="*/ 823381 h 921549"/>
                    <a:gd name="connsiteX167" fmla="*/ 474064 w 941119"/>
                    <a:gd name="connsiteY167" fmla="*/ 844392 h 921549"/>
                    <a:gd name="connsiteX168" fmla="*/ 473246 w 941119"/>
                    <a:gd name="connsiteY168" fmla="*/ 859264 h 921549"/>
                    <a:gd name="connsiteX169" fmla="*/ 473015 w 941119"/>
                    <a:gd name="connsiteY169" fmla="*/ 869014 h 921549"/>
                    <a:gd name="connsiteX170" fmla="*/ 472178 w 941119"/>
                    <a:gd name="connsiteY170" fmla="*/ 884883 h 921549"/>
                    <a:gd name="connsiteX171" fmla="*/ 472036 w 941119"/>
                    <a:gd name="connsiteY171" fmla="*/ 888992 h 921549"/>
                    <a:gd name="connsiteX172" fmla="*/ 471912 w 941119"/>
                    <a:gd name="connsiteY172" fmla="*/ 916265 h 921549"/>
                    <a:gd name="connsiteX173" fmla="*/ 471965 w 941119"/>
                    <a:gd name="connsiteY173" fmla="*/ 921371 h 9215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</a:cxnLst>
                  <a:rect l="l" t="t" r="r" b="b"/>
                  <a:pathLst>
                    <a:path w="941119" h="921549">
                      <a:moveTo>
                        <a:pt x="471965" y="921371"/>
                      </a:moveTo>
                      <a:cubicBezTo>
                        <a:pt x="470378" y="916840"/>
                        <a:pt x="469718" y="912036"/>
                        <a:pt x="470026" y="907245"/>
                      </a:cubicBezTo>
                      <a:cubicBezTo>
                        <a:pt x="470026" y="900396"/>
                        <a:pt x="470026" y="893529"/>
                        <a:pt x="470026" y="886680"/>
                      </a:cubicBezTo>
                      <a:cubicBezTo>
                        <a:pt x="470102" y="882398"/>
                        <a:pt x="469859" y="878115"/>
                        <a:pt x="469296" y="873871"/>
                      </a:cubicBezTo>
                      <a:cubicBezTo>
                        <a:pt x="468951" y="870115"/>
                        <a:pt x="468857" y="866342"/>
                        <a:pt x="469012" y="862574"/>
                      </a:cubicBezTo>
                      <a:cubicBezTo>
                        <a:pt x="469012" y="858126"/>
                        <a:pt x="469279" y="853678"/>
                        <a:pt x="468211" y="849266"/>
                      </a:cubicBezTo>
                      <a:cubicBezTo>
                        <a:pt x="468003" y="847907"/>
                        <a:pt x="467937" y="846530"/>
                        <a:pt x="468016" y="845157"/>
                      </a:cubicBezTo>
                      <a:cubicBezTo>
                        <a:pt x="467891" y="840211"/>
                        <a:pt x="468229" y="835229"/>
                        <a:pt x="467144" y="830301"/>
                      </a:cubicBezTo>
                      <a:cubicBezTo>
                        <a:pt x="466896" y="828432"/>
                        <a:pt x="466838" y="826542"/>
                        <a:pt x="466966" y="824662"/>
                      </a:cubicBezTo>
                      <a:cubicBezTo>
                        <a:pt x="467130" y="821746"/>
                        <a:pt x="466872" y="818823"/>
                        <a:pt x="466201" y="815980"/>
                      </a:cubicBezTo>
                      <a:cubicBezTo>
                        <a:pt x="466059" y="815489"/>
                        <a:pt x="466005" y="814977"/>
                        <a:pt x="466041" y="814468"/>
                      </a:cubicBezTo>
                      <a:cubicBezTo>
                        <a:pt x="466414" y="808277"/>
                        <a:pt x="465027" y="802192"/>
                        <a:pt x="464813" y="796037"/>
                      </a:cubicBezTo>
                      <a:cubicBezTo>
                        <a:pt x="464635" y="791091"/>
                        <a:pt x="463746" y="786199"/>
                        <a:pt x="463176" y="781271"/>
                      </a:cubicBezTo>
                      <a:cubicBezTo>
                        <a:pt x="463038" y="780428"/>
                        <a:pt x="462943" y="779579"/>
                        <a:pt x="462892" y="778727"/>
                      </a:cubicBezTo>
                      <a:cubicBezTo>
                        <a:pt x="462629" y="773263"/>
                        <a:pt x="462034" y="767821"/>
                        <a:pt x="461113" y="762431"/>
                      </a:cubicBezTo>
                      <a:cubicBezTo>
                        <a:pt x="460686" y="759388"/>
                        <a:pt x="460401" y="756329"/>
                        <a:pt x="459992" y="753286"/>
                      </a:cubicBezTo>
                      <a:cubicBezTo>
                        <a:pt x="458498" y="742452"/>
                        <a:pt x="456754" y="731671"/>
                        <a:pt x="454904" y="720890"/>
                      </a:cubicBezTo>
                      <a:cubicBezTo>
                        <a:pt x="452420" y="705871"/>
                        <a:pt x="449159" y="690989"/>
                        <a:pt x="445137" y="676307"/>
                      </a:cubicBezTo>
                      <a:cubicBezTo>
                        <a:pt x="440458" y="659107"/>
                        <a:pt x="434573" y="642259"/>
                        <a:pt x="427524" y="625888"/>
                      </a:cubicBezTo>
                      <a:cubicBezTo>
                        <a:pt x="420559" y="609848"/>
                        <a:pt x="411982" y="594559"/>
                        <a:pt x="401924" y="580256"/>
                      </a:cubicBezTo>
                      <a:cubicBezTo>
                        <a:pt x="396960" y="573068"/>
                        <a:pt x="391427" y="566292"/>
                        <a:pt x="385378" y="559992"/>
                      </a:cubicBezTo>
                      <a:cubicBezTo>
                        <a:pt x="384293" y="558889"/>
                        <a:pt x="383333" y="557680"/>
                        <a:pt x="382372" y="556434"/>
                      </a:cubicBezTo>
                      <a:cubicBezTo>
                        <a:pt x="380666" y="554280"/>
                        <a:pt x="378714" y="552333"/>
                        <a:pt x="376554" y="550635"/>
                      </a:cubicBezTo>
                      <a:cubicBezTo>
                        <a:pt x="375722" y="550037"/>
                        <a:pt x="374925" y="549389"/>
                        <a:pt x="374170" y="548695"/>
                      </a:cubicBezTo>
                      <a:cubicBezTo>
                        <a:pt x="369525" y="544134"/>
                        <a:pt x="364594" y="539873"/>
                        <a:pt x="359404" y="535940"/>
                      </a:cubicBezTo>
                      <a:cubicBezTo>
                        <a:pt x="352144" y="530209"/>
                        <a:pt x="344501" y="524984"/>
                        <a:pt x="336526" y="520302"/>
                      </a:cubicBezTo>
                      <a:cubicBezTo>
                        <a:pt x="319182" y="510227"/>
                        <a:pt x="300888" y="501885"/>
                        <a:pt x="281909" y="495395"/>
                      </a:cubicBezTo>
                      <a:cubicBezTo>
                        <a:pt x="267490" y="490476"/>
                        <a:pt x="252821" y="486320"/>
                        <a:pt x="237966" y="482942"/>
                      </a:cubicBezTo>
                      <a:cubicBezTo>
                        <a:pt x="226473" y="480291"/>
                        <a:pt x="214927" y="477853"/>
                        <a:pt x="203239" y="476199"/>
                      </a:cubicBezTo>
                      <a:cubicBezTo>
                        <a:pt x="192760" y="474722"/>
                        <a:pt x="182335" y="472641"/>
                        <a:pt x="171839" y="471449"/>
                      </a:cubicBezTo>
                      <a:cubicBezTo>
                        <a:pt x="167444" y="470933"/>
                        <a:pt x="162943" y="470239"/>
                        <a:pt x="158585" y="470043"/>
                      </a:cubicBezTo>
                      <a:cubicBezTo>
                        <a:pt x="154226" y="469848"/>
                        <a:pt x="149690" y="469047"/>
                        <a:pt x="145349" y="468496"/>
                      </a:cubicBezTo>
                      <a:cubicBezTo>
                        <a:pt x="144341" y="468325"/>
                        <a:pt x="143326" y="468206"/>
                        <a:pt x="142306" y="468140"/>
                      </a:cubicBezTo>
                      <a:cubicBezTo>
                        <a:pt x="139033" y="468140"/>
                        <a:pt x="135795" y="467410"/>
                        <a:pt x="132611" y="467339"/>
                      </a:cubicBezTo>
                      <a:cubicBezTo>
                        <a:pt x="126420" y="467197"/>
                        <a:pt x="120353" y="465863"/>
                        <a:pt x="114180" y="466023"/>
                      </a:cubicBezTo>
                      <a:cubicBezTo>
                        <a:pt x="111788" y="466194"/>
                        <a:pt x="109383" y="465971"/>
                        <a:pt x="107063" y="465364"/>
                      </a:cubicBezTo>
                      <a:cubicBezTo>
                        <a:pt x="106570" y="465201"/>
                        <a:pt x="106053" y="465123"/>
                        <a:pt x="105533" y="465133"/>
                      </a:cubicBezTo>
                      <a:cubicBezTo>
                        <a:pt x="97972" y="465489"/>
                        <a:pt x="90518" y="464101"/>
                        <a:pt x="82975" y="463977"/>
                      </a:cubicBezTo>
                      <a:cubicBezTo>
                        <a:pt x="77838" y="464155"/>
                        <a:pt x="72695" y="463886"/>
                        <a:pt x="67604" y="463176"/>
                      </a:cubicBezTo>
                      <a:cubicBezTo>
                        <a:pt x="64708" y="462883"/>
                        <a:pt x="61794" y="462812"/>
                        <a:pt x="58887" y="462963"/>
                      </a:cubicBezTo>
                      <a:cubicBezTo>
                        <a:pt x="52037" y="462767"/>
                        <a:pt x="45170" y="463425"/>
                        <a:pt x="38374" y="462073"/>
                      </a:cubicBezTo>
                      <a:cubicBezTo>
                        <a:pt x="37010" y="461918"/>
                        <a:pt x="35634" y="461888"/>
                        <a:pt x="34265" y="461984"/>
                      </a:cubicBezTo>
                      <a:lnTo>
                        <a:pt x="4892" y="461931"/>
                      </a:lnTo>
                      <a:cubicBezTo>
                        <a:pt x="3677" y="462016"/>
                        <a:pt x="2458" y="461815"/>
                        <a:pt x="1334" y="461344"/>
                      </a:cubicBezTo>
                      <a:cubicBezTo>
                        <a:pt x="2348" y="461255"/>
                        <a:pt x="3380" y="461095"/>
                        <a:pt x="4394" y="461077"/>
                      </a:cubicBezTo>
                      <a:lnTo>
                        <a:pt x="22416" y="460952"/>
                      </a:lnTo>
                      <a:cubicBezTo>
                        <a:pt x="25991" y="461127"/>
                        <a:pt x="29574" y="460876"/>
                        <a:pt x="33090" y="460205"/>
                      </a:cubicBezTo>
                      <a:cubicBezTo>
                        <a:pt x="34449" y="459994"/>
                        <a:pt x="35828" y="459935"/>
                        <a:pt x="37200" y="460027"/>
                      </a:cubicBezTo>
                      <a:cubicBezTo>
                        <a:pt x="43035" y="460027"/>
                        <a:pt x="48853" y="460027"/>
                        <a:pt x="54688" y="460027"/>
                      </a:cubicBezTo>
                      <a:cubicBezTo>
                        <a:pt x="58111" y="460079"/>
                        <a:pt x="61533" y="459848"/>
                        <a:pt x="64918" y="459334"/>
                      </a:cubicBezTo>
                      <a:cubicBezTo>
                        <a:pt x="67984" y="459010"/>
                        <a:pt x="71070" y="458908"/>
                        <a:pt x="74151" y="459031"/>
                      </a:cubicBezTo>
                      <a:cubicBezTo>
                        <a:pt x="78781" y="459232"/>
                        <a:pt x="83420" y="458953"/>
                        <a:pt x="87992" y="458195"/>
                      </a:cubicBezTo>
                      <a:cubicBezTo>
                        <a:pt x="89689" y="457960"/>
                        <a:pt x="91405" y="457894"/>
                        <a:pt x="93116" y="457999"/>
                      </a:cubicBezTo>
                      <a:cubicBezTo>
                        <a:pt x="97226" y="458202"/>
                        <a:pt x="101346" y="457921"/>
                        <a:pt x="105391" y="457163"/>
                      </a:cubicBezTo>
                      <a:cubicBezTo>
                        <a:pt x="106750" y="456951"/>
                        <a:pt x="108129" y="456891"/>
                        <a:pt x="109501" y="456985"/>
                      </a:cubicBezTo>
                      <a:cubicBezTo>
                        <a:pt x="113269" y="457163"/>
                        <a:pt x="117046" y="456877"/>
                        <a:pt x="120744" y="456131"/>
                      </a:cubicBezTo>
                      <a:cubicBezTo>
                        <a:pt x="121919" y="455930"/>
                        <a:pt x="123113" y="455870"/>
                        <a:pt x="124302" y="455953"/>
                      </a:cubicBezTo>
                      <a:cubicBezTo>
                        <a:pt x="127048" y="456103"/>
                        <a:pt x="129801" y="455839"/>
                        <a:pt x="132468" y="455171"/>
                      </a:cubicBezTo>
                      <a:cubicBezTo>
                        <a:pt x="132964" y="455021"/>
                        <a:pt x="133482" y="454962"/>
                        <a:pt x="133998" y="454993"/>
                      </a:cubicBezTo>
                      <a:cubicBezTo>
                        <a:pt x="139335" y="455384"/>
                        <a:pt x="144530" y="453907"/>
                        <a:pt x="149850" y="453747"/>
                      </a:cubicBezTo>
                      <a:cubicBezTo>
                        <a:pt x="154262" y="453623"/>
                        <a:pt x="158745" y="452680"/>
                        <a:pt x="163050" y="452128"/>
                      </a:cubicBezTo>
                      <a:cubicBezTo>
                        <a:pt x="166964" y="451648"/>
                        <a:pt x="170878" y="451310"/>
                        <a:pt x="174774" y="450794"/>
                      </a:cubicBezTo>
                      <a:cubicBezTo>
                        <a:pt x="181036" y="449940"/>
                        <a:pt x="187228" y="448926"/>
                        <a:pt x="193543" y="448125"/>
                      </a:cubicBezTo>
                      <a:cubicBezTo>
                        <a:pt x="200499" y="447254"/>
                        <a:pt x="207384" y="445973"/>
                        <a:pt x="214251" y="444656"/>
                      </a:cubicBezTo>
                      <a:cubicBezTo>
                        <a:pt x="218290" y="443874"/>
                        <a:pt x="222364" y="443322"/>
                        <a:pt x="226367" y="442450"/>
                      </a:cubicBezTo>
                      <a:cubicBezTo>
                        <a:pt x="244963" y="438563"/>
                        <a:pt x="263323" y="433621"/>
                        <a:pt x="281357" y="427649"/>
                      </a:cubicBezTo>
                      <a:cubicBezTo>
                        <a:pt x="296960" y="422374"/>
                        <a:pt x="312103" y="415829"/>
                        <a:pt x="326634" y="408079"/>
                      </a:cubicBezTo>
                      <a:cubicBezTo>
                        <a:pt x="339643" y="401148"/>
                        <a:pt x="351963" y="392993"/>
                        <a:pt x="363425" y="383724"/>
                      </a:cubicBezTo>
                      <a:cubicBezTo>
                        <a:pt x="372173" y="376544"/>
                        <a:pt x="380335" y="368680"/>
                        <a:pt x="387834" y="360205"/>
                      </a:cubicBezTo>
                      <a:cubicBezTo>
                        <a:pt x="396875" y="350126"/>
                        <a:pt x="404875" y="339159"/>
                        <a:pt x="411708" y="327470"/>
                      </a:cubicBezTo>
                      <a:cubicBezTo>
                        <a:pt x="415925" y="320212"/>
                        <a:pt x="420195" y="312971"/>
                        <a:pt x="423681" y="305321"/>
                      </a:cubicBezTo>
                      <a:cubicBezTo>
                        <a:pt x="430088" y="291460"/>
                        <a:pt x="435585" y="277198"/>
                        <a:pt x="440138" y="262624"/>
                      </a:cubicBezTo>
                      <a:cubicBezTo>
                        <a:pt x="444158" y="249530"/>
                        <a:pt x="447699" y="236329"/>
                        <a:pt x="450527" y="222915"/>
                      </a:cubicBezTo>
                      <a:cubicBezTo>
                        <a:pt x="452129" y="215390"/>
                        <a:pt x="453801" y="207882"/>
                        <a:pt x="455082" y="200286"/>
                      </a:cubicBezTo>
                      <a:cubicBezTo>
                        <a:pt x="456363" y="192689"/>
                        <a:pt x="457448" y="185110"/>
                        <a:pt x="458640" y="177514"/>
                      </a:cubicBezTo>
                      <a:cubicBezTo>
                        <a:pt x="459191" y="173956"/>
                        <a:pt x="459743" y="170398"/>
                        <a:pt x="460419" y="166840"/>
                      </a:cubicBezTo>
                      <a:cubicBezTo>
                        <a:pt x="460917" y="163975"/>
                        <a:pt x="460881" y="161058"/>
                        <a:pt x="461415" y="158176"/>
                      </a:cubicBezTo>
                      <a:cubicBezTo>
                        <a:pt x="462234" y="153817"/>
                        <a:pt x="462340" y="149280"/>
                        <a:pt x="462803" y="144922"/>
                      </a:cubicBezTo>
                      <a:cubicBezTo>
                        <a:pt x="463319" y="139994"/>
                        <a:pt x="463870" y="135083"/>
                        <a:pt x="464422" y="130155"/>
                      </a:cubicBezTo>
                      <a:cubicBezTo>
                        <a:pt x="464562" y="129662"/>
                        <a:pt x="464651" y="129155"/>
                        <a:pt x="464689" y="128643"/>
                      </a:cubicBezTo>
                      <a:cubicBezTo>
                        <a:pt x="464368" y="122630"/>
                        <a:pt x="466005" y="116741"/>
                        <a:pt x="465881" y="110728"/>
                      </a:cubicBezTo>
                      <a:cubicBezTo>
                        <a:pt x="465758" y="108500"/>
                        <a:pt x="465987" y="106267"/>
                        <a:pt x="466557" y="104110"/>
                      </a:cubicBezTo>
                      <a:cubicBezTo>
                        <a:pt x="466720" y="103617"/>
                        <a:pt x="466799" y="103100"/>
                        <a:pt x="466788" y="102580"/>
                      </a:cubicBezTo>
                      <a:cubicBezTo>
                        <a:pt x="466397" y="95197"/>
                        <a:pt x="467998" y="87921"/>
                        <a:pt x="467944" y="80538"/>
                      </a:cubicBezTo>
                      <a:cubicBezTo>
                        <a:pt x="467823" y="76775"/>
                        <a:pt x="468069" y="73010"/>
                        <a:pt x="468674" y="69294"/>
                      </a:cubicBezTo>
                      <a:cubicBezTo>
                        <a:pt x="468983" y="66566"/>
                        <a:pt x="469078" y="63818"/>
                        <a:pt x="468958" y="61075"/>
                      </a:cubicBezTo>
                      <a:cubicBezTo>
                        <a:pt x="469101" y="55738"/>
                        <a:pt x="468585" y="50401"/>
                        <a:pt x="469795" y="45188"/>
                      </a:cubicBezTo>
                      <a:cubicBezTo>
                        <a:pt x="469988" y="43833"/>
                        <a:pt x="470029" y="42460"/>
                        <a:pt x="469919" y="41096"/>
                      </a:cubicBezTo>
                      <a:cubicBezTo>
                        <a:pt x="469919" y="30795"/>
                        <a:pt x="470079" y="20512"/>
                        <a:pt x="470026" y="10230"/>
                      </a:cubicBezTo>
                      <a:cubicBezTo>
                        <a:pt x="470088" y="7168"/>
                        <a:pt x="470741" y="4148"/>
                        <a:pt x="471947" y="1334"/>
                      </a:cubicBezTo>
                      <a:lnTo>
                        <a:pt x="471947" y="5462"/>
                      </a:lnTo>
                      <a:cubicBezTo>
                        <a:pt x="471947" y="13183"/>
                        <a:pt x="471947" y="20886"/>
                        <a:pt x="472054" y="28589"/>
                      </a:cubicBezTo>
                      <a:cubicBezTo>
                        <a:pt x="471995" y="32700"/>
                        <a:pt x="472239" y="36808"/>
                        <a:pt x="472783" y="40883"/>
                      </a:cubicBezTo>
                      <a:cubicBezTo>
                        <a:pt x="473128" y="44465"/>
                        <a:pt x="473223" y="48068"/>
                        <a:pt x="473068" y="51664"/>
                      </a:cubicBezTo>
                      <a:cubicBezTo>
                        <a:pt x="473193" y="57143"/>
                        <a:pt x="472819" y="62605"/>
                        <a:pt x="473904" y="68067"/>
                      </a:cubicBezTo>
                      <a:cubicBezTo>
                        <a:pt x="474171" y="70429"/>
                        <a:pt x="474237" y="72809"/>
                        <a:pt x="474100" y="75183"/>
                      </a:cubicBezTo>
                      <a:cubicBezTo>
                        <a:pt x="473904" y="79121"/>
                        <a:pt x="474173" y="83068"/>
                        <a:pt x="474900" y="86942"/>
                      </a:cubicBezTo>
                      <a:cubicBezTo>
                        <a:pt x="475098" y="88117"/>
                        <a:pt x="475164" y="89311"/>
                        <a:pt x="475096" y="90500"/>
                      </a:cubicBezTo>
                      <a:cubicBezTo>
                        <a:pt x="474922" y="94955"/>
                        <a:pt x="475219" y="99416"/>
                        <a:pt x="475986" y="103808"/>
                      </a:cubicBezTo>
                      <a:cubicBezTo>
                        <a:pt x="476210" y="105333"/>
                        <a:pt x="476263" y="106878"/>
                        <a:pt x="476146" y="108415"/>
                      </a:cubicBezTo>
                      <a:cubicBezTo>
                        <a:pt x="476012" y="110988"/>
                        <a:pt x="476263" y="113567"/>
                        <a:pt x="476893" y="116065"/>
                      </a:cubicBezTo>
                      <a:cubicBezTo>
                        <a:pt x="477041" y="116561"/>
                        <a:pt x="477101" y="117079"/>
                        <a:pt x="477071" y="117595"/>
                      </a:cubicBezTo>
                      <a:cubicBezTo>
                        <a:pt x="476715" y="123271"/>
                        <a:pt x="478085" y="128821"/>
                        <a:pt x="478316" y="134479"/>
                      </a:cubicBezTo>
                      <a:cubicBezTo>
                        <a:pt x="478530" y="139407"/>
                        <a:pt x="479455" y="144299"/>
                        <a:pt x="480095" y="149227"/>
                      </a:cubicBezTo>
                      <a:cubicBezTo>
                        <a:pt x="480487" y="152607"/>
                        <a:pt x="480771" y="156023"/>
                        <a:pt x="481163" y="159421"/>
                      </a:cubicBezTo>
                      <a:cubicBezTo>
                        <a:pt x="483600" y="180129"/>
                        <a:pt x="487123" y="200659"/>
                        <a:pt x="491339" y="221083"/>
                      </a:cubicBezTo>
                      <a:cubicBezTo>
                        <a:pt x="495486" y="241209"/>
                        <a:pt x="501124" y="260999"/>
                        <a:pt x="508204" y="280290"/>
                      </a:cubicBezTo>
                      <a:cubicBezTo>
                        <a:pt x="515675" y="301299"/>
                        <a:pt x="525842" y="321247"/>
                        <a:pt x="538448" y="339639"/>
                      </a:cubicBezTo>
                      <a:cubicBezTo>
                        <a:pt x="542878" y="345955"/>
                        <a:pt x="547521" y="352092"/>
                        <a:pt x="552556" y="357928"/>
                      </a:cubicBezTo>
                      <a:cubicBezTo>
                        <a:pt x="557146" y="363265"/>
                        <a:pt x="562092" y="368246"/>
                        <a:pt x="567073" y="373210"/>
                      </a:cubicBezTo>
                      <a:cubicBezTo>
                        <a:pt x="573448" y="379424"/>
                        <a:pt x="580293" y="385133"/>
                        <a:pt x="587550" y="390289"/>
                      </a:cubicBezTo>
                      <a:cubicBezTo>
                        <a:pt x="594471" y="395341"/>
                        <a:pt x="601694" y="399949"/>
                        <a:pt x="609077" y="404325"/>
                      </a:cubicBezTo>
                      <a:cubicBezTo>
                        <a:pt x="620349" y="410876"/>
                        <a:pt x="632106" y="416549"/>
                        <a:pt x="644249" y="421297"/>
                      </a:cubicBezTo>
                      <a:cubicBezTo>
                        <a:pt x="660441" y="427810"/>
                        <a:pt x="677090" y="433128"/>
                        <a:pt x="694062" y="437202"/>
                      </a:cubicBezTo>
                      <a:cubicBezTo>
                        <a:pt x="704363" y="439657"/>
                        <a:pt x="714681" y="442148"/>
                        <a:pt x="725106" y="444087"/>
                      </a:cubicBezTo>
                      <a:cubicBezTo>
                        <a:pt x="732312" y="445439"/>
                        <a:pt x="739517" y="446898"/>
                        <a:pt x="746846" y="447645"/>
                      </a:cubicBezTo>
                      <a:cubicBezTo>
                        <a:pt x="755155" y="448570"/>
                        <a:pt x="763392" y="450171"/>
                        <a:pt x="771664" y="451328"/>
                      </a:cubicBezTo>
                      <a:cubicBezTo>
                        <a:pt x="776076" y="451933"/>
                        <a:pt x="780560" y="452164"/>
                        <a:pt x="784936" y="452644"/>
                      </a:cubicBezTo>
                      <a:cubicBezTo>
                        <a:pt x="790024" y="453178"/>
                        <a:pt x="795112" y="453836"/>
                        <a:pt x="800200" y="454423"/>
                      </a:cubicBezTo>
                      <a:cubicBezTo>
                        <a:pt x="801552" y="454566"/>
                        <a:pt x="802922" y="454655"/>
                        <a:pt x="804292" y="454672"/>
                      </a:cubicBezTo>
                      <a:cubicBezTo>
                        <a:pt x="806689" y="454575"/>
                        <a:pt x="809085" y="454827"/>
                        <a:pt x="811408" y="455420"/>
                      </a:cubicBezTo>
                      <a:cubicBezTo>
                        <a:pt x="811734" y="455535"/>
                        <a:pt x="812077" y="455589"/>
                        <a:pt x="812422" y="455580"/>
                      </a:cubicBezTo>
                      <a:cubicBezTo>
                        <a:pt x="818453" y="455242"/>
                        <a:pt x="824342" y="456683"/>
                        <a:pt x="830337" y="456754"/>
                      </a:cubicBezTo>
                      <a:cubicBezTo>
                        <a:pt x="833424" y="456581"/>
                        <a:pt x="836520" y="456838"/>
                        <a:pt x="839535" y="457519"/>
                      </a:cubicBezTo>
                      <a:cubicBezTo>
                        <a:pt x="840031" y="457667"/>
                        <a:pt x="840549" y="457727"/>
                        <a:pt x="841065" y="457697"/>
                      </a:cubicBezTo>
                      <a:cubicBezTo>
                        <a:pt x="851010" y="457305"/>
                        <a:pt x="860866" y="459280"/>
                        <a:pt x="870829" y="458871"/>
                      </a:cubicBezTo>
                      <a:cubicBezTo>
                        <a:pt x="873739" y="458656"/>
                        <a:pt x="876666" y="458876"/>
                        <a:pt x="879510" y="459529"/>
                      </a:cubicBezTo>
                      <a:cubicBezTo>
                        <a:pt x="880859" y="459773"/>
                        <a:pt x="882232" y="459857"/>
                        <a:pt x="883602" y="459778"/>
                      </a:cubicBezTo>
                      <a:cubicBezTo>
                        <a:pt x="889082" y="459778"/>
                        <a:pt x="894579" y="459778"/>
                        <a:pt x="900059" y="459885"/>
                      </a:cubicBezTo>
                      <a:cubicBezTo>
                        <a:pt x="904513" y="459778"/>
                        <a:pt x="908970" y="460029"/>
                        <a:pt x="913384" y="460632"/>
                      </a:cubicBezTo>
                      <a:cubicBezTo>
                        <a:pt x="916621" y="460979"/>
                        <a:pt x="919883" y="461052"/>
                        <a:pt x="923133" y="460846"/>
                      </a:cubicBezTo>
                      <a:cubicBezTo>
                        <a:pt x="928970" y="460760"/>
                        <a:pt x="934807" y="460986"/>
                        <a:pt x="940621" y="461522"/>
                      </a:cubicBezTo>
                      <a:cubicBezTo>
                        <a:pt x="939589" y="461629"/>
                        <a:pt x="938575" y="461789"/>
                        <a:pt x="937561" y="461806"/>
                      </a:cubicBezTo>
                      <a:lnTo>
                        <a:pt x="906694" y="461949"/>
                      </a:lnTo>
                      <a:cubicBezTo>
                        <a:pt x="904636" y="461913"/>
                        <a:pt x="902578" y="462093"/>
                        <a:pt x="900557" y="462482"/>
                      </a:cubicBezTo>
                      <a:cubicBezTo>
                        <a:pt x="899043" y="462762"/>
                        <a:pt x="897506" y="462881"/>
                        <a:pt x="895967" y="462838"/>
                      </a:cubicBezTo>
                      <a:cubicBezTo>
                        <a:pt x="890985" y="462838"/>
                        <a:pt x="886022" y="462838"/>
                        <a:pt x="881040" y="462945"/>
                      </a:cubicBezTo>
                      <a:cubicBezTo>
                        <a:pt x="877618" y="462927"/>
                        <a:pt x="874200" y="463160"/>
                        <a:pt x="870811" y="463639"/>
                      </a:cubicBezTo>
                      <a:cubicBezTo>
                        <a:pt x="867400" y="463968"/>
                        <a:pt x="863970" y="464076"/>
                        <a:pt x="860546" y="463959"/>
                      </a:cubicBezTo>
                      <a:cubicBezTo>
                        <a:pt x="857119" y="463838"/>
                        <a:pt x="853691" y="464082"/>
                        <a:pt x="850316" y="464688"/>
                      </a:cubicBezTo>
                      <a:cubicBezTo>
                        <a:pt x="848450" y="464966"/>
                        <a:pt x="846561" y="465055"/>
                        <a:pt x="844677" y="464955"/>
                      </a:cubicBezTo>
                      <a:cubicBezTo>
                        <a:pt x="840565" y="464795"/>
                        <a:pt x="836450" y="465082"/>
                        <a:pt x="832401" y="465809"/>
                      </a:cubicBezTo>
                      <a:cubicBezTo>
                        <a:pt x="830876" y="466035"/>
                        <a:pt x="829332" y="466101"/>
                        <a:pt x="827793" y="466005"/>
                      </a:cubicBezTo>
                      <a:cubicBezTo>
                        <a:pt x="824707" y="465829"/>
                        <a:pt x="821609" y="466092"/>
                        <a:pt x="818596" y="466788"/>
                      </a:cubicBezTo>
                      <a:cubicBezTo>
                        <a:pt x="818101" y="466944"/>
                        <a:pt x="817582" y="467005"/>
                        <a:pt x="817066" y="466966"/>
                      </a:cubicBezTo>
                      <a:cubicBezTo>
                        <a:pt x="811391" y="466539"/>
                        <a:pt x="805787" y="467695"/>
                        <a:pt x="800200" y="468264"/>
                      </a:cubicBezTo>
                      <a:cubicBezTo>
                        <a:pt x="795290" y="468762"/>
                        <a:pt x="790327" y="469065"/>
                        <a:pt x="785416" y="469777"/>
                      </a:cubicBezTo>
                      <a:cubicBezTo>
                        <a:pt x="781378" y="470364"/>
                        <a:pt x="777286" y="470862"/>
                        <a:pt x="773194" y="471182"/>
                      </a:cubicBezTo>
                      <a:cubicBezTo>
                        <a:pt x="769458" y="471484"/>
                        <a:pt x="765722" y="471965"/>
                        <a:pt x="762004" y="472481"/>
                      </a:cubicBezTo>
                      <a:cubicBezTo>
                        <a:pt x="758624" y="472943"/>
                        <a:pt x="755279" y="473762"/>
                        <a:pt x="751881" y="474117"/>
                      </a:cubicBezTo>
                      <a:cubicBezTo>
                        <a:pt x="742541" y="475149"/>
                        <a:pt x="733308" y="476928"/>
                        <a:pt x="724075" y="478654"/>
                      </a:cubicBezTo>
                      <a:cubicBezTo>
                        <a:pt x="712315" y="480860"/>
                        <a:pt x="700609" y="483493"/>
                        <a:pt x="689063" y="486606"/>
                      </a:cubicBezTo>
                      <a:cubicBezTo>
                        <a:pt x="671320" y="491214"/>
                        <a:pt x="653939" y="497119"/>
                        <a:pt x="637061" y="504272"/>
                      </a:cubicBezTo>
                      <a:cubicBezTo>
                        <a:pt x="621276" y="510972"/>
                        <a:pt x="606203" y="519240"/>
                        <a:pt x="592069" y="528948"/>
                      </a:cubicBezTo>
                      <a:cubicBezTo>
                        <a:pt x="583147" y="535061"/>
                        <a:pt x="574784" y="541947"/>
                        <a:pt x="567073" y="549531"/>
                      </a:cubicBezTo>
                      <a:cubicBezTo>
                        <a:pt x="564778" y="551844"/>
                        <a:pt x="562483" y="554157"/>
                        <a:pt x="560153" y="556434"/>
                      </a:cubicBezTo>
                      <a:cubicBezTo>
                        <a:pt x="553214" y="563307"/>
                        <a:pt x="546908" y="570791"/>
                        <a:pt x="541312" y="578797"/>
                      </a:cubicBezTo>
                      <a:cubicBezTo>
                        <a:pt x="533346" y="589752"/>
                        <a:pt x="526335" y="601369"/>
                        <a:pt x="520355" y="613524"/>
                      </a:cubicBezTo>
                      <a:cubicBezTo>
                        <a:pt x="515516" y="623558"/>
                        <a:pt x="511181" y="633805"/>
                        <a:pt x="507350" y="644266"/>
                      </a:cubicBezTo>
                      <a:cubicBezTo>
                        <a:pt x="501720" y="659893"/>
                        <a:pt x="497032" y="675844"/>
                        <a:pt x="493314" y="692034"/>
                      </a:cubicBezTo>
                      <a:cubicBezTo>
                        <a:pt x="491143" y="701356"/>
                        <a:pt x="489275" y="710749"/>
                        <a:pt x="487514" y="720143"/>
                      </a:cubicBezTo>
                      <a:cubicBezTo>
                        <a:pt x="485753" y="729536"/>
                        <a:pt x="484383" y="738663"/>
                        <a:pt x="483137" y="747985"/>
                      </a:cubicBezTo>
                      <a:cubicBezTo>
                        <a:pt x="482088" y="755937"/>
                        <a:pt x="481163" y="763996"/>
                        <a:pt x="479971" y="771860"/>
                      </a:cubicBezTo>
                      <a:cubicBezTo>
                        <a:pt x="479259" y="776592"/>
                        <a:pt x="479811" y="781467"/>
                        <a:pt x="478281" y="786092"/>
                      </a:cubicBezTo>
                      <a:cubicBezTo>
                        <a:pt x="478241" y="791568"/>
                        <a:pt x="477788" y="797033"/>
                        <a:pt x="476929" y="802442"/>
                      </a:cubicBezTo>
                      <a:cubicBezTo>
                        <a:pt x="476253" y="809077"/>
                        <a:pt x="476733" y="815802"/>
                        <a:pt x="475310" y="822367"/>
                      </a:cubicBezTo>
                      <a:cubicBezTo>
                        <a:pt x="475233" y="822700"/>
                        <a:pt x="475192" y="823039"/>
                        <a:pt x="475185" y="823381"/>
                      </a:cubicBezTo>
                      <a:cubicBezTo>
                        <a:pt x="475452" y="830497"/>
                        <a:pt x="474349" y="837400"/>
                        <a:pt x="474064" y="844392"/>
                      </a:cubicBezTo>
                      <a:cubicBezTo>
                        <a:pt x="474128" y="849362"/>
                        <a:pt x="473856" y="854331"/>
                        <a:pt x="473246" y="859264"/>
                      </a:cubicBezTo>
                      <a:cubicBezTo>
                        <a:pt x="472927" y="862504"/>
                        <a:pt x="472851" y="865763"/>
                        <a:pt x="473015" y="869014"/>
                      </a:cubicBezTo>
                      <a:cubicBezTo>
                        <a:pt x="472872" y="874351"/>
                        <a:pt x="473370" y="879688"/>
                        <a:pt x="472178" y="884883"/>
                      </a:cubicBezTo>
                      <a:cubicBezTo>
                        <a:pt x="471988" y="886244"/>
                        <a:pt x="471940" y="887621"/>
                        <a:pt x="472036" y="888992"/>
                      </a:cubicBezTo>
                      <a:cubicBezTo>
                        <a:pt x="472036" y="898089"/>
                        <a:pt x="471995" y="907180"/>
                        <a:pt x="471912" y="916265"/>
                      </a:cubicBezTo>
                      <a:cubicBezTo>
                        <a:pt x="471947" y="917955"/>
                        <a:pt x="471965" y="919663"/>
                        <a:pt x="471965" y="92137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</p:grpSp>
        </p:grp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472225" y="708223"/>
            <a:ext cx="2067775" cy="61555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3400" dirty="0">
                <a:solidFill>
                  <a:srgbClr val="FFFFFF"/>
                </a:solidFill>
                <a:latin typeface="+mj-ea"/>
                <a:ea typeface="+mj-ea"/>
              </a:rPr>
              <a:t>PART 04</a:t>
            </a:r>
            <a:endParaRPr lang="zh-CN" altLang="en-US" sz="3400" dirty="0">
              <a:solidFill>
                <a:srgbClr val="FFFFFF"/>
              </a:solidFill>
              <a:latin typeface="+mj-ea"/>
              <a:ea typeface="+mj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819399" y="549275"/>
            <a:ext cx="2032001" cy="46672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800" dirty="0">
                <a:solidFill>
                  <a:srgbClr val="FFFFFF"/>
                </a:solidFill>
                <a:latin typeface="+mj-ea"/>
                <a:ea typeface="+mj-ea"/>
              </a:rPr>
              <a:t>项目成绩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11420476" y="6394451"/>
            <a:ext cx="288924" cy="190500"/>
          </a:xfrm>
          <a:prstGeom prst="rect">
            <a:avLst/>
          </a:prstGeom>
          <a:noFill/>
        </p:spPr>
        <p:txBody>
          <a:bodyPr wrap="none" rtlCol="0" anchor="ctr" anchorCtr="1">
            <a:noAutofit/>
          </a:bodyPr>
          <a:lstStyle/>
          <a:p>
            <a:r>
              <a:rPr lang="en-US" altLang="zh-CN" sz="1100" dirty="0">
                <a:solidFill>
                  <a:srgbClr val="FFFFFF"/>
                </a:solidFill>
                <a:latin typeface="+mj-ea"/>
                <a:ea typeface="+mj-ea"/>
              </a:rPr>
              <a:t>17</a:t>
            </a:r>
            <a:endParaRPr lang="zh-CN" altLang="en-US" sz="1100" dirty="0">
              <a:solidFill>
                <a:srgbClr val="FFFFFF"/>
              </a:solidFill>
              <a:latin typeface="+mj-ea"/>
              <a:ea typeface="+mj-ea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971306" y="2560594"/>
            <a:ext cx="3088487" cy="318239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/>
          </a:p>
        </p:txBody>
      </p:sp>
      <p:grpSp>
        <p:nvGrpSpPr>
          <p:cNvPr id="84" name="组合 83"/>
          <p:cNvGrpSpPr/>
          <p:nvPr/>
        </p:nvGrpSpPr>
        <p:grpSpPr>
          <a:xfrm>
            <a:off x="425450" y="1676399"/>
            <a:ext cx="3431253" cy="2028758"/>
            <a:chOff x="479425" y="1551365"/>
            <a:chExt cx="3480992" cy="2058167"/>
          </a:xfrm>
        </p:grpSpPr>
        <p:grpSp>
          <p:nvGrpSpPr>
            <p:cNvPr id="18" name="组合 17"/>
            <p:cNvGrpSpPr/>
            <p:nvPr/>
          </p:nvGrpSpPr>
          <p:grpSpPr>
            <a:xfrm>
              <a:off x="479425" y="2221142"/>
              <a:ext cx="3480992" cy="1388390"/>
              <a:chOff x="587375" y="1773699"/>
              <a:chExt cx="3480992" cy="1388390"/>
            </a:xfrm>
          </p:grpSpPr>
          <p:sp>
            <p:nvSpPr>
              <p:cNvPr id="13" name="矩形 12"/>
              <p:cNvSpPr/>
              <p:nvPr/>
            </p:nvSpPr>
            <p:spPr>
              <a:xfrm rot="16200000">
                <a:off x="1714237" y="820741"/>
                <a:ext cx="1214244" cy="3299747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sz="3400" dirty="0"/>
              </a:p>
            </p:txBody>
          </p:sp>
          <p:sp>
            <p:nvSpPr>
              <p:cNvPr id="14" name="矩形 13"/>
              <p:cNvSpPr/>
              <p:nvPr/>
            </p:nvSpPr>
            <p:spPr>
              <a:xfrm rot="16200000">
                <a:off x="3890225" y="2983947"/>
                <a:ext cx="178142" cy="178142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sz="3400"/>
              </a:p>
            </p:txBody>
          </p:sp>
          <p:sp>
            <p:nvSpPr>
              <p:cNvPr id="15" name="矩形 14"/>
              <p:cNvSpPr/>
              <p:nvPr/>
            </p:nvSpPr>
            <p:spPr>
              <a:xfrm rot="16200000">
                <a:off x="587375" y="1773699"/>
                <a:ext cx="178142" cy="178142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sz="3400"/>
              </a:p>
            </p:txBody>
          </p:sp>
          <p:sp>
            <p:nvSpPr>
              <p:cNvPr id="16" name="矩形 15"/>
              <p:cNvSpPr/>
              <p:nvPr/>
            </p:nvSpPr>
            <p:spPr>
              <a:xfrm rot="16200000">
                <a:off x="3890225" y="1773699"/>
                <a:ext cx="178142" cy="178142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sz="3400"/>
              </a:p>
            </p:txBody>
          </p:sp>
          <p:sp>
            <p:nvSpPr>
              <p:cNvPr id="17" name="矩形 16"/>
              <p:cNvSpPr/>
              <p:nvPr/>
            </p:nvSpPr>
            <p:spPr>
              <a:xfrm rot="16200000">
                <a:off x="587375" y="2983947"/>
                <a:ext cx="178142" cy="178142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sz="3400"/>
              </a:p>
            </p:txBody>
          </p:sp>
        </p:grpSp>
        <p:sp>
          <p:nvSpPr>
            <p:cNvPr id="19" name="文本框 18"/>
            <p:cNvSpPr txBox="1"/>
            <p:nvPr/>
          </p:nvSpPr>
          <p:spPr>
            <a:xfrm>
              <a:off x="2093177" y="2731498"/>
              <a:ext cx="1682750" cy="3069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/>
              <a:r>
                <a:rPr lang="zh-CN" altLang="en-US" sz="2400" dirty="0">
                  <a:solidFill>
                    <a:schemeClr val="bg1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盈利能力</a:t>
              </a:r>
            </a:p>
          </p:txBody>
        </p:sp>
        <p:pic>
          <p:nvPicPr>
            <p:cNvPr id="20" name="图片 19" descr="玻璃花瓶&#10;&#10;描述已自动生成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2" t="20650" r="15848" b="3453"/>
            <a:stretch>
              <a:fillRect/>
            </a:stretch>
          </p:blipFill>
          <p:spPr>
            <a:xfrm>
              <a:off x="589931" y="1551365"/>
              <a:ext cx="1451326" cy="1972885"/>
            </a:xfrm>
            <a:prstGeom prst="rect">
              <a:avLst/>
            </a:prstGeom>
          </p:spPr>
        </p:pic>
        <p:grpSp>
          <p:nvGrpSpPr>
            <p:cNvPr id="21" name="组合 20"/>
            <p:cNvGrpSpPr/>
            <p:nvPr/>
          </p:nvGrpSpPr>
          <p:grpSpPr>
            <a:xfrm rot="821554">
              <a:off x="555442" y="2707969"/>
              <a:ext cx="1527864" cy="305389"/>
              <a:chOff x="2991219" y="3824542"/>
              <a:chExt cx="6900283" cy="1379230"/>
            </a:xfrm>
          </p:grpSpPr>
          <p:sp>
            <p:nvSpPr>
              <p:cNvPr id="22" name="弧形 21"/>
              <p:cNvSpPr/>
              <p:nvPr/>
            </p:nvSpPr>
            <p:spPr>
              <a:xfrm rot="20923887">
                <a:off x="3423019" y="4427503"/>
                <a:ext cx="6468483" cy="776269"/>
              </a:xfrm>
              <a:prstGeom prst="arc">
                <a:avLst>
                  <a:gd name="adj1" fmla="val 18293661"/>
                  <a:gd name="adj2" fmla="val 12223740"/>
                </a:avLst>
              </a:prstGeom>
              <a:ln w="12700">
                <a:solidFill>
                  <a:schemeClr val="bg1">
                    <a:alpha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grpSp>
            <p:nvGrpSpPr>
              <p:cNvPr id="23" name="组合 22"/>
              <p:cNvGrpSpPr/>
              <p:nvPr/>
            </p:nvGrpSpPr>
            <p:grpSpPr>
              <a:xfrm>
                <a:off x="2991219" y="3824542"/>
                <a:ext cx="6468483" cy="1049030"/>
                <a:chOff x="2991219" y="3824542"/>
                <a:chExt cx="6468483" cy="1049030"/>
              </a:xfrm>
            </p:grpSpPr>
            <p:sp>
              <p:nvSpPr>
                <p:cNvPr id="24" name="弧形 23"/>
                <p:cNvSpPr/>
                <p:nvPr/>
              </p:nvSpPr>
              <p:spPr>
                <a:xfrm rot="1030387">
                  <a:off x="2991219" y="4097302"/>
                  <a:ext cx="6468483" cy="776270"/>
                </a:xfrm>
                <a:prstGeom prst="arc">
                  <a:avLst>
                    <a:gd name="adj1" fmla="val 19531070"/>
                    <a:gd name="adj2" fmla="val 12032990"/>
                  </a:avLst>
                </a:prstGeom>
                <a:ln w="127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grpSp>
              <p:nvGrpSpPr>
                <p:cNvPr id="25" name="组合 24"/>
                <p:cNvGrpSpPr/>
                <p:nvPr/>
              </p:nvGrpSpPr>
              <p:grpSpPr>
                <a:xfrm>
                  <a:off x="3607799" y="3824542"/>
                  <a:ext cx="724293" cy="486583"/>
                  <a:chOff x="3607799" y="3824542"/>
                  <a:chExt cx="724293" cy="486583"/>
                </a:xfrm>
              </p:grpSpPr>
              <p:sp>
                <p:nvSpPr>
                  <p:cNvPr id="26" name="图形 136"/>
                  <p:cNvSpPr/>
                  <p:nvPr/>
                </p:nvSpPr>
                <p:spPr>
                  <a:xfrm rot="1491968">
                    <a:off x="3607799" y="3824542"/>
                    <a:ext cx="335091" cy="328124"/>
                  </a:xfrm>
                  <a:custGeom>
                    <a:avLst/>
                    <a:gdLst>
                      <a:gd name="connsiteX0" fmla="*/ 471965 w 941119"/>
                      <a:gd name="connsiteY0" fmla="*/ 921371 h 921549"/>
                      <a:gd name="connsiteX1" fmla="*/ 470026 w 941119"/>
                      <a:gd name="connsiteY1" fmla="*/ 907245 h 921549"/>
                      <a:gd name="connsiteX2" fmla="*/ 470026 w 941119"/>
                      <a:gd name="connsiteY2" fmla="*/ 886680 h 921549"/>
                      <a:gd name="connsiteX3" fmla="*/ 469296 w 941119"/>
                      <a:gd name="connsiteY3" fmla="*/ 873871 h 921549"/>
                      <a:gd name="connsiteX4" fmla="*/ 469012 w 941119"/>
                      <a:gd name="connsiteY4" fmla="*/ 862574 h 921549"/>
                      <a:gd name="connsiteX5" fmla="*/ 468211 w 941119"/>
                      <a:gd name="connsiteY5" fmla="*/ 849266 h 921549"/>
                      <a:gd name="connsiteX6" fmla="*/ 468016 w 941119"/>
                      <a:gd name="connsiteY6" fmla="*/ 845157 h 921549"/>
                      <a:gd name="connsiteX7" fmla="*/ 467144 w 941119"/>
                      <a:gd name="connsiteY7" fmla="*/ 830301 h 921549"/>
                      <a:gd name="connsiteX8" fmla="*/ 466966 w 941119"/>
                      <a:gd name="connsiteY8" fmla="*/ 824662 h 921549"/>
                      <a:gd name="connsiteX9" fmla="*/ 466201 w 941119"/>
                      <a:gd name="connsiteY9" fmla="*/ 815980 h 921549"/>
                      <a:gd name="connsiteX10" fmla="*/ 466041 w 941119"/>
                      <a:gd name="connsiteY10" fmla="*/ 814468 h 921549"/>
                      <a:gd name="connsiteX11" fmla="*/ 464813 w 941119"/>
                      <a:gd name="connsiteY11" fmla="*/ 796037 h 921549"/>
                      <a:gd name="connsiteX12" fmla="*/ 463176 w 941119"/>
                      <a:gd name="connsiteY12" fmla="*/ 781271 h 921549"/>
                      <a:gd name="connsiteX13" fmla="*/ 462892 w 941119"/>
                      <a:gd name="connsiteY13" fmla="*/ 778727 h 921549"/>
                      <a:gd name="connsiteX14" fmla="*/ 461113 w 941119"/>
                      <a:gd name="connsiteY14" fmla="*/ 762431 h 921549"/>
                      <a:gd name="connsiteX15" fmla="*/ 459992 w 941119"/>
                      <a:gd name="connsiteY15" fmla="*/ 753286 h 921549"/>
                      <a:gd name="connsiteX16" fmla="*/ 454904 w 941119"/>
                      <a:gd name="connsiteY16" fmla="*/ 720890 h 921549"/>
                      <a:gd name="connsiteX17" fmla="*/ 445137 w 941119"/>
                      <a:gd name="connsiteY17" fmla="*/ 676307 h 921549"/>
                      <a:gd name="connsiteX18" fmla="*/ 427524 w 941119"/>
                      <a:gd name="connsiteY18" fmla="*/ 625888 h 921549"/>
                      <a:gd name="connsiteX19" fmla="*/ 401924 w 941119"/>
                      <a:gd name="connsiteY19" fmla="*/ 580256 h 921549"/>
                      <a:gd name="connsiteX20" fmla="*/ 385378 w 941119"/>
                      <a:gd name="connsiteY20" fmla="*/ 559992 h 921549"/>
                      <a:gd name="connsiteX21" fmla="*/ 382372 w 941119"/>
                      <a:gd name="connsiteY21" fmla="*/ 556434 h 921549"/>
                      <a:gd name="connsiteX22" fmla="*/ 376554 w 941119"/>
                      <a:gd name="connsiteY22" fmla="*/ 550635 h 921549"/>
                      <a:gd name="connsiteX23" fmla="*/ 374170 w 941119"/>
                      <a:gd name="connsiteY23" fmla="*/ 548695 h 921549"/>
                      <a:gd name="connsiteX24" fmla="*/ 359404 w 941119"/>
                      <a:gd name="connsiteY24" fmla="*/ 535940 h 921549"/>
                      <a:gd name="connsiteX25" fmla="*/ 336526 w 941119"/>
                      <a:gd name="connsiteY25" fmla="*/ 520302 h 921549"/>
                      <a:gd name="connsiteX26" fmla="*/ 281909 w 941119"/>
                      <a:gd name="connsiteY26" fmla="*/ 495395 h 921549"/>
                      <a:gd name="connsiteX27" fmla="*/ 237966 w 941119"/>
                      <a:gd name="connsiteY27" fmla="*/ 482942 h 921549"/>
                      <a:gd name="connsiteX28" fmla="*/ 203239 w 941119"/>
                      <a:gd name="connsiteY28" fmla="*/ 476199 h 921549"/>
                      <a:gd name="connsiteX29" fmla="*/ 171839 w 941119"/>
                      <a:gd name="connsiteY29" fmla="*/ 471449 h 921549"/>
                      <a:gd name="connsiteX30" fmla="*/ 158585 w 941119"/>
                      <a:gd name="connsiteY30" fmla="*/ 470043 h 921549"/>
                      <a:gd name="connsiteX31" fmla="*/ 145349 w 941119"/>
                      <a:gd name="connsiteY31" fmla="*/ 468496 h 921549"/>
                      <a:gd name="connsiteX32" fmla="*/ 142306 w 941119"/>
                      <a:gd name="connsiteY32" fmla="*/ 468140 h 921549"/>
                      <a:gd name="connsiteX33" fmla="*/ 132611 w 941119"/>
                      <a:gd name="connsiteY33" fmla="*/ 467339 h 921549"/>
                      <a:gd name="connsiteX34" fmla="*/ 114180 w 941119"/>
                      <a:gd name="connsiteY34" fmla="*/ 466023 h 921549"/>
                      <a:gd name="connsiteX35" fmla="*/ 107063 w 941119"/>
                      <a:gd name="connsiteY35" fmla="*/ 465364 h 921549"/>
                      <a:gd name="connsiteX36" fmla="*/ 105533 w 941119"/>
                      <a:gd name="connsiteY36" fmla="*/ 465133 h 921549"/>
                      <a:gd name="connsiteX37" fmla="*/ 82975 w 941119"/>
                      <a:gd name="connsiteY37" fmla="*/ 463977 h 921549"/>
                      <a:gd name="connsiteX38" fmla="*/ 67604 w 941119"/>
                      <a:gd name="connsiteY38" fmla="*/ 463176 h 921549"/>
                      <a:gd name="connsiteX39" fmla="*/ 58887 w 941119"/>
                      <a:gd name="connsiteY39" fmla="*/ 462963 h 921549"/>
                      <a:gd name="connsiteX40" fmla="*/ 38374 w 941119"/>
                      <a:gd name="connsiteY40" fmla="*/ 462073 h 921549"/>
                      <a:gd name="connsiteX41" fmla="*/ 34265 w 941119"/>
                      <a:gd name="connsiteY41" fmla="*/ 461984 h 921549"/>
                      <a:gd name="connsiteX42" fmla="*/ 4892 w 941119"/>
                      <a:gd name="connsiteY42" fmla="*/ 461931 h 921549"/>
                      <a:gd name="connsiteX43" fmla="*/ 1334 w 941119"/>
                      <a:gd name="connsiteY43" fmla="*/ 461344 h 921549"/>
                      <a:gd name="connsiteX44" fmla="*/ 4394 w 941119"/>
                      <a:gd name="connsiteY44" fmla="*/ 461077 h 921549"/>
                      <a:gd name="connsiteX45" fmla="*/ 22416 w 941119"/>
                      <a:gd name="connsiteY45" fmla="*/ 460952 h 921549"/>
                      <a:gd name="connsiteX46" fmla="*/ 33090 w 941119"/>
                      <a:gd name="connsiteY46" fmla="*/ 460205 h 921549"/>
                      <a:gd name="connsiteX47" fmla="*/ 37200 w 941119"/>
                      <a:gd name="connsiteY47" fmla="*/ 460027 h 921549"/>
                      <a:gd name="connsiteX48" fmla="*/ 54688 w 941119"/>
                      <a:gd name="connsiteY48" fmla="*/ 460027 h 921549"/>
                      <a:gd name="connsiteX49" fmla="*/ 64918 w 941119"/>
                      <a:gd name="connsiteY49" fmla="*/ 459334 h 921549"/>
                      <a:gd name="connsiteX50" fmla="*/ 74151 w 941119"/>
                      <a:gd name="connsiteY50" fmla="*/ 459031 h 921549"/>
                      <a:gd name="connsiteX51" fmla="*/ 87992 w 941119"/>
                      <a:gd name="connsiteY51" fmla="*/ 458195 h 921549"/>
                      <a:gd name="connsiteX52" fmla="*/ 93116 w 941119"/>
                      <a:gd name="connsiteY52" fmla="*/ 457999 h 921549"/>
                      <a:gd name="connsiteX53" fmla="*/ 105391 w 941119"/>
                      <a:gd name="connsiteY53" fmla="*/ 457163 h 921549"/>
                      <a:gd name="connsiteX54" fmla="*/ 109501 w 941119"/>
                      <a:gd name="connsiteY54" fmla="*/ 456985 h 921549"/>
                      <a:gd name="connsiteX55" fmla="*/ 120744 w 941119"/>
                      <a:gd name="connsiteY55" fmla="*/ 456131 h 921549"/>
                      <a:gd name="connsiteX56" fmla="*/ 124302 w 941119"/>
                      <a:gd name="connsiteY56" fmla="*/ 455953 h 921549"/>
                      <a:gd name="connsiteX57" fmla="*/ 132468 w 941119"/>
                      <a:gd name="connsiteY57" fmla="*/ 455171 h 921549"/>
                      <a:gd name="connsiteX58" fmla="*/ 133998 w 941119"/>
                      <a:gd name="connsiteY58" fmla="*/ 454993 h 921549"/>
                      <a:gd name="connsiteX59" fmla="*/ 149850 w 941119"/>
                      <a:gd name="connsiteY59" fmla="*/ 453747 h 921549"/>
                      <a:gd name="connsiteX60" fmla="*/ 163050 w 941119"/>
                      <a:gd name="connsiteY60" fmla="*/ 452128 h 921549"/>
                      <a:gd name="connsiteX61" fmla="*/ 174774 w 941119"/>
                      <a:gd name="connsiteY61" fmla="*/ 450794 h 921549"/>
                      <a:gd name="connsiteX62" fmla="*/ 193543 w 941119"/>
                      <a:gd name="connsiteY62" fmla="*/ 448125 h 921549"/>
                      <a:gd name="connsiteX63" fmla="*/ 214251 w 941119"/>
                      <a:gd name="connsiteY63" fmla="*/ 444656 h 921549"/>
                      <a:gd name="connsiteX64" fmla="*/ 226367 w 941119"/>
                      <a:gd name="connsiteY64" fmla="*/ 442450 h 921549"/>
                      <a:gd name="connsiteX65" fmla="*/ 281357 w 941119"/>
                      <a:gd name="connsiteY65" fmla="*/ 427649 h 921549"/>
                      <a:gd name="connsiteX66" fmla="*/ 326634 w 941119"/>
                      <a:gd name="connsiteY66" fmla="*/ 408079 h 921549"/>
                      <a:gd name="connsiteX67" fmla="*/ 363425 w 941119"/>
                      <a:gd name="connsiteY67" fmla="*/ 383724 h 921549"/>
                      <a:gd name="connsiteX68" fmla="*/ 387834 w 941119"/>
                      <a:gd name="connsiteY68" fmla="*/ 360205 h 921549"/>
                      <a:gd name="connsiteX69" fmla="*/ 411708 w 941119"/>
                      <a:gd name="connsiteY69" fmla="*/ 327470 h 921549"/>
                      <a:gd name="connsiteX70" fmla="*/ 423681 w 941119"/>
                      <a:gd name="connsiteY70" fmla="*/ 305321 h 921549"/>
                      <a:gd name="connsiteX71" fmla="*/ 440138 w 941119"/>
                      <a:gd name="connsiteY71" fmla="*/ 262624 h 921549"/>
                      <a:gd name="connsiteX72" fmla="*/ 450527 w 941119"/>
                      <a:gd name="connsiteY72" fmla="*/ 222915 h 921549"/>
                      <a:gd name="connsiteX73" fmla="*/ 455082 w 941119"/>
                      <a:gd name="connsiteY73" fmla="*/ 200286 h 921549"/>
                      <a:gd name="connsiteX74" fmla="*/ 458640 w 941119"/>
                      <a:gd name="connsiteY74" fmla="*/ 177514 h 921549"/>
                      <a:gd name="connsiteX75" fmla="*/ 460419 w 941119"/>
                      <a:gd name="connsiteY75" fmla="*/ 166840 h 921549"/>
                      <a:gd name="connsiteX76" fmla="*/ 461415 w 941119"/>
                      <a:gd name="connsiteY76" fmla="*/ 158176 h 921549"/>
                      <a:gd name="connsiteX77" fmla="*/ 462803 w 941119"/>
                      <a:gd name="connsiteY77" fmla="*/ 144922 h 921549"/>
                      <a:gd name="connsiteX78" fmla="*/ 464422 w 941119"/>
                      <a:gd name="connsiteY78" fmla="*/ 130155 h 921549"/>
                      <a:gd name="connsiteX79" fmla="*/ 464689 w 941119"/>
                      <a:gd name="connsiteY79" fmla="*/ 128643 h 921549"/>
                      <a:gd name="connsiteX80" fmla="*/ 465881 w 941119"/>
                      <a:gd name="connsiteY80" fmla="*/ 110728 h 921549"/>
                      <a:gd name="connsiteX81" fmla="*/ 466557 w 941119"/>
                      <a:gd name="connsiteY81" fmla="*/ 104110 h 921549"/>
                      <a:gd name="connsiteX82" fmla="*/ 466788 w 941119"/>
                      <a:gd name="connsiteY82" fmla="*/ 102580 h 921549"/>
                      <a:gd name="connsiteX83" fmla="*/ 467944 w 941119"/>
                      <a:gd name="connsiteY83" fmla="*/ 80538 h 921549"/>
                      <a:gd name="connsiteX84" fmla="*/ 468674 w 941119"/>
                      <a:gd name="connsiteY84" fmla="*/ 69294 h 921549"/>
                      <a:gd name="connsiteX85" fmla="*/ 468958 w 941119"/>
                      <a:gd name="connsiteY85" fmla="*/ 61075 h 921549"/>
                      <a:gd name="connsiteX86" fmla="*/ 469795 w 941119"/>
                      <a:gd name="connsiteY86" fmla="*/ 45188 h 921549"/>
                      <a:gd name="connsiteX87" fmla="*/ 469919 w 941119"/>
                      <a:gd name="connsiteY87" fmla="*/ 41096 h 921549"/>
                      <a:gd name="connsiteX88" fmla="*/ 470026 w 941119"/>
                      <a:gd name="connsiteY88" fmla="*/ 10230 h 921549"/>
                      <a:gd name="connsiteX89" fmla="*/ 471947 w 941119"/>
                      <a:gd name="connsiteY89" fmla="*/ 1334 h 921549"/>
                      <a:gd name="connsiteX90" fmla="*/ 471947 w 941119"/>
                      <a:gd name="connsiteY90" fmla="*/ 5462 h 921549"/>
                      <a:gd name="connsiteX91" fmla="*/ 472054 w 941119"/>
                      <a:gd name="connsiteY91" fmla="*/ 28589 h 921549"/>
                      <a:gd name="connsiteX92" fmla="*/ 472783 w 941119"/>
                      <a:gd name="connsiteY92" fmla="*/ 40883 h 921549"/>
                      <a:gd name="connsiteX93" fmla="*/ 473068 w 941119"/>
                      <a:gd name="connsiteY93" fmla="*/ 51664 h 921549"/>
                      <a:gd name="connsiteX94" fmla="*/ 473904 w 941119"/>
                      <a:gd name="connsiteY94" fmla="*/ 68067 h 921549"/>
                      <a:gd name="connsiteX95" fmla="*/ 474100 w 941119"/>
                      <a:gd name="connsiteY95" fmla="*/ 75183 h 921549"/>
                      <a:gd name="connsiteX96" fmla="*/ 474900 w 941119"/>
                      <a:gd name="connsiteY96" fmla="*/ 86942 h 921549"/>
                      <a:gd name="connsiteX97" fmla="*/ 475096 w 941119"/>
                      <a:gd name="connsiteY97" fmla="*/ 90500 h 921549"/>
                      <a:gd name="connsiteX98" fmla="*/ 475986 w 941119"/>
                      <a:gd name="connsiteY98" fmla="*/ 103808 h 921549"/>
                      <a:gd name="connsiteX99" fmla="*/ 476146 w 941119"/>
                      <a:gd name="connsiteY99" fmla="*/ 108415 h 921549"/>
                      <a:gd name="connsiteX100" fmla="*/ 476893 w 941119"/>
                      <a:gd name="connsiteY100" fmla="*/ 116065 h 921549"/>
                      <a:gd name="connsiteX101" fmla="*/ 477071 w 941119"/>
                      <a:gd name="connsiteY101" fmla="*/ 117595 h 921549"/>
                      <a:gd name="connsiteX102" fmla="*/ 478316 w 941119"/>
                      <a:gd name="connsiteY102" fmla="*/ 134479 h 921549"/>
                      <a:gd name="connsiteX103" fmla="*/ 480095 w 941119"/>
                      <a:gd name="connsiteY103" fmla="*/ 149227 h 921549"/>
                      <a:gd name="connsiteX104" fmla="*/ 481163 w 941119"/>
                      <a:gd name="connsiteY104" fmla="*/ 159421 h 921549"/>
                      <a:gd name="connsiteX105" fmla="*/ 491339 w 941119"/>
                      <a:gd name="connsiteY105" fmla="*/ 221083 h 921549"/>
                      <a:gd name="connsiteX106" fmla="*/ 508204 w 941119"/>
                      <a:gd name="connsiteY106" fmla="*/ 280290 h 921549"/>
                      <a:gd name="connsiteX107" fmla="*/ 538448 w 941119"/>
                      <a:gd name="connsiteY107" fmla="*/ 339639 h 921549"/>
                      <a:gd name="connsiteX108" fmla="*/ 552556 w 941119"/>
                      <a:gd name="connsiteY108" fmla="*/ 357928 h 921549"/>
                      <a:gd name="connsiteX109" fmla="*/ 567073 w 941119"/>
                      <a:gd name="connsiteY109" fmla="*/ 373210 h 921549"/>
                      <a:gd name="connsiteX110" fmla="*/ 587550 w 941119"/>
                      <a:gd name="connsiteY110" fmla="*/ 390289 h 921549"/>
                      <a:gd name="connsiteX111" fmla="*/ 609077 w 941119"/>
                      <a:gd name="connsiteY111" fmla="*/ 404325 h 921549"/>
                      <a:gd name="connsiteX112" fmla="*/ 644249 w 941119"/>
                      <a:gd name="connsiteY112" fmla="*/ 421297 h 921549"/>
                      <a:gd name="connsiteX113" fmla="*/ 694062 w 941119"/>
                      <a:gd name="connsiteY113" fmla="*/ 437202 h 921549"/>
                      <a:gd name="connsiteX114" fmla="*/ 725106 w 941119"/>
                      <a:gd name="connsiteY114" fmla="*/ 444087 h 921549"/>
                      <a:gd name="connsiteX115" fmla="*/ 746846 w 941119"/>
                      <a:gd name="connsiteY115" fmla="*/ 447645 h 921549"/>
                      <a:gd name="connsiteX116" fmla="*/ 771664 w 941119"/>
                      <a:gd name="connsiteY116" fmla="*/ 451328 h 921549"/>
                      <a:gd name="connsiteX117" fmla="*/ 784936 w 941119"/>
                      <a:gd name="connsiteY117" fmla="*/ 452644 h 921549"/>
                      <a:gd name="connsiteX118" fmla="*/ 800200 w 941119"/>
                      <a:gd name="connsiteY118" fmla="*/ 454423 h 921549"/>
                      <a:gd name="connsiteX119" fmla="*/ 804292 w 941119"/>
                      <a:gd name="connsiteY119" fmla="*/ 454672 h 921549"/>
                      <a:gd name="connsiteX120" fmla="*/ 811408 w 941119"/>
                      <a:gd name="connsiteY120" fmla="*/ 455420 h 921549"/>
                      <a:gd name="connsiteX121" fmla="*/ 812422 w 941119"/>
                      <a:gd name="connsiteY121" fmla="*/ 455580 h 921549"/>
                      <a:gd name="connsiteX122" fmla="*/ 830337 w 941119"/>
                      <a:gd name="connsiteY122" fmla="*/ 456754 h 921549"/>
                      <a:gd name="connsiteX123" fmla="*/ 839535 w 941119"/>
                      <a:gd name="connsiteY123" fmla="*/ 457519 h 921549"/>
                      <a:gd name="connsiteX124" fmla="*/ 841065 w 941119"/>
                      <a:gd name="connsiteY124" fmla="*/ 457697 h 921549"/>
                      <a:gd name="connsiteX125" fmla="*/ 870829 w 941119"/>
                      <a:gd name="connsiteY125" fmla="*/ 458871 h 921549"/>
                      <a:gd name="connsiteX126" fmla="*/ 879510 w 941119"/>
                      <a:gd name="connsiteY126" fmla="*/ 459529 h 921549"/>
                      <a:gd name="connsiteX127" fmla="*/ 883602 w 941119"/>
                      <a:gd name="connsiteY127" fmla="*/ 459778 h 921549"/>
                      <a:gd name="connsiteX128" fmla="*/ 900059 w 941119"/>
                      <a:gd name="connsiteY128" fmla="*/ 459885 h 921549"/>
                      <a:gd name="connsiteX129" fmla="*/ 913384 w 941119"/>
                      <a:gd name="connsiteY129" fmla="*/ 460632 h 921549"/>
                      <a:gd name="connsiteX130" fmla="*/ 923133 w 941119"/>
                      <a:gd name="connsiteY130" fmla="*/ 460846 h 921549"/>
                      <a:gd name="connsiteX131" fmla="*/ 940621 w 941119"/>
                      <a:gd name="connsiteY131" fmla="*/ 461522 h 921549"/>
                      <a:gd name="connsiteX132" fmla="*/ 937561 w 941119"/>
                      <a:gd name="connsiteY132" fmla="*/ 461806 h 921549"/>
                      <a:gd name="connsiteX133" fmla="*/ 906694 w 941119"/>
                      <a:gd name="connsiteY133" fmla="*/ 461949 h 921549"/>
                      <a:gd name="connsiteX134" fmla="*/ 900557 w 941119"/>
                      <a:gd name="connsiteY134" fmla="*/ 462482 h 921549"/>
                      <a:gd name="connsiteX135" fmla="*/ 895967 w 941119"/>
                      <a:gd name="connsiteY135" fmla="*/ 462838 h 921549"/>
                      <a:gd name="connsiteX136" fmla="*/ 881040 w 941119"/>
                      <a:gd name="connsiteY136" fmla="*/ 462945 h 921549"/>
                      <a:gd name="connsiteX137" fmla="*/ 870811 w 941119"/>
                      <a:gd name="connsiteY137" fmla="*/ 463639 h 921549"/>
                      <a:gd name="connsiteX138" fmla="*/ 860546 w 941119"/>
                      <a:gd name="connsiteY138" fmla="*/ 463959 h 921549"/>
                      <a:gd name="connsiteX139" fmla="*/ 850316 w 941119"/>
                      <a:gd name="connsiteY139" fmla="*/ 464688 h 921549"/>
                      <a:gd name="connsiteX140" fmla="*/ 844677 w 941119"/>
                      <a:gd name="connsiteY140" fmla="*/ 464955 h 921549"/>
                      <a:gd name="connsiteX141" fmla="*/ 832401 w 941119"/>
                      <a:gd name="connsiteY141" fmla="*/ 465809 h 921549"/>
                      <a:gd name="connsiteX142" fmla="*/ 827793 w 941119"/>
                      <a:gd name="connsiteY142" fmla="*/ 466005 h 921549"/>
                      <a:gd name="connsiteX143" fmla="*/ 818596 w 941119"/>
                      <a:gd name="connsiteY143" fmla="*/ 466788 h 921549"/>
                      <a:gd name="connsiteX144" fmla="*/ 817066 w 941119"/>
                      <a:gd name="connsiteY144" fmla="*/ 466966 h 921549"/>
                      <a:gd name="connsiteX145" fmla="*/ 800200 w 941119"/>
                      <a:gd name="connsiteY145" fmla="*/ 468264 h 921549"/>
                      <a:gd name="connsiteX146" fmla="*/ 785416 w 941119"/>
                      <a:gd name="connsiteY146" fmla="*/ 469777 h 921549"/>
                      <a:gd name="connsiteX147" fmla="*/ 773194 w 941119"/>
                      <a:gd name="connsiteY147" fmla="*/ 471182 h 921549"/>
                      <a:gd name="connsiteX148" fmla="*/ 762004 w 941119"/>
                      <a:gd name="connsiteY148" fmla="*/ 472481 h 921549"/>
                      <a:gd name="connsiteX149" fmla="*/ 751881 w 941119"/>
                      <a:gd name="connsiteY149" fmla="*/ 474117 h 921549"/>
                      <a:gd name="connsiteX150" fmla="*/ 724075 w 941119"/>
                      <a:gd name="connsiteY150" fmla="*/ 478654 h 921549"/>
                      <a:gd name="connsiteX151" fmla="*/ 689063 w 941119"/>
                      <a:gd name="connsiteY151" fmla="*/ 486606 h 921549"/>
                      <a:gd name="connsiteX152" fmla="*/ 637061 w 941119"/>
                      <a:gd name="connsiteY152" fmla="*/ 504272 h 921549"/>
                      <a:gd name="connsiteX153" fmla="*/ 592069 w 941119"/>
                      <a:gd name="connsiteY153" fmla="*/ 528948 h 921549"/>
                      <a:gd name="connsiteX154" fmla="*/ 567073 w 941119"/>
                      <a:gd name="connsiteY154" fmla="*/ 549531 h 921549"/>
                      <a:gd name="connsiteX155" fmla="*/ 560153 w 941119"/>
                      <a:gd name="connsiteY155" fmla="*/ 556434 h 921549"/>
                      <a:gd name="connsiteX156" fmla="*/ 541312 w 941119"/>
                      <a:gd name="connsiteY156" fmla="*/ 578797 h 921549"/>
                      <a:gd name="connsiteX157" fmla="*/ 520355 w 941119"/>
                      <a:gd name="connsiteY157" fmla="*/ 613524 h 921549"/>
                      <a:gd name="connsiteX158" fmla="*/ 507350 w 941119"/>
                      <a:gd name="connsiteY158" fmla="*/ 644266 h 921549"/>
                      <a:gd name="connsiteX159" fmla="*/ 493314 w 941119"/>
                      <a:gd name="connsiteY159" fmla="*/ 692034 h 921549"/>
                      <a:gd name="connsiteX160" fmla="*/ 487514 w 941119"/>
                      <a:gd name="connsiteY160" fmla="*/ 720143 h 921549"/>
                      <a:gd name="connsiteX161" fmla="*/ 483137 w 941119"/>
                      <a:gd name="connsiteY161" fmla="*/ 747985 h 921549"/>
                      <a:gd name="connsiteX162" fmla="*/ 479971 w 941119"/>
                      <a:gd name="connsiteY162" fmla="*/ 771860 h 921549"/>
                      <a:gd name="connsiteX163" fmla="*/ 478281 w 941119"/>
                      <a:gd name="connsiteY163" fmla="*/ 786092 h 921549"/>
                      <a:gd name="connsiteX164" fmla="*/ 476929 w 941119"/>
                      <a:gd name="connsiteY164" fmla="*/ 802442 h 921549"/>
                      <a:gd name="connsiteX165" fmla="*/ 475310 w 941119"/>
                      <a:gd name="connsiteY165" fmla="*/ 822367 h 921549"/>
                      <a:gd name="connsiteX166" fmla="*/ 475185 w 941119"/>
                      <a:gd name="connsiteY166" fmla="*/ 823381 h 921549"/>
                      <a:gd name="connsiteX167" fmla="*/ 474064 w 941119"/>
                      <a:gd name="connsiteY167" fmla="*/ 844392 h 921549"/>
                      <a:gd name="connsiteX168" fmla="*/ 473246 w 941119"/>
                      <a:gd name="connsiteY168" fmla="*/ 859264 h 921549"/>
                      <a:gd name="connsiteX169" fmla="*/ 473015 w 941119"/>
                      <a:gd name="connsiteY169" fmla="*/ 869014 h 921549"/>
                      <a:gd name="connsiteX170" fmla="*/ 472178 w 941119"/>
                      <a:gd name="connsiteY170" fmla="*/ 884883 h 921549"/>
                      <a:gd name="connsiteX171" fmla="*/ 472036 w 941119"/>
                      <a:gd name="connsiteY171" fmla="*/ 888992 h 921549"/>
                      <a:gd name="connsiteX172" fmla="*/ 471912 w 941119"/>
                      <a:gd name="connsiteY172" fmla="*/ 916265 h 921549"/>
                      <a:gd name="connsiteX173" fmla="*/ 471965 w 941119"/>
                      <a:gd name="connsiteY173" fmla="*/ 921371 h 9215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  <a:cxn ang="0">
                        <a:pos x="connsiteX130" y="connsiteY130"/>
                      </a:cxn>
                      <a:cxn ang="0">
                        <a:pos x="connsiteX131" y="connsiteY131"/>
                      </a:cxn>
                      <a:cxn ang="0">
                        <a:pos x="connsiteX132" y="connsiteY132"/>
                      </a:cxn>
                      <a:cxn ang="0">
                        <a:pos x="connsiteX133" y="connsiteY133"/>
                      </a:cxn>
                      <a:cxn ang="0">
                        <a:pos x="connsiteX134" y="connsiteY134"/>
                      </a:cxn>
                      <a:cxn ang="0">
                        <a:pos x="connsiteX135" y="connsiteY135"/>
                      </a:cxn>
                      <a:cxn ang="0">
                        <a:pos x="connsiteX136" y="connsiteY136"/>
                      </a:cxn>
                      <a:cxn ang="0">
                        <a:pos x="connsiteX137" y="connsiteY137"/>
                      </a:cxn>
                      <a:cxn ang="0">
                        <a:pos x="connsiteX138" y="connsiteY138"/>
                      </a:cxn>
                      <a:cxn ang="0">
                        <a:pos x="connsiteX139" y="connsiteY139"/>
                      </a:cxn>
                      <a:cxn ang="0">
                        <a:pos x="connsiteX140" y="connsiteY140"/>
                      </a:cxn>
                      <a:cxn ang="0">
                        <a:pos x="connsiteX141" y="connsiteY141"/>
                      </a:cxn>
                      <a:cxn ang="0">
                        <a:pos x="connsiteX142" y="connsiteY142"/>
                      </a:cxn>
                      <a:cxn ang="0">
                        <a:pos x="connsiteX143" y="connsiteY143"/>
                      </a:cxn>
                      <a:cxn ang="0">
                        <a:pos x="connsiteX144" y="connsiteY144"/>
                      </a:cxn>
                      <a:cxn ang="0">
                        <a:pos x="connsiteX145" y="connsiteY145"/>
                      </a:cxn>
                      <a:cxn ang="0">
                        <a:pos x="connsiteX146" y="connsiteY146"/>
                      </a:cxn>
                      <a:cxn ang="0">
                        <a:pos x="connsiteX147" y="connsiteY147"/>
                      </a:cxn>
                      <a:cxn ang="0">
                        <a:pos x="connsiteX148" y="connsiteY148"/>
                      </a:cxn>
                      <a:cxn ang="0">
                        <a:pos x="connsiteX149" y="connsiteY149"/>
                      </a:cxn>
                      <a:cxn ang="0">
                        <a:pos x="connsiteX150" y="connsiteY150"/>
                      </a:cxn>
                      <a:cxn ang="0">
                        <a:pos x="connsiteX151" y="connsiteY151"/>
                      </a:cxn>
                      <a:cxn ang="0">
                        <a:pos x="connsiteX152" y="connsiteY152"/>
                      </a:cxn>
                      <a:cxn ang="0">
                        <a:pos x="connsiteX153" y="connsiteY153"/>
                      </a:cxn>
                      <a:cxn ang="0">
                        <a:pos x="connsiteX154" y="connsiteY154"/>
                      </a:cxn>
                      <a:cxn ang="0">
                        <a:pos x="connsiteX155" y="connsiteY155"/>
                      </a:cxn>
                      <a:cxn ang="0">
                        <a:pos x="connsiteX156" y="connsiteY156"/>
                      </a:cxn>
                      <a:cxn ang="0">
                        <a:pos x="connsiteX157" y="connsiteY157"/>
                      </a:cxn>
                      <a:cxn ang="0">
                        <a:pos x="connsiteX158" y="connsiteY158"/>
                      </a:cxn>
                      <a:cxn ang="0">
                        <a:pos x="connsiteX159" y="connsiteY159"/>
                      </a:cxn>
                      <a:cxn ang="0">
                        <a:pos x="connsiteX160" y="connsiteY160"/>
                      </a:cxn>
                      <a:cxn ang="0">
                        <a:pos x="connsiteX161" y="connsiteY161"/>
                      </a:cxn>
                      <a:cxn ang="0">
                        <a:pos x="connsiteX162" y="connsiteY162"/>
                      </a:cxn>
                      <a:cxn ang="0">
                        <a:pos x="connsiteX163" y="connsiteY163"/>
                      </a:cxn>
                      <a:cxn ang="0">
                        <a:pos x="connsiteX164" y="connsiteY164"/>
                      </a:cxn>
                      <a:cxn ang="0">
                        <a:pos x="connsiteX165" y="connsiteY165"/>
                      </a:cxn>
                      <a:cxn ang="0">
                        <a:pos x="connsiteX166" y="connsiteY166"/>
                      </a:cxn>
                      <a:cxn ang="0">
                        <a:pos x="connsiteX167" y="connsiteY167"/>
                      </a:cxn>
                      <a:cxn ang="0">
                        <a:pos x="connsiteX168" y="connsiteY168"/>
                      </a:cxn>
                      <a:cxn ang="0">
                        <a:pos x="connsiteX169" y="connsiteY169"/>
                      </a:cxn>
                      <a:cxn ang="0">
                        <a:pos x="connsiteX170" y="connsiteY170"/>
                      </a:cxn>
                      <a:cxn ang="0">
                        <a:pos x="connsiteX171" y="connsiteY171"/>
                      </a:cxn>
                      <a:cxn ang="0">
                        <a:pos x="connsiteX172" y="connsiteY172"/>
                      </a:cxn>
                      <a:cxn ang="0">
                        <a:pos x="connsiteX173" y="connsiteY173"/>
                      </a:cxn>
                    </a:cxnLst>
                    <a:rect l="l" t="t" r="r" b="b"/>
                    <a:pathLst>
                      <a:path w="941119" h="921549">
                        <a:moveTo>
                          <a:pt x="471965" y="921371"/>
                        </a:moveTo>
                        <a:cubicBezTo>
                          <a:pt x="470378" y="916840"/>
                          <a:pt x="469718" y="912036"/>
                          <a:pt x="470026" y="907245"/>
                        </a:cubicBezTo>
                        <a:cubicBezTo>
                          <a:pt x="470026" y="900396"/>
                          <a:pt x="470026" y="893529"/>
                          <a:pt x="470026" y="886680"/>
                        </a:cubicBezTo>
                        <a:cubicBezTo>
                          <a:pt x="470102" y="882398"/>
                          <a:pt x="469859" y="878115"/>
                          <a:pt x="469296" y="873871"/>
                        </a:cubicBezTo>
                        <a:cubicBezTo>
                          <a:pt x="468951" y="870115"/>
                          <a:pt x="468857" y="866342"/>
                          <a:pt x="469012" y="862574"/>
                        </a:cubicBezTo>
                        <a:cubicBezTo>
                          <a:pt x="469012" y="858126"/>
                          <a:pt x="469279" y="853678"/>
                          <a:pt x="468211" y="849266"/>
                        </a:cubicBezTo>
                        <a:cubicBezTo>
                          <a:pt x="468003" y="847907"/>
                          <a:pt x="467937" y="846530"/>
                          <a:pt x="468016" y="845157"/>
                        </a:cubicBezTo>
                        <a:cubicBezTo>
                          <a:pt x="467891" y="840211"/>
                          <a:pt x="468229" y="835229"/>
                          <a:pt x="467144" y="830301"/>
                        </a:cubicBezTo>
                        <a:cubicBezTo>
                          <a:pt x="466896" y="828432"/>
                          <a:pt x="466838" y="826542"/>
                          <a:pt x="466966" y="824662"/>
                        </a:cubicBezTo>
                        <a:cubicBezTo>
                          <a:pt x="467130" y="821746"/>
                          <a:pt x="466872" y="818823"/>
                          <a:pt x="466201" y="815980"/>
                        </a:cubicBezTo>
                        <a:cubicBezTo>
                          <a:pt x="466059" y="815489"/>
                          <a:pt x="466005" y="814977"/>
                          <a:pt x="466041" y="814468"/>
                        </a:cubicBezTo>
                        <a:cubicBezTo>
                          <a:pt x="466414" y="808277"/>
                          <a:pt x="465027" y="802192"/>
                          <a:pt x="464813" y="796037"/>
                        </a:cubicBezTo>
                        <a:cubicBezTo>
                          <a:pt x="464635" y="791091"/>
                          <a:pt x="463746" y="786199"/>
                          <a:pt x="463176" y="781271"/>
                        </a:cubicBezTo>
                        <a:cubicBezTo>
                          <a:pt x="463038" y="780428"/>
                          <a:pt x="462943" y="779579"/>
                          <a:pt x="462892" y="778727"/>
                        </a:cubicBezTo>
                        <a:cubicBezTo>
                          <a:pt x="462629" y="773263"/>
                          <a:pt x="462034" y="767821"/>
                          <a:pt x="461113" y="762431"/>
                        </a:cubicBezTo>
                        <a:cubicBezTo>
                          <a:pt x="460686" y="759388"/>
                          <a:pt x="460401" y="756329"/>
                          <a:pt x="459992" y="753286"/>
                        </a:cubicBezTo>
                        <a:cubicBezTo>
                          <a:pt x="458498" y="742452"/>
                          <a:pt x="456754" y="731671"/>
                          <a:pt x="454904" y="720890"/>
                        </a:cubicBezTo>
                        <a:cubicBezTo>
                          <a:pt x="452420" y="705871"/>
                          <a:pt x="449159" y="690989"/>
                          <a:pt x="445137" y="676307"/>
                        </a:cubicBezTo>
                        <a:cubicBezTo>
                          <a:pt x="440458" y="659107"/>
                          <a:pt x="434573" y="642259"/>
                          <a:pt x="427524" y="625888"/>
                        </a:cubicBezTo>
                        <a:cubicBezTo>
                          <a:pt x="420559" y="609848"/>
                          <a:pt x="411982" y="594559"/>
                          <a:pt x="401924" y="580256"/>
                        </a:cubicBezTo>
                        <a:cubicBezTo>
                          <a:pt x="396960" y="573068"/>
                          <a:pt x="391427" y="566292"/>
                          <a:pt x="385378" y="559992"/>
                        </a:cubicBezTo>
                        <a:cubicBezTo>
                          <a:pt x="384293" y="558889"/>
                          <a:pt x="383333" y="557680"/>
                          <a:pt x="382372" y="556434"/>
                        </a:cubicBezTo>
                        <a:cubicBezTo>
                          <a:pt x="380666" y="554280"/>
                          <a:pt x="378714" y="552333"/>
                          <a:pt x="376554" y="550635"/>
                        </a:cubicBezTo>
                        <a:cubicBezTo>
                          <a:pt x="375722" y="550037"/>
                          <a:pt x="374925" y="549389"/>
                          <a:pt x="374170" y="548695"/>
                        </a:cubicBezTo>
                        <a:cubicBezTo>
                          <a:pt x="369525" y="544134"/>
                          <a:pt x="364594" y="539873"/>
                          <a:pt x="359404" y="535940"/>
                        </a:cubicBezTo>
                        <a:cubicBezTo>
                          <a:pt x="352144" y="530209"/>
                          <a:pt x="344501" y="524984"/>
                          <a:pt x="336526" y="520302"/>
                        </a:cubicBezTo>
                        <a:cubicBezTo>
                          <a:pt x="319182" y="510227"/>
                          <a:pt x="300888" y="501885"/>
                          <a:pt x="281909" y="495395"/>
                        </a:cubicBezTo>
                        <a:cubicBezTo>
                          <a:pt x="267490" y="490476"/>
                          <a:pt x="252821" y="486320"/>
                          <a:pt x="237966" y="482942"/>
                        </a:cubicBezTo>
                        <a:cubicBezTo>
                          <a:pt x="226473" y="480291"/>
                          <a:pt x="214927" y="477853"/>
                          <a:pt x="203239" y="476199"/>
                        </a:cubicBezTo>
                        <a:cubicBezTo>
                          <a:pt x="192760" y="474722"/>
                          <a:pt x="182335" y="472641"/>
                          <a:pt x="171839" y="471449"/>
                        </a:cubicBezTo>
                        <a:cubicBezTo>
                          <a:pt x="167444" y="470933"/>
                          <a:pt x="162943" y="470239"/>
                          <a:pt x="158585" y="470043"/>
                        </a:cubicBezTo>
                        <a:cubicBezTo>
                          <a:pt x="154226" y="469848"/>
                          <a:pt x="149690" y="469047"/>
                          <a:pt x="145349" y="468496"/>
                        </a:cubicBezTo>
                        <a:cubicBezTo>
                          <a:pt x="144341" y="468325"/>
                          <a:pt x="143326" y="468206"/>
                          <a:pt x="142306" y="468140"/>
                        </a:cubicBezTo>
                        <a:cubicBezTo>
                          <a:pt x="139033" y="468140"/>
                          <a:pt x="135795" y="467410"/>
                          <a:pt x="132611" y="467339"/>
                        </a:cubicBezTo>
                        <a:cubicBezTo>
                          <a:pt x="126420" y="467197"/>
                          <a:pt x="120353" y="465863"/>
                          <a:pt x="114180" y="466023"/>
                        </a:cubicBezTo>
                        <a:cubicBezTo>
                          <a:pt x="111788" y="466194"/>
                          <a:pt x="109383" y="465971"/>
                          <a:pt x="107063" y="465364"/>
                        </a:cubicBezTo>
                        <a:cubicBezTo>
                          <a:pt x="106570" y="465201"/>
                          <a:pt x="106053" y="465123"/>
                          <a:pt x="105533" y="465133"/>
                        </a:cubicBezTo>
                        <a:cubicBezTo>
                          <a:pt x="97972" y="465489"/>
                          <a:pt x="90518" y="464101"/>
                          <a:pt x="82975" y="463977"/>
                        </a:cubicBezTo>
                        <a:cubicBezTo>
                          <a:pt x="77838" y="464155"/>
                          <a:pt x="72695" y="463886"/>
                          <a:pt x="67604" y="463176"/>
                        </a:cubicBezTo>
                        <a:cubicBezTo>
                          <a:pt x="64708" y="462883"/>
                          <a:pt x="61794" y="462812"/>
                          <a:pt x="58887" y="462963"/>
                        </a:cubicBezTo>
                        <a:cubicBezTo>
                          <a:pt x="52037" y="462767"/>
                          <a:pt x="45170" y="463425"/>
                          <a:pt x="38374" y="462073"/>
                        </a:cubicBezTo>
                        <a:cubicBezTo>
                          <a:pt x="37010" y="461918"/>
                          <a:pt x="35634" y="461888"/>
                          <a:pt x="34265" y="461984"/>
                        </a:cubicBezTo>
                        <a:lnTo>
                          <a:pt x="4892" y="461931"/>
                        </a:lnTo>
                        <a:cubicBezTo>
                          <a:pt x="3677" y="462016"/>
                          <a:pt x="2458" y="461815"/>
                          <a:pt x="1334" y="461344"/>
                        </a:cubicBezTo>
                        <a:cubicBezTo>
                          <a:pt x="2348" y="461255"/>
                          <a:pt x="3380" y="461095"/>
                          <a:pt x="4394" y="461077"/>
                        </a:cubicBezTo>
                        <a:lnTo>
                          <a:pt x="22416" y="460952"/>
                        </a:lnTo>
                        <a:cubicBezTo>
                          <a:pt x="25991" y="461127"/>
                          <a:pt x="29574" y="460876"/>
                          <a:pt x="33090" y="460205"/>
                        </a:cubicBezTo>
                        <a:cubicBezTo>
                          <a:pt x="34449" y="459994"/>
                          <a:pt x="35828" y="459935"/>
                          <a:pt x="37200" y="460027"/>
                        </a:cubicBezTo>
                        <a:cubicBezTo>
                          <a:pt x="43035" y="460027"/>
                          <a:pt x="48853" y="460027"/>
                          <a:pt x="54688" y="460027"/>
                        </a:cubicBezTo>
                        <a:cubicBezTo>
                          <a:pt x="58111" y="460079"/>
                          <a:pt x="61533" y="459848"/>
                          <a:pt x="64918" y="459334"/>
                        </a:cubicBezTo>
                        <a:cubicBezTo>
                          <a:pt x="67984" y="459010"/>
                          <a:pt x="71070" y="458908"/>
                          <a:pt x="74151" y="459031"/>
                        </a:cubicBezTo>
                        <a:cubicBezTo>
                          <a:pt x="78781" y="459232"/>
                          <a:pt x="83420" y="458953"/>
                          <a:pt x="87992" y="458195"/>
                        </a:cubicBezTo>
                        <a:cubicBezTo>
                          <a:pt x="89689" y="457960"/>
                          <a:pt x="91405" y="457894"/>
                          <a:pt x="93116" y="457999"/>
                        </a:cubicBezTo>
                        <a:cubicBezTo>
                          <a:pt x="97226" y="458202"/>
                          <a:pt x="101346" y="457921"/>
                          <a:pt x="105391" y="457163"/>
                        </a:cubicBezTo>
                        <a:cubicBezTo>
                          <a:pt x="106750" y="456951"/>
                          <a:pt x="108129" y="456891"/>
                          <a:pt x="109501" y="456985"/>
                        </a:cubicBezTo>
                        <a:cubicBezTo>
                          <a:pt x="113269" y="457163"/>
                          <a:pt x="117046" y="456877"/>
                          <a:pt x="120744" y="456131"/>
                        </a:cubicBezTo>
                        <a:cubicBezTo>
                          <a:pt x="121919" y="455930"/>
                          <a:pt x="123113" y="455870"/>
                          <a:pt x="124302" y="455953"/>
                        </a:cubicBezTo>
                        <a:cubicBezTo>
                          <a:pt x="127048" y="456103"/>
                          <a:pt x="129801" y="455839"/>
                          <a:pt x="132468" y="455171"/>
                        </a:cubicBezTo>
                        <a:cubicBezTo>
                          <a:pt x="132964" y="455021"/>
                          <a:pt x="133482" y="454962"/>
                          <a:pt x="133998" y="454993"/>
                        </a:cubicBezTo>
                        <a:cubicBezTo>
                          <a:pt x="139335" y="455384"/>
                          <a:pt x="144530" y="453907"/>
                          <a:pt x="149850" y="453747"/>
                        </a:cubicBezTo>
                        <a:cubicBezTo>
                          <a:pt x="154262" y="453623"/>
                          <a:pt x="158745" y="452680"/>
                          <a:pt x="163050" y="452128"/>
                        </a:cubicBezTo>
                        <a:cubicBezTo>
                          <a:pt x="166964" y="451648"/>
                          <a:pt x="170878" y="451310"/>
                          <a:pt x="174774" y="450794"/>
                        </a:cubicBezTo>
                        <a:cubicBezTo>
                          <a:pt x="181036" y="449940"/>
                          <a:pt x="187228" y="448926"/>
                          <a:pt x="193543" y="448125"/>
                        </a:cubicBezTo>
                        <a:cubicBezTo>
                          <a:pt x="200499" y="447254"/>
                          <a:pt x="207384" y="445973"/>
                          <a:pt x="214251" y="444656"/>
                        </a:cubicBezTo>
                        <a:cubicBezTo>
                          <a:pt x="218290" y="443874"/>
                          <a:pt x="222364" y="443322"/>
                          <a:pt x="226367" y="442450"/>
                        </a:cubicBezTo>
                        <a:cubicBezTo>
                          <a:pt x="244963" y="438563"/>
                          <a:pt x="263323" y="433621"/>
                          <a:pt x="281357" y="427649"/>
                        </a:cubicBezTo>
                        <a:cubicBezTo>
                          <a:pt x="296960" y="422374"/>
                          <a:pt x="312103" y="415829"/>
                          <a:pt x="326634" y="408079"/>
                        </a:cubicBezTo>
                        <a:cubicBezTo>
                          <a:pt x="339643" y="401148"/>
                          <a:pt x="351963" y="392993"/>
                          <a:pt x="363425" y="383724"/>
                        </a:cubicBezTo>
                        <a:cubicBezTo>
                          <a:pt x="372173" y="376544"/>
                          <a:pt x="380335" y="368680"/>
                          <a:pt x="387834" y="360205"/>
                        </a:cubicBezTo>
                        <a:cubicBezTo>
                          <a:pt x="396875" y="350126"/>
                          <a:pt x="404875" y="339159"/>
                          <a:pt x="411708" y="327470"/>
                        </a:cubicBezTo>
                        <a:cubicBezTo>
                          <a:pt x="415925" y="320212"/>
                          <a:pt x="420195" y="312971"/>
                          <a:pt x="423681" y="305321"/>
                        </a:cubicBezTo>
                        <a:cubicBezTo>
                          <a:pt x="430088" y="291460"/>
                          <a:pt x="435585" y="277198"/>
                          <a:pt x="440138" y="262624"/>
                        </a:cubicBezTo>
                        <a:cubicBezTo>
                          <a:pt x="444158" y="249530"/>
                          <a:pt x="447699" y="236329"/>
                          <a:pt x="450527" y="222915"/>
                        </a:cubicBezTo>
                        <a:cubicBezTo>
                          <a:pt x="452129" y="215390"/>
                          <a:pt x="453801" y="207882"/>
                          <a:pt x="455082" y="200286"/>
                        </a:cubicBezTo>
                        <a:cubicBezTo>
                          <a:pt x="456363" y="192689"/>
                          <a:pt x="457448" y="185110"/>
                          <a:pt x="458640" y="177514"/>
                        </a:cubicBezTo>
                        <a:cubicBezTo>
                          <a:pt x="459191" y="173956"/>
                          <a:pt x="459743" y="170398"/>
                          <a:pt x="460419" y="166840"/>
                        </a:cubicBezTo>
                        <a:cubicBezTo>
                          <a:pt x="460917" y="163975"/>
                          <a:pt x="460881" y="161058"/>
                          <a:pt x="461415" y="158176"/>
                        </a:cubicBezTo>
                        <a:cubicBezTo>
                          <a:pt x="462234" y="153817"/>
                          <a:pt x="462340" y="149280"/>
                          <a:pt x="462803" y="144922"/>
                        </a:cubicBezTo>
                        <a:cubicBezTo>
                          <a:pt x="463319" y="139994"/>
                          <a:pt x="463870" y="135083"/>
                          <a:pt x="464422" y="130155"/>
                        </a:cubicBezTo>
                        <a:cubicBezTo>
                          <a:pt x="464562" y="129662"/>
                          <a:pt x="464651" y="129155"/>
                          <a:pt x="464689" y="128643"/>
                        </a:cubicBezTo>
                        <a:cubicBezTo>
                          <a:pt x="464368" y="122630"/>
                          <a:pt x="466005" y="116741"/>
                          <a:pt x="465881" y="110728"/>
                        </a:cubicBezTo>
                        <a:cubicBezTo>
                          <a:pt x="465758" y="108500"/>
                          <a:pt x="465987" y="106267"/>
                          <a:pt x="466557" y="104110"/>
                        </a:cubicBezTo>
                        <a:cubicBezTo>
                          <a:pt x="466720" y="103617"/>
                          <a:pt x="466799" y="103100"/>
                          <a:pt x="466788" y="102580"/>
                        </a:cubicBezTo>
                        <a:cubicBezTo>
                          <a:pt x="466397" y="95197"/>
                          <a:pt x="467998" y="87921"/>
                          <a:pt x="467944" y="80538"/>
                        </a:cubicBezTo>
                        <a:cubicBezTo>
                          <a:pt x="467823" y="76775"/>
                          <a:pt x="468069" y="73010"/>
                          <a:pt x="468674" y="69294"/>
                        </a:cubicBezTo>
                        <a:cubicBezTo>
                          <a:pt x="468983" y="66566"/>
                          <a:pt x="469078" y="63818"/>
                          <a:pt x="468958" y="61075"/>
                        </a:cubicBezTo>
                        <a:cubicBezTo>
                          <a:pt x="469101" y="55738"/>
                          <a:pt x="468585" y="50401"/>
                          <a:pt x="469795" y="45188"/>
                        </a:cubicBezTo>
                        <a:cubicBezTo>
                          <a:pt x="469988" y="43833"/>
                          <a:pt x="470029" y="42460"/>
                          <a:pt x="469919" y="41096"/>
                        </a:cubicBezTo>
                        <a:cubicBezTo>
                          <a:pt x="469919" y="30795"/>
                          <a:pt x="470079" y="20512"/>
                          <a:pt x="470026" y="10230"/>
                        </a:cubicBezTo>
                        <a:cubicBezTo>
                          <a:pt x="470088" y="7168"/>
                          <a:pt x="470741" y="4148"/>
                          <a:pt x="471947" y="1334"/>
                        </a:cubicBezTo>
                        <a:lnTo>
                          <a:pt x="471947" y="5462"/>
                        </a:lnTo>
                        <a:cubicBezTo>
                          <a:pt x="471947" y="13183"/>
                          <a:pt x="471947" y="20886"/>
                          <a:pt x="472054" y="28589"/>
                        </a:cubicBezTo>
                        <a:cubicBezTo>
                          <a:pt x="471995" y="32700"/>
                          <a:pt x="472239" y="36808"/>
                          <a:pt x="472783" y="40883"/>
                        </a:cubicBezTo>
                        <a:cubicBezTo>
                          <a:pt x="473128" y="44465"/>
                          <a:pt x="473223" y="48068"/>
                          <a:pt x="473068" y="51664"/>
                        </a:cubicBezTo>
                        <a:cubicBezTo>
                          <a:pt x="473193" y="57143"/>
                          <a:pt x="472819" y="62605"/>
                          <a:pt x="473904" y="68067"/>
                        </a:cubicBezTo>
                        <a:cubicBezTo>
                          <a:pt x="474171" y="70429"/>
                          <a:pt x="474237" y="72809"/>
                          <a:pt x="474100" y="75183"/>
                        </a:cubicBezTo>
                        <a:cubicBezTo>
                          <a:pt x="473904" y="79121"/>
                          <a:pt x="474173" y="83068"/>
                          <a:pt x="474900" y="86942"/>
                        </a:cubicBezTo>
                        <a:cubicBezTo>
                          <a:pt x="475098" y="88117"/>
                          <a:pt x="475164" y="89311"/>
                          <a:pt x="475096" y="90500"/>
                        </a:cubicBezTo>
                        <a:cubicBezTo>
                          <a:pt x="474922" y="94955"/>
                          <a:pt x="475219" y="99416"/>
                          <a:pt x="475986" y="103808"/>
                        </a:cubicBezTo>
                        <a:cubicBezTo>
                          <a:pt x="476210" y="105333"/>
                          <a:pt x="476263" y="106878"/>
                          <a:pt x="476146" y="108415"/>
                        </a:cubicBezTo>
                        <a:cubicBezTo>
                          <a:pt x="476012" y="110988"/>
                          <a:pt x="476263" y="113567"/>
                          <a:pt x="476893" y="116065"/>
                        </a:cubicBezTo>
                        <a:cubicBezTo>
                          <a:pt x="477041" y="116561"/>
                          <a:pt x="477101" y="117079"/>
                          <a:pt x="477071" y="117595"/>
                        </a:cubicBezTo>
                        <a:cubicBezTo>
                          <a:pt x="476715" y="123271"/>
                          <a:pt x="478085" y="128821"/>
                          <a:pt x="478316" y="134479"/>
                        </a:cubicBezTo>
                        <a:cubicBezTo>
                          <a:pt x="478530" y="139407"/>
                          <a:pt x="479455" y="144299"/>
                          <a:pt x="480095" y="149227"/>
                        </a:cubicBezTo>
                        <a:cubicBezTo>
                          <a:pt x="480487" y="152607"/>
                          <a:pt x="480771" y="156023"/>
                          <a:pt x="481163" y="159421"/>
                        </a:cubicBezTo>
                        <a:cubicBezTo>
                          <a:pt x="483600" y="180129"/>
                          <a:pt x="487123" y="200659"/>
                          <a:pt x="491339" y="221083"/>
                        </a:cubicBezTo>
                        <a:cubicBezTo>
                          <a:pt x="495486" y="241209"/>
                          <a:pt x="501124" y="260999"/>
                          <a:pt x="508204" y="280290"/>
                        </a:cubicBezTo>
                        <a:cubicBezTo>
                          <a:pt x="515675" y="301299"/>
                          <a:pt x="525842" y="321247"/>
                          <a:pt x="538448" y="339639"/>
                        </a:cubicBezTo>
                        <a:cubicBezTo>
                          <a:pt x="542878" y="345955"/>
                          <a:pt x="547521" y="352092"/>
                          <a:pt x="552556" y="357928"/>
                        </a:cubicBezTo>
                        <a:cubicBezTo>
                          <a:pt x="557146" y="363265"/>
                          <a:pt x="562092" y="368246"/>
                          <a:pt x="567073" y="373210"/>
                        </a:cubicBezTo>
                        <a:cubicBezTo>
                          <a:pt x="573448" y="379424"/>
                          <a:pt x="580293" y="385133"/>
                          <a:pt x="587550" y="390289"/>
                        </a:cubicBezTo>
                        <a:cubicBezTo>
                          <a:pt x="594471" y="395341"/>
                          <a:pt x="601694" y="399949"/>
                          <a:pt x="609077" y="404325"/>
                        </a:cubicBezTo>
                        <a:cubicBezTo>
                          <a:pt x="620349" y="410876"/>
                          <a:pt x="632106" y="416549"/>
                          <a:pt x="644249" y="421297"/>
                        </a:cubicBezTo>
                        <a:cubicBezTo>
                          <a:pt x="660441" y="427810"/>
                          <a:pt x="677090" y="433128"/>
                          <a:pt x="694062" y="437202"/>
                        </a:cubicBezTo>
                        <a:cubicBezTo>
                          <a:pt x="704363" y="439657"/>
                          <a:pt x="714681" y="442148"/>
                          <a:pt x="725106" y="444087"/>
                        </a:cubicBezTo>
                        <a:cubicBezTo>
                          <a:pt x="732312" y="445439"/>
                          <a:pt x="739517" y="446898"/>
                          <a:pt x="746846" y="447645"/>
                        </a:cubicBezTo>
                        <a:cubicBezTo>
                          <a:pt x="755155" y="448570"/>
                          <a:pt x="763392" y="450171"/>
                          <a:pt x="771664" y="451328"/>
                        </a:cubicBezTo>
                        <a:cubicBezTo>
                          <a:pt x="776076" y="451933"/>
                          <a:pt x="780560" y="452164"/>
                          <a:pt x="784936" y="452644"/>
                        </a:cubicBezTo>
                        <a:cubicBezTo>
                          <a:pt x="790024" y="453178"/>
                          <a:pt x="795112" y="453836"/>
                          <a:pt x="800200" y="454423"/>
                        </a:cubicBezTo>
                        <a:cubicBezTo>
                          <a:pt x="801552" y="454566"/>
                          <a:pt x="802922" y="454655"/>
                          <a:pt x="804292" y="454672"/>
                        </a:cubicBezTo>
                        <a:cubicBezTo>
                          <a:pt x="806689" y="454575"/>
                          <a:pt x="809085" y="454827"/>
                          <a:pt x="811408" y="455420"/>
                        </a:cubicBezTo>
                        <a:cubicBezTo>
                          <a:pt x="811734" y="455535"/>
                          <a:pt x="812077" y="455589"/>
                          <a:pt x="812422" y="455580"/>
                        </a:cubicBezTo>
                        <a:cubicBezTo>
                          <a:pt x="818453" y="455242"/>
                          <a:pt x="824342" y="456683"/>
                          <a:pt x="830337" y="456754"/>
                        </a:cubicBezTo>
                        <a:cubicBezTo>
                          <a:pt x="833424" y="456581"/>
                          <a:pt x="836520" y="456838"/>
                          <a:pt x="839535" y="457519"/>
                        </a:cubicBezTo>
                        <a:cubicBezTo>
                          <a:pt x="840031" y="457667"/>
                          <a:pt x="840549" y="457727"/>
                          <a:pt x="841065" y="457697"/>
                        </a:cubicBezTo>
                        <a:cubicBezTo>
                          <a:pt x="851010" y="457305"/>
                          <a:pt x="860866" y="459280"/>
                          <a:pt x="870829" y="458871"/>
                        </a:cubicBezTo>
                        <a:cubicBezTo>
                          <a:pt x="873739" y="458656"/>
                          <a:pt x="876666" y="458876"/>
                          <a:pt x="879510" y="459529"/>
                        </a:cubicBezTo>
                        <a:cubicBezTo>
                          <a:pt x="880859" y="459773"/>
                          <a:pt x="882232" y="459857"/>
                          <a:pt x="883602" y="459778"/>
                        </a:cubicBezTo>
                        <a:cubicBezTo>
                          <a:pt x="889082" y="459778"/>
                          <a:pt x="894579" y="459778"/>
                          <a:pt x="900059" y="459885"/>
                        </a:cubicBezTo>
                        <a:cubicBezTo>
                          <a:pt x="904513" y="459778"/>
                          <a:pt x="908970" y="460029"/>
                          <a:pt x="913384" y="460632"/>
                        </a:cubicBezTo>
                        <a:cubicBezTo>
                          <a:pt x="916621" y="460979"/>
                          <a:pt x="919883" y="461052"/>
                          <a:pt x="923133" y="460846"/>
                        </a:cubicBezTo>
                        <a:cubicBezTo>
                          <a:pt x="928970" y="460760"/>
                          <a:pt x="934807" y="460986"/>
                          <a:pt x="940621" y="461522"/>
                        </a:cubicBezTo>
                        <a:cubicBezTo>
                          <a:pt x="939589" y="461629"/>
                          <a:pt x="938575" y="461789"/>
                          <a:pt x="937561" y="461806"/>
                        </a:cubicBezTo>
                        <a:lnTo>
                          <a:pt x="906694" y="461949"/>
                        </a:lnTo>
                        <a:cubicBezTo>
                          <a:pt x="904636" y="461913"/>
                          <a:pt x="902578" y="462093"/>
                          <a:pt x="900557" y="462482"/>
                        </a:cubicBezTo>
                        <a:cubicBezTo>
                          <a:pt x="899043" y="462762"/>
                          <a:pt x="897506" y="462881"/>
                          <a:pt x="895967" y="462838"/>
                        </a:cubicBezTo>
                        <a:cubicBezTo>
                          <a:pt x="890985" y="462838"/>
                          <a:pt x="886022" y="462838"/>
                          <a:pt x="881040" y="462945"/>
                        </a:cubicBezTo>
                        <a:cubicBezTo>
                          <a:pt x="877618" y="462927"/>
                          <a:pt x="874200" y="463160"/>
                          <a:pt x="870811" y="463639"/>
                        </a:cubicBezTo>
                        <a:cubicBezTo>
                          <a:pt x="867400" y="463968"/>
                          <a:pt x="863970" y="464076"/>
                          <a:pt x="860546" y="463959"/>
                        </a:cubicBezTo>
                        <a:cubicBezTo>
                          <a:pt x="857119" y="463838"/>
                          <a:pt x="853691" y="464082"/>
                          <a:pt x="850316" y="464688"/>
                        </a:cubicBezTo>
                        <a:cubicBezTo>
                          <a:pt x="848450" y="464966"/>
                          <a:pt x="846561" y="465055"/>
                          <a:pt x="844677" y="464955"/>
                        </a:cubicBezTo>
                        <a:cubicBezTo>
                          <a:pt x="840565" y="464795"/>
                          <a:pt x="836450" y="465082"/>
                          <a:pt x="832401" y="465809"/>
                        </a:cubicBezTo>
                        <a:cubicBezTo>
                          <a:pt x="830876" y="466035"/>
                          <a:pt x="829332" y="466101"/>
                          <a:pt x="827793" y="466005"/>
                        </a:cubicBezTo>
                        <a:cubicBezTo>
                          <a:pt x="824707" y="465829"/>
                          <a:pt x="821609" y="466092"/>
                          <a:pt x="818596" y="466788"/>
                        </a:cubicBezTo>
                        <a:cubicBezTo>
                          <a:pt x="818101" y="466944"/>
                          <a:pt x="817582" y="467005"/>
                          <a:pt x="817066" y="466966"/>
                        </a:cubicBezTo>
                        <a:cubicBezTo>
                          <a:pt x="811391" y="466539"/>
                          <a:pt x="805787" y="467695"/>
                          <a:pt x="800200" y="468264"/>
                        </a:cubicBezTo>
                        <a:cubicBezTo>
                          <a:pt x="795290" y="468762"/>
                          <a:pt x="790327" y="469065"/>
                          <a:pt x="785416" y="469777"/>
                        </a:cubicBezTo>
                        <a:cubicBezTo>
                          <a:pt x="781378" y="470364"/>
                          <a:pt x="777286" y="470862"/>
                          <a:pt x="773194" y="471182"/>
                        </a:cubicBezTo>
                        <a:cubicBezTo>
                          <a:pt x="769458" y="471484"/>
                          <a:pt x="765722" y="471965"/>
                          <a:pt x="762004" y="472481"/>
                        </a:cubicBezTo>
                        <a:cubicBezTo>
                          <a:pt x="758624" y="472943"/>
                          <a:pt x="755279" y="473762"/>
                          <a:pt x="751881" y="474117"/>
                        </a:cubicBezTo>
                        <a:cubicBezTo>
                          <a:pt x="742541" y="475149"/>
                          <a:pt x="733308" y="476928"/>
                          <a:pt x="724075" y="478654"/>
                        </a:cubicBezTo>
                        <a:cubicBezTo>
                          <a:pt x="712315" y="480860"/>
                          <a:pt x="700609" y="483493"/>
                          <a:pt x="689063" y="486606"/>
                        </a:cubicBezTo>
                        <a:cubicBezTo>
                          <a:pt x="671320" y="491214"/>
                          <a:pt x="653939" y="497119"/>
                          <a:pt x="637061" y="504272"/>
                        </a:cubicBezTo>
                        <a:cubicBezTo>
                          <a:pt x="621276" y="510972"/>
                          <a:pt x="606203" y="519240"/>
                          <a:pt x="592069" y="528948"/>
                        </a:cubicBezTo>
                        <a:cubicBezTo>
                          <a:pt x="583147" y="535061"/>
                          <a:pt x="574784" y="541947"/>
                          <a:pt x="567073" y="549531"/>
                        </a:cubicBezTo>
                        <a:cubicBezTo>
                          <a:pt x="564778" y="551844"/>
                          <a:pt x="562483" y="554157"/>
                          <a:pt x="560153" y="556434"/>
                        </a:cubicBezTo>
                        <a:cubicBezTo>
                          <a:pt x="553214" y="563307"/>
                          <a:pt x="546908" y="570791"/>
                          <a:pt x="541312" y="578797"/>
                        </a:cubicBezTo>
                        <a:cubicBezTo>
                          <a:pt x="533346" y="589752"/>
                          <a:pt x="526335" y="601369"/>
                          <a:pt x="520355" y="613524"/>
                        </a:cubicBezTo>
                        <a:cubicBezTo>
                          <a:pt x="515516" y="623558"/>
                          <a:pt x="511181" y="633805"/>
                          <a:pt x="507350" y="644266"/>
                        </a:cubicBezTo>
                        <a:cubicBezTo>
                          <a:pt x="501720" y="659893"/>
                          <a:pt x="497032" y="675844"/>
                          <a:pt x="493314" y="692034"/>
                        </a:cubicBezTo>
                        <a:cubicBezTo>
                          <a:pt x="491143" y="701356"/>
                          <a:pt x="489275" y="710749"/>
                          <a:pt x="487514" y="720143"/>
                        </a:cubicBezTo>
                        <a:cubicBezTo>
                          <a:pt x="485753" y="729536"/>
                          <a:pt x="484383" y="738663"/>
                          <a:pt x="483137" y="747985"/>
                        </a:cubicBezTo>
                        <a:cubicBezTo>
                          <a:pt x="482088" y="755937"/>
                          <a:pt x="481163" y="763996"/>
                          <a:pt x="479971" y="771860"/>
                        </a:cubicBezTo>
                        <a:cubicBezTo>
                          <a:pt x="479259" y="776592"/>
                          <a:pt x="479811" y="781467"/>
                          <a:pt x="478281" y="786092"/>
                        </a:cubicBezTo>
                        <a:cubicBezTo>
                          <a:pt x="478241" y="791568"/>
                          <a:pt x="477788" y="797033"/>
                          <a:pt x="476929" y="802442"/>
                        </a:cubicBezTo>
                        <a:cubicBezTo>
                          <a:pt x="476253" y="809077"/>
                          <a:pt x="476733" y="815802"/>
                          <a:pt x="475310" y="822367"/>
                        </a:cubicBezTo>
                        <a:cubicBezTo>
                          <a:pt x="475233" y="822700"/>
                          <a:pt x="475192" y="823039"/>
                          <a:pt x="475185" y="823381"/>
                        </a:cubicBezTo>
                        <a:cubicBezTo>
                          <a:pt x="475452" y="830497"/>
                          <a:pt x="474349" y="837400"/>
                          <a:pt x="474064" y="844392"/>
                        </a:cubicBezTo>
                        <a:cubicBezTo>
                          <a:pt x="474128" y="849362"/>
                          <a:pt x="473856" y="854331"/>
                          <a:pt x="473246" y="859264"/>
                        </a:cubicBezTo>
                        <a:cubicBezTo>
                          <a:pt x="472927" y="862504"/>
                          <a:pt x="472851" y="865763"/>
                          <a:pt x="473015" y="869014"/>
                        </a:cubicBezTo>
                        <a:cubicBezTo>
                          <a:pt x="472872" y="874351"/>
                          <a:pt x="473370" y="879688"/>
                          <a:pt x="472178" y="884883"/>
                        </a:cubicBezTo>
                        <a:cubicBezTo>
                          <a:pt x="471988" y="886244"/>
                          <a:pt x="471940" y="887621"/>
                          <a:pt x="472036" y="888992"/>
                        </a:cubicBezTo>
                        <a:cubicBezTo>
                          <a:pt x="472036" y="898089"/>
                          <a:pt x="471995" y="907180"/>
                          <a:pt x="471912" y="916265"/>
                        </a:cubicBezTo>
                        <a:cubicBezTo>
                          <a:pt x="471947" y="917955"/>
                          <a:pt x="471965" y="919663"/>
                          <a:pt x="471965" y="92137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>
                    <a:noAutofit/>
                  </a:bodyPr>
                  <a:lstStyle/>
                  <a:p>
                    <a:endParaRPr lang="zh-CN" altLang="en-US"/>
                  </a:p>
                </p:txBody>
              </p:sp>
              <p:sp>
                <p:nvSpPr>
                  <p:cNvPr id="27" name="图形 136"/>
                  <p:cNvSpPr/>
                  <p:nvPr/>
                </p:nvSpPr>
                <p:spPr>
                  <a:xfrm rot="1396695">
                    <a:off x="3786060" y="3912327"/>
                    <a:ext cx="335092" cy="328124"/>
                  </a:xfrm>
                  <a:custGeom>
                    <a:avLst/>
                    <a:gdLst>
                      <a:gd name="connsiteX0" fmla="*/ 471965 w 941119"/>
                      <a:gd name="connsiteY0" fmla="*/ 921371 h 921549"/>
                      <a:gd name="connsiteX1" fmla="*/ 470026 w 941119"/>
                      <a:gd name="connsiteY1" fmla="*/ 907245 h 921549"/>
                      <a:gd name="connsiteX2" fmla="*/ 470026 w 941119"/>
                      <a:gd name="connsiteY2" fmla="*/ 886680 h 921549"/>
                      <a:gd name="connsiteX3" fmla="*/ 469296 w 941119"/>
                      <a:gd name="connsiteY3" fmla="*/ 873871 h 921549"/>
                      <a:gd name="connsiteX4" fmla="*/ 469012 w 941119"/>
                      <a:gd name="connsiteY4" fmla="*/ 862574 h 921549"/>
                      <a:gd name="connsiteX5" fmla="*/ 468211 w 941119"/>
                      <a:gd name="connsiteY5" fmla="*/ 849266 h 921549"/>
                      <a:gd name="connsiteX6" fmla="*/ 468016 w 941119"/>
                      <a:gd name="connsiteY6" fmla="*/ 845157 h 921549"/>
                      <a:gd name="connsiteX7" fmla="*/ 467144 w 941119"/>
                      <a:gd name="connsiteY7" fmla="*/ 830301 h 921549"/>
                      <a:gd name="connsiteX8" fmla="*/ 466966 w 941119"/>
                      <a:gd name="connsiteY8" fmla="*/ 824662 h 921549"/>
                      <a:gd name="connsiteX9" fmla="*/ 466201 w 941119"/>
                      <a:gd name="connsiteY9" fmla="*/ 815980 h 921549"/>
                      <a:gd name="connsiteX10" fmla="*/ 466041 w 941119"/>
                      <a:gd name="connsiteY10" fmla="*/ 814468 h 921549"/>
                      <a:gd name="connsiteX11" fmla="*/ 464813 w 941119"/>
                      <a:gd name="connsiteY11" fmla="*/ 796037 h 921549"/>
                      <a:gd name="connsiteX12" fmla="*/ 463176 w 941119"/>
                      <a:gd name="connsiteY12" fmla="*/ 781271 h 921549"/>
                      <a:gd name="connsiteX13" fmla="*/ 462892 w 941119"/>
                      <a:gd name="connsiteY13" fmla="*/ 778727 h 921549"/>
                      <a:gd name="connsiteX14" fmla="*/ 461113 w 941119"/>
                      <a:gd name="connsiteY14" fmla="*/ 762431 h 921549"/>
                      <a:gd name="connsiteX15" fmla="*/ 459992 w 941119"/>
                      <a:gd name="connsiteY15" fmla="*/ 753286 h 921549"/>
                      <a:gd name="connsiteX16" fmla="*/ 454904 w 941119"/>
                      <a:gd name="connsiteY16" fmla="*/ 720890 h 921549"/>
                      <a:gd name="connsiteX17" fmla="*/ 445137 w 941119"/>
                      <a:gd name="connsiteY17" fmla="*/ 676307 h 921549"/>
                      <a:gd name="connsiteX18" fmla="*/ 427524 w 941119"/>
                      <a:gd name="connsiteY18" fmla="*/ 625888 h 921549"/>
                      <a:gd name="connsiteX19" fmla="*/ 401924 w 941119"/>
                      <a:gd name="connsiteY19" fmla="*/ 580256 h 921549"/>
                      <a:gd name="connsiteX20" fmla="*/ 385378 w 941119"/>
                      <a:gd name="connsiteY20" fmla="*/ 559992 h 921549"/>
                      <a:gd name="connsiteX21" fmla="*/ 382372 w 941119"/>
                      <a:gd name="connsiteY21" fmla="*/ 556434 h 921549"/>
                      <a:gd name="connsiteX22" fmla="*/ 376554 w 941119"/>
                      <a:gd name="connsiteY22" fmla="*/ 550635 h 921549"/>
                      <a:gd name="connsiteX23" fmla="*/ 374170 w 941119"/>
                      <a:gd name="connsiteY23" fmla="*/ 548695 h 921549"/>
                      <a:gd name="connsiteX24" fmla="*/ 359404 w 941119"/>
                      <a:gd name="connsiteY24" fmla="*/ 535940 h 921549"/>
                      <a:gd name="connsiteX25" fmla="*/ 336526 w 941119"/>
                      <a:gd name="connsiteY25" fmla="*/ 520302 h 921549"/>
                      <a:gd name="connsiteX26" fmla="*/ 281909 w 941119"/>
                      <a:gd name="connsiteY26" fmla="*/ 495395 h 921549"/>
                      <a:gd name="connsiteX27" fmla="*/ 237966 w 941119"/>
                      <a:gd name="connsiteY27" fmla="*/ 482942 h 921549"/>
                      <a:gd name="connsiteX28" fmla="*/ 203239 w 941119"/>
                      <a:gd name="connsiteY28" fmla="*/ 476199 h 921549"/>
                      <a:gd name="connsiteX29" fmla="*/ 171839 w 941119"/>
                      <a:gd name="connsiteY29" fmla="*/ 471449 h 921549"/>
                      <a:gd name="connsiteX30" fmla="*/ 158585 w 941119"/>
                      <a:gd name="connsiteY30" fmla="*/ 470043 h 921549"/>
                      <a:gd name="connsiteX31" fmla="*/ 145349 w 941119"/>
                      <a:gd name="connsiteY31" fmla="*/ 468496 h 921549"/>
                      <a:gd name="connsiteX32" fmla="*/ 142306 w 941119"/>
                      <a:gd name="connsiteY32" fmla="*/ 468140 h 921549"/>
                      <a:gd name="connsiteX33" fmla="*/ 132611 w 941119"/>
                      <a:gd name="connsiteY33" fmla="*/ 467339 h 921549"/>
                      <a:gd name="connsiteX34" fmla="*/ 114180 w 941119"/>
                      <a:gd name="connsiteY34" fmla="*/ 466023 h 921549"/>
                      <a:gd name="connsiteX35" fmla="*/ 107063 w 941119"/>
                      <a:gd name="connsiteY35" fmla="*/ 465364 h 921549"/>
                      <a:gd name="connsiteX36" fmla="*/ 105533 w 941119"/>
                      <a:gd name="connsiteY36" fmla="*/ 465133 h 921549"/>
                      <a:gd name="connsiteX37" fmla="*/ 82975 w 941119"/>
                      <a:gd name="connsiteY37" fmla="*/ 463977 h 921549"/>
                      <a:gd name="connsiteX38" fmla="*/ 67604 w 941119"/>
                      <a:gd name="connsiteY38" fmla="*/ 463176 h 921549"/>
                      <a:gd name="connsiteX39" fmla="*/ 58887 w 941119"/>
                      <a:gd name="connsiteY39" fmla="*/ 462963 h 921549"/>
                      <a:gd name="connsiteX40" fmla="*/ 38374 w 941119"/>
                      <a:gd name="connsiteY40" fmla="*/ 462073 h 921549"/>
                      <a:gd name="connsiteX41" fmla="*/ 34265 w 941119"/>
                      <a:gd name="connsiteY41" fmla="*/ 461984 h 921549"/>
                      <a:gd name="connsiteX42" fmla="*/ 4892 w 941119"/>
                      <a:gd name="connsiteY42" fmla="*/ 461931 h 921549"/>
                      <a:gd name="connsiteX43" fmla="*/ 1334 w 941119"/>
                      <a:gd name="connsiteY43" fmla="*/ 461344 h 921549"/>
                      <a:gd name="connsiteX44" fmla="*/ 4394 w 941119"/>
                      <a:gd name="connsiteY44" fmla="*/ 461077 h 921549"/>
                      <a:gd name="connsiteX45" fmla="*/ 22416 w 941119"/>
                      <a:gd name="connsiteY45" fmla="*/ 460952 h 921549"/>
                      <a:gd name="connsiteX46" fmla="*/ 33090 w 941119"/>
                      <a:gd name="connsiteY46" fmla="*/ 460205 h 921549"/>
                      <a:gd name="connsiteX47" fmla="*/ 37200 w 941119"/>
                      <a:gd name="connsiteY47" fmla="*/ 460027 h 921549"/>
                      <a:gd name="connsiteX48" fmla="*/ 54688 w 941119"/>
                      <a:gd name="connsiteY48" fmla="*/ 460027 h 921549"/>
                      <a:gd name="connsiteX49" fmla="*/ 64918 w 941119"/>
                      <a:gd name="connsiteY49" fmla="*/ 459334 h 921549"/>
                      <a:gd name="connsiteX50" fmla="*/ 74151 w 941119"/>
                      <a:gd name="connsiteY50" fmla="*/ 459031 h 921549"/>
                      <a:gd name="connsiteX51" fmla="*/ 87992 w 941119"/>
                      <a:gd name="connsiteY51" fmla="*/ 458195 h 921549"/>
                      <a:gd name="connsiteX52" fmla="*/ 93116 w 941119"/>
                      <a:gd name="connsiteY52" fmla="*/ 457999 h 921549"/>
                      <a:gd name="connsiteX53" fmla="*/ 105391 w 941119"/>
                      <a:gd name="connsiteY53" fmla="*/ 457163 h 921549"/>
                      <a:gd name="connsiteX54" fmla="*/ 109501 w 941119"/>
                      <a:gd name="connsiteY54" fmla="*/ 456985 h 921549"/>
                      <a:gd name="connsiteX55" fmla="*/ 120744 w 941119"/>
                      <a:gd name="connsiteY55" fmla="*/ 456131 h 921549"/>
                      <a:gd name="connsiteX56" fmla="*/ 124302 w 941119"/>
                      <a:gd name="connsiteY56" fmla="*/ 455953 h 921549"/>
                      <a:gd name="connsiteX57" fmla="*/ 132468 w 941119"/>
                      <a:gd name="connsiteY57" fmla="*/ 455171 h 921549"/>
                      <a:gd name="connsiteX58" fmla="*/ 133998 w 941119"/>
                      <a:gd name="connsiteY58" fmla="*/ 454993 h 921549"/>
                      <a:gd name="connsiteX59" fmla="*/ 149850 w 941119"/>
                      <a:gd name="connsiteY59" fmla="*/ 453747 h 921549"/>
                      <a:gd name="connsiteX60" fmla="*/ 163050 w 941119"/>
                      <a:gd name="connsiteY60" fmla="*/ 452128 h 921549"/>
                      <a:gd name="connsiteX61" fmla="*/ 174774 w 941119"/>
                      <a:gd name="connsiteY61" fmla="*/ 450794 h 921549"/>
                      <a:gd name="connsiteX62" fmla="*/ 193543 w 941119"/>
                      <a:gd name="connsiteY62" fmla="*/ 448125 h 921549"/>
                      <a:gd name="connsiteX63" fmla="*/ 214251 w 941119"/>
                      <a:gd name="connsiteY63" fmla="*/ 444656 h 921549"/>
                      <a:gd name="connsiteX64" fmla="*/ 226367 w 941119"/>
                      <a:gd name="connsiteY64" fmla="*/ 442450 h 921549"/>
                      <a:gd name="connsiteX65" fmla="*/ 281357 w 941119"/>
                      <a:gd name="connsiteY65" fmla="*/ 427649 h 921549"/>
                      <a:gd name="connsiteX66" fmla="*/ 326634 w 941119"/>
                      <a:gd name="connsiteY66" fmla="*/ 408079 h 921549"/>
                      <a:gd name="connsiteX67" fmla="*/ 363425 w 941119"/>
                      <a:gd name="connsiteY67" fmla="*/ 383724 h 921549"/>
                      <a:gd name="connsiteX68" fmla="*/ 387834 w 941119"/>
                      <a:gd name="connsiteY68" fmla="*/ 360205 h 921549"/>
                      <a:gd name="connsiteX69" fmla="*/ 411708 w 941119"/>
                      <a:gd name="connsiteY69" fmla="*/ 327470 h 921549"/>
                      <a:gd name="connsiteX70" fmla="*/ 423681 w 941119"/>
                      <a:gd name="connsiteY70" fmla="*/ 305321 h 921549"/>
                      <a:gd name="connsiteX71" fmla="*/ 440138 w 941119"/>
                      <a:gd name="connsiteY71" fmla="*/ 262624 h 921549"/>
                      <a:gd name="connsiteX72" fmla="*/ 450527 w 941119"/>
                      <a:gd name="connsiteY72" fmla="*/ 222915 h 921549"/>
                      <a:gd name="connsiteX73" fmla="*/ 455082 w 941119"/>
                      <a:gd name="connsiteY73" fmla="*/ 200286 h 921549"/>
                      <a:gd name="connsiteX74" fmla="*/ 458640 w 941119"/>
                      <a:gd name="connsiteY74" fmla="*/ 177514 h 921549"/>
                      <a:gd name="connsiteX75" fmla="*/ 460419 w 941119"/>
                      <a:gd name="connsiteY75" fmla="*/ 166840 h 921549"/>
                      <a:gd name="connsiteX76" fmla="*/ 461415 w 941119"/>
                      <a:gd name="connsiteY76" fmla="*/ 158176 h 921549"/>
                      <a:gd name="connsiteX77" fmla="*/ 462803 w 941119"/>
                      <a:gd name="connsiteY77" fmla="*/ 144922 h 921549"/>
                      <a:gd name="connsiteX78" fmla="*/ 464422 w 941119"/>
                      <a:gd name="connsiteY78" fmla="*/ 130155 h 921549"/>
                      <a:gd name="connsiteX79" fmla="*/ 464689 w 941119"/>
                      <a:gd name="connsiteY79" fmla="*/ 128643 h 921549"/>
                      <a:gd name="connsiteX80" fmla="*/ 465881 w 941119"/>
                      <a:gd name="connsiteY80" fmla="*/ 110728 h 921549"/>
                      <a:gd name="connsiteX81" fmla="*/ 466557 w 941119"/>
                      <a:gd name="connsiteY81" fmla="*/ 104110 h 921549"/>
                      <a:gd name="connsiteX82" fmla="*/ 466788 w 941119"/>
                      <a:gd name="connsiteY82" fmla="*/ 102580 h 921549"/>
                      <a:gd name="connsiteX83" fmla="*/ 467944 w 941119"/>
                      <a:gd name="connsiteY83" fmla="*/ 80538 h 921549"/>
                      <a:gd name="connsiteX84" fmla="*/ 468674 w 941119"/>
                      <a:gd name="connsiteY84" fmla="*/ 69294 h 921549"/>
                      <a:gd name="connsiteX85" fmla="*/ 468958 w 941119"/>
                      <a:gd name="connsiteY85" fmla="*/ 61075 h 921549"/>
                      <a:gd name="connsiteX86" fmla="*/ 469795 w 941119"/>
                      <a:gd name="connsiteY86" fmla="*/ 45188 h 921549"/>
                      <a:gd name="connsiteX87" fmla="*/ 469919 w 941119"/>
                      <a:gd name="connsiteY87" fmla="*/ 41096 h 921549"/>
                      <a:gd name="connsiteX88" fmla="*/ 470026 w 941119"/>
                      <a:gd name="connsiteY88" fmla="*/ 10230 h 921549"/>
                      <a:gd name="connsiteX89" fmla="*/ 471947 w 941119"/>
                      <a:gd name="connsiteY89" fmla="*/ 1334 h 921549"/>
                      <a:gd name="connsiteX90" fmla="*/ 471947 w 941119"/>
                      <a:gd name="connsiteY90" fmla="*/ 5462 h 921549"/>
                      <a:gd name="connsiteX91" fmla="*/ 472054 w 941119"/>
                      <a:gd name="connsiteY91" fmla="*/ 28589 h 921549"/>
                      <a:gd name="connsiteX92" fmla="*/ 472783 w 941119"/>
                      <a:gd name="connsiteY92" fmla="*/ 40883 h 921549"/>
                      <a:gd name="connsiteX93" fmla="*/ 473068 w 941119"/>
                      <a:gd name="connsiteY93" fmla="*/ 51664 h 921549"/>
                      <a:gd name="connsiteX94" fmla="*/ 473904 w 941119"/>
                      <a:gd name="connsiteY94" fmla="*/ 68067 h 921549"/>
                      <a:gd name="connsiteX95" fmla="*/ 474100 w 941119"/>
                      <a:gd name="connsiteY95" fmla="*/ 75183 h 921549"/>
                      <a:gd name="connsiteX96" fmla="*/ 474900 w 941119"/>
                      <a:gd name="connsiteY96" fmla="*/ 86942 h 921549"/>
                      <a:gd name="connsiteX97" fmla="*/ 475096 w 941119"/>
                      <a:gd name="connsiteY97" fmla="*/ 90500 h 921549"/>
                      <a:gd name="connsiteX98" fmla="*/ 475986 w 941119"/>
                      <a:gd name="connsiteY98" fmla="*/ 103808 h 921549"/>
                      <a:gd name="connsiteX99" fmla="*/ 476146 w 941119"/>
                      <a:gd name="connsiteY99" fmla="*/ 108415 h 921549"/>
                      <a:gd name="connsiteX100" fmla="*/ 476893 w 941119"/>
                      <a:gd name="connsiteY100" fmla="*/ 116065 h 921549"/>
                      <a:gd name="connsiteX101" fmla="*/ 477071 w 941119"/>
                      <a:gd name="connsiteY101" fmla="*/ 117595 h 921549"/>
                      <a:gd name="connsiteX102" fmla="*/ 478316 w 941119"/>
                      <a:gd name="connsiteY102" fmla="*/ 134479 h 921549"/>
                      <a:gd name="connsiteX103" fmla="*/ 480095 w 941119"/>
                      <a:gd name="connsiteY103" fmla="*/ 149227 h 921549"/>
                      <a:gd name="connsiteX104" fmla="*/ 481163 w 941119"/>
                      <a:gd name="connsiteY104" fmla="*/ 159421 h 921549"/>
                      <a:gd name="connsiteX105" fmla="*/ 491339 w 941119"/>
                      <a:gd name="connsiteY105" fmla="*/ 221083 h 921549"/>
                      <a:gd name="connsiteX106" fmla="*/ 508204 w 941119"/>
                      <a:gd name="connsiteY106" fmla="*/ 280290 h 921549"/>
                      <a:gd name="connsiteX107" fmla="*/ 538448 w 941119"/>
                      <a:gd name="connsiteY107" fmla="*/ 339639 h 921549"/>
                      <a:gd name="connsiteX108" fmla="*/ 552556 w 941119"/>
                      <a:gd name="connsiteY108" fmla="*/ 357928 h 921549"/>
                      <a:gd name="connsiteX109" fmla="*/ 567073 w 941119"/>
                      <a:gd name="connsiteY109" fmla="*/ 373210 h 921549"/>
                      <a:gd name="connsiteX110" fmla="*/ 587550 w 941119"/>
                      <a:gd name="connsiteY110" fmla="*/ 390289 h 921549"/>
                      <a:gd name="connsiteX111" fmla="*/ 609077 w 941119"/>
                      <a:gd name="connsiteY111" fmla="*/ 404325 h 921549"/>
                      <a:gd name="connsiteX112" fmla="*/ 644249 w 941119"/>
                      <a:gd name="connsiteY112" fmla="*/ 421297 h 921549"/>
                      <a:gd name="connsiteX113" fmla="*/ 694062 w 941119"/>
                      <a:gd name="connsiteY113" fmla="*/ 437202 h 921549"/>
                      <a:gd name="connsiteX114" fmla="*/ 725106 w 941119"/>
                      <a:gd name="connsiteY114" fmla="*/ 444087 h 921549"/>
                      <a:gd name="connsiteX115" fmla="*/ 746846 w 941119"/>
                      <a:gd name="connsiteY115" fmla="*/ 447645 h 921549"/>
                      <a:gd name="connsiteX116" fmla="*/ 771664 w 941119"/>
                      <a:gd name="connsiteY116" fmla="*/ 451328 h 921549"/>
                      <a:gd name="connsiteX117" fmla="*/ 784936 w 941119"/>
                      <a:gd name="connsiteY117" fmla="*/ 452644 h 921549"/>
                      <a:gd name="connsiteX118" fmla="*/ 800200 w 941119"/>
                      <a:gd name="connsiteY118" fmla="*/ 454423 h 921549"/>
                      <a:gd name="connsiteX119" fmla="*/ 804292 w 941119"/>
                      <a:gd name="connsiteY119" fmla="*/ 454672 h 921549"/>
                      <a:gd name="connsiteX120" fmla="*/ 811408 w 941119"/>
                      <a:gd name="connsiteY120" fmla="*/ 455420 h 921549"/>
                      <a:gd name="connsiteX121" fmla="*/ 812422 w 941119"/>
                      <a:gd name="connsiteY121" fmla="*/ 455580 h 921549"/>
                      <a:gd name="connsiteX122" fmla="*/ 830337 w 941119"/>
                      <a:gd name="connsiteY122" fmla="*/ 456754 h 921549"/>
                      <a:gd name="connsiteX123" fmla="*/ 839535 w 941119"/>
                      <a:gd name="connsiteY123" fmla="*/ 457519 h 921549"/>
                      <a:gd name="connsiteX124" fmla="*/ 841065 w 941119"/>
                      <a:gd name="connsiteY124" fmla="*/ 457697 h 921549"/>
                      <a:gd name="connsiteX125" fmla="*/ 870829 w 941119"/>
                      <a:gd name="connsiteY125" fmla="*/ 458871 h 921549"/>
                      <a:gd name="connsiteX126" fmla="*/ 879510 w 941119"/>
                      <a:gd name="connsiteY126" fmla="*/ 459529 h 921549"/>
                      <a:gd name="connsiteX127" fmla="*/ 883602 w 941119"/>
                      <a:gd name="connsiteY127" fmla="*/ 459778 h 921549"/>
                      <a:gd name="connsiteX128" fmla="*/ 900059 w 941119"/>
                      <a:gd name="connsiteY128" fmla="*/ 459885 h 921549"/>
                      <a:gd name="connsiteX129" fmla="*/ 913384 w 941119"/>
                      <a:gd name="connsiteY129" fmla="*/ 460632 h 921549"/>
                      <a:gd name="connsiteX130" fmla="*/ 923133 w 941119"/>
                      <a:gd name="connsiteY130" fmla="*/ 460846 h 921549"/>
                      <a:gd name="connsiteX131" fmla="*/ 940621 w 941119"/>
                      <a:gd name="connsiteY131" fmla="*/ 461522 h 921549"/>
                      <a:gd name="connsiteX132" fmla="*/ 937561 w 941119"/>
                      <a:gd name="connsiteY132" fmla="*/ 461806 h 921549"/>
                      <a:gd name="connsiteX133" fmla="*/ 906694 w 941119"/>
                      <a:gd name="connsiteY133" fmla="*/ 461949 h 921549"/>
                      <a:gd name="connsiteX134" fmla="*/ 900557 w 941119"/>
                      <a:gd name="connsiteY134" fmla="*/ 462482 h 921549"/>
                      <a:gd name="connsiteX135" fmla="*/ 895967 w 941119"/>
                      <a:gd name="connsiteY135" fmla="*/ 462838 h 921549"/>
                      <a:gd name="connsiteX136" fmla="*/ 881040 w 941119"/>
                      <a:gd name="connsiteY136" fmla="*/ 462945 h 921549"/>
                      <a:gd name="connsiteX137" fmla="*/ 870811 w 941119"/>
                      <a:gd name="connsiteY137" fmla="*/ 463639 h 921549"/>
                      <a:gd name="connsiteX138" fmla="*/ 860546 w 941119"/>
                      <a:gd name="connsiteY138" fmla="*/ 463959 h 921549"/>
                      <a:gd name="connsiteX139" fmla="*/ 850316 w 941119"/>
                      <a:gd name="connsiteY139" fmla="*/ 464688 h 921549"/>
                      <a:gd name="connsiteX140" fmla="*/ 844677 w 941119"/>
                      <a:gd name="connsiteY140" fmla="*/ 464955 h 921549"/>
                      <a:gd name="connsiteX141" fmla="*/ 832401 w 941119"/>
                      <a:gd name="connsiteY141" fmla="*/ 465809 h 921549"/>
                      <a:gd name="connsiteX142" fmla="*/ 827793 w 941119"/>
                      <a:gd name="connsiteY142" fmla="*/ 466005 h 921549"/>
                      <a:gd name="connsiteX143" fmla="*/ 818596 w 941119"/>
                      <a:gd name="connsiteY143" fmla="*/ 466788 h 921549"/>
                      <a:gd name="connsiteX144" fmla="*/ 817066 w 941119"/>
                      <a:gd name="connsiteY144" fmla="*/ 466966 h 921549"/>
                      <a:gd name="connsiteX145" fmla="*/ 800200 w 941119"/>
                      <a:gd name="connsiteY145" fmla="*/ 468264 h 921549"/>
                      <a:gd name="connsiteX146" fmla="*/ 785416 w 941119"/>
                      <a:gd name="connsiteY146" fmla="*/ 469777 h 921549"/>
                      <a:gd name="connsiteX147" fmla="*/ 773194 w 941119"/>
                      <a:gd name="connsiteY147" fmla="*/ 471182 h 921549"/>
                      <a:gd name="connsiteX148" fmla="*/ 762004 w 941119"/>
                      <a:gd name="connsiteY148" fmla="*/ 472481 h 921549"/>
                      <a:gd name="connsiteX149" fmla="*/ 751881 w 941119"/>
                      <a:gd name="connsiteY149" fmla="*/ 474117 h 921549"/>
                      <a:gd name="connsiteX150" fmla="*/ 724075 w 941119"/>
                      <a:gd name="connsiteY150" fmla="*/ 478654 h 921549"/>
                      <a:gd name="connsiteX151" fmla="*/ 689063 w 941119"/>
                      <a:gd name="connsiteY151" fmla="*/ 486606 h 921549"/>
                      <a:gd name="connsiteX152" fmla="*/ 637061 w 941119"/>
                      <a:gd name="connsiteY152" fmla="*/ 504272 h 921549"/>
                      <a:gd name="connsiteX153" fmla="*/ 592069 w 941119"/>
                      <a:gd name="connsiteY153" fmla="*/ 528948 h 921549"/>
                      <a:gd name="connsiteX154" fmla="*/ 567073 w 941119"/>
                      <a:gd name="connsiteY154" fmla="*/ 549531 h 921549"/>
                      <a:gd name="connsiteX155" fmla="*/ 560153 w 941119"/>
                      <a:gd name="connsiteY155" fmla="*/ 556434 h 921549"/>
                      <a:gd name="connsiteX156" fmla="*/ 541312 w 941119"/>
                      <a:gd name="connsiteY156" fmla="*/ 578797 h 921549"/>
                      <a:gd name="connsiteX157" fmla="*/ 520355 w 941119"/>
                      <a:gd name="connsiteY157" fmla="*/ 613524 h 921549"/>
                      <a:gd name="connsiteX158" fmla="*/ 507350 w 941119"/>
                      <a:gd name="connsiteY158" fmla="*/ 644266 h 921549"/>
                      <a:gd name="connsiteX159" fmla="*/ 493314 w 941119"/>
                      <a:gd name="connsiteY159" fmla="*/ 692034 h 921549"/>
                      <a:gd name="connsiteX160" fmla="*/ 487514 w 941119"/>
                      <a:gd name="connsiteY160" fmla="*/ 720143 h 921549"/>
                      <a:gd name="connsiteX161" fmla="*/ 483137 w 941119"/>
                      <a:gd name="connsiteY161" fmla="*/ 747985 h 921549"/>
                      <a:gd name="connsiteX162" fmla="*/ 479971 w 941119"/>
                      <a:gd name="connsiteY162" fmla="*/ 771860 h 921549"/>
                      <a:gd name="connsiteX163" fmla="*/ 478281 w 941119"/>
                      <a:gd name="connsiteY163" fmla="*/ 786092 h 921549"/>
                      <a:gd name="connsiteX164" fmla="*/ 476929 w 941119"/>
                      <a:gd name="connsiteY164" fmla="*/ 802442 h 921549"/>
                      <a:gd name="connsiteX165" fmla="*/ 475310 w 941119"/>
                      <a:gd name="connsiteY165" fmla="*/ 822367 h 921549"/>
                      <a:gd name="connsiteX166" fmla="*/ 475185 w 941119"/>
                      <a:gd name="connsiteY166" fmla="*/ 823381 h 921549"/>
                      <a:gd name="connsiteX167" fmla="*/ 474064 w 941119"/>
                      <a:gd name="connsiteY167" fmla="*/ 844392 h 921549"/>
                      <a:gd name="connsiteX168" fmla="*/ 473246 w 941119"/>
                      <a:gd name="connsiteY168" fmla="*/ 859264 h 921549"/>
                      <a:gd name="connsiteX169" fmla="*/ 473015 w 941119"/>
                      <a:gd name="connsiteY169" fmla="*/ 869014 h 921549"/>
                      <a:gd name="connsiteX170" fmla="*/ 472178 w 941119"/>
                      <a:gd name="connsiteY170" fmla="*/ 884883 h 921549"/>
                      <a:gd name="connsiteX171" fmla="*/ 472036 w 941119"/>
                      <a:gd name="connsiteY171" fmla="*/ 888992 h 921549"/>
                      <a:gd name="connsiteX172" fmla="*/ 471912 w 941119"/>
                      <a:gd name="connsiteY172" fmla="*/ 916265 h 921549"/>
                      <a:gd name="connsiteX173" fmla="*/ 471965 w 941119"/>
                      <a:gd name="connsiteY173" fmla="*/ 921371 h 9215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  <a:cxn ang="0">
                        <a:pos x="connsiteX130" y="connsiteY130"/>
                      </a:cxn>
                      <a:cxn ang="0">
                        <a:pos x="connsiteX131" y="connsiteY131"/>
                      </a:cxn>
                      <a:cxn ang="0">
                        <a:pos x="connsiteX132" y="connsiteY132"/>
                      </a:cxn>
                      <a:cxn ang="0">
                        <a:pos x="connsiteX133" y="connsiteY133"/>
                      </a:cxn>
                      <a:cxn ang="0">
                        <a:pos x="connsiteX134" y="connsiteY134"/>
                      </a:cxn>
                      <a:cxn ang="0">
                        <a:pos x="connsiteX135" y="connsiteY135"/>
                      </a:cxn>
                      <a:cxn ang="0">
                        <a:pos x="connsiteX136" y="connsiteY136"/>
                      </a:cxn>
                      <a:cxn ang="0">
                        <a:pos x="connsiteX137" y="connsiteY137"/>
                      </a:cxn>
                      <a:cxn ang="0">
                        <a:pos x="connsiteX138" y="connsiteY138"/>
                      </a:cxn>
                      <a:cxn ang="0">
                        <a:pos x="connsiteX139" y="connsiteY139"/>
                      </a:cxn>
                      <a:cxn ang="0">
                        <a:pos x="connsiteX140" y="connsiteY140"/>
                      </a:cxn>
                      <a:cxn ang="0">
                        <a:pos x="connsiteX141" y="connsiteY141"/>
                      </a:cxn>
                      <a:cxn ang="0">
                        <a:pos x="connsiteX142" y="connsiteY142"/>
                      </a:cxn>
                      <a:cxn ang="0">
                        <a:pos x="connsiteX143" y="connsiteY143"/>
                      </a:cxn>
                      <a:cxn ang="0">
                        <a:pos x="connsiteX144" y="connsiteY144"/>
                      </a:cxn>
                      <a:cxn ang="0">
                        <a:pos x="connsiteX145" y="connsiteY145"/>
                      </a:cxn>
                      <a:cxn ang="0">
                        <a:pos x="connsiteX146" y="connsiteY146"/>
                      </a:cxn>
                      <a:cxn ang="0">
                        <a:pos x="connsiteX147" y="connsiteY147"/>
                      </a:cxn>
                      <a:cxn ang="0">
                        <a:pos x="connsiteX148" y="connsiteY148"/>
                      </a:cxn>
                      <a:cxn ang="0">
                        <a:pos x="connsiteX149" y="connsiteY149"/>
                      </a:cxn>
                      <a:cxn ang="0">
                        <a:pos x="connsiteX150" y="connsiteY150"/>
                      </a:cxn>
                      <a:cxn ang="0">
                        <a:pos x="connsiteX151" y="connsiteY151"/>
                      </a:cxn>
                      <a:cxn ang="0">
                        <a:pos x="connsiteX152" y="connsiteY152"/>
                      </a:cxn>
                      <a:cxn ang="0">
                        <a:pos x="connsiteX153" y="connsiteY153"/>
                      </a:cxn>
                      <a:cxn ang="0">
                        <a:pos x="connsiteX154" y="connsiteY154"/>
                      </a:cxn>
                      <a:cxn ang="0">
                        <a:pos x="connsiteX155" y="connsiteY155"/>
                      </a:cxn>
                      <a:cxn ang="0">
                        <a:pos x="connsiteX156" y="connsiteY156"/>
                      </a:cxn>
                      <a:cxn ang="0">
                        <a:pos x="connsiteX157" y="connsiteY157"/>
                      </a:cxn>
                      <a:cxn ang="0">
                        <a:pos x="connsiteX158" y="connsiteY158"/>
                      </a:cxn>
                      <a:cxn ang="0">
                        <a:pos x="connsiteX159" y="connsiteY159"/>
                      </a:cxn>
                      <a:cxn ang="0">
                        <a:pos x="connsiteX160" y="connsiteY160"/>
                      </a:cxn>
                      <a:cxn ang="0">
                        <a:pos x="connsiteX161" y="connsiteY161"/>
                      </a:cxn>
                      <a:cxn ang="0">
                        <a:pos x="connsiteX162" y="connsiteY162"/>
                      </a:cxn>
                      <a:cxn ang="0">
                        <a:pos x="connsiteX163" y="connsiteY163"/>
                      </a:cxn>
                      <a:cxn ang="0">
                        <a:pos x="connsiteX164" y="connsiteY164"/>
                      </a:cxn>
                      <a:cxn ang="0">
                        <a:pos x="connsiteX165" y="connsiteY165"/>
                      </a:cxn>
                      <a:cxn ang="0">
                        <a:pos x="connsiteX166" y="connsiteY166"/>
                      </a:cxn>
                      <a:cxn ang="0">
                        <a:pos x="connsiteX167" y="connsiteY167"/>
                      </a:cxn>
                      <a:cxn ang="0">
                        <a:pos x="connsiteX168" y="connsiteY168"/>
                      </a:cxn>
                      <a:cxn ang="0">
                        <a:pos x="connsiteX169" y="connsiteY169"/>
                      </a:cxn>
                      <a:cxn ang="0">
                        <a:pos x="connsiteX170" y="connsiteY170"/>
                      </a:cxn>
                      <a:cxn ang="0">
                        <a:pos x="connsiteX171" y="connsiteY171"/>
                      </a:cxn>
                      <a:cxn ang="0">
                        <a:pos x="connsiteX172" y="connsiteY172"/>
                      </a:cxn>
                      <a:cxn ang="0">
                        <a:pos x="connsiteX173" y="connsiteY173"/>
                      </a:cxn>
                    </a:cxnLst>
                    <a:rect l="l" t="t" r="r" b="b"/>
                    <a:pathLst>
                      <a:path w="941119" h="921549">
                        <a:moveTo>
                          <a:pt x="471965" y="921371"/>
                        </a:moveTo>
                        <a:cubicBezTo>
                          <a:pt x="470378" y="916840"/>
                          <a:pt x="469718" y="912036"/>
                          <a:pt x="470026" y="907245"/>
                        </a:cubicBezTo>
                        <a:cubicBezTo>
                          <a:pt x="470026" y="900396"/>
                          <a:pt x="470026" y="893529"/>
                          <a:pt x="470026" y="886680"/>
                        </a:cubicBezTo>
                        <a:cubicBezTo>
                          <a:pt x="470102" y="882398"/>
                          <a:pt x="469859" y="878115"/>
                          <a:pt x="469296" y="873871"/>
                        </a:cubicBezTo>
                        <a:cubicBezTo>
                          <a:pt x="468951" y="870115"/>
                          <a:pt x="468857" y="866342"/>
                          <a:pt x="469012" y="862574"/>
                        </a:cubicBezTo>
                        <a:cubicBezTo>
                          <a:pt x="469012" y="858126"/>
                          <a:pt x="469279" y="853678"/>
                          <a:pt x="468211" y="849266"/>
                        </a:cubicBezTo>
                        <a:cubicBezTo>
                          <a:pt x="468003" y="847907"/>
                          <a:pt x="467937" y="846530"/>
                          <a:pt x="468016" y="845157"/>
                        </a:cubicBezTo>
                        <a:cubicBezTo>
                          <a:pt x="467891" y="840211"/>
                          <a:pt x="468229" y="835229"/>
                          <a:pt x="467144" y="830301"/>
                        </a:cubicBezTo>
                        <a:cubicBezTo>
                          <a:pt x="466896" y="828432"/>
                          <a:pt x="466838" y="826542"/>
                          <a:pt x="466966" y="824662"/>
                        </a:cubicBezTo>
                        <a:cubicBezTo>
                          <a:pt x="467130" y="821746"/>
                          <a:pt x="466872" y="818823"/>
                          <a:pt x="466201" y="815980"/>
                        </a:cubicBezTo>
                        <a:cubicBezTo>
                          <a:pt x="466059" y="815489"/>
                          <a:pt x="466005" y="814977"/>
                          <a:pt x="466041" y="814468"/>
                        </a:cubicBezTo>
                        <a:cubicBezTo>
                          <a:pt x="466414" y="808277"/>
                          <a:pt x="465027" y="802192"/>
                          <a:pt x="464813" y="796037"/>
                        </a:cubicBezTo>
                        <a:cubicBezTo>
                          <a:pt x="464635" y="791091"/>
                          <a:pt x="463746" y="786199"/>
                          <a:pt x="463176" y="781271"/>
                        </a:cubicBezTo>
                        <a:cubicBezTo>
                          <a:pt x="463038" y="780428"/>
                          <a:pt x="462943" y="779579"/>
                          <a:pt x="462892" y="778727"/>
                        </a:cubicBezTo>
                        <a:cubicBezTo>
                          <a:pt x="462629" y="773263"/>
                          <a:pt x="462034" y="767821"/>
                          <a:pt x="461113" y="762431"/>
                        </a:cubicBezTo>
                        <a:cubicBezTo>
                          <a:pt x="460686" y="759388"/>
                          <a:pt x="460401" y="756329"/>
                          <a:pt x="459992" y="753286"/>
                        </a:cubicBezTo>
                        <a:cubicBezTo>
                          <a:pt x="458498" y="742452"/>
                          <a:pt x="456754" y="731671"/>
                          <a:pt x="454904" y="720890"/>
                        </a:cubicBezTo>
                        <a:cubicBezTo>
                          <a:pt x="452420" y="705871"/>
                          <a:pt x="449159" y="690989"/>
                          <a:pt x="445137" y="676307"/>
                        </a:cubicBezTo>
                        <a:cubicBezTo>
                          <a:pt x="440458" y="659107"/>
                          <a:pt x="434573" y="642259"/>
                          <a:pt x="427524" y="625888"/>
                        </a:cubicBezTo>
                        <a:cubicBezTo>
                          <a:pt x="420559" y="609848"/>
                          <a:pt x="411982" y="594559"/>
                          <a:pt x="401924" y="580256"/>
                        </a:cubicBezTo>
                        <a:cubicBezTo>
                          <a:pt x="396960" y="573068"/>
                          <a:pt x="391427" y="566292"/>
                          <a:pt x="385378" y="559992"/>
                        </a:cubicBezTo>
                        <a:cubicBezTo>
                          <a:pt x="384293" y="558889"/>
                          <a:pt x="383333" y="557680"/>
                          <a:pt x="382372" y="556434"/>
                        </a:cubicBezTo>
                        <a:cubicBezTo>
                          <a:pt x="380666" y="554280"/>
                          <a:pt x="378714" y="552333"/>
                          <a:pt x="376554" y="550635"/>
                        </a:cubicBezTo>
                        <a:cubicBezTo>
                          <a:pt x="375722" y="550037"/>
                          <a:pt x="374925" y="549389"/>
                          <a:pt x="374170" y="548695"/>
                        </a:cubicBezTo>
                        <a:cubicBezTo>
                          <a:pt x="369525" y="544134"/>
                          <a:pt x="364594" y="539873"/>
                          <a:pt x="359404" y="535940"/>
                        </a:cubicBezTo>
                        <a:cubicBezTo>
                          <a:pt x="352144" y="530209"/>
                          <a:pt x="344501" y="524984"/>
                          <a:pt x="336526" y="520302"/>
                        </a:cubicBezTo>
                        <a:cubicBezTo>
                          <a:pt x="319182" y="510227"/>
                          <a:pt x="300888" y="501885"/>
                          <a:pt x="281909" y="495395"/>
                        </a:cubicBezTo>
                        <a:cubicBezTo>
                          <a:pt x="267490" y="490476"/>
                          <a:pt x="252821" y="486320"/>
                          <a:pt x="237966" y="482942"/>
                        </a:cubicBezTo>
                        <a:cubicBezTo>
                          <a:pt x="226473" y="480291"/>
                          <a:pt x="214927" y="477853"/>
                          <a:pt x="203239" y="476199"/>
                        </a:cubicBezTo>
                        <a:cubicBezTo>
                          <a:pt x="192760" y="474722"/>
                          <a:pt x="182335" y="472641"/>
                          <a:pt x="171839" y="471449"/>
                        </a:cubicBezTo>
                        <a:cubicBezTo>
                          <a:pt x="167444" y="470933"/>
                          <a:pt x="162943" y="470239"/>
                          <a:pt x="158585" y="470043"/>
                        </a:cubicBezTo>
                        <a:cubicBezTo>
                          <a:pt x="154226" y="469848"/>
                          <a:pt x="149690" y="469047"/>
                          <a:pt x="145349" y="468496"/>
                        </a:cubicBezTo>
                        <a:cubicBezTo>
                          <a:pt x="144341" y="468325"/>
                          <a:pt x="143326" y="468206"/>
                          <a:pt x="142306" y="468140"/>
                        </a:cubicBezTo>
                        <a:cubicBezTo>
                          <a:pt x="139033" y="468140"/>
                          <a:pt x="135795" y="467410"/>
                          <a:pt x="132611" y="467339"/>
                        </a:cubicBezTo>
                        <a:cubicBezTo>
                          <a:pt x="126420" y="467197"/>
                          <a:pt x="120353" y="465863"/>
                          <a:pt x="114180" y="466023"/>
                        </a:cubicBezTo>
                        <a:cubicBezTo>
                          <a:pt x="111788" y="466194"/>
                          <a:pt x="109383" y="465971"/>
                          <a:pt x="107063" y="465364"/>
                        </a:cubicBezTo>
                        <a:cubicBezTo>
                          <a:pt x="106570" y="465201"/>
                          <a:pt x="106053" y="465123"/>
                          <a:pt x="105533" y="465133"/>
                        </a:cubicBezTo>
                        <a:cubicBezTo>
                          <a:pt x="97972" y="465489"/>
                          <a:pt x="90518" y="464101"/>
                          <a:pt x="82975" y="463977"/>
                        </a:cubicBezTo>
                        <a:cubicBezTo>
                          <a:pt x="77838" y="464155"/>
                          <a:pt x="72695" y="463886"/>
                          <a:pt x="67604" y="463176"/>
                        </a:cubicBezTo>
                        <a:cubicBezTo>
                          <a:pt x="64708" y="462883"/>
                          <a:pt x="61794" y="462812"/>
                          <a:pt x="58887" y="462963"/>
                        </a:cubicBezTo>
                        <a:cubicBezTo>
                          <a:pt x="52037" y="462767"/>
                          <a:pt x="45170" y="463425"/>
                          <a:pt x="38374" y="462073"/>
                        </a:cubicBezTo>
                        <a:cubicBezTo>
                          <a:pt x="37010" y="461918"/>
                          <a:pt x="35634" y="461888"/>
                          <a:pt x="34265" y="461984"/>
                        </a:cubicBezTo>
                        <a:lnTo>
                          <a:pt x="4892" y="461931"/>
                        </a:lnTo>
                        <a:cubicBezTo>
                          <a:pt x="3677" y="462016"/>
                          <a:pt x="2458" y="461815"/>
                          <a:pt x="1334" y="461344"/>
                        </a:cubicBezTo>
                        <a:cubicBezTo>
                          <a:pt x="2348" y="461255"/>
                          <a:pt x="3380" y="461095"/>
                          <a:pt x="4394" y="461077"/>
                        </a:cubicBezTo>
                        <a:lnTo>
                          <a:pt x="22416" y="460952"/>
                        </a:lnTo>
                        <a:cubicBezTo>
                          <a:pt x="25991" y="461127"/>
                          <a:pt x="29574" y="460876"/>
                          <a:pt x="33090" y="460205"/>
                        </a:cubicBezTo>
                        <a:cubicBezTo>
                          <a:pt x="34449" y="459994"/>
                          <a:pt x="35828" y="459935"/>
                          <a:pt x="37200" y="460027"/>
                        </a:cubicBezTo>
                        <a:cubicBezTo>
                          <a:pt x="43035" y="460027"/>
                          <a:pt x="48853" y="460027"/>
                          <a:pt x="54688" y="460027"/>
                        </a:cubicBezTo>
                        <a:cubicBezTo>
                          <a:pt x="58111" y="460079"/>
                          <a:pt x="61533" y="459848"/>
                          <a:pt x="64918" y="459334"/>
                        </a:cubicBezTo>
                        <a:cubicBezTo>
                          <a:pt x="67984" y="459010"/>
                          <a:pt x="71070" y="458908"/>
                          <a:pt x="74151" y="459031"/>
                        </a:cubicBezTo>
                        <a:cubicBezTo>
                          <a:pt x="78781" y="459232"/>
                          <a:pt x="83420" y="458953"/>
                          <a:pt x="87992" y="458195"/>
                        </a:cubicBezTo>
                        <a:cubicBezTo>
                          <a:pt x="89689" y="457960"/>
                          <a:pt x="91405" y="457894"/>
                          <a:pt x="93116" y="457999"/>
                        </a:cubicBezTo>
                        <a:cubicBezTo>
                          <a:pt x="97226" y="458202"/>
                          <a:pt x="101346" y="457921"/>
                          <a:pt x="105391" y="457163"/>
                        </a:cubicBezTo>
                        <a:cubicBezTo>
                          <a:pt x="106750" y="456951"/>
                          <a:pt x="108129" y="456891"/>
                          <a:pt x="109501" y="456985"/>
                        </a:cubicBezTo>
                        <a:cubicBezTo>
                          <a:pt x="113269" y="457163"/>
                          <a:pt x="117046" y="456877"/>
                          <a:pt x="120744" y="456131"/>
                        </a:cubicBezTo>
                        <a:cubicBezTo>
                          <a:pt x="121919" y="455930"/>
                          <a:pt x="123113" y="455870"/>
                          <a:pt x="124302" y="455953"/>
                        </a:cubicBezTo>
                        <a:cubicBezTo>
                          <a:pt x="127048" y="456103"/>
                          <a:pt x="129801" y="455839"/>
                          <a:pt x="132468" y="455171"/>
                        </a:cubicBezTo>
                        <a:cubicBezTo>
                          <a:pt x="132964" y="455021"/>
                          <a:pt x="133482" y="454962"/>
                          <a:pt x="133998" y="454993"/>
                        </a:cubicBezTo>
                        <a:cubicBezTo>
                          <a:pt x="139335" y="455384"/>
                          <a:pt x="144530" y="453907"/>
                          <a:pt x="149850" y="453747"/>
                        </a:cubicBezTo>
                        <a:cubicBezTo>
                          <a:pt x="154262" y="453623"/>
                          <a:pt x="158745" y="452680"/>
                          <a:pt x="163050" y="452128"/>
                        </a:cubicBezTo>
                        <a:cubicBezTo>
                          <a:pt x="166964" y="451648"/>
                          <a:pt x="170878" y="451310"/>
                          <a:pt x="174774" y="450794"/>
                        </a:cubicBezTo>
                        <a:cubicBezTo>
                          <a:pt x="181036" y="449940"/>
                          <a:pt x="187228" y="448926"/>
                          <a:pt x="193543" y="448125"/>
                        </a:cubicBezTo>
                        <a:cubicBezTo>
                          <a:pt x="200499" y="447254"/>
                          <a:pt x="207384" y="445973"/>
                          <a:pt x="214251" y="444656"/>
                        </a:cubicBezTo>
                        <a:cubicBezTo>
                          <a:pt x="218290" y="443874"/>
                          <a:pt x="222364" y="443322"/>
                          <a:pt x="226367" y="442450"/>
                        </a:cubicBezTo>
                        <a:cubicBezTo>
                          <a:pt x="244963" y="438563"/>
                          <a:pt x="263323" y="433621"/>
                          <a:pt x="281357" y="427649"/>
                        </a:cubicBezTo>
                        <a:cubicBezTo>
                          <a:pt x="296960" y="422374"/>
                          <a:pt x="312103" y="415829"/>
                          <a:pt x="326634" y="408079"/>
                        </a:cubicBezTo>
                        <a:cubicBezTo>
                          <a:pt x="339643" y="401148"/>
                          <a:pt x="351963" y="392993"/>
                          <a:pt x="363425" y="383724"/>
                        </a:cubicBezTo>
                        <a:cubicBezTo>
                          <a:pt x="372173" y="376544"/>
                          <a:pt x="380335" y="368680"/>
                          <a:pt x="387834" y="360205"/>
                        </a:cubicBezTo>
                        <a:cubicBezTo>
                          <a:pt x="396875" y="350126"/>
                          <a:pt x="404875" y="339159"/>
                          <a:pt x="411708" y="327470"/>
                        </a:cubicBezTo>
                        <a:cubicBezTo>
                          <a:pt x="415925" y="320212"/>
                          <a:pt x="420195" y="312971"/>
                          <a:pt x="423681" y="305321"/>
                        </a:cubicBezTo>
                        <a:cubicBezTo>
                          <a:pt x="430088" y="291460"/>
                          <a:pt x="435585" y="277198"/>
                          <a:pt x="440138" y="262624"/>
                        </a:cubicBezTo>
                        <a:cubicBezTo>
                          <a:pt x="444158" y="249530"/>
                          <a:pt x="447699" y="236329"/>
                          <a:pt x="450527" y="222915"/>
                        </a:cubicBezTo>
                        <a:cubicBezTo>
                          <a:pt x="452129" y="215390"/>
                          <a:pt x="453801" y="207882"/>
                          <a:pt x="455082" y="200286"/>
                        </a:cubicBezTo>
                        <a:cubicBezTo>
                          <a:pt x="456363" y="192689"/>
                          <a:pt x="457448" y="185110"/>
                          <a:pt x="458640" y="177514"/>
                        </a:cubicBezTo>
                        <a:cubicBezTo>
                          <a:pt x="459191" y="173956"/>
                          <a:pt x="459743" y="170398"/>
                          <a:pt x="460419" y="166840"/>
                        </a:cubicBezTo>
                        <a:cubicBezTo>
                          <a:pt x="460917" y="163975"/>
                          <a:pt x="460881" y="161058"/>
                          <a:pt x="461415" y="158176"/>
                        </a:cubicBezTo>
                        <a:cubicBezTo>
                          <a:pt x="462234" y="153817"/>
                          <a:pt x="462340" y="149280"/>
                          <a:pt x="462803" y="144922"/>
                        </a:cubicBezTo>
                        <a:cubicBezTo>
                          <a:pt x="463319" y="139994"/>
                          <a:pt x="463870" y="135083"/>
                          <a:pt x="464422" y="130155"/>
                        </a:cubicBezTo>
                        <a:cubicBezTo>
                          <a:pt x="464562" y="129662"/>
                          <a:pt x="464651" y="129155"/>
                          <a:pt x="464689" y="128643"/>
                        </a:cubicBezTo>
                        <a:cubicBezTo>
                          <a:pt x="464368" y="122630"/>
                          <a:pt x="466005" y="116741"/>
                          <a:pt x="465881" y="110728"/>
                        </a:cubicBezTo>
                        <a:cubicBezTo>
                          <a:pt x="465758" y="108500"/>
                          <a:pt x="465987" y="106267"/>
                          <a:pt x="466557" y="104110"/>
                        </a:cubicBezTo>
                        <a:cubicBezTo>
                          <a:pt x="466720" y="103617"/>
                          <a:pt x="466799" y="103100"/>
                          <a:pt x="466788" y="102580"/>
                        </a:cubicBezTo>
                        <a:cubicBezTo>
                          <a:pt x="466397" y="95197"/>
                          <a:pt x="467998" y="87921"/>
                          <a:pt x="467944" y="80538"/>
                        </a:cubicBezTo>
                        <a:cubicBezTo>
                          <a:pt x="467823" y="76775"/>
                          <a:pt x="468069" y="73010"/>
                          <a:pt x="468674" y="69294"/>
                        </a:cubicBezTo>
                        <a:cubicBezTo>
                          <a:pt x="468983" y="66566"/>
                          <a:pt x="469078" y="63818"/>
                          <a:pt x="468958" y="61075"/>
                        </a:cubicBezTo>
                        <a:cubicBezTo>
                          <a:pt x="469101" y="55738"/>
                          <a:pt x="468585" y="50401"/>
                          <a:pt x="469795" y="45188"/>
                        </a:cubicBezTo>
                        <a:cubicBezTo>
                          <a:pt x="469988" y="43833"/>
                          <a:pt x="470029" y="42460"/>
                          <a:pt x="469919" y="41096"/>
                        </a:cubicBezTo>
                        <a:cubicBezTo>
                          <a:pt x="469919" y="30795"/>
                          <a:pt x="470079" y="20512"/>
                          <a:pt x="470026" y="10230"/>
                        </a:cubicBezTo>
                        <a:cubicBezTo>
                          <a:pt x="470088" y="7168"/>
                          <a:pt x="470741" y="4148"/>
                          <a:pt x="471947" y="1334"/>
                        </a:cubicBezTo>
                        <a:lnTo>
                          <a:pt x="471947" y="5462"/>
                        </a:lnTo>
                        <a:cubicBezTo>
                          <a:pt x="471947" y="13183"/>
                          <a:pt x="471947" y="20886"/>
                          <a:pt x="472054" y="28589"/>
                        </a:cubicBezTo>
                        <a:cubicBezTo>
                          <a:pt x="471995" y="32700"/>
                          <a:pt x="472239" y="36808"/>
                          <a:pt x="472783" y="40883"/>
                        </a:cubicBezTo>
                        <a:cubicBezTo>
                          <a:pt x="473128" y="44465"/>
                          <a:pt x="473223" y="48068"/>
                          <a:pt x="473068" y="51664"/>
                        </a:cubicBezTo>
                        <a:cubicBezTo>
                          <a:pt x="473193" y="57143"/>
                          <a:pt x="472819" y="62605"/>
                          <a:pt x="473904" y="68067"/>
                        </a:cubicBezTo>
                        <a:cubicBezTo>
                          <a:pt x="474171" y="70429"/>
                          <a:pt x="474237" y="72809"/>
                          <a:pt x="474100" y="75183"/>
                        </a:cubicBezTo>
                        <a:cubicBezTo>
                          <a:pt x="473904" y="79121"/>
                          <a:pt x="474173" y="83068"/>
                          <a:pt x="474900" y="86942"/>
                        </a:cubicBezTo>
                        <a:cubicBezTo>
                          <a:pt x="475098" y="88117"/>
                          <a:pt x="475164" y="89311"/>
                          <a:pt x="475096" y="90500"/>
                        </a:cubicBezTo>
                        <a:cubicBezTo>
                          <a:pt x="474922" y="94955"/>
                          <a:pt x="475219" y="99416"/>
                          <a:pt x="475986" y="103808"/>
                        </a:cubicBezTo>
                        <a:cubicBezTo>
                          <a:pt x="476210" y="105333"/>
                          <a:pt x="476263" y="106878"/>
                          <a:pt x="476146" y="108415"/>
                        </a:cubicBezTo>
                        <a:cubicBezTo>
                          <a:pt x="476012" y="110988"/>
                          <a:pt x="476263" y="113567"/>
                          <a:pt x="476893" y="116065"/>
                        </a:cubicBezTo>
                        <a:cubicBezTo>
                          <a:pt x="477041" y="116561"/>
                          <a:pt x="477101" y="117079"/>
                          <a:pt x="477071" y="117595"/>
                        </a:cubicBezTo>
                        <a:cubicBezTo>
                          <a:pt x="476715" y="123271"/>
                          <a:pt x="478085" y="128821"/>
                          <a:pt x="478316" y="134479"/>
                        </a:cubicBezTo>
                        <a:cubicBezTo>
                          <a:pt x="478530" y="139407"/>
                          <a:pt x="479455" y="144299"/>
                          <a:pt x="480095" y="149227"/>
                        </a:cubicBezTo>
                        <a:cubicBezTo>
                          <a:pt x="480487" y="152607"/>
                          <a:pt x="480771" y="156023"/>
                          <a:pt x="481163" y="159421"/>
                        </a:cubicBezTo>
                        <a:cubicBezTo>
                          <a:pt x="483600" y="180129"/>
                          <a:pt x="487123" y="200659"/>
                          <a:pt x="491339" y="221083"/>
                        </a:cubicBezTo>
                        <a:cubicBezTo>
                          <a:pt x="495486" y="241209"/>
                          <a:pt x="501124" y="260999"/>
                          <a:pt x="508204" y="280290"/>
                        </a:cubicBezTo>
                        <a:cubicBezTo>
                          <a:pt x="515675" y="301299"/>
                          <a:pt x="525842" y="321247"/>
                          <a:pt x="538448" y="339639"/>
                        </a:cubicBezTo>
                        <a:cubicBezTo>
                          <a:pt x="542878" y="345955"/>
                          <a:pt x="547521" y="352092"/>
                          <a:pt x="552556" y="357928"/>
                        </a:cubicBezTo>
                        <a:cubicBezTo>
                          <a:pt x="557146" y="363265"/>
                          <a:pt x="562092" y="368246"/>
                          <a:pt x="567073" y="373210"/>
                        </a:cubicBezTo>
                        <a:cubicBezTo>
                          <a:pt x="573448" y="379424"/>
                          <a:pt x="580293" y="385133"/>
                          <a:pt x="587550" y="390289"/>
                        </a:cubicBezTo>
                        <a:cubicBezTo>
                          <a:pt x="594471" y="395341"/>
                          <a:pt x="601694" y="399949"/>
                          <a:pt x="609077" y="404325"/>
                        </a:cubicBezTo>
                        <a:cubicBezTo>
                          <a:pt x="620349" y="410876"/>
                          <a:pt x="632106" y="416549"/>
                          <a:pt x="644249" y="421297"/>
                        </a:cubicBezTo>
                        <a:cubicBezTo>
                          <a:pt x="660441" y="427810"/>
                          <a:pt x="677090" y="433128"/>
                          <a:pt x="694062" y="437202"/>
                        </a:cubicBezTo>
                        <a:cubicBezTo>
                          <a:pt x="704363" y="439657"/>
                          <a:pt x="714681" y="442148"/>
                          <a:pt x="725106" y="444087"/>
                        </a:cubicBezTo>
                        <a:cubicBezTo>
                          <a:pt x="732312" y="445439"/>
                          <a:pt x="739517" y="446898"/>
                          <a:pt x="746846" y="447645"/>
                        </a:cubicBezTo>
                        <a:cubicBezTo>
                          <a:pt x="755155" y="448570"/>
                          <a:pt x="763392" y="450171"/>
                          <a:pt x="771664" y="451328"/>
                        </a:cubicBezTo>
                        <a:cubicBezTo>
                          <a:pt x="776076" y="451933"/>
                          <a:pt x="780560" y="452164"/>
                          <a:pt x="784936" y="452644"/>
                        </a:cubicBezTo>
                        <a:cubicBezTo>
                          <a:pt x="790024" y="453178"/>
                          <a:pt x="795112" y="453836"/>
                          <a:pt x="800200" y="454423"/>
                        </a:cubicBezTo>
                        <a:cubicBezTo>
                          <a:pt x="801552" y="454566"/>
                          <a:pt x="802922" y="454655"/>
                          <a:pt x="804292" y="454672"/>
                        </a:cubicBezTo>
                        <a:cubicBezTo>
                          <a:pt x="806689" y="454575"/>
                          <a:pt x="809085" y="454827"/>
                          <a:pt x="811408" y="455420"/>
                        </a:cubicBezTo>
                        <a:cubicBezTo>
                          <a:pt x="811734" y="455535"/>
                          <a:pt x="812077" y="455589"/>
                          <a:pt x="812422" y="455580"/>
                        </a:cubicBezTo>
                        <a:cubicBezTo>
                          <a:pt x="818453" y="455242"/>
                          <a:pt x="824342" y="456683"/>
                          <a:pt x="830337" y="456754"/>
                        </a:cubicBezTo>
                        <a:cubicBezTo>
                          <a:pt x="833424" y="456581"/>
                          <a:pt x="836520" y="456838"/>
                          <a:pt x="839535" y="457519"/>
                        </a:cubicBezTo>
                        <a:cubicBezTo>
                          <a:pt x="840031" y="457667"/>
                          <a:pt x="840549" y="457727"/>
                          <a:pt x="841065" y="457697"/>
                        </a:cubicBezTo>
                        <a:cubicBezTo>
                          <a:pt x="851010" y="457305"/>
                          <a:pt x="860866" y="459280"/>
                          <a:pt x="870829" y="458871"/>
                        </a:cubicBezTo>
                        <a:cubicBezTo>
                          <a:pt x="873739" y="458656"/>
                          <a:pt x="876666" y="458876"/>
                          <a:pt x="879510" y="459529"/>
                        </a:cubicBezTo>
                        <a:cubicBezTo>
                          <a:pt x="880859" y="459773"/>
                          <a:pt x="882232" y="459857"/>
                          <a:pt x="883602" y="459778"/>
                        </a:cubicBezTo>
                        <a:cubicBezTo>
                          <a:pt x="889082" y="459778"/>
                          <a:pt x="894579" y="459778"/>
                          <a:pt x="900059" y="459885"/>
                        </a:cubicBezTo>
                        <a:cubicBezTo>
                          <a:pt x="904513" y="459778"/>
                          <a:pt x="908970" y="460029"/>
                          <a:pt x="913384" y="460632"/>
                        </a:cubicBezTo>
                        <a:cubicBezTo>
                          <a:pt x="916621" y="460979"/>
                          <a:pt x="919883" y="461052"/>
                          <a:pt x="923133" y="460846"/>
                        </a:cubicBezTo>
                        <a:cubicBezTo>
                          <a:pt x="928970" y="460760"/>
                          <a:pt x="934807" y="460986"/>
                          <a:pt x="940621" y="461522"/>
                        </a:cubicBezTo>
                        <a:cubicBezTo>
                          <a:pt x="939589" y="461629"/>
                          <a:pt x="938575" y="461789"/>
                          <a:pt x="937561" y="461806"/>
                        </a:cubicBezTo>
                        <a:lnTo>
                          <a:pt x="906694" y="461949"/>
                        </a:lnTo>
                        <a:cubicBezTo>
                          <a:pt x="904636" y="461913"/>
                          <a:pt x="902578" y="462093"/>
                          <a:pt x="900557" y="462482"/>
                        </a:cubicBezTo>
                        <a:cubicBezTo>
                          <a:pt x="899043" y="462762"/>
                          <a:pt x="897506" y="462881"/>
                          <a:pt x="895967" y="462838"/>
                        </a:cubicBezTo>
                        <a:cubicBezTo>
                          <a:pt x="890985" y="462838"/>
                          <a:pt x="886022" y="462838"/>
                          <a:pt x="881040" y="462945"/>
                        </a:cubicBezTo>
                        <a:cubicBezTo>
                          <a:pt x="877618" y="462927"/>
                          <a:pt x="874200" y="463160"/>
                          <a:pt x="870811" y="463639"/>
                        </a:cubicBezTo>
                        <a:cubicBezTo>
                          <a:pt x="867400" y="463968"/>
                          <a:pt x="863970" y="464076"/>
                          <a:pt x="860546" y="463959"/>
                        </a:cubicBezTo>
                        <a:cubicBezTo>
                          <a:pt x="857119" y="463838"/>
                          <a:pt x="853691" y="464082"/>
                          <a:pt x="850316" y="464688"/>
                        </a:cubicBezTo>
                        <a:cubicBezTo>
                          <a:pt x="848450" y="464966"/>
                          <a:pt x="846561" y="465055"/>
                          <a:pt x="844677" y="464955"/>
                        </a:cubicBezTo>
                        <a:cubicBezTo>
                          <a:pt x="840565" y="464795"/>
                          <a:pt x="836450" y="465082"/>
                          <a:pt x="832401" y="465809"/>
                        </a:cubicBezTo>
                        <a:cubicBezTo>
                          <a:pt x="830876" y="466035"/>
                          <a:pt x="829332" y="466101"/>
                          <a:pt x="827793" y="466005"/>
                        </a:cubicBezTo>
                        <a:cubicBezTo>
                          <a:pt x="824707" y="465829"/>
                          <a:pt x="821609" y="466092"/>
                          <a:pt x="818596" y="466788"/>
                        </a:cubicBezTo>
                        <a:cubicBezTo>
                          <a:pt x="818101" y="466944"/>
                          <a:pt x="817582" y="467005"/>
                          <a:pt x="817066" y="466966"/>
                        </a:cubicBezTo>
                        <a:cubicBezTo>
                          <a:pt x="811391" y="466539"/>
                          <a:pt x="805787" y="467695"/>
                          <a:pt x="800200" y="468264"/>
                        </a:cubicBezTo>
                        <a:cubicBezTo>
                          <a:pt x="795290" y="468762"/>
                          <a:pt x="790327" y="469065"/>
                          <a:pt x="785416" y="469777"/>
                        </a:cubicBezTo>
                        <a:cubicBezTo>
                          <a:pt x="781378" y="470364"/>
                          <a:pt x="777286" y="470862"/>
                          <a:pt x="773194" y="471182"/>
                        </a:cubicBezTo>
                        <a:cubicBezTo>
                          <a:pt x="769458" y="471484"/>
                          <a:pt x="765722" y="471965"/>
                          <a:pt x="762004" y="472481"/>
                        </a:cubicBezTo>
                        <a:cubicBezTo>
                          <a:pt x="758624" y="472943"/>
                          <a:pt x="755279" y="473762"/>
                          <a:pt x="751881" y="474117"/>
                        </a:cubicBezTo>
                        <a:cubicBezTo>
                          <a:pt x="742541" y="475149"/>
                          <a:pt x="733308" y="476928"/>
                          <a:pt x="724075" y="478654"/>
                        </a:cubicBezTo>
                        <a:cubicBezTo>
                          <a:pt x="712315" y="480860"/>
                          <a:pt x="700609" y="483493"/>
                          <a:pt x="689063" y="486606"/>
                        </a:cubicBezTo>
                        <a:cubicBezTo>
                          <a:pt x="671320" y="491214"/>
                          <a:pt x="653939" y="497119"/>
                          <a:pt x="637061" y="504272"/>
                        </a:cubicBezTo>
                        <a:cubicBezTo>
                          <a:pt x="621276" y="510972"/>
                          <a:pt x="606203" y="519240"/>
                          <a:pt x="592069" y="528948"/>
                        </a:cubicBezTo>
                        <a:cubicBezTo>
                          <a:pt x="583147" y="535061"/>
                          <a:pt x="574784" y="541947"/>
                          <a:pt x="567073" y="549531"/>
                        </a:cubicBezTo>
                        <a:cubicBezTo>
                          <a:pt x="564778" y="551844"/>
                          <a:pt x="562483" y="554157"/>
                          <a:pt x="560153" y="556434"/>
                        </a:cubicBezTo>
                        <a:cubicBezTo>
                          <a:pt x="553214" y="563307"/>
                          <a:pt x="546908" y="570791"/>
                          <a:pt x="541312" y="578797"/>
                        </a:cubicBezTo>
                        <a:cubicBezTo>
                          <a:pt x="533346" y="589752"/>
                          <a:pt x="526335" y="601369"/>
                          <a:pt x="520355" y="613524"/>
                        </a:cubicBezTo>
                        <a:cubicBezTo>
                          <a:pt x="515516" y="623558"/>
                          <a:pt x="511181" y="633805"/>
                          <a:pt x="507350" y="644266"/>
                        </a:cubicBezTo>
                        <a:cubicBezTo>
                          <a:pt x="501720" y="659893"/>
                          <a:pt x="497032" y="675844"/>
                          <a:pt x="493314" y="692034"/>
                        </a:cubicBezTo>
                        <a:cubicBezTo>
                          <a:pt x="491143" y="701356"/>
                          <a:pt x="489275" y="710749"/>
                          <a:pt x="487514" y="720143"/>
                        </a:cubicBezTo>
                        <a:cubicBezTo>
                          <a:pt x="485753" y="729536"/>
                          <a:pt x="484383" y="738663"/>
                          <a:pt x="483137" y="747985"/>
                        </a:cubicBezTo>
                        <a:cubicBezTo>
                          <a:pt x="482088" y="755937"/>
                          <a:pt x="481163" y="763996"/>
                          <a:pt x="479971" y="771860"/>
                        </a:cubicBezTo>
                        <a:cubicBezTo>
                          <a:pt x="479259" y="776592"/>
                          <a:pt x="479811" y="781467"/>
                          <a:pt x="478281" y="786092"/>
                        </a:cubicBezTo>
                        <a:cubicBezTo>
                          <a:pt x="478241" y="791568"/>
                          <a:pt x="477788" y="797033"/>
                          <a:pt x="476929" y="802442"/>
                        </a:cubicBezTo>
                        <a:cubicBezTo>
                          <a:pt x="476253" y="809077"/>
                          <a:pt x="476733" y="815802"/>
                          <a:pt x="475310" y="822367"/>
                        </a:cubicBezTo>
                        <a:cubicBezTo>
                          <a:pt x="475233" y="822700"/>
                          <a:pt x="475192" y="823039"/>
                          <a:pt x="475185" y="823381"/>
                        </a:cubicBezTo>
                        <a:cubicBezTo>
                          <a:pt x="475452" y="830497"/>
                          <a:pt x="474349" y="837400"/>
                          <a:pt x="474064" y="844392"/>
                        </a:cubicBezTo>
                        <a:cubicBezTo>
                          <a:pt x="474128" y="849362"/>
                          <a:pt x="473856" y="854331"/>
                          <a:pt x="473246" y="859264"/>
                        </a:cubicBezTo>
                        <a:cubicBezTo>
                          <a:pt x="472927" y="862504"/>
                          <a:pt x="472851" y="865763"/>
                          <a:pt x="473015" y="869014"/>
                        </a:cubicBezTo>
                        <a:cubicBezTo>
                          <a:pt x="472872" y="874351"/>
                          <a:pt x="473370" y="879688"/>
                          <a:pt x="472178" y="884883"/>
                        </a:cubicBezTo>
                        <a:cubicBezTo>
                          <a:pt x="471988" y="886244"/>
                          <a:pt x="471940" y="887621"/>
                          <a:pt x="472036" y="888992"/>
                        </a:cubicBezTo>
                        <a:cubicBezTo>
                          <a:pt x="472036" y="898089"/>
                          <a:pt x="471995" y="907180"/>
                          <a:pt x="471912" y="916265"/>
                        </a:cubicBezTo>
                        <a:cubicBezTo>
                          <a:pt x="471947" y="917955"/>
                          <a:pt x="471965" y="919663"/>
                          <a:pt x="471965" y="92137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>
                    <a:noAutofit/>
                  </a:bodyPr>
                  <a:lstStyle/>
                  <a:p>
                    <a:endParaRPr lang="zh-CN" altLang="en-US"/>
                  </a:p>
                </p:txBody>
              </p:sp>
              <p:sp>
                <p:nvSpPr>
                  <p:cNvPr id="28" name="图形 136"/>
                  <p:cNvSpPr/>
                  <p:nvPr/>
                </p:nvSpPr>
                <p:spPr>
                  <a:xfrm rot="1396695">
                    <a:off x="3997002" y="3983001"/>
                    <a:ext cx="335090" cy="328124"/>
                  </a:xfrm>
                  <a:custGeom>
                    <a:avLst/>
                    <a:gdLst>
                      <a:gd name="connsiteX0" fmla="*/ 471965 w 941119"/>
                      <a:gd name="connsiteY0" fmla="*/ 921371 h 921549"/>
                      <a:gd name="connsiteX1" fmla="*/ 470026 w 941119"/>
                      <a:gd name="connsiteY1" fmla="*/ 907245 h 921549"/>
                      <a:gd name="connsiteX2" fmla="*/ 470026 w 941119"/>
                      <a:gd name="connsiteY2" fmla="*/ 886680 h 921549"/>
                      <a:gd name="connsiteX3" fmla="*/ 469296 w 941119"/>
                      <a:gd name="connsiteY3" fmla="*/ 873871 h 921549"/>
                      <a:gd name="connsiteX4" fmla="*/ 469012 w 941119"/>
                      <a:gd name="connsiteY4" fmla="*/ 862574 h 921549"/>
                      <a:gd name="connsiteX5" fmla="*/ 468211 w 941119"/>
                      <a:gd name="connsiteY5" fmla="*/ 849266 h 921549"/>
                      <a:gd name="connsiteX6" fmla="*/ 468016 w 941119"/>
                      <a:gd name="connsiteY6" fmla="*/ 845157 h 921549"/>
                      <a:gd name="connsiteX7" fmla="*/ 467144 w 941119"/>
                      <a:gd name="connsiteY7" fmla="*/ 830301 h 921549"/>
                      <a:gd name="connsiteX8" fmla="*/ 466966 w 941119"/>
                      <a:gd name="connsiteY8" fmla="*/ 824662 h 921549"/>
                      <a:gd name="connsiteX9" fmla="*/ 466201 w 941119"/>
                      <a:gd name="connsiteY9" fmla="*/ 815980 h 921549"/>
                      <a:gd name="connsiteX10" fmla="*/ 466041 w 941119"/>
                      <a:gd name="connsiteY10" fmla="*/ 814468 h 921549"/>
                      <a:gd name="connsiteX11" fmla="*/ 464813 w 941119"/>
                      <a:gd name="connsiteY11" fmla="*/ 796037 h 921549"/>
                      <a:gd name="connsiteX12" fmla="*/ 463176 w 941119"/>
                      <a:gd name="connsiteY12" fmla="*/ 781271 h 921549"/>
                      <a:gd name="connsiteX13" fmla="*/ 462892 w 941119"/>
                      <a:gd name="connsiteY13" fmla="*/ 778727 h 921549"/>
                      <a:gd name="connsiteX14" fmla="*/ 461113 w 941119"/>
                      <a:gd name="connsiteY14" fmla="*/ 762431 h 921549"/>
                      <a:gd name="connsiteX15" fmla="*/ 459992 w 941119"/>
                      <a:gd name="connsiteY15" fmla="*/ 753286 h 921549"/>
                      <a:gd name="connsiteX16" fmla="*/ 454904 w 941119"/>
                      <a:gd name="connsiteY16" fmla="*/ 720890 h 921549"/>
                      <a:gd name="connsiteX17" fmla="*/ 445137 w 941119"/>
                      <a:gd name="connsiteY17" fmla="*/ 676307 h 921549"/>
                      <a:gd name="connsiteX18" fmla="*/ 427524 w 941119"/>
                      <a:gd name="connsiteY18" fmla="*/ 625888 h 921549"/>
                      <a:gd name="connsiteX19" fmla="*/ 401924 w 941119"/>
                      <a:gd name="connsiteY19" fmla="*/ 580256 h 921549"/>
                      <a:gd name="connsiteX20" fmla="*/ 385378 w 941119"/>
                      <a:gd name="connsiteY20" fmla="*/ 559992 h 921549"/>
                      <a:gd name="connsiteX21" fmla="*/ 382372 w 941119"/>
                      <a:gd name="connsiteY21" fmla="*/ 556434 h 921549"/>
                      <a:gd name="connsiteX22" fmla="*/ 376554 w 941119"/>
                      <a:gd name="connsiteY22" fmla="*/ 550635 h 921549"/>
                      <a:gd name="connsiteX23" fmla="*/ 374170 w 941119"/>
                      <a:gd name="connsiteY23" fmla="*/ 548695 h 921549"/>
                      <a:gd name="connsiteX24" fmla="*/ 359404 w 941119"/>
                      <a:gd name="connsiteY24" fmla="*/ 535940 h 921549"/>
                      <a:gd name="connsiteX25" fmla="*/ 336526 w 941119"/>
                      <a:gd name="connsiteY25" fmla="*/ 520302 h 921549"/>
                      <a:gd name="connsiteX26" fmla="*/ 281909 w 941119"/>
                      <a:gd name="connsiteY26" fmla="*/ 495395 h 921549"/>
                      <a:gd name="connsiteX27" fmla="*/ 237966 w 941119"/>
                      <a:gd name="connsiteY27" fmla="*/ 482942 h 921549"/>
                      <a:gd name="connsiteX28" fmla="*/ 203239 w 941119"/>
                      <a:gd name="connsiteY28" fmla="*/ 476199 h 921549"/>
                      <a:gd name="connsiteX29" fmla="*/ 171839 w 941119"/>
                      <a:gd name="connsiteY29" fmla="*/ 471449 h 921549"/>
                      <a:gd name="connsiteX30" fmla="*/ 158585 w 941119"/>
                      <a:gd name="connsiteY30" fmla="*/ 470043 h 921549"/>
                      <a:gd name="connsiteX31" fmla="*/ 145349 w 941119"/>
                      <a:gd name="connsiteY31" fmla="*/ 468496 h 921549"/>
                      <a:gd name="connsiteX32" fmla="*/ 142306 w 941119"/>
                      <a:gd name="connsiteY32" fmla="*/ 468140 h 921549"/>
                      <a:gd name="connsiteX33" fmla="*/ 132611 w 941119"/>
                      <a:gd name="connsiteY33" fmla="*/ 467339 h 921549"/>
                      <a:gd name="connsiteX34" fmla="*/ 114180 w 941119"/>
                      <a:gd name="connsiteY34" fmla="*/ 466023 h 921549"/>
                      <a:gd name="connsiteX35" fmla="*/ 107063 w 941119"/>
                      <a:gd name="connsiteY35" fmla="*/ 465364 h 921549"/>
                      <a:gd name="connsiteX36" fmla="*/ 105533 w 941119"/>
                      <a:gd name="connsiteY36" fmla="*/ 465133 h 921549"/>
                      <a:gd name="connsiteX37" fmla="*/ 82975 w 941119"/>
                      <a:gd name="connsiteY37" fmla="*/ 463977 h 921549"/>
                      <a:gd name="connsiteX38" fmla="*/ 67604 w 941119"/>
                      <a:gd name="connsiteY38" fmla="*/ 463176 h 921549"/>
                      <a:gd name="connsiteX39" fmla="*/ 58887 w 941119"/>
                      <a:gd name="connsiteY39" fmla="*/ 462963 h 921549"/>
                      <a:gd name="connsiteX40" fmla="*/ 38374 w 941119"/>
                      <a:gd name="connsiteY40" fmla="*/ 462073 h 921549"/>
                      <a:gd name="connsiteX41" fmla="*/ 34265 w 941119"/>
                      <a:gd name="connsiteY41" fmla="*/ 461984 h 921549"/>
                      <a:gd name="connsiteX42" fmla="*/ 4892 w 941119"/>
                      <a:gd name="connsiteY42" fmla="*/ 461931 h 921549"/>
                      <a:gd name="connsiteX43" fmla="*/ 1334 w 941119"/>
                      <a:gd name="connsiteY43" fmla="*/ 461344 h 921549"/>
                      <a:gd name="connsiteX44" fmla="*/ 4394 w 941119"/>
                      <a:gd name="connsiteY44" fmla="*/ 461077 h 921549"/>
                      <a:gd name="connsiteX45" fmla="*/ 22416 w 941119"/>
                      <a:gd name="connsiteY45" fmla="*/ 460952 h 921549"/>
                      <a:gd name="connsiteX46" fmla="*/ 33090 w 941119"/>
                      <a:gd name="connsiteY46" fmla="*/ 460205 h 921549"/>
                      <a:gd name="connsiteX47" fmla="*/ 37200 w 941119"/>
                      <a:gd name="connsiteY47" fmla="*/ 460027 h 921549"/>
                      <a:gd name="connsiteX48" fmla="*/ 54688 w 941119"/>
                      <a:gd name="connsiteY48" fmla="*/ 460027 h 921549"/>
                      <a:gd name="connsiteX49" fmla="*/ 64918 w 941119"/>
                      <a:gd name="connsiteY49" fmla="*/ 459334 h 921549"/>
                      <a:gd name="connsiteX50" fmla="*/ 74151 w 941119"/>
                      <a:gd name="connsiteY50" fmla="*/ 459031 h 921549"/>
                      <a:gd name="connsiteX51" fmla="*/ 87992 w 941119"/>
                      <a:gd name="connsiteY51" fmla="*/ 458195 h 921549"/>
                      <a:gd name="connsiteX52" fmla="*/ 93116 w 941119"/>
                      <a:gd name="connsiteY52" fmla="*/ 457999 h 921549"/>
                      <a:gd name="connsiteX53" fmla="*/ 105391 w 941119"/>
                      <a:gd name="connsiteY53" fmla="*/ 457163 h 921549"/>
                      <a:gd name="connsiteX54" fmla="*/ 109501 w 941119"/>
                      <a:gd name="connsiteY54" fmla="*/ 456985 h 921549"/>
                      <a:gd name="connsiteX55" fmla="*/ 120744 w 941119"/>
                      <a:gd name="connsiteY55" fmla="*/ 456131 h 921549"/>
                      <a:gd name="connsiteX56" fmla="*/ 124302 w 941119"/>
                      <a:gd name="connsiteY56" fmla="*/ 455953 h 921549"/>
                      <a:gd name="connsiteX57" fmla="*/ 132468 w 941119"/>
                      <a:gd name="connsiteY57" fmla="*/ 455171 h 921549"/>
                      <a:gd name="connsiteX58" fmla="*/ 133998 w 941119"/>
                      <a:gd name="connsiteY58" fmla="*/ 454993 h 921549"/>
                      <a:gd name="connsiteX59" fmla="*/ 149850 w 941119"/>
                      <a:gd name="connsiteY59" fmla="*/ 453747 h 921549"/>
                      <a:gd name="connsiteX60" fmla="*/ 163050 w 941119"/>
                      <a:gd name="connsiteY60" fmla="*/ 452128 h 921549"/>
                      <a:gd name="connsiteX61" fmla="*/ 174774 w 941119"/>
                      <a:gd name="connsiteY61" fmla="*/ 450794 h 921549"/>
                      <a:gd name="connsiteX62" fmla="*/ 193543 w 941119"/>
                      <a:gd name="connsiteY62" fmla="*/ 448125 h 921549"/>
                      <a:gd name="connsiteX63" fmla="*/ 214251 w 941119"/>
                      <a:gd name="connsiteY63" fmla="*/ 444656 h 921549"/>
                      <a:gd name="connsiteX64" fmla="*/ 226367 w 941119"/>
                      <a:gd name="connsiteY64" fmla="*/ 442450 h 921549"/>
                      <a:gd name="connsiteX65" fmla="*/ 281357 w 941119"/>
                      <a:gd name="connsiteY65" fmla="*/ 427649 h 921549"/>
                      <a:gd name="connsiteX66" fmla="*/ 326634 w 941119"/>
                      <a:gd name="connsiteY66" fmla="*/ 408079 h 921549"/>
                      <a:gd name="connsiteX67" fmla="*/ 363425 w 941119"/>
                      <a:gd name="connsiteY67" fmla="*/ 383724 h 921549"/>
                      <a:gd name="connsiteX68" fmla="*/ 387834 w 941119"/>
                      <a:gd name="connsiteY68" fmla="*/ 360205 h 921549"/>
                      <a:gd name="connsiteX69" fmla="*/ 411708 w 941119"/>
                      <a:gd name="connsiteY69" fmla="*/ 327470 h 921549"/>
                      <a:gd name="connsiteX70" fmla="*/ 423681 w 941119"/>
                      <a:gd name="connsiteY70" fmla="*/ 305321 h 921549"/>
                      <a:gd name="connsiteX71" fmla="*/ 440138 w 941119"/>
                      <a:gd name="connsiteY71" fmla="*/ 262624 h 921549"/>
                      <a:gd name="connsiteX72" fmla="*/ 450527 w 941119"/>
                      <a:gd name="connsiteY72" fmla="*/ 222915 h 921549"/>
                      <a:gd name="connsiteX73" fmla="*/ 455082 w 941119"/>
                      <a:gd name="connsiteY73" fmla="*/ 200286 h 921549"/>
                      <a:gd name="connsiteX74" fmla="*/ 458640 w 941119"/>
                      <a:gd name="connsiteY74" fmla="*/ 177514 h 921549"/>
                      <a:gd name="connsiteX75" fmla="*/ 460419 w 941119"/>
                      <a:gd name="connsiteY75" fmla="*/ 166840 h 921549"/>
                      <a:gd name="connsiteX76" fmla="*/ 461415 w 941119"/>
                      <a:gd name="connsiteY76" fmla="*/ 158176 h 921549"/>
                      <a:gd name="connsiteX77" fmla="*/ 462803 w 941119"/>
                      <a:gd name="connsiteY77" fmla="*/ 144922 h 921549"/>
                      <a:gd name="connsiteX78" fmla="*/ 464422 w 941119"/>
                      <a:gd name="connsiteY78" fmla="*/ 130155 h 921549"/>
                      <a:gd name="connsiteX79" fmla="*/ 464689 w 941119"/>
                      <a:gd name="connsiteY79" fmla="*/ 128643 h 921549"/>
                      <a:gd name="connsiteX80" fmla="*/ 465881 w 941119"/>
                      <a:gd name="connsiteY80" fmla="*/ 110728 h 921549"/>
                      <a:gd name="connsiteX81" fmla="*/ 466557 w 941119"/>
                      <a:gd name="connsiteY81" fmla="*/ 104110 h 921549"/>
                      <a:gd name="connsiteX82" fmla="*/ 466788 w 941119"/>
                      <a:gd name="connsiteY82" fmla="*/ 102580 h 921549"/>
                      <a:gd name="connsiteX83" fmla="*/ 467944 w 941119"/>
                      <a:gd name="connsiteY83" fmla="*/ 80538 h 921549"/>
                      <a:gd name="connsiteX84" fmla="*/ 468674 w 941119"/>
                      <a:gd name="connsiteY84" fmla="*/ 69294 h 921549"/>
                      <a:gd name="connsiteX85" fmla="*/ 468958 w 941119"/>
                      <a:gd name="connsiteY85" fmla="*/ 61075 h 921549"/>
                      <a:gd name="connsiteX86" fmla="*/ 469795 w 941119"/>
                      <a:gd name="connsiteY86" fmla="*/ 45188 h 921549"/>
                      <a:gd name="connsiteX87" fmla="*/ 469919 w 941119"/>
                      <a:gd name="connsiteY87" fmla="*/ 41096 h 921549"/>
                      <a:gd name="connsiteX88" fmla="*/ 470026 w 941119"/>
                      <a:gd name="connsiteY88" fmla="*/ 10230 h 921549"/>
                      <a:gd name="connsiteX89" fmla="*/ 471947 w 941119"/>
                      <a:gd name="connsiteY89" fmla="*/ 1334 h 921549"/>
                      <a:gd name="connsiteX90" fmla="*/ 471947 w 941119"/>
                      <a:gd name="connsiteY90" fmla="*/ 5462 h 921549"/>
                      <a:gd name="connsiteX91" fmla="*/ 472054 w 941119"/>
                      <a:gd name="connsiteY91" fmla="*/ 28589 h 921549"/>
                      <a:gd name="connsiteX92" fmla="*/ 472783 w 941119"/>
                      <a:gd name="connsiteY92" fmla="*/ 40883 h 921549"/>
                      <a:gd name="connsiteX93" fmla="*/ 473068 w 941119"/>
                      <a:gd name="connsiteY93" fmla="*/ 51664 h 921549"/>
                      <a:gd name="connsiteX94" fmla="*/ 473904 w 941119"/>
                      <a:gd name="connsiteY94" fmla="*/ 68067 h 921549"/>
                      <a:gd name="connsiteX95" fmla="*/ 474100 w 941119"/>
                      <a:gd name="connsiteY95" fmla="*/ 75183 h 921549"/>
                      <a:gd name="connsiteX96" fmla="*/ 474900 w 941119"/>
                      <a:gd name="connsiteY96" fmla="*/ 86942 h 921549"/>
                      <a:gd name="connsiteX97" fmla="*/ 475096 w 941119"/>
                      <a:gd name="connsiteY97" fmla="*/ 90500 h 921549"/>
                      <a:gd name="connsiteX98" fmla="*/ 475986 w 941119"/>
                      <a:gd name="connsiteY98" fmla="*/ 103808 h 921549"/>
                      <a:gd name="connsiteX99" fmla="*/ 476146 w 941119"/>
                      <a:gd name="connsiteY99" fmla="*/ 108415 h 921549"/>
                      <a:gd name="connsiteX100" fmla="*/ 476893 w 941119"/>
                      <a:gd name="connsiteY100" fmla="*/ 116065 h 921549"/>
                      <a:gd name="connsiteX101" fmla="*/ 477071 w 941119"/>
                      <a:gd name="connsiteY101" fmla="*/ 117595 h 921549"/>
                      <a:gd name="connsiteX102" fmla="*/ 478316 w 941119"/>
                      <a:gd name="connsiteY102" fmla="*/ 134479 h 921549"/>
                      <a:gd name="connsiteX103" fmla="*/ 480095 w 941119"/>
                      <a:gd name="connsiteY103" fmla="*/ 149227 h 921549"/>
                      <a:gd name="connsiteX104" fmla="*/ 481163 w 941119"/>
                      <a:gd name="connsiteY104" fmla="*/ 159421 h 921549"/>
                      <a:gd name="connsiteX105" fmla="*/ 491339 w 941119"/>
                      <a:gd name="connsiteY105" fmla="*/ 221083 h 921549"/>
                      <a:gd name="connsiteX106" fmla="*/ 508204 w 941119"/>
                      <a:gd name="connsiteY106" fmla="*/ 280290 h 921549"/>
                      <a:gd name="connsiteX107" fmla="*/ 538448 w 941119"/>
                      <a:gd name="connsiteY107" fmla="*/ 339639 h 921549"/>
                      <a:gd name="connsiteX108" fmla="*/ 552556 w 941119"/>
                      <a:gd name="connsiteY108" fmla="*/ 357928 h 921549"/>
                      <a:gd name="connsiteX109" fmla="*/ 567073 w 941119"/>
                      <a:gd name="connsiteY109" fmla="*/ 373210 h 921549"/>
                      <a:gd name="connsiteX110" fmla="*/ 587550 w 941119"/>
                      <a:gd name="connsiteY110" fmla="*/ 390289 h 921549"/>
                      <a:gd name="connsiteX111" fmla="*/ 609077 w 941119"/>
                      <a:gd name="connsiteY111" fmla="*/ 404325 h 921549"/>
                      <a:gd name="connsiteX112" fmla="*/ 644249 w 941119"/>
                      <a:gd name="connsiteY112" fmla="*/ 421297 h 921549"/>
                      <a:gd name="connsiteX113" fmla="*/ 694062 w 941119"/>
                      <a:gd name="connsiteY113" fmla="*/ 437202 h 921549"/>
                      <a:gd name="connsiteX114" fmla="*/ 725106 w 941119"/>
                      <a:gd name="connsiteY114" fmla="*/ 444087 h 921549"/>
                      <a:gd name="connsiteX115" fmla="*/ 746846 w 941119"/>
                      <a:gd name="connsiteY115" fmla="*/ 447645 h 921549"/>
                      <a:gd name="connsiteX116" fmla="*/ 771664 w 941119"/>
                      <a:gd name="connsiteY116" fmla="*/ 451328 h 921549"/>
                      <a:gd name="connsiteX117" fmla="*/ 784936 w 941119"/>
                      <a:gd name="connsiteY117" fmla="*/ 452644 h 921549"/>
                      <a:gd name="connsiteX118" fmla="*/ 800200 w 941119"/>
                      <a:gd name="connsiteY118" fmla="*/ 454423 h 921549"/>
                      <a:gd name="connsiteX119" fmla="*/ 804292 w 941119"/>
                      <a:gd name="connsiteY119" fmla="*/ 454672 h 921549"/>
                      <a:gd name="connsiteX120" fmla="*/ 811408 w 941119"/>
                      <a:gd name="connsiteY120" fmla="*/ 455420 h 921549"/>
                      <a:gd name="connsiteX121" fmla="*/ 812422 w 941119"/>
                      <a:gd name="connsiteY121" fmla="*/ 455580 h 921549"/>
                      <a:gd name="connsiteX122" fmla="*/ 830337 w 941119"/>
                      <a:gd name="connsiteY122" fmla="*/ 456754 h 921549"/>
                      <a:gd name="connsiteX123" fmla="*/ 839535 w 941119"/>
                      <a:gd name="connsiteY123" fmla="*/ 457519 h 921549"/>
                      <a:gd name="connsiteX124" fmla="*/ 841065 w 941119"/>
                      <a:gd name="connsiteY124" fmla="*/ 457697 h 921549"/>
                      <a:gd name="connsiteX125" fmla="*/ 870829 w 941119"/>
                      <a:gd name="connsiteY125" fmla="*/ 458871 h 921549"/>
                      <a:gd name="connsiteX126" fmla="*/ 879510 w 941119"/>
                      <a:gd name="connsiteY126" fmla="*/ 459529 h 921549"/>
                      <a:gd name="connsiteX127" fmla="*/ 883602 w 941119"/>
                      <a:gd name="connsiteY127" fmla="*/ 459778 h 921549"/>
                      <a:gd name="connsiteX128" fmla="*/ 900059 w 941119"/>
                      <a:gd name="connsiteY128" fmla="*/ 459885 h 921549"/>
                      <a:gd name="connsiteX129" fmla="*/ 913384 w 941119"/>
                      <a:gd name="connsiteY129" fmla="*/ 460632 h 921549"/>
                      <a:gd name="connsiteX130" fmla="*/ 923133 w 941119"/>
                      <a:gd name="connsiteY130" fmla="*/ 460846 h 921549"/>
                      <a:gd name="connsiteX131" fmla="*/ 940621 w 941119"/>
                      <a:gd name="connsiteY131" fmla="*/ 461522 h 921549"/>
                      <a:gd name="connsiteX132" fmla="*/ 937561 w 941119"/>
                      <a:gd name="connsiteY132" fmla="*/ 461806 h 921549"/>
                      <a:gd name="connsiteX133" fmla="*/ 906694 w 941119"/>
                      <a:gd name="connsiteY133" fmla="*/ 461949 h 921549"/>
                      <a:gd name="connsiteX134" fmla="*/ 900557 w 941119"/>
                      <a:gd name="connsiteY134" fmla="*/ 462482 h 921549"/>
                      <a:gd name="connsiteX135" fmla="*/ 895967 w 941119"/>
                      <a:gd name="connsiteY135" fmla="*/ 462838 h 921549"/>
                      <a:gd name="connsiteX136" fmla="*/ 881040 w 941119"/>
                      <a:gd name="connsiteY136" fmla="*/ 462945 h 921549"/>
                      <a:gd name="connsiteX137" fmla="*/ 870811 w 941119"/>
                      <a:gd name="connsiteY137" fmla="*/ 463639 h 921549"/>
                      <a:gd name="connsiteX138" fmla="*/ 860546 w 941119"/>
                      <a:gd name="connsiteY138" fmla="*/ 463959 h 921549"/>
                      <a:gd name="connsiteX139" fmla="*/ 850316 w 941119"/>
                      <a:gd name="connsiteY139" fmla="*/ 464688 h 921549"/>
                      <a:gd name="connsiteX140" fmla="*/ 844677 w 941119"/>
                      <a:gd name="connsiteY140" fmla="*/ 464955 h 921549"/>
                      <a:gd name="connsiteX141" fmla="*/ 832401 w 941119"/>
                      <a:gd name="connsiteY141" fmla="*/ 465809 h 921549"/>
                      <a:gd name="connsiteX142" fmla="*/ 827793 w 941119"/>
                      <a:gd name="connsiteY142" fmla="*/ 466005 h 921549"/>
                      <a:gd name="connsiteX143" fmla="*/ 818596 w 941119"/>
                      <a:gd name="connsiteY143" fmla="*/ 466788 h 921549"/>
                      <a:gd name="connsiteX144" fmla="*/ 817066 w 941119"/>
                      <a:gd name="connsiteY144" fmla="*/ 466966 h 921549"/>
                      <a:gd name="connsiteX145" fmla="*/ 800200 w 941119"/>
                      <a:gd name="connsiteY145" fmla="*/ 468264 h 921549"/>
                      <a:gd name="connsiteX146" fmla="*/ 785416 w 941119"/>
                      <a:gd name="connsiteY146" fmla="*/ 469777 h 921549"/>
                      <a:gd name="connsiteX147" fmla="*/ 773194 w 941119"/>
                      <a:gd name="connsiteY147" fmla="*/ 471182 h 921549"/>
                      <a:gd name="connsiteX148" fmla="*/ 762004 w 941119"/>
                      <a:gd name="connsiteY148" fmla="*/ 472481 h 921549"/>
                      <a:gd name="connsiteX149" fmla="*/ 751881 w 941119"/>
                      <a:gd name="connsiteY149" fmla="*/ 474117 h 921549"/>
                      <a:gd name="connsiteX150" fmla="*/ 724075 w 941119"/>
                      <a:gd name="connsiteY150" fmla="*/ 478654 h 921549"/>
                      <a:gd name="connsiteX151" fmla="*/ 689063 w 941119"/>
                      <a:gd name="connsiteY151" fmla="*/ 486606 h 921549"/>
                      <a:gd name="connsiteX152" fmla="*/ 637061 w 941119"/>
                      <a:gd name="connsiteY152" fmla="*/ 504272 h 921549"/>
                      <a:gd name="connsiteX153" fmla="*/ 592069 w 941119"/>
                      <a:gd name="connsiteY153" fmla="*/ 528948 h 921549"/>
                      <a:gd name="connsiteX154" fmla="*/ 567073 w 941119"/>
                      <a:gd name="connsiteY154" fmla="*/ 549531 h 921549"/>
                      <a:gd name="connsiteX155" fmla="*/ 560153 w 941119"/>
                      <a:gd name="connsiteY155" fmla="*/ 556434 h 921549"/>
                      <a:gd name="connsiteX156" fmla="*/ 541312 w 941119"/>
                      <a:gd name="connsiteY156" fmla="*/ 578797 h 921549"/>
                      <a:gd name="connsiteX157" fmla="*/ 520355 w 941119"/>
                      <a:gd name="connsiteY157" fmla="*/ 613524 h 921549"/>
                      <a:gd name="connsiteX158" fmla="*/ 507350 w 941119"/>
                      <a:gd name="connsiteY158" fmla="*/ 644266 h 921549"/>
                      <a:gd name="connsiteX159" fmla="*/ 493314 w 941119"/>
                      <a:gd name="connsiteY159" fmla="*/ 692034 h 921549"/>
                      <a:gd name="connsiteX160" fmla="*/ 487514 w 941119"/>
                      <a:gd name="connsiteY160" fmla="*/ 720143 h 921549"/>
                      <a:gd name="connsiteX161" fmla="*/ 483137 w 941119"/>
                      <a:gd name="connsiteY161" fmla="*/ 747985 h 921549"/>
                      <a:gd name="connsiteX162" fmla="*/ 479971 w 941119"/>
                      <a:gd name="connsiteY162" fmla="*/ 771860 h 921549"/>
                      <a:gd name="connsiteX163" fmla="*/ 478281 w 941119"/>
                      <a:gd name="connsiteY163" fmla="*/ 786092 h 921549"/>
                      <a:gd name="connsiteX164" fmla="*/ 476929 w 941119"/>
                      <a:gd name="connsiteY164" fmla="*/ 802442 h 921549"/>
                      <a:gd name="connsiteX165" fmla="*/ 475310 w 941119"/>
                      <a:gd name="connsiteY165" fmla="*/ 822367 h 921549"/>
                      <a:gd name="connsiteX166" fmla="*/ 475185 w 941119"/>
                      <a:gd name="connsiteY166" fmla="*/ 823381 h 921549"/>
                      <a:gd name="connsiteX167" fmla="*/ 474064 w 941119"/>
                      <a:gd name="connsiteY167" fmla="*/ 844392 h 921549"/>
                      <a:gd name="connsiteX168" fmla="*/ 473246 w 941119"/>
                      <a:gd name="connsiteY168" fmla="*/ 859264 h 921549"/>
                      <a:gd name="connsiteX169" fmla="*/ 473015 w 941119"/>
                      <a:gd name="connsiteY169" fmla="*/ 869014 h 921549"/>
                      <a:gd name="connsiteX170" fmla="*/ 472178 w 941119"/>
                      <a:gd name="connsiteY170" fmla="*/ 884883 h 921549"/>
                      <a:gd name="connsiteX171" fmla="*/ 472036 w 941119"/>
                      <a:gd name="connsiteY171" fmla="*/ 888992 h 921549"/>
                      <a:gd name="connsiteX172" fmla="*/ 471912 w 941119"/>
                      <a:gd name="connsiteY172" fmla="*/ 916265 h 921549"/>
                      <a:gd name="connsiteX173" fmla="*/ 471965 w 941119"/>
                      <a:gd name="connsiteY173" fmla="*/ 921371 h 9215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  <a:cxn ang="0">
                        <a:pos x="connsiteX130" y="connsiteY130"/>
                      </a:cxn>
                      <a:cxn ang="0">
                        <a:pos x="connsiteX131" y="connsiteY131"/>
                      </a:cxn>
                      <a:cxn ang="0">
                        <a:pos x="connsiteX132" y="connsiteY132"/>
                      </a:cxn>
                      <a:cxn ang="0">
                        <a:pos x="connsiteX133" y="connsiteY133"/>
                      </a:cxn>
                      <a:cxn ang="0">
                        <a:pos x="connsiteX134" y="connsiteY134"/>
                      </a:cxn>
                      <a:cxn ang="0">
                        <a:pos x="connsiteX135" y="connsiteY135"/>
                      </a:cxn>
                      <a:cxn ang="0">
                        <a:pos x="connsiteX136" y="connsiteY136"/>
                      </a:cxn>
                      <a:cxn ang="0">
                        <a:pos x="connsiteX137" y="connsiteY137"/>
                      </a:cxn>
                      <a:cxn ang="0">
                        <a:pos x="connsiteX138" y="connsiteY138"/>
                      </a:cxn>
                      <a:cxn ang="0">
                        <a:pos x="connsiteX139" y="connsiteY139"/>
                      </a:cxn>
                      <a:cxn ang="0">
                        <a:pos x="connsiteX140" y="connsiteY140"/>
                      </a:cxn>
                      <a:cxn ang="0">
                        <a:pos x="connsiteX141" y="connsiteY141"/>
                      </a:cxn>
                      <a:cxn ang="0">
                        <a:pos x="connsiteX142" y="connsiteY142"/>
                      </a:cxn>
                      <a:cxn ang="0">
                        <a:pos x="connsiteX143" y="connsiteY143"/>
                      </a:cxn>
                      <a:cxn ang="0">
                        <a:pos x="connsiteX144" y="connsiteY144"/>
                      </a:cxn>
                      <a:cxn ang="0">
                        <a:pos x="connsiteX145" y="connsiteY145"/>
                      </a:cxn>
                      <a:cxn ang="0">
                        <a:pos x="connsiteX146" y="connsiteY146"/>
                      </a:cxn>
                      <a:cxn ang="0">
                        <a:pos x="connsiteX147" y="connsiteY147"/>
                      </a:cxn>
                      <a:cxn ang="0">
                        <a:pos x="connsiteX148" y="connsiteY148"/>
                      </a:cxn>
                      <a:cxn ang="0">
                        <a:pos x="connsiteX149" y="connsiteY149"/>
                      </a:cxn>
                      <a:cxn ang="0">
                        <a:pos x="connsiteX150" y="connsiteY150"/>
                      </a:cxn>
                      <a:cxn ang="0">
                        <a:pos x="connsiteX151" y="connsiteY151"/>
                      </a:cxn>
                      <a:cxn ang="0">
                        <a:pos x="connsiteX152" y="connsiteY152"/>
                      </a:cxn>
                      <a:cxn ang="0">
                        <a:pos x="connsiteX153" y="connsiteY153"/>
                      </a:cxn>
                      <a:cxn ang="0">
                        <a:pos x="connsiteX154" y="connsiteY154"/>
                      </a:cxn>
                      <a:cxn ang="0">
                        <a:pos x="connsiteX155" y="connsiteY155"/>
                      </a:cxn>
                      <a:cxn ang="0">
                        <a:pos x="connsiteX156" y="connsiteY156"/>
                      </a:cxn>
                      <a:cxn ang="0">
                        <a:pos x="connsiteX157" y="connsiteY157"/>
                      </a:cxn>
                      <a:cxn ang="0">
                        <a:pos x="connsiteX158" y="connsiteY158"/>
                      </a:cxn>
                      <a:cxn ang="0">
                        <a:pos x="connsiteX159" y="connsiteY159"/>
                      </a:cxn>
                      <a:cxn ang="0">
                        <a:pos x="connsiteX160" y="connsiteY160"/>
                      </a:cxn>
                      <a:cxn ang="0">
                        <a:pos x="connsiteX161" y="connsiteY161"/>
                      </a:cxn>
                      <a:cxn ang="0">
                        <a:pos x="connsiteX162" y="connsiteY162"/>
                      </a:cxn>
                      <a:cxn ang="0">
                        <a:pos x="connsiteX163" y="connsiteY163"/>
                      </a:cxn>
                      <a:cxn ang="0">
                        <a:pos x="connsiteX164" y="connsiteY164"/>
                      </a:cxn>
                      <a:cxn ang="0">
                        <a:pos x="connsiteX165" y="connsiteY165"/>
                      </a:cxn>
                      <a:cxn ang="0">
                        <a:pos x="connsiteX166" y="connsiteY166"/>
                      </a:cxn>
                      <a:cxn ang="0">
                        <a:pos x="connsiteX167" y="connsiteY167"/>
                      </a:cxn>
                      <a:cxn ang="0">
                        <a:pos x="connsiteX168" y="connsiteY168"/>
                      </a:cxn>
                      <a:cxn ang="0">
                        <a:pos x="connsiteX169" y="connsiteY169"/>
                      </a:cxn>
                      <a:cxn ang="0">
                        <a:pos x="connsiteX170" y="connsiteY170"/>
                      </a:cxn>
                      <a:cxn ang="0">
                        <a:pos x="connsiteX171" y="connsiteY171"/>
                      </a:cxn>
                      <a:cxn ang="0">
                        <a:pos x="connsiteX172" y="connsiteY172"/>
                      </a:cxn>
                      <a:cxn ang="0">
                        <a:pos x="connsiteX173" y="connsiteY173"/>
                      </a:cxn>
                    </a:cxnLst>
                    <a:rect l="l" t="t" r="r" b="b"/>
                    <a:pathLst>
                      <a:path w="941119" h="921549">
                        <a:moveTo>
                          <a:pt x="471965" y="921371"/>
                        </a:moveTo>
                        <a:cubicBezTo>
                          <a:pt x="470378" y="916840"/>
                          <a:pt x="469718" y="912036"/>
                          <a:pt x="470026" y="907245"/>
                        </a:cubicBezTo>
                        <a:cubicBezTo>
                          <a:pt x="470026" y="900396"/>
                          <a:pt x="470026" y="893529"/>
                          <a:pt x="470026" y="886680"/>
                        </a:cubicBezTo>
                        <a:cubicBezTo>
                          <a:pt x="470102" y="882398"/>
                          <a:pt x="469859" y="878115"/>
                          <a:pt x="469296" y="873871"/>
                        </a:cubicBezTo>
                        <a:cubicBezTo>
                          <a:pt x="468951" y="870115"/>
                          <a:pt x="468857" y="866342"/>
                          <a:pt x="469012" y="862574"/>
                        </a:cubicBezTo>
                        <a:cubicBezTo>
                          <a:pt x="469012" y="858126"/>
                          <a:pt x="469279" y="853678"/>
                          <a:pt x="468211" y="849266"/>
                        </a:cubicBezTo>
                        <a:cubicBezTo>
                          <a:pt x="468003" y="847907"/>
                          <a:pt x="467937" y="846530"/>
                          <a:pt x="468016" y="845157"/>
                        </a:cubicBezTo>
                        <a:cubicBezTo>
                          <a:pt x="467891" y="840211"/>
                          <a:pt x="468229" y="835229"/>
                          <a:pt x="467144" y="830301"/>
                        </a:cubicBezTo>
                        <a:cubicBezTo>
                          <a:pt x="466896" y="828432"/>
                          <a:pt x="466838" y="826542"/>
                          <a:pt x="466966" y="824662"/>
                        </a:cubicBezTo>
                        <a:cubicBezTo>
                          <a:pt x="467130" y="821746"/>
                          <a:pt x="466872" y="818823"/>
                          <a:pt x="466201" y="815980"/>
                        </a:cubicBezTo>
                        <a:cubicBezTo>
                          <a:pt x="466059" y="815489"/>
                          <a:pt x="466005" y="814977"/>
                          <a:pt x="466041" y="814468"/>
                        </a:cubicBezTo>
                        <a:cubicBezTo>
                          <a:pt x="466414" y="808277"/>
                          <a:pt x="465027" y="802192"/>
                          <a:pt x="464813" y="796037"/>
                        </a:cubicBezTo>
                        <a:cubicBezTo>
                          <a:pt x="464635" y="791091"/>
                          <a:pt x="463746" y="786199"/>
                          <a:pt x="463176" y="781271"/>
                        </a:cubicBezTo>
                        <a:cubicBezTo>
                          <a:pt x="463038" y="780428"/>
                          <a:pt x="462943" y="779579"/>
                          <a:pt x="462892" y="778727"/>
                        </a:cubicBezTo>
                        <a:cubicBezTo>
                          <a:pt x="462629" y="773263"/>
                          <a:pt x="462034" y="767821"/>
                          <a:pt x="461113" y="762431"/>
                        </a:cubicBezTo>
                        <a:cubicBezTo>
                          <a:pt x="460686" y="759388"/>
                          <a:pt x="460401" y="756329"/>
                          <a:pt x="459992" y="753286"/>
                        </a:cubicBezTo>
                        <a:cubicBezTo>
                          <a:pt x="458498" y="742452"/>
                          <a:pt x="456754" y="731671"/>
                          <a:pt x="454904" y="720890"/>
                        </a:cubicBezTo>
                        <a:cubicBezTo>
                          <a:pt x="452420" y="705871"/>
                          <a:pt x="449159" y="690989"/>
                          <a:pt x="445137" y="676307"/>
                        </a:cubicBezTo>
                        <a:cubicBezTo>
                          <a:pt x="440458" y="659107"/>
                          <a:pt x="434573" y="642259"/>
                          <a:pt x="427524" y="625888"/>
                        </a:cubicBezTo>
                        <a:cubicBezTo>
                          <a:pt x="420559" y="609848"/>
                          <a:pt x="411982" y="594559"/>
                          <a:pt x="401924" y="580256"/>
                        </a:cubicBezTo>
                        <a:cubicBezTo>
                          <a:pt x="396960" y="573068"/>
                          <a:pt x="391427" y="566292"/>
                          <a:pt x="385378" y="559992"/>
                        </a:cubicBezTo>
                        <a:cubicBezTo>
                          <a:pt x="384293" y="558889"/>
                          <a:pt x="383333" y="557680"/>
                          <a:pt x="382372" y="556434"/>
                        </a:cubicBezTo>
                        <a:cubicBezTo>
                          <a:pt x="380666" y="554280"/>
                          <a:pt x="378714" y="552333"/>
                          <a:pt x="376554" y="550635"/>
                        </a:cubicBezTo>
                        <a:cubicBezTo>
                          <a:pt x="375722" y="550037"/>
                          <a:pt x="374925" y="549389"/>
                          <a:pt x="374170" y="548695"/>
                        </a:cubicBezTo>
                        <a:cubicBezTo>
                          <a:pt x="369525" y="544134"/>
                          <a:pt x="364594" y="539873"/>
                          <a:pt x="359404" y="535940"/>
                        </a:cubicBezTo>
                        <a:cubicBezTo>
                          <a:pt x="352144" y="530209"/>
                          <a:pt x="344501" y="524984"/>
                          <a:pt x="336526" y="520302"/>
                        </a:cubicBezTo>
                        <a:cubicBezTo>
                          <a:pt x="319182" y="510227"/>
                          <a:pt x="300888" y="501885"/>
                          <a:pt x="281909" y="495395"/>
                        </a:cubicBezTo>
                        <a:cubicBezTo>
                          <a:pt x="267490" y="490476"/>
                          <a:pt x="252821" y="486320"/>
                          <a:pt x="237966" y="482942"/>
                        </a:cubicBezTo>
                        <a:cubicBezTo>
                          <a:pt x="226473" y="480291"/>
                          <a:pt x="214927" y="477853"/>
                          <a:pt x="203239" y="476199"/>
                        </a:cubicBezTo>
                        <a:cubicBezTo>
                          <a:pt x="192760" y="474722"/>
                          <a:pt x="182335" y="472641"/>
                          <a:pt x="171839" y="471449"/>
                        </a:cubicBezTo>
                        <a:cubicBezTo>
                          <a:pt x="167444" y="470933"/>
                          <a:pt x="162943" y="470239"/>
                          <a:pt x="158585" y="470043"/>
                        </a:cubicBezTo>
                        <a:cubicBezTo>
                          <a:pt x="154226" y="469848"/>
                          <a:pt x="149690" y="469047"/>
                          <a:pt x="145349" y="468496"/>
                        </a:cubicBezTo>
                        <a:cubicBezTo>
                          <a:pt x="144341" y="468325"/>
                          <a:pt x="143326" y="468206"/>
                          <a:pt x="142306" y="468140"/>
                        </a:cubicBezTo>
                        <a:cubicBezTo>
                          <a:pt x="139033" y="468140"/>
                          <a:pt x="135795" y="467410"/>
                          <a:pt x="132611" y="467339"/>
                        </a:cubicBezTo>
                        <a:cubicBezTo>
                          <a:pt x="126420" y="467197"/>
                          <a:pt x="120353" y="465863"/>
                          <a:pt x="114180" y="466023"/>
                        </a:cubicBezTo>
                        <a:cubicBezTo>
                          <a:pt x="111788" y="466194"/>
                          <a:pt x="109383" y="465971"/>
                          <a:pt x="107063" y="465364"/>
                        </a:cubicBezTo>
                        <a:cubicBezTo>
                          <a:pt x="106570" y="465201"/>
                          <a:pt x="106053" y="465123"/>
                          <a:pt x="105533" y="465133"/>
                        </a:cubicBezTo>
                        <a:cubicBezTo>
                          <a:pt x="97972" y="465489"/>
                          <a:pt x="90518" y="464101"/>
                          <a:pt x="82975" y="463977"/>
                        </a:cubicBezTo>
                        <a:cubicBezTo>
                          <a:pt x="77838" y="464155"/>
                          <a:pt x="72695" y="463886"/>
                          <a:pt x="67604" y="463176"/>
                        </a:cubicBezTo>
                        <a:cubicBezTo>
                          <a:pt x="64708" y="462883"/>
                          <a:pt x="61794" y="462812"/>
                          <a:pt x="58887" y="462963"/>
                        </a:cubicBezTo>
                        <a:cubicBezTo>
                          <a:pt x="52037" y="462767"/>
                          <a:pt x="45170" y="463425"/>
                          <a:pt x="38374" y="462073"/>
                        </a:cubicBezTo>
                        <a:cubicBezTo>
                          <a:pt x="37010" y="461918"/>
                          <a:pt x="35634" y="461888"/>
                          <a:pt x="34265" y="461984"/>
                        </a:cubicBezTo>
                        <a:lnTo>
                          <a:pt x="4892" y="461931"/>
                        </a:lnTo>
                        <a:cubicBezTo>
                          <a:pt x="3677" y="462016"/>
                          <a:pt x="2458" y="461815"/>
                          <a:pt x="1334" y="461344"/>
                        </a:cubicBezTo>
                        <a:cubicBezTo>
                          <a:pt x="2348" y="461255"/>
                          <a:pt x="3380" y="461095"/>
                          <a:pt x="4394" y="461077"/>
                        </a:cubicBezTo>
                        <a:lnTo>
                          <a:pt x="22416" y="460952"/>
                        </a:lnTo>
                        <a:cubicBezTo>
                          <a:pt x="25991" y="461127"/>
                          <a:pt x="29574" y="460876"/>
                          <a:pt x="33090" y="460205"/>
                        </a:cubicBezTo>
                        <a:cubicBezTo>
                          <a:pt x="34449" y="459994"/>
                          <a:pt x="35828" y="459935"/>
                          <a:pt x="37200" y="460027"/>
                        </a:cubicBezTo>
                        <a:cubicBezTo>
                          <a:pt x="43035" y="460027"/>
                          <a:pt x="48853" y="460027"/>
                          <a:pt x="54688" y="460027"/>
                        </a:cubicBezTo>
                        <a:cubicBezTo>
                          <a:pt x="58111" y="460079"/>
                          <a:pt x="61533" y="459848"/>
                          <a:pt x="64918" y="459334"/>
                        </a:cubicBezTo>
                        <a:cubicBezTo>
                          <a:pt x="67984" y="459010"/>
                          <a:pt x="71070" y="458908"/>
                          <a:pt x="74151" y="459031"/>
                        </a:cubicBezTo>
                        <a:cubicBezTo>
                          <a:pt x="78781" y="459232"/>
                          <a:pt x="83420" y="458953"/>
                          <a:pt x="87992" y="458195"/>
                        </a:cubicBezTo>
                        <a:cubicBezTo>
                          <a:pt x="89689" y="457960"/>
                          <a:pt x="91405" y="457894"/>
                          <a:pt x="93116" y="457999"/>
                        </a:cubicBezTo>
                        <a:cubicBezTo>
                          <a:pt x="97226" y="458202"/>
                          <a:pt x="101346" y="457921"/>
                          <a:pt x="105391" y="457163"/>
                        </a:cubicBezTo>
                        <a:cubicBezTo>
                          <a:pt x="106750" y="456951"/>
                          <a:pt x="108129" y="456891"/>
                          <a:pt x="109501" y="456985"/>
                        </a:cubicBezTo>
                        <a:cubicBezTo>
                          <a:pt x="113269" y="457163"/>
                          <a:pt x="117046" y="456877"/>
                          <a:pt x="120744" y="456131"/>
                        </a:cubicBezTo>
                        <a:cubicBezTo>
                          <a:pt x="121919" y="455930"/>
                          <a:pt x="123113" y="455870"/>
                          <a:pt x="124302" y="455953"/>
                        </a:cubicBezTo>
                        <a:cubicBezTo>
                          <a:pt x="127048" y="456103"/>
                          <a:pt x="129801" y="455839"/>
                          <a:pt x="132468" y="455171"/>
                        </a:cubicBezTo>
                        <a:cubicBezTo>
                          <a:pt x="132964" y="455021"/>
                          <a:pt x="133482" y="454962"/>
                          <a:pt x="133998" y="454993"/>
                        </a:cubicBezTo>
                        <a:cubicBezTo>
                          <a:pt x="139335" y="455384"/>
                          <a:pt x="144530" y="453907"/>
                          <a:pt x="149850" y="453747"/>
                        </a:cubicBezTo>
                        <a:cubicBezTo>
                          <a:pt x="154262" y="453623"/>
                          <a:pt x="158745" y="452680"/>
                          <a:pt x="163050" y="452128"/>
                        </a:cubicBezTo>
                        <a:cubicBezTo>
                          <a:pt x="166964" y="451648"/>
                          <a:pt x="170878" y="451310"/>
                          <a:pt x="174774" y="450794"/>
                        </a:cubicBezTo>
                        <a:cubicBezTo>
                          <a:pt x="181036" y="449940"/>
                          <a:pt x="187228" y="448926"/>
                          <a:pt x="193543" y="448125"/>
                        </a:cubicBezTo>
                        <a:cubicBezTo>
                          <a:pt x="200499" y="447254"/>
                          <a:pt x="207384" y="445973"/>
                          <a:pt x="214251" y="444656"/>
                        </a:cubicBezTo>
                        <a:cubicBezTo>
                          <a:pt x="218290" y="443874"/>
                          <a:pt x="222364" y="443322"/>
                          <a:pt x="226367" y="442450"/>
                        </a:cubicBezTo>
                        <a:cubicBezTo>
                          <a:pt x="244963" y="438563"/>
                          <a:pt x="263323" y="433621"/>
                          <a:pt x="281357" y="427649"/>
                        </a:cubicBezTo>
                        <a:cubicBezTo>
                          <a:pt x="296960" y="422374"/>
                          <a:pt x="312103" y="415829"/>
                          <a:pt x="326634" y="408079"/>
                        </a:cubicBezTo>
                        <a:cubicBezTo>
                          <a:pt x="339643" y="401148"/>
                          <a:pt x="351963" y="392993"/>
                          <a:pt x="363425" y="383724"/>
                        </a:cubicBezTo>
                        <a:cubicBezTo>
                          <a:pt x="372173" y="376544"/>
                          <a:pt x="380335" y="368680"/>
                          <a:pt x="387834" y="360205"/>
                        </a:cubicBezTo>
                        <a:cubicBezTo>
                          <a:pt x="396875" y="350126"/>
                          <a:pt x="404875" y="339159"/>
                          <a:pt x="411708" y="327470"/>
                        </a:cubicBezTo>
                        <a:cubicBezTo>
                          <a:pt x="415925" y="320212"/>
                          <a:pt x="420195" y="312971"/>
                          <a:pt x="423681" y="305321"/>
                        </a:cubicBezTo>
                        <a:cubicBezTo>
                          <a:pt x="430088" y="291460"/>
                          <a:pt x="435585" y="277198"/>
                          <a:pt x="440138" y="262624"/>
                        </a:cubicBezTo>
                        <a:cubicBezTo>
                          <a:pt x="444158" y="249530"/>
                          <a:pt x="447699" y="236329"/>
                          <a:pt x="450527" y="222915"/>
                        </a:cubicBezTo>
                        <a:cubicBezTo>
                          <a:pt x="452129" y="215390"/>
                          <a:pt x="453801" y="207882"/>
                          <a:pt x="455082" y="200286"/>
                        </a:cubicBezTo>
                        <a:cubicBezTo>
                          <a:pt x="456363" y="192689"/>
                          <a:pt x="457448" y="185110"/>
                          <a:pt x="458640" y="177514"/>
                        </a:cubicBezTo>
                        <a:cubicBezTo>
                          <a:pt x="459191" y="173956"/>
                          <a:pt x="459743" y="170398"/>
                          <a:pt x="460419" y="166840"/>
                        </a:cubicBezTo>
                        <a:cubicBezTo>
                          <a:pt x="460917" y="163975"/>
                          <a:pt x="460881" y="161058"/>
                          <a:pt x="461415" y="158176"/>
                        </a:cubicBezTo>
                        <a:cubicBezTo>
                          <a:pt x="462234" y="153817"/>
                          <a:pt x="462340" y="149280"/>
                          <a:pt x="462803" y="144922"/>
                        </a:cubicBezTo>
                        <a:cubicBezTo>
                          <a:pt x="463319" y="139994"/>
                          <a:pt x="463870" y="135083"/>
                          <a:pt x="464422" y="130155"/>
                        </a:cubicBezTo>
                        <a:cubicBezTo>
                          <a:pt x="464562" y="129662"/>
                          <a:pt x="464651" y="129155"/>
                          <a:pt x="464689" y="128643"/>
                        </a:cubicBezTo>
                        <a:cubicBezTo>
                          <a:pt x="464368" y="122630"/>
                          <a:pt x="466005" y="116741"/>
                          <a:pt x="465881" y="110728"/>
                        </a:cubicBezTo>
                        <a:cubicBezTo>
                          <a:pt x="465758" y="108500"/>
                          <a:pt x="465987" y="106267"/>
                          <a:pt x="466557" y="104110"/>
                        </a:cubicBezTo>
                        <a:cubicBezTo>
                          <a:pt x="466720" y="103617"/>
                          <a:pt x="466799" y="103100"/>
                          <a:pt x="466788" y="102580"/>
                        </a:cubicBezTo>
                        <a:cubicBezTo>
                          <a:pt x="466397" y="95197"/>
                          <a:pt x="467998" y="87921"/>
                          <a:pt x="467944" y="80538"/>
                        </a:cubicBezTo>
                        <a:cubicBezTo>
                          <a:pt x="467823" y="76775"/>
                          <a:pt x="468069" y="73010"/>
                          <a:pt x="468674" y="69294"/>
                        </a:cubicBezTo>
                        <a:cubicBezTo>
                          <a:pt x="468983" y="66566"/>
                          <a:pt x="469078" y="63818"/>
                          <a:pt x="468958" y="61075"/>
                        </a:cubicBezTo>
                        <a:cubicBezTo>
                          <a:pt x="469101" y="55738"/>
                          <a:pt x="468585" y="50401"/>
                          <a:pt x="469795" y="45188"/>
                        </a:cubicBezTo>
                        <a:cubicBezTo>
                          <a:pt x="469988" y="43833"/>
                          <a:pt x="470029" y="42460"/>
                          <a:pt x="469919" y="41096"/>
                        </a:cubicBezTo>
                        <a:cubicBezTo>
                          <a:pt x="469919" y="30795"/>
                          <a:pt x="470079" y="20512"/>
                          <a:pt x="470026" y="10230"/>
                        </a:cubicBezTo>
                        <a:cubicBezTo>
                          <a:pt x="470088" y="7168"/>
                          <a:pt x="470741" y="4148"/>
                          <a:pt x="471947" y="1334"/>
                        </a:cubicBezTo>
                        <a:lnTo>
                          <a:pt x="471947" y="5462"/>
                        </a:lnTo>
                        <a:cubicBezTo>
                          <a:pt x="471947" y="13183"/>
                          <a:pt x="471947" y="20886"/>
                          <a:pt x="472054" y="28589"/>
                        </a:cubicBezTo>
                        <a:cubicBezTo>
                          <a:pt x="471995" y="32700"/>
                          <a:pt x="472239" y="36808"/>
                          <a:pt x="472783" y="40883"/>
                        </a:cubicBezTo>
                        <a:cubicBezTo>
                          <a:pt x="473128" y="44465"/>
                          <a:pt x="473223" y="48068"/>
                          <a:pt x="473068" y="51664"/>
                        </a:cubicBezTo>
                        <a:cubicBezTo>
                          <a:pt x="473193" y="57143"/>
                          <a:pt x="472819" y="62605"/>
                          <a:pt x="473904" y="68067"/>
                        </a:cubicBezTo>
                        <a:cubicBezTo>
                          <a:pt x="474171" y="70429"/>
                          <a:pt x="474237" y="72809"/>
                          <a:pt x="474100" y="75183"/>
                        </a:cubicBezTo>
                        <a:cubicBezTo>
                          <a:pt x="473904" y="79121"/>
                          <a:pt x="474173" y="83068"/>
                          <a:pt x="474900" y="86942"/>
                        </a:cubicBezTo>
                        <a:cubicBezTo>
                          <a:pt x="475098" y="88117"/>
                          <a:pt x="475164" y="89311"/>
                          <a:pt x="475096" y="90500"/>
                        </a:cubicBezTo>
                        <a:cubicBezTo>
                          <a:pt x="474922" y="94955"/>
                          <a:pt x="475219" y="99416"/>
                          <a:pt x="475986" y="103808"/>
                        </a:cubicBezTo>
                        <a:cubicBezTo>
                          <a:pt x="476210" y="105333"/>
                          <a:pt x="476263" y="106878"/>
                          <a:pt x="476146" y="108415"/>
                        </a:cubicBezTo>
                        <a:cubicBezTo>
                          <a:pt x="476012" y="110988"/>
                          <a:pt x="476263" y="113567"/>
                          <a:pt x="476893" y="116065"/>
                        </a:cubicBezTo>
                        <a:cubicBezTo>
                          <a:pt x="477041" y="116561"/>
                          <a:pt x="477101" y="117079"/>
                          <a:pt x="477071" y="117595"/>
                        </a:cubicBezTo>
                        <a:cubicBezTo>
                          <a:pt x="476715" y="123271"/>
                          <a:pt x="478085" y="128821"/>
                          <a:pt x="478316" y="134479"/>
                        </a:cubicBezTo>
                        <a:cubicBezTo>
                          <a:pt x="478530" y="139407"/>
                          <a:pt x="479455" y="144299"/>
                          <a:pt x="480095" y="149227"/>
                        </a:cubicBezTo>
                        <a:cubicBezTo>
                          <a:pt x="480487" y="152607"/>
                          <a:pt x="480771" y="156023"/>
                          <a:pt x="481163" y="159421"/>
                        </a:cubicBezTo>
                        <a:cubicBezTo>
                          <a:pt x="483600" y="180129"/>
                          <a:pt x="487123" y="200659"/>
                          <a:pt x="491339" y="221083"/>
                        </a:cubicBezTo>
                        <a:cubicBezTo>
                          <a:pt x="495486" y="241209"/>
                          <a:pt x="501124" y="260999"/>
                          <a:pt x="508204" y="280290"/>
                        </a:cubicBezTo>
                        <a:cubicBezTo>
                          <a:pt x="515675" y="301299"/>
                          <a:pt x="525842" y="321247"/>
                          <a:pt x="538448" y="339639"/>
                        </a:cubicBezTo>
                        <a:cubicBezTo>
                          <a:pt x="542878" y="345955"/>
                          <a:pt x="547521" y="352092"/>
                          <a:pt x="552556" y="357928"/>
                        </a:cubicBezTo>
                        <a:cubicBezTo>
                          <a:pt x="557146" y="363265"/>
                          <a:pt x="562092" y="368246"/>
                          <a:pt x="567073" y="373210"/>
                        </a:cubicBezTo>
                        <a:cubicBezTo>
                          <a:pt x="573448" y="379424"/>
                          <a:pt x="580293" y="385133"/>
                          <a:pt x="587550" y="390289"/>
                        </a:cubicBezTo>
                        <a:cubicBezTo>
                          <a:pt x="594471" y="395341"/>
                          <a:pt x="601694" y="399949"/>
                          <a:pt x="609077" y="404325"/>
                        </a:cubicBezTo>
                        <a:cubicBezTo>
                          <a:pt x="620349" y="410876"/>
                          <a:pt x="632106" y="416549"/>
                          <a:pt x="644249" y="421297"/>
                        </a:cubicBezTo>
                        <a:cubicBezTo>
                          <a:pt x="660441" y="427810"/>
                          <a:pt x="677090" y="433128"/>
                          <a:pt x="694062" y="437202"/>
                        </a:cubicBezTo>
                        <a:cubicBezTo>
                          <a:pt x="704363" y="439657"/>
                          <a:pt x="714681" y="442148"/>
                          <a:pt x="725106" y="444087"/>
                        </a:cubicBezTo>
                        <a:cubicBezTo>
                          <a:pt x="732312" y="445439"/>
                          <a:pt x="739517" y="446898"/>
                          <a:pt x="746846" y="447645"/>
                        </a:cubicBezTo>
                        <a:cubicBezTo>
                          <a:pt x="755155" y="448570"/>
                          <a:pt x="763392" y="450171"/>
                          <a:pt x="771664" y="451328"/>
                        </a:cubicBezTo>
                        <a:cubicBezTo>
                          <a:pt x="776076" y="451933"/>
                          <a:pt x="780560" y="452164"/>
                          <a:pt x="784936" y="452644"/>
                        </a:cubicBezTo>
                        <a:cubicBezTo>
                          <a:pt x="790024" y="453178"/>
                          <a:pt x="795112" y="453836"/>
                          <a:pt x="800200" y="454423"/>
                        </a:cubicBezTo>
                        <a:cubicBezTo>
                          <a:pt x="801552" y="454566"/>
                          <a:pt x="802922" y="454655"/>
                          <a:pt x="804292" y="454672"/>
                        </a:cubicBezTo>
                        <a:cubicBezTo>
                          <a:pt x="806689" y="454575"/>
                          <a:pt x="809085" y="454827"/>
                          <a:pt x="811408" y="455420"/>
                        </a:cubicBezTo>
                        <a:cubicBezTo>
                          <a:pt x="811734" y="455535"/>
                          <a:pt x="812077" y="455589"/>
                          <a:pt x="812422" y="455580"/>
                        </a:cubicBezTo>
                        <a:cubicBezTo>
                          <a:pt x="818453" y="455242"/>
                          <a:pt x="824342" y="456683"/>
                          <a:pt x="830337" y="456754"/>
                        </a:cubicBezTo>
                        <a:cubicBezTo>
                          <a:pt x="833424" y="456581"/>
                          <a:pt x="836520" y="456838"/>
                          <a:pt x="839535" y="457519"/>
                        </a:cubicBezTo>
                        <a:cubicBezTo>
                          <a:pt x="840031" y="457667"/>
                          <a:pt x="840549" y="457727"/>
                          <a:pt x="841065" y="457697"/>
                        </a:cubicBezTo>
                        <a:cubicBezTo>
                          <a:pt x="851010" y="457305"/>
                          <a:pt x="860866" y="459280"/>
                          <a:pt x="870829" y="458871"/>
                        </a:cubicBezTo>
                        <a:cubicBezTo>
                          <a:pt x="873739" y="458656"/>
                          <a:pt x="876666" y="458876"/>
                          <a:pt x="879510" y="459529"/>
                        </a:cubicBezTo>
                        <a:cubicBezTo>
                          <a:pt x="880859" y="459773"/>
                          <a:pt x="882232" y="459857"/>
                          <a:pt x="883602" y="459778"/>
                        </a:cubicBezTo>
                        <a:cubicBezTo>
                          <a:pt x="889082" y="459778"/>
                          <a:pt x="894579" y="459778"/>
                          <a:pt x="900059" y="459885"/>
                        </a:cubicBezTo>
                        <a:cubicBezTo>
                          <a:pt x="904513" y="459778"/>
                          <a:pt x="908970" y="460029"/>
                          <a:pt x="913384" y="460632"/>
                        </a:cubicBezTo>
                        <a:cubicBezTo>
                          <a:pt x="916621" y="460979"/>
                          <a:pt x="919883" y="461052"/>
                          <a:pt x="923133" y="460846"/>
                        </a:cubicBezTo>
                        <a:cubicBezTo>
                          <a:pt x="928970" y="460760"/>
                          <a:pt x="934807" y="460986"/>
                          <a:pt x="940621" y="461522"/>
                        </a:cubicBezTo>
                        <a:cubicBezTo>
                          <a:pt x="939589" y="461629"/>
                          <a:pt x="938575" y="461789"/>
                          <a:pt x="937561" y="461806"/>
                        </a:cubicBezTo>
                        <a:lnTo>
                          <a:pt x="906694" y="461949"/>
                        </a:lnTo>
                        <a:cubicBezTo>
                          <a:pt x="904636" y="461913"/>
                          <a:pt x="902578" y="462093"/>
                          <a:pt x="900557" y="462482"/>
                        </a:cubicBezTo>
                        <a:cubicBezTo>
                          <a:pt x="899043" y="462762"/>
                          <a:pt x="897506" y="462881"/>
                          <a:pt x="895967" y="462838"/>
                        </a:cubicBezTo>
                        <a:cubicBezTo>
                          <a:pt x="890985" y="462838"/>
                          <a:pt x="886022" y="462838"/>
                          <a:pt x="881040" y="462945"/>
                        </a:cubicBezTo>
                        <a:cubicBezTo>
                          <a:pt x="877618" y="462927"/>
                          <a:pt x="874200" y="463160"/>
                          <a:pt x="870811" y="463639"/>
                        </a:cubicBezTo>
                        <a:cubicBezTo>
                          <a:pt x="867400" y="463968"/>
                          <a:pt x="863970" y="464076"/>
                          <a:pt x="860546" y="463959"/>
                        </a:cubicBezTo>
                        <a:cubicBezTo>
                          <a:pt x="857119" y="463838"/>
                          <a:pt x="853691" y="464082"/>
                          <a:pt x="850316" y="464688"/>
                        </a:cubicBezTo>
                        <a:cubicBezTo>
                          <a:pt x="848450" y="464966"/>
                          <a:pt x="846561" y="465055"/>
                          <a:pt x="844677" y="464955"/>
                        </a:cubicBezTo>
                        <a:cubicBezTo>
                          <a:pt x="840565" y="464795"/>
                          <a:pt x="836450" y="465082"/>
                          <a:pt x="832401" y="465809"/>
                        </a:cubicBezTo>
                        <a:cubicBezTo>
                          <a:pt x="830876" y="466035"/>
                          <a:pt x="829332" y="466101"/>
                          <a:pt x="827793" y="466005"/>
                        </a:cubicBezTo>
                        <a:cubicBezTo>
                          <a:pt x="824707" y="465829"/>
                          <a:pt x="821609" y="466092"/>
                          <a:pt x="818596" y="466788"/>
                        </a:cubicBezTo>
                        <a:cubicBezTo>
                          <a:pt x="818101" y="466944"/>
                          <a:pt x="817582" y="467005"/>
                          <a:pt x="817066" y="466966"/>
                        </a:cubicBezTo>
                        <a:cubicBezTo>
                          <a:pt x="811391" y="466539"/>
                          <a:pt x="805787" y="467695"/>
                          <a:pt x="800200" y="468264"/>
                        </a:cubicBezTo>
                        <a:cubicBezTo>
                          <a:pt x="795290" y="468762"/>
                          <a:pt x="790327" y="469065"/>
                          <a:pt x="785416" y="469777"/>
                        </a:cubicBezTo>
                        <a:cubicBezTo>
                          <a:pt x="781378" y="470364"/>
                          <a:pt x="777286" y="470862"/>
                          <a:pt x="773194" y="471182"/>
                        </a:cubicBezTo>
                        <a:cubicBezTo>
                          <a:pt x="769458" y="471484"/>
                          <a:pt x="765722" y="471965"/>
                          <a:pt x="762004" y="472481"/>
                        </a:cubicBezTo>
                        <a:cubicBezTo>
                          <a:pt x="758624" y="472943"/>
                          <a:pt x="755279" y="473762"/>
                          <a:pt x="751881" y="474117"/>
                        </a:cubicBezTo>
                        <a:cubicBezTo>
                          <a:pt x="742541" y="475149"/>
                          <a:pt x="733308" y="476928"/>
                          <a:pt x="724075" y="478654"/>
                        </a:cubicBezTo>
                        <a:cubicBezTo>
                          <a:pt x="712315" y="480860"/>
                          <a:pt x="700609" y="483493"/>
                          <a:pt x="689063" y="486606"/>
                        </a:cubicBezTo>
                        <a:cubicBezTo>
                          <a:pt x="671320" y="491214"/>
                          <a:pt x="653939" y="497119"/>
                          <a:pt x="637061" y="504272"/>
                        </a:cubicBezTo>
                        <a:cubicBezTo>
                          <a:pt x="621276" y="510972"/>
                          <a:pt x="606203" y="519240"/>
                          <a:pt x="592069" y="528948"/>
                        </a:cubicBezTo>
                        <a:cubicBezTo>
                          <a:pt x="583147" y="535061"/>
                          <a:pt x="574784" y="541947"/>
                          <a:pt x="567073" y="549531"/>
                        </a:cubicBezTo>
                        <a:cubicBezTo>
                          <a:pt x="564778" y="551844"/>
                          <a:pt x="562483" y="554157"/>
                          <a:pt x="560153" y="556434"/>
                        </a:cubicBezTo>
                        <a:cubicBezTo>
                          <a:pt x="553214" y="563307"/>
                          <a:pt x="546908" y="570791"/>
                          <a:pt x="541312" y="578797"/>
                        </a:cubicBezTo>
                        <a:cubicBezTo>
                          <a:pt x="533346" y="589752"/>
                          <a:pt x="526335" y="601369"/>
                          <a:pt x="520355" y="613524"/>
                        </a:cubicBezTo>
                        <a:cubicBezTo>
                          <a:pt x="515516" y="623558"/>
                          <a:pt x="511181" y="633805"/>
                          <a:pt x="507350" y="644266"/>
                        </a:cubicBezTo>
                        <a:cubicBezTo>
                          <a:pt x="501720" y="659893"/>
                          <a:pt x="497032" y="675844"/>
                          <a:pt x="493314" y="692034"/>
                        </a:cubicBezTo>
                        <a:cubicBezTo>
                          <a:pt x="491143" y="701356"/>
                          <a:pt x="489275" y="710749"/>
                          <a:pt x="487514" y="720143"/>
                        </a:cubicBezTo>
                        <a:cubicBezTo>
                          <a:pt x="485753" y="729536"/>
                          <a:pt x="484383" y="738663"/>
                          <a:pt x="483137" y="747985"/>
                        </a:cubicBezTo>
                        <a:cubicBezTo>
                          <a:pt x="482088" y="755937"/>
                          <a:pt x="481163" y="763996"/>
                          <a:pt x="479971" y="771860"/>
                        </a:cubicBezTo>
                        <a:cubicBezTo>
                          <a:pt x="479259" y="776592"/>
                          <a:pt x="479811" y="781467"/>
                          <a:pt x="478281" y="786092"/>
                        </a:cubicBezTo>
                        <a:cubicBezTo>
                          <a:pt x="478241" y="791568"/>
                          <a:pt x="477788" y="797033"/>
                          <a:pt x="476929" y="802442"/>
                        </a:cubicBezTo>
                        <a:cubicBezTo>
                          <a:pt x="476253" y="809077"/>
                          <a:pt x="476733" y="815802"/>
                          <a:pt x="475310" y="822367"/>
                        </a:cubicBezTo>
                        <a:cubicBezTo>
                          <a:pt x="475233" y="822700"/>
                          <a:pt x="475192" y="823039"/>
                          <a:pt x="475185" y="823381"/>
                        </a:cubicBezTo>
                        <a:cubicBezTo>
                          <a:pt x="475452" y="830497"/>
                          <a:pt x="474349" y="837400"/>
                          <a:pt x="474064" y="844392"/>
                        </a:cubicBezTo>
                        <a:cubicBezTo>
                          <a:pt x="474128" y="849362"/>
                          <a:pt x="473856" y="854331"/>
                          <a:pt x="473246" y="859264"/>
                        </a:cubicBezTo>
                        <a:cubicBezTo>
                          <a:pt x="472927" y="862504"/>
                          <a:pt x="472851" y="865763"/>
                          <a:pt x="473015" y="869014"/>
                        </a:cubicBezTo>
                        <a:cubicBezTo>
                          <a:pt x="472872" y="874351"/>
                          <a:pt x="473370" y="879688"/>
                          <a:pt x="472178" y="884883"/>
                        </a:cubicBezTo>
                        <a:cubicBezTo>
                          <a:pt x="471988" y="886244"/>
                          <a:pt x="471940" y="887621"/>
                          <a:pt x="472036" y="888992"/>
                        </a:cubicBezTo>
                        <a:cubicBezTo>
                          <a:pt x="472036" y="898089"/>
                          <a:pt x="471995" y="907180"/>
                          <a:pt x="471912" y="916265"/>
                        </a:cubicBezTo>
                        <a:cubicBezTo>
                          <a:pt x="471947" y="917955"/>
                          <a:pt x="471965" y="919663"/>
                          <a:pt x="471965" y="92137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>
                    <a:noAutofit/>
                  </a:bodyPr>
                  <a:lstStyle/>
                  <a:p>
                    <a:endParaRPr lang="zh-CN" altLang="en-US"/>
                  </a:p>
                </p:txBody>
              </p:sp>
            </p:grpSp>
          </p:grpSp>
        </p:grpSp>
      </p:grpSp>
      <p:grpSp>
        <p:nvGrpSpPr>
          <p:cNvPr id="31" name="组合 30"/>
          <p:cNvGrpSpPr/>
          <p:nvPr/>
        </p:nvGrpSpPr>
        <p:grpSpPr>
          <a:xfrm>
            <a:off x="860363" y="4065008"/>
            <a:ext cx="2929442" cy="1020754"/>
            <a:chOff x="1400821" y="5481996"/>
            <a:chExt cx="868669" cy="260857"/>
          </a:xfrm>
        </p:grpSpPr>
        <p:sp>
          <p:nvSpPr>
            <p:cNvPr id="33" name="文本框 32"/>
            <p:cNvSpPr txBox="1"/>
            <p:nvPr/>
          </p:nvSpPr>
          <p:spPr>
            <a:xfrm>
              <a:off x="1400821" y="5481996"/>
              <a:ext cx="592444" cy="26085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>
              <a:defPPr>
                <a:defRPr lang="zh-CN"/>
              </a:defPPr>
              <a:lvl1pPr algn="just">
                <a:lnSpc>
                  <a:spcPct val="120000"/>
                </a:lnSpc>
                <a:defRPr sz="2400">
                  <a:solidFill>
                    <a:schemeClr val="bg1"/>
                  </a:solidFill>
                  <a:latin typeface="+mj-ea"/>
                  <a:ea typeface="+mj-ea"/>
                </a:defRPr>
              </a:lvl1pPr>
            </a:lstStyle>
            <a:p>
              <a:pPr algn="r"/>
              <a:r>
                <a:rPr lang="en-US" altLang="zh-CN" sz="6600" dirty="0"/>
                <a:t>100</a:t>
              </a:r>
              <a:endParaRPr lang="zh-CN" altLang="en-US" sz="6600" dirty="0"/>
            </a:p>
          </p:txBody>
        </p:sp>
        <p:sp>
          <p:nvSpPr>
            <p:cNvPr id="34" name="文本框 33"/>
            <p:cNvSpPr txBox="1"/>
            <p:nvPr/>
          </p:nvSpPr>
          <p:spPr>
            <a:xfrm>
              <a:off x="2032477" y="5641995"/>
              <a:ext cx="237013" cy="9126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just"/>
              <a:r>
                <a:rPr lang="zh-CN" altLang="en-US" sz="2400" dirty="0">
                  <a:solidFill>
                    <a:schemeClr val="bg1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万</a:t>
              </a:r>
            </a:p>
          </p:txBody>
        </p:sp>
      </p:grpSp>
      <p:sp>
        <p:nvSpPr>
          <p:cNvPr id="36" name="图形 136"/>
          <p:cNvSpPr/>
          <p:nvPr/>
        </p:nvSpPr>
        <p:spPr>
          <a:xfrm>
            <a:off x="3420328" y="5142095"/>
            <a:ext cx="795829" cy="779279"/>
          </a:xfrm>
          <a:custGeom>
            <a:avLst/>
            <a:gdLst>
              <a:gd name="connsiteX0" fmla="*/ 471965 w 941119"/>
              <a:gd name="connsiteY0" fmla="*/ 921371 h 921549"/>
              <a:gd name="connsiteX1" fmla="*/ 470026 w 941119"/>
              <a:gd name="connsiteY1" fmla="*/ 907245 h 921549"/>
              <a:gd name="connsiteX2" fmla="*/ 470026 w 941119"/>
              <a:gd name="connsiteY2" fmla="*/ 886680 h 921549"/>
              <a:gd name="connsiteX3" fmla="*/ 469296 w 941119"/>
              <a:gd name="connsiteY3" fmla="*/ 873871 h 921549"/>
              <a:gd name="connsiteX4" fmla="*/ 469012 w 941119"/>
              <a:gd name="connsiteY4" fmla="*/ 862574 h 921549"/>
              <a:gd name="connsiteX5" fmla="*/ 468211 w 941119"/>
              <a:gd name="connsiteY5" fmla="*/ 849266 h 921549"/>
              <a:gd name="connsiteX6" fmla="*/ 468016 w 941119"/>
              <a:gd name="connsiteY6" fmla="*/ 845157 h 921549"/>
              <a:gd name="connsiteX7" fmla="*/ 467144 w 941119"/>
              <a:gd name="connsiteY7" fmla="*/ 830301 h 921549"/>
              <a:gd name="connsiteX8" fmla="*/ 466966 w 941119"/>
              <a:gd name="connsiteY8" fmla="*/ 824662 h 921549"/>
              <a:gd name="connsiteX9" fmla="*/ 466201 w 941119"/>
              <a:gd name="connsiteY9" fmla="*/ 815980 h 921549"/>
              <a:gd name="connsiteX10" fmla="*/ 466041 w 941119"/>
              <a:gd name="connsiteY10" fmla="*/ 814468 h 921549"/>
              <a:gd name="connsiteX11" fmla="*/ 464813 w 941119"/>
              <a:gd name="connsiteY11" fmla="*/ 796037 h 921549"/>
              <a:gd name="connsiteX12" fmla="*/ 463176 w 941119"/>
              <a:gd name="connsiteY12" fmla="*/ 781271 h 921549"/>
              <a:gd name="connsiteX13" fmla="*/ 462892 w 941119"/>
              <a:gd name="connsiteY13" fmla="*/ 778727 h 921549"/>
              <a:gd name="connsiteX14" fmla="*/ 461113 w 941119"/>
              <a:gd name="connsiteY14" fmla="*/ 762431 h 921549"/>
              <a:gd name="connsiteX15" fmla="*/ 459992 w 941119"/>
              <a:gd name="connsiteY15" fmla="*/ 753286 h 921549"/>
              <a:gd name="connsiteX16" fmla="*/ 454904 w 941119"/>
              <a:gd name="connsiteY16" fmla="*/ 720890 h 921549"/>
              <a:gd name="connsiteX17" fmla="*/ 445137 w 941119"/>
              <a:gd name="connsiteY17" fmla="*/ 676307 h 921549"/>
              <a:gd name="connsiteX18" fmla="*/ 427524 w 941119"/>
              <a:gd name="connsiteY18" fmla="*/ 625888 h 921549"/>
              <a:gd name="connsiteX19" fmla="*/ 401924 w 941119"/>
              <a:gd name="connsiteY19" fmla="*/ 580256 h 921549"/>
              <a:gd name="connsiteX20" fmla="*/ 385378 w 941119"/>
              <a:gd name="connsiteY20" fmla="*/ 559992 h 921549"/>
              <a:gd name="connsiteX21" fmla="*/ 382372 w 941119"/>
              <a:gd name="connsiteY21" fmla="*/ 556434 h 921549"/>
              <a:gd name="connsiteX22" fmla="*/ 376554 w 941119"/>
              <a:gd name="connsiteY22" fmla="*/ 550635 h 921549"/>
              <a:gd name="connsiteX23" fmla="*/ 374170 w 941119"/>
              <a:gd name="connsiteY23" fmla="*/ 548695 h 921549"/>
              <a:gd name="connsiteX24" fmla="*/ 359404 w 941119"/>
              <a:gd name="connsiteY24" fmla="*/ 535940 h 921549"/>
              <a:gd name="connsiteX25" fmla="*/ 336526 w 941119"/>
              <a:gd name="connsiteY25" fmla="*/ 520302 h 921549"/>
              <a:gd name="connsiteX26" fmla="*/ 281909 w 941119"/>
              <a:gd name="connsiteY26" fmla="*/ 495395 h 921549"/>
              <a:gd name="connsiteX27" fmla="*/ 237966 w 941119"/>
              <a:gd name="connsiteY27" fmla="*/ 482942 h 921549"/>
              <a:gd name="connsiteX28" fmla="*/ 203239 w 941119"/>
              <a:gd name="connsiteY28" fmla="*/ 476199 h 921549"/>
              <a:gd name="connsiteX29" fmla="*/ 171839 w 941119"/>
              <a:gd name="connsiteY29" fmla="*/ 471449 h 921549"/>
              <a:gd name="connsiteX30" fmla="*/ 158585 w 941119"/>
              <a:gd name="connsiteY30" fmla="*/ 470043 h 921549"/>
              <a:gd name="connsiteX31" fmla="*/ 145349 w 941119"/>
              <a:gd name="connsiteY31" fmla="*/ 468496 h 921549"/>
              <a:gd name="connsiteX32" fmla="*/ 142306 w 941119"/>
              <a:gd name="connsiteY32" fmla="*/ 468140 h 921549"/>
              <a:gd name="connsiteX33" fmla="*/ 132611 w 941119"/>
              <a:gd name="connsiteY33" fmla="*/ 467339 h 921549"/>
              <a:gd name="connsiteX34" fmla="*/ 114180 w 941119"/>
              <a:gd name="connsiteY34" fmla="*/ 466023 h 921549"/>
              <a:gd name="connsiteX35" fmla="*/ 107063 w 941119"/>
              <a:gd name="connsiteY35" fmla="*/ 465364 h 921549"/>
              <a:gd name="connsiteX36" fmla="*/ 105533 w 941119"/>
              <a:gd name="connsiteY36" fmla="*/ 465133 h 921549"/>
              <a:gd name="connsiteX37" fmla="*/ 82975 w 941119"/>
              <a:gd name="connsiteY37" fmla="*/ 463977 h 921549"/>
              <a:gd name="connsiteX38" fmla="*/ 67604 w 941119"/>
              <a:gd name="connsiteY38" fmla="*/ 463176 h 921549"/>
              <a:gd name="connsiteX39" fmla="*/ 58887 w 941119"/>
              <a:gd name="connsiteY39" fmla="*/ 462963 h 921549"/>
              <a:gd name="connsiteX40" fmla="*/ 38374 w 941119"/>
              <a:gd name="connsiteY40" fmla="*/ 462073 h 921549"/>
              <a:gd name="connsiteX41" fmla="*/ 34265 w 941119"/>
              <a:gd name="connsiteY41" fmla="*/ 461984 h 921549"/>
              <a:gd name="connsiteX42" fmla="*/ 4892 w 941119"/>
              <a:gd name="connsiteY42" fmla="*/ 461931 h 921549"/>
              <a:gd name="connsiteX43" fmla="*/ 1334 w 941119"/>
              <a:gd name="connsiteY43" fmla="*/ 461344 h 921549"/>
              <a:gd name="connsiteX44" fmla="*/ 4394 w 941119"/>
              <a:gd name="connsiteY44" fmla="*/ 461077 h 921549"/>
              <a:gd name="connsiteX45" fmla="*/ 22416 w 941119"/>
              <a:gd name="connsiteY45" fmla="*/ 460952 h 921549"/>
              <a:gd name="connsiteX46" fmla="*/ 33090 w 941119"/>
              <a:gd name="connsiteY46" fmla="*/ 460205 h 921549"/>
              <a:gd name="connsiteX47" fmla="*/ 37200 w 941119"/>
              <a:gd name="connsiteY47" fmla="*/ 460027 h 921549"/>
              <a:gd name="connsiteX48" fmla="*/ 54688 w 941119"/>
              <a:gd name="connsiteY48" fmla="*/ 460027 h 921549"/>
              <a:gd name="connsiteX49" fmla="*/ 64918 w 941119"/>
              <a:gd name="connsiteY49" fmla="*/ 459334 h 921549"/>
              <a:gd name="connsiteX50" fmla="*/ 74151 w 941119"/>
              <a:gd name="connsiteY50" fmla="*/ 459031 h 921549"/>
              <a:gd name="connsiteX51" fmla="*/ 87992 w 941119"/>
              <a:gd name="connsiteY51" fmla="*/ 458195 h 921549"/>
              <a:gd name="connsiteX52" fmla="*/ 93116 w 941119"/>
              <a:gd name="connsiteY52" fmla="*/ 457999 h 921549"/>
              <a:gd name="connsiteX53" fmla="*/ 105391 w 941119"/>
              <a:gd name="connsiteY53" fmla="*/ 457163 h 921549"/>
              <a:gd name="connsiteX54" fmla="*/ 109501 w 941119"/>
              <a:gd name="connsiteY54" fmla="*/ 456985 h 921549"/>
              <a:gd name="connsiteX55" fmla="*/ 120744 w 941119"/>
              <a:gd name="connsiteY55" fmla="*/ 456131 h 921549"/>
              <a:gd name="connsiteX56" fmla="*/ 124302 w 941119"/>
              <a:gd name="connsiteY56" fmla="*/ 455953 h 921549"/>
              <a:gd name="connsiteX57" fmla="*/ 132468 w 941119"/>
              <a:gd name="connsiteY57" fmla="*/ 455171 h 921549"/>
              <a:gd name="connsiteX58" fmla="*/ 133998 w 941119"/>
              <a:gd name="connsiteY58" fmla="*/ 454993 h 921549"/>
              <a:gd name="connsiteX59" fmla="*/ 149850 w 941119"/>
              <a:gd name="connsiteY59" fmla="*/ 453747 h 921549"/>
              <a:gd name="connsiteX60" fmla="*/ 163050 w 941119"/>
              <a:gd name="connsiteY60" fmla="*/ 452128 h 921549"/>
              <a:gd name="connsiteX61" fmla="*/ 174774 w 941119"/>
              <a:gd name="connsiteY61" fmla="*/ 450794 h 921549"/>
              <a:gd name="connsiteX62" fmla="*/ 193543 w 941119"/>
              <a:gd name="connsiteY62" fmla="*/ 448125 h 921549"/>
              <a:gd name="connsiteX63" fmla="*/ 214251 w 941119"/>
              <a:gd name="connsiteY63" fmla="*/ 444656 h 921549"/>
              <a:gd name="connsiteX64" fmla="*/ 226367 w 941119"/>
              <a:gd name="connsiteY64" fmla="*/ 442450 h 921549"/>
              <a:gd name="connsiteX65" fmla="*/ 281357 w 941119"/>
              <a:gd name="connsiteY65" fmla="*/ 427649 h 921549"/>
              <a:gd name="connsiteX66" fmla="*/ 326634 w 941119"/>
              <a:gd name="connsiteY66" fmla="*/ 408079 h 921549"/>
              <a:gd name="connsiteX67" fmla="*/ 363425 w 941119"/>
              <a:gd name="connsiteY67" fmla="*/ 383724 h 921549"/>
              <a:gd name="connsiteX68" fmla="*/ 387834 w 941119"/>
              <a:gd name="connsiteY68" fmla="*/ 360205 h 921549"/>
              <a:gd name="connsiteX69" fmla="*/ 411708 w 941119"/>
              <a:gd name="connsiteY69" fmla="*/ 327470 h 921549"/>
              <a:gd name="connsiteX70" fmla="*/ 423681 w 941119"/>
              <a:gd name="connsiteY70" fmla="*/ 305321 h 921549"/>
              <a:gd name="connsiteX71" fmla="*/ 440138 w 941119"/>
              <a:gd name="connsiteY71" fmla="*/ 262624 h 921549"/>
              <a:gd name="connsiteX72" fmla="*/ 450527 w 941119"/>
              <a:gd name="connsiteY72" fmla="*/ 222915 h 921549"/>
              <a:gd name="connsiteX73" fmla="*/ 455082 w 941119"/>
              <a:gd name="connsiteY73" fmla="*/ 200286 h 921549"/>
              <a:gd name="connsiteX74" fmla="*/ 458640 w 941119"/>
              <a:gd name="connsiteY74" fmla="*/ 177514 h 921549"/>
              <a:gd name="connsiteX75" fmla="*/ 460419 w 941119"/>
              <a:gd name="connsiteY75" fmla="*/ 166840 h 921549"/>
              <a:gd name="connsiteX76" fmla="*/ 461415 w 941119"/>
              <a:gd name="connsiteY76" fmla="*/ 158176 h 921549"/>
              <a:gd name="connsiteX77" fmla="*/ 462803 w 941119"/>
              <a:gd name="connsiteY77" fmla="*/ 144922 h 921549"/>
              <a:gd name="connsiteX78" fmla="*/ 464422 w 941119"/>
              <a:gd name="connsiteY78" fmla="*/ 130155 h 921549"/>
              <a:gd name="connsiteX79" fmla="*/ 464689 w 941119"/>
              <a:gd name="connsiteY79" fmla="*/ 128643 h 921549"/>
              <a:gd name="connsiteX80" fmla="*/ 465881 w 941119"/>
              <a:gd name="connsiteY80" fmla="*/ 110728 h 921549"/>
              <a:gd name="connsiteX81" fmla="*/ 466557 w 941119"/>
              <a:gd name="connsiteY81" fmla="*/ 104110 h 921549"/>
              <a:gd name="connsiteX82" fmla="*/ 466788 w 941119"/>
              <a:gd name="connsiteY82" fmla="*/ 102580 h 921549"/>
              <a:gd name="connsiteX83" fmla="*/ 467944 w 941119"/>
              <a:gd name="connsiteY83" fmla="*/ 80538 h 921549"/>
              <a:gd name="connsiteX84" fmla="*/ 468674 w 941119"/>
              <a:gd name="connsiteY84" fmla="*/ 69294 h 921549"/>
              <a:gd name="connsiteX85" fmla="*/ 468958 w 941119"/>
              <a:gd name="connsiteY85" fmla="*/ 61075 h 921549"/>
              <a:gd name="connsiteX86" fmla="*/ 469795 w 941119"/>
              <a:gd name="connsiteY86" fmla="*/ 45188 h 921549"/>
              <a:gd name="connsiteX87" fmla="*/ 469919 w 941119"/>
              <a:gd name="connsiteY87" fmla="*/ 41096 h 921549"/>
              <a:gd name="connsiteX88" fmla="*/ 470026 w 941119"/>
              <a:gd name="connsiteY88" fmla="*/ 10230 h 921549"/>
              <a:gd name="connsiteX89" fmla="*/ 471947 w 941119"/>
              <a:gd name="connsiteY89" fmla="*/ 1334 h 921549"/>
              <a:gd name="connsiteX90" fmla="*/ 471947 w 941119"/>
              <a:gd name="connsiteY90" fmla="*/ 5462 h 921549"/>
              <a:gd name="connsiteX91" fmla="*/ 472054 w 941119"/>
              <a:gd name="connsiteY91" fmla="*/ 28589 h 921549"/>
              <a:gd name="connsiteX92" fmla="*/ 472783 w 941119"/>
              <a:gd name="connsiteY92" fmla="*/ 40883 h 921549"/>
              <a:gd name="connsiteX93" fmla="*/ 473068 w 941119"/>
              <a:gd name="connsiteY93" fmla="*/ 51664 h 921549"/>
              <a:gd name="connsiteX94" fmla="*/ 473904 w 941119"/>
              <a:gd name="connsiteY94" fmla="*/ 68067 h 921549"/>
              <a:gd name="connsiteX95" fmla="*/ 474100 w 941119"/>
              <a:gd name="connsiteY95" fmla="*/ 75183 h 921549"/>
              <a:gd name="connsiteX96" fmla="*/ 474900 w 941119"/>
              <a:gd name="connsiteY96" fmla="*/ 86942 h 921549"/>
              <a:gd name="connsiteX97" fmla="*/ 475096 w 941119"/>
              <a:gd name="connsiteY97" fmla="*/ 90500 h 921549"/>
              <a:gd name="connsiteX98" fmla="*/ 475986 w 941119"/>
              <a:gd name="connsiteY98" fmla="*/ 103808 h 921549"/>
              <a:gd name="connsiteX99" fmla="*/ 476146 w 941119"/>
              <a:gd name="connsiteY99" fmla="*/ 108415 h 921549"/>
              <a:gd name="connsiteX100" fmla="*/ 476893 w 941119"/>
              <a:gd name="connsiteY100" fmla="*/ 116065 h 921549"/>
              <a:gd name="connsiteX101" fmla="*/ 477071 w 941119"/>
              <a:gd name="connsiteY101" fmla="*/ 117595 h 921549"/>
              <a:gd name="connsiteX102" fmla="*/ 478316 w 941119"/>
              <a:gd name="connsiteY102" fmla="*/ 134479 h 921549"/>
              <a:gd name="connsiteX103" fmla="*/ 480095 w 941119"/>
              <a:gd name="connsiteY103" fmla="*/ 149227 h 921549"/>
              <a:gd name="connsiteX104" fmla="*/ 481163 w 941119"/>
              <a:gd name="connsiteY104" fmla="*/ 159421 h 921549"/>
              <a:gd name="connsiteX105" fmla="*/ 491339 w 941119"/>
              <a:gd name="connsiteY105" fmla="*/ 221083 h 921549"/>
              <a:gd name="connsiteX106" fmla="*/ 508204 w 941119"/>
              <a:gd name="connsiteY106" fmla="*/ 280290 h 921549"/>
              <a:gd name="connsiteX107" fmla="*/ 538448 w 941119"/>
              <a:gd name="connsiteY107" fmla="*/ 339639 h 921549"/>
              <a:gd name="connsiteX108" fmla="*/ 552556 w 941119"/>
              <a:gd name="connsiteY108" fmla="*/ 357928 h 921549"/>
              <a:gd name="connsiteX109" fmla="*/ 567073 w 941119"/>
              <a:gd name="connsiteY109" fmla="*/ 373210 h 921549"/>
              <a:gd name="connsiteX110" fmla="*/ 587550 w 941119"/>
              <a:gd name="connsiteY110" fmla="*/ 390289 h 921549"/>
              <a:gd name="connsiteX111" fmla="*/ 609077 w 941119"/>
              <a:gd name="connsiteY111" fmla="*/ 404325 h 921549"/>
              <a:gd name="connsiteX112" fmla="*/ 644249 w 941119"/>
              <a:gd name="connsiteY112" fmla="*/ 421297 h 921549"/>
              <a:gd name="connsiteX113" fmla="*/ 694062 w 941119"/>
              <a:gd name="connsiteY113" fmla="*/ 437202 h 921549"/>
              <a:gd name="connsiteX114" fmla="*/ 725106 w 941119"/>
              <a:gd name="connsiteY114" fmla="*/ 444087 h 921549"/>
              <a:gd name="connsiteX115" fmla="*/ 746846 w 941119"/>
              <a:gd name="connsiteY115" fmla="*/ 447645 h 921549"/>
              <a:gd name="connsiteX116" fmla="*/ 771664 w 941119"/>
              <a:gd name="connsiteY116" fmla="*/ 451328 h 921549"/>
              <a:gd name="connsiteX117" fmla="*/ 784936 w 941119"/>
              <a:gd name="connsiteY117" fmla="*/ 452644 h 921549"/>
              <a:gd name="connsiteX118" fmla="*/ 800200 w 941119"/>
              <a:gd name="connsiteY118" fmla="*/ 454423 h 921549"/>
              <a:gd name="connsiteX119" fmla="*/ 804292 w 941119"/>
              <a:gd name="connsiteY119" fmla="*/ 454672 h 921549"/>
              <a:gd name="connsiteX120" fmla="*/ 811408 w 941119"/>
              <a:gd name="connsiteY120" fmla="*/ 455420 h 921549"/>
              <a:gd name="connsiteX121" fmla="*/ 812422 w 941119"/>
              <a:gd name="connsiteY121" fmla="*/ 455580 h 921549"/>
              <a:gd name="connsiteX122" fmla="*/ 830337 w 941119"/>
              <a:gd name="connsiteY122" fmla="*/ 456754 h 921549"/>
              <a:gd name="connsiteX123" fmla="*/ 839535 w 941119"/>
              <a:gd name="connsiteY123" fmla="*/ 457519 h 921549"/>
              <a:gd name="connsiteX124" fmla="*/ 841065 w 941119"/>
              <a:gd name="connsiteY124" fmla="*/ 457697 h 921549"/>
              <a:gd name="connsiteX125" fmla="*/ 870829 w 941119"/>
              <a:gd name="connsiteY125" fmla="*/ 458871 h 921549"/>
              <a:gd name="connsiteX126" fmla="*/ 879510 w 941119"/>
              <a:gd name="connsiteY126" fmla="*/ 459529 h 921549"/>
              <a:gd name="connsiteX127" fmla="*/ 883602 w 941119"/>
              <a:gd name="connsiteY127" fmla="*/ 459778 h 921549"/>
              <a:gd name="connsiteX128" fmla="*/ 900059 w 941119"/>
              <a:gd name="connsiteY128" fmla="*/ 459885 h 921549"/>
              <a:gd name="connsiteX129" fmla="*/ 913384 w 941119"/>
              <a:gd name="connsiteY129" fmla="*/ 460632 h 921549"/>
              <a:gd name="connsiteX130" fmla="*/ 923133 w 941119"/>
              <a:gd name="connsiteY130" fmla="*/ 460846 h 921549"/>
              <a:gd name="connsiteX131" fmla="*/ 940621 w 941119"/>
              <a:gd name="connsiteY131" fmla="*/ 461522 h 921549"/>
              <a:gd name="connsiteX132" fmla="*/ 937561 w 941119"/>
              <a:gd name="connsiteY132" fmla="*/ 461806 h 921549"/>
              <a:gd name="connsiteX133" fmla="*/ 906694 w 941119"/>
              <a:gd name="connsiteY133" fmla="*/ 461949 h 921549"/>
              <a:gd name="connsiteX134" fmla="*/ 900557 w 941119"/>
              <a:gd name="connsiteY134" fmla="*/ 462482 h 921549"/>
              <a:gd name="connsiteX135" fmla="*/ 895967 w 941119"/>
              <a:gd name="connsiteY135" fmla="*/ 462838 h 921549"/>
              <a:gd name="connsiteX136" fmla="*/ 881040 w 941119"/>
              <a:gd name="connsiteY136" fmla="*/ 462945 h 921549"/>
              <a:gd name="connsiteX137" fmla="*/ 870811 w 941119"/>
              <a:gd name="connsiteY137" fmla="*/ 463639 h 921549"/>
              <a:gd name="connsiteX138" fmla="*/ 860546 w 941119"/>
              <a:gd name="connsiteY138" fmla="*/ 463959 h 921549"/>
              <a:gd name="connsiteX139" fmla="*/ 850316 w 941119"/>
              <a:gd name="connsiteY139" fmla="*/ 464688 h 921549"/>
              <a:gd name="connsiteX140" fmla="*/ 844677 w 941119"/>
              <a:gd name="connsiteY140" fmla="*/ 464955 h 921549"/>
              <a:gd name="connsiteX141" fmla="*/ 832401 w 941119"/>
              <a:gd name="connsiteY141" fmla="*/ 465809 h 921549"/>
              <a:gd name="connsiteX142" fmla="*/ 827793 w 941119"/>
              <a:gd name="connsiteY142" fmla="*/ 466005 h 921549"/>
              <a:gd name="connsiteX143" fmla="*/ 818596 w 941119"/>
              <a:gd name="connsiteY143" fmla="*/ 466788 h 921549"/>
              <a:gd name="connsiteX144" fmla="*/ 817066 w 941119"/>
              <a:gd name="connsiteY144" fmla="*/ 466966 h 921549"/>
              <a:gd name="connsiteX145" fmla="*/ 800200 w 941119"/>
              <a:gd name="connsiteY145" fmla="*/ 468264 h 921549"/>
              <a:gd name="connsiteX146" fmla="*/ 785416 w 941119"/>
              <a:gd name="connsiteY146" fmla="*/ 469777 h 921549"/>
              <a:gd name="connsiteX147" fmla="*/ 773194 w 941119"/>
              <a:gd name="connsiteY147" fmla="*/ 471182 h 921549"/>
              <a:gd name="connsiteX148" fmla="*/ 762004 w 941119"/>
              <a:gd name="connsiteY148" fmla="*/ 472481 h 921549"/>
              <a:gd name="connsiteX149" fmla="*/ 751881 w 941119"/>
              <a:gd name="connsiteY149" fmla="*/ 474117 h 921549"/>
              <a:gd name="connsiteX150" fmla="*/ 724075 w 941119"/>
              <a:gd name="connsiteY150" fmla="*/ 478654 h 921549"/>
              <a:gd name="connsiteX151" fmla="*/ 689063 w 941119"/>
              <a:gd name="connsiteY151" fmla="*/ 486606 h 921549"/>
              <a:gd name="connsiteX152" fmla="*/ 637061 w 941119"/>
              <a:gd name="connsiteY152" fmla="*/ 504272 h 921549"/>
              <a:gd name="connsiteX153" fmla="*/ 592069 w 941119"/>
              <a:gd name="connsiteY153" fmla="*/ 528948 h 921549"/>
              <a:gd name="connsiteX154" fmla="*/ 567073 w 941119"/>
              <a:gd name="connsiteY154" fmla="*/ 549531 h 921549"/>
              <a:gd name="connsiteX155" fmla="*/ 560153 w 941119"/>
              <a:gd name="connsiteY155" fmla="*/ 556434 h 921549"/>
              <a:gd name="connsiteX156" fmla="*/ 541312 w 941119"/>
              <a:gd name="connsiteY156" fmla="*/ 578797 h 921549"/>
              <a:gd name="connsiteX157" fmla="*/ 520355 w 941119"/>
              <a:gd name="connsiteY157" fmla="*/ 613524 h 921549"/>
              <a:gd name="connsiteX158" fmla="*/ 507350 w 941119"/>
              <a:gd name="connsiteY158" fmla="*/ 644266 h 921549"/>
              <a:gd name="connsiteX159" fmla="*/ 493314 w 941119"/>
              <a:gd name="connsiteY159" fmla="*/ 692034 h 921549"/>
              <a:gd name="connsiteX160" fmla="*/ 487514 w 941119"/>
              <a:gd name="connsiteY160" fmla="*/ 720143 h 921549"/>
              <a:gd name="connsiteX161" fmla="*/ 483137 w 941119"/>
              <a:gd name="connsiteY161" fmla="*/ 747985 h 921549"/>
              <a:gd name="connsiteX162" fmla="*/ 479971 w 941119"/>
              <a:gd name="connsiteY162" fmla="*/ 771860 h 921549"/>
              <a:gd name="connsiteX163" fmla="*/ 478281 w 941119"/>
              <a:gd name="connsiteY163" fmla="*/ 786092 h 921549"/>
              <a:gd name="connsiteX164" fmla="*/ 476929 w 941119"/>
              <a:gd name="connsiteY164" fmla="*/ 802442 h 921549"/>
              <a:gd name="connsiteX165" fmla="*/ 475310 w 941119"/>
              <a:gd name="connsiteY165" fmla="*/ 822367 h 921549"/>
              <a:gd name="connsiteX166" fmla="*/ 475185 w 941119"/>
              <a:gd name="connsiteY166" fmla="*/ 823381 h 921549"/>
              <a:gd name="connsiteX167" fmla="*/ 474064 w 941119"/>
              <a:gd name="connsiteY167" fmla="*/ 844392 h 921549"/>
              <a:gd name="connsiteX168" fmla="*/ 473246 w 941119"/>
              <a:gd name="connsiteY168" fmla="*/ 859264 h 921549"/>
              <a:gd name="connsiteX169" fmla="*/ 473015 w 941119"/>
              <a:gd name="connsiteY169" fmla="*/ 869014 h 921549"/>
              <a:gd name="connsiteX170" fmla="*/ 472178 w 941119"/>
              <a:gd name="connsiteY170" fmla="*/ 884883 h 921549"/>
              <a:gd name="connsiteX171" fmla="*/ 472036 w 941119"/>
              <a:gd name="connsiteY171" fmla="*/ 888992 h 921549"/>
              <a:gd name="connsiteX172" fmla="*/ 471912 w 941119"/>
              <a:gd name="connsiteY172" fmla="*/ 916265 h 921549"/>
              <a:gd name="connsiteX173" fmla="*/ 471965 w 941119"/>
              <a:gd name="connsiteY173" fmla="*/ 921371 h 921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</a:cxnLst>
            <a:rect l="l" t="t" r="r" b="b"/>
            <a:pathLst>
              <a:path w="941119" h="921549">
                <a:moveTo>
                  <a:pt x="471965" y="921371"/>
                </a:moveTo>
                <a:cubicBezTo>
                  <a:pt x="470378" y="916840"/>
                  <a:pt x="469718" y="912036"/>
                  <a:pt x="470026" y="907245"/>
                </a:cubicBezTo>
                <a:cubicBezTo>
                  <a:pt x="470026" y="900396"/>
                  <a:pt x="470026" y="893529"/>
                  <a:pt x="470026" y="886680"/>
                </a:cubicBezTo>
                <a:cubicBezTo>
                  <a:pt x="470102" y="882398"/>
                  <a:pt x="469859" y="878115"/>
                  <a:pt x="469296" y="873871"/>
                </a:cubicBezTo>
                <a:cubicBezTo>
                  <a:pt x="468951" y="870115"/>
                  <a:pt x="468857" y="866342"/>
                  <a:pt x="469012" y="862574"/>
                </a:cubicBezTo>
                <a:cubicBezTo>
                  <a:pt x="469012" y="858126"/>
                  <a:pt x="469279" y="853678"/>
                  <a:pt x="468211" y="849266"/>
                </a:cubicBezTo>
                <a:cubicBezTo>
                  <a:pt x="468003" y="847907"/>
                  <a:pt x="467937" y="846530"/>
                  <a:pt x="468016" y="845157"/>
                </a:cubicBezTo>
                <a:cubicBezTo>
                  <a:pt x="467891" y="840211"/>
                  <a:pt x="468229" y="835229"/>
                  <a:pt x="467144" y="830301"/>
                </a:cubicBezTo>
                <a:cubicBezTo>
                  <a:pt x="466896" y="828432"/>
                  <a:pt x="466838" y="826542"/>
                  <a:pt x="466966" y="824662"/>
                </a:cubicBezTo>
                <a:cubicBezTo>
                  <a:pt x="467130" y="821746"/>
                  <a:pt x="466872" y="818823"/>
                  <a:pt x="466201" y="815980"/>
                </a:cubicBezTo>
                <a:cubicBezTo>
                  <a:pt x="466059" y="815489"/>
                  <a:pt x="466005" y="814977"/>
                  <a:pt x="466041" y="814468"/>
                </a:cubicBezTo>
                <a:cubicBezTo>
                  <a:pt x="466414" y="808277"/>
                  <a:pt x="465027" y="802192"/>
                  <a:pt x="464813" y="796037"/>
                </a:cubicBezTo>
                <a:cubicBezTo>
                  <a:pt x="464635" y="791091"/>
                  <a:pt x="463746" y="786199"/>
                  <a:pt x="463176" y="781271"/>
                </a:cubicBezTo>
                <a:cubicBezTo>
                  <a:pt x="463038" y="780428"/>
                  <a:pt x="462943" y="779579"/>
                  <a:pt x="462892" y="778727"/>
                </a:cubicBezTo>
                <a:cubicBezTo>
                  <a:pt x="462629" y="773263"/>
                  <a:pt x="462034" y="767821"/>
                  <a:pt x="461113" y="762431"/>
                </a:cubicBezTo>
                <a:cubicBezTo>
                  <a:pt x="460686" y="759388"/>
                  <a:pt x="460401" y="756329"/>
                  <a:pt x="459992" y="753286"/>
                </a:cubicBezTo>
                <a:cubicBezTo>
                  <a:pt x="458498" y="742452"/>
                  <a:pt x="456754" y="731671"/>
                  <a:pt x="454904" y="720890"/>
                </a:cubicBezTo>
                <a:cubicBezTo>
                  <a:pt x="452420" y="705871"/>
                  <a:pt x="449159" y="690989"/>
                  <a:pt x="445137" y="676307"/>
                </a:cubicBezTo>
                <a:cubicBezTo>
                  <a:pt x="440458" y="659107"/>
                  <a:pt x="434573" y="642259"/>
                  <a:pt x="427524" y="625888"/>
                </a:cubicBezTo>
                <a:cubicBezTo>
                  <a:pt x="420559" y="609848"/>
                  <a:pt x="411982" y="594559"/>
                  <a:pt x="401924" y="580256"/>
                </a:cubicBezTo>
                <a:cubicBezTo>
                  <a:pt x="396960" y="573068"/>
                  <a:pt x="391427" y="566292"/>
                  <a:pt x="385378" y="559992"/>
                </a:cubicBezTo>
                <a:cubicBezTo>
                  <a:pt x="384293" y="558889"/>
                  <a:pt x="383333" y="557680"/>
                  <a:pt x="382372" y="556434"/>
                </a:cubicBezTo>
                <a:cubicBezTo>
                  <a:pt x="380666" y="554280"/>
                  <a:pt x="378714" y="552333"/>
                  <a:pt x="376554" y="550635"/>
                </a:cubicBezTo>
                <a:cubicBezTo>
                  <a:pt x="375722" y="550037"/>
                  <a:pt x="374925" y="549389"/>
                  <a:pt x="374170" y="548695"/>
                </a:cubicBezTo>
                <a:cubicBezTo>
                  <a:pt x="369525" y="544134"/>
                  <a:pt x="364594" y="539873"/>
                  <a:pt x="359404" y="535940"/>
                </a:cubicBezTo>
                <a:cubicBezTo>
                  <a:pt x="352144" y="530209"/>
                  <a:pt x="344501" y="524984"/>
                  <a:pt x="336526" y="520302"/>
                </a:cubicBezTo>
                <a:cubicBezTo>
                  <a:pt x="319182" y="510227"/>
                  <a:pt x="300888" y="501885"/>
                  <a:pt x="281909" y="495395"/>
                </a:cubicBezTo>
                <a:cubicBezTo>
                  <a:pt x="267490" y="490476"/>
                  <a:pt x="252821" y="486320"/>
                  <a:pt x="237966" y="482942"/>
                </a:cubicBezTo>
                <a:cubicBezTo>
                  <a:pt x="226473" y="480291"/>
                  <a:pt x="214927" y="477853"/>
                  <a:pt x="203239" y="476199"/>
                </a:cubicBezTo>
                <a:cubicBezTo>
                  <a:pt x="192760" y="474722"/>
                  <a:pt x="182335" y="472641"/>
                  <a:pt x="171839" y="471449"/>
                </a:cubicBezTo>
                <a:cubicBezTo>
                  <a:pt x="167444" y="470933"/>
                  <a:pt x="162943" y="470239"/>
                  <a:pt x="158585" y="470043"/>
                </a:cubicBezTo>
                <a:cubicBezTo>
                  <a:pt x="154226" y="469848"/>
                  <a:pt x="149690" y="469047"/>
                  <a:pt x="145349" y="468496"/>
                </a:cubicBezTo>
                <a:cubicBezTo>
                  <a:pt x="144341" y="468325"/>
                  <a:pt x="143326" y="468206"/>
                  <a:pt x="142306" y="468140"/>
                </a:cubicBezTo>
                <a:cubicBezTo>
                  <a:pt x="139033" y="468140"/>
                  <a:pt x="135795" y="467410"/>
                  <a:pt x="132611" y="467339"/>
                </a:cubicBezTo>
                <a:cubicBezTo>
                  <a:pt x="126420" y="467197"/>
                  <a:pt x="120353" y="465863"/>
                  <a:pt x="114180" y="466023"/>
                </a:cubicBezTo>
                <a:cubicBezTo>
                  <a:pt x="111788" y="466194"/>
                  <a:pt x="109383" y="465971"/>
                  <a:pt x="107063" y="465364"/>
                </a:cubicBezTo>
                <a:cubicBezTo>
                  <a:pt x="106570" y="465201"/>
                  <a:pt x="106053" y="465123"/>
                  <a:pt x="105533" y="465133"/>
                </a:cubicBezTo>
                <a:cubicBezTo>
                  <a:pt x="97972" y="465489"/>
                  <a:pt x="90518" y="464101"/>
                  <a:pt x="82975" y="463977"/>
                </a:cubicBezTo>
                <a:cubicBezTo>
                  <a:pt x="77838" y="464155"/>
                  <a:pt x="72695" y="463886"/>
                  <a:pt x="67604" y="463176"/>
                </a:cubicBezTo>
                <a:cubicBezTo>
                  <a:pt x="64708" y="462883"/>
                  <a:pt x="61794" y="462812"/>
                  <a:pt x="58887" y="462963"/>
                </a:cubicBezTo>
                <a:cubicBezTo>
                  <a:pt x="52037" y="462767"/>
                  <a:pt x="45170" y="463425"/>
                  <a:pt x="38374" y="462073"/>
                </a:cubicBezTo>
                <a:cubicBezTo>
                  <a:pt x="37010" y="461918"/>
                  <a:pt x="35634" y="461888"/>
                  <a:pt x="34265" y="461984"/>
                </a:cubicBezTo>
                <a:lnTo>
                  <a:pt x="4892" y="461931"/>
                </a:lnTo>
                <a:cubicBezTo>
                  <a:pt x="3677" y="462016"/>
                  <a:pt x="2458" y="461815"/>
                  <a:pt x="1334" y="461344"/>
                </a:cubicBezTo>
                <a:cubicBezTo>
                  <a:pt x="2348" y="461255"/>
                  <a:pt x="3380" y="461095"/>
                  <a:pt x="4394" y="461077"/>
                </a:cubicBezTo>
                <a:lnTo>
                  <a:pt x="22416" y="460952"/>
                </a:lnTo>
                <a:cubicBezTo>
                  <a:pt x="25991" y="461127"/>
                  <a:pt x="29574" y="460876"/>
                  <a:pt x="33090" y="460205"/>
                </a:cubicBezTo>
                <a:cubicBezTo>
                  <a:pt x="34449" y="459994"/>
                  <a:pt x="35828" y="459935"/>
                  <a:pt x="37200" y="460027"/>
                </a:cubicBezTo>
                <a:cubicBezTo>
                  <a:pt x="43035" y="460027"/>
                  <a:pt x="48853" y="460027"/>
                  <a:pt x="54688" y="460027"/>
                </a:cubicBezTo>
                <a:cubicBezTo>
                  <a:pt x="58111" y="460079"/>
                  <a:pt x="61533" y="459848"/>
                  <a:pt x="64918" y="459334"/>
                </a:cubicBezTo>
                <a:cubicBezTo>
                  <a:pt x="67984" y="459010"/>
                  <a:pt x="71070" y="458908"/>
                  <a:pt x="74151" y="459031"/>
                </a:cubicBezTo>
                <a:cubicBezTo>
                  <a:pt x="78781" y="459232"/>
                  <a:pt x="83420" y="458953"/>
                  <a:pt x="87992" y="458195"/>
                </a:cubicBezTo>
                <a:cubicBezTo>
                  <a:pt x="89689" y="457960"/>
                  <a:pt x="91405" y="457894"/>
                  <a:pt x="93116" y="457999"/>
                </a:cubicBezTo>
                <a:cubicBezTo>
                  <a:pt x="97226" y="458202"/>
                  <a:pt x="101346" y="457921"/>
                  <a:pt x="105391" y="457163"/>
                </a:cubicBezTo>
                <a:cubicBezTo>
                  <a:pt x="106750" y="456951"/>
                  <a:pt x="108129" y="456891"/>
                  <a:pt x="109501" y="456985"/>
                </a:cubicBezTo>
                <a:cubicBezTo>
                  <a:pt x="113269" y="457163"/>
                  <a:pt x="117046" y="456877"/>
                  <a:pt x="120744" y="456131"/>
                </a:cubicBezTo>
                <a:cubicBezTo>
                  <a:pt x="121919" y="455930"/>
                  <a:pt x="123113" y="455870"/>
                  <a:pt x="124302" y="455953"/>
                </a:cubicBezTo>
                <a:cubicBezTo>
                  <a:pt x="127048" y="456103"/>
                  <a:pt x="129801" y="455839"/>
                  <a:pt x="132468" y="455171"/>
                </a:cubicBezTo>
                <a:cubicBezTo>
                  <a:pt x="132964" y="455021"/>
                  <a:pt x="133482" y="454962"/>
                  <a:pt x="133998" y="454993"/>
                </a:cubicBezTo>
                <a:cubicBezTo>
                  <a:pt x="139335" y="455384"/>
                  <a:pt x="144530" y="453907"/>
                  <a:pt x="149850" y="453747"/>
                </a:cubicBezTo>
                <a:cubicBezTo>
                  <a:pt x="154262" y="453623"/>
                  <a:pt x="158745" y="452680"/>
                  <a:pt x="163050" y="452128"/>
                </a:cubicBezTo>
                <a:cubicBezTo>
                  <a:pt x="166964" y="451648"/>
                  <a:pt x="170878" y="451310"/>
                  <a:pt x="174774" y="450794"/>
                </a:cubicBezTo>
                <a:cubicBezTo>
                  <a:pt x="181036" y="449940"/>
                  <a:pt x="187228" y="448926"/>
                  <a:pt x="193543" y="448125"/>
                </a:cubicBezTo>
                <a:cubicBezTo>
                  <a:pt x="200499" y="447254"/>
                  <a:pt x="207384" y="445973"/>
                  <a:pt x="214251" y="444656"/>
                </a:cubicBezTo>
                <a:cubicBezTo>
                  <a:pt x="218290" y="443874"/>
                  <a:pt x="222364" y="443322"/>
                  <a:pt x="226367" y="442450"/>
                </a:cubicBezTo>
                <a:cubicBezTo>
                  <a:pt x="244963" y="438563"/>
                  <a:pt x="263323" y="433621"/>
                  <a:pt x="281357" y="427649"/>
                </a:cubicBezTo>
                <a:cubicBezTo>
                  <a:pt x="296960" y="422374"/>
                  <a:pt x="312103" y="415829"/>
                  <a:pt x="326634" y="408079"/>
                </a:cubicBezTo>
                <a:cubicBezTo>
                  <a:pt x="339643" y="401148"/>
                  <a:pt x="351963" y="392993"/>
                  <a:pt x="363425" y="383724"/>
                </a:cubicBezTo>
                <a:cubicBezTo>
                  <a:pt x="372173" y="376544"/>
                  <a:pt x="380335" y="368680"/>
                  <a:pt x="387834" y="360205"/>
                </a:cubicBezTo>
                <a:cubicBezTo>
                  <a:pt x="396875" y="350126"/>
                  <a:pt x="404875" y="339159"/>
                  <a:pt x="411708" y="327470"/>
                </a:cubicBezTo>
                <a:cubicBezTo>
                  <a:pt x="415925" y="320212"/>
                  <a:pt x="420195" y="312971"/>
                  <a:pt x="423681" y="305321"/>
                </a:cubicBezTo>
                <a:cubicBezTo>
                  <a:pt x="430088" y="291460"/>
                  <a:pt x="435585" y="277198"/>
                  <a:pt x="440138" y="262624"/>
                </a:cubicBezTo>
                <a:cubicBezTo>
                  <a:pt x="444158" y="249530"/>
                  <a:pt x="447699" y="236329"/>
                  <a:pt x="450527" y="222915"/>
                </a:cubicBezTo>
                <a:cubicBezTo>
                  <a:pt x="452129" y="215390"/>
                  <a:pt x="453801" y="207882"/>
                  <a:pt x="455082" y="200286"/>
                </a:cubicBezTo>
                <a:cubicBezTo>
                  <a:pt x="456363" y="192689"/>
                  <a:pt x="457448" y="185110"/>
                  <a:pt x="458640" y="177514"/>
                </a:cubicBezTo>
                <a:cubicBezTo>
                  <a:pt x="459191" y="173956"/>
                  <a:pt x="459743" y="170398"/>
                  <a:pt x="460419" y="166840"/>
                </a:cubicBezTo>
                <a:cubicBezTo>
                  <a:pt x="460917" y="163975"/>
                  <a:pt x="460881" y="161058"/>
                  <a:pt x="461415" y="158176"/>
                </a:cubicBezTo>
                <a:cubicBezTo>
                  <a:pt x="462234" y="153817"/>
                  <a:pt x="462340" y="149280"/>
                  <a:pt x="462803" y="144922"/>
                </a:cubicBezTo>
                <a:cubicBezTo>
                  <a:pt x="463319" y="139994"/>
                  <a:pt x="463870" y="135083"/>
                  <a:pt x="464422" y="130155"/>
                </a:cubicBezTo>
                <a:cubicBezTo>
                  <a:pt x="464562" y="129662"/>
                  <a:pt x="464651" y="129155"/>
                  <a:pt x="464689" y="128643"/>
                </a:cubicBezTo>
                <a:cubicBezTo>
                  <a:pt x="464368" y="122630"/>
                  <a:pt x="466005" y="116741"/>
                  <a:pt x="465881" y="110728"/>
                </a:cubicBezTo>
                <a:cubicBezTo>
                  <a:pt x="465758" y="108500"/>
                  <a:pt x="465987" y="106267"/>
                  <a:pt x="466557" y="104110"/>
                </a:cubicBezTo>
                <a:cubicBezTo>
                  <a:pt x="466720" y="103617"/>
                  <a:pt x="466799" y="103100"/>
                  <a:pt x="466788" y="102580"/>
                </a:cubicBezTo>
                <a:cubicBezTo>
                  <a:pt x="466397" y="95197"/>
                  <a:pt x="467998" y="87921"/>
                  <a:pt x="467944" y="80538"/>
                </a:cubicBezTo>
                <a:cubicBezTo>
                  <a:pt x="467823" y="76775"/>
                  <a:pt x="468069" y="73010"/>
                  <a:pt x="468674" y="69294"/>
                </a:cubicBezTo>
                <a:cubicBezTo>
                  <a:pt x="468983" y="66566"/>
                  <a:pt x="469078" y="63818"/>
                  <a:pt x="468958" y="61075"/>
                </a:cubicBezTo>
                <a:cubicBezTo>
                  <a:pt x="469101" y="55738"/>
                  <a:pt x="468585" y="50401"/>
                  <a:pt x="469795" y="45188"/>
                </a:cubicBezTo>
                <a:cubicBezTo>
                  <a:pt x="469988" y="43833"/>
                  <a:pt x="470029" y="42460"/>
                  <a:pt x="469919" y="41096"/>
                </a:cubicBezTo>
                <a:cubicBezTo>
                  <a:pt x="469919" y="30795"/>
                  <a:pt x="470079" y="20512"/>
                  <a:pt x="470026" y="10230"/>
                </a:cubicBezTo>
                <a:cubicBezTo>
                  <a:pt x="470088" y="7168"/>
                  <a:pt x="470741" y="4148"/>
                  <a:pt x="471947" y="1334"/>
                </a:cubicBezTo>
                <a:lnTo>
                  <a:pt x="471947" y="5462"/>
                </a:lnTo>
                <a:cubicBezTo>
                  <a:pt x="471947" y="13183"/>
                  <a:pt x="471947" y="20886"/>
                  <a:pt x="472054" y="28589"/>
                </a:cubicBezTo>
                <a:cubicBezTo>
                  <a:pt x="471995" y="32700"/>
                  <a:pt x="472239" y="36808"/>
                  <a:pt x="472783" y="40883"/>
                </a:cubicBezTo>
                <a:cubicBezTo>
                  <a:pt x="473128" y="44465"/>
                  <a:pt x="473223" y="48068"/>
                  <a:pt x="473068" y="51664"/>
                </a:cubicBezTo>
                <a:cubicBezTo>
                  <a:pt x="473193" y="57143"/>
                  <a:pt x="472819" y="62605"/>
                  <a:pt x="473904" y="68067"/>
                </a:cubicBezTo>
                <a:cubicBezTo>
                  <a:pt x="474171" y="70429"/>
                  <a:pt x="474237" y="72809"/>
                  <a:pt x="474100" y="75183"/>
                </a:cubicBezTo>
                <a:cubicBezTo>
                  <a:pt x="473904" y="79121"/>
                  <a:pt x="474173" y="83068"/>
                  <a:pt x="474900" y="86942"/>
                </a:cubicBezTo>
                <a:cubicBezTo>
                  <a:pt x="475098" y="88117"/>
                  <a:pt x="475164" y="89311"/>
                  <a:pt x="475096" y="90500"/>
                </a:cubicBezTo>
                <a:cubicBezTo>
                  <a:pt x="474922" y="94955"/>
                  <a:pt x="475219" y="99416"/>
                  <a:pt x="475986" y="103808"/>
                </a:cubicBezTo>
                <a:cubicBezTo>
                  <a:pt x="476210" y="105333"/>
                  <a:pt x="476263" y="106878"/>
                  <a:pt x="476146" y="108415"/>
                </a:cubicBezTo>
                <a:cubicBezTo>
                  <a:pt x="476012" y="110988"/>
                  <a:pt x="476263" y="113567"/>
                  <a:pt x="476893" y="116065"/>
                </a:cubicBezTo>
                <a:cubicBezTo>
                  <a:pt x="477041" y="116561"/>
                  <a:pt x="477101" y="117079"/>
                  <a:pt x="477071" y="117595"/>
                </a:cubicBezTo>
                <a:cubicBezTo>
                  <a:pt x="476715" y="123271"/>
                  <a:pt x="478085" y="128821"/>
                  <a:pt x="478316" y="134479"/>
                </a:cubicBezTo>
                <a:cubicBezTo>
                  <a:pt x="478530" y="139407"/>
                  <a:pt x="479455" y="144299"/>
                  <a:pt x="480095" y="149227"/>
                </a:cubicBezTo>
                <a:cubicBezTo>
                  <a:pt x="480487" y="152607"/>
                  <a:pt x="480771" y="156023"/>
                  <a:pt x="481163" y="159421"/>
                </a:cubicBezTo>
                <a:cubicBezTo>
                  <a:pt x="483600" y="180129"/>
                  <a:pt x="487123" y="200659"/>
                  <a:pt x="491339" y="221083"/>
                </a:cubicBezTo>
                <a:cubicBezTo>
                  <a:pt x="495486" y="241209"/>
                  <a:pt x="501124" y="260999"/>
                  <a:pt x="508204" y="280290"/>
                </a:cubicBezTo>
                <a:cubicBezTo>
                  <a:pt x="515675" y="301299"/>
                  <a:pt x="525842" y="321247"/>
                  <a:pt x="538448" y="339639"/>
                </a:cubicBezTo>
                <a:cubicBezTo>
                  <a:pt x="542878" y="345955"/>
                  <a:pt x="547521" y="352092"/>
                  <a:pt x="552556" y="357928"/>
                </a:cubicBezTo>
                <a:cubicBezTo>
                  <a:pt x="557146" y="363265"/>
                  <a:pt x="562092" y="368246"/>
                  <a:pt x="567073" y="373210"/>
                </a:cubicBezTo>
                <a:cubicBezTo>
                  <a:pt x="573448" y="379424"/>
                  <a:pt x="580293" y="385133"/>
                  <a:pt x="587550" y="390289"/>
                </a:cubicBezTo>
                <a:cubicBezTo>
                  <a:pt x="594471" y="395341"/>
                  <a:pt x="601694" y="399949"/>
                  <a:pt x="609077" y="404325"/>
                </a:cubicBezTo>
                <a:cubicBezTo>
                  <a:pt x="620349" y="410876"/>
                  <a:pt x="632106" y="416549"/>
                  <a:pt x="644249" y="421297"/>
                </a:cubicBezTo>
                <a:cubicBezTo>
                  <a:pt x="660441" y="427810"/>
                  <a:pt x="677090" y="433128"/>
                  <a:pt x="694062" y="437202"/>
                </a:cubicBezTo>
                <a:cubicBezTo>
                  <a:pt x="704363" y="439657"/>
                  <a:pt x="714681" y="442148"/>
                  <a:pt x="725106" y="444087"/>
                </a:cubicBezTo>
                <a:cubicBezTo>
                  <a:pt x="732312" y="445439"/>
                  <a:pt x="739517" y="446898"/>
                  <a:pt x="746846" y="447645"/>
                </a:cubicBezTo>
                <a:cubicBezTo>
                  <a:pt x="755155" y="448570"/>
                  <a:pt x="763392" y="450171"/>
                  <a:pt x="771664" y="451328"/>
                </a:cubicBezTo>
                <a:cubicBezTo>
                  <a:pt x="776076" y="451933"/>
                  <a:pt x="780560" y="452164"/>
                  <a:pt x="784936" y="452644"/>
                </a:cubicBezTo>
                <a:cubicBezTo>
                  <a:pt x="790024" y="453178"/>
                  <a:pt x="795112" y="453836"/>
                  <a:pt x="800200" y="454423"/>
                </a:cubicBezTo>
                <a:cubicBezTo>
                  <a:pt x="801552" y="454566"/>
                  <a:pt x="802922" y="454655"/>
                  <a:pt x="804292" y="454672"/>
                </a:cubicBezTo>
                <a:cubicBezTo>
                  <a:pt x="806689" y="454575"/>
                  <a:pt x="809085" y="454827"/>
                  <a:pt x="811408" y="455420"/>
                </a:cubicBezTo>
                <a:cubicBezTo>
                  <a:pt x="811734" y="455535"/>
                  <a:pt x="812077" y="455589"/>
                  <a:pt x="812422" y="455580"/>
                </a:cubicBezTo>
                <a:cubicBezTo>
                  <a:pt x="818453" y="455242"/>
                  <a:pt x="824342" y="456683"/>
                  <a:pt x="830337" y="456754"/>
                </a:cubicBezTo>
                <a:cubicBezTo>
                  <a:pt x="833424" y="456581"/>
                  <a:pt x="836520" y="456838"/>
                  <a:pt x="839535" y="457519"/>
                </a:cubicBezTo>
                <a:cubicBezTo>
                  <a:pt x="840031" y="457667"/>
                  <a:pt x="840549" y="457727"/>
                  <a:pt x="841065" y="457697"/>
                </a:cubicBezTo>
                <a:cubicBezTo>
                  <a:pt x="851010" y="457305"/>
                  <a:pt x="860866" y="459280"/>
                  <a:pt x="870829" y="458871"/>
                </a:cubicBezTo>
                <a:cubicBezTo>
                  <a:pt x="873739" y="458656"/>
                  <a:pt x="876666" y="458876"/>
                  <a:pt x="879510" y="459529"/>
                </a:cubicBezTo>
                <a:cubicBezTo>
                  <a:pt x="880859" y="459773"/>
                  <a:pt x="882232" y="459857"/>
                  <a:pt x="883602" y="459778"/>
                </a:cubicBezTo>
                <a:cubicBezTo>
                  <a:pt x="889082" y="459778"/>
                  <a:pt x="894579" y="459778"/>
                  <a:pt x="900059" y="459885"/>
                </a:cubicBezTo>
                <a:cubicBezTo>
                  <a:pt x="904513" y="459778"/>
                  <a:pt x="908970" y="460029"/>
                  <a:pt x="913384" y="460632"/>
                </a:cubicBezTo>
                <a:cubicBezTo>
                  <a:pt x="916621" y="460979"/>
                  <a:pt x="919883" y="461052"/>
                  <a:pt x="923133" y="460846"/>
                </a:cubicBezTo>
                <a:cubicBezTo>
                  <a:pt x="928970" y="460760"/>
                  <a:pt x="934807" y="460986"/>
                  <a:pt x="940621" y="461522"/>
                </a:cubicBezTo>
                <a:cubicBezTo>
                  <a:pt x="939589" y="461629"/>
                  <a:pt x="938575" y="461789"/>
                  <a:pt x="937561" y="461806"/>
                </a:cubicBezTo>
                <a:lnTo>
                  <a:pt x="906694" y="461949"/>
                </a:lnTo>
                <a:cubicBezTo>
                  <a:pt x="904636" y="461913"/>
                  <a:pt x="902578" y="462093"/>
                  <a:pt x="900557" y="462482"/>
                </a:cubicBezTo>
                <a:cubicBezTo>
                  <a:pt x="899043" y="462762"/>
                  <a:pt x="897506" y="462881"/>
                  <a:pt x="895967" y="462838"/>
                </a:cubicBezTo>
                <a:cubicBezTo>
                  <a:pt x="890985" y="462838"/>
                  <a:pt x="886022" y="462838"/>
                  <a:pt x="881040" y="462945"/>
                </a:cubicBezTo>
                <a:cubicBezTo>
                  <a:pt x="877618" y="462927"/>
                  <a:pt x="874200" y="463160"/>
                  <a:pt x="870811" y="463639"/>
                </a:cubicBezTo>
                <a:cubicBezTo>
                  <a:pt x="867400" y="463968"/>
                  <a:pt x="863970" y="464076"/>
                  <a:pt x="860546" y="463959"/>
                </a:cubicBezTo>
                <a:cubicBezTo>
                  <a:pt x="857119" y="463838"/>
                  <a:pt x="853691" y="464082"/>
                  <a:pt x="850316" y="464688"/>
                </a:cubicBezTo>
                <a:cubicBezTo>
                  <a:pt x="848450" y="464966"/>
                  <a:pt x="846561" y="465055"/>
                  <a:pt x="844677" y="464955"/>
                </a:cubicBezTo>
                <a:cubicBezTo>
                  <a:pt x="840565" y="464795"/>
                  <a:pt x="836450" y="465082"/>
                  <a:pt x="832401" y="465809"/>
                </a:cubicBezTo>
                <a:cubicBezTo>
                  <a:pt x="830876" y="466035"/>
                  <a:pt x="829332" y="466101"/>
                  <a:pt x="827793" y="466005"/>
                </a:cubicBezTo>
                <a:cubicBezTo>
                  <a:pt x="824707" y="465829"/>
                  <a:pt x="821609" y="466092"/>
                  <a:pt x="818596" y="466788"/>
                </a:cubicBezTo>
                <a:cubicBezTo>
                  <a:pt x="818101" y="466944"/>
                  <a:pt x="817582" y="467005"/>
                  <a:pt x="817066" y="466966"/>
                </a:cubicBezTo>
                <a:cubicBezTo>
                  <a:pt x="811391" y="466539"/>
                  <a:pt x="805787" y="467695"/>
                  <a:pt x="800200" y="468264"/>
                </a:cubicBezTo>
                <a:cubicBezTo>
                  <a:pt x="795290" y="468762"/>
                  <a:pt x="790327" y="469065"/>
                  <a:pt x="785416" y="469777"/>
                </a:cubicBezTo>
                <a:cubicBezTo>
                  <a:pt x="781378" y="470364"/>
                  <a:pt x="777286" y="470862"/>
                  <a:pt x="773194" y="471182"/>
                </a:cubicBezTo>
                <a:cubicBezTo>
                  <a:pt x="769458" y="471484"/>
                  <a:pt x="765722" y="471965"/>
                  <a:pt x="762004" y="472481"/>
                </a:cubicBezTo>
                <a:cubicBezTo>
                  <a:pt x="758624" y="472943"/>
                  <a:pt x="755279" y="473762"/>
                  <a:pt x="751881" y="474117"/>
                </a:cubicBezTo>
                <a:cubicBezTo>
                  <a:pt x="742541" y="475149"/>
                  <a:pt x="733308" y="476928"/>
                  <a:pt x="724075" y="478654"/>
                </a:cubicBezTo>
                <a:cubicBezTo>
                  <a:pt x="712315" y="480860"/>
                  <a:pt x="700609" y="483493"/>
                  <a:pt x="689063" y="486606"/>
                </a:cubicBezTo>
                <a:cubicBezTo>
                  <a:pt x="671320" y="491214"/>
                  <a:pt x="653939" y="497119"/>
                  <a:pt x="637061" y="504272"/>
                </a:cubicBezTo>
                <a:cubicBezTo>
                  <a:pt x="621276" y="510972"/>
                  <a:pt x="606203" y="519240"/>
                  <a:pt x="592069" y="528948"/>
                </a:cubicBezTo>
                <a:cubicBezTo>
                  <a:pt x="583147" y="535061"/>
                  <a:pt x="574784" y="541947"/>
                  <a:pt x="567073" y="549531"/>
                </a:cubicBezTo>
                <a:cubicBezTo>
                  <a:pt x="564778" y="551844"/>
                  <a:pt x="562483" y="554157"/>
                  <a:pt x="560153" y="556434"/>
                </a:cubicBezTo>
                <a:cubicBezTo>
                  <a:pt x="553214" y="563307"/>
                  <a:pt x="546908" y="570791"/>
                  <a:pt x="541312" y="578797"/>
                </a:cubicBezTo>
                <a:cubicBezTo>
                  <a:pt x="533346" y="589752"/>
                  <a:pt x="526335" y="601369"/>
                  <a:pt x="520355" y="613524"/>
                </a:cubicBezTo>
                <a:cubicBezTo>
                  <a:pt x="515516" y="623558"/>
                  <a:pt x="511181" y="633805"/>
                  <a:pt x="507350" y="644266"/>
                </a:cubicBezTo>
                <a:cubicBezTo>
                  <a:pt x="501720" y="659893"/>
                  <a:pt x="497032" y="675844"/>
                  <a:pt x="493314" y="692034"/>
                </a:cubicBezTo>
                <a:cubicBezTo>
                  <a:pt x="491143" y="701356"/>
                  <a:pt x="489275" y="710749"/>
                  <a:pt x="487514" y="720143"/>
                </a:cubicBezTo>
                <a:cubicBezTo>
                  <a:pt x="485753" y="729536"/>
                  <a:pt x="484383" y="738663"/>
                  <a:pt x="483137" y="747985"/>
                </a:cubicBezTo>
                <a:cubicBezTo>
                  <a:pt x="482088" y="755937"/>
                  <a:pt x="481163" y="763996"/>
                  <a:pt x="479971" y="771860"/>
                </a:cubicBezTo>
                <a:cubicBezTo>
                  <a:pt x="479259" y="776592"/>
                  <a:pt x="479811" y="781467"/>
                  <a:pt x="478281" y="786092"/>
                </a:cubicBezTo>
                <a:cubicBezTo>
                  <a:pt x="478241" y="791568"/>
                  <a:pt x="477788" y="797033"/>
                  <a:pt x="476929" y="802442"/>
                </a:cubicBezTo>
                <a:cubicBezTo>
                  <a:pt x="476253" y="809077"/>
                  <a:pt x="476733" y="815802"/>
                  <a:pt x="475310" y="822367"/>
                </a:cubicBezTo>
                <a:cubicBezTo>
                  <a:pt x="475233" y="822700"/>
                  <a:pt x="475192" y="823039"/>
                  <a:pt x="475185" y="823381"/>
                </a:cubicBezTo>
                <a:cubicBezTo>
                  <a:pt x="475452" y="830497"/>
                  <a:pt x="474349" y="837400"/>
                  <a:pt x="474064" y="844392"/>
                </a:cubicBezTo>
                <a:cubicBezTo>
                  <a:pt x="474128" y="849362"/>
                  <a:pt x="473856" y="854331"/>
                  <a:pt x="473246" y="859264"/>
                </a:cubicBezTo>
                <a:cubicBezTo>
                  <a:pt x="472927" y="862504"/>
                  <a:pt x="472851" y="865763"/>
                  <a:pt x="473015" y="869014"/>
                </a:cubicBezTo>
                <a:cubicBezTo>
                  <a:pt x="472872" y="874351"/>
                  <a:pt x="473370" y="879688"/>
                  <a:pt x="472178" y="884883"/>
                </a:cubicBezTo>
                <a:cubicBezTo>
                  <a:pt x="471988" y="886244"/>
                  <a:pt x="471940" y="887621"/>
                  <a:pt x="472036" y="888992"/>
                </a:cubicBezTo>
                <a:cubicBezTo>
                  <a:pt x="472036" y="898089"/>
                  <a:pt x="471995" y="907180"/>
                  <a:pt x="471912" y="916265"/>
                </a:cubicBezTo>
                <a:cubicBezTo>
                  <a:pt x="471947" y="917955"/>
                  <a:pt x="471965" y="919663"/>
                  <a:pt x="471965" y="921371"/>
                </a:cubicBez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39" name="矩形 38"/>
          <p:cNvSpPr/>
          <p:nvPr/>
        </p:nvSpPr>
        <p:spPr>
          <a:xfrm>
            <a:off x="4775531" y="3163435"/>
            <a:ext cx="3088487" cy="318239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/>
          </a:p>
        </p:txBody>
      </p:sp>
      <p:grpSp>
        <p:nvGrpSpPr>
          <p:cNvPr id="85" name="组合 84"/>
          <p:cNvGrpSpPr/>
          <p:nvPr/>
        </p:nvGrpSpPr>
        <p:grpSpPr>
          <a:xfrm>
            <a:off x="4229675" y="4551790"/>
            <a:ext cx="3431253" cy="2028758"/>
            <a:chOff x="4173171" y="1951415"/>
            <a:chExt cx="3480992" cy="2058167"/>
          </a:xfrm>
        </p:grpSpPr>
        <p:grpSp>
          <p:nvGrpSpPr>
            <p:cNvPr id="40" name="组合 39"/>
            <p:cNvGrpSpPr/>
            <p:nvPr/>
          </p:nvGrpSpPr>
          <p:grpSpPr>
            <a:xfrm>
              <a:off x="4173171" y="2621192"/>
              <a:ext cx="3480992" cy="1388390"/>
              <a:chOff x="587375" y="1773699"/>
              <a:chExt cx="3480992" cy="1388390"/>
            </a:xfrm>
          </p:grpSpPr>
          <p:sp>
            <p:nvSpPr>
              <p:cNvPr id="55" name="矩形 54"/>
              <p:cNvSpPr/>
              <p:nvPr/>
            </p:nvSpPr>
            <p:spPr>
              <a:xfrm rot="16200000">
                <a:off x="1714237" y="820741"/>
                <a:ext cx="1214244" cy="3299747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sz="3400" dirty="0"/>
              </a:p>
            </p:txBody>
          </p:sp>
          <p:sp>
            <p:nvSpPr>
              <p:cNvPr id="56" name="矩形 55"/>
              <p:cNvSpPr/>
              <p:nvPr/>
            </p:nvSpPr>
            <p:spPr>
              <a:xfrm rot="16200000">
                <a:off x="3890225" y="2983947"/>
                <a:ext cx="178142" cy="178142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sz="3400"/>
              </a:p>
            </p:txBody>
          </p:sp>
          <p:sp>
            <p:nvSpPr>
              <p:cNvPr id="57" name="矩形 56"/>
              <p:cNvSpPr/>
              <p:nvPr/>
            </p:nvSpPr>
            <p:spPr>
              <a:xfrm rot="16200000">
                <a:off x="587375" y="1773699"/>
                <a:ext cx="178142" cy="178142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sz="3400"/>
              </a:p>
            </p:txBody>
          </p:sp>
          <p:sp>
            <p:nvSpPr>
              <p:cNvPr id="58" name="矩形 57"/>
              <p:cNvSpPr/>
              <p:nvPr/>
            </p:nvSpPr>
            <p:spPr>
              <a:xfrm rot="16200000">
                <a:off x="3890225" y="1773699"/>
                <a:ext cx="178142" cy="178142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sz="3400"/>
              </a:p>
            </p:txBody>
          </p:sp>
          <p:sp>
            <p:nvSpPr>
              <p:cNvPr id="59" name="矩形 58"/>
              <p:cNvSpPr/>
              <p:nvPr/>
            </p:nvSpPr>
            <p:spPr>
              <a:xfrm rot="16200000">
                <a:off x="587375" y="2983947"/>
                <a:ext cx="178142" cy="178142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sz="3400"/>
              </a:p>
            </p:txBody>
          </p:sp>
        </p:grpSp>
        <p:sp>
          <p:nvSpPr>
            <p:cNvPr id="41" name="文本框 40"/>
            <p:cNvSpPr txBox="1"/>
            <p:nvPr/>
          </p:nvSpPr>
          <p:spPr>
            <a:xfrm>
              <a:off x="5786923" y="3131548"/>
              <a:ext cx="1682750" cy="3069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/>
              <a:r>
                <a:rPr lang="zh-CN" altLang="en-US" sz="2400" dirty="0">
                  <a:solidFill>
                    <a:schemeClr val="bg1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用户关注</a:t>
              </a:r>
            </a:p>
          </p:txBody>
        </p:sp>
        <p:pic>
          <p:nvPicPr>
            <p:cNvPr id="42" name="图片 41" descr="玻璃花瓶&#10;&#10;描述已自动生成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2" t="20650" r="15848" b="3453"/>
            <a:stretch>
              <a:fillRect/>
            </a:stretch>
          </p:blipFill>
          <p:spPr>
            <a:xfrm>
              <a:off x="4283677" y="1951415"/>
              <a:ext cx="1451326" cy="1972885"/>
            </a:xfrm>
            <a:prstGeom prst="rect">
              <a:avLst/>
            </a:prstGeom>
          </p:spPr>
        </p:pic>
        <p:grpSp>
          <p:nvGrpSpPr>
            <p:cNvPr id="43" name="组合 42"/>
            <p:cNvGrpSpPr/>
            <p:nvPr/>
          </p:nvGrpSpPr>
          <p:grpSpPr>
            <a:xfrm rot="821554">
              <a:off x="4249188" y="3108019"/>
              <a:ext cx="1527864" cy="305389"/>
              <a:chOff x="2991219" y="3824542"/>
              <a:chExt cx="6900283" cy="1379230"/>
            </a:xfrm>
          </p:grpSpPr>
          <p:sp>
            <p:nvSpPr>
              <p:cNvPr id="48" name="弧形 47"/>
              <p:cNvSpPr/>
              <p:nvPr/>
            </p:nvSpPr>
            <p:spPr>
              <a:xfrm rot="20923887">
                <a:off x="3423019" y="4427503"/>
                <a:ext cx="6468483" cy="776269"/>
              </a:xfrm>
              <a:prstGeom prst="arc">
                <a:avLst>
                  <a:gd name="adj1" fmla="val 18293661"/>
                  <a:gd name="adj2" fmla="val 12223740"/>
                </a:avLst>
              </a:prstGeom>
              <a:ln w="12700">
                <a:solidFill>
                  <a:schemeClr val="bg1">
                    <a:alpha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grpSp>
            <p:nvGrpSpPr>
              <p:cNvPr id="49" name="组合 48"/>
              <p:cNvGrpSpPr/>
              <p:nvPr/>
            </p:nvGrpSpPr>
            <p:grpSpPr>
              <a:xfrm>
                <a:off x="2991219" y="3824542"/>
                <a:ext cx="6468483" cy="1049030"/>
                <a:chOff x="2991219" y="3824542"/>
                <a:chExt cx="6468483" cy="1049030"/>
              </a:xfrm>
            </p:grpSpPr>
            <p:sp>
              <p:nvSpPr>
                <p:cNvPr id="50" name="弧形 49"/>
                <p:cNvSpPr/>
                <p:nvPr/>
              </p:nvSpPr>
              <p:spPr>
                <a:xfrm rot="1030387">
                  <a:off x="2991219" y="4097302"/>
                  <a:ext cx="6468483" cy="776270"/>
                </a:xfrm>
                <a:prstGeom prst="arc">
                  <a:avLst>
                    <a:gd name="adj1" fmla="val 19531070"/>
                    <a:gd name="adj2" fmla="val 12032990"/>
                  </a:avLst>
                </a:prstGeom>
                <a:ln w="127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grpSp>
              <p:nvGrpSpPr>
                <p:cNvPr id="51" name="组合 50"/>
                <p:cNvGrpSpPr/>
                <p:nvPr/>
              </p:nvGrpSpPr>
              <p:grpSpPr>
                <a:xfrm>
                  <a:off x="3607799" y="3824542"/>
                  <a:ext cx="724293" cy="486583"/>
                  <a:chOff x="3607799" y="3824542"/>
                  <a:chExt cx="724293" cy="486583"/>
                </a:xfrm>
              </p:grpSpPr>
              <p:sp>
                <p:nvSpPr>
                  <p:cNvPr id="52" name="图形 136"/>
                  <p:cNvSpPr/>
                  <p:nvPr/>
                </p:nvSpPr>
                <p:spPr>
                  <a:xfrm rot="1491968">
                    <a:off x="3607799" y="3824542"/>
                    <a:ext cx="335091" cy="328124"/>
                  </a:xfrm>
                  <a:custGeom>
                    <a:avLst/>
                    <a:gdLst>
                      <a:gd name="connsiteX0" fmla="*/ 471965 w 941119"/>
                      <a:gd name="connsiteY0" fmla="*/ 921371 h 921549"/>
                      <a:gd name="connsiteX1" fmla="*/ 470026 w 941119"/>
                      <a:gd name="connsiteY1" fmla="*/ 907245 h 921549"/>
                      <a:gd name="connsiteX2" fmla="*/ 470026 w 941119"/>
                      <a:gd name="connsiteY2" fmla="*/ 886680 h 921549"/>
                      <a:gd name="connsiteX3" fmla="*/ 469296 w 941119"/>
                      <a:gd name="connsiteY3" fmla="*/ 873871 h 921549"/>
                      <a:gd name="connsiteX4" fmla="*/ 469012 w 941119"/>
                      <a:gd name="connsiteY4" fmla="*/ 862574 h 921549"/>
                      <a:gd name="connsiteX5" fmla="*/ 468211 w 941119"/>
                      <a:gd name="connsiteY5" fmla="*/ 849266 h 921549"/>
                      <a:gd name="connsiteX6" fmla="*/ 468016 w 941119"/>
                      <a:gd name="connsiteY6" fmla="*/ 845157 h 921549"/>
                      <a:gd name="connsiteX7" fmla="*/ 467144 w 941119"/>
                      <a:gd name="connsiteY7" fmla="*/ 830301 h 921549"/>
                      <a:gd name="connsiteX8" fmla="*/ 466966 w 941119"/>
                      <a:gd name="connsiteY8" fmla="*/ 824662 h 921549"/>
                      <a:gd name="connsiteX9" fmla="*/ 466201 w 941119"/>
                      <a:gd name="connsiteY9" fmla="*/ 815980 h 921549"/>
                      <a:gd name="connsiteX10" fmla="*/ 466041 w 941119"/>
                      <a:gd name="connsiteY10" fmla="*/ 814468 h 921549"/>
                      <a:gd name="connsiteX11" fmla="*/ 464813 w 941119"/>
                      <a:gd name="connsiteY11" fmla="*/ 796037 h 921549"/>
                      <a:gd name="connsiteX12" fmla="*/ 463176 w 941119"/>
                      <a:gd name="connsiteY12" fmla="*/ 781271 h 921549"/>
                      <a:gd name="connsiteX13" fmla="*/ 462892 w 941119"/>
                      <a:gd name="connsiteY13" fmla="*/ 778727 h 921549"/>
                      <a:gd name="connsiteX14" fmla="*/ 461113 w 941119"/>
                      <a:gd name="connsiteY14" fmla="*/ 762431 h 921549"/>
                      <a:gd name="connsiteX15" fmla="*/ 459992 w 941119"/>
                      <a:gd name="connsiteY15" fmla="*/ 753286 h 921549"/>
                      <a:gd name="connsiteX16" fmla="*/ 454904 w 941119"/>
                      <a:gd name="connsiteY16" fmla="*/ 720890 h 921549"/>
                      <a:gd name="connsiteX17" fmla="*/ 445137 w 941119"/>
                      <a:gd name="connsiteY17" fmla="*/ 676307 h 921549"/>
                      <a:gd name="connsiteX18" fmla="*/ 427524 w 941119"/>
                      <a:gd name="connsiteY18" fmla="*/ 625888 h 921549"/>
                      <a:gd name="connsiteX19" fmla="*/ 401924 w 941119"/>
                      <a:gd name="connsiteY19" fmla="*/ 580256 h 921549"/>
                      <a:gd name="connsiteX20" fmla="*/ 385378 w 941119"/>
                      <a:gd name="connsiteY20" fmla="*/ 559992 h 921549"/>
                      <a:gd name="connsiteX21" fmla="*/ 382372 w 941119"/>
                      <a:gd name="connsiteY21" fmla="*/ 556434 h 921549"/>
                      <a:gd name="connsiteX22" fmla="*/ 376554 w 941119"/>
                      <a:gd name="connsiteY22" fmla="*/ 550635 h 921549"/>
                      <a:gd name="connsiteX23" fmla="*/ 374170 w 941119"/>
                      <a:gd name="connsiteY23" fmla="*/ 548695 h 921549"/>
                      <a:gd name="connsiteX24" fmla="*/ 359404 w 941119"/>
                      <a:gd name="connsiteY24" fmla="*/ 535940 h 921549"/>
                      <a:gd name="connsiteX25" fmla="*/ 336526 w 941119"/>
                      <a:gd name="connsiteY25" fmla="*/ 520302 h 921549"/>
                      <a:gd name="connsiteX26" fmla="*/ 281909 w 941119"/>
                      <a:gd name="connsiteY26" fmla="*/ 495395 h 921549"/>
                      <a:gd name="connsiteX27" fmla="*/ 237966 w 941119"/>
                      <a:gd name="connsiteY27" fmla="*/ 482942 h 921549"/>
                      <a:gd name="connsiteX28" fmla="*/ 203239 w 941119"/>
                      <a:gd name="connsiteY28" fmla="*/ 476199 h 921549"/>
                      <a:gd name="connsiteX29" fmla="*/ 171839 w 941119"/>
                      <a:gd name="connsiteY29" fmla="*/ 471449 h 921549"/>
                      <a:gd name="connsiteX30" fmla="*/ 158585 w 941119"/>
                      <a:gd name="connsiteY30" fmla="*/ 470043 h 921549"/>
                      <a:gd name="connsiteX31" fmla="*/ 145349 w 941119"/>
                      <a:gd name="connsiteY31" fmla="*/ 468496 h 921549"/>
                      <a:gd name="connsiteX32" fmla="*/ 142306 w 941119"/>
                      <a:gd name="connsiteY32" fmla="*/ 468140 h 921549"/>
                      <a:gd name="connsiteX33" fmla="*/ 132611 w 941119"/>
                      <a:gd name="connsiteY33" fmla="*/ 467339 h 921549"/>
                      <a:gd name="connsiteX34" fmla="*/ 114180 w 941119"/>
                      <a:gd name="connsiteY34" fmla="*/ 466023 h 921549"/>
                      <a:gd name="connsiteX35" fmla="*/ 107063 w 941119"/>
                      <a:gd name="connsiteY35" fmla="*/ 465364 h 921549"/>
                      <a:gd name="connsiteX36" fmla="*/ 105533 w 941119"/>
                      <a:gd name="connsiteY36" fmla="*/ 465133 h 921549"/>
                      <a:gd name="connsiteX37" fmla="*/ 82975 w 941119"/>
                      <a:gd name="connsiteY37" fmla="*/ 463977 h 921549"/>
                      <a:gd name="connsiteX38" fmla="*/ 67604 w 941119"/>
                      <a:gd name="connsiteY38" fmla="*/ 463176 h 921549"/>
                      <a:gd name="connsiteX39" fmla="*/ 58887 w 941119"/>
                      <a:gd name="connsiteY39" fmla="*/ 462963 h 921549"/>
                      <a:gd name="connsiteX40" fmla="*/ 38374 w 941119"/>
                      <a:gd name="connsiteY40" fmla="*/ 462073 h 921549"/>
                      <a:gd name="connsiteX41" fmla="*/ 34265 w 941119"/>
                      <a:gd name="connsiteY41" fmla="*/ 461984 h 921549"/>
                      <a:gd name="connsiteX42" fmla="*/ 4892 w 941119"/>
                      <a:gd name="connsiteY42" fmla="*/ 461931 h 921549"/>
                      <a:gd name="connsiteX43" fmla="*/ 1334 w 941119"/>
                      <a:gd name="connsiteY43" fmla="*/ 461344 h 921549"/>
                      <a:gd name="connsiteX44" fmla="*/ 4394 w 941119"/>
                      <a:gd name="connsiteY44" fmla="*/ 461077 h 921549"/>
                      <a:gd name="connsiteX45" fmla="*/ 22416 w 941119"/>
                      <a:gd name="connsiteY45" fmla="*/ 460952 h 921549"/>
                      <a:gd name="connsiteX46" fmla="*/ 33090 w 941119"/>
                      <a:gd name="connsiteY46" fmla="*/ 460205 h 921549"/>
                      <a:gd name="connsiteX47" fmla="*/ 37200 w 941119"/>
                      <a:gd name="connsiteY47" fmla="*/ 460027 h 921549"/>
                      <a:gd name="connsiteX48" fmla="*/ 54688 w 941119"/>
                      <a:gd name="connsiteY48" fmla="*/ 460027 h 921549"/>
                      <a:gd name="connsiteX49" fmla="*/ 64918 w 941119"/>
                      <a:gd name="connsiteY49" fmla="*/ 459334 h 921549"/>
                      <a:gd name="connsiteX50" fmla="*/ 74151 w 941119"/>
                      <a:gd name="connsiteY50" fmla="*/ 459031 h 921549"/>
                      <a:gd name="connsiteX51" fmla="*/ 87992 w 941119"/>
                      <a:gd name="connsiteY51" fmla="*/ 458195 h 921549"/>
                      <a:gd name="connsiteX52" fmla="*/ 93116 w 941119"/>
                      <a:gd name="connsiteY52" fmla="*/ 457999 h 921549"/>
                      <a:gd name="connsiteX53" fmla="*/ 105391 w 941119"/>
                      <a:gd name="connsiteY53" fmla="*/ 457163 h 921549"/>
                      <a:gd name="connsiteX54" fmla="*/ 109501 w 941119"/>
                      <a:gd name="connsiteY54" fmla="*/ 456985 h 921549"/>
                      <a:gd name="connsiteX55" fmla="*/ 120744 w 941119"/>
                      <a:gd name="connsiteY55" fmla="*/ 456131 h 921549"/>
                      <a:gd name="connsiteX56" fmla="*/ 124302 w 941119"/>
                      <a:gd name="connsiteY56" fmla="*/ 455953 h 921549"/>
                      <a:gd name="connsiteX57" fmla="*/ 132468 w 941119"/>
                      <a:gd name="connsiteY57" fmla="*/ 455171 h 921549"/>
                      <a:gd name="connsiteX58" fmla="*/ 133998 w 941119"/>
                      <a:gd name="connsiteY58" fmla="*/ 454993 h 921549"/>
                      <a:gd name="connsiteX59" fmla="*/ 149850 w 941119"/>
                      <a:gd name="connsiteY59" fmla="*/ 453747 h 921549"/>
                      <a:gd name="connsiteX60" fmla="*/ 163050 w 941119"/>
                      <a:gd name="connsiteY60" fmla="*/ 452128 h 921549"/>
                      <a:gd name="connsiteX61" fmla="*/ 174774 w 941119"/>
                      <a:gd name="connsiteY61" fmla="*/ 450794 h 921549"/>
                      <a:gd name="connsiteX62" fmla="*/ 193543 w 941119"/>
                      <a:gd name="connsiteY62" fmla="*/ 448125 h 921549"/>
                      <a:gd name="connsiteX63" fmla="*/ 214251 w 941119"/>
                      <a:gd name="connsiteY63" fmla="*/ 444656 h 921549"/>
                      <a:gd name="connsiteX64" fmla="*/ 226367 w 941119"/>
                      <a:gd name="connsiteY64" fmla="*/ 442450 h 921549"/>
                      <a:gd name="connsiteX65" fmla="*/ 281357 w 941119"/>
                      <a:gd name="connsiteY65" fmla="*/ 427649 h 921549"/>
                      <a:gd name="connsiteX66" fmla="*/ 326634 w 941119"/>
                      <a:gd name="connsiteY66" fmla="*/ 408079 h 921549"/>
                      <a:gd name="connsiteX67" fmla="*/ 363425 w 941119"/>
                      <a:gd name="connsiteY67" fmla="*/ 383724 h 921549"/>
                      <a:gd name="connsiteX68" fmla="*/ 387834 w 941119"/>
                      <a:gd name="connsiteY68" fmla="*/ 360205 h 921549"/>
                      <a:gd name="connsiteX69" fmla="*/ 411708 w 941119"/>
                      <a:gd name="connsiteY69" fmla="*/ 327470 h 921549"/>
                      <a:gd name="connsiteX70" fmla="*/ 423681 w 941119"/>
                      <a:gd name="connsiteY70" fmla="*/ 305321 h 921549"/>
                      <a:gd name="connsiteX71" fmla="*/ 440138 w 941119"/>
                      <a:gd name="connsiteY71" fmla="*/ 262624 h 921549"/>
                      <a:gd name="connsiteX72" fmla="*/ 450527 w 941119"/>
                      <a:gd name="connsiteY72" fmla="*/ 222915 h 921549"/>
                      <a:gd name="connsiteX73" fmla="*/ 455082 w 941119"/>
                      <a:gd name="connsiteY73" fmla="*/ 200286 h 921549"/>
                      <a:gd name="connsiteX74" fmla="*/ 458640 w 941119"/>
                      <a:gd name="connsiteY74" fmla="*/ 177514 h 921549"/>
                      <a:gd name="connsiteX75" fmla="*/ 460419 w 941119"/>
                      <a:gd name="connsiteY75" fmla="*/ 166840 h 921549"/>
                      <a:gd name="connsiteX76" fmla="*/ 461415 w 941119"/>
                      <a:gd name="connsiteY76" fmla="*/ 158176 h 921549"/>
                      <a:gd name="connsiteX77" fmla="*/ 462803 w 941119"/>
                      <a:gd name="connsiteY77" fmla="*/ 144922 h 921549"/>
                      <a:gd name="connsiteX78" fmla="*/ 464422 w 941119"/>
                      <a:gd name="connsiteY78" fmla="*/ 130155 h 921549"/>
                      <a:gd name="connsiteX79" fmla="*/ 464689 w 941119"/>
                      <a:gd name="connsiteY79" fmla="*/ 128643 h 921549"/>
                      <a:gd name="connsiteX80" fmla="*/ 465881 w 941119"/>
                      <a:gd name="connsiteY80" fmla="*/ 110728 h 921549"/>
                      <a:gd name="connsiteX81" fmla="*/ 466557 w 941119"/>
                      <a:gd name="connsiteY81" fmla="*/ 104110 h 921549"/>
                      <a:gd name="connsiteX82" fmla="*/ 466788 w 941119"/>
                      <a:gd name="connsiteY82" fmla="*/ 102580 h 921549"/>
                      <a:gd name="connsiteX83" fmla="*/ 467944 w 941119"/>
                      <a:gd name="connsiteY83" fmla="*/ 80538 h 921549"/>
                      <a:gd name="connsiteX84" fmla="*/ 468674 w 941119"/>
                      <a:gd name="connsiteY84" fmla="*/ 69294 h 921549"/>
                      <a:gd name="connsiteX85" fmla="*/ 468958 w 941119"/>
                      <a:gd name="connsiteY85" fmla="*/ 61075 h 921549"/>
                      <a:gd name="connsiteX86" fmla="*/ 469795 w 941119"/>
                      <a:gd name="connsiteY86" fmla="*/ 45188 h 921549"/>
                      <a:gd name="connsiteX87" fmla="*/ 469919 w 941119"/>
                      <a:gd name="connsiteY87" fmla="*/ 41096 h 921549"/>
                      <a:gd name="connsiteX88" fmla="*/ 470026 w 941119"/>
                      <a:gd name="connsiteY88" fmla="*/ 10230 h 921549"/>
                      <a:gd name="connsiteX89" fmla="*/ 471947 w 941119"/>
                      <a:gd name="connsiteY89" fmla="*/ 1334 h 921549"/>
                      <a:gd name="connsiteX90" fmla="*/ 471947 w 941119"/>
                      <a:gd name="connsiteY90" fmla="*/ 5462 h 921549"/>
                      <a:gd name="connsiteX91" fmla="*/ 472054 w 941119"/>
                      <a:gd name="connsiteY91" fmla="*/ 28589 h 921549"/>
                      <a:gd name="connsiteX92" fmla="*/ 472783 w 941119"/>
                      <a:gd name="connsiteY92" fmla="*/ 40883 h 921549"/>
                      <a:gd name="connsiteX93" fmla="*/ 473068 w 941119"/>
                      <a:gd name="connsiteY93" fmla="*/ 51664 h 921549"/>
                      <a:gd name="connsiteX94" fmla="*/ 473904 w 941119"/>
                      <a:gd name="connsiteY94" fmla="*/ 68067 h 921549"/>
                      <a:gd name="connsiteX95" fmla="*/ 474100 w 941119"/>
                      <a:gd name="connsiteY95" fmla="*/ 75183 h 921549"/>
                      <a:gd name="connsiteX96" fmla="*/ 474900 w 941119"/>
                      <a:gd name="connsiteY96" fmla="*/ 86942 h 921549"/>
                      <a:gd name="connsiteX97" fmla="*/ 475096 w 941119"/>
                      <a:gd name="connsiteY97" fmla="*/ 90500 h 921549"/>
                      <a:gd name="connsiteX98" fmla="*/ 475986 w 941119"/>
                      <a:gd name="connsiteY98" fmla="*/ 103808 h 921549"/>
                      <a:gd name="connsiteX99" fmla="*/ 476146 w 941119"/>
                      <a:gd name="connsiteY99" fmla="*/ 108415 h 921549"/>
                      <a:gd name="connsiteX100" fmla="*/ 476893 w 941119"/>
                      <a:gd name="connsiteY100" fmla="*/ 116065 h 921549"/>
                      <a:gd name="connsiteX101" fmla="*/ 477071 w 941119"/>
                      <a:gd name="connsiteY101" fmla="*/ 117595 h 921549"/>
                      <a:gd name="connsiteX102" fmla="*/ 478316 w 941119"/>
                      <a:gd name="connsiteY102" fmla="*/ 134479 h 921549"/>
                      <a:gd name="connsiteX103" fmla="*/ 480095 w 941119"/>
                      <a:gd name="connsiteY103" fmla="*/ 149227 h 921549"/>
                      <a:gd name="connsiteX104" fmla="*/ 481163 w 941119"/>
                      <a:gd name="connsiteY104" fmla="*/ 159421 h 921549"/>
                      <a:gd name="connsiteX105" fmla="*/ 491339 w 941119"/>
                      <a:gd name="connsiteY105" fmla="*/ 221083 h 921549"/>
                      <a:gd name="connsiteX106" fmla="*/ 508204 w 941119"/>
                      <a:gd name="connsiteY106" fmla="*/ 280290 h 921549"/>
                      <a:gd name="connsiteX107" fmla="*/ 538448 w 941119"/>
                      <a:gd name="connsiteY107" fmla="*/ 339639 h 921549"/>
                      <a:gd name="connsiteX108" fmla="*/ 552556 w 941119"/>
                      <a:gd name="connsiteY108" fmla="*/ 357928 h 921549"/>
                      <a:gd name="connsiteX109" fmla="*/ 567073 w 941119"/>
                      <a:gd name="connsiteY109" fmla="*/ 373210 h 921549"/>
                      <a:gd name="connsiteX110" fmla="*/ 587550 w 941119"/>
                      <a:gd name="connsiteY110" fmla="*/ 390289 h 921549"/>
                      <a:gd name="connsiteX111" fmla="*/ 609077 w 941119"/>
                      <a:gd name="connsiteY111" fmla="*/ 404325 h 921549"/>
                      <a:gd name="connsiteX112" fmla="*/ 644249 w 941119"/>
                      <a:gd name="connsiteY112" fmla="*/ 421297 h 921549"/>
                      <a:gd name="connsiteX113" fmla="*/ 694062 w 941119"/>
                      <a:gd name="connsiteY113" fmla="*/ 437202 h 921549"/>
                      <a:gd name="connsiteX114" fmla="*/ 725106 w 941119"/>
                      <a:gd name="connsiteY114" fmla="*/ 444087 h 921549"/>
                      <a:gd name="connsiteX115" fmla="*/ 746846 w 941119"/>
                      <a:gd name="connsiteY115" fmla="*/ 447645 h 921549"/>
                      <a:gd name="connsiteX116" fmla="*/ 771664 w 941119"/>
                      <a:gd name="connsiteY116" fmla="*/ 451328 h 921549"/>
                      <a:gd name="connsiteX117" fmla="*/ 784936 w 941119"/>
                      <a:gd name="connsiteY117" fmla="*/ 452644 h 921549"/>
                      <a:gd name="connsiteX118" fmla="*/ 800200 w 941119"/>
                      <a:gd name="connsiteY118" fmla="*/ 454423 h 921549"/>
                      <a:gd name="connsiteX119" fmla="*/ 804292 w 941119"/>
                      <a:gd name="connsiteY119" fmla="*/ 454672 h 921549"/>
                      <a:gd name="connsiteX120" fmla="*/ 811408 w 941119"/>
                      <a:gd name="connsiteY120" fmla="*/ 455420 h 921549"/>
                      <a:gd name="connsiteX121" fmla="*/ 812422 w 941119"/>
                      <a:gd name="connsiteY121" fmla="*/ 455580 h 921549"/>
                      <a:gd name="connsiteX122" fmla="*/ 830337 w 941119"/>
                      <a:gd name="connsiteY122" fmla="*/ 456754 h 921549"/>
                      <a:gd name="connsiteX123" fmla="*/ 839535 w 941119"/>
                      <a:gd name="connsiteY123" fmla="*/ 457519 h 921549"/>
                      <a:gd name="connsiteX124" fmla="*/ 841065 w 941119"/>
                      <a:gd name="connsiteY124" fmla="*/ 457697 h 921549"/>
                      <a:gd name="connsiteX125" fmla="*/ 870829 w 941119"/>
                      <a:gd name="connsiteY125" fmla="*/ 458871 h 921549"/>
                      <a:gd name="connsiteX126" fmla="*/ 879510 w 941119"/>
                      <a:gd name="connsiteY126" fmla="*/ 459529 h 921549"/>
                      <a:gd name="connsiteX127" fmla="*/ 883602 w 941119"/>
                      <a:gd name="connsiteY127" fmla="*/ 459778 h 921549"/>
                      <a:gd name="connsiteX128" fmla="*/ 900059 w 941119"/>
                      <a:gd name="connsiteY128" fmla="*/ 459885 h 921549"/>
                      <a:gd name="connsiteX129" fmla="*/ 913384 w 941119"/>
                      <a:gd name="connsiteY129" fmla="*/ 460632 h 921549"/>
                      <a:gd name="connsiteX130" fmla="*/ 923133 w 941119"/>
                      <a:gd name="connsiteY130" fmla="*/ 460846 h 921549"/>
                      <a:gd name="connsiteX131" fmla="*/ 940621 w 941119"/>
                      <a:gd name="connsiteY131" fmla="*/ 461522 h 921549"/>
                      <a:gd name="connsiteX132" fmla="*/ 937561 w 941119"/>
                      <a:gd name="connsiteY132" fmla="*/ 461806 h 921549"/>
                      <a:gd name="connsiteX133" fmla="*/ 906694 w 941119"/>
                      <a:gd name="connsiteY133" fmla="*/ 461949 h 921549"/>
                      <a:gd name="connsiteX134" fmla="*/ 900557 w 941119"/>
                      <a:gd name="connsiteY134" fmla="*/ 462482 h 921549"/>
                      <a:gd name="connsiteX135" fmla="*/ 895967 w 941119"/>
                      <a:gd name="connsiteY135" fmla="*/ 462838 h 921549"/>
                      <a:gd name="connsiteX136" fmla="*/ 881040 w 941119"/>
                      <a:gd name="connsiteY136" fmla="*/ 462945 h 921549"/>
                      <a:gd name="connsiteX137" fmla="*/ 870811 w 941119"/>
                      <a:gd name="connsiteY137" fmla="*/ 463639 h 921549"/>
                      <a:gd name="connsiteX138" fmla="*/ 860546 w 941119"/>
                      <a:gd name="connsiteY138" fmla="*/ 463959 h 921549"/>
                      <a:gd name="connsiteX139" fmla="*/ 850316 w 941119"/>
                      <a:gd name="connsiteY139" fmla="*/ 464688 h 921549"/>
                      <a:gd name="connsiteX140" fmla="*/ 844677 w 941119"/>
                      <a:gd name="connsiteY140" fmla="*/ 464955 h 921549"/>
                      <a:gd name="connsiteX141" fmla="*/ 832401 w 941119"/>
                      <a:gd name="connsiteY141" fmla="*/ 465809 h 921549"/>
                      <a:gd name="connsiteX142" fmla="*/ 827793 w 941119"/>
                      <a:gd name="connsiteY142" fmla="*/ 466005 h 921549"/>
                      <a:gd name="connsiteX143" fmla="*/ 818596 w 941119"/>
                      <a:gd name="connsiteY143" fmla="*/ 466788 h 921549"/>
                      <a:gd name="connsiteX144" fmla="*/ 817066 w 941119"/>
                      <a:gd name="connsiteY144" fmla="*/ 466966 h 921549"/>
                      <a:gd name="connsiteX145" fmla="*/ 800200 w 941119"/>
                      <a:gd name="connsiteY145" fmla="*/ 468264 h 921549"/>
                      <a:gd name="connsiteX146" fmla="*/ 785416 w 941119"/>
                      <a:gd name="connsiteY146" fmla="*/ 469777 h 921549"/>
                      <a:gd name="connsiteX147" fmla="*/ 773194 w 941119"/>
                      <a:gd name="connsiteY147" fmla="*/ 471182 h 921549"/>
                      <a:gd name="connsiteX148" fmla="*/ 762004 w 941119"/>
                      <a:gd name="connsiteY148" fmla="*/ 472481 h 921549"/>
                      <a:gd name="connsiteX149" fmla="*/ 751881 w 941119"/>
                      <a:gd name="connsiteY149" fmla="*/ 474117 h 921549"/>
                      <a:gd name="connsiteX150" fmla="*/ 724075 w 941119"/>
                      <a:gd name="connsiteY150" fmla="*/ 478654 h 921549"/>
                      <a:gd name="connsiteX151" fmla="*/ 689063 w 941119"/>
                      <a:gd name="connsiteY151" fmla="*/ 486606 h 921549"/>
                      <a:gd name="connsiteX152" fmla="*/ 637061 w 941119"/>
                      <a:gd name="connsiteY152" fmla="*/ 504272 h 921549"/>
                      <a:gd name="connsiteX153" fmla="*/ 592069 w 941119"/>
                      <a:gd name="connsiteY153" fmla="*/ 528948 h 921549"/>
                      <a:gd name="connsiteX154" fmla="*/ 567073 w 941119"/>
                      <a:gd name="connsiteY154" fmla="*/ 549531 h 921549"/>
                      <a:gd name="connsiteX155" fmla="*/ 560153 w 941119"/>
                      <a:gd name="connsiteY155" fmla="*/ 556434 h 921549"/>
                      <a:gd name="connsiteX156" fmla="*/ 541312 w 941119"/>
                      <a:gd name="connsiteY156" fmla="*/ 578797 h 921549"/>
                      <a:gd name="connsiteX157" fmla="*/ 520355 w 941119"/>
                      <a:gd name="connsiteY157" fmla="*/ 613524 h 921549"/>
                      <a:gd name="connsiteX158" fmla="*/ 507350 w 941119"/>
                      <a:gd name="connsiteY158" fmla="*/ 644266 h 921549"/>
                      <a:gd name="connsiteX159" fmla="*/ 493314 w 941119"/>
                      <a:gd name="connsiteY159" fmla="*/ 692034 h 921549"/>
                      <a:gd name="connsiteX160" fmla="*/ 487514 w 941119"/>
                      <a:gd name="connsiteY160" fmla="*/ 720143 h 921549"/>
                      <a:gd name="connsiteX161" fmla="*/ 483137 w 941119"/>
                      <a:gd name="connsiteY161" fmla="*/ 747985 h 921549"/>
                      <a:gd name="connsiteX162" fmla="*/ 479971 w 941119"/>
                      <a:gd name="connsiteY162" fmla="*/ 771860 h 921549"/>
                      <a:gd name="connsiteX163" fmla="*/ 478281 w 941119"/>
                      <a:gd name="connsiteY163" fmla="*/ 786092 h 921549"/>
                      <a:gd name="connsiteX164" fmla="*/ 476929 w 941119"/>
                      <a:gd name="connsiteY164" fmla="*/ 802442 h 921549"/>
                      <a:gd name="connsiteX165" fmla="*/ 475310 w 941119"/>
                      <a:gd name="connsiteY165" fmla="*/ 822367 h 921549"/>
                      <a:gd name="connsiteX166" fmla="*/ 475185 w 941119"/>
                      <a:gd name="connsiteY166" fmla="*/ 823381 h 921549"/>
                      <a:gd name="connsiteX167" fmla="*/ 474064 w 941119"/>
                      <a:gd name="connsiteY167" fmla="*/ 844392 h 921549"/>
                      <a:gd name="connsiteX168" fmla="*/ 473246 w 941119"/>
                      <a:gd name="connsiteY168" fmla="*/ 859264 h 921549"/>
                      <a:gd name="connsiteX169" fmla="*/ 473015 w 941119"/>
                      <a:gd name="connsiteY169" fmla="*/ 869014 h 921549"/>
                      <a:gd name="connsiteX170" fmla="*/ 472178 w 941119"/>
                      <a:gd name="connsiteY170" fmla="*/ 884883 h 921549"/>
                      <a:gd name="connsiteX171" fmla="*/ 472036 w 941119"/>
                      <a:gd name="connsiteY171" fmla="*/ 888992 h 921549"/>
                      <a:gd name="connsiteX172" fmla="*/ 471912 w 941119"/>
                      <a:gd name="connsiteY172" fmla="*/ 916265 h 921549"/>
                      <a:gd name="connsiteX173" fmla="*/ 471965 w 941119"/>
                      <a:gd name="connsiteY173" fmla="*/ 921371 h 9215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  <a:cxn ang="0">
                        <a:pos x="connsiteX130" y="connsiteY130"/>
                      </a:cxn>
                      <a:cxn ang="0">
                        <a:pos x="connsiteX131" y="connsiteY131"/>
                      </a:cxn>
                      <a:cxn ang="0">
                        <a:pos x="connsiteX132" y="connsiteY132"/>
                      </a:cxn>
                      <a:cxn ang="0">
                        <a:pos x="connsiteX133" y="connsiteY133"/>
                      </a:cxn>
                      <a:cxn ang="0">
                        <a:pos x="connsiteX134" y="connsiteY134"/>
                      </a:cxn>
                      <a:cxn ang="0">
                        <a:pos x="connsiteX135" y="connsiteY135"/>
                      </a:cxn>
                      <a:cxn ang="0">
                        <a:pos x="connsiteX136" y="connsiteY136"/>
                      </a:cxn>
                      <a:cxn ang="0">
                        <a:pos x="connsiteX137" y="connsiteY137"/>
                      </a:cxn>
                      <a:cxn ang="0">
                        <a:pos x="connsiteX138" y="connsiteY138"/>
                      </a:cxn>
                      <a:cxn ang="0">
                        <a:pos x="connsiteX139" y="connsiteY139"/>
                      </a:cxn>
                      <a:cxn ang="0">
                        <a:pos x="connsiteX140" y="connsiteY140"/>
                      </a:cxn>
                      <a:cxn ang="0">
                        <a:pos x="connsiteX141" y="connsiteY141"/>
                      </a:cxn>
                      <a:cxn ang="0">
                        <a:pos x="connsiteX142" y="connsiteY142"/>
                      </a:cxn>
                      <a:cxn ang="0">
                        <a:pos x="connsiteX143" y="connsiteY143"/>
                      </a:cxn>
                      <a:cxn ang="0">
                        <a:pos x="connsiteX144" y="connsiteY144"/>
                      </a:cxn>
                      <a:cxn ang="0">
                        <a:pos x="connsiteX145" y="connsiteY145"/>
                      </a:cxn>
                      <a:cxn ang="0">
                        <a:pos x="connsiteX146" y="connsiteY146"/>
                      </a:cxn>
                      <a:cxn ang="0">
                        <a:pos x="connsiteX147" y="connsiteY147"/>
                      </a:cxn>
                      <a:cxn ang="0">
                        <a:pos x="connsiteX148" y="connsiteY148"/>
                      </a:cxn>
                      <a:cxn ang="0">
                        <a:pos x="connsiteX149" y="connsiteY149"/>
                      </a:cxn>
                      <a:cxn ang="0">
                        <a:pos x="connsiteX150" y="connsiteY150"/>
                      </a:cxn>
                      <a:cxn ang="0">
                        <a:pos x="connsiteX151" y="connsiteY151"/>
                      </a:cxn>
                      <a:cxn ang="0">
                        <a:pos x="connsiteX152" y="connsiteY152"/>
                      </a:cxn>
                      <a:cxn ang="0">
                        <a:pos x="connsiteX153" y="connsiteY153"/>
                      </a:cxn>
                      <a:cxn ang="0">
                        <a:pos x="connsiteX154" y="connsiteY154"/>
                      </a:cxn>
                      <a:cxn ang="0">
                        <a:pos x="connsiteX155" y="connsiteY155"/>
                      </a:cxn>
                      <a:cxn ang="0">
                        <a:pos x="connsiteX156" y="connsiteY156"/>
                      </a:cxn>
                      <a:cxn ang="0">
                        <a:pos x="connsiteX157" y="connsiteY157"/>
                      </a:cxn>
                      <a:cxn ang="0">
                        <a:pos x="connsiteX158" y="connsiteY158"/>
                      </a:cxn>
                      <a:cxn ang="0">
                        <a:pos x="connsiteX159" y="connsiteY159"/>
                      </a:cxn>
                      <a:cxn ang="0">
                        <a:pos x="connsiteX160" y="connsiteY160"/>
                      </a:cxn>
                      <a:cxn ang="0">
                        <a:pos x="connsiteX161" y="connsiteY161"/>
                      </a:cxn>
                      <a:cxn ang="0">
                        <a:pos x="connsiteX162" y="connsiteY162"/>
                      </a:cxn>
                      <a:cxn ang="0">
                        <a:pos x="connsiteX163" y="connsiteY163"/>
                      </a:cxn>
                      <a:cxn ang="0">
                        <a:pos x="connsiteX164" y="connsiteY164"/>
                      </a:cxn>
                      <a:cxn ang="0">
                        <a:pos x="connsiteX165" y="connsiteY165"/>
                      </a:cxn>
                      <a:cxn ang="0">
                        <a:pos x="connsiteX166" y="connsiteY166"/>
                      </a:cxn>
                      <a:cxn ang="0">
                        <a:pos x="connsiteX167" y="connsiteY167"/>
                      </a:cxn>
                      <a:cxn ang="0">
                        <a:pos x="connsiteX168" y="connsiteY168"/>
                      </a:cxn>
                      <a:cxn ang="0">
                        <a:pos x="connsiteX169" y="connsiteY169"/>
                      </a:cxn>
                      <a:cxn ang="0">
                        <a:pos x="connsiteX170" y="connsiteY170"/>
                      </a:cxn>
                      <a:cxn ang="0">
                        <a:pos x="connsiteX171" y="connsiteY171"/>
                      </a:cxn>
                      <a:cxn ang="0">
                        <a:pos x="connsiteX172" y="connsiteY172"/>
                      </a:cxn>
                      <a:cxn ang="0">
                        <a:pos x="connsiteX173" y="connsiteY173"/>
                      </a:cxn>
                    </a:cxnLst>
                    <a:rect l="l" t="t" r="r" b="b"/>
                    <a:pathLst>
                      <a:path w="941119" h="921549">
                        <a:moveTo>
                          <a:pt x="471965" y="921371"/>
                        </a:moveTo>
                        <a:cubicBezTo>
                          <a:pt x="470378" y="916840"/>
                          <a:pt x="469718" y="912036"/>
                          <a:pt x="470026" y="907245"/>
                        </a:cubicBezTo>
                        <a:cubicBezTo>
                          <a:pt x="470026" y="900396"/>
                          <a:pt x="470026" y="893529"/>
                          <a:pt x="470026" y="886680"/>
                        </a:cubicBezTo>
                        <a:cubicBezTo>
                          <a:pt x="470102" y="882398"/>
                          <a:pt x="469859" y="878115"/>
                          <a:pt x="469296" y="873871"/>
                        </a:cubicBezTo>
                        <a:cubicBezTo>
                          <a:pt x="468951" y="870115"/>
                          <a:pt x="468857" y="866342"/>
                          <a:pt x="469012" y="862574"/>
                        </a:cubicBezTo>
                        <a:cubicBezTo>
                          <a:pt x="469012" y="858126"/>
                          <a:pt x="469279" y="853678"/>
                          <a:pt x="468211" y="849266"/>
                        </a:cubicBezTo>
                        <a:cubicBezTo>
                          <a:pt x="468003" y="847907"/>
                          <a:pt x="467937" y="846530"/>
                          <a:pt x="468016" y="845157"/>
                        </a:cubicBezTo>
                        <a:cubicBezTo>
                          <a:pt x="467891" y="840211"/>
                          <a:pt x="468229" y="835229"/>
                          <a:pt x="467144" y="830301"/>
                        </a:cubicBezTo>
                        <a:cubicBezTo>
                          <a:pt x="466896" y="828432"/>
                          <a:pt x="466838" y="826542"/>
                          <a:pt x="466966" y="824662"/>
                        </a:cubicBezTo>
                        <a:cubicBezTo>
                          <a:pt x="467130" y="821746"/>
                          <a:pt x="466872" y="818823"/>
                          <a:pt x="466201" y="815980"/>
                        </a:cubicBezTo>
                        <a:cubicBezTo>
                          <a:pt x="466059" y="815489"/>
                          <a:pt x="466005" y="814977"/>
                          <a:pt x="466041" y="814468"/>
                        </a:cubicBezTo>
                        <a:cubicBezTo>
                          <a:pt x="466414" y="808277"/>
                          <a:pt x="465027" y="802192"/>
                          <a:pt x="464813" y="796037"/>
                        </a:cubicBezTo>
                        <a:cubicBezTo>
                          <a:pt x="464635" y="791091"/>
                          <a:pt x="463746" y="786199"/>
                          <a:pt x="463176" y="781271"/>
                        </a:cubicBezTo>
                        <a:cubicBezTo>
                          <a:pt x="463038" y="780428"/>
                          <a:pt x="462943" y="779579"/>
                          <a:pt x="462892" y="778727"/>
                        </a:cubicBezTo>
                        <a:cubicBezTo>
                          <a:pt x="462629" y="773263"/>
                          <a:pt x="462034" y="767821"/>
                          <a:pt x="461113" y="762431"/>
                        </a:cubicBezTo>
                        <a:cubicBezTo>
                          <a:pt x="460686" y="759388"/>
                          <a:pt x="460401" y="756329"/>
                          <a:pt x="459992" y="753286"/>
                        </a:cubicBezTo>
                        <a:cubicBezTo>
                          <a:pt x="458498" y="742452"/>
                          <a:pt x="456754" y="731671"/>
                          <a:pt x="454904" y="720890"/>
                        </a:cubicBezTo>
                        <a:cubicBezTo>
                          <a:pt x="452420" y="705871"/>
                          <a:pt x="449159" y="690989"/>
                          <a:pt x="445137" y="676307"/>
                        </a:cubicBezTo>
                        <a:cubicBezTo>
                          <a:pt x="440458" y="659107"/>
                          <a:pt x="434573" y="642259"/>
                          <a:pt x="427524" y="625888"/>
                        </a:cubicBezTo>
                        <a:cubicBezTo>
                          <a:pt x="420559" y="609848"/>
                          <a:pt x="411982" y="594559"/>
                          <a:pt x="401924" y="580256"/>
                        </a:cubicBezTo>
                        <a:cubicBezTo>
                          <a:pt x="396960" y="573068"/>
                          <a:pt x="391427" y="566292"/>
                          <a:pt x="385378" y="559992"/>
                        </a:cubicBezTo>
                        <a:cubicBezTo>
                          <a:pt x="384293" y="558889"/>
                          <a:pt x="383333" y="557680"/>
                          <a:pt x="382372" y="556434"/>
                        </a:cubicBezTo>
                        <a:cubicBezTo>
                          <a:pt x="380666" y="554280"/>
                          <a:pt x="378714" y="552333"/>
                          <a:pt x="376554" y="550635"/>
                        </a:cubicBezTo>
                        <a:cubicBezTo>
                          <a:pt x="375722" y="550037"/>
                          <a:pt x="374925" y="549389"/>
                          <a:pt x="374170" y="548695"/>
                        </a:cubicBezTo>
                        <a:cubicBezTo>
                          <a:pt x="369525" y="544134"/>
                          <a:pt x="364594" y="539873"/>
                          <a:pt x="359404" y="535940"/>
                        </a:cubicBezTo>
                        <a:cubicBezTo>
                          <a:pt x="352144" y="530209"/>
                          <a:pt x="344501" y="524984"/>
                          <a:pt x="336526" y="520302"/>
                        </a:cubicBezTo>
                        <a:cubicBezTo>
                          <a:pt x="319182" y="510227"/>
                          <a:pt x="300888" y="501885"/>
                          <a:pt x="281909" y="495395"/>
                        </a:cubicBezTo>
                        <a:cubicBezTo>
                          <a:pt x="267490" y="490476"/>
                          <a:pt x="252821" y="486320"/>
                          <a:pt x="237966" y="482942"/>
                        </a:cubicBezTo>
                        <a:cubicBezTo>
                          <a:pt x="226473" y="480291"/>
                          <a:pt x="214927" y="477853"/>
                          <a:pt x="203239" y="476199"/>
                        </a:cubicBezTo>
                        <a:cubicBezTo>
                          <a:pt x="192760" y="474722"/>
                          <a:pt x="182335" y="472641"/>
                          <a:pt x="171839" y="471449"/>
                        </a:cubicBezTo>
                        <a:cubicBezTo>
                          <a:pt x="167444" y="470933"/>
                          <a:pt x="162943" y="470239"/>
                          <a:pt x="158585" y="470043"/>
                        </a:cubicBezTo>
                        <a:cubicBezTo>
                          <a:pt x="154226" y="469848"/>
                          <a:pt x="149690" y="469047"/>
                          <a:pt x="145349" y="468496"/>
                        </a:cubicBezTo>
                        <a:cubicBezTo>
                          <a:pt x="144341" y="468325"/>
                          <a:pt x="143326" y="468206"/>
                          <a:pt x="142306" y="468140"/>
                        </a:cubicBezTo>
                        <a:cubicBezTo>
                          <a:pt x="139033" y="468140"/>
                          <a:pt x="135795" y="467410"/>
                          <a:pt x="132611" y="467339"/>
                        </a:cubicBezTo>
                        <a:cubicBezTo>
                          <a:pt x="126420" y="467197"/>
                          <a:pt x="120353" y="465863"/>
                          <a:pt x="114180" y="466023"/>
                        </a:cubicBezTo>
                        <a:cubicBezTo>
                          <a:pt x="111788" y="466194"/>
                          <a:pt x="109383" y="465971"/>
                          <a:pt x="107063" y="465364"/>
                        </a:cubicBezTo>
                        <a:cubicBezTo>
                          <a:pt x="106570" y="465201"/>
                          <a:pt x="106053" y="465123"/>
                          <a:pt x="105533" y="465133"/>
                        </a:cubicBezTo>
                        <a:cubicBezTo>
                          <a:pt x="97972" y="465489"/>
                          <a:pt x="90518" y="464101"/>
                          <a:pt x="82975" y="463977"/>
                        </a:cubicBezTo>
                        <a:cubicBezTo>
                          <a:pt x="77838" y="464155"/>
                          <a:pt x="72695" y="463886"/>
                          <a:pt x="67604" y="463176"/>
                        </a:cubicBezTo>
                        <a:cubicBezTo>
                          <a:pt x="64708" y="462883"/>
                          <a:pt x="61794" y="462812"/>
                          <a:pt x="58887" y="462963"/>
                        </a:cubicBezTo>
                        <a:cubicBezTo>
                          <a:pt x="52037" y="462767"/>
                          <a:pt x="45170" y="463425"/>
                          <a:pt x="38374" y="462073"/>
                        </a:cubicBezTo>
                        <a:cubicBezTo>
                          <a:pt x="37010" y="461918"/>
                          <a:pt x="35634" y="461888"/>
                          <a:pt x="34265" y="461984"/>
                        </a:cubicBezTo>
                        <a:lnTo>
                          <a:pt x="4892" y="461931"/>
                        </a:lnTo>
                        <a:cubicBezTo>
                          <a:pt x="3677" y="462016"/>
                          <a:pt x="2458" y="461815"/>
                          <a:pt x="1334" y="461344"/>
                        </a:cubicBezTo>
                        <a:cubicBezTo>
                          <a:pt x="2348" y="461255"/>
                          <a:pt x="3380" y="461095"/>
                          <a:pt x="4394" y="461077"/>
                        </a:cubicBezTo>
                        <a:lnTo>
                          <a:pt x="22416" y="460952"/>
                        </a:lnTo>
                        <a:cubicBezTo>
                          <a:pt x="25991" y="461127"/>
                          <a:pt x="29574" y="460876"/>
                          <a:pt x="33090" y="460205"/>
                        </a:cubicBezTo>
                        <a:cubicBezTo>
                          <a:pt x="34449" y="459994"/>
                          <a:pt x="35828" y="459935"/>
                          <a:pt x="37200" y="460027"/>
                        </a:cubicBezTo>
                        <a:cubicBezTo>
                          <a:pt x="43035" y="460027"/>
                          <a:pt x="48853" y="460027"/>
                          <a:pt x="54688" y="460027"/>
                        </a:cubicBezTo>
                        <a:cubicBezTo>
                          <a:pt x="58111" y="460079"/>
                          <a:pt x="61533" y="459848"/>
                          <a:pt x="64918" y="459334"/>
                        </a:cubicBezTo>
                        <a:cubicBezTo>
                          <a:pt x="67984" y="459010"/>
                          <a:pt x="71070" y="458908"/>
                          <a:pt x="74151" y="459031"/>
                        </a:cubicBezTo>
                        <a:cubicBezTo>
                          <a:pt x="78781" y="459232"/>
                          <a:pt x="83420" y="458953"/>
                          <a:pt x="87992" y="458195"/>
                        </a:cubicBezTo>
                        <a:cubicBezTo>
                          <a:pt x="89689" y="457960"/>
                          <a:pt x="91405" y="457894"/>
                          <a:pt x="93116" y="457999"/>
                        </a:cubicBezTo>
                        <a:cubicBezTo>
                          <a:pt x="97226" y="458202"/>
                          <a:pt x="101346" y="457921"/>
                          <a:pt x="105391" y="457163"/>
                        </a:cubicBezTo>
                        <a:cubicBezTo>
                          <a:pt x="106750" y="456951"/>
                          <a:pt x="108129" y="456891"/>
                          <a:pt x="109501" y="456985"/>
                        </a:cubicBezTo>
                        <a:cubicBezTo>
                          <a:pt x="113269" y="457163"/>
                          <a:pt x="117046" y="456877"/>
                          <a:pt x="120744" y="456131"/>
                        </a:cubicBezTo>
                        <a:cubicBezTo>
                          <a:pt x="121919" y="455930"/>
                          <a:pt x="123113" y="455870"/>
                          <a:pt x="124302" y="455953"/>
                        </a:cubicBezTo>
                        <a:cubicBezTo>
                          <a:pt x="127048" y="456103"/>
                          <a:pt x="129801" y="455839"/>
                          <a:pt x="132468" y="455171"/>
                        </a:cubicBezTo>
                        <a:cubicBezTo>
                          <a:pt x="132964" y="455021"/>
                          <a:pt x="133482" y="454962"/>
                          <a:pt x="133998" y="454993"/>
                        </a:cubicBezTo>
                        <a:cubicBezTo>
                          <a:pt x="139335" y="455384"/>
                          <a:pt x="144530" y="453907"/>
                          <a:pt x="149850" y="453747"/>
                        </a:cubicBezTo>
                        <a:cubicBezTo>
                          <a:pt x="154262" y="453623"/>
                          <a:pt x="158745" y="452680"/>
                          <a:pt x="163050" y="452128"/>
                        </a:cubicBezTo>
                        <a:cubicBezTo>
                          <a:pt x="166964" y="451648"/>
                          <a:pt x="170878" y="451310"/>
                          <a:pt x="174774" y="450794"/>
                        </a:cubicBezTo>
                        <a:cubicBezTo>
                          <a:pt x="181036" y="449940"/>
                          <a:pt x="187228" y="448926"/>
                          <a:pt x="193543" y="448125"/>
                        </a:cubicBezTo>
                        <a:cubicBezTo>
                          <a:pt x="200499" y="447254"/>
                          <a:pt x="207384" y="445973"/>
                          <a:pt x="214251" y="444656"/>
                        </a:cubicBezTo>
                        <a:cubicBezTo>
                          <a:pt x="218290" y="443874"/>
                          <a:pt x="222364" y="443322"/>
                          <a:pt x="226367" y="442450"/>
                        </a:cubicBezTo>
                        <a:cubicBezTo>
                          <a:pt x="244963" y="438563"/>
                          <a:pt x="263323" y="433621"/>
                          <a:pt x="281357" y="427649"/>
                        </a:cubicBezTo>
                        <a:cubicBezTo>
                          <a:pt x="296960" y="422374"/>
                          <a:pt x="312103" y="415829"/>
                          <a:pt x="326634" y="408079"/>
                        </a:cubicBezTo>
                        <a:cubicBezTo>
                          <a:pt x="339643" y="401148"/>
                          <a:pt x="351963" y="392993"/>
                          <a:pt x="363425" y="383724"/>
                        </a:cubicBezTo>
                        <a:cubicBezTo>
                          <a:pt x="372173" y="376544"/>
                          <a:pt x="380335" y="368680"/>
                          <a:pt x="387834" y="360205"/>
                        </a:cubicBezTo>
                        <a:cubicBezTo>
                          <a:pt x="396875" y="350126"/>
                          <a:pt x="404875" y="339159"/>
                          <a:pt x="411708" y="327470"/>
                        </a:cubicBezTo>
                        <a:cubicBezTo>
                          <a:pt x="415925" y="320212"/>
                          <a:pt x="420195" y="312971"/>
                          <a:pt x="423681" y="305321"/>
                        </a:cubicBezTo>
                        <a:cubicBezTo>
                          <a:pt x="430088" y="291460"/>
                          <a:pt x="435585" y="277198"/>
                          <a:pt x="440138" y="262624"/>
                        </a:cubicBezTo>
                        <a:cubicBezTo>
                          <a:pt x="444158" y="249530"/>
                          <a:pt x="447699" y="236329"/>
                          <a:pt x="450527" y="222915"/>
                        </a:cubicBezTo>
                        <a:cubicBezTo>
                          <a:pt x="452129" y="215390"/>
                          <a:pt x="453801" y="207882"/>
                          <a:pt x="455082" y="200286"/>
                        </a:cubicBezTo>
                        <a:cubicBezTo>
                          <a:pt x="456363" y="192689"/>
                          <a:pt x="457448" y="185110"/>
                          <a:pt x="458640" y="177514"/>
                        </a:cubicBezTo>
                        <a:cubicBezTo>
                          <a:pt x="459191" y="173956"/>
                          <a:pt x="459743" y="170398"/>
                          <a:pt x="460419" y="166840"/>
                        </a:cubicBezTo>
                        <a:cubicBezTo>
                          <a:pt x="460917" y="163975"/>
                          <a:pt x="460881" y="161058"/>
                          <a:pt x="461415" y="158176"/>
                        </a:cubicBezTo>
                        <a:cubicBezTo>
                          <a:pt x="462234" y="153817"/>
                          <a:pt x="462340" y="149280"/>
                          <a:pt x="462803" y="144922"/>
                        </a:cubicBezTo>
                        <a:cubicBezTo>
                          <a:pt x="463319" y="139994"/>
                          <a:pt x="463870" y="135083"/>
                          <a:pt x="464422" y="130155"/>
                        </a:cubicBezTo>
                        <a:cubicBezTo>
                          <a:pt x="464562" y="129662"/>
                          <a:pt x="464651" y="129155"/>
                          <a:pt x="464689" y="128643"/>
                        </a:cubicBezTo>
                        <a:cubicBezTo>
                          <a:pt x="464368" y="122630"/>
                          <a:pt x="466005" y="116741"/>
                          <a:pt x="465881" y="110728"/>
                        </a:cubicBezTo>
                        <a:cubicBezTo>
                          <a:pt x="465758" y="108500"/>
                          <a:pt x="465987" y="106267"/>
                          <a:pt x="466557" y="104110"/>
                        </a:cubicBezTo>
                        <a:cubicBezTo>
                          <a:pt x="466720" y="103617"/>
                          <a:pt x="466799" y="103100"/>
                          <a:pt x="466788" y="102580"/>
                        </a:cubicBezTo>
                        <a:cubicBezTo>
                          <a:pt x="466397" y="95197"/>
                          <a:pt x="467998" y="87921"/>
                          <a:pt x="467944" y="80538"/>
                        </a:cubicBezTo>
                        <a:cubicBezTo>
                          <a:pt x="467823" y="76775"/>
                          <a:pt x="468069" y="73010"/>
                          <a:pt x="468674" y="69294"/>
                        </a:cubicBezTo>
                        <a:cubicBezTo>
                          <a:pt x="468983" y="66566"/>
                          <a:pt x="469078" y="63818"/>
                          <a:pt x="468958" y="61075"/>
                        </a:cubicBezTo>
                        <a:cubicBezTo>
                          <a:pt x="469101" y="55738"/>
                          <a:pt x="468585" y="50401"/>
                          <a:pt x="469795" y="45188"/>
                        </a:cubicBezTo>
                        <a:cubicBezTo>
                          <a:pt x="469988" y="43833"/>
                          <a:pt x="470029" y="42460"/>
                          <a:pt x="469919" y="41096"/>
                        </a:cubicBezTo>
                        <a:cubicBezTo>
                          <a:pt x="469919" y="30795"/>
                          <a:pt x="470079" y="20512"/>
                          <a:pt x="470026" y="10230"/>
                        </a:cubicBezTo>
                        <a:cubicBezTo>
                          <a:pt x="470088" y="7168"/>
                          <a:pt x="470741" y="4148"/>
                          <a:pt x="471947" y="1334"/>
                        </a:cubicBezTo>
                        <a:lnTo>
                          <a:pt x="471947" y="5462"/>
                        </a:lnTo>
                        <a:cubicBezTo>
                          <a:pt x="471947" y="13183"/>
                          <a:pt x="471947" y="20886"/>
                          <a:pt x="472054" y="28589"/>
                        </a:cubicBezTo>
                        <a:cubicBezTo>
                          <a:pt x="471995" y="32700"/>
                          <a:pt x="472239" y="36808"/>
                          <a:pt x="472783" y="40883"/>
                        </a:cubicBezTo>
                        <a:cubicBezTo>
                          <a:pt x="473128" y="44465"/>
                          <a:pt x="473223" y="48068"/>
                          <a:pt x="473068" y="51664"/>
                        </a:cubicBezTo>
                        <a:cubicBezTo>
                          <a:pt x="473193" y="57143"/>
                          <a:pt x="472819" y="62605"/>
                          <a:pt x="473904" y="68067"/>
                        </a:cubicBezTo>
                        <a:cubicBezTo>
                          <a:pt x="474171" y="70429"/>
                          <a:pt x="474237" y="72809"/>
                          <a:pt x="474100" y="75183"/>
                        </a:cubicBezTo>
                        <a:cubicBezTo>
                          <a:pt x="473904" y="79121"/>
                          <a:pt x="474173" y="83068"/>
                          <a:pt x="474900" y="86942"/>
                        </a:cubicBezTo>
                        <a:cubicBezTo>
                          <a:pt x="475098" y="88117"/>
                          <a:pt x="475164" y="89311"/>
                          <a:pt x="475096" y="90500"/>
                        </a:cubicBezTo>
                        <a:cubicBezTo>
                          <a:pt x="474922" y="94955"/>
                          <a:pt x="475219" y="99416"/>
                          <a:pt x="475986" y="103808"/>
                        </a:cubicBezTo>
                        <a:cubicBezTo>
                          <a:pt x="476210" y="105333"/>
                          <a:pt x="476263" y="106878"/>
                          <a:pt x="476146" y="108415"/>
                        </a:cubicBezTo>
                        <a:cubicBezTo>
                          <a:pt x="476012" y="110988"/>
                          <a:pt x="476263" y="113567"/>
                          <a:pt x="476893" y="116065"/>
                        </a:cubicBezTo>
                        <a:cubicBezTo>
                          <a:pt x="477041" y="116561"/>
                          <a:pt x="477101" y="117079"/>
                          <a:pt x="477071" y="117595"/>
                        </a:cubicBezTo>
                        <a:cubicBezTo>
                          <a:pt x="476715" y="123271"/>
                          <a:pt x="478085" y="128821"/>
                          <a:pt x="478316" y="134479"/>
                        </a:cubicBezTo>
                        <a:cubicBezTo>
                          <a:pt x="478530" y="139407"/>
                          <a:pt x="479455" y="144299"/>
                          <a:pt x="480095" y="149227"/>
                        </a:cubicBezTo>
                        <a:cubicBezTo>
                          <a:pt x="480487" y="152607"/>
                          <a:pt x="480771" y="156023"/>
                          <a:pt x="481163" y="159421"/>
                        </a:cubicBezTo>
                        <a:cubicBezTo>
                          <a:pt x="483600" y="180129"/>
                          <a:pt x="487123" y="200659"/>
                          <a:pt x="491339" y="221083"/>
                        </a:cubicBezTo>
                        <a:cubicBezTo>
                          <a:pt x="495486" y="241209"/>
                          <a:pt x="501124" y="260999"/>
                          <a:pt x="508204" y="280290"/>
                        </a:cubicBezTo>
                        <a:cubicBezTo>
                          <a:pt x="515675" y="301299"/>
                          <a:pt x="525842" y="321247"/>
                          <a:pt x="538448" y="339639"/>
                        </a:cubicBezTo>
                        <a:cubicBezTo>
                          <a:pt x="542878" y="345955"/>
                          <a:pt x="547521" y="352092"/>
                          <a:pt x="552556" y="357928"/>
                        </a:cubicBezTo>
                        <a:cubicBezTo>
                          <a:pt x="557146" y="363265"/>
                          <a:pt x="562092" y="368246"/>
                          <a:pt x="567073" y="373210"/>
                        </a:cubicBezTo>
                        <a:cubicBezTo>
                          <a:pt x="573448" y="379424"/>
                          <a:pt x="580293" y="385133"/>
                          <a:pt x="587550" y="390289"/>
                        </a:cubicBezTo>
                        <a:cubicBezTo>
                          <a:pt x="594471" y="395341"/>
                          <a:pt x="601694" y="399949"/>
                          <a:pt x="609077" y="404325"/>
                        </a:cubicBezTo>
                        <a:cubicBezTo>
                          <a:pt x="620349" y="410876"/>
                          <a:pt x="632106" y="416549"/>
                          <a:pt x="644249" y="421297"/>
                        </a:cubicBezTo>
                        <a:cubicBezTo>
                          <a:pt x="660441" y="427810"/>
                          <a:pt x="677090" y="433128"/>
                          <a:pt x="694062" y="437202"/>
                        </a:cubicBezTo>
                        <a:cubicBezTo>
                          <a:pt x="704363" y="439657"/>
                          <a:pt x="714681" y="442148"/>
                          <a:pt x="725106" y="444087"/>
                        </a:cubicBezTo>
                        <a:cubicBezTo>
                          <a:pt x="732312" y="445439"/>
                          <a:pt x="739517" y="446898"/>
                          <a:pt x="746846" y="447645"/>
                        </a:cubicBezTo>
                        <a:cubicBezTo>
                          <a:pt x="755155" y="448570"/>
                          <a:pt x="763392" y="450171"/>
                          <a:pt x="771664" y="451328"/>
                        </a:cubicBezTo>
                        <a:cubicBezTo>
                          <a:pt x="776076" y="451933"/>
                          <a:pt x="780560" y="452164"/>
                          <a:pt x="784936" y="452644"/>
                        </a:cubicBezTo>
                        <a:cubicBezTo>
                          <a:pt x="790024" y="453178"/>
                          <a:pt x="795112" y="453836"/>
                          <a:pt x="800200" y="454423"/>
                        </a:cubicBezTo>
                        <a:cubicBezTo>
                          <a:pt x="801552" y="454566"/>
                          <a:pt x="802922" y="454655"/>
                          <a:pt x="804292" y="454672"/>
                        </a:cubicBezTo>
                        <a:cubicBezTo>
                          <a:pt x="806689" y="454575"/>
                          <a:pt x="809085" y="454827"/>
                          <a:pt x="811408" y="455420"/>
                        </a:cubicBezTo>
                        <a:cubicBezTo>
                          <a:pt x="811734" y="455535"/>
                          <a:pt x="812077" y="455589"/>
                          <a:pt x="812422" y="455580"/>
                        </a:cubicBezTo>
                        <a:cubicBezTo>
                          <a:pt x="818453" y="455242"/>
                          <a:pt x="824342" y="456683"/>
                          <a:pt x="830337" y="456754"/>
                        </a:cubicBezTo>
                        <a:cubicBezTo>
                          <a:pt x="833424" y="456581"/>
                          <a:pt x="836520" y="456838"/>
                          <a:pt x="839535" y="457519"/>
                        </a:cubicBezTo>
                        <a:cubicBezTo>
                          <a:pt x="840031" y="457667"/>
                          <a:pt x="840549" y="457727"/>
                          <a:pt x="841065" y="457697"/>
                        </a:cubicBezTo>
                        <a:cubicBezTo>
                          <a:pt x="851010" y="457305"/>
                          <a:pt x="860866" y="459280"/>
                          <a:pt x="870829" y="458871"/>
                        </a:cubicBezTo>
                        <a:cubicBezTo>
                          <a:pt x="873739" y="458656"/>
                          <a:pt x="876666" y="458876"/>
                          <a:pt x="879510" y="459529"/>
                        </a:cubicBezTo>
                        <a:cubicBezTo>
                          <a:pt x="880859" y="459773"/>
                          <a:pt x="882232" y="459857"/>
                          <a:pt x="883602" y="459778"/>
                        </a:cubicBezTo>
                        <a:cubicBezTo>
                          <a:pt x="889082" y="459778"/>
                          <a:pt x="894579" y="459778"/>
                          <a:pt x="900059" y="459885"/>
                        </a:cubicBezTo>
                        <a:cubicBezTo>
                          <a:pt x="904513" y="459778"/>
                          <a:pt x="908970" y="460029"/>
                          <a:pt x="913384" y="460632"/>
                        </a:cubicBezTo>
                        <a:cubicBezTo>
                          <a:pt x="916621" y="460979"/>
                          <a:pt x="919883" y="461052"/>
                          <a:pt x="923133" y="460846"/>
                        </a:cubicBezTo>
                        <a:cubicBezTo>
                          <a:pt x="928970" y="460760"/>
                          <a:pt x="934807" y="460986"/>
                          <a:pt x="940621" y="461522"/>
                        </a:cubicBezTo>
                        <a:cubicBezTo>
                          <a:pt x="939589" y="461629"/>
                          <a:pt x="938575" y="461789"/>
                          <a:pt x="937561" y="461806"/>
                        </a:cubicBezTo>
                        <a:lnTo>
                          <a:pt x="906694" y="461949"/>
                        </a:lnTo>
                        <a:cubicBezTo>
                          <a:pt x="904636" y="461913"/>
                          <a:pt x="902578" y="462093"/>
                          <a:pt x="900557" y="462482"/>
                        </a:cubicBezTo>
                        <a:cubicBezTo>
                          <a:pt x="899043" y="462762"/>
                          <a:pt x="897506" y="462881"/>
                          <a:pt x="895967" y="462838"/>
                        </a:cubicBezTo>
                        <a:cubicBezTo>
                          <a:pt x="890985" y="462838"/>
                          <a:pt x="886022" y="462838"/>
                          <a:pt x="881040" y="462945"/>
                        </a:cubicBezTo>
                        <a:cubicBezTo>
                          <a:pt x="877618" y="462927"/>
                          <a:pt x="874200" y="463160"/>
                          <a:pt x="870811" y="463639"/>
                        </a:cubicBezTo>
                        <a:cubicBezTo>
                          <a:pt x="867400" y="463968"/>
                          <a:pt x="863970" y="464076"/>
                          <a:pt x="860546" y="463959"/>
                        </a:cubicBezTo>
                        <a:cubicBezTo>
                          <a:pt x="857119" y="463838"/>
                          <a:pt x="853691" y="464082"/>
                          <a:pt x="850316" y="464688"/>
                        </a:cubicBezTo>
                        <a:cubicBezTo>
                          <a:pt x="848450" y="464966"/>
                          <a:pt x="846561" y="465055"/>
                          <a:pt x="844677" y="464955"/>
                        </a:cubicBezTo>
                        <a:cubicBezTo>
                          <a:pt x="840565" y="464795"/>
                          <a:pt x="836450" y="465082"/>
                          <a:pt x="832401" y="465809"/>
                        </a:cubicBezTo>
                        <a:cubicBezTo>
                          <a:pt x="830876" y="466035"/>
                          <a:pt x="829332" y="466101"/>
                          <a:pt x="827793" y="466005"/>
                        </a:cubicBezTo>
                        <a:cubicBezTo>
                          <a:pt x="824707" y="465829"/>
                          <a:pt x="821609" y="466092"/>
                          <a:pt x="818596" y="466788"/>
                        </a:cubicBezTo>
                        <a:cubicBezTo>
                          <a:pt x="818101" y="466944"/>
                          <a:pt x="817582" y="467005"/>
                          <a:pt x="817066" y="466966"/>
                        </a:cubicBezTo>
                        <a:cubicBezTo>
                          <a:pt x="811391" y="466539"/>
                          <a:pt x="805787" y="467695"/>
                          <a:pt x="800200" y="468264"/>
                        </a:cubicBezTo>
                        <a:cubicBezTo>
                          <a:pt x="795290" y="468762"/>
                          <a:pt x="790327" y="469065"/>
                          <a:pt x="785416" y="469777"/>
                        </a:cubicBezTo>
                        <a:cubicBezTo>
                          <a:pt x="781378" y="470364"/>
                          <a:pt x="777286" y="470862"/>
                          <a:pt x="773194" y="471182"/>
                        </a:cubicBezTo>
                        <a:cubicBezTo>
                          <a:pt x="769458" y="471484"/>
                          <a:pt x="765722" y="471965"/>
                          <a:pt x="762004" y="472481"/>
                        </a:cubicBezTo>
                        <a:cubicBezTo>
                          <a:pt x="758624" y="472943"/>
                          <a:pt x="755279" y="473762"/>
                          <a:pt x="751881" y="474117"/>
                        </a:cubicBezTo>
                        <a:cubicBezTo>
                          <a:pt x="742541" y="475149"/>
                          <a:pt x="733308" y="476928"/>
                          <a:pt x="724075" y="478654"/>
                        </a:cubicBezTo>
                        <a:cubicBezTo>
                          <a:pt x="712315" y="480860"/>
                          <a:pt x="700609" y="483493"/>
                          <a:pt x="689063" y="486606"/>
                        </a:cubicBezTo>
                        <a:cubicBezTo>
                          <a:pt x="671320" y="491214"/>
                          <a:pt x="653939" y="497119"/>
                          <a:pt x="637061" y="504272"/>
                        </a:cubicBezTo>
                        <a:cubicBezTo>
                          <a:pt x="621276" y="510972"/>
                          <a:pt x="606203" y="519240"/>
                          <a:pt x="592069" y="528948"/>
                        </a:cubicBezTo>
                        <a:cubicBezTo>
                          <a:pt x="583147" y="535061"/>
                          <a:pt x="574784" y="541947"/>
                          <a:pt x="567073" y="549531"/>
                        </a:cubicBezTo>
                        <a:cubicBezTo>
                          <a:pt x="564778" y="551844"/>
                          <a:pt x="562483" y="554157"/>
                          <a:pt x="560153" y="556434"/>
                        </a:cubicBezTo>
                        <a:cubicBezTo>
                          <a:pt x="553214" y="563307"/>
                          <a:pt x="546908" y="570791"/>
                          <a:pt x="541312" y="578797"/>
                        </a:cubicBezTo>
                        <a:cubicBezTo>
                          <a:pt x="533346" y="589752"/>
                          <a:pt x="526335" y="601369"/>
                          <a:pt x="520355" y="613524"/>
                        </a:cubicBezTo>
                        <a:cubicBezTo>
                          <a:pt x="515516" y="623558"/>
                          <a:pt x="511181" y="633805"/>
                          <a:pt x="507350" y="644266"/>
                        </a:cubicBezTo>
                        <a:cubicBezTo>
                          <a:pt x="501720" y="659893"/>
                          <a:pt x="497032" y="675844"/>
                          <a:pt x="493314" y="692034"/>
                        </a:cubicBezTo>
                        <a:cubicBezTo>
                          <a:pt x="491143" y="701356"/>
                          <a:pt x="489275" y="710749"/>
                          <a:pt x="487514" y="720143"/>
                        </a:cubicBezTo>
                        <a:cubicBezTo>
                          <a:pt x="485753" y="729536"/>
                          <a:pt x="484383" y="738663"/>
                          <a:pt x="483137" y="747985"/>
                        </a:cubicBezTo>
                        <a:cubicBezTo>
                          <a:pt x="482088" y="755937"/>
                          <a:pt x="481163" y="763996"/>
                          <a:pt x="479971" y="771860"/>
                        </a:cubicBezTo>
                        <a:cubicBezTo>
                          <a:pt x="479259" y="776592"/>
                          <a:pt x="479811" y="781467"/>
                          <a:pt x="478281" y="786092"/>
                        </a:cubicBezTo>
                        <a:cubicBezTo>
                          <a:pt x="478241" y="791568"/>
                          <a:pt x="477788" y="797033"/>
                          <a:pt x="476929" y="802442"/>
                        </a:cubicBezTo>
                        <a:cubicBezTo>
                          <a:pt x="476253" y="809077"/>
                          <a:pt x="476733" y="815802"/>
                          <a:pt x="475310" y="822367"/>
                        </a:cubicBezTo>
                        <a:cubicBezTo>
                          <a:pt x="475233" y="822700"/>
                          <a:pt x="475192" y="823039"/>
                          <a:pt x="475185" y="823381"/>
                        </a:cubicBezTo>
                        <a:cubicBezTo>
                          <a:pt x="475452" y="830497"/>
                          <a:pt x="474349" y="837400"/>
                          <a:pt x="474064" y="844392"/>
                        </a:cubicBezTo>
                        <a:cubicBezTo>
                          <a:pt x="474128" y="849362"/>
                          <a:pt x="473856" y="854331"/>
                          <a:pt x="473246" y="859264"/>
                        </a:cubicBezTo>
                        <a:cubicBezTo>
                          <a:pt x="472927" y="862504"/>
                          <a:pt x="472851" y="865763"/>
                          <a:pt x="473015" y="869014"/>
                        </a:cubicBezTo>
                        <a:cubicBezTo>
                          <a:pt x="472872" y="874351"/>
                          <a:pt x="473370" y="879688"/>
                          <a:pt x="472178" y="884883"/>
                        </a:cubicBezTo>
                        <a:cubicBezTo>
                          <a:pt x="471988" y="886244"/>
                          <a:pt x="471940" y="887621"/>
                          <a:pt x="472036" y="888992"/>
                        </a:cubicBezTo>
                        <a:cubicBezTo>
                          <a:pt x="472036" y="898089"/>
                          <a:pt x="471995" y="907180"/>
                          <a:pt x="471912" y="916265"/>
                        </a:cubicBezTo>
                        <a:cubicBezTo>
                          <a:pt x="471947" y="917955"/>
                          <a:pt x="471965" y="919663"/>
                          <a:pt x="471965" y="92137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>
                    <a:noAutofit/>
                  </a:bodyPr>
                  <a:lstStyle/>
                  <a:p>
                    <a:endParaRPr lang="zh-CN" altLang="en-US"/>
                  </a:p>
                </p:txBody>
              </p:sp>
              <p:sp>
                <p:nvSpPr>
                  <p:cNvPr id="53" name="图形 136"/>
                  <p:cNvSpPr/>
                  <p:nvPr/>
                </p:nvSpPr>
                <p:spPr>
                  <a:xfrm rot="1396695">
                    <a:off x="3786060" y="3912327"/>
                    <a:ext cx="335092" cy="328124"/>
                  </a:xfrm>
                  <a:custGeom>
                    <a:avLst/>
                    <a:gdLst>
                      <a:gd name="connsiteX0" fmla="*/ 471965 w 941119"/>
                      <a:gd name="connsiteY0" fmla="*/ 921371 h 921549"/>
                      <a:gd name="connsiteX1" fmla="*/ 470026 w 941119"/>
                      <a:gd name="connsiteY1" fmla="*/ 907245 h 921549"/>
                      <a:gd name="connsiteX2" fmla="*/ 470026 w 941119"/>
                      <a:gd name="connsiteY2" fmla="*/ 886680 h 921549"/>
                      <a:gd name="connsiteX3" fmla="*/ 469296 w 941119"/>
                      <a:gd name="connsiteY3" fmla="*/ 873871 h 921549"/>
                      <a:gd name="connsiteX4" fmla="*/ 469012 w 941119"/>
                      <a:gd name="connsiteY4" fmla="*/ 862574 h 921549"/>
                      <a:gd name="connsiteX5" fmla="*/ 468211 w 941119"/>
                      <a:gd name="connsiteY5" fmla="*/ 849266 h 921549"/>
                      <a:gd name="connsiteX6" fmla="*/ 468016 w 941119"/>
                      <a:gd name="connsiteY6" fmla="*/ 845157 h 921549"/>
                      <a:gd name="connsiteX7" fmla="*/ 467144 w 941119"/>
                      <a:gd name="connsiteY7" fmla="*/ 830301 h 921549"/>
                      <a:gd name="connsiteX8" fmla="*/ 466966 w 941119"/>
                      <a:gd name="connsiteY8" fmla="*/ 824662 h 921549"/>
                      <a:gd name="connsiteX9" fmla="*/ 466201 w 941119"/>
                      <a:gd name="connsiteY9" fmla="*/ 815980 h 921549"/>
                      <a:gd name="connsiteX10" fmla="*/ 466041 w 941119"/>
                      <a:gd name="connsiteY10" fmla="*/ 814468 h 921549"/>
                      <a:gd name="connsiteX11" fmla="*/ 464813 w 941119"/>
                      <a:gd name="connsiteY11" fmla="*/ 796037 h 921549"/>
                      <a:gd name="connsiteX12" fmla="*/ 463176 w 941119"/>
                      <a:gd name="connsiteY12" fmla="*/ 781271 h 921549"/>
                      <a:gd name="connsiteX13" fmla="*/ 462892 w 941119"/>
                      <a:gd name="connsiteY13" fmla="*/ 778727 h 921549"/>
                      <a:gd name="connsiteX14" fmla="*/ 461113 w 941119"/>
                      <a:gd name="connsiteY14" fmla="*/ 762431 h 921549"/>
                      <a:gd name="connsiteX15" fmla="*/ 459992 w 941119"/>
                      <a:gd name="connsiteY15" fmla="*/ 753286 h 921549"/>
                      <a:gd name="connsiteX16" fmla="*/ 454904 w 941119"/>
                      <a:gd name="connsiteY16" fmla="*/ 720890 h 921549"/>
                      <a:gd name="connsiteX17" fmla="*/ 445137 w 941119"/>
                      <a:gd name="connsiteY17" fmla="*/ 676307 h 921549"/>
                      <a:gd name="connsiteX18" fmla="*/ 427524 w 941119"/>
                      <a:gd name="connsiteY18" fmla="*/ 625888 h 921549"/>
                      <a:gd name="connsiteX19" fmla="*/ 401924 w 941119"/>
                      <a:gd name="connsiteY19" fmla="*/ 580256 h 921549"/>
                      <a:gd name="connsiteX20" fmla="*/ 385378 w 941119"/>
                      <a:gd name="connsiteY20" fmla="*/ 559992 h 921549"/>
                      <a:gd name="connsiteX21" fmla="*/ 382372 w 941119"/>
                      <a:gd name="connsiteY21" fmla="*/ 556434 h 921549"/>
                      <a:gd name="connsiteX22" fmla="*/ 376554 w 941119"/>
                      <a:gd name="connsiteY22" fmla="*/ 550635 h 921549"/>
                      <a:gd name="connsiteX23" fmla="*/ 374170 w 941119"/>
                      <a:gd name="connsiteY23" fmla="*/ 548695 h 921549"/>
                      <a:gd name="connsiteX24" fmla="*/ 359404 w 941119"/>
                      <a:gd name="connsiteY24" fmla="*/ 535940 h 921549"/>
                      <a:gd name="connsiteX25" fmla="*/ 336526 w 941119"/>
                      <a:gd name="connsiteY25" fmla="*/ 520302 h 921549"/>
                      <a:gd name="connsiteX26" fmla="*/ 281909 w 941119"/>
                      <a:gd name="connsiteY26" fmla="*/ 495395 h 921549"/>
                      <a:gd name="connsiteX27" fmla="*/ 237966 w 941119"/>
                      <a:gd name="connsiteY27" fmla="*/ 482942 h 921549"/>
                      <a:gd name="connsiteX28" fmla="*/ 203239 w 941119"/>
                      <a:gd name="connsiteY28" fmla="*/ 476199 h 921549"/>
                      <a:gd name="connsiteX29" fmla="*/ 171839 w 941119"/>
                      <a:gd name="connsiteY29" fmla="*/ 471449 h 921549"/>
                      <a:gd name="connsiteX30" fmla="*/ 158585 w 941119"/>
                      <a:gd name="connsiteY30" fmla="*/ 470043 h 921549"/>
                      <a:gd name="connsiteX31" fmla="*/ 145349 w 941119"/>
                      <a:gd name="connsiteY31" fmla="*/ 468496 h 921549"/>
                      <a:gd name="connsiteX32" fmla="*/ 142306 w 941119"/>
                      <a:gd name="connsiteY32" fmla="*/ 468140 h 921549"/>
                      <a:gd name="connsiteX33" fmla="*/ 132611 w 941119"/>
                      <a:gd name="connsiteY33" fmla="*/ 467339 h 921549"/>
                      <a:gd name="connsiteX34" fmla="*/ 114180 w 941119"/>
                      <a:gd name="connsiteY34" fmla="*/ 466023 h 921549"/>
                      <a:gd name="connsiteX35" fmla="*/ 107063 w 941119"/>
                      <a:gd name="connsiteY35" fmla="*/ 465364 h 921549"/>
                      <a:gd name="connsiteX36" fmla="*/ 105533 w 941119"/>
                      <a:gd name="connsiteY36" fmla="*/ 465133 h 921549"/>
                      <a:gd name="connsiteX37" fmla="*/ 82975 w 941119"/>
                      <a:gd name="connsiteY37" fmla="*/ 463977 h 921549"/>
                      <a:gd name="connsiteX38" fmla="*/ 67604 w 941119"/>
                      <a:gd name="connsiteY38" fmla="*/ 463176 h 921549"/>
                      <a:gd name="connsiteX39" fmla="*/ 58887 w 941119"/>
                      <a:gd name="connsiteY39" fmla="*/ 462963 h 921549"/>
                      <a:gd name="connsiteX40" fmla="*/ 38374 w 941119"/>
                      <a:gd name="connsiteY40" fmla="*/ 462073 h 921549"/>
                      <a:gd name="connsiteX41" fmla="*/ 34265 w 941119"/>
                      <a:gd name="connsiteY41" fmla="*/ 461984 h 921549"/>
                      <a:gd name="connsiteX42" fmla="*/ 4892 w 941119"/>
                      <a:gd name="connsiteY42" fmla="*/ 461931 h 921549"/>
                      <a:gd name="connsiteX43" fmla="*/ 1334 w 941119"/>
                      <a:gd name="connsiteY43" fmla="*/ 461344 h 921549"/>
                      <a:gd name="connsiteX44" fmla="*/ 4394 w 941119"/>
                      <a:gd name="connsiteY44" fmla="*/ 461077 h 921549"/>
                      <a:gd name="connsiteX45" fmla="*/ 22416 w 941119"/>
                      <a:gd name="connsiteY45" fmla="*/ 460952 h 921549"/>
                      <a:gd name="connsiteX46" fmla="*/ 33090 w 941119"/>
                      <a:gd name="connsiteY46" fmla="*/ 460205 h 921549"/>
                      <a:gd name="connsiteX47" fmla="*/ 37200 w 941119"/>
                      <a:gd name="connsiteY47" fmla="*/ 460027 h 921549"/>
                      <a:gd name="connsiteX48" fmla="*/ 54688 w 941119"/>
                      <a:gd name="connsiteY48" fmla="*/ 460027 h 921549"/>
                      <a:gd name="connsiteX49" fmla="*/ 64918 w 941119"/>
                      <a:gd name="connsiteY49" fmla="*/ 459334 h 921549"/>
                      <a:gd name="connsiteX50" fmla="*/ 74151 w 941119"/>
                      <a:gd name="connsiteY50" fmla="*/ 459031 h 921549"/>
                      <a:gd name="connsiteX51" fmla="*/ 87992 w 941119"/>
                      <a:gd name="connsiteY51" fmla="*/ 458195 h 921549"/>
                      <a:gd name="connsiteX52" fmla="*/ 93116 w 941119"/>
                      <a:gd name="connsiteY52" fmla="*/ 457999 h 921549"/>
                      <a:gd name="connsiteX53" fmla="*/ 105391 w 941119"/>
                      <a:gd name="connsiteY53" fmla="*/ 457163 h 921549"/>
                      <a:gd name="connsiteX54" fmla="*/ 109501 w 941119"/>
                      <a:gd name="connsiteY54" fmla="*/ 456985 h 921549"/>
                      <a:gd name="connsiteX55" fmla="*/ 120744 w 941119"/>
                      <a:gd name="connsiteY55" fmla="*/ 456131 h 921549"/>
                      <a:gd name="connsiteX56" fmla="*/ 124302 w 941119"/>
                      <a:gd name="connsiteY56" fmla="*/ 455953 h 921549"/>
                      <a:gd name="connsiteX57" fmla="*/ 132468 w 941119"/>
                      <a:gd name="connsiteY57" fmla="*/ 455171 h 921549"/>
                      <a:gd name="connsiteX58" fmla="*/ 133998 w 941119"/>
                      <a:gd name="connsiteY58" fmla="*/ 454993 h 921549"/>
                      <a:gd name="connsiteX59" fmla="*/ 149850 w 941119"/>
                      <a:gd name="connsiteY59" fmla="*/ 453747 h 921549"/>
                      <a:gd name="connsiteX60" fmla="*/ 163050 w 941119"/>
                      <a:gd name="connsiteY60" fmla="*/ 452128 h 921549"/>
                      <a:gd name="connsiteX61" fmla="*/ 174774 w 941119"/>
                      <a:gd name="connsiteY61" fmla="*/ 450794 h 921549"/>
                      <a:gd name="connsiteX62" fmla="*/ 193543 w 941119"/>
                      <a:gd name="connsiteY62" fmla="*/ 448125 h 921549"/>
                      <a:gd name="connsiteX63" fmla="*/ 214251 w 941119"/>
                      <a:gd name="connsiteY63" fmla="*/ 444656 h 921549"/>
                      <a:gd name="connsiteX64" fmla="*/ 226367 w 941119"/>
                      <a:gd name="connsiteY64" fmla="*/ 442450 h 921549"/>
                      <a:gd name="connsiteX65" fmla="*/ 281357 w 941119"/>
                      <a:gd name="connsiteY65" fmla="*/ 427649 h 921549"/>
                      <a:gd name="connsiteX66" fmla="*/ 326634 w 941119"/>
                      <a:gd name="connsiteY66" fmla="*/ 408079 h 921549"/>
                      <a:gd name="connsiteX67" fmla="*/ 363425 w 941119"/>
                      <a:gd name="connsiteY67" fmla="*/ 383724 h 921549"/>
                      <a:gd name="connsiteX68" fmla="*/ 387834 w 941119"/>
                      <a:gd name="connsiteY68" fmla="*/ 360205 h 921549"/>
                      <a:gd name="connsiteX69" fmla="*/ 411708 w 941119"/>
                      <a:gd name="connsiteY69" fmla="*/ 327470 h 921549"/>
                      <a:gd name="connsiteX70" fmla="*/ 423681 w 941119"/>
                      <a:gd name="connsiteY70" fmla="*/ 305321 h 921549"/>
                      <a:gd name="connsiteX71" fmla="*/ 440138 w 941119"/>
                      <a:gd name="connsiteY71" fmla="*/ 262624 h 921549"/>
                      <a:gd name="connsiteX72" fmla="*/ 450527 w 941119"/>
                      <a:gd name="connsiteY72" fmla="*/ 222915 h 921549"/>
                      <a:gd name="connsiteX73" fmla="*/ 455082 w 941119"/>
                      <a:gd name="connsiteY73" fmla="*/ 200286 h 921549"/>
                      <a:gd name="connsiteX74" fmla="*/ 458640 w 941119"/>
                      <a:gd name="connsiteY74" fmla="*/ 177514 h 921549"/>
                      <a:gd name="connsiteX75" fmla="*/ 460419 w 941119"/>
                      <a:gd name="connsiteY75" fmla="*/ 166840 h 921549"/>
                      <a:gd name="connsiteX76" fmla="*/ 461415 w 941119"/>
                      <a:gd name="connsiteY76" fmla="*/ 158176 h 921549"/>
                      <a:gd name="connsiteX77" fmla="*/ 462803 w 941119"/>
                      <a:gd name="connsiteY77" fmla="*/ 144922 h 921549"/>
                      <a:gd name="connsiteX78" fmla="*/ 464422 w 941119"/>
                      <a:gd name="connsiteY78" fmla="*/ 130155 h 921549"/>
                      <a:gd name="connsiteX79" fmla="*/ 464689 w 941119"/>
                      <a:gd name="connsiteY79" fmla="*/ 128643 h 921549"/>
                      <a:gd name="connsiteX80" fmla="*/ 465881 w 941119"/>
                      <a:gd name="connsiteY80" fmla="*/ 110728 h 921549"/>
                      <a:gd name="connsiteX81" fmla="*/ 466557 w 941119"/>
                      <a:gd name="connsiteY81" fmla="*/ 104110 h 921549"/>
                      <a:gd name="connsiteX82" fmla="*/ 466788 w 941119"/>
                      <a:gd name="connsiteY82" fmla="*/ 102580 h 921549"/>
                      <a:gd name="connsiteX83" fmla="*/ 467944 w 941119"/>
                      <a:gd name="connsiteY83" fmla="*/ 80538 h 921549"/>
                      <a:gd name="connsiteX84" fmla="*/ 468674 w 941119"/>
                      <a:gd name="connsiteY84" fmla="*/ 69294 h 921549"/>
                      <a:gd name="connsiteX85" fmla="*/ 468958 w 941119"/>
                      <a:gd name="connsiteY85" fmla="*/ 61075 h 921549"/>
                      <a:gd name="connsiteX86" fmla="*/ 469795 w 941119"/>
                      <a:gd name="connsiteY86" fmla="*/ 45188 h 921549"/>
                      <a:gd name="connsiteX87" fmla="*/ 469919 w 941119"/>
                      <a:gd name="connsiteY87" fmla="*/ 41096 h 921549"/>
                      <a:gd name="connsiteX88" fmla="*/ 470026 w 941119"/>
                      <a:gd name="connsiteY88" fmla="*/ 10230 h 921549"/>
                      <a:gd name="connsiteX89" fmla="*/ 471947 w 941119"/>
                      <a:gd name="connsiteY89" fmla="*/ 1334 h 921549"/>
                      <a:gd name="connsiteX90" fmla="*/ 471947 w 941119"/>
                      <a:gd name="connsiteY90" fmla="*/ 5462 h 921549"/>
                      <a:gd name="connsiteX91" fmla="*/ 472054 w 941119"/>
                      <a:gd name="connsiteY91" fmla="*/ 28589 h 921549"/>
                      <a:gd name="connsiteX92" fmla="*/ 472783 w 941119"/>
                      <a:gd name="connsiteY92" fmla="*/ 40883 h 921549"/>
                      <a:gd name="connsiteX93" fmla="*/ 473068 w 941119"/>
                      <a:gd name="connsiteY93" fmla="*/ 51664 h 921549"/>
                      <a:gd name="connsiteX94" fmla="*/ 473904 w 941119"/>
                      <a:gd name="connsiteY94" fmla="*/ 68067 h 921549"/>
                      <a:gd name="connsiteX95" fmla="*/ 474100 w 941119"/>
                      <a:gd name="connsiteY95" fmla="*/ 75183 h 921549"/>
                      <a:gd name="connsiteX96" fmla="*/ 474900 w 941119"/>
                      <a:gd name="connsiteY96" fmla="*/ 86942 h 921549"/>
                      <a:gd name="connsiteX97" fmla="*/ 475096 w 941119"/>
                      <a:gd name="connsiteY97" fmla="*/ 90500 h 921549"/>
                      <a:gd name="connsiteX98" fmla="*/ 475986 w 941119"/>
                      <a:gd name="connsiteY98" fmla="*/ 103808 h 921549"/>
                      <a:gd name="connsiteX99" fmla="*/ 476146 w 941119"/>
                      <a:gd name="connsiteY99" fmla="*/ 108415 h 921549"/>
                      <a:gd name="connsiteX100" fmla="*/ 476893 w 941119"/>
                      <a:gd name="connsiteY100" fmla="*/ 116065 h 921549"/>
                      <a:gd name="connsiteX101" fmla="*/ 477071 w 941119"/>
                      <a:gd name="connsiteY101" fmla="*/ 117595 h 921549"/>
                      <a:gd name="connsiteX102" fmla="*/ 478316 w 941119"/>
                      <a:gd name="connsiteY102" fmla="*/ 134479 h 921549"/>
                      <a:gd name="connsiteX103" fmla="*/ 480095 w 941119"/>
                      <a:gd name="connsiteY103" fmla="*/ 149227 h 921549"/>
                      <a:gd name="connsiteX104" fmla="*/ 481163 w 941119"/>
                      <a:gd name="connsiteY104" fmla="*/ 159421 h 921549"/>
                      <a:gd name="connsiteX105" fmla="*/ 491339 w 941119"/>
                      <a:gd name="connsiteY105" fmla="*/ 221083 h 921549"/>
                      <a:gd name="connsiteX106" fmla="*/ 508204 w 941119"/>
                      <a:gd name="connsiteY106" fmla="*/ 280290 h 921549"/>
                      <a:gd name="connsiteX107" fmla="*/ 538448 w 941119"/>
                      <a:gd name="connsiteY107" fmla="*/ 339639 h 921549"/>
                      <a:gd name="connsiteX108" fmla="*/ 552556 w 941119"/>
                      <a:gd name="connsiteY108" fmla="*/ 357928 h 921549"/>
                      <a:gd name="connsiteX109" fmla="*/ 567073 w 941119"/>
                      <a:gd name="connsiteY109" fmla="*/ 373210 h 921549"/>
                      <a:gd name="connsiteX110" fmla="*/ 587550 w 941119"/>
                      <a:gd name="connsiteY110" fmla="*/ 390289 h 921549"/>
                      <a:gd name="connsiteX111" fmla="*/ 609077 w 941119"/>
                      <a:gd name="connsiteY111" fmla="*/ 404325 h 921549"/>
                      <a:gd name="connsiteX112" fmla="*/ 644249 w 941119"/>
                      <a:gd name="connsiteY112" fmla="*/ 421297 h 921549"/>
                      <a:gd name="connsiteX113" fmla="*/ 694062 w 941119"/>
                      <a:gd name="connsiteY113" fmla="*/ 437202 h 921549"/>
                      <a:gd name="connsiteX114" fmla="*/ 725106 w 941119"/>
                      <a:gd name="connsiteY114" fmla="*/ 444087 h 921549"/>
                      <a:gd name="connsiteX115" fmla="*/ 746846 w 941119"/>
                      <a:gd name="connsiteY115" fmla="*/ 447645 h 921549"/>
                      <a:gd name="connsiteX116" fmla="*/ 771664 w 941119"/>
                      <a:gd name="connsiteY116" fmla="*/ 451328 h 921549"/>
                      <a:gd name="connsiteX117" fmla="*/ 784936 w 941119"/>
                      <a:gd name="connsiteY117" fmla="*/ 452644 h 921549"/>
                      <a:gd name="connsiteX118" fmla="*/ 800200 w 941119"/>
                      <a:gd name="connsiteY118" fmla="*/ 454423 h 921549"/>
                      <a:gd name="connsiteX119" fmla="*/ 804292 w 941119"/>
                      <a:gd name="connsiteY119" fmla="*/ 454672 h 921549"/>
                      <a:gd name="connsiteX120" fmla="*/ 811408 w 941119"/>
                      <a:gd name="connsiteY120" fmla="*/ 455420 h 921549"/>
                      <a:gd name="connsiteX121" fmla="*/ 812422 w 941119"/>
                      <a:gd name="connsiteY121" fmla="*/ 455580 h 921549"/>
                      <a:gd name="connsiteX122" fmla="*/ 830337 w 941119"/>
                      <a:gd name="connsiteY122" fmla="*/ 456754 h 921549"/>
                      <a:gd name="connsiteX123" fmla="*/ 839535 w 941119"/>
                      <a:gd name="connsiteY123" fmla="*/ 457519 h 921549"/>
                      <a:gd name="connsiteX124" fmla="*/ 841065 w 941119"/>
                      <a:gd name="connsiteY124" fmla="*/ 457697 h 921549"/>
                      <a:gd name="connsiteX125" fmla="*/ 870829 w 941119"/>
                      <a:gd name="connsiteY125" fmla="*/ 458871 h 921549"/>
                      <a:gd name="connsiteX126" fmla="*/ 879510 w 941119"/>
                      <a:gd name="connsiteY126" fmla="*/ 459529 h 921549"/>
                      <a:gd name="connsiteX127" fmla="*/ 883602 w 941119"/>
                      <a:gd name="connsiteY127" fmla="*/ 459778 h 921549"/>
                      <a:gd name="connsiteX128" fmla="*/ 900059 w 941119"/>
                      <a:gd name="connsiteY128" fmla="*/ 459885 h 921549"/>
                      <a:gd name="connsiteX129" fmla="*/ 913384 w 941119"/>
                      <a:gd name="connsiteY129" fmla="*/ 460632 h 921549"/>
                      <a:gd name="connsiteX130" fmla="*/ 923133 w 941119"/>
                      <a:gd name="connsiteY130" fmla="*/ 460846 h 921549"/>
                      <a:gd name="connsiteX131" fmla="*/ 940621 w 941119"/>
                      <a:gd name="connsiteY131" fmla="*/ 461522 h 921549"/>
                      <a:gd name="connsiteX132" fmla="*/ 937561 w 941119"/>
                      <a:gd name="connsiteY132" fmla="*/ 461806 h 921549"/>
                      <a:gd name="connsiteX133" fmla="*/ 906694 w 941119"/>
                      <a:gd name="connsiteY133" fmla="*/ 461949 h 921549"/>
                      <a:gd name="connsiteX134" fmla="*/ 900557 w 941119"/>
                      <a:gd name="connsiteY134" fmla="*/ 462482 h 921549"/>
                      <a:gd name="connsiteX135" fmla="*/ 895967 w 941119"/>
                      <a:gd name="connsiteY135" fmla="*/ 462838 h 921549"/>
                      <a:gd name="connsiteX136" fmla="*/ 881040 w 941119"/>
                      <a:gd name="connsiteY136" fmla="*/ 462945 h 921549"/>
                      <a:gd name="connsiteX137" fmla="*/ 870811 w 941119"/>
                      <a:gd name="connsiteY137" fmla="*/ 463639 h 921549"/>
                      <a:gd name="connsiteX138" fmla="*/ 860546 w 941119"/>
                      <a:gd name="connsiteY138" fmla="*/ 463959 h 921549"/>
                      <a:gd name="connsiteX139" fmla="*/ 850316 w 941119"/>
                      <a:gd name="connsiteY139" fmla="*/ 464688 h 921549"/>
                      <a:gd name="connsiteX140" fmla="*/ 844677 w 941119"/>
                      <a:gd name="connsiteY140" fmla="*/ 464955 h 921549"/>
                      <a:gd name="connsiteX141" fmla="*/ 832401 w 941119"/>
                      <a:gd name="connsiteY141" fmla="*/ 465809 h 921549"/>
                      <a:gd name="connsiteX142" fmla="*/ 827793 w 941119"/>
                      <a:gd name="connsiteY142" fmla="*/ 466005 h 921549"/>
                      <a:gd name="connsiteX143" fmla="*/ 818596 w 941119"/>
                      <a:gd name="connsiteY143" fmla="*/ 466788 h 921549"/>
                      <a:gd name="connsiteX144" fmla="*/ 817066 w 941119"/>
                      <a:gd name="connsiteY144" fmla="*/ 466966 h 921549"/>
                      <a:gd name="connsiteX145" fmla="*/ 800200 w 941119"/>
                      <a:gd name="connsiteY145" fmla="*/ 468264 h 921549"/>
                      <a:gd name="connsiteX146" fmla="*/ 785416 w 941119"/>
                      <a:gd name="connsiteY146" fmla="*/ 469777 h 921549"/>
                      <a:gd name="connsiteX147" fmla="*/ 773194 w 941119"/>
                      <a:gd name="connsiteY147" fmla="*/ 471182 h 921549"/>
                      <a:gd name="connsiteX148" fmla="*/ 762004 w 941119"/>
                      <a:gd name="connsiteY148" fmla="*/ 472481 h 921549"/>
                      <a:gd name="connsiteX149" fmla="*/ 751881 w 941119"/>
                      <a:gd name="connsiteY149" fmla="*/ 474117 h 921549"/>
                      <a:gd name="connsiteX150" fmla="*/ 724075 w 941119"/>
                      <a:gd name="connsiteY150" fmla="*/ 478654 h 921549"/>
                      <a:gd name="connsiteX151" fmla="*/ 689063 w 941119"/>
                      <a:gd name="connsiteY151" fmla="*/ 486606 h 921549"/>
                      <a:gd name="connsiteX152" fmla="*/ 637061 w 941119"/>
                      <a:gd name="connsiteY152" fmla="*/ 504272 h 921549"/>
                      <a:gd name="connsiteX153" fmla="*/ 592069 w 941119"/>
                      <a:gd name="connsiteY153" fmla="*/ 528948 h 921549"/>
                      <a:gd name="connsiteX154" fmla="*/ 567073 w 941119"/>
                      <a:gd name="connsiteY154" fmla="*/ 549531 h 921549"/>
                      <a:gd name="connsiteX155" fmla="*/ 560153 w 941119"/>
                      <a:gd name="connsiteY155" fmla="*/ 556434 h 921549"/>
                      <a:gd name="connsiteX156" fmla="*/ 541312 w 941119"/>
                      <a:gd name="connsiteY156" fmla="*/ 578797 h 921549"/>
                      <a:gd name="connsiteX157" fmla="*/ 520355 w 941119"/>
                      <a:gd name="connsiteY157" fmla="*/ 613524 h 921549"/>
                      <a:gd name="connsiteX158" fmla="*/ 507350 w 941119"/>
                      <a:gd name="connsiteY158" fmla="*/ 644266 h 921549"/>
                      <a:gd name="connsiteX159" fmla="*/ 493314 w 941119"/>
                      <a:gd name="connsiteY159" fmla="*/ 692034 h 921549"/>
                      <a:gd name="connsiteX160" fmla="*/ 487514 w 941119"/>
                      <a:gd name="connsiteY160" fmla="*/ 720143 h 921549"/>
                      <a:gd name="connsiteX161" fmla="*/ 483137 w 941119"/>
                      <a:gd name="connsiteY161" fmla="*/ 747985 h 921549"/>
                      <a:gd name="connsiteX162" fmla="*/ 479971 w 941119"/>
                      <a:gd name="connsiteY162" fmla="*/ 771860 h 921549"/>
                      <a:gd name="connsiteX163" fmla="*/ 478281 w 941119"/>
                      <a:gd name="connsiteY163" fmla="*/ 786092 h 921549"/>
                      <a:gd name="connsiteX164" fmla="*/ 476929 w 941119"/>
                      <a:gd name="connsiteY164" fmla="*/ 802442 h 921549"/>
                      <a:gd name="connsiteX165" fmla="*/ 475310 w 941119"/>
                      <a:gd name="connsiteY165" fmla="*/ 822367 h 921549"/>
                      <a:gd name="connsiteX166" fmla="*/ 475185 w 941119"/>
                      <a:gd name="connsiteY166" fmla="*/ 823381 h 921549"/>
                      <a:gd name="connsiteX167" fmla="*/ 474064 w 941119"/>
                      <a:gd name="connsiteY167" fmla="*/ 844392 h 921549"/>
                      <a:gd name="connsiteX168" fmla="*/ 473246 w 941119"/>
                      <a:gd name="connsiteY168" fmla="*/ 859264 h 921549"/>
                      <a:gd name="connsiteX169" fmla="*/ 473015 w 941119"/>
                      <a:gd name="connsiteY169" fmla="*/ 869014 h 921549"/>
                      <a:gd name="connsiteX170" fmla="*/ 472178 w 941119"/>
                      <a:gd name="connsiteY170" fmla="*/ 884883 h 921549"/>
                      <a:gd name="connsiteX171" fmla="*/ 472036 w 941119"/>
                      <a:gd name="connsiteY171" fmla="*/ 888992 h 921549"/>
                      <a:gd name="connsiteX172" fmla="*/ 471912 w 941119"/>
                      <a:gd name="connsiteY172" fmla="*/ 916265 h 921549"/>
                      <a:gd name="connsiteX173" fmla="*/ 471965 w 941119"/>
                      <a:gd name="connsiteY173" fmla="*/ 921371 h 9215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  <a:cxn ang="0">
                        <a:pos x="connsiteX130" y="connsiteY130"/>
                      </a:cxn>
                      <a:cxn ang="0">
                        <a:pos x="connsiteX131" y="connsiteY131"/>
                      </a:cxn>
                      <a:cxn ang="0">
                        <a:pos x="connsiteX132" y="connsiteY132"/>
                      </a:cxn>
                      <a:cxn ang="0">
                        <a:pos x="connsiteX133" y="connsiteY133"/>
                      </a:cxn>
                      <a:cxn ang="0">
                        <a:pos x="connsiteX134" y="connsiteY134"/>
                      </a:cxn>
                      <a:cxn ang="0">
                        <a:pos x="connsiteX135" y="connsiteY135"/>
                      </a:cxn>
                      <a:cxn ang="0">
                        <a:pos x="connsiteX136" y="connsiteY136"/>
                      </a:cxn>
                      <a:cxn ang="0">
                        <a:pos x="connsiteX137" y="connsiteY137"/>
                      </a:cxn>
                      <a:cxn ang="0">
                        <a:pos x="connsiteX138" y="connsiteY138"/>
                      </a:cxn>
                      <a:cxn ang="0">
                        <a:pos x="connsiteX139" y="connsiteY139"/>
                      </a:cxn>
                      <a:cxn ang="0">
                        <a:pos x="connsiteX140" y="connsiteY140"/>
                      </a:cxn>
                      <a:cxn ang="0">
                        <a:pos x="connsiteX141" y="connsiteY141"/>
                      </a:cxn>
                      <a:cxn ang="0">
                        <a:pos x="connsiteX142" y="connsiteY142"/>
                      </a:cxn>
                      <a:cxn ang="0">
                        <a:pos x="connsiteX143" y="connsiteY143"/>
                      </a:cxn>
                      <a:cxn ang="0">
                        <a:pos x="connsiteX144" y="connsiteY144"/>
                      </a:cxn>
                      <a:cxn ang="0">
                        <a:pos x="connsiteX145" y="connsiteY145"/>
                      </a:cxn>
                      <a:cxn ang="0">
                        <a:pos x="connsiteX146" y="connsiteY146"/>
                      </a:cxn>
                      <a:cxn ang="0">
                        <a:pos x="connsiteX147" y="connsiteY147"/>
                      </a:cxn>
                      <a:cxn ang="0">
                        <a:pos x="connsiteX148" y="connsiteY148"/>
                      </a:cxn>
                      <a:cxn ang="0">
                        <a:pos x="connsiteX149" y="connsiteY149"/>
                      </a:cxn>
                      <a:cxn ang="0">
                        <a:pos x="connsiteX150" y="connsiteY150"/>
                      </a:cxn>
                      <a:cxn ang="0">
                        <a:pos x="connsiteX151" y="connsiteY151"/>
                      </a:cxn>
                      <a:cxn ang="0">
                        <a:pos x="connsiteX152" y="connsiteY152"/>
                      </a:cxn>
                      <a:cxn ang="0">
                        <a:pos x="connsiteX153" y="connsiteY153"/>
                      </a:cxn>
                      <a:cxn ang="0">
                        <a:pos x="connsiteX154" y="connsiteY154"/>
                      </a:cxn>
                      <a:cxn ang="0">
                        <a:pos x="connsiteX155" y="connsiteY155"/>
                      </a:cxn>
                      <a:cxn ang="0">
                        <a:pos x="connsiteX156" y="connsiteY156"/>
                      </a:cxn>
                      <a:cxn ang="0">
                        <a:pos x="connsiteX157" y="connsiteY157"/>
                      </a:cxn>
                      <a:cxn ang="0">
                        <a:pos x="connsiteX158" y="connsiteY158"/>
                      </a:cxn>
                      <a:cxn ang="0">
                        <a:pos x="connsiteX159" y="connsiteY159"/>
                      </a:cxn>
                      <a:cxn ang="0">
                        <a:pos x="connsiteX160" y="connsiteY160"/>
                      </a:cxn>
                      <a:cxn ang="0">
                        <a:pos x="connsiteX161" y="connsiteY161"/>
                      </a:cxn>
                      <a:cxn ang="0">
                        <a:pos x="connsiteX162" y="connsiteY162"/>
                      </a:cxn>
                      <a:cxn ang="0">
                        <a:pos x="connsiteX163" y="connsiteY163"/>
                      </a:cxn>
                      <a:cxn ang="0">
                        <a:pos x="connsiteX164" y="connsiteY164"/>
                      </a:cxn>
                      <a:cxn ang="0">
                        <a:pos x="connsiteX165" y="connsiteY165"/>
                      </a:cxn>
                      <a:cxn ang="0">
                        <a:pos x="connsiteX166" y="connsiteY166"/>
                      </a:cxn>
                      <a:cxn ang="0">
                        <a:pos x="connsiteX167" y="connsiteY167"/>
                      </a:cxn>
                      <a:cxn ang="0">
                        <a:pos x="connsiteX168" y="connsiteY168"/>
                      </a:cxn>
                      <a:cxn ang="0">
                        <a:pos x="connsiteX169" y="connsiteY169"/>
                      </a:cxn>
                      <a:cxn ang="0">
                        <a:pos x="connsiteX170" y="connsiteY170"/>
                      </a:cxn>
                      <a:cxn ang="0">
                        <a:pos x="connsiteX171" y="connsiteY171"/>
                      </a:cxn>
                      <a:cxn ang="0">
                        <a:pos x="connsiteX172" y="connsiteY172"/>
                      </a:cxn>
                      <a:cxn ang="0">
                        <a:pos x="connsiteX173" y="connsiteY173"/>
                      </a:cxn>
                    </a:cxnLst>
                    <a:rect l="l" t="t" r="r" b="b"/>
                    <a:pathLst>
                      <a:path w="941119" h="921549">
                        <a:moveTo>
                          <a:pt x="471965" y="921371"/>
                        </a:moveTo>
                        <a:cubicBezTo>
                          <a:pt x="470378" y="916840"/>
                          <a:pt x="469718" y="912036"/>
                          <a:pt x="470026" y="907245"/>
                        </a:cubicBezTo>
                        <a:cubicBezTo>
                          <a:pt x="470026" y="900396"/>
                          <a:pt x="470026" y="893529"/>
                          <a:pt x="470026" y="886680"/>
                        </a:cubicBezTo>
                        <a:cubicBezTo>
                          <a:pt x="470102" y="882398"/>
                          <a:pt x="469859" y="878115"/>
                          <a:pt x="469296" y="873871"/>
                        </a:cubicBezTo>
                        <a:cubicBezTo>
                          <a:pt x="468951" y="870115"/>
                          <a:pt x="468857" y="866342"/>
                          <a:pt x="469012" y="862574"/>
                        </a:cubicBezTo>
                        <a:cubicBezTo>
                          <a:pt x="469012" y="858126"/>
                          <a:pt x="469279" y="853678"/>
                          <a:pt x="468211" y="849266"/>
                        </a:cubicBezTo>
                        <a:cubicBezTo>
                          <a:pt x="468003" y="847907"/>
                          <a:pt x="467937" y="846530"/>
                          <a:pt x="468016" y="845157"/>
                        </a:cubicBezTo>
                        <a:cubicBezTo>
                          <a:pt x="467891" y="840211"/>
                          <a:pt x="468229" y="835229"/>
                          <a:pt x="467144" y="830301"/>
                        </a:cubicBezTo>
                        <a:cubicBezTo>
                          <a:pt x="466896" y="828432"/>
                          <a:pt x="466838" y="826542"/>
                          <a:pt x="466966" y="824662"/>
                        </a:cubicBezTo>
                        <a:cubicBezTo>
                          <a:pt x="467130" y="821746"/>
                          <a:pt x="466872" y="818823"/>
                          <a:pt x="466201" y="815980"/>
                        </a:cubicBezTo>
                        <a:cubicBezTo>
                          <a:pt x="466059" y="815489"/>
                          <a:pt x="466005" y="814977"/>
                          <a:pt x="466041" y="814468"/>
                        </a:cubicBezTo>
                        <a:cubicBezTo>
                          <a:pt x="466414" y="808277"/>
                          <a:pt x="465027" y="802192"/>
                          <a:pt x="464813" y="796037"/>
                        </a:cubicBezTo>
                        <a:cubicBezTo>
                          <a:pt x="464635" y="791091"/>
                          <a:pt x="463746" y="786199"/>
                          <a:pt x="463176" y="781271"/>
                        </a:cubicBezTo>
                        <a:cubicBezTo>
                          <a:pt x="463038" y="780428"/>
                          <a:pt x="462943" y="779579"/>
                          <a:pt x="462892" y="778727"/>
                        </a:cubicBezTo>
                        <a:cubicBezTo>
                          <a:pt x="462629" y="773263"/>
                          <a:pt x="462034" y="767821"/>
                          <a:pt x="461113" y="762431"/>
                        </a:cubicBezTo>
                        <a:cubicBezTo>
                          <a:pt x="460686" y="759388"/>
                          <a:pt x="460401" y="756329"/>
                          <a:pt x="459992" y="753286"/>
                        </a:cubicBezTo>
                        <a:cubicBezTo>
                          <a:pt x="458498" y="742452"/>
                          <a:pt x="456754" y="731671"/>
                          <a:pt x="454904" y="720890"/>
                        </a:cubicBezTo>
                        <a:cubicBezTo>
                          <a:pt x="452420" y="705871"/>
                          <a:pt x="449159" y="690989"/>
                          <a:pt x="445137" y="676307"/>
                        </a:cubicBezTo>
                        <a:cubicBezTo>
                          <a:pt x="440458" y="659107"/>
                          <a:pt x="434573" y="642259"/>
                          <a:pt x="427524" y="625888"/>
                        </a:cubicBezTo>
                        <a:cubicBezTo>
                          <a:pt x="420559" y="609848"/>
                          <a:pt x="411982" y="594559"/>
                          <a:pt x="401924" y="580256"/>
                        </a:cubicBezTo>
                        <a:cubicBezTo>
                          <a:pt x="396960" y="573068"/>
                          <a:pt x="391427" y="566292"/>
                          <a:pt x="385378" y="559992"/>
                        </a:cubicBezTo>
                        <a:cubicBezTo>
                          <a:pt x="384293" y="558889"/>
                          <a:pt x="383333" y="557680"/>
                          <a:pt x="382372" y="556434"/>
                        </a:cubicBezTo>
                        <a:cubicBezTo>
                          <a:pt x="380666" y="554280"/>
                          <a:pt x="378714" y="552333"/>
                          <a:pt x="376554" y="550635"/>
                        </a:cubicBezTo>
                        <a:cubicBezTo>
                          <a:pt x="375722" y="550037"/>
                          <a:pt x="374925" y="549389"/>
                          <a:pt x="374170" y="548695"/>
                        </a:cubicBezTo>
                        <a:cubicBezTo>
                          <a:pt x="369525" y="544134"/>
                          <a:pt x="364594" y="539873"/>
                          <a:pt x="359404" y="535940"/>
                        </a:cubicBezTo>
                        <a:cubicBezTo>
                          <a:pt x="352144" y="530209"/>
                          <a:pt x="344501" y="524984"/>
                          <a:pt x="336526" y="520302"/>
                        </a:cubicBezTo>
                        <a:cubicBezTo>
                          <a:pt x="319182" y="510227"/>
                          <a:pt x="300888" y="501885"/>
                          <a:pt x="281909" y="495395"/>
                        </a:cubicBezTo>
                        <a:cubicBezTo>
                          <a:pt x="267490" y="490476"/>
                          <a:pt x="252821" y="486320"/>
                          <a:pt x="237966" y="482942"/>
                        </a:cubicBezTo>
                        <a:cubicBezTo>
                          <a:pt x="226473" y="480291"/>
                          <a:pt x="214927" y="477853"/>
                          <a:pt x="203239" y="476199"/>
                        </a:cubicBezTo>
                        <a:cubicBezTo>
                          <a:pt x="192760" y="474722"/>
                          <a:pt x="182335" y="472641"/>
                          <a:pt x="171839" y="471449"/>
                        </a:cubicBezTo>
                        <a:cubicBezTo>
                          <a:pt x="167444" y="470933"/>
                          <a:pt x="162943" y="470239"/>
                          <a:pt x="158585" y="470043"/>
                        </a:cubicBezTo>
                        <a:cubicBezTo>
                          <a:pt x="154226" y="469848"/>
                          <a:pt x="149690" y="469047"/>
                          <a:pt x="145349" y="468496"/>
                        </a:cubicBezTo>
                        <a:cubicBezTo>
                          <a:pt x="144341" y="468325"/>
                          <a:pt x="143326" y="468206"/>
                          <a:pt x="142306" y="468140"/>
                        </a:cubicBezTo>
                        <a:cubicBezTo>
                          <a:pt x="139033" y="468140"/>
                          <a:pt x="135795" y="467410"/>
                          <a:pt x="132611" y="467339"/>
                        </a:cubicBezTo>
                        <a:cubicBezTo>
                          <a:pt x="126420" y="467197"/>
                          <a:pt x="120353" y="465863"/>
                          <a:pt x="114180" y="466023"/>
                        </a:cubicBezTo>
                        <a:cubicBezTo>
                          <a:pt x="111788" y="466194"/>
                          <a:pt x="109383" y="465971"/>
                          <a:pt x="107063" y="465364"/>
                        </a:cubicBezTo>
                        <a:cubicBezTo>
                          <a:pt x="106570" y="465201"/>
                          <a:pt x="106053" y="465123"/>
                          <a:pt x="105533" y="465133"/>
                        </a:cubicBezTo>
                        <a:cubicBezTo>
                          <a:pt x="97972" y="465489"/>
                          <a:pt x="90518" y="464101"/>
                          <a:pt x="82975" y="463977"/>
                        </a:cubicBezTo>
                        <a:cubicBezTo>
                          <a:pt x="77838" y="464155"/>
                          <a:pt x="72695" y="463886"/>
                          <a:pt x="67604" y="463176"/>
                        </a:cubicBezTo>
                        <a:cubicBezTo>
                          <a:pt x="64708" y="462883"/>
                          <a:pt x="61794" y="462812"/>
                          <a:pt x="58887" y="462963"/>
                        </a:cubicBezTo>
                        <a:cubicBezTo>
                          <a:pt x="52037" y="462767"/>
                          <a:pt x="45170" y="463425"/>
                          <a:pt x="38374" y="462073"/>
                        </a:cubicBezTo>
                        <a:cubicBezTo>
                          <a:pt x="37010" y="461918"/>
                          <a:pt x="35634" y="461888"/>
                          <a:pt x="34265" y="461984"/>
                        </a:cubicBezTo>
                        <a:lnTo>
                          <a:pt x="4892" y="461931"/>
                        </a:lnTo>
                        <a:cubicBezTo>
                          <a:pt x="3677" y="462016"/>
                          <a:pt x="2458" y="461815"/>
                          <a:pt x="1334" y="461344"/>
                        </a:cubicBezTo>
                        <a:cubicBezTo>
                          <a:pt x="2348" y="461255"/>
                          <a:pt x="3380" y="461095"/>
                          <a:pt x="4394" y="461077"/>
                        </a:cubicBezTo>
                        <a:lnTo>
                          <a:pt x="22416" y="460952"/>
                        </a:lnTo>
                        <a:cubicBezTo>
                          <a:pt x="25991" y="461127"/>
                          <a:pt x="29574" y="460876"/>
                          <a:pt x="33090" y="460205"/>
                        </a:cubicBezTo>
                        <a:cubicBezTo>
                          <a:pt x="34449" y="459994"/>
                          <a:pt x="35828" y="459935"/>
                          <a:pt x="37200" y="460027"/>
                        </a:cubicBezTo>
                        <a:cubicBezTo>
                          <a:pt x="43035" y="460027"/>
                          <a:pt x="48853" y="460027"/>
                          <a:pt x="54688" y="460027"/>
                        </a:cubicBezTo>
                        <a:cubicBezTo>
                          <a:pt x="58111" y="460079"/>
                          <a:pt x="61533" y="459848"/>
                          <a:pt x="64918" y="459334"/>
                        </a:cubicBezTo>
                        <a:cubicBezTo>
                          <a:pt x="67984" y="459010"/>
                          <a:pt x="71070" y="458908"/>
                          <a:pt x="74151" y="459031"/>
                        </a:cubicBezTo>
                        <a:cubicBezTo>
                          <a:pt x="78781" y="459232"/>
                          <a:pt x="83420" y="458953"/>
                          <a:pt x="87992" y="458195"/>
                        </a:cubicBezTo>
                        <a:cubicBezTo>
                          <a:pt x="89689" y="457960"/>
                          <a:pt x="91405" y="457894"/>
                          <a:pt x="93116" y="457999"/>
                        </a:cubicBezTo>
                        <a:cubicBezTo>
                          <a:pt x="97226" y="458202"/>
                          <a:pt x="101346" y="457921"/>
                          <a:pt x="105391" y="457163"/>
                        </a:cubicBezTo>
                        <a:cubicBezTo>
                          <a:pt x="106750" y="456951"/>
                          <a:pt x="108129" y="456891"/>
                          <a:pt x="109501" y="456985"/>
                        </a:cubicBezTo>
                        <a:cubicBezTo>
                          <a:pt x="113269" y="457163"/>
                          <a:pt x="117046" y="456877"/>
                          <a:pt x="120744" y="456131"/>
                        </a:cubicBezTo>
                        <a:cubicBezTo>
                          <a:pt x="121919" y="455930"/>
                          <a:pt x="123113" y="455870"/>
                          <a:pt x="124302" y="455953"/>
                        </a:cubicBezTo>
                        <a:cubicBezTo>
                          <a:pt x="127048" y="456103"/>
                          <a:pt x="129801" y="455839"/>
                          <a:pt x="132468" y="455171"/>
                        </a:cubicBezTo>
                        <a:cubicBezTo>
                          <a:pt x="132964" y="455021"/>
                          <a:pt x="133482" y="454962"/>
                          <a:pt x="133998" y="454993"/>
                        </a:cubicBezTo>
                        <a:cubicBezTo>
                          <a:pt x="139335" y="455384"/>
                          <a:pt x="144530" y="453907"/>
                          <a:pt x="149850" y="453747"/>
                        </a:cubicBezTo>
                        <a:cubicBezTo>
                          <a:pt x="154262" y="453623"/>
                          <a:pt x="158745" y="452680"/>
                          <a:pt x="163050" y="452128"/>
                        </a:cubicBezTo>
                        <a:cubicBezTo>
                          <a:pt x="166964" y="451648"/>
                          <a:pt x="170878" y="451310"/>
                          <a:pt x="174774" y="450794"/>
                        </a:cubicBezTo>
                        <a:cubicBezTo>
                          <a:pt x="181036" y="449940"/>
                          <a:pt x="187228" y="448926"/>
                          <a:pt x="193543" y="448125"/>
                        </a:cubicBezTo>
                        <a:cubicBezTo>
                          <a:pt x="200499" y="447254"/>
                          <a:pt x="207384" y="445973"/>
                          <a:pt x="214251" y="444656"/>
                        </a:cubicBezTo>
                        <a:cubicBezTo>
                          <a:pt x="218290" y="443874"/>
                          <a:pt x="222364" y="443322"/>
                          <a:pt x="226367" y="442450"/>
                        </a:cubicBezTo>
                        <a:cubicBezTo>
                          <a:pt x="244963" y="438563"/>
                          <a:pt x="263323" y="433621"/>
                          <a:pt x="281357" y="427649"/>
                        </a:cubicBezTo>
                        <a:cubicBezTo>
                          <a:pt x="296960" y="422374"/>
                          <a:pt x="312103" y="415829"/>
                          <a:pt x="326634" y="408079"/>
                        </a:cubicBezTo>
                        <a:cubicBezTo>
                          <a:pt x="339643" y="401148"/>
                          <a:pt x="351963" y="392993"/>
                          <a:pt x="363425" y="383724"/>
                        </a:cubicBezTo>
                        <a:cubicBezTo>
                          <a:pt x="372173" y="376544"/>
                          <a:pt x="380335" y="368680"/>
                          <a:pt x="387834" y="360205"/>
                        </a:cubicBezTo>
                        <a:cubicBezTo>
                          <a:pt x="396875" y="350126"/>
                          <a:pt x="404875" y="339159"/>
                          <a:pt x="411708" y="327470"/>
                        </a:cubicBezTo>
                        <a:cubicBezTo>
                          <a:pt x="415925" y="320212"/>
                          <a:pt x="420195" y="312971"/>
                          <a:pt x="423681" y="305321"/>
                        </a:cubicBezTo>
                        <a:cubicBezTo>
                          <a:pt x="430088" y="291460"/>
                          <a:pt x="435585" y="277198"/>
                          <a:pt x="440138" y="262624"/>
                        </a:cubicBezTo>
                        <a:cubicBezTo>
                          <a:pt x="444158" y="249530"/>
                          <a:pt x="447699" y="236329"/>
                          <a:pt x="450527" y="222915"/>
                        </a:cubicBezTo>
                        <a:cubicBezTo>
                          <a:pt x="452129" y="215390"/>
                          <a:pt x="453801" y="207882"/>
                          <a:pt x="455082" y="200286"/>
                        </a:cubicBezTo>
                        <a:cubicBezTo>
                          <a:pt x="456363" y="192689"/>
                          <a:pt x="457448" y="185110"/>
                          <a:pt x="458640" y="177514"/>
                        </a:cubicBezTo>
                        <a:cubicBezTo>
                          <a:pt x="459191" y="173956"/>
                          <a:pt x="459743" y="170398"/>
                          <a:pt x="460419" y="166840"/>
                        </a:cubicBezTo>
                        <a:cubicBezTo>
                          <a:pt x="460917" y="163975"/>
                          <a:pt x="460881" y="161058"/>
                          <a:pt x="461415" y="158176"/>
                        </a:cubicBezTo>
                        <a:cubicBezTo>
                          <a:pt x="462234" y="153817"/>
                          <a:pt x="462340" y="149280"/>
                          <a:pt x="462803" y="144922"/>
                        </a:cubicBezTo>
                        <a:cubicBezTo>
                          <a:pt x="463319" y="139994"/>
                          <a:pt x="463870" y="135083"/>
                          <a:pt x="464422" y="130155"/>
                        </a:cubicBezTo>
                        <a:cubicBezTo>
                          <a:pt x="464562" y="129662"/>
                          <a:pt x="464651" y="129155"/>
                          <a:pt x="464689" y="128643"/>
                        </a:cubicBezTo>
                        <a:cubicBezTo>
                          <a:pt x="464368" y="122630"/>
                          <a:pt x="466005" y="116741"/>
                          <a:pt x="465881" y="110728"/>
                        </a:cubicBezTo>
                        <a:cubicBezTo>
                          <a:pt x="465758" y="108500"/>
                          <a:pt x="465987" y="106267"/>
                          <a:pt x="466557" y="104110"/>
                        </a:cubicBezTo>
                        <a:cubicBezTo>
                          <a:pt x="466720" y="103617"/>
                          <a:pt x="466799" y="103100"/>
                          <a:pt x="466788" y="102580"/>
                        </a:cubicBezTo>
                        <a:cubicBezTo>
                          <a:pt x="466397" y="95197"/>
                          <a:pt x="467998" y="87921"/>
                          <a:pt x="467944" y="80538"/>
                        </a:cubicBezTo>
                        <a:cubicBezTo>
                          <a:pt x="467823" y="76775"/>
                          <a:pt x="468069" y="73010"/>
                          <a:pt x="468674" y="69294"/>
                        </a:cubicBezTo>
                        <a:cubicBezTo>
                          <a:pt x="468983" y="66566"/>
                          <a:pt x="469078" y="63818"/>
                          <a:pt x="468958" y="61075"/>
                        </a:cubicBezTo>
                        <a:cubicBezTo>
                          <a:pt x="469101" y="55738"/>
                          <a:pt x="468585" y="50401"/>
                          <a:pt x="469795" y="45188"/>
                        </a:cubicBezTo>
                        <a:cubicBezTo>
                          <a:pt x="469988" y="43833"/>
                          <a:pt x="470029" y="42460"/>
                          <a:pt x="469919" y="41096"/>
                        </a:cubicBezTo>
                        <a:cubicBezTo>
                          <a:pt x="469919" y="30795"/>
                          <a:pt x="470079" y="20512"/>
                          <a:pt x="470026" y="10230"/>
                        </a:cubicBezTo>
                        <a:cubicBezTo>
                          <a:pt x="470088" y="7168"/>
                          <a:pt x="470741" y="4148"/>
                          <a:pt x="471947" y="1334"/>
                        </a:cubicBezTo>
                        <a:lnTo>
                          <a:pt x="471947" y="5462"/>
                        </a:lnTo>
                        <a:cubicBezTo>
                          <a:pt x="471947" y="13183"/>
                          <a:pt x="471947" y="20886"/>
                          <a:pt x="472054" y="28589"/>
                        </a:cubicBezTo>
                        <a:cubicBezTo>
                          <a:pt x="471995" y="32700"/>
                          <a:pt x="472239" y="36808"/>
                          <a:pt x="472783" y="40883"/>
                        </a:cubicBezTo>
                        <a:cubicBezTo>
                          <a:pt x="473128" y="44465"/>
                          <a:pt x="473223" y="48068"/>
                          <a:pt x="473068" y="51664"/>
                        </a:cubicBezTo>
                        <a:cubicBezTo>
                          <a:pt x="473193" y="57143"/>
                          <a:pt x="472819" y="62605"/>
                          <a:pt x="473904" y="68067"/>
                        </a:cubicBezTo>
                        <a:cubicBezTo>
                          <a:pt x="474171" y="70429"/>
                          <a:pt x="474237" y="72809"/>
                          <a:pt x="474100" y="75183"/>
                        </a:cubicBezTo>
                        <a:cubicBezTo>
                          <a:pt x="473904" y="79121"/>
                          <a:pt x="474173" y="83068"/>
                          <a:pt x="474900" y="86942"/>
                        </a:cubicBezTo>
                        <a:cubicBezTo>
                          <a:pt x="475098" y="88117"/>
                          <a:pt x="475164" y="89311"/>
                          <a:pt x="475096" y="90500"/>
                        </a:cubicBezTo>
                        <a:cubicBezTo>
                          <a:pt x="474922" y="94955"/>
                          <a:pt x="475219" y="99416"/>
                          <a:pt x="475986" y="103808"/>
                        </a:cubicBezTo>
                        <a:cubicBezTo>
                          <a:pt x="476210" y="105333"/>
                          <a:pt x="476263" y="106878"/>
                          <a:pt x="476146" y="108415"/>
                        </a:cubicBezTo>
                        <a:cubicBezTo>
                          <a:pt x="476012" y="110988"/>
                          <a:pt x="476263" y="113567"/>
                          <a:pt x="476893" y="116065"/>
                        </a:cubicBezTo>
                        <a:cubicBezTo>
                          <a:pt x="477041" y="116561"/>
                          <a:pt x="477101" y="117079"/>
                          <a:pt x="477071" y="117595"/>
                        </a:cubicBezTo>
                        <a:cubicBezTo>
                          <a:pt x="476715" y="123271"/>
                          <a:pt x="478085" y="128821"/>
                          <a:pt x="478316" y="134479"/>
                        </a:cubicBezTo>
                        <a:cubicBezTo>
                          <a:pt x="478530" y="139407"/>
                          <a:pt x="479455" y="144299"/>
                          <a:pt x="480095" y="149227"/>
                        </a:cubicBezTo>
                        <a:cubicBezTo>
                          <a:pt x="480487" y="152607"/>
                          <a:pt x="480771" y="156023"/>
                          <a:pt x="481163" y="159421"/>
                        </a:cubicBezTo>
                        <a:cubicBezTo>
                          <a:pt x="483600" y="180129"/>
                          <a:pt x="487123" y="200659"/>
                          <a:pt x="491339" y="221083"/>
                        </a:cubicBezTo>
                        <a:cubicBezTo>
                          <a:pt x="495486" y="241209"/>
                          <a:pt x="501124" y="260999"/>
                          <a:pt x="508204" y="280290"/>
                        </a:cubicBezTo>
                        <a:cubicBezTo>
                          <a:pt x="515675" y="301299"/>
                          <a:pt x="525842" y="321247"/>
                          <a:pt x="538448" y="339639"/>
                        </a:cubicBezTo>
                        <a:cubicBezTo>
                          <a:pt x="542878" y="345955"/>
                          <a:pt x="547521" y="352092"/>
                          <a:pt x="552556" y="357928"/>
                        </a:cubicBezTo>
                        <a:cubicBezTo>
                          <a:pt x="557146" y="363265"/>
                          <a:pt x="562092" y="368246"/>
                          <a:pt x="567073" y="373210"/>
                        </a:cubicBezTo>
                        <a:cubicBezTo>
                          <a:pt x="573448" y="379424"/>
                          <a:pt x="580293" y="385133"/>
                          <a:pt x="587550" y="390289"/>
                        </a:cubicBezTo>
                        <a:cubicBezTo>
                          <a:pt x="594471" y="395341"/>
                          <a:pt x="601694" y="399949"/>
                          <a:pt x="609077" y="404325"/>
                        </a:cubicBezTo>
                        <a:cubicBezTo>
                          <a:pt x="620349" y="410876"/>
                          <a:pt x="632106" y="416549"/>
                          <a:pt x="644249" y="421297"/>
                        </a:cubicBezTo>
                        <a:cubicBezTo>
                          <a:pt x="660441" y="427810"/>
                          <a:pt x="677090" y="433128"/>
                          <a:pt x="694062" y="437202"/>
                        </a:cubicBezTo>
                        <a:cubicBezTo>
                          <a:pt x="704363" y="439657"/>
                          <a:pt x="714681" y="442148"/>
                          <a:pt x="725106" y="444087"/>
                        </a:cubicBezTo>
                        <a:cubicBezTo>
                          <a:pt x="732312" y="445439"/>
                          <a:pt x="739517" y="446898"/>
                          <a:pt x="746846" y="447645"/>
                        </a:cubicBezTo>
                        <a:cubicBezTo>
                          <a:pt x="755155" y="448570"/>
                          <a:pt x="763392" y="450171"/>
                          <a:pt x="771664" y="451328"/>
                        </a:cubicBezTo>
                        <a:cubicBezTo>
                          <a:pt x="776076" y="451933"/>
                          <a:pt x="780560" y="452164"/>
                          <a:pt x="784936" y="452644"/>
                        </a:cubicBezTo>
                        <a:cubicBezTo>
                          <a:pt x="790024" y="453178"/>
                          <a:pt x="795112" y="453836"/>
                          <a:pt x="800200" y="454423"/>
                        </a:cubicBezTo>
                        <a:cubicBezTo>
                          <a:pt x="801552" y="454566"/>
                          <a:pt x="802922" y="454655"/>
                          <a:pt x="804292" y="454672"/>
                        </a:cubicBezTo>
                        <a:cubicBezTo>
                          <a:pt x="806689" y="454575"/>
                          <a:pt x="809085" y="454827"/>
                          <a:pt x="811408" y="455420"/>
                        </a:cubicBezTo>
                        <a:cubicBezTo>
                          <a:pt x="811734" y="455535"/>
                          <a:pt x="812077" y="455589"/>
                          <a:pt x="812422" y="455580"/>
                        </a:cubicBezTo>
                        <a:cubicBezTo>
                          <a:pt x="818453" y="455242"/>
                          <a:pt x="824342" y="456683"/>
                          <a:pt x="830337" y="456754"/>
                        </a:cubicBezTo>
                        <a:cubicBezTo>
                          <a:pt x="833424" y="456581"/>
                          <a:pt x="836520" y="456838"/>
                          <a:pt x="839535" y="457519"/>
                        </a:cubicBezTo>
                        <a:cubicBezTo>
                          <a:pt x="840031" y="457667"/>
                          <a:pt x="840549" y="457727"/>
                          <a:pt x="841065" y="457697"/>
                        </a:cubicBezTo>
                        <a:cubicBezTo>
                          <a:pt x="851010" y="457305"/>
                          <a:pt x="860866" y="459280"/>
                          <a:pt x="870829" y="458871"/>
                        </a:cubicBezTo>
                        <a:cubicBezTo>
                          <a:pt x="873739" y="458656"/>
                          <a:pt x="876666" y="458876"/>
                          <a:pt x="879510" y="459529"/>
                        </a:cubicBezTo>
                        <a:cubicBezTo>
                          <a:pt x="880859" y="459773"/>
                          <a:pt x="882232" y="459857"/>
                          <a:pt x="883602" y="459778"/>
                        </a:cubicBezTo>
                        <a:cubicBezTo>
                          <a:pt x="889082" y="459778"/>
                          <a:pt x="894579" y="459778"/>
                          <a:pt x="900059" y="459885"/>
                        </a:cubicBezTo>
                        <a:cubicBezTo>
                          <a:pt x="904513" y="459778"/>
                          <a:pt x="908970" y="460029"/>
                          <a:pt x="913384" y="460632"/>
                        </a:cubicBezTo>
                        <a:cubicBezTo>
                          <a:pt x="916621" y="460979"/>
                          <a:pt x="919883" y="461052"/>
                          <a:pt x="923133" y="460846"/>
                        </a:cubicBezTo>
                        <a:cubicBezTo>
                          <a:pt x="928970" y="460760"/>
                          <a:pt x="934807" y="460986"/>
                          <a:pt x="940621" y="461522"/>
                        </a:cubicBezTo>
                        <a:cubicBezTo>
                          <a:pt x="939589" y="461629"/>
                          <a:pt x="938575" y="461789"/>
                          <a:pt x="937561" y="461806"/>
                        </a:cubicBezTo>
                        <a:lnTo>
                          <a:pt x="906694" y="461949"/>
                        </a:lnTo>
                        <a:cubicBezTo>
                          <a:pt x="904636" y="461913"/>
                          <a:pt x="902578" y="462093"/>
                          <a:pt x="900557" y="462482"/>
                        </a:cubicBezTo>
                        <a:cubicBezTo>
                          <a:pt x="899043" y="462762"/>
                          <a:pt x="897506" y="462881"/>
                          <a:pt x="895967" y="462838"/>
                        </a:cubicBezTo>
                        <a:cubicBezTo>
                          <a:pt x="890985" y="462838"/>
                          <a:pt x="886022" y="462838"/>
                          <a:pt x="881040" y="462945"/>
                        </a:cubicBezTo>
                        <a:cubicBezTo>
                          <a:pt x="877618" y="462927"/>
                          <a:pt x="874200" y="463160"/>
                          <a:pt x="870811" y="463639"/>
                        </a:cubicBezTo>
                        <a:cubicBezTo>
                          <a:pt x="867400" y="463968"/>
                          <a:pt x="863970" y="464076"/>
                          <a:pt x="860546" y="463959"/>
                        </a:cubicBezTo>
                        <a:cubicBezTo>
                          <a:pt x="857119" y="463838"/>
                          <a:pt x="853691" y="464082"/>
                          <a:pt x="850316" y="464688"/>
                        </a:cubicBezTo>
                        <a:cubicBezTo>
                          <a:pt x="848450" y="464966"/>
                          <a:pt x="846561" y="465055"/>
                          <a:pt x="844677" y="464955"/>
                        </a:cubicBezTo>
                        <a:cubicBezTo>
                          <a:pt x="840565" y="464795"/>
                          <a:pt x="836450" y="465082"/>
                          <a:pt x="832401" y="465809"/>
                        </a:cubicBezTo>
                        <a:cubicBezTo>
                          <a:pt x="830876" y="466035"/>
                          <a:pt x="829332" y="466101"/>
                          <a:pt x="827793" y="466005"/>
                        </a:cubicBezTo>
                        <a:cubicBezTo>
                          <a:pt x="824707" y="465829"/>
                          <a:pt x="821609" y="466092"/>
                          <a:pt x="818596" y="466788"/>
                        </a:cubicBezTo>
                        <a:cubicBezTo>
                          <a:pt x="818101" y="466944"/>
                          <a:pt x="817582" y="467005"/>
                          <a:pt x="817066" y="466966"/>
                        </a:cubicBezTo>
                        <a:cubicBezTo>
                          <a:pt x="811391" y="466539"/>
                          <a:pt x="805787" y="467695"/>
                          <a:pt x="800200" y="468264"/>
                        </a:cubicBezTo>
                        <a:cubicBezTo>
                          <a:pt x="795290" y="468762"/>
                          <a:pt x="790327" y="469065"/>
                          <a:pt x="785416" y="469777"/>
                        </a:cubicBezTo>
                        <a:cubicBezTo>
                          <a:pt x="781378" y="470364"/>
                          <a:pt x="777286" y="470862"/>
                          <a:pt x="773194" y="471182"/>
                        </a:cubicBezTo>
                        <a:cubicBezTo>
                          <a:pt x="769458" y="471484"/>
                          <a:pt x="765722" y="471965"/>
                          <a:pt x="762004" y="472481"/>
                        </a:cubicBezTo>
                        <a:cubicBezTo>
                          <a:pt x="758624" y="472943"/>
                          <a:pt x="755279" y="473762"/>
                          <a:pt x="751881" y="474117"/>
                        </a:cubicBezTo>
                        <a:cubicBezTo>
                          <a:pt x="742541" y="475149"/>
                          <a:pt x="733308" y="476928"/>
                          <a:pt x="724075" y="478654"/>
                        </a:cubicBezTo>
                        <a:cubicBezTo>
                          <a:pt x="712315" y="480860"/>
                          <a:pt x="700609" y="483493"/>
                          <a:pt x="689063" y="486606"/>
                        </a:cubicBezTo>
                        <a:cubicBezTo>
                          <a:pt x="671320" y="491214"/>
                          <a:pt x="653939" y="497119"/>
                          <a:pt x="637061" y="504272"/>
                        </a:cubicBezTo>
                        <a:cubicBezTo>
                          <a:pt x="621276" y="510972"/>
                          <a:pt x="606203" y="519240"/>
                          <a:pt x="592069" y="528948"/>
                        </a:cubicBezTo>
                        <a:cubicBezTo>
                          <a:pt x="583147" y="535061"/>
                          <a:pt x="574784" y="541947"/>
                          <a:pt x="567073" y="549531"/>
                        </a:cubicBezTo>
                        <a:cubicBezTo>
                          <a:pt x="564778" y="551844"/>
                          <a:pt x="562483" y="554157"/>
                          <a:pt x="560153" y="556434"/>
                        </a:cubicBezTo>
                        <a:cubicBezTo>
                          <a:pt x="553214" y="563307"/>
                          <a:pt x="546908" y="570791"/>
                          <a:pt x="541312" y="578797"/>
                        </a:cubicBezTo>
                        <a:cubicBezTo>
                          <a:pt x="533346" y="589752"/>
                          <a:pt x="526335" y="601369"/>
                          <a:pt x="520355" y="613524"/>
                        </a:cubicBezTo>
                        <a:cubicBezTo>
                          <a:pt x="515516" y="623558"/>
                          <a:pt x="511181" y="633805"/>
                          <a:pt x="507350" y="644266"/>
                        </a:cubicBezTo>
                        <a:cubicBezTo>
                          <a:pt x="501720" y="659893"/>
                          <a:pt x="497032" y="675844"/>
                          <a:pt x="493314" y="692034"/>
                        </a:cubicBezTo>
                        <a:cubicBezTo>
                          <a:pt x="491143" y="701356"/>
                          <a:pt x="489275" y="710749"/>
                          <a:pt x="487514" y="720143"/>
                        </a:cubicBezTo>
                        <a:cubicBezTo>
                          <a:pt x="485753" y="729536"/>
                          <a:pt x="484383" y="738663"/>
                          <a:pt x="483137" y="747985"/>
                        </a:cubicBezTo>
                        <a:cubicBezTo>
                          <a:pt x="482088" y="755937"/>
                          <a:pt x="481163" y="763996"/>
                          <a:pt x="479971" y="771860"/>
                        </a:cubicBezTo>
                        <a:cubicBezTo>
                          <a:pt x="479259" y="776592"/>
                          <a:pt x="479811" y="781467"/>
                          <a:pt x="478281" y="786092"/>
                        </a:cubicBezTo>
                        <a:cubicBezTo>
                          <a:pt x="478241" y="791568"/>
                          <a:pt x="477788" y="797033"/>
                          <a:pt x="476929" y="802442"/>
                        </a:cubicBezTo>
                        <a:cubicBezTo>
                          <a:pt x="476253" y="809077"/>
                          <a:pt x="476733" y="815802"/>
                          <a:pt x="475310" y="822367"/>
                        </a:cubicBezTo>
                        <a:cubicBezTo>
                          <a:pt x="475233" y="822700"/>
                          <a:pt x="475192" y="823039"/>
                          <a:pt x="475185" y="823381"/>
                        </a:cubicBezTo>
                        <a:cubicBezTo>
                          <a:pt x="475452" y="830497"/>
                          <a:pt x="474349" y="837400"/>
                          <a:pt x="474064" y="844392"/>
                        </a:cubicBezTo>
                        <a:cubicBezTo>
                          <a:pt x="474128" y="849362"/>
                          <a:pt x="473856" y="854331"/>
                          <a:pt x="473246" y="859264"/>
                        </a:cubicBezTo>
                        <a:cubicBezTo>
                          <a:pt x="472927" y="862504"/>
                          <a:pt x="472851" y="865763"/>
                          <a:pt x="473015" y="869014"/>
                        </a:cubicBezTo>
                        <a:cubicBezTo>
                          <a:pt x="472872" y="874351"/>
                          <a:pt x="473370" y="879688"/>
                          <a:pt x="472178" y="884883"/>
                        </a:cubicBezTo>
                        <a:cubicBezTo>
                          <a:pt x="471988" y="886244"/>
                          <a:pt x="471940" y="887621"/>
                          <a:pt x="472036" y="888992"/>
                        </a:cubicBezTo>
                        <a:cubicBezTo>
                          <a:pt x="472036" y="898089"/>
                          <a:pt x="471995" y="907180"/>
                          <a:pt x="471912" y="916265"/>
                        </a:cubicBezTo>
                        <a:cubicBezTo>
                          <a:pt x="471947" y="917955"/>
                          <a:pt x="471965" y="919663"/>
                          <a:pt x="471965" y="92137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>
                    <a:noAutofit/>
                  </a:bodyPr>
                  <a:lstStyle/>
                  <a:p>
                    <a:endParaRPr lang="zh-CN" altLang="en-US"/>
                  </a:p>
                </p:txBody>
              </p:sp>
              <p:sp>
                <p:nvSpPr>
                  <p:cNvPr id="54" name="图形 136"/>
                  <p:cNvSpPr/>
                  <p:nvPr/>
                </p:nvSpPr>
                <p:spPr>
                  <a:xfrm rot="1396695">
                    <a:off x="3997002" y="3983001"/>
                    <a:ext cx="335090" cy="328124"/>
                  </a:xfrm>
                  <a:custGeom>
                    <a:avLst/>
                    <a:gdLst>
                      <a:gd name="connsiteX0" fmla="*/ 471965 w 941119"/>
                      <a:gd name="connsiteY0" fmla="*/ 921371 h 921549"/>
                      <a:gd name="connsiteX1" fmla="*/ 470026 w 941119"/>
                      <a:gd name="connsiteY1" fmla="*/ 907245 h 921549"/>
                      <a:gd name="connsiteX2" fmla="*/ 470026 w 941119"/>
                      <a:gd name="connsiteY2" fmla="*/ 886680 h 921549"/>
                      <a:gd name="connsiteX3" fmla="*/ 469296 w 941119"/>
                      <a:gd name="connsiteY3" fmla="*/ 873871 h 921549"/>
                      <a:gd name="connsiteX4" fmla="*/ 469012 w 941119"/>
                      <a:gd name="connsiteY4" fmla="*/ 862574 h 921549"/>
                      <a:gd name="connsiteX5" fmla="*/ 468211 w 941119"/>
                      <a:gd name="connsiteY5" fmla="*/ 849266 h 921549"/>
                      <a:gd name="connsiteX6" fmla="*/ 468016 w 941119"/>
                      <a:gd name="connsiteY6" fmla="*/ 845157 h 921549"/>
                      <a:gd name="connsiteX7" fmla="*/ 467144 w 941119"/>
                      <a:gd name="connsiteY7" fmla="*/ 830301 h 921549"/>
                      <a:gd name="connsiteX8" fmla="*/ 466966 w 941119"/>
                      <a:gd name="connsiteY8" fmla="*/ 824662 h 921549"/>
                      <a:gd name="connsiteX9" fmla="*/ 466201 w 941119"/>
                      <a:gd name="connsiteY9" fmla="*/ 815980 h 921549"/>
                      <a:gd name="connsiteX10" fmla="*/ 466041 w 941119"/>
                      <a:gd name="connsiteY10" fmla="*/ 814468 h 921549"/>
                      <a:gd name="connsiteX11" fmla="*/ 464813 w 941119"/>
                      <a:gd name="connsiteY11" fmla="*/ 796037 h 921549"/>
                      <a:gd name="connsiteX12" fmla="*/ 463176 w 941119"/>
                      <a:gd name="connsiteY12" fmla="*/ 781271 h 921549"/>
                      <a:gd name="connsiteX13" fmla="*/ 462892 w 941119"/>
                      <a:gd name="connsiteY13" fmla="*/ 778727 h 921549"/>
                      <a:gd name="connsiteX14" fmla="*/ 461113 w 941119"/>
                      <a:gd name="connsiteY14" fmla="*/ 762431 h 921549"/>
                      <a:gd name="connsiteX15" fmla="*/ 459992 w 941119"/>
                      <a:gd name="connsiteY15" fmla="*/ 753286 h 921549"/>
                      <a:gd name="connsiteX16" fmla="*/ 454904 w 941119"/>
                      <a:gd name="connsiteY16" fmla="*/ 720890 h 921549"/>
                      <a:gd name="connsiteX17" fmla="*/ 445137 w 941119"/>
                      <a:gd name="connsiteY17" fmla="*/ 676307 h 921549"/>
                      <a:gd name="connsiteX18" fmla="*/ 427524 w 941119"/>
                      <a:gd name="connsiteY18" fmla="*/ 625888 h 921549"/>
                      <a:gd name="connsiteX19" fmla="*/ 401924 w 941119"/>
                      <a:gd name="connsiteY19" fmla="*/ 580256 h 921549"/>
                      <a:gd name="connsiteX20" fmla="*/ 385378 w 941119"/>
                      <a:gd name="connsiteY20" fmla="*/ 559992 h 921549"/>
                      <a:gd name="connsiteX21" fmla="*/ 382372 w 941119"/>
                      <a:gd name="connsiteY21" fmla="*/ 556434 h 921549"/>
                      <a:gd name="connsiteX22" fmla="*/ 376554 w 941119"/>
                      <a:gd name="connsiteY22" fmla="*/ 550635 h 921549"/>
                      <a:gd name="connsiteX23" fmla="*/ 374170 w 941119"/>
                      <a:gd name="connsiteY23" fmla="*/ 548695 h 921549"/>
                      <a:gd name="connsiteX24" fmla="*/ 359404 w 941119"/>
                      <a:gd name="connsiteY24" fmla="*/ 535940 h 921549"/>
                      <a:gd name="connsiteX25" fmla="*/ 336526 w 941119"/>
                      <a:gd name="connsiteY25" fmla="*/ 520302 h 921549"/>
                      <a:gd name="connsiteX26" fmla="*/ 281909 w 941119"/>
                      <a:gd name="connsiteY26" fmla="*/ 495395 h 921549"/>
                      <a:gd name="connsiteX27" fmla="*/ 237966 w 941119"/>
                      <a:gd name="connsiteY27" fmla="*/ 482942 h 921549"/>
                      <a:gd name="connsiteX28" fmla="*/ 203239 w 941119"/>
                      <a:gd name="connsiteY28" fmla="*/ 476199 h 921549"/>
                      <a:gd name="connsiteX29" fmla="*/ 171839 w 941119"/>
                      <a:gd name="connsiteY29" fmla="*/ 471449 h 921549"/>
                      <a:gd name="connsiteX30" fmla="*/ 158585 w 941119"/>
                      <a:gd name="connsiteY30" fmla="*/ 470043 h 921549"/>
                      <a:gd name="connsiteX31" fmla="*/ 145349 w 941119"/>
                      <a:gd name="connsiteY31" fmla="*/ 468496 h 921549"/>
                      <a:gd name="connsiteX32" fmla="*/ 142306 w 941119"/>
                      <a:gd name="connsiteY32" fmla="*/ 468140 h 921549"/>
                      <a:gd name="connsiteX33" fmla="*/ 132611 w 941119"/>
                      <a:gd name="connsiteY33" fmla="*/ 467339 h 921549"/>
                      <a:gd name="connsiteX34" fmla="*/ 114180 w 941119"/>
                      <a:gd name="connsiteY34" fmla="*/ 466023 h 921549"/>
                      <a:gd name="connsiteX35" fmla="*/ 107063 w 941119"/>
                      <a:gd name="connsiteY35" fmla="*/ 465364 h 921549"/>
                      <a:gd name="connsiteX36" fmla="*/ 105533 w 941119"/>
                      <a:gd name="connsiteY36" fmla="*/ 465133 h 921549"/>
                      <a:gd name="connsiteX37" fmla="*/ 82975 w 941119"/>
                      <a:gd name="connsiteY37" fmla="*/ 463977 h 921549"/>
                      <a:gd name="connsiteX38" fmla="*/ 67604 w 941119"/>
                      <a:gd name="connsiteY38" fmla="*/ 463176 h 921549"/>
                      <a:gd name="connsiteX39" fmla="*/ 58887 w 941119"/>
                      <a:gd name="connsiteY39" fmla="*/ 462963 h 921549"/>
                      <a:gd name="connsiteX40" fmla="*/ 38374 w 941119"/>
                      <a:gd name="connsiteY40" fmla="*/ 462073 h 921549"/>
                      <a:gd name="connsiteX41" fmla="*/ 34265 w 941119"/>
                      <a:gd name="connsiteY41" fmla="*/ 461984 h 921549"/>
                      <a:gd name="connsiteX42" fmla="*/ 4892 w 941119"/>
                      <a:gd name="connsiteY42" fmla="*/ 461931 h 921549"/>
                      <a:gd name="connsiteX43" fmla="*/ 1334 w 941119"/>
                      <a:gd name="connsiteY43" fmla="*/ 461344 h 921549"/>
                      <a:gd name="connsiteX44" fmla="*/ 4394 w 941119"/>
                      <a:gd name="connsiteY44" fmla="*/ 461077 h 921549"/>
                      <a:gd name="connsiteX45" fmla="*/ 22416 w 941119"/>
                      <a:gd name="connsiteY45" fmla="*/ 460952 h 921549"/>
                      <a:gd name="connsiteX46" fmla="*/ 33090 w 941119"/>
                      <a:gd name="connsiteY46" fmla="*/ 460205 h 921549"/>
                      <a:gd name="connsiteX47" fmla="*/ 37200 w 941119"/>
                      <a:gd name="connsiteY47" fmla="*/ 460027 h 921549"/>
                      <a:gd name="connsiteX48" fmla="*/ 54688 w 941119"/>
                      <a:gd name="connsiteY48" fmla="*/ 460027 h 921549"/>
                      <a:gd name="connsiteX49" fmla="*/ 64918 w 941119"/>
                      <a:gd name="connsiteY49" fmla="*/ 459334 h 921549"/>
                      <a:gd name="connsiteX50" fmla="*/ 74151 w 941119"/>
                      <a:gd name="connsiteY50" fmla="*/ 459031 h 921549"/>
                      <a:gd name="connsiteX51" fmla="*/ 87992 w 941119"/>
                      <a:gd name="connsiteY51" fmla="*/ 458195 h 921549"/>
                      <a:gd name="connsiteX52" fmla="*/ 93116 w 941119"/>
                      <a:gd name="connsiteY52" fmla="*/ 457999 h 921549"/>
                      <a:gd name="connsiteX53" fmla="*/ 105391 w 941119"/>
                      <a:gd name="connsiteY53" fmla="*/ 457163 h 921549"/>
                      <a:gd name="connsiteX54" fmla="*/ 109501 w 941119"/>
                      <a:gd name="connsiteY54" fmla="*/ 456985 h 921549"/>
                      <a:gd name="connsiteX55" fmla="*/ 120744 w 941119"/>
                      <a:gd name="connsiteY55" fmla="*/ 456131 h 921549"/>
                      <a:gd name="connsiteX56" fmla="*/ 124302 w 941119"/>
                      <a:gd name="connsiteY56" fmla="*/ 455953 h 921549"/>
                      <a:gd name="connsiteX57" fmla="*/ 132468 w 941119"/>
                      <a:gd name="connsiteY57" fmla="*/ 455171 h 921549"/>
                      <a:gd name="connsiteX58" fmla="*/ 133998 w 941119"/>
                      <a:gd name="connsiteY58" fmla="*/ 454993 h 921549"/>
                      <a:gd name="connsiteX59" fmla="*/ 149850 w 941119"/>
                      <a:gd name="connsiteY59" fmla="*/ 453747 h 921549"/>
                      <a:gd name="connsiteX60" fmla="*/ 163050 w 941119"/>
                      <a:gd name="connsiteY60" fmla="*/ 452128 h 921549"/>
                      <a:gd name="connsiteX61" fmla="*/ 174774 w 941119"/>
                      <a:gd name="connsiteY61" fmla="*/ 450794 h 921549"/>
                      <a:gd name="connsiteX62" fmla="*/ 193543 w 941119"/>
                      <a:gd name="connsiteY62" fmla="*/ 448125 h 921549"/>
                      <a:gd name="connsiteX63" fmla="*/ 214251 w 941119"/>
                      <a:gd name="connsiteY63" fmla="*/ 444656 h 921549"/>
                      <a:gd name="connsiteX64" fmla="*/ 226367 w 941119"/>
                      <a:gd name="connsiteY64" fmla="*/ 442450 h 921549"/>
                      <a:gd name="connsiteX65" fmla="*/ 281357 w 941119"/>
                      <a:gd name="connsiteY65" fmla="*/ 427649 h 921549"/>
                      <a:gd name="connsiteX66" fmla="*/ 326634 w 941119"/>
                      <a:gd name="connsiteY66" fmla="*/ 408079 h 921549"/>
                      <a:gd name="connsiteX67" fmla="*/ 363425 w 941119"/>
                      <a:gd name="connsiteY67" fmla="*/ 383724 h 921549"/>
                      <a:gd name="connsiteX68" fmla="*/ 387834 w 941119"/>
                      <a:gd name="connsiteY68" fmla="*/ 360205 h 921549"/>
                      <a:gd name="connsiteX69" fmla="*/ 411708 w 941119"/>
                      <a:gd name="connsiteY69" fmla="*/ 327470 h 921549"/>
                      <a:gd name="connsiteX70" fmla="*/ 423681 w 941119"/>
                      <a:gd name="connsiteY70" fmla="*/ 305321 h 921549"/>
                      <a:gd name="connsiteX71" fmla="*/ 440138 w 941119"/>
                      <a:gd name="connsiteY71" fmla="*/ 262624 h 921549"/>
                      <a:gd name="connsiteX72" fmla="*/ 450527 w 941119"/>
                      <a:gd name="connsiteY72" fmla="*/ 222915 h 921549"/>
                      <a:gd name="connsiteX73" fmla="*/ 455082 w 941119"/>
                      <a:gd name="connsiteY73" fmla="*/ 200286 h 921549"/>
                      <a:gd name="connsiteX74" fmla="*/ 458640 w 941119"/>
                      <a:gd name="connsiteY74" fmla="*/ 177514 h 921549"/>
                      <a:gd name="connsiteX75" fmla="*/ 460419 w 941119"/>
                      <a:gd name="connsiteY75" fmla="*/ 166840 h 921549"/>
                      <a:gd name="connsiteX76" fmla="*/ 461415 w 941119"/>
                      <a:gd name="connsiteY76" fmla="*/ 158176 h 921549"/>
                      <a:gd name="connsiteX77" fmla="*/ 462803 w 941119"/>
                      <a:gd name="connsiteY77" fmla="*/ 144922 h 921549"/>
                      <a:gd name="connsiteX78" fmla="*/ 464422 w 941119"/>
                      <a:gd name="connsiteY78" fmla="*/ 130155 h 921549"/>
                      <a:gd name="connsiteX79" fmla="*/ 464689 w 941119"/>
                      <a:gd name="connsiteY79" fmla="*/ 128643 h 921549"/>
                      <a:gd name="connsiteX80" fmla="*/ 465881 w 941119"/>
                      <a:gd name="connsiteY80" fmla="*/ 110728 h 921549"/>
                      <a:gd name="connsiteX81" fmla="*/ 466557 w 941119"/>
                      <a:gd name="connsiteY81" fmla="*/ 104110 h 921549"/>
                      <a:gd name="connsiteX82" fmla="*/ 466788 w 941119"/>
                      <a:gd name="connsiteY82" fmla="*/ 102580 h 921549"/>
                      <a:gd name="connsiteX83" fmla="*/ 467944 w 941119"/>
                      <a:gd name="connsiteY83" fmla="*/ 80538 h 921549"/>
                      <a:gd name="connsiteX84" fmla="*/ 468674 w 941119"/>
                      <a:gd name="connsiteY84" fmla="*/ 69294 h 921549"/>
                      <a:gd name="connsiteX85" fmla="*/ 468958 w 941119"/>
                      <a:gd name="connsiteY85" fmla="*/ 61075 h 921549"/>
                      <a:gd name="connsiteX86" fmla="*/ 469795 w 941119"/>
                      <a:gd name="connsiteY86" fmla="*/ 45188 h 921549"/>
                      <a:gd name="connsiteX87" fmla="*/ 469919 w 941119"/>
                      <a:gd name="connsiteY87" fmla="*/ 41096 h 921549"/>
                      <a:gd name="connsiteX88" fmla="*/ 470026 w 941119"/>
                      <a:gd name="connsiteY88" fmla="*/ 10230 h 921549"/>
                      <a:gd name="connsiteX89" fmla="*/ 471947 w 941119"/>
                      <a:gd name="connsiteY89" fmla="*/ 1334 h 921549"/>
                      <a:gd name="connsiteX90" fmla="*/ 471947 w 941119"/>
                      <a:gd name="connsiteY90" fmla="*/ 5462 h 921549"/>
                      <a:gd name="connsiteX91" fmla="*/ 472054 w 941119"/>
                      <a:gd name="connsiteY91" fmla="*/ 28589 h 921549"/>
                      <a:gd name="connsiteX92" fmla="*/ 472783 w 941119"/>
                      <a:gd name="connsiteY92" fmla="*/ 40883 h 921549"/>
                      <a:gd name="connsiteX93" fmla="*/ 473068 w 941119"/>
                      <a:gd name="connsiteY93" fmla="*/ 51664 h 921549"/>
                      <a:gd name="connsiteX94" fmla="*/ 473904 w 941119"/>
                      <a:gd name="connsiteY94" fmla="*/ 68067 h 921549"/>
                      <a:gd name="connsiteX95" fmla="*/ 474100 w 941119"/>
                      <a:gd name="connsiteY95" fmla="*/ 75183 h 921549"/>
                      <a:gd name="connsiteX96" fmla="*/ 474900 w 941119"/>
                      <a:gd name="connsiteY96" fmla="*/ 86942 h 921549"/>
                      <a:gd name="connsiteX97" fmla="*/ 475096 w 941119"/>
                      <a:gd name="connsiteY97" fmla="*/ 90500 h 921549"/>
                      <a:gd name="connsiteX98" fmla="*/ 475986 w 941119"/>
                      <a:gd name="connsiteY98" fmla="*/ 103808 h 921549"/>
                      <a:gd name="connsiteX99" fmla="*/ 476146 w 941119"/>
                      <a:gd name="connsiteY99" fmla="*/ 108415 h 921549"/>
                      <a:gd name="connsiteX100" fmla="*/ 476893 w 941119"/>
                      <a:gd name="connsiteY100" fmla="*/ 116065 h 921549"/>
                      <a:gd name="connsiteX101" fmla="*/ 477071 w 941119"/>
                      <a:gd name="connsiteY101" fmla="*/ 117595 h 921549"/>
                      <a:gd name="connsiteX102" fmla="*/ 478316 w 941119"/>
                      <a:gd name="connsiteY102" fmla="*/ 134479 h 921549"/>
                      <a:gd name="connsiteX103" fmla="*/ 480095 w 941119"/>
                      <a:gd name="connsiteY103" fmla="*/ 149227 h 921549"/>
                      <a:gd name="connsiteX104" fmla="*/ 481163 w 941119"/>
                      <a:gd name="connsiteY104" fmla="*/ 159421 h 921549"/>
                      <a:gd name="connsiteX105" fmla="*/ 491339 w 941119"/>
                      <a:gd name="connsiteY105" fmla="*/ 221083 h 921549"/>
                      <a:gd name="connsiteX106" fmla="*/ 508204 w 941119"/>
                      <a:gd name="connsiteY106" fmla="*/ 280290 h 921549"/>
                      <a:gd name="connsiteX107" fmla="*/ 538448 w 941119"/>
                      <a:gd name="connsiteY107" fmla="*/ 339639 h 921549"/>
                      <a:gd name="connsiteX108" fmla="*/ 552556 w 941119"/>
                      <a:gd name="connsiteY108" fmla="*/ 357928 h 921549"/>
                      <a:gd name="connsiteX109" fmla="*/ 567073 w 941119"/>
                      <a:gd name="connsiteY109" fmla="*/ 373210 h 921549"/>
                      <a:gd name="connsiteX110" fmla="*/ 587550 w 941119"/>
                      <a:gd name="connsiteY110" fmla="*/ 390289 h 921549"/>
                      <a:gd name="connsiteX111" fmla="*/ 609077 w 941119"/>
                      <a:gd name="connsiteY111" fmla="*/ 404325 h 921549"/>
                      <a:gd name="connsiteX112" fmla="*/ 644249 w 941119"/>
                      <a:gd name="connsiteY112" fmla="*/ 421297 h 921549"/>
                      <a:gd name="connsiteX113" fmla="*/ 694062 w 941119"/>
                      <a:gd name="connsiteY113" fmla="*/ 437202 h 921549"/>
                      <a:gd name="connsiteX114" fmla="*/ 725106 w 941119"/>
                      <a:gd name="connsiteY114" fmla="*/ 444087 h 921549"/>
                      <a:gd name="connsiteX115" fmla="*/ 746846 w 941119"/>
                      <a:gd name="connsiteY115" fmla="*/ 447645 h 921549"/>
                      <a:gd name="connsiteX116" fmla="*/ 771664 w 941119"/>
                      <a:gd name="connsiteY116" fmla="*/ 451328 h 921549"/>
                      <a:gd name="connsiteX117" fmla="*/ 784936 w 941119"/>
                      <a:gd name="connsiteY117" fmla="*/ 452644 h 921549"/>
                      <a:gd name="connsiteX118" fmla="*/ 800200 w 941119"/>
                      <a:gd name="connsiteY118" fmla="*/ 454423 h 921549"/>
                      <a:gd name="connsiteX119" fmla="*/ 804292 w 941119"/>
                      <a:gd name="connsiteY119" fmla="*/ 454672 h 921549"/>
                      <a:gd name="connsiteX120" fmla="*/ 811408 w 941119"/>
                      <a:gd name="connsiteY120" fmla="*/ 455420 h 921549"/>
                      <a:gd name="connsiteX121" fmla="*/ 812422 w 941119"/>
                      <a:gd name="connsiteY121" fmla="*/ 455580 h 921549"/>
                      <a:gd name="connsiteX122" fmla="*/ 830337 w 941119"/>
                      <a:gd name="connsiteY122" fmla="*/ 456754 h 921549"/>
                      <a:gd name="connsiteX123" fmla="*/ 839535 w 941119"/>
                      <a:gd name="connsiteY123" fmla="*/ 457519 h 921549"/>
                      <a:gd name="connsiteX124" fmla="*/ 841065 w 941119"/>
                      <a:gd name="connsiteY124" fmla="*/ 457697 h 921549"/>
                      <a:gd name="connsiteX125" fmla="*/ 870829 w 941119"/>
                      <a:gd name="connsiteY125" fmla="*/ 458871 h 921549"/>
                      <a:gd name="connsiteX126" fmla="*/ 879510 w 941119"/>
                      <a:gd name="connsiteY126" fmla="*/ 459529 h 921549"/>
                      <a:gd name="connsiteX127" fmla="*/ 883602 w 941119"/>
                      <a:gd name="connsiteY127" fmla="*/ 459778 h 921549"/>
                      <a:gd name="connsiteX128" fmla="*/ 900059 w 941119"/>
                      <a:gd name="connsiteY128" fmla="*/ 459885 h 921549"/>
                      <a:gd name="connsiteX129" fmla="*/ 913384 w 941119"/>
                      <a:gd name="connsiteY129" fmla="*/ 460632 h 921549"/>
                      <a:gd name="connsiteX130" fmla="*/ 923133 w 941119"/>
                      <a:gd name="connsiteY130" fmla="*/ 460846 h 921549"/>
                      <a:gd name="connsiteX131" fmla="*/ 940621 w 941119"/>
                      <a:gd name="connsiteY131" fmla="*/ 461522 h 921549"/>
                      <a:gd name="connsiteX132" fmla="*/ 937561 w 941119"/>
                      <a:gd name="connsiteY132" fmla="*/ 461806 h 921549"/>
                      <a:gd name="connsiteX133" fmla="*/ 906694 w 941119"/>
                      <a:gd name="connsiteY133" fmla="*/ 461949 h 921549"/>
                      <a:gd name="connsiteX134" fmla="*/ 900557 w 941119"/>
                      <a:gd name="connsiteY134" fmla="*/ 462482 h 921549"/>
                      <a:gd name="connsiteX135" fmla="*/ 895967 w 941119"/>
                      <a:gd name="connsiteY135" fmla="*/ 462838 h 921549"/>
                      <a:gd name="connsiteX136" fmla="*/ 881040 w 941119"/>
                      <a:gd name="connsiteY136" fmla="*/ 462945 h 921549"/>
                      <a:gd name="connsiteX137" fmla="*/ 870811 w 941119"/>
                      <a:gd name="connsiteY137" fmla="*/ 463639 h 921549"/>
                      <a:gd name="connsiteX138" fmla="*/ 860546 w 941119"/>
                      <a:gd name="connsiteY138" fmla="*/ 463959 h 921549"/>
                      <a:gd name="connsiteX139" fmla="*/ 850316 w 941119"/>
                      <a:gd name="connsiteY139" fmla="*/ 464688 h 921549"/>
                      <a:gd name="connsiteX140" fmla="*/ 844677 w 941119"/>
                      <a:gd name="connsiteY140" fmla="*/ 464955 h 921549"/>
                      <a:gd name="connsiteX141" fmla="*/ 832401 w 941119"/>
                      <a:gd name="connsiteY141" fmla="*/ 465809 h 921549"/>
                      <a:gd name="connsiteX142" fmla="*/ 827793 w 941119"/>
                      <a:gd name="connsiteY142" fmla="*/ 466005 h 921549"/>
                      <a:gd name="connsiteX143" fmla="*/ 818596 w 941119"/>
                      <a:gd name="connsiteY143" fmla="*/ 466788 h 921549"/>
                      <a:gd name="connsiteX144" fmla="*/ 817066 w 941119"/>
                      <a:gd name="connsiteY144" fmla="*/ 466966 h 921549"/>
                      <a:gd name="connsiteX145" fmla="*/ 800200 w 941119"/>
                      <a:gd name="connsiteY145" fmla="*/ 468264 h 921549"/>
                      <a:gd name="connsiteX146" fmla="*/ 785416 w 941119"/>
                      <a:gd name="connsiteY146" fmla="*/ 469777 h 921549"/>
                      <a:gd name="connsiteX147" fmla="*/ 773194 w 941119"/>
                      <a:gd name="connsiteY147" fmla="*/ 471182 h 921549"/>
                      <a:gd name="connsiteX148" fmla="*/ 762004 w 941119"/>
                      <a:gd name="connsiteY148" fmla="*/ 472481 h 921549"/>
                      <a:gd name="connsiteX149" fmla="*/ 751881 w 941119"/>
                      <a:gd name="connsiteY149" fmla="*/ 474117 h 921549"/>
                      <a:gd name="connsiteX150" fmla="*/ 724075 w 941119"/>
                      <a:gd name="connsiteY150" fmla="*/ 478654 h 921549"/>
                      <a:gd name="connsiteX151" fmla="*/ 689063 w 941119"/>
                      <a:gd name="connsiteY151" fmla="*/ 486606 h 921549"/>
                      <a:gd name="connsiteX152" fmla="*/ 637061 w 941119"/>
                      <a:gd name="connsiteY152" fmla="*/ 504272 h 921549"/>
                      <a:gd name="connsiteX153" fmla="*/ 592069 w 941119"/>
                      <a:gd name="connsiteY153" fmla="*/ 528948 h 921549"/>
                      <a:gd name="connsiteX154" fmla="*/ 567073 w 941119"/>
                      <a:gd name="connsiteY154" fmla="*/ 549531 h 921549"/>
                      <a:gd name="connsiteX155" fmla="*/ 560153 w 941119"/>
                      <a:gd name="connsiteY155" fmla="*/ 556434 h 921549"/>
                      <a:gd name="connsiteX156" fmla="*/ 541312 w 941119"/>
                      <a:gd name="connsiteY156" fmla="*/ 578797 h 921549"/>
                      <a:gd name="connsiteX157" fmla="*/ 520355 w 941119"/>
                      <a:gd name="connsiteY157" fmla="*/ 613524 h 921549"/>
                      <a:gd name="connsiteX158" fmla="*/ 507350 w 941119"/>
                      <a:gd name="connsiteY158" fmla="*/ 644266 h 921549"/>
                      <a:gd name="connsiteX159" fmla="*/ 493314 w 941119"/>
                      <a:gd name="connsiteY159" fmla="*/ 692034 h 921549"/>
                      <a:gd name="connsiteX160" fmla="*/ 487514 w 941119"/>
                      <a:gd name="connsiteY160" fmla="*/ 720143 h 921549"/>
                      <a:gd name="connsiteX161" fmla="*/ 483137 w 941119"/>
                      <a:gd name="connsiteY161" fmla="*/ 747985 h 921549"/>
                      <a:gd name="connsiteX162" fmla="*/ 479971 w 941119"/>
                      <a:gd name="connsiteY162" fmla="*/ 771860 h 921549"/>
                      <a:gd name="connsiteX163" fmla="*/ 478281 w 941119"/>
                      <a:gd name="connsiteY163" fmla="*/ 786092 h 921549"/>
                      <a:gd name="connsiteX164" fmla="*/ 476929 w 941119"/>
                      <a:gd name="connsiteY164" fmla="*/ 802442 h 921549"/>
                      <a:gd name="connsiteX165" fmla="*/ 475310 w 941119"/>
                      <a:gd name="connsiteY165" fmla="*/ 822367 h 921549"/>
                      <a:gd name="connsiteX166" fmla="*/ 475185 w 941119"/>
                      <a:gd name="connsiteY166" fmla="*/ 823381 h 921549"/>
                      <a:gd name="connsiteX167" fmla="*/ 474064 w 941119"/>
                      <a:gd name="connsiteY167" fmla="*/ 844392 h 921549"/>
                      <a:gd name="connsiteX168" fmla="*/ 473246 w 941119"/>
                      <a:gd name="connsiteY168" fmla="*/ 859264 h 921549"/>
                      <a:gd name="connsiteX169" fmla="*/ 473015 w 941119"/>
                      <a:gd name="connsiteY169" fmla="*/ 869014 h 921549"/>
                      <a:gd name="connsiteX170" fmla="*/ 472178 w 941119"/>
                      <a:gd name="connsiteY170" fmla="*/ 884883 h 921549"/>
                      <a:gd name="connsiteX171" fmla="*/ 472036 w 941119"/>
                      <a:gd name="connsiteY171" fmla="*/ 888992 h 921549"/>
                      <a:gd name="connsiteX172" fmla="*/ 471912 w 941119"/>
                      <a:gd name="connsiteY172" fmla="*/ 916265 h 921549"/>
                      <a:gd name="connsiteX173" fmla="*/ 471965 w 941119"/>
                      <a:gd name="connsiteY173" fmla="*/ 921371 h 9215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  <a:cxn ang="0">
                        <a:pos x="connsiteX130" y="connsiteY130"/>
                      </a:cxn>
                      <a:cxn ang="0">
                        <a:pos x="connsiteX131" y="connsiteY131"/>
                      </a:cxn>
                      <a:cxn ang="0">
                        <a:pos x="connsiteX132" y="connsiteY132"/>
                      </a:cxn>
                      <a:cxn ang="0">
                        <a:pos x="connsiteX133" y="connsiteY133"/>
                      </a:cxn>
                      <a:cxn ang="0">
                        <a:pos x="connsiteX134" y="connsiteY134"/>
                      </a:cxn>
                      <a:cxn ang="0">
                        <a:pos x="connsiteX135" y="connsiteY135"/>
                      </a:cxn>
                      <a:cxn ang="0">
                        <a:pos x="connsiteX136" y="connsiteY136"/>
                      </a:cxn>
                      <a:cxn ang="0">
                        <a:pos x="connsiteX137" y="connsiteY137"/>
                      </a:cxn>
                      <a:cxn ang="0">
                        <a:pos x="connsiteX138" y="connsiteY138"/>
                      </a:cxn>
                      <a:cxn ang="0">
                        <a:pos x="connsiteX139" y="connsiteY139"/>
                      </a:cxn>
                      <a:cxn ang="0">
                        <a:pos x="connsiteX140" y="connsiteY140"/>
                      </a:cxn>
                      <a:cxn ang="0">
                        <a:pos x="connsiteX141" y="connsiteY141"/>
                      </a:cxn>
                      <a:cxn ang="0">
                        <a:pos x="connsiteX142" y="connsiteY142"/>
                      </a:cxn>
                      <a:cxn ang="0">
                        <a:pos x="connsiteX143" y="connsiteY143"/>
                      </a:cxn>
                      <a:cxn ang="0">
                        <a:pos x="connsiteX144" y="connsiteY144"/>
                      </a:cxn>
                      <a:cxn ang="0">
                        <a:pos x="connsiteX145" y="connsiteY145"/>
                      </a:cxn>
                      <a:cxn ang="0">
                        <a:pos x="connsiteX146" y="connsiteY146"/>
                      </a:cxn>
                      <a:cxn ang="0">
                        <a:pos x="connsiteX147" y="connsiteY147"/>
                      </a:cxn>
                      <a:cxn ang="0">
                        <a:pos x="connsiteX148" y="connsiteY148"/>
                      </a:cxn>
                      <a:cxn ang="0">
                        <a:pos x="connsiteX149" y="connsiteY149"/>
                      </a:cxn>
                      <a:cxn ang="0">
                        <a:pos x="connsiteX150" y="connsiteY150"/>
                      </a:cxn>
                      <a:cxn ang="0">
                        <a:pos x="connsiteX151" y="connsiteY151"/>
                      </a:cxn>
                      <a:cxn ang="0">
                        <a:pos x="connsiteX152" y="connsiteY152"/>
                      </a:cxn>
                      <a:cxn ang="0">
                        <a:pos x="connsiteX153" y="connsiteY153"/>
                      </a:cxn>
                      <a:cxn ang="0">
                        <a:pos x="connsiteX154" y="connsiteY154"/>
                      </a:cxn>
                      <a:cxn ang="0">
                        <a:pos x="connsiteX155" y="connsiteY155"/>
                      </a:cxn>
                      <a:cxn ang="0">
                        <a:pos x="connsiteX156" y="connsiteY156"/>
                      </a:cxn>
                      <a:cxn ang="0">
                        <a:pos x="connsiteX157" y="connsiteY157"/>
                      </a:cxn>
                      <a:cxn ang="0">
                        <a:pos x="connsiteX158" y="connsiteY158"/>
                      </a:cxn>
                      <a:cxn ang="0">
                        <a:pos x="connsiteX159" y="connsiteY159"/>
                      </a:cxn>
                      <a:cxn ang="0">
                        <a:pos x="connsiteX160" y="connsiteY160"/>
                      </a:cxn>
                      <a:cxn ang="0">
                        <a:pos x="connsiteX161" y="connsiteY161"/>
                      </a:cxn>
                      <a:cxn ang="0">
                        <a:pos x="connsiteX162" y="connsiteY162"/>
                      </a:cxn>
                      <a:cxn ang="0">
                        <a:pos x="connsiteX163" y="connsiteY163"/>
                      </a:cxn>
                      <a:cxn ang="0">
                        <a:pos x="connsiteX164" y="connsiteY164"/>
                      </a:cxn>
                      <a:cxn ang="0">
                        <a:pos x="connsiteX165" y="connsiteY165"/>
                      </a:cxn>
                      <a:cxn ang="0">
                        <a:pos x="connsiteX166" y="connsiteY166"/>
                      </a:cxn>
                      <a:cxn ang="0">
                        <a:pos x="connsiteX167" y="connsiteY167"/>
                      </a:cxn>
                      <a:cxn ang="0">
                        <a:pos x="connsiteX168" y="connsiteY168"/>
                      </a:cxn>
                      <a:cxn ang="0">
                        <a:pos x="connsiteX169" y="connsiteY169"/>
                      </a:cxn>
                      <a:cxn ang="0">
                        <a:pos x="connsiteX170" y="connsiteY170"/>
                      </a:cxn>
                      <a:cxn ang="0">
                        <a:pos x="connsiteX171" y="connsiteY171"/>
                      </a:cxn>
                      <a:cxn ang="0">
                        <a:pos x="connsiteX172" y="connsiteY172"/>
                      </a:cxn>
                      <a:cxn ang="0">
                        <a:pos x="connsiteX173" y="connsiteY173"/>
                      </a:cxn>
                    </a:cxnLst>
                    <a:rect l="l" t="t" r="r" b="b"/>
                    <a:pathLst>
                      <a:path w="941119" h="921549">
                        <a:moveTo>
                          <a:pt x="471965" y="921371"/>
                        </a:moveTo>
                        <a:cubicBezTo>
                          <a:pt x="470378" y="916840"/>
                          <a:pt x="469718" y="912036"/>
                          <a:pt x="470026" y="907245"/>
                        </a:cubicBezTo>
                        <a:cubicBezTo>
                          <a:pt x="470026" y="900396"/>
                          <a:pt x="470026" y="893529"/>
                          <a:pt x="470026" y="886680"/>
                        </a:cubicBezTo>
                        <a:cubicBezTo>
                          <a:pt x="470102" y="882398"/>
                          <a:pt x="469859" y="878115"/>
                          <a:pt x="469296" y="873871"/>
                        </a:cubicBezTo>
                        <a:cubicBezTo>
                          <a:pt x="468951" y="870115"/>
                          <a:pt x="468857" y="866342"/>
                          <a:pt x="469012" y="862574"/>
                        </a:cubicBezTo>
                        <a:cubicBezTo>
                          <a:pt x="469012" y="858126"/>
                          <a:pt x="469279" y="853678"/>
                          <a:pt x="468211" y="849266"/>
                        </a:cubicBezTo>
                        <a:cubicBezTo>
                          <a:pt x="468003" y="847907"/>
                          <a:pt x="467937" y="846530"/>
                          <a:pt x="468016" y="845157"/>
                        </a:cubicBezTo>
                        <a:cubicBezTo>
                          <a:pt x="467891" y="840211"/>
                          <a:pt x="468229" y="835229"/>
                          <a:pt x="467144" y="830301"/>
                        </a:cubicBezTo>
                        <a:cubicBezTo>
                          <a:pt x="466896" y="828432"/>
                          <a:pt x="466838" y="826542"/>
                          <a:pt x="466966" y="824662"/>
                        </a:cubicBezTo>
                        <a:cubicBezTo>
                          <a:pt x="467130" y="821746"/>
                          <a:pt x="466872" y="818823"/>
                          <a:pt x="466201" y="815980"/>
                        </a:cubicBezTo>
                        <a:cubicBezTo>
                          <a:pt x="466059" y="815489"/>
                          <a:pt x="466005" y="814977"/>
                          <a:pt x="466041" y="814468"/>
                        </a:cubicBezTo>
                        <a:cubicBezTo>
                          <a:pt x="466414" y="808277"/>
                          <a:pt x="465027" y="802192"/>
                          <a:pt x="464813" y="796037"/>
                        </a:cubicBezTo>
                        <a:cubicBezTo>
                          <a:pt x="464635" y="791091"/>
                          <a:pt x="463746" y="786199"/>
                          <a:pt x="463176" y="781271"/>
                        </a:cubicBezTo>
                        <a:cubicBezTo>
                          <a:pt x="463038" y="780428"/>
                          <a:pt x="462943" y="779579"/>
                          <a:pt x="462892" y="778727"/>
                        </a:cubicBezTo>
                        <a:cubicBezTo>
                          <a:pt x="462629" y="773263"/>
                          <a:pt x="462034" y="767821"/>
                          <a:pt x="461113" y="762431"/>
                        </a:cubicBezTo>
                        <a:cubicBezTo>
                          <a:pt x="460686" y="759388"/>
                          <a:pt x="460401" y="756329"/>
                          <a:pt x="459992" y="753286"/>
                        </a:cubicBezTo>
                        <a:cubicBezTo>
                          <a:pt x="458498" y="742452"/>
                          <a:pt x="456754" y="731671"/>
                          <a:pt x="454904" y="720890"/>
                        </a:cubicBezTo>
                        <a:cubicBezTo>
                          <a:pt x="452420" y="705871"/>
                          <a:pt x="449159" y="690989"/>
                          <a:pt x="445137" y="676307"/>
                        </a:cubicBezTo>
                        <a:cubicBezTo>
                          <a:pt x="440458" y="659107"/>
                          <a:pt x="434573" y="642259"/>
                          <a:pt x="427524" y="625888"/>
                        </a:cubicBezTo>
                        <a:cubicBezTo>
                          <a:pt x="420559" y="609848"/>
                          <a:pt x="411982" y="594559"/>
                          <a:pt x="401924" y="580256"/>
                        </a:cubicBezTo>
                        <a:cubicBezTo>
                          <a:pt x="396960" y="573068"/>
                          <a:pt x="391427" y="566292"/>
                          <a:pt x="385378" y="559992"/>
                        </a:cubicBezTo>
                        <a:cubicBezTo>
                          <a:pt x="384293" y="558889"/>
                          <a:pt x="383333" y="557680"/>
                          <a:pt x="382372" y="556434"/>
                        </a:cubicBezTo>
                        <a:cubicBezTo>
                          <a:pt x="380666" y="554280"/>
                          <a:pt x="378714" y="552333"/>
                          <a:pt x="376554" y="550635"/>
                        </a:cubicBezTo>
                        <a:cubicBezTo>
                          <a:pt x="375722" y="550037"/>
                          <a:pt x="374925" y="549389"/>
                          <a:pt x="374170" y="548695"/>
                        </a:cubicBezTo>
                        <a:cubicBezTo>
                          <a:pt x="369525" y="544134"/>
                          <a:pt x="364594" y="539873"/>
                          <a:pt x="359404" y="535940"/>
                        </a:cubicBezTo>
                        <a:cubicBezTo>
                          <a:pt x="352144" y="530209"/>
                          <a:pt x="344501" y="524984"/>
                          <a:pt x="336526" y="520302"/>
                        </a:cubicBezTo>
                        <a:cubicBezTo>
                          <a:pt x="319182" y="510227"/>
                          <a:pt x="300888" y="501885"/>
                          <a:pt x="281909" y="495395"/>
                        </a:cubicBezTo>
                        <a:cubicBezTo>
                          <a:pt x="267490" y="490476"/>
                          <a:pt x="252821" y="486320"/>
                          <a:pt x="237966" y="482942"/>
                        </a:cubicBezTo>
                        <a:cubicBezTo>
                          <a:pt x="226473" y="480291"/>
                          <a:pt x="214927" y="477853"/>
                          <a:pt x="203239" y="476199"/>
                        </a:cubicBezTo>
                        <a:cubicBezTo>
                          <a:pt x="192760" y="474722"/>
                          <a:pt x="182335" y="472641"/>
                          <a:pt x="171839" y="471449"/>
                        </a:cubicBezTo>
                        <a:cubicBezTo>
                          <a:pt x="167444" y="470933"/>
                          <a:pt x="162943" y="470239"/>
                          <a:pt x="158585" y="470043"/>
                        </a:cubicBezTo>
                        <a:cubicBezTo>
                          <a:pt x="154226" y="469848"/>
                          <a:pt x="149690" y="469047"/>
                          <a:pt x="145349" y="468496"/>
                        </a:cubicBezTo>
                        <a:cubicBezTo>
                          <a:pt x="144341" y="468325"/>
                          <a:pt x="143326" y="468206"/>
                          <a:pt x="142306" y="468140"/>
                        </a:cubicBezTo>
                        <a:cubicBezTo>
                          <a:pt x="139033" y="468140"/>
                          <a:pt x="135795" y="467410"/>
                          <a:pt x="132611" y="467339"/>
                        </a:cubicBezTo>
                        <a:cubicBezTo>
                          <a:pt x="126420" y="467197"/>
                          <a:pt x="120353" y="465863"/>
                          <a:pt x="114180" y="466023"/>
                        </a:cubicBezTo>
                        <a:cubicBezTo>
                          <a:pt x="111788" y="466194"/>
                          <a:pt x="109383" y="465971"/>
                          <a:pt x="107063" y="465364"/>
                        </a:cubicBezTo>
                        <a:cubicBezTo>
                          <a:pt x="106570" y="465201"/>
                          <a:pt x="106053" y="465123"/>
                          <a:pt x="105533" y="465133"/>
                        </a:cubicBezTo>
                        <a:cubicBezTo>
                          <a:pt x="97972" y="465489"/>
                          <a:pt x="90518" y="464101"/>
                          <a:pt x="82975" y="463977"/>
                        </a:cubicBezTo>
                        <a:cubicBezTo>
                          <a:pt x="77838" y="464155"/>
                          <a:pt x="72695" y="463886"/>
                          <a:pt x="67604" y="463176"/>
                        </a:cubicBezTo>
                        <a:cubicBezTo>
                          <a:pt x="64708" y="462883"/>
                          <a:pt x="61794" y="462812"/>
                          <a:pt x="58887" y="462963"/>
                        </a:cubicBezTo>
                        <a:cubicBezTo>
                          <a:pt x="52037" y="462767"/>
                          <a:pt x="45170" y="463425"/>
                          <a:pt x="38374" y="462073"/>
                        </a:cubicBezTo>
                        <a:cubicBezTo>
                          <a:pt x="37010" y="461918"/>
                          <a:pt x="35634" y="461888"/>
                          <a:pt x="34265" y="461984"/>
                        </a:cubicBezTo>
                        <a:lnTo>
                          <a:pt x="4892" y="461931"/>
                        </a:lnTo>
                        <a:cubicBezTo>
                          <a:pt x="3677" y="462016"/>
                          <a:pt x="2458" y="461815"/>
                          <a:pt x="1334" y="461344"/>
                        </a:cubicBezTo>
                        <a:cubicBezTo>
                          <a:pt x="2348" y="461255"/>
                          <a:pt x="3380" y="461095"/>
                          <a:pt x="4394" y="461077"/>
                        </a:cubicBezTo>
                        <a:lnTo>
                          <a:pt x="22416" y="460952"/>
                        </a:lnTo>
                        <a:cubicBezTo>
                          <a:pt x="25991" y="461127"/>
                          <a:pt x="29574" y="460876"/>
                          <a:pt x="33090" y="460205"/>
                        </a:cubicBezTo>
                        <a:cubicBezTo>
                          <a:pt x="34449" y="459994"/>
                          <a:pt x="35828" y="459935"/>
                          <a:pt x="37200" y="460027"/>
                        </a:cubicBezTo>
                        <a:cubicBezTo>
                          <a:pt x="43035" y="460027"/>
                          <a:pt x="48853" y="460027"/>
                          <a:pt x="54688" y="460027"/>
                        </a:cubicBezTo>
                        <a:cubicBezTo>
                          <a:pt x="58111" y="460079"/>
                          <a:pt x="61533" y="459848"/>
                          <a:pt x="64918" y="459334"/>
                        </a:cubicBezTo>
                        <a:cubicBezTo>
                          <a:pt x="67984" y="459010"/>
                          <a:pt x="71070" y="458908"/>
                          <a:pt x="74151" y="459031"/>
                        </a:cubicBezTo>
                        <a:cubicBezTo>
                          <a:pt x="78781" y="459232"/>
                          <a:pt x="83420" y="458953"/>
                          <a:pt x="87992" y="458195"/>
                        </a:cubicBezTo>
                        <a:cubicBezTo>
                          <a:pt x="89689" y="457960"/>
                          <a:pt x="91405" y="457894"/>
                          <a:pt x="93116" y="457999"/>
                        </a:cubicBezTo>
                        <a:cubicBezTo>
                          <a:pt x="97226" y="458202"/>
                          <a:pt x="101346" y="457921"/>
                          <a:pt x="105391" y="457163"/>
                        </a:cubicBezTo>
                        <a:cubicBezTo>
                          <a:pt x="106750" y="456951"/>
                          <a:pt x="108129" y="456891"/>
                          <a:pt x="109501" y="456985"/>
                        </a:cubicBezTo>
                        <a:cubicBezTo>
                          <a:pt x="113269" y="457163"/>
                          <a:pt x="117046" y="456877"/>
                          <a:pt x="120744" y="456131"/>
                        </a:cubicBezTo>
                        <a:cubicBezTo>
                          <a:pt x="121919" y="455930"/>
                          <a:pt x="123113" y="455870"/>
                          <a:pt x="124302" y="455953"/>
                        </a:cubicBezTo>
                        <a:cubicBezTo>
                          <a:pt x="127048" y="456103"/>
                          <a:pt x="129801" y="455839"/>
                          <a:pt x="132468" y="455171"/>
                        </a:cubicBezTo>
                        <a:cubicBezTo>
                          <a:pt x="132964" y="455021"/>
                          <a:pt x="133482" y="454962"/>
                          <a:pt x="133998" y="454993"/>
                        </a:cubicBezTo>
                        <a:cubicBezTo>
                          <a:pt x="139335" y="455384"/>
                          <a:pt x="144530" y="453907"/>
                          <a:pt x="149850" y="453747"/>
                        </a:cubicBezTo>
                        <a:cubicBezTo>
                          <a:pt x="154262" y="453623"/>
                          <a:pt x="158745" y="452680"/>
                          <a:pt x="163050" y="452128"/>
                        </a:cubicBezTo>
                        <a:cubicBezTo>
                          <a:pt x="166964" y="451648"/>
                          <a:pt x="170878" y="451310"/>
                          <a:pt x="174774" y="450794"/>
                        </a:cubicBezTo>
                        <a:cubicBezTo>
                          <a:pt x="181036" y="449940"/>
                          <a:pt x="187228" y="448926"/>
                          <a:pt x="193543" y="448125"/>
                        </a:cubicBezTo>
                        <a:cubicBezTo>
                          <a:pt x="200499" y="447254"/>
                          <a:pt x="207384" y="445973"/>
                          <a:pt x="214251" y="444656"/>
                        </a:cubicBezTo>
                        <a:cubicBezTo>
                          <a:pt x="218290" y="443874"/>
                          <a:pt x="222364" y="443322"/>
                          <a:pt x="226367" y="442450"/>
                        </a:cubicBezTo>
                        <a:cubicBezTo>
                          <a:pt x="244963" y="438563"/>
                          <a:pt x="263323" y="433621"/>
                          <a:pt x="281357" y="427649"/>
                        </a:cubicBezTo>
                        <a:cubicBezTo>
                          <a:pt x="296960" y="422374"/>
                          <a:pt x="312103" y="415829"/>
                          <a:pt x="326634" y="408079"/>
                        </a:cubicBezTo>
                        <a:cubicBezTo>
                          <a:pt x="339643" y="401148"/>
                          <a:pt x="351963" y="392993"/>
                          <a:pt x="363425" y="383724"/>
                        </a:cubicBezTo>
                        <a:cubicBezTo>
                          <a:pt x="372173" y="376544"/>
                          <a:pt x="380335" y="368680"/>
                          <a:pt x="387834" y="360205"/>
                        </a:cubicBezTo>
                        <a:cubicBezTo>
                          <a:pt x="396875" y="350126"/>
                          <a:pt x="404875" y="339159"/>
                          <a:pt x="411708" y="327470"/>
                        </a:cubicBezTo>
                        <a:cubicBezTo>
                          <a:pt x="415925" y="320212"/>
                          <a:pt x="420195" y="312971"/>
                          <a:pt x="423681" y="305321"/>
                        </a:cubicBezTo>
                        <a:cubicBezTo>
                          <a:pt x="430088" y="291460"/>
                          <a:pt x="435585" y="277198"/>
                          <a:pt x="440138" y="262624"/>
                        </a:cubicBezTo>
                        <a:cubicBezTo>
                          <a:pt x="444158" y="249530"/>
                          <a:pt x="447699" y="236329"/>
                          <a:pt x="450527" y="222915"/>
                        </a:cubicBezTo>
                        <a:cubicBezTo>
                          <a:pt x="452129" y="215390"/>
                          <a:pt x="453801" y="207882"/>
                          <a:pt x="455082" y="200286"/>
                        </a:cubicBezTo>
                        <a:cubicBezTo>
                          <a:pt x="456363" y="192689"/>
                          <a:pt x="457448" y="185110"/>
                          <a:pt x="458640" y="177514"/>
                        </a:cubicBezTo>
                        <a:cubicBezTo>
                          <a:pt x="459191" y="173956"/>
                          <a:pt x="459743" y="170398"/>
                          <a:pt x="460419" y="166840"/>
                        </a:cubicBezTo>
                        <a:cubicBezTo>
                          <a:pt x="460917" y="163975"/>
                          <a:pt x="460881" y="161058"/>
                          <a:pt x="461415" y="158176"/>
                        </a:cubicBezTo>
                        <a:cubicBezTo>
                          <a:pt x="462234" y="153817"/>
                          <a:pt x="462340" y="149280"/>
                          <a:pt x="462803" y="144922"/>
                        </a:cubicBezTo>
                        <a:cubicBezTo>
                          <a:pt x="463319" y="139994"/>
                          <a:pt x="463870" y="135083"/>
                          <a:pt x="464422" y="130155"/>
                        </a:cubicBezTo>
                        <a:cubicBezTo>
                          <a:pt x="464562" y="129662"/>
                          <a:pt x="464651" y="129155"/>
                          <a:pt x="464689" y="128643"/>
                        </a:cubicBezTo>
                        <a:cubicBezTo>
                          <a:pt x="464368" y="122630"/>
                          <a:pt x="466005" y="116741"/>
                          <a:pt x="465881" y="110728"/>
                        </a:cubicBezTo>
                        <a:cubicBezTo>
                          <a:pt x="465758" y="108500"/>
                          <a:pt x="465987" y="106267"/>
                          <a:pt x="466557" y="104110"/>
                        </a:cubicBezTo>
                        <a:cubicBezTo>
                          <a:pt x="466720" y="103617"/>
                          <a:pt x="466799" y="103100"/>
                          <a:pt x="466788" y="102580"/>
                        </a:cubicBezTo>
                        <a:cubicBezTo>
                          <a:pt x="466397" y="95197"/>
                          <a:pt x="467998" y="87921"/>
                          <a:pt x="467944" y="80538"/>
                        </a:cubicBezTo>
                        <a:cubicBezTo>
                          <a:pt x="467823" y="76775"/>
                          <a:pt x="468069" y="73010"/>
                          <a:pt x="468674" y="69294"/>
                        </a:cubicBezTo>
                        <a:cubicBezTo>
                          <a:pt x="468983" y="66566"/>
                          <a:pt x="469078" y="63818"/>
                          <a:pt x="468958" y="61075"/>
                        </a:cubicBezTo>
                        <a:cubicBezTo>
                          <a:pt x="469101" y="55738"/>
                          <a:pt x="468585" y="50401"/>
                          <a:pt x="469795" y="45188"/>
                        </a:cubicBezTo>
                        <a:cubicBezTo>
                          <a:pt x="469988" y="43833"/>
                          <a:pt x="470029" y="42460"/>
                          <a:pt x="469919" y="41096"/>
                        </a:cubicBezTo>
                        <a:cubicBezTo>
                          <a:pt x="469919" y="30795"/>
                          <a:pt x="470079" y="20512"/>
                          <a:pt x="470026" y="10230"/>
                        </a:cubicBezTo>
                        <a:cubicBezTo>
                          <a:pt x="470088" y="7168"/>
                          <a:pt x="470741" y="4148"/>
                          <a:pt x="471947" y="1334"/>
                        </a:cubicBezTo>
                        <a:lnTo>
                          <a:pt x="471947" y="5462"/>
                        </a:lnTo>
                        <a:cubicBezTo>
                          <a:pt x="471947" y="13183"/>
                          <a:pt x="471947" y="20886"/>
                          <a:pt x="472054" y="28589"/>
                        </a:cubicBezTo>
                        <a:cubicBezTo>
                          <a:pt x="471995" y="32700"/>
                          <a:pt x="472239" y="36808"/>
                          <a:pt x="472783" y="40883"/>
                        </a:cubicBezTo>
                        <a:cubicBezTo>
                          <a:pt x="473128" y="44465"/>
                          <a:pt x="473223" y="48068"/>
                          <a:pt x="473068" y="51664"/>
                        </a:cubicBezTo>
                        <a:cubicBezTo>
                          <a:pt x="473193" y="57143"/>
                          <a:pt x="472819" y="62605"/>
                          <a:pt x="473904" y="68067"/>
                        </a:cubicBezTo>
                        <a:cubicBezTo>
                          <a:pt x="474171" y="70429"/>
                          <a:pt x="474237" y="72809"/>
                          <a:pt x="474100" y="75183"/>
                        </a:cubicBezTo>
                        <a:cubicBezTo>
                          <a:pt x="473904" y="79121"/>
                          <a:pt x="474173" y="83068"/>
                          <a:pt x="474900" y="86942"/>
                        </a:cubicBezTo>
                        <a:cubicBezTo>
                          <a:pt x="475098" y="88117"/>
                          <a:pt x="475164" y="89311"/>
                          <a:pt x="475096" y="90500"/>
                        </a:cubicBezTo>
                        <a:cubicBezTo>
                          <a:pt x="474922" y="94955"/>
                          <a:pt x="475219" y="99416"/>
                          <a:pt x="475986" y="103808"/>
                        </a:cubicBezTo>
                        <a:cubicBezTo>
                          <a:pt x="476210" y="105333"/>
                          <a:pt x="476263" y="106878"/>
                          <a:pt x="476146" y="108415"/>
                        </a:cubicBezTo>
                        <a:cubicBezTo>
                          <a:pt x="476012" y="110988"/>
                          <a:pt x="476263" y="113567"/>
                          <a:pt x="476893" y="116065"/>
                        </a:cubicBezTo>
                        <a:cubicBezTo>
                          <a:pt x="477041" y="116561"/>
                          <a:pt x="477101" y="117079"/>
                          <a:pt x="477071" y="117595"/>
                        </a:cubicBezTo>
                        <a:cubicBezTo>
                          <a:pt x="476715" y="123271"/>
                          <a:pt x="478085" y="128821"/>
                          <a:pt x="478316" y="134479"/>
                        </a:cubicBezTo>
                        <a:cubicBezTo>
                          <a:pt x="478530" y="139407"/>
                          <a:pt x="479455" y="144299"/>
                          <a:pt x="480095" y="149227"/>
                        </a:cubicBezTo>
                        <a:cubicBezTo>
                          <a:pt x="480487" y="152607"/>
                          <a:pt x="480771" y="156023"/>
                          <a:pt x="481163" y="159421"/>
                        </a:cubicBezTo>
                        <a:cubicBezTo>
                          <a:pt x="483600" y="180129"/>
                          <a:pt x="487123" y="200659"/>
                          <a:pt x="491339" y="221083"/>
                        </a:cubicBezTo>
                        <a:cubicBezTo>
                          <a:pt x="495486" y="241209"/>
                          <a:pt x="501124" y="260999"/>
                          <a:pt x="508204" y="280290"/>
                        </a:cubicBezTo>
                        <a:cubicBezTo>
                          <a:pt x="515675" y="301299"/>
                          <a:pt x="525842" y="321247"/>
                          <a:pt x="538448" y="339639"/>
                        </a:cubicBezTo>
                        <a:cubicBezTo>
                          <a:pt x="542878" y="345955"/>
                          <a:pt x="547521" y="352092"/>
                          <a:pt x="552556" y="357928"/>
                        </a:cubicBezTo>
                        <a:cubicBezTo>
                          <a:pt x="557146" y="363265"/>
                          <a:pt x="562092" y="368246"/>
                          <a:pt x="567073" y="373210"/>
                        </a:cubicBezTo>
                        <a:cubicBezTo>
                          <a:pt x="573448" y="379424"/>
                          <a:pt x="580293" y="385133"/>
                          <a:pt x="587550" y="390289"/>
                        </a:cubicBezTo>
                        <a:cubicBezTo>
                          <a:pt x="594471" y="395341"/>
                          <a:pt x="601694" y="399949"/>
                          <a:pt x="609077" y="404325"/>
                        </a:cubicBezTo>
                        <a:cubicBezTo>
                          <a:pt x="620349" y="410876"/>
                          <a:pt x="632106" y="416549"/>
                          <a:pt x="644249" y="421297"/>
                        </a:cubicBezTo>
                        <a:cubicBezTo>
                          <a:pt x="660441" y="427810"/>
                          <a:pt x="677090" y="433128"/>
                          <a:pt x="694062" y="437202"/>
                        </a:cubicBezTo>
                        <a:cubicBezTo>
                          <a:pt x="704363" y="439657"/>
                          <a:pt x="714681" y="442148"/>
                          <a:pt x="725106" y="444087"/>
                        </a:cubicBezTo>
                        <a:cubicBezTo>
                          <a:pt x="732312" y="445439"/>
                          <a:pt x="739517" y="446898"/>
                          <a:pt x="746846" y="447645"/>
                        </a:cubicBezTo>
                        <a:cubicBezTo>
                          <a:pt x="755155" y="448570"/>
                          <a:pt x="763392" y="450171"/>
                          <a:pt x="771664" y="451328"/>
                        </a:cubicBezTo>
                        <a:cubicBezTo>
                          <a:pt x="776076" y="451933"/>
                          <a:pt x="780560" y="452164"/>
                          <a:pt x="784936" y="452644"/>
                        </a:cubicBezTo>
                        <a:cubicBezTo>
                          <a:pt x="790024" y="453178"/>
                          <a:pt x="795112" y="453836"/>
                          <a:pt x="800200" y="454423"/>
                        </a:cubicBezTo>
                        <a:cubicBezTo>
                          <a:pt x="801552" y="454566"/>
                          <a:pt x="802922" y="454655"/>
                          <a:pt x="804292" y="454672"/>
                        </a:cubicBezTo>
                        <a:cubicBezTo>
                          <a:pt x="806689" y="454575"/>
                          <a:pt x="809085" y="454827"/>
                          <a:pt x="811408" y="455420"/>
                        </a:cubicBezTo>
                        <a:cubicBezTo>
                          <a:pt x="811734" y="455535"/>
                          <a:pt x="812077" y="455589"/>
                          <a:pt x="812422" y="455580"/>
                        </a:cubicBezTo>
                        <a:cubicBezTo>
                          <a:pt x="818453" y="455242"/>
                          <a:pt x="824342" y="456683"/>
                          <a:pt x="830337" y="456754"/>
                        </a:cubicBezTo>
                        <a:cubicBezTo>
                          <a:pt x="833424" y="456581"/>
                          <a:pt x="836520" y="456838"/>
                          <a:pt x="839535" y="457519"/>
                        </a:cubicBezTo>
                        <a:cubicBezTo>
                          <a:pt x="840031" y="457667"/>
                          <a:pt x="840549" y="457727"/>
                          <a:pt x="841065" y="457697"/>
                        </a:cubicBezTo>
                        <a:cubicBezTo>
                          <a:pt x="851010" y="457305"/>
                          <a:pt x="860866" y="459280"/>
                          <a:pt x="870829" y="458871"/>
                        </a:cubicBezTo>
                        <a:cubicBezTo>
                          <a:pt x="873739" y="458656"/>
                          <a:pt x="876666" y="458876"/>
                          <a:pt x="879510" y="459529"/>
                        </a:cubicBezTo>
                        <a:cubicBezTo>
                          <a:pt x="880859" y="459773"/>
                          <a:pt x="882232" y="459857"/>
                          <a:pt x="883602" y="459778"/>
                        </a:cubicBezTo>
                        <a:cubicBezTo>
                          <a:pt x="889082" y="459778"/>
                          <a:pt x="894579" y="459778"/>
                          <a:pt x="900059" y="459885"/>
                        </a:cubicBezTo>
                        <a:cubicBezTo>
                          <a:pt x="904513" y="459778"/>
                          <a:pt x="908970" y="460029"/>
                          <a:pt x="913384" y="460632"/>
                        </a:cubicBezTo>
                        <a:cubicBezTo>
                          <a:pt x="916621" y="460979"/>
                          <a:pt x="919883" y="461052"/>
                          <a:pt x="923133" y="460846"/>
                        </a:cubicBezTo>
                        <a:cubicBezTo>
                          <a:pt x="928970" y="460760"/>
                          <a:pt x="934807" y="460986"/>
                          <a:pt x="940621" y="461522"/>
                        </a:cubicBezTo>
                        <a:cubicBezTo>
                          <a:pt x="939589" y="461629"/>
                          <a:pt x="938575" y="461789"/>
                          <a:pt x="937561" y="461806"/>
                        </a:cubicBezTo>
                        <a:lnTo>
                          <a:pt x="906694" y="461949"/>
                        </a:lnTo>
                        <a:cubicBezTo>
                          <a:pt x="904636" y="461913"/>
                          <a:pt x="902578" y="462093"/>
                          <a:pt x="900557" y="462482"/>
                        </a:cubicBezTo>
                        <a:cubicBezTo>
                          <a:pt x="899043" y="462762"/>
                          <a:pt x="897506" y="462881"/>
                          <a:pt x="895967" y="462838"/>
                        </a:cubicBezTo>
                        <a:cubicBezTo>
                          <a:pt x="890985" y="462838"/>
                          <a:pt x="886022" y="462838"/>
                          <a:pt x="881040" y="462945"/>
                        </a:cubicBezTo>
                        <a:cubicBezTo>
                          <a:pt x="877618" y="462927"/>
                          <a:pt x="874200" y="463160"/>
                          <a:pt x="870811" y="463639"/>
                        </a:cubicBezTo>
                        <a:cubicBezTo>
                          <a:pt x="867400" y="463968"/>
                          <a:pt x="863970" y="464076"/>
                          <a:pt x="860546" y="463959"/>
                        </a:cubicBezTo>
                        <a:cubicBezTo>
                          <a:pt x="857119" y="463838"/>
                          <a:pt x="853691" y="464082"/>
                          <a:pt x="850316" y="464688"/>
                        </a:cubicBezTo>
                        <a:cubicBezTo>
                          <a:pt x="848450" y="464966"/>
                          <a:pt x="846561" y="465055"/>
                          <a:pt x="844677" y="464955"/>
                        </a:cubicBezTo>
                        <a:cubicBezTo>
                          <a:pt x="840565" y="464795"/>
                          <a:pt x="836450" y="465082"/>
                          <a:pt x="832401" y="465809"/>
                        </a:cubicBezTo>
                        <a:cubicBezTo>
                          <a:pt x="830876" y="466035"/>
                          <a:pt x="829332" y="466101"/>
                          <a:pt x="827793" y="466005"/>
                        </a:cubicBezTo>
                        <a:cubicBezTo>
                          <a:pt x="824707" y="465829"/>
                          <a:pt x="821609" y="466092"/>
                          <a:pt x="818596" y="466788"/>
                        </a:cubicBezTo>
                        <a:cubicBezTo>
                          <a:pt x="818101" y="466944"/>
                          <a:pt x="817582" y="467005"/>
                          <a:pt x="817066" y="466966"/>
                        </a:cubicBezTo>
                        <a:cubicBezTo>
                          <a:pt x="811391" y="466539"/>
                          <a:pt x="805787" y="467695"/>
                          <a:pt x="800200" y="468264"/>
                        </a:cubicBezTo>
                        <a:cubicBezTo>
                          <a:pt x="795290" y="468762"/>
                          <a:pt x="790327" y="469065"/>
                          <a:pt x="785416" y="469777"/>
                        </a:cubicBezTo>
                        <a:cubicBezTo>
                          <a:pt x="781378" y="470364"/>
                          <a:pt x="777286" y="470862"/>
                          <a:pt x="773194" y="471182"/>
                        </a:cubicBezTo>
                        <a:cubicBezTo>
                          <a:pt x="769458" y="471484"/>
                          <a:pt x="765722" y="471965"/>
                          <a:pt x="762004" y="472481"/>
                        </a:cubicBezTo>
                        <a:cubicBezTo>
                          <a:pt x="758624" y="472943"/>
                          <a:pt x="755279" y="473762"/>
                          <a:pt x="751881" y="474117"/>
                        </a:cubicBezTo>
                        <a:cubicBezTo>
                          <a:pt x="742541" y="475149"/>
                          <a:pt x="733308" y="476928"/>
                          <a:pt x="724075" y="478654"/>
                        </a:cubicBezTo>
                        <a:cubicBezTo>
                          <a:pt x="712315" y="480860"/>
                          <a:pt x="700609" y="483493"/>
                          <a:pt x="689063" y="486606"/>
                        </a:cubicBezTo>
                        <a:cubicBezTo>
                          <a:pt x="671320" y="491214"/>
                          <a:pt x="653939" y="497119"/>
                          <a:pt x="637061" y="504272"/>
                        </a:cubicBezTo>
                        <a:cubicBezTo>
                          <a:pt x="621276" y="510972"/>
                          <a:pt x="606203" y="519240"/>
                          <a:pt x="592069" y="528948"/>
                        </a:cubicBezTo>
                        <a:cubicBezTo>
                          <a:pt x="583147" y="535061"/>
                          <a:pt x="574784" y="541947"/>
                          <a:pt x="567073" y="549531"/>
                        </a:cubicBezTo>
                        <a:cubicBezTo>
                          <a:pt x="564778" y="551844"/>
                          <a:pt x="562483" y="554157"/>
                          <a:pt x="560153" y="556434"/>
                        </a:cubicBezTo>
                        <a:cubicBezTo>
                          <a:pt x="553214" y="563307"/>
                          <a:pt x="546908" y="570791"/>
                          <a:pt x="541312" y="578797"/>
                        </a:cubicBezTo>
                        <a:cubicBezTo>
                          <a:pt x="533346" y="589752"/>
                          <a:pt x="526335" y="601369"/>
                          <a:pt x="520355" y="613524"/>
                        </a:cubicBezTo>
                        <a:cubicBezTo>
                          <a:pt x="515516" y="623558"/>
                          <a:pt x="511181" y="633805"/>
                          <a:pt x="507350" y="644266"/>
                        </a:cubicBezTo>
                        <a:cubicBezTo>
                          <a:pt x="501720" y="659893"/>
                          <a:pt x="497032" y="675844"/>
                          <a:pt x="493314" y="692034"/>
                        </a:cubicBezTo>
                        <a:cubicBezTo>
                          <a:pt x="491143" y="701356"/>
                          <a:pt x="489275" y="710749"/>
                          <a:pt x="487514" y="720143"/>
                        </a:cubicBezTo>
                        <a:cubicBezTo>
                          <a:pt x="485753" y="729536"/>
                          <a:pt x="484383" y="738663"/>
                          <a:pt x="483137" y="747985"/>
                        </a:cubicBezTo>
                        <a:cubicBezTo>
                          <a:pt x="482088" y="755937"/>
                          <a:pt x="481163" y="763996"/>
                          <a:pt x="479971" y="771860"/>
                        </a:cubicBezTo>
                        <a:cubicBezTo>
                          <a:pt x="479259" y="776592"/>
                          <a:pt x="479811" y="781467"/>
                          <a:pt x="478281" y="786092"/>
                        </a:cubicBezTo>
                        <a:cubicBezTo>
                          <a:pt x="478241" y="791568"/>
                          <a:pt x="477788" y="797033"/>
                          <a:pt x="476929" y="802442"/>
                        </a:cubicBezTo>
                        <a:cubicBezTo>
                          <a:pt x="476253" y="809077"/>
                          <a:pt x="476733" y="815802"/>
                          <a:pt x="475310" y="822367"/>
                        </a:cubicBezTo>
                        <a:cubicBezTo>
                          <a:pt x="475233" y="822700"/>
                          <a:pt x="475192" y="823039"/>
                          <a:pt x="475185" y="823381"/>
                        </a:cubicBezTo>
                        <a:cubicBezTo>
                          <a:pt x="475452" y="830497"/>
                          <a:pt x="474349" y="837400"/>
                          <a:pt x="474064" y="844392"/>
                        </a:cubicBezTo>
                        <a:cubicBezTo>
                          <a:pt x="474128" y="849362"/>
                          <a:pt x="473856" y="854331"/>
                          <a:pt x="473246" y="859264"/>
                        </a:cubicBezTo>
                        <a:cubicBezTo>
                          <a:pt x="472927" y="862504"/>
                          <a:pt x="472851" y="865763"/>
                          <a:pt x="473015" y="869014"/>
                        </a:cubicBezTo>
                        <a:cubicBezTo>
                          <a:pt x="472872" y="874351"/>
                          <a:pt x="473370" y="879688"/>
                          <a:pt x="472178" y="884883"/>
                        </a:cubicBezTo>
                        <a:cubicBezTo>
                          <a:pt x="471988" y="886244"/>
                          <a:pt x="471940" y="887621"/>
                          <a:pt x="472036" y="888992"/>
                        </a:cubicBezTo>
                        <a:cubicBezTo>
                          <a:pt x="472036" y="898089"/>
                          <a:pt x="471995" y="907180"/>
                          <a:pt x="471912" y="916265"/>
                        </a:cubicBezTo>
                        <a:cubicBezTo>
                          <a:pt x="471947" y="917955"/>
                          <a:pt x="471965" y="919663"/>
                          <a:pt x="471965" y="92137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>
                    <a:noAutofit/>
                  </a:bodyPr>
                  <a:lstStyle/>
                  <a:p>
                    <a:endParaRPr lang="zh-CN" altLang="en-US"/>
                  </a:p>
                </p:txBody>
              </p:sp>
            </p:grpSp>
          </p:grpSp>
        </p:grpSp>
      </p:grpSp>
      <p:grpSp>
        <p:nvGrpSpPr>
          <p:cNvPr id="44" name="组合 43"/>
          <p:cNvGrpSpPr/>
          <p:nvPr/>
        </p:nvGrpSpPr>
        <p:grpSpPr>
          <a:xfrm>
            <a:off x="4871143" y="3355215"/>
            <a:ext cx="2929442" cy="1020754"/>
            <a:chOff x="1400821" y="5481996"/>
            <a:chExt cx="868669" cy="260857"/>
          </a:xfrm>
        </p:grpSpPr>
        <p:sp>
          <p:nvSpPr>
            <p:cNvPr id="46" name="文本框 45"/>
            <p:cNvSpPr txBox="1"/>
            <p:nvPr/>
          </p:nvSpPr>
          <p:spPr>
            <a:xfrm>
              <a:off x="1400821" y="5481996"/>
              <a:ext cx="592444" cy="26085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>
              <a:defPPr>
                <a:defRPr lang="zh-CN"/>
              </a:defPPr>
              <a:lvl1pPr algn="just">
                <a:lnSpc>
                  <a:spcPct val="120000"/>
                </a:lnSpc>
                <a:defRPr sz="2400">
                  <a:solidFill>
                    <a:schemeClr val="bg1"/>
                  </a:solidFill>
                  <a:latin typeface="+mj-ea"/>
                  <a:ea typeface="+mj-ea"/>
                </a:defRPr>
              </a:lvl1pPr>
            </a:lstStyle>
            <a:p>
              <a:pPr algn="r"/>
              <a:r>
                <a:rPr lang="en-US" altLang="zh-CN" sz="6600" dirty="0"/>
                <a:t>999</a:t>
              </a:r>
              <a:endParaRPr lang="zh-CN" altLang="en-US" sz="6600" dirty="0"/>
            </a:p>
          </p:txBody>
        </p:sp>
        <p:sp>
          <p:nvSpPr>
            <p:cNvPr id="47" name="文本框 46"/>
            <p:cNvSpPr txBox="1"/>
            <p:nvPr/>
          </p:nvSpPr>
          <p:spPr>
            <a:xfrm>
              <a:off x="2032477" y="5641995"/>
              <a:ext cx="237013" cy="9126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just"/>
              <a:r>
                <a:rPr lang="zh-CN" altLang="en-US" sz="2400" dirty="0">
                  <a:solidFill>
                    <a:schemeClr val="bg1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万</a:t>
              </a:r>
            </a:p>
          </p:txBody>
        </p:sp>
      </p:grpSp>
      <p:sp>
        <p:nvSpPr>
          <p:cNvPr id="45" name="图形 136"/>
          <p:cNvSpPr/>
          <p:nvPr/>
        </p:nvSpPr>
        <p:spPr>
          <a:xfrm>
            <a:off x="7160508" y="2931330"/>
            <a:ext cx="801817" cy="785142"/>
          </a:xfrm>
          <a:custGeom>
            <a:avLst/>
            <a:gdLst>
              <a:gd name="connsiteX0" fmla="*/ 471965 w 941119"/>
              <a:gd name="connsiteY0" fmla="*/ 921371 h 921549"/>
              <a:gd name="connsiteX1" fmla="*/ 470026 w 941119"/>
              <a:gd name="connsiteY1" fmla="*/ 907245 h 921549"/>
              <a:gd name="connsiteX2" fmla="*/ 470026 w 941119"/>
              <a:gd name="connsiteY2" fmla="*/ 886680 h 921549"/>
              <a:gd name="connsiteX3" fmla="*/ 469296 w 941119"/>
              <a:gd name="connsiteY3" fmla="*/ 873871 h 921549"/>
              <a:gd name="connsiteX4" fmla="*/ 469012 w 941119"/>
              <a:gd name="connsiteY4" fmla="*/ 862574 h 921549"/>
              <a:gd name="connsiteX5" fmla="*/ 468211 w 941119"/>
              <a:gd name="connsiteY5" fmla="*/ 849266 h 921549"/>
              <a:gd name="connsiteX6" fmla="*/ 468016 w 941119"/>
              <a:gd name="connsiteY6" fmla="*/ 845157 h 921549"/>
              <a:gd name="connsiteX7" fmla="*/ 467144 w 941119"/>
              <a:gd name="connsiteY7" fmla="*/ 830301 h 921549"/>
              <a:gd name="connsiteX8" fmla="*/ 466966 w 941119"/>
              <a:gd name="connsiteY8" fmla="*/ 824662 h 921549"/>
              <a:gd name="connsiteX9" fmla="*/ 466201 w 941119"/>
              <a:gd name="connsiteY9" fmla="*/ 815980 h 921549"/>
              <a:gd name="connsiteX10" fmla="*/ 466041 w 941119"/>
              <a:gd name="connsiteY10" fmla="*/ 814468 h 921549"/>
              <a:gd name="connsiteX11" fmla="*/ 464813 w 941119"/>
              <a:gd name="connsiteY11" fmla="*/ 796037 h 921549"/>
              <a:gd name="connsiteX12" fmla="*/ 463176 w 941119"/>
              <a:gd name="connsiteY12" fmla="*/ 781271 h 921549"/>
              <a:gd name="connsiteX13" fmla="*/ 462892 w 941119"/>
              <a:gd name="connsiteY13" fmla="*/ 778727 h 921549"/>
              <a:gd name="connsiteX14" fmla="*/ 461113 w 941119"/>
              <a:gd name="connsiteY14" fmla="*/ 762431 h 921549"/>
              <a:gd name="connsiteX15" fmla="*/ 459992 w 941119"/>
              <a:gd name="connsiteY15" fmla="*/ 753286 h 921549"/>
              <a:gd name="connsiteX16" fmla="*/ 454904 w 941119"/>
              <a:gd name="connsiteY16" fmla="*/ 720890 h 921549"/>
              <a:gd name="connsiteX17" fmla="*/ 445137 w 941119"/>
              <a:gd name="connsiteY17" fmla="*/ 676307 h 921549"/>
              <a:gd name="connsiteX18" fmla="*/ 427524 w 941119"/>
              <a:gd name="connsiteY18" fmla="*/ 625888 h 921549"/>
              <a:gd name="connsiteX19" fmla="*/ 401924 w 941119"/>
              <a:gd name="connsiteY19" fmla="*/ 580256 h 921549"/>
              <a:gd name="connsiteX20" fmla="*/ 385378 w 941119"/>
              <a:gd name="connsiteY20" fmla="*/ 559992 h 921549"/>
              <a:gd name="connsiteX21" fmla="*/ 382372 w 941119"/>
              <a:gd name="connsiteY21" fmla="*/ 556434 h 921549"/>
              <a:gd name="connsiteX22" fmla="*/ 376554 w 941119"/>
              <a:gd name="connsiteY22" fmla="*/ 550635 h 921549"/>
              <a:gd name="connsiteX23" fmla="*/ 374170 w 941119"/>
              <a:gd name="connsiteY23" fmla="*/ 548695 h 921549"/>
              <a:gd name="connsiteX24" fmla="*/ 359404 w 941119"/>
              <a:gd name="connsiteY24" fmla="*/ 535940 h 921549"/>
              <a:gd name="connsiteX25" fmla="*/ 336526 w 941119"/>
              <a:gd name="connsiteY25" fmla="*/ 520302 h 921549"/>
              <a:gd name="connsiteX26" fmla="*/ 281909 w 941119"/>
              <a:gd name="connsiteY26" fmla="*/ 495395 h 921549"/>
              <a:gd name="connsiteX27" fmla="*/ 237966 w 941119"/>
              <a:gd name="connsiteY27" fmla="*/ 482942 h 921549"/>
              <a:gd name="connsiteX28" fmla="*/ 203239 w 941119"/>
              <a:gd name="connsiteY28" fmla="*/ 476199 h 921549"/>
              <a:gd name="connsiteX29" fmla="*/ 171839 w 941119"/>
              <a:gd name="connsiteY29" fmla="*/ 471449 h 921549"/>
              <a:gd name="connsiteX30" fmla="*/ 158585 w 941119"/>
              <a:gd name="connsiteY30" fmla="*/ 470043 h 921549"/>
              <a:gd name="connsiteX31" fmla="*/ 145349 w 941119"/>
              <a:gd name="connsiteY31" fmla="*/ 468496 h 921549"/>
              <a:gd name="connsiteX32" fmla="*/ 142306 w 941119"/>
              <a:gd name="connsiteY32" fmla="*/ 468140 h 921549"/>
              <a:gd name="connsiteX33" fmla="*/ 132611 w 941119"/>
              <a:gd name="connsiteY33" fmla="*/ 467339 h 921549"/>
              <a:gd name="connsiteX34" fmla="*/ 114180 w 941119"/>
              <a:gd name="connsiteY34" fmla="*/ 466023 h 921549"/>
              <a:gd name="connsiteX35" fmla="*/ 107063 w 941119"/>
              <a:gd name="connsiteY35" fmla="*/ 465364 h 921549"/>
              <a:gd name="connsiteX36" fmla="*/ 105533 w 941119"/>
              <a:gd name="connsiteY36" fmla="*/ 465133 h 921549"/>
              <a:gd name="connsiteX37" fmla="*/ 82975 w 941119"/>
              <a:gd name="connsiteY37" fmla="*/ 463977 h 921549"/>
              <a:gd name="connsiteX38" fmla="*/ 67604 w 941119"/>
              <a:gd name="connsiteY38" fmla="*/ 463176 h 921549"/>
              <a:gd name="connsiteX39" fmla="*/ 58887 w 941119"/>
              <a:gd name="connsiteY39" fmla="*/ 462963 h 921549"/>
              <a:gd name="connsiteX40" fmla="*/ 38374 w 941119"/>
              <a:gd name="connsiteY40" fmla="*/ 462073 h 921549"/>
              <a:gd name="connsiteX41" fmla="*/ 34265 w 941119"/>
              <a:gd name="connsiteY41" fmla="*/ 461984 h 921549"/>
              <a:gd name="connsiteX42" fmla="*/ 4892 w 941119"/>
              <a:gd name="connsiteY42" fmla="*/ 461931 h 921549"/>
              <a:gd name="connsiteX43" fmla="*/ 1334 w 941119"/>
              <a:gd name="connsiteY43" fmla="*/ 461344 h 921549"/>
              <a:gd name="connsiteX44" fmla="*/ 4394 w 941119"/>
              <a:gd name="connsiteY44" fmla="*/ 461077 h 921549"/>
              <a:gd name="connsiteX45" fmla="*/ 22416 w 941119"/>
              <a:gd name="connsiteY45" fmla="*/ 460952 h 921549"/>
              <a:gd name="connsiteX46" fmla="*/ 33090 w 941119"/>
              <a:gd name="connsiteY46" fmla="*/ 460205 h 921549"/>
              <a:gd name="connsiteX47" fmla="*/ 37200 w 941119"/>
              <a:gd name="connsiteY47" fmla="*/ 460027 h 921549"/>
              <a:gd name="connsiteX48" fmla="*/ 54688 w 941119"/>
              <a:gd name="connsiteY48" fmla="*/ 460027 h 921549"/>
              <a:gd name="connsiteX49" fmla="*/ 64918 w 941119"/>
              <a:gd name="connsiteY49" fmla="*/ 459334 h 921549"/>
              <a:gd name="connsiteX50" fmla="*/ 74151 w 941119"/>
              <a:gd name="connsiteY50" fmla="*/ 459031 h 921549"/>
              <a:gd name="connsiteX51" fmla="*/ 87992 w 941119"/>
              <a:gd name="connsiteY51" fmla="*/ 458195 h 921549"/>
              <a:gd name="connsiteX52" fmla="*/ 93116 w 941119"/>
              <a:gd name="connsiteY52" fmla="*/ 457999 h 921549"/>
              <a:gd name="connsiteX53" fmla="*/ 105391 w 941119"/>
              <a:gd name="connsiteY53" fmla="*/ 457163 h 921549"/>
              <a:gd name="connsiteX54" fmla="*/ 109501 w 941119"/>
              <a:gd name="connsiteY54" fmla="*/ 456985 h 921549"/>
              <a:gd name="connsiteX55" fmla="*/ 120744 w 941119"/>
              <a:gd name="connsiteY55" fmla="*/ 456131 h 921549"/>
              <a:gd name="connsiteX56" fmla="*/ 124302 w 941119"/>
              <a:gd name="connsiteY56" fmla="*/ 455953 h 921549"/>
              <a:gd name="connsiteX57" fmla="*/ 132468 w 941119"/>
              <a:gd name="connsiteY57" fmla="*/ 455171 h 921549"/>
              <a:gd name="connsiteX58" fmla="*/ 133998 w 941119"/>
              <a:gd name="connsiteY58" fmla="*/ 454993 h 921549"/>
              <a:gd name="connsiteX59" fmla="*/ 149850 w 941119"/>
              <a:gd name="connsiteY59" fmla="*/ 453747 h 921549"/>
              <a:gd name="connsiteX60" fmla="*/ 163050 w 941119"/>
              <a:gd name="connsiteY60" fmla="*/ 452128 h 921549"/>
              <a:gd name="connsiteX61" fmla="*/ 174774 w 941119"/>
              <a:gd name="connsiteY61" fmla="*/ 450794 h 921549"/>
              <a:gd name="connsiteX62" fmla="*/ 193543 w 941119"/>
              <a:gd name="connsiteY62" fmla="*/ 448125 h 921549"/>
              <a:gd name="connsiteX63" fmla="*/ 214251 w 941119"/>
              <a:gd name="connsiteY63" fmla="*/ 444656 h 921549"/>
              <a:gd name="connsiteX64" fmla="*/ 226367 w 941119"/>
              <a:gd name="connsiteY64" fmla="*/ 442450 h 921549"/>
              <a:gd name="connsiteX65" fmla="*/ 281357 w 941119"/>
              <a:gd name="connsiteY65" fmla="*/ 427649 h 921549"/>
              <a:gd name="connsiteX66" fmla="*/ 326634 w 941119"/>
              <a:gd name="connsiteY66" fmla="*/ 408079 h 921549"/>
              <a:gd name="connsiteX67" fmla="*/ 363425 w 941119"/>
              <a:gd name="connsiteY67" fmla="*/ 383724 h 921549"/>
              <a:gd name="connsiteX68" fmla="*/ 387834 w 941119"/>
              <a:gd name="connsiteY68" fmla="*/ 360205 h 921549"/>
              <a:gd name="connsiteX69" fmla="*/ 411708 w 941119"/>
              <a:gd name="connsiteY69" fmla="*/ 327470 h 921549"/>
              <a:gd name="connsiteX70" fmla="*/ 423681 w 941119"/>
              <a:gd name="connsiteY70" fmla="*/ 305321 h 921549"/>
              <a:gd name="connsiteX71" fmla="*/ 440138 w 941119"/>
              <a:gd name="connsiteY71" fmla="*/ 262624 h 921549"/>
              <a:gd name="connsiteX72" fmla="*/ 450527 w 941119"/>
              <a:gd name="connsiteY72" fmla="*/ 222915 h 921549"/>
              <a:gd name="connsiteX73" fmla="*/ 455082 w 941119"/>
              <a:gd name="connsiteY73" fmla="*/ 200286 h 921549"/>
              <a:gd name="connsiteX74" fmla="*/ 458640 w 941119"/>
              <a:gd name="connsiteY74" fmla="*/ 177514 h 921549"/>
              <a:gd name="connsiteX75" fmla="*/ 460419 w 941119"/>
              <a:gd name="connsiteY75" fmla="*/ 166840 h 921549"/>
              <a:gd name="connsiteX76" fmla="*/ 461415 w 941119"/>
              <a:gd name="connsiteY76" fmla="*/ 158176 h 921549"/>
              <a:gd name="connsiteX77" fmla="*/ 462803 w 941119"/>
              <a:gd name="connsiteY77" fmla="*/ 144922 h 921549"/>
              <a:gd name="connsiteX78" fmla="*/ 464422 w 941119"/>
              <a:gd name="connsiteY78" fmla="*/ 130155 h 921549"/>
              <a:gd name="connsiteX79" fmla="*/ 464689 w 941119"/>
              <a:gd name="connsiteY79" fmla="*/ 128643 h 921549"/>
              <a:gd name="connsiteX80" fmla="*/ 465881 w 941119"/>
              <a:gd name="connsiteY80" fmla="*/ 110728 h 921549"/>
              <a:gd name="connsiteX81" fmla="*/ 466557 w 941119"/>
              <a:gd name="connsiteY81" fmla="*/ 104110 h 921549"/>
              <a:gd name="connsiteX82" fmla="*/ 466788 w 941119"/>
              <a:gd name="connsiteY82" fmla="*/ 102580 h 921549"/>
              <a:gd name="connsiteX83" fmla="*/ 467944 w 941119"/>
              <a:gd name="connsiteY83" fmla="*/ 80538 h 921549"/>
              <a:gd name="connsiteX84" fmla="*/ 468674 w 941119"/>
              <a:gd name="connsiteY84" fmla="*/ 69294 h 921549"/>
              <a:gd name="connsiteX85" fmla="*/ 468958 w 941119"/>
              <a:gd name="connsiteY85" fmla="*/ 61075 h 921549"/>
              <a:gd name="connsiteX86" fmla="*/ 469795 w 941119"/>
              <a:gd name="connsiteY86" fmla="*/ 45188 h 921549"/>
              <a:gd name="connsiteX87" fmla="*/ 469919 w 941119"/>
              <a:gd name="connsiteY87" fmla="*/ 41096 h 921549"/>
              <a:gd name="connsiteX88" fmla="*/ 470026 w 941119"/>
              <a:gd name="connsiteY88" fmla="*/ 10230 h 921549"/>
              <a:gd name="connsiteX89" fmla="*/ 471947 w 941119"/>
              <a:gd name="connsiteY89" fmla="*/ 1334 h 921549"/>
              <a:gd name="connsiteX90" fmla="*/ 471947 w 941119"/>
              <a:gd name="connsiteY90" fmla="*/ 5462 h 921549"/>
              <a:gd name="connsiteX91" fmla="*/ 472054 w 941119"/>
              <a:gd name="connsiteY91" fmla="*/ 28589 h 921549"/>
              <a:gd name="connsiteX92" fmla="*/ 472783 w 941119"/>
              <a:gd name="connsiteY92" fmla="*/ 40883 h 921549"/>
              <a:gd name="connsiteX93" fmla="*/ 473068 w 941119"/>
              <a:gd name="connsiteY93" fmla="*/ 51664 h 921549"/>
              <a:gd name="connsiteX94" fmla="*/ 473904 w 941119"/>
              <a:gd name="connsiteY94" fmla="*/ 68067 h 921549"/>
              <a:gd name="connsiteX95" fmla="*/ 474100 w 941119"/>
              <a:gd name="connsiteY95" fmla="*/ 75183 h 921549"/>
              <a:gd name="connsiteX96" fmla="*/ 474900 w 941119"/>
              <a:gd name="connsiteY96" fmla="*/ 86942 h 921549"/>
              <a:gd name="connsiteX97" fmla="*/ 475096 w 941119"/>
              <a:gd name="connsiteY97" fmla="*/ 90500 h 921549"/>
              <a:gd name="connsiteX98" fmla="*/ 475986 w 941119"/>
              <a:gd name="connsiteY98" fmla="*/ 103808 h 921549"/>
              <a:gd name="connsiteX99" fmla="*/ 476146 w 941119"/>
              <a:gd name="connsiteY99" fmla="*/ 108415 h 921549"/>
              <a:gd name="connsiteX100" fmla="*/ 476893 w 941119"/>
              <a:gd name="connsiteY100" fmla="*/ 116065 h 921549"/>
              <a:gd name="connsiteX101" fmla="*/ 477071 w 941119"/>
              <a:gd name="connsiteY101" fmla="*/ 117595 h 921549"/>
              <a:gd name="connsiteX102" fmla="*/ 478316 w 941119"/>
              <a:gd name="connsiteY102" fmla="*/ 134479 h 921549"/>
              <a:gd name="connsiteX103" fmla="*/ 480095 w 941119"/>
              <a:gd name="connsiteY103" fmla="*/ 149227 h 921549"/>
              <a:gd name="connsiteX104" fmla="*/ 481163 w 941119"/>
              <a:gd name="connsiteY104" fmla="*/ 159421 h 921549"/>
              <a:gd name="connsiteX105" fmla="*/ 491339 w 941119"/>
              <a:gd name="connsiteY105" fmla="*/ 221083 h 921549"/>
              <a:gd name="connsiteX106" fmla="*/ 508204 w 941119"/>
              <a:gd name="connsiteY106" fmla="*/ 280290 h 921549"/>
              <a:gd name="connsiteX107" fmla="*/ 538448 w 941119"/>
              <a:gd name="connsiteY107" fmla="*/ 339639 h 921549"/>
              <a:gd name="connsiteX108" fmla="*/ 552556 w 941119"/>
              <a:gd name="connsiteY108" fmla="*/ 357928 h 921549"/>
              <a:gd name="connsiteX109" fmla="*/ 567073 w 941119"/>
              <a:gd name="connsiteY109" fmla="*/ 373210 h 921549"/>
              <a:gd name="connsiteX110" fmla="*/ 587550 w 941119"/>
              <a:gd name="connsiteY110" fmla="*/ 390289 h 921549"/>
              <a:gd name="connsiteX111" fmla="*/ 609077 w 941119"/>
              <a:gd name="connsiteY111" fmla="*/ 404325 h 921549"/>
              <a:gd name="connsiteX112" fmla="*/ 644249 w 941119"/>
              <a:gd name="connsiteY112" fmla="*/ 421297 h 921549"/>
              <a:gd name="connsiteX113" fmla="*/ 694062 w 941119"/>
              <a:gd name="connsiteY113" fmla="*/ 437202 h 921549"/>
              <a:gd name="connsiteX114" fmla="*/ 725106 w 941119"/>
              <a:gd name="connsiteY114" fmla="*/ 444087 h 921549"/>
              <a:gd name="connsiteX115" fmla="*/ 746846 w 941119"/>
              <a:gd name="connsiteY115" fmla="*/ 447645 h 921549"/>
              <a:gd name="connsiteX116" fmla="*/ 771664 w 941119"/>
              <a:gd name="connsiteY116" fmla="*/ 451328 h 921549"/>
              <a:gd name="connsiteX117" fmla="*/ 784936 w 941119"/>
              <a:gd name="connsiteY117" fmla="*/ 452644 h 921549"/>
              <a:gd name="connsiteX118" fmla="*/ 800200 w 941119"/>
              <a:gd name="connsiteY118" fmla="*/ 454423 h 921549"/>
              <a:gd name="connsiteX119" fmla="*/ 804292 w 941119"/>
              <a:gd name="connsiteY119" fmla="*/ 454672 h 921549"/>
              <a:gd name="connsiteX120" fmla="*/ 811408 w 941119"/>
              <a:gd name="connsiteY120" fmla="*/ 455420 h 921549"/>
              <a:gd name="connsiteX121" fmla="*/ 812422 w 941119"/>
              <a:gd name="connsiteY121" fmla="*/ 455580 h 921549"/>
              <a:gd name="connsiteX122" fmla="*/ 830337 w 941119"/>
              <a:gd name="connsiteY122" fmla="*/ 456754 h 921549"/>
              <a:gd name="connsiteX123" fmla="*/ 839535 w 941119"/>
              <a:gd name="connsiteY123" fmla="*/ 457519 h 921549"/>
              <a:gd name="connsiteX124" fmla="*/ 841065 w 941119"/>
              <a:gd name="connsiteY124" fmla="*/ 457697 h 921549"/>
              <a:gd name="connsiteX125" fmla="*/ 870829 w 941119"/>
              <a:gd name="connsiteY125" fmla="*/ 458871 h 921549"/>
              <a:gd name="connsiteX126" fmla="*/ 879510 w 941119"/>
              <a:gd name="connsiteY126" fmla="*/ 459529 h 921549"/>
              <a:gd name="connsiteX127" fmla="*/ 883602 w 941119"/>
              <a:gd name="connsiteY127" fmla="*/ 459778 h 921549"/>
              <a:gd name="connsiteX128" fmla="*/ 900059 w 941119"/>
              <a:gd name="connsiteY128" fmla="*/ 459885 h 921549"/>
              <a:gd name="connsiteX129" fmla="*/ 913384 w 941119"/>
              <a:gd name="connsiteY129" fmla="*/ 460632 h 921549"/>
              <a:gd name="connsiteX130" fmla="*/ 923133 w 941119"/>
              <a:gd name="connsiteY130" fmla="*/ 460846 h 921549"/>
              <a:gd name="connsiteX131" fmla="*/ 940621 w 941119"/>
              <a:gd name="connsiteY131" fmla="*/ 461522 h 921549"/>
              <a:gd name="connsiteX132" fmla="*/ 937561 w 941119"/>
              <a:gd name="connsiteY132" fmla="*/ 461806 h 921549"/>
              <a:gd name="connsiteX133" fmla="*/ 906694 w 941119"/>
              <a:gd name="connsiteY133" fmla="*/ 461949 h 921549"/>
              <a:gd name="connsiteX134" fmla="*/ 900557 w 941119"/>
              <a:gd name="connsiteY134" fmla="*/ 462482 h 921549"/>
              <a:gd name="connsiteX135" fmla="*/ 895967 w 941119"/>
              <a:gd name="connsiteY135" fmla="*/ 462838 h 921549"/>
              <a:gd name="connsiteX136" fmla="*/ 881040 w 941119"/>
              <a:gd name="connsiteY136" fmla="*/ 462945 h 921549"/>
              <a:gd name="connsiteX137" fmla="*/ 870811 w 941119"/>
              <a:gd name="connsiteY137" fmla="*/ 463639 h 921549"/>
              <a:gd name="connsiteX138" fmla="*/ 860546 w 941119"/>
              <a:gd name="connsiteY138" fmla="*/ 463959 h 921549"/>
              <a:gd name="connsiteX139" fmla="*/ 850316 w 941119"/>
              <a:gd name="connsiteY139" fmla="*/ 464688 h 921549"/>
              <a:gd name="connsiteX140" fmla="*/ 844677 w 941119"/>
              <a:gd name="connsiteY140" fmla="*/ 464955 h 921549"/>
              <a:gd name="connsiteX141" fmla="*/ 832401 w 941119"/>
              <a:gd name="connsiteY141" fmla="*/ 465809 h 921549"/>
              <a:gd name="connsiteX142" fmla="*/ 827793 w 941119"/>
              <a:gd name="connsiteY142" fmla="*/ 466005 h 921549"/>
              <a:gd name="connsiteX143" fmla="*/ 818596 w 941119"/>
              <a:gd name="connsiteY143" fmla="*/ 466788 h 921549"/>
              <a:gd name="connsiteX144" fmla="*/ 817066 w 941119"/>
              <a:gd name="connsiteY144" fmla="*/ 466966 h 921549"/>
              <a:gd name="connsiteX145" fmla="*/ 800200 w 941119"/>
              <a:gd name="connsiteY145" fmla="*/ 468264 h 921549"/>
              <a:gd name="connsiteX146" fmla="*/ 785416 w 941119"/>
              <a:gd name="connsiteY146" fmla="*/ 469777 h 921549"/>
              <a:gd name="connsiteX147" fmla="*/ 773194 w 941119"/>
              <a:gd name="connsiteY147" fmla="*/ 471182 h 921549"/>
              <a:gd name="connsiteX148" fmla="*/ 762004 w 941119"/>
              <a:gd name="connsiteY148" fmla="*/ 472481 h 921549"/>
              <a:gd name="connsiteX149" fmla="*/ 751881 w 941119"/>
              <a:gd name="connsiteY149" fmla="*/ 474117 h 921549"/>
              <a:gd name="connsiteX150" fmla="*/ 724075 w 941119"/>
              <a:gd name="connsiteY150" fmla="*/ 478654 h 921549"/>
              <a:gd name="connsiteX151" fmla="*/ 689063 w 941119"/>
              <a:gd name="connsiteY151" fmla="*/ 486606 h 921549"/>
              <a:gd name="connsiteX152" fmla="*/ 637061 w 941119"/>
              <a:gd name="connsiteY152" fmla="*/ 504272 h 921549"/>
              <a:gd name="connsiteX153" fmla="*/ 592069 w 941119"/>
              <a:gd name="connsiteY153" fmla="*/ 528948 h 921549"/>
              <a:gd name="connsiteX154" fmla="*/ 567073 w 941119"/>
              <a:gd name="connsiteY154" fmla="*/ 549531 h 921549"/>
              <a:gd name="connsiteX155" fmla="*/ 560153 w 941119"/>
              <a:gd name="connsiteY155" fmla="*/ 556434 h 921549"/>
              <a:gd name="connsiteX156" fmla="*/ 541312 w 941119"/>
              <a:gd name="connsiteY156" fmla="*/ 578797 h 921549"/>
              <a:gd name="connsiteX157" fmla="*/ 520355 w 941119"/>
              <a:gd name="connsiteY157" fmla="*/ 613524 h 921549"/>
              <a:gd name="connsiteX158" fmla="*/ 507350 w 941119"/>
              <a:gd name="connsiteY158" fmla="*/ 644266 h 921549"/>
              <a:gd name="connsiteX159" fmla="*/ 493314 w 941119"/>
              <a:gd name="connsiteY159" fmla="*/ 692034 h 921549"/>
              <a:gd name="connsiteX160" fmla="*/ 487514 w 941119"/>
              <a:gd name="connsiteY160" fmla="*/ 720143 h 921549"/>
              <a:gd name="connsiteX161" fmla="*/ 483137 w 941119"/>
              <a:gd name="connsiteY161" fmla="*/ 747985 h 921549"/>
              <a:gd name="connsiteX162" fmla="*/ 479971 w 941119"/>
              <a:gd name="connsiteY162" fmla="*/ 771860 h 921549"/>
              <a:gd name="connsiteX163" fmla="*/ 478281 w 941119"/>
              <a:gd name="connsiteY163" fmla="*/ 786092 h 921549"/>
              <a:gd name="connsiteX164" fmla="*/ 476929 w 941119"/>
              <a:gd name="connsiteY164" fmla="*/ 802442 h 921549"/>
              <a:gd name="connsiteX165" fmla="*/ 475310 w 941119"/>
              <a:gd name="connsiteY165" fmla="*/ 822367 h 921549"/>
              <a:gd name="connsiteX166" fmla="*/ 475185 w 941119"/>
              <a:gd name="connsiteY166" fmla="*/ 823381 h 921549"/>
              <a:gd name="connsiteX167" fmla="*/ 474064 w 941119"/>
              <a:gd name="connsiteY167" fmla="*/ 844392 h 921549"/>
              <a:gd name="connsiteX168" fmla="*/ 473246 w 941119"/>
              <a:gd name="connsiteY168" fmla="*/ 859264 h 921549"/>
              <a:gd name="connsiteX169" fmla="*/ 473015 w 941119"/>
              <a:gd name="connsiteY169" fmla="*/ 869014 h 921549"/>
              <a:gd name="connsiteX170" fmla="*/ 472178 w 941119"/>
              <a:gd name="connsiteY170" fmla="*/ 884883 h 921549"/>
              <a:gd name="connsiteX171" fmla="*/ 472036 w 941119"/>
              <a:gd name="connsiteY171" fmla="*/ 888992 h 921549"/>
              <a:gd name="connsiteX172" fmla="*/ 471912 w 941119"/>
              <a:gd name="connsiteY172" fmla="*/ 916265 h 921549"/>
              <a:gd name="connsiteX173" fmla="*/ 471965 w 941119"/>
              <a:gd name="connsiteY173" fmla="*/ 921371 h 921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</a:cxnLst>
            <a:rect l="l" t="t" r="r" b="b"/>
            <a:pathLst>
              <a:path w="941119" h="921549">
                <a:moveTo>
                  <a:pt x="471965" y="921371"/>
                </a:moveTo>
                <a:cubicBezTo>
                  <a:pt x="470378" y="916840"/>
                  <a:pt x="469718" y="912036"/>
                  <a:pt x="470026" y="907245"/>
                </a:cubicBezTo>
                <a:cubicBezTo>
                  <a:pt x="470026" y="900396"/>
                  <a:pt x="470026" y="893529"/>
                  <a:pt x="470026" y="886680"/>
                </a:cubicBezTo>
                <a:cubicBezTo>
                  <a:pt x="470102" y="882398"/>
                  <a:pt x="469859" y="878115"/>
                  <a:pt x="469296" y="873871"/>
                </a:cubicBezTo>
                <a:cubicBezTo>
                  <a:pt x="468951" y="870115"/>
                  <a:pt x="468857" y="866342"/>
                  <a:pt x="469012" y="862574"/>
                </a:cubicBezTo>
                <a:cubicBezTo>
                  <a:pt x="469012" y="858126"/>
                  <a:pt x="469279" y="853678"/>
                  <a:pt x="468211" y="849266"/>
                </a:cubicBezTo>
                <a:cubicBezTo>
                  <a:pt x="468003" y="847907"/>
                  <a:pt x="467937" y="846530"/>
                  <a:pt x="468016" y="845157"/>
                </a:cubicBezTo>
                <a:cubicBezTo>
                  <a:pt x="467891" y="840211"/>
                  <a:pt x="468229" y="835229"/>
                  <a:pt x="467144" y="830301"/>
                </a:cubicBezTo>
                <a:cubicBezTo>
                  <a:pt x="466896" y="828432"/>
                  <a:pt x="466838" y="826542"/>
                  <a:pt x="466966" y="824662"/>
                </a:cubicBezTo>
                <a:cubicBezTo>
                  <a:pt x="467130" y="821746"/>
                  <a:pt x="466872" y="818823"/>
                  <a:pt x="466201" y="815980"/>
                </a:cubicBezTo>
                <a:cubicBezTo>
                  <a:pt x="466059" y="815489"/>
                  <a:pt x="466005" y="814977"/>
                  <a:pt x="466041" y="814468"/>
                </a:cubicBezTo>
                <a:cubicBezTo>
                  <a:pt x="466414" y="808277"/>
                  <a:pt x="465027" y="802192"/>
                  <a:pt x="464813" y="796037"/>
                </a:cubicBezTo>
                <a:cubicBezTo>
                  <a:pt x="464635" y="791091"/>
                  <a:pt x="463746" y="786199"/>
                  <a:pt x="463176" y="781271"/>
                </a:cubicBezTo>
                <a:cubicBezTo>
                  <a:pt x="463038" y="780428"/>
                  <a:pt x="462943" y="779579"/>
                  <a:pt x="462892" y="778727"/>
                </a:cubicBezTo>
                <a:cubicBezTo>
                  <a:pt x="462629" y="773263"/>
                  <a:pt x="462034" y="767821"/>
                  <a:pt x="461113" y="762431"/>
                </a:cubicBezTo>
                <a:cubicBezTo>
                  <a:pt x="460686" y="759388"/>
                  <a:pt x="460401" y="756329"/>
                  <a:pt x="459992" y="753286"/>
                </a:cubicBezTo>
                <a:cubicBezTo>
                  <a:pt x="458498" y="742452"/>
                  <a:pt x="456754" y="731671"/>
                  <a:pt x="454904" y="720890"/>
                </a:cubicBezTo>
                <a:cubicBezTo>
                  <a:pt x="452420" y="705871"/>
                  <a:pt x="449159" y="690989"/>
                  <a:pt x="445137" y="676307"/>
                </a:cubicBezTo>
                <a:cubicBezTo>
                  <a:pt x="440458" y="659107"/>
                  <a:pt x="434573" y="642259"/>
                  <a:pt x="427524" y="625888"/>
                </a:cubicBezTo>
                <a:cubicBezTo>
                  <a:pt x="420559" y="609848"/>
                  <a:pt x="411982" y="594559"/>
                  <a:pt x="401924" y="580256"/>
                </a:cubicBezTo>
                <a:cubicBezTo>
                  <a:pt x="396960" y="573068"/>
                  <a:pt x="391427" y="566292"/>
                  <a:pt x="385378" y="559992"/>
                </a:cubicBezTo>
                <a:cubicBezTo>
                  <a:pt x="384293" y="558889"/>
                  <a:pt x="383333" y="557680"/>
                  <a:pt x="382372" y="556434"/>
                </a:cubicBezTo>
                <a:cubicBezTo>
                  <a:pt x="380666" y="554280"/>
                  <a:pt x="378714" y="552333"/>
                  <a:pt x="376554" y="550635"/>
                </a:cubicBezTo>
                <a:cubicBezTo>
                  <a:pt x="375722" y="550037"/>
                  <a:pt x="374925" y="549389"/>
                  <a:pt x="374170" y="548695"/>
                </a:cubicBezTo>
                <a:cubicBezTo>
                  <a:pt x="369525" y="544134"/>
                  <a:pt x="364594" y="539873"/>
                  <a:pt x="359404" y="535940"/>
                </a:cubicBezTo>
                <a:cubicBezTo>
                  <a:pt x="352144" y="530209"/>
                  <a:pt x="344501" y="524984"/>
                  <a:pt x="336526" y="520302"/>
                </a:cubicBezTo>
                <a:cubicBezTo>
                  <a:pt x="319182" y="510227"/>
                  <a:pt x="300888" y="501885"/>
                  <a:pt x="281909" y="495395"/>
                </a:cubicBezTo>
                <a:cubicBezTo>
                  <a:pt x="267490" y="490476"/>
                  <a:pt x="252821" y="486320"/>
                  <a:pt x="237966" y="482942"/>
                </a:cubicBezTo>
                <a:cubicBezTo>
                  <a:pt x="226473" y="480291"/>
                  <a:pt x="214927" y="477853"/>
                  <a:pt x="203239" y="476199"/>
                </a:cubicBezTo>
                <a:cubicBezTo>
                  <a:pt x="192760" y="474722"/>
                  <a:pt x="182335" y="472641"/>
                  <a:pt x="171839" y="471449"/>
                </a:cubicBezTo>
                <a:cubicBezTo>
                  <a:pt x="167444" y="470933"/>
                  <a:pt x="162943" y="470239"/>
                  <a:pt x="158585" y="470043"/>
                </a:cubicBezTo>
                <a:cubicBezTo>
                  <a:pt x="154226" y="469848"/>
                  <a:pt x="149690" y="469047"/>
                  <a:pt x="145349" y="468496"/>
                </a:cubicBezTo>
                <a:cubicBezTo>
                  <a:pt x="144341" y="468325"/>
                  <a:pt x="143326" y="468206"/>
                  <a:pt x="142306" y="468140"/>
                </a:cubicBezTo>
                <a:cubicBezTo>
                  <a:pt x="139033" y="468140"/>
                  <a:pt x="135795" y="467410"/>
                  <a:pt x="132611" y="467339"/>
                </a:cubicBezTo>
                <a:cubicBezTo>
                  <a:pt x="126420" y="467197"/>
                  <a:pt x="120353" y="465863"/>
                  <a:pt x="114180" y="466023"/>
                </a:cubicBezTo>
                <a:cubicBezTo>
                  <a:pt x="111788" y="466194"/>
                  <a:pt x="109383" y="465971"/>
                  <a:pt x="107063" y="465364"/>
                </a:cubicBezTo>
                <a:cubicBezTo>
                  <a:pt x="106570" y="465201"/>
                  <a:pt x="106053" y="465123"/>
                  <a:pt x="105533" y="465133"/>
                </a:cubicBezTo>
                <a:cubicBezTo>
                  <a:pt x="97972" y="465489"/>
                  <a:pt x="90518" y="464101"/>
                  <a:pt x="82975" y="463977"/>
                </a:cubicBezTo>
                <a:cubicBezTo>
                  <a:pt x="77838" y="464155"/>
                  <a:pt x="72695" y="463886"/>
                  <a:pt x="67604" y="463176"/>
                </a:cubicBezTo>
                <a:cubicBezTo>
                  <a:pt x="64708" y="462883"/>
                  <a:pt x="61794" y="462812"/>
                  <a:pt x="58887" y="462963"/>
                </a:cubicBezTo>
                <a:cubicBezTo>
                  <a:pt x="52037" y="462767"/>
                  <a:pt x="45170" y="463425"/>
                  <a:pt x="38374" y="462073"/>
                </a:cubicBezTo>
                <a:cubicBezTo>
                  <a:pt x="37010" y="461918"/>
                  <a:pt x="35634" y="461888"/>
                  <a:pt x="34265" y="461984"/>
                </a:cubicBezTo>
                <a:lnTo>
                  <a:pt x="4892" y="461931"/>
                </a:lnTo>
                <a:cubicBezTo>
                  <a:pt x="3677" y="462016"/>
                  <a:pt x="2458" y="461815"/>
                  <a:pt x="1334" y="461344"/>
                </a:cubicBezTo>
                <a:cubicBezTo>
                  <a:pt x="2348" y="461255"/>
                  <a:pt x="3380" y="461095"/>
                  <a:pt x="4394" y="461077"/>
                </a:cubicBezTo>
                <a:lnTo>
                  <a:pt x="22416" y="460952"/>
                </a:lnTo>
                <a:cubicBezTo>
                  <a:pt x="25991" y="461127"/>
                  <a:pt x="29574" y="460876"/>
                  <a:pt x="33090" y="460205"/>
                </a:cubicBezTo>
                <a:cubicBezTo>
                  <a:pt x="34449" y="459994"/>
                  <a:pt x="35828" y="459935"/>
                  <a:pt x="37200" y="460027"/>
                </a:cubicBezTo>
                <a:cubicBezTo>
                  <a:pt x="43035" y="460027"/>
                  <a:pt x="48853" y="460027"/>
                  <a:pt x="54688" y="460027"/>
                </a:cubicBezTo>
                <a:cubicBezTo>
                  <a:pt x="58111" y="460079"/>
                  <a:pt x="61533" y="459848"/>
                  <a:pt x="64918" y="459334"/>
                </a:cubicBezTo>
                <a:cubicBezTo>
                  <a:pt x="67984" y="459010"/>
                  <a:pt x="71070" y="458908"/>
                  <a:pt x="74151" y="459031"/>
                </a:cubicBezTo>
                <a:cubicBezTo>
                  <a:pt x="78781" y="459232"/>
                  <a:pt x="83420" y="458953"/>
                  <a:pt x="87992" y="458195"/>
                </a:cubicBezTo>
                <a:cubicBezTo>
                  <a:pt x="89689" y="457960"/>
                  <a:pt x="91405" y="457894"/>
                  <a:pt x="93116" y="457999"/>
                </a:cubicBezTo>
                <a:cubicBezTo>
                  <a:pt x="97226" y="458202"/>
                  <a:pt x="101346" y="457921"/>
                  <a:pt x="105391" y="457163"/>
                </a:cubicBezTo>
                <a:cubicBezTo>
                  <a:pt x="106750" y="456951"/>
                  <a:pt x="108129" y="456891"/>
                  <a:pt x="109501" y="456985"/>
                </a:cubicBezTo>
                <a:cubicBezTo>
                  <a:pt x="113269" y="457163"/>
                  <a:pt x="117046" y="456877"/>
                  <a:pt x="120744" y="456131"/>
                </a:cubicBezTo>
                <a:cubicBezTo>
                  <a:pt x="121919" y="455930"/>
                  <a:pt x="123113" y="455870"/>
                  <a:pt x="124302" y="455953"/>
                </a:cubicBezTo>
                <a:cubicBezTo>
                  <a:pt x="127048" y="456103"/>
                  <a:pt x="129801" y="455839"/>
                  <a:pt x="132468" y="455171"/>
                </a:cubicBezTo>
                <a:cubicBezTo>
                  <a:pt x="132964" y="455021"/>
                  <a:pt x="133482" y="454962"/>
                  <a:pt x="133998" y="454993"/>
                </a:cubicBezTo>
                <a:cubicBezTo>
                  <a:pt x="139335" y="455384"/>
                  <a:pt x="144530" y="453907"/>
                  <a:pt x="149850" y="453747"/>
                </a:cubicBezTo>
                <a:cubicBezTo>
                  <a:pt x="154262" y="453623"/>
                  <a:pt x="158745" y="452680"/>
                  <a:pt x="163050" y="452128"/>
                </a:cubicBezTo>
                <a:cubicBezTo>
                  <a:pt x="166964" y="451648"/>
                  <a:pt x="170878" y="451310"/>
                  <a:pt x="174774" y="450794"/>
                </a:cubicBezTo>
                <a:cubicBezTo>
                  <a:pt x="181036" y="449940"/>
                  <a:pt x="187228" y="448926"/>
                  <a:pt x="193543" y="448125"/>
                </a:cubicBezTo>
                <a:cubicBezTo>
                  <a:pt x="200499" y="447254"/>
                  <a:pt x="207384" y="445973"/>
                  <a:pt x="214251" y="444656"/>
                </a:cubicBezTo>
                <a:cubicBezTo>
                  <a:pt x="218290" y="443874"/>
                  <a:pt x="222364" y="443322"/>
                  <a:pt x="226367" y="442450"/>
                </a:cubicBezTo>
                <a:cubicBezTo>
                  <a:pt x="244963" y="438563"/>
                  <a:pt x="263323" y="433621"/>
                  <a:pt x="281357" y="427649"/>
                </a:cubicBezTo>
                <a:cubicBezTo>
                  <a:pt x="296960" y="422374"/>
                  <a:pt x="312103" y="415829"/>
                  <a:pt x="326634" y="408079"/>
                </a:cubicBezTo>
                <a:cubicBezTo>
                  <a:pt x="339643" y="401148"/>
                  <a:pt x="351963" y="392993"/>
                  <a:pt x="363425" y="383724"/>
                </a:cubicBezTo>
                <a:cubicBezTo>
                  <a:pt x="372173" y="376544"/>
                  <a:pt x="380335" y="368680"/>
                  <a:pt x="387834" y="360205"/>
                </a:cubicBezTo>
                <a:cubicBezTo>
                  <a:pt x="396875" y="350126"/>
                  <a:pt x="404875" y="339159"/>
                  <a:pt x="411708" y="327470"/>
                </a:cubicBezTo>
                <a:cubicBezTo>
                  <a:pt x="415925" y="320212"/>
                  <a:pt x="420195" y="312971"/>
                  <a:pt x="423681" y="305321"/>
                </a:cubicBezTo>
                <a:cubicBezTo>
                  <a:pt x="430088" y="291460"/>
                  <a:pt x="435585" y="277198"/>
                  <a:pt x="440138" y="262624"/>
                </a:cubicBezTo>
                <a:cubicBezTo>
                  <a:pt x="444158" y="249530"/>
                  <a:pt x="447699" y="236329"/>
                  <a:pt x="450527" y="222915"/>
                </a:cubicBezTo>
                <a:cubicBezTo>
                  <a:pt x="452129" y="215390"/>
                  <a:pt x="453801" y="207882"/>
                  <a:pt x="455082" y="200286"/>
                </a:cubicBezTo>
                <a:cubicBezTo>
                  <a:pt x="456363" y="192689"/>
                  <a:pt x="457448" y="185110"/>
                  <a:pt x="458640" y="177514"/>
                </a:cubicBezTo>
                <a:cubicBezTo>
                  <a:pt x="459191" y="173956"/>
                  <a:pt x="459743" y="170398"/>
                  <a:pt x="460419" y="166840"/>
                </a:cubicBezTo>
                <a:cubicBezTo>
                  <a:pt x="460917" y="163975"/>
                  <a:pt x="460881" y="161058"/>
                  <a:pt x="461415" y="158176"/>
                </a:cubicBezTo>
                <a:cubicBezTo>
                  <a:pt x="462234" y="153817"/>
                  <a:pt x="462340" y="149280"/>
                  <a:pt x="462803" y="144922"/>
                </a:cubicBezTo>
                <a:cubicBezTo>
                  <a:pt x="463319" y="139994"/>
                  <a:pt x="463870" y="135083"/>
                  <a:pt x="464422" y="130155"/>
                </a:cubicBezTo>
                <a:cubicBezTo>
                  <a:pt x="464562" y="129662"/>
                  <a:pt x="464651" y="129155"/>
                  <a:pt x="464689" y="128643"/>
                </a:cubicBezTo>
                <a:cubicBezTo>
                  <a:pt x="464368" y="122630"/>
                  <a:pt x="466005" y="116741"/>
                  <a:pt x="465881" y="110728"/>
                </a:cubicBezTo>
                <a:cubicBezTo>
                  <a:pt x="465758" y="108500"/>
                  <a:pt x="465987" y="106267"/>
                  <a:pt x="466557" y="104110"/>
                </a:cubicBezTo>
                <a:cubicBezTo>
                  <a:pt x="466720" y="103617"/>
                  <a:pt x="466799" y="103100"/>
                  <a:pt x="466788" y="102580"/>
                </a:cubicBezTo>
                <a:cubicBezTo>
                  <a:pt x="466397" y="95197"/>
                  <a:pt x="467998" y="87921"/>
                  <a:pt x="467944" y="80538"/>
                </a:cubicBezTo>
                <a:cubicBezTo>
                  <a:pt x="467823" y="76775"/>
                  <a:pt x="468069" y="73010"/>
                  <a:pt x="468674" y="69294"/>
                </a:cubicBezTo>
                <a:cubicBezTo>
                  <a:pt x="468983" y="66566"/>
                  <a:pt x="469078" y="63818"/>
                  <a:pt x="468958" y="61075"/>
                </a:cubicBezTo>
                <a:cubicBezTo>
                  <a:pt x="469101" y="55738"/>
                  <a:pt x="468585" y="50401"/>
                  <a:pt x="469795" y="45188"/>
                </a:cubicBezTo>
                <a:cubicBezTo>
                  <a:pt x="469988" y="43833"/>
                  <a:pt x="470029" y="42460"/>
                  <a:pt x="469919" y="41096"/>
                </a:cubicBezTo>
                <a:cubicBezTo>
                  <a:pt x="469919" y="30795"/>
                  <a:pt x="470079" y="20512"/>
                  <a:pt x="470026" y="10230"/>
                </a:cubicBezTo>
                <a:cubicBezTo>
                  <a:pt x="470088" y="7168"/>
                  <a:pt x="470741" y="4148"/>
                  <a:pt x="471947" y="1334"/>
                </a:cubicBezTo>
                <a:lnTo>
                  <a:pt x="471947" y="5462"/>
                </a:lnTo>
                <a:cubicBezTo>
                  <a:pt x="471947" y="13183"/>
                  <a:pt x="471947" y="20886"/>
                  <a:pt x="472054" y="28589"/>
                </a:cubicBezTo>
                <a:cubicBezTo>
                  <a:pt x="471995" y="32700"/>
                  <a:pt x="472239" y="36808"/>
                  <a:pt x="472783" y="40883"/>
                </a:cubicBezTo>
                <a:cubicBezTo>
                  <a:pt x="473128" y="44465"/>
                  <a:pt x="473223" y="48068"/>
                  <a:pt x="473068" y="51664"/>
                </a:cubicBezTo>
                <a:cubicBezTo>
                  <a:pt x="473193" y="57143"/>
                  <a:pt x="472819" y="62605"/>
                  <a:pt x="473904" y="68067"/>
                </a:cubicBezTo>
                <a:cubicBezTo>
                  <a:pt x="474171" y="70429"/>
                  <a:pt x="474237" y="72809"/>
                  <a:pt x="474100" y="75183"/>
                </a:cubicBezTo>
                <a:cubicBezTo>
                  <a:pt x="473904" y="79121"/>
                  <a:pt x="474173" y="83068"/>
                  <a:pt x="474900" y="86942"/>
                </a:cubicBezTo>
                <a:cubicBezTo>
                  <a:pt x="475098" y="88117"/>
                  <a:pt x="475164" y="89311"/>
                  <a:pt x="475096" y="90500"/>
                </a:cubicBezTo>
                <a:cubicBezTo>
                  <a:pt x="474922" y="94955"/>
                  <a:pt x="475219" y="99416"/>
                  <a:pt x="475986" y="103808"/>
                </a:cubicBezTo>
                <a:cubicBezTo>
                  <a:pt x="476210" y="105333"/>
                  <a:pt x="476263" y="106878"/>
                  <a:pt x="476146" y="108415"/>
                </a:cubicBezTo>
                <a:cubicBezTo>
                  <a:pt x="476012" y="110988"/>
                  <a:pt x="476263" y="113567"/>
                  <a:pt x="476893" y="116065"/>
                </a:cubicBezTo>
                <a:cubicBezTo>
                  <a:pt x="477041" y="116561"/>
                  <a:pt x="477101" y="117079"/>
                  <a:pt x="477071" y="117595"/>
                </a:cubicBezTo>
                <a:cubicBezTo>
                  <a:pt x="476715" y="123271"/>
                  <a:pt x="478085" y="128821"/>
                  <a:pt x="478316" y="134479"/>
                </a:cubicBezTo>
                <a:cubicBezTo>
                  <a:pt x="478530" y="139407"/>
                  <a:pt x="479455" y="144299"/>
                  <a:pt x="480095" y="149227"/>
                </a:cubicBezTo>
                <a:cubicBezTo>
                  <a:pt x="480487" y="152607"/>
                  <a:pt x="480771" y="156023"/>
                  <a:pt x="481163" y="159421"/>
                </a:cubicBezTo>
                <a:cubicBezTo>
                  <a:pt x="483600" y="180129"/>
                  <a:pt x="487123" y="200659"/>
                  <a:pt x="491339" y="221083"/>
                </a:cubicBezTo>
                <a:cubicBezTo>
                  <a:pt x="495486" y="241209"/>
                  <a:pt x="501124" y="260999"/>
                  <a:pt x="508204" y="280290"/>
                </a:cubicBezTo>
                <a:cubicBezTo>
                  <a:pt x="515675" y="301299"/>
                  <a:pt x="525842" y="321247"/>
                  <a:pt x="538448" y="339639"/>
                </a:cubicBezTo>
                <a:cubicBezTo>
                  <a:pt x="542878" y="345955"/>
                  <a:pt x="547521" y="352092"/>
                  <a:pt x="552556" y="357928"/>
                </a:cubicBezTo>
                <a:cubicBezTo>
                  <a:pt x="557146" y="363265"/>
                  <a:pt x="562092" y="368246"/>
                  <a:pt x="567073" y="373210"/>
                </a:cubicBezTo>
                <a:cubicBezTo>
                  <a:pt x="573448" y="379424"/>
                  <a:pt x="580293" y="385133"/>
                  <a:pt x="587550" y="390289"/>
                </a:cubicBezTo>
                <a:cubicBezTo>
                  <a:pt x="594471" y="395341"/>
                  <a:pt x="601694" y="399949"/>
                  <a:pt x="609077" y="404325"/>
                </a:cubicBezTo>
                <a:cubicBezTo>
                  <a:pt x="620349" y="410876"/>
                  <a:pt x="632106" y="416549"/>
                  <a:pt x="644249" y="421297"/>
                </a:cubicBezTo>
                <a:cubicBezTo>
                  <a:pt x="660441" y="427810"/>
                  <a:pt x="677090" y="433128"/>
                  <a:pt x="694062" y="437202"/>
                </a:cubicBezTo>
                <a:cubicBezTo>
                  <a:pt x="704363" y="439657"/>
                  <a:pt x="714681" y="442148"/>
                  <a:pt x="725106" y="444087"/>
                </a:cubicBezTo>
                <a:cubicBezTo>
                  <a:pt x="732312" y="445439"/>
                  <a:pt x="739517" y="446898"/>
                  <a:pt x="746846" y="447645"/>
                </a:cubicBezTo>
                <a:cubicBezTo>
                  <a:pt x="755155" y="448570"/>
                  <a:pt x="763392" y="450171"/>
                  <a:pt x="771664" y="451328"/>
                </a:cubicBezTo>
                <a:cubicBezTo>
                  <a:pt x="776076" y="451933"/>
                  <a:pt x="780560" y="452164"/>
                  <a:pt x="784936" y="452644"/>
                </a:cubicBezTo>
                <a:cubicBezTo>
                  <a:pt x="790024" y="453178"/>
                  <a:pt x="795112" y="453836"/>
                  <a:pt x="800200" y="454423"/>
                </a:cubicBezTo>
                <a:cubicBezTo>
                  <a:pt x="801552" y="454566"/>
                  <a:pt x="802922" y="454655"/>
                  <a:pt x="804292" y="454672"/>
                </a:cubicBezTo>
                <a:cubicBezTo>
                  <a:pt x="806689" y="454575"/>
                  <a:pt x="809085" y="454827"/>
                  <a:pt x="811408" y="455420"/>
                </a:cubicBezTo>
                <a:cubicBezTo>
                  <a:pt x="811734" y="455535"/>
                  <a:pt x="812077" y="455589"/>
                  <a:pt x="812422" y="455580"/>
                </a:cubicBezTo>
                <a:cubicBezTo>
                  <a:pt x="818453" y="455242"/>
                  <a:pt x="824342" y="456683"/>
                  <a:pt x="830337" y="456754"/>
                </a:cubicBezTo>
                <a:cubicBezTo>
                  <a:pt x="833424" y="456581"/>
                  <a:pt x="836520" y="456838"/>
                  <a:pt x="839535" y="457519"/>
                </a:cubicBezTo>
                <a:cubicBezTo>
                  <a:pt x="840031" y="457667"/>
                  <a:pt x="840549" y="457727"/>
                  <a:pt x="841065" y="457697"/>
                </a:cubicBezTo>
                <a:cubicBezTo>
                  <a:pt x="851010" y="457305"/>
                  <a:pt x="860866" y="459280"/>
                  <a:pt x="870829" y="458871"/>
                </a:cubicBezTo>
                <a:cubicBezTo>
                  <a:pt x="873739" y="458656"/>
                  <a:pt x="876666" y="458876"/>
                  <a:pt x="879510" y="459529"/>
                </a:cubicBezTo>
                <a:cubicBezTo>
                  <a:pt x="880859" y="459773"/>
                  <a:pt x="882232" y="459857"/>
                  <a:pt x="883602" y="459778"/>
                </a:cubicBezTo>
                <a:cubicBezTo>
                  <a:pt x="889082" y="459778"/>
                  <a:pt x="894579" y="459778"/>
                  <a:pt x="900059" y="459885"/>
                </a:cubicBezTo>
                <a:cubicBezTo>
                  <a:pt x="904513" y="459778"/>
                  <a:pt x="908970" y="460029"/>
                  <a:pt x="913384" y="460632"/>
                </a:cubicBezTo>
                <a:cubicBezTo>
                  <a:pt x="916621" y="460979"/>
                  <a:pt x="919883" y="461052"/>
                  <a:pt x="923133" y="460846"/>
                </a:cubicBezTo>
                <a:cubicBezTo>
                  <a:pt x="928970" y="460760"/>
                  <a:pt x="934807" y="460986"/>
                  <a:pt x="940621" y="461522"/>
                </a:cubicBezTo>
                <a:cubicBezTo>
                  <a:pt x="939589" y="461629"/>
                  <a:pt x="938575" y="461789"/>
                  <a:pt x="937561" y="461806"/>
                </a:cubicBezTo>
                <a:lnTo>
                  <a:pt x="906694" y="461949"/>
                </a:lnTo>
                <a:cubicBezTo>
                  <a:pt x="904636" y="461913"/>
                  <a:pt x="902578" y="462093"/>
                  <a:pt x="900557" y="462482"/>
                </a:cubicBezTo>
                <a:cubicBezTo>
                  <a:pt x="899043" y="462762"/>
                  <a:pt x="897506" y="462881"/>
                  <a:pt x="895967" y="462838"/>
                </a:cubicBezTo>
                <a:cubicBezTo>
                  <a:pt x="890985" y="462838"/>
                  <a:pt x="886022" y="462838"/>
                  <a:pt x="881040" y="462945"/>
                </a:cubicBezTo>
                <a:cubicBezTo>
                  <a:pt x="877618" y="462927"/>
                  <a:pt x="874200" y="463160"/>
                  <a:pt x="870811" y="463639"/>
                </a:cubicBezTo>
                <a:cubicBezTo>
                  <a:pt x="867400" y="463968"/>
                  <a:pt x="863970" y="464076"/>
                  <a:pt x="860546" y="463959"/>
                </a:cubicBezTo>
                <a:cubicBezTo>
                  <a:pt x="857119" y="463838"/>
                  <a:pt x="853691" y="464082"/>
                  <a:pt x="850316" y="464688"/>
                </a:cubicBezTo>
                <a:cubicBezTo>
                  <a:pt x="848450" y="464966"/>
                  <a:pt x="846561" y="465055"/>
                  <a:pt x="844677" y="464955"/>
                </a:cubicBezTo>
                <a:cubicBezTo>
                  <a:pt x="840565" y="464795"/>
                  <a:pt x="836450" y="465082"/>
                  <a:pt x="832401" y="465809"/>
                </a:cubicBezTo>
                <a:cubicBezTo>
                  <a:pt x="830876" y="466035"/>
                  <a:pt x="829332" y="466101"/>
                  <a:pt x="827793" y="466005"/>
                </a:cubicBezTo>
                <a:cubicBezTo>
                  <a:pt x="824707" y="465829"/>
                  <a:pt x="821609" y="466092"/>
                  <a:pt x="818596" y="466788"/>
                </a:cubicBezTo>
                <a:cubicBezTo>
                  <a:pt x="818101" y="466944"/>
                  <a:pt x="817582" y="467005"/>
                  <a:pt x="817066" y="466966"/>
                </a:cubicBezTo>
                <a:cubicBezTo>
                  <a:pt x="811391" y="466539"/>
                  <a:pt x="805787" y="467695"/>
                  <a:pt x="800200" y="468264"/>
                </a:cubicBezTo>
                <a:cubicBezTo>
                  <a:pt x="795290" y="468762"/>
                  <a:pt x="790327" y="469065"/>
                  <a:pt x="785416" y="469777"/>
                </a:cubicBezTo>
                <a:cubicBezTo>
                  <a:pt x="781378" y="470364"/>
                  <a:pt x="777286" y="470862"/>
                  <a:pt x="773194" y="471182"/>
                </a:cubicBezTo>
                <a:cubicBezTo>
                  <a:pt x="769458" y="471484"/>
                  <a:pt x="765722" y="471965"/>
                  <a:pt x="762004" y="472481"/>
                </a:cubicBezTo>
                <a:cubicBezTo>
                  <a:pt x="758624" y="472943"/>
                  <a:pt x="755279" y="473762"/>
                  <a:pt x="751881" y="474117"/>
                </a:cubicBezTo>
                <a:cubicBezTo>
                  <a:pt x="742541" y="475149"/>
                  <a:pt x="733308" y="476928"/>
                  <a:pt x="724075" y="478654"/>
                </a:cubicBezTo>
                <a:cubicBezTo>
                  <a:pt x="712315" y="480860"/>
                  <a:pt x="700609" y="483493"/>
                  <a:pt x="689063" y="486606"/>
                </a:cubicBezTo>
                <a:cubicBezTo>
                  <a:pt x="671320" y="491214"/>
                  <a:pt x="653939" y="497119"/>
                  <a:pt x="637061" y="504272"/>
                </a:cubicBezTo>
                <a:cubicBezTo>
                  <a:pt x="621276" y="510972"/>
                  <a:pt x="606203" y="519240"/>
                  <a:pt x="592069" y="528948"/>
                </a:cubicBezTo>
                <a:cubicBezTo>
                  <a:pt x="583147" y="535061"/>
                  <a:pt x="574784" y="541947"/>
                  <a:pt x="567073" y="549531"/>
                </a:cubicBezTo>
                <a:cubicBezTo>
                  <a:pt x="564778" y="551844"/>
                  <a:pt x="562483" y="554157"/>
                  <a:pt x="560153" y="556434"/>
                </a:cubicBezTo>
                <a:cubicBezTo>
                  <a:pt x="553214" y="563307"/>
                  <a:pt x="546908" y="570791"/>
                  <a:pt x="541312" y="578797"/>
                </a:cubicBezTo>
                <a:cubicBezTo>
                  <a:pt x="533346" y="589752"/>
                  <a:pt x="526335" y="601369"/>
                  <a:pt x="520355" y="613524"/>
                </a:cubicBezTo>
                <a:cubicBezTo>
                  <a:pt x="515516" y="623558"/>
                  <a:pt x="511181" y="633805"/>
                  <a:pt x="507350" y="644266"/>
                </a:cubicBezTo>
                <a:cubicBezTo>
                  <a:pt x="501720" y="659893"/>
                  <a:pt x="497032" y="675844"/>
                  <a:pt x="493314" y="692034"/>
                </a:cubicBezTo>
                <a:cubicBezTo>
                  <a:pt x="491143" y="701356"/>
                  <a:pt x="489275" y="710749"/>
                  <a:pt x="487514" y="720143"/>
                </a:cubicBezTo>
                <a:cubicBezTo>
                  <a:pt x="485753" y="729536"/>
                  <a:pt x="484383" y="738663"/>
                  <a:pt x="483137" y="747985"/>
                </a:cubicBezTo>
                <a:cubicBezTo>
                  <a:pt x="482088" y="755937"/>
                  <a:pt x="481163" y="763996"/>
                  <a:pt x="479971" y="771860"/>
                </a:cubicBezTo>
                <a:cubicBezTo>
                  <a:pt x="479259" y="776592"/>
                  <a:pt x="479811" y="781467"/>
                  <a:pt x="478281" y="786092"/>
                </a:cubicBezTo>
                <a:cubicBezTo>
                  <a:pt x="478241" y="791568"/>
                  <a:pt x="477788" y="797033"/>
                  <a:pt x="476929" y="802442"/>
                </a:cubicBezTo>
                <a:cubicBezTo>
                  <a:pt x="476253" y="809077"/>
                  <a:pt x="476733" y="815802"/>
                  <a:pt x="475310" y="822367"/>
                </a:cubicBezTo>
                <a:cubicBezTo>
                  <a:pt x="475233" y="822700"/>
                  <a:pt x="475192" y="823039"/>
                  <a:pt x="475185" y="823381"/>
                </a:cubicBezTo>
                <a:cubicBezTo>
                  <a:pt x="475452" y="830497"/>
                  <a:pt x="474349" y="837400"/>
                  <a:pt x="474064" y="844392"/>
                </a:cubicBezTo>
                <a:cubicBezTo>
                  <a:pt x="474128" y="849362"/>
                  <a:pt x="473856" y="854331"/>
                  <a:pt x="473246" y="859264"/>
                </a:cubicBezTo>
                <a:cubicBezTo>
                  <a:pt x="472927" y="862504"/>
                  <a:pt x="472851" y="865763"/>
                  <a:pt x="473015" y="869014"/>
                </a:cubicBezTo>
                <a:cubicBezTo>
                  <a:pt x="472872" y="874351"/>
                  <a:pt x="473370" y="879688"/>
                  <a:pt x="472178" y="884883"/>
                </a:cubicBezTo>
                <a:cubicBezTo>
                  <a:pt x="471988" y="886244"/>
                  <a:pt x="471940" y="887621"/>
                  <a:pt x="472036" y="888992"/>
                </a:cubicBezTo>
                <a:cubicBezTo>
                  <a:pt x="472036" y="898089"/>
                  <a:pt x="471995" y="907180"/>
                  <a:pt x="471912" y="916265"/>
                </a:cubicBezTo>
                <a:cubicBezTo>
                  <a:pt x="471947" y="917955"/>
                  <a:pt x="471965" y="919663"/>
                  <a:pt x="471965" y="921371"/>
                </a:cubicBez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61" name="矩形 60"/>
          <p:cNvSpPr/>
          <p:nvPr/>
        </p:nvSpPr>
        <p:spPr>
          <a:xfrm>
            <a:off x="8521699" y="1961747"/>
            <a:ext cx="3088487" cy="318239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/>
          </a:p>
        </p:txBody>
      </p:sp>
      <p:grpSp>
        <p:nvGrpSpPr>
          <p:cNvPr id="83" name="组合 82"/>
          <p:cNvGrpSpPr/>
          <p:nvPr/>
        </p:nvGrpSpPr>
        <p:grpSpPr>
          <a:xfrm>
            <a:off x="7975843" y="1077552"/>
            <a:ext cx="3431253" cy="2028758"/>
            <a:chOff x="7866918" y="1551365"/>
            <a:chExt cx="3480992" cy="2058167"/>
          </a:xfrm>
        </p:grpSpPr>
        <p:grpSp>
          <p:nvGrpSpPr>
            <p:cNvPr id="62" name="组合 61"/>
            <p:cNvGrpSpPr/>
            <p:nvPr/>
          </p:nvGrpSpPr>
          <p:grpSpPr>
            <a:xfrm>
              <a:off x="7866918" y="2221142"/>
              <a:ext cx="3480992" cy="1388390"/>
              <a:chOff x="587375" y="1773699"/>
              <a:chExt cx="3480992" cy="1388390"/>
            </a:xfrm>
          </p:grpSpPr>
          <p:sp>
            <p:nvSpPr>
              <p:cNvPr id="77" name="矩形 76"/>
              <p:cNvSpPr/>
              <p:nvPr/>
            </p:nvSpPr>
            <p:spPr>
              <a:xfrm rot="16200000">
                <a:off x="1714237" y="820741"/>
                <a:ext cx="1214244" cy="3299747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sz="3400" dirty="0"/>
              </a:p>
            </p:txBody>
          </p:sp>
          <p:sp>
            <p:nvSpPr>
              <p:cNvPr id="78" name="矩形 77"/>
              <p:cNvSpPr/>
              <p:nvPr/>
            </p:nvSpPr>
            <p:spPr>
              <a:xfrm rot="16200000">
                <a:off x="3890225" y="2983947"/>
                <a:ext cx="178142" cy="178142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sz="3400"/>
              </a:p>
            </p:txBody>
          </p:sp>
          <p:sp>
            <p:nvSpPr>
              <p:cNvPr id="79" name="矩形 78"/>
              <p:cNvSpPr/>
              <p:nvPr/>
            </p:nvSpPr>
            <p:spPr>
              <a:xfrm rot="16200000">
                <a:off x="587375" y="1773699"/>
                <a:ext cx="178142" cy="178142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sz="3400"/>
              </a:p>
            </p:txBody>
          </p:sp>
          <p:sp>
            <p:nvSpPr>
              <p:cNvPr id="80" name="矩形 79"/>
              <p:cNvSpPr/>
              <p:nvPr/>
            </p:nvSpPr>
            <p:spPr>
              <a:xfrm rot="16200000">
                <a:off x="3890225" y="1773699"/>
                <a:ext cx="178142" cy="178142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sz="3400"/>
              </a:p>
            </p:txBody>
          </p:sp>
          <p:sp>
            <p:nvSpPr>
              <p:cNvPr id="81" name="矩形 80"/>
              <p:cNvSpPr/>
              <p:nvPr/>
            </p:nvSpPr>
            <p:spPr>
              <a:xfrm rot="16200000">
                <a:off x="587375" y="2983947"/>
                <a:ext cx="178142" cy="178142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sz="3400"/>
              </a:p>
            </p:txBody>
          </p:sp>
        </p:grpSp>
        <p:sp>
          <p:nvSpPr>
            <p:cNvPr id="63" name="文本框 62"/>
            <p:cNvSpPr txBox="1"/>
            <p:nvPr/>
          </p:nvSpPr>
          <p:spPr>
            <a:xfrm>
              <a:off x="9480670" y="2731498"/>
              <a:ext cx="1682750" cy="3069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/>
              <a:r>
                <a:rPr lang="zh-CN" altLang="en-US" sz="2400" dirty="0">
                  <a:solidFill>
                    <a:schemeClr val="bg1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点赞数量</a:t>
              </a:r>
            </a:p>
          </p:txBody>
        </p:sp>
        <p:pic>
          <p:nvPicPr>
            <p:cNvPr id="64" name="图片 63" descr="玻璃花瓶&#10;&#10;描述已自动生成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2" t="20650" r="15848" b="3453"/>
            <a:stretch>
              <a:fillRect/>
            </a:stretch>
          </p:blipFill>
          <p:spPr>
            <a:xfrm>
              <a:off x="7977424" y="1551365"/>
              <a:ext cx="1451326" cy="1972885"/>
            </a:xfrm>
            <a:prstGeom prst="rect">
              <a:avLst/>
            </a:prstGeom>
          </p:spPr>
        </p:pic>
        <p:grpSp>
          <p:nvGrpSpPr>
            <p:cNvPr id="65" name="组合 64"/>
            <p:cNvGrpSpPr/>
            <p:nvPr/>
          </p:nvGrpSpPr>
          <p:grpSpPr>
            <a:xfrm rot="821554">
              <a:off x="7942935" y="2707969"/>
              <a:ext cx="1527864" cy="305389"/>
              <a:chOff x="2991219" y="3824542"/>
              <a:chExt cx="6900283" cy="1379230"/>
            </a:xfrm>
          </p:grpSpPr>
          <p:sp>
            <p:nvSpPr>
              <p:cNvPr id="70" name="弧形 69"/>
              <p:cNvSpPr/>
              <p:nvPr/>
            </p:nvSpPr>
            <p:spPr>
              <a:xfrm rot="20923887">
                <a:off x="3423019" y="4427503"/>
                <a:ext cx="6468483" cy="776269"/>
              </a:xfrm>
              <a:prstGeom prst="arc">
                <a:avLst>
                  <a:gd name="adj1" fmla="val 18293661"/>
                  <a:gd name="adj2" fmla="val 12223740"/>
                </a:avLst>
              </a:prstGeom>
              <a:ln w="12700">
                <a:solidFill>
                  <a:schemeClr val="bg1">
                    <a:alpha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grpSp>
            <p:nvGrpSpPr>
              <p:cNvPr id="71" name="组合 70"/>
              <p:cNvGrpSpPr/>
              <p:nvPr/>
            </p:nvGrpSpPr>
            <p:grpSpPr>
              <a:xfrm>
                <a:off x="2991219" y="3824542"/>
                <a:ext cx="6468483" cy="1049030"/>
                <a:chOff x="2991219" y="3824542"/>
                <a:chExt cx="6468483" cy="1049030"/>
              </a:xfrm>
            </p:grpSpPr>
            <p:sp>
              <p:nvSpPr>
                <p:cNvPr id="72" name="弧形 71"/>
                <p:cNvSpPr/>
                <p:nvPr/>
              </p:nvSpPr>
              <p:spPr>
                <a:xfrm rot="1030387">
                  <a:off x="2991219" y="4097302"/>
                  <a:ext cx="6468483" cy="776270"/>
                </a:xfrm>
                <a:prstGeom prst="arc">
                  <a:avLst>
                    <a:gd name="adj1" fmla="val 19531070"/>
                    <a:gd name="adj2" fmla="val 12032990"/>
                  </a:avLst>
                </a:prstGeom>
                <a:ln w="127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grpSp>
              <p:nvGrpSpPr>
                <p:cNvPr id="73" name="组合 72"/>
                <p:cNvGrpSpPr/>
                <p:nvPr/>
              </p:nvGrpSpPr>
              <p:grpSpPr>
                <a:xfrm>
                  <a:off x="3607799" y="3824542"/>
                  <a:ext cx="724293" cy="486583"/>
                  <a:chOff x="3607799" y="3824542"/>
                  <a:chExt cx="724293" cy="486583"/>
                </a:xfrm>
              </p:grpSpPr>
              <p:sp>
                <p:nvSpPr>
                  <p:cNvPr id="74" name="图形 136"/>
                  <p:cNvSpPr/>
                  <p:nvPr/>
                </p:nvSpPr>
                <p:spPr>
                  <a:xfrm rot="1491968">
                    <a:off x="3607799" y="3824542"/>
                    <a:ext cx="335091" cy="328124"/>
                  </a:xfrm>
                  <a:custGeom>
                    <a:avLst/>
                    <a:gdLst>
                      <a:gd name="connsiteX0" fmla="*/ 471965 w 941119"/>
                      <a:gd name="connsiteY0" fmla="*/ 921371 h 921549"/>
                      <a:gd name="connsiteX1" fmla="*/ 470026 w 941119"/>
                      <a:gd name="connsiteY1" fmla="*/ 907245 h 921549"/>
                      <a:gd name="connsiteX2" fmla="*/ 470026 w 941119"/>
                      <a:gd name="connsiteY2" fmla="*/ 886680 h 921549"/>
                      <a:gd name="connsiteX3" fmla="*/ 469296 w 941119"/>
                      <a:gd name="connsiteY3" fmla="*/ 873871 h 921549"/>
                      <a:gd name="connsiteX4" fmla="*/ 469012 w 941119"/>
                      <a:gd name="connsiteY4" fmla="*/ 862574 h 921549"/>
                      <a:gd name="connsiteX5" fmla="*/ 468211 w 941119"/>
                      <a:gd name="connsiteY5" fmla="*/ 849266 h 921549"/>
                      <a:gd name="connsiteX6" fmla="*/ 468016 w 941119"/>
                      <a:gd name="connsiteY6" fmla="*/ 845157 h 921549"/>
                      <a:gd name="connsiteX7" fmla="*/ 467144 w 941119"/>
                      <a:gd name="connsiteY7" fmla="*/ 830301 h 921549"/>
                      <a:gd name="connsiteX8" fmla="*/ 466966 w 941119"/>
                      <a:gd name="connsiteY8" fmla="*/ 824662 h 921549"/>
                      <a:gd name="connsiteX9" fmla="*/ 466201 w 941119"/>
                      <a:gd name="connsiteY9" fmla="*/ 815980 h 921549"/>
                      <a:gd name="connsiteX10" fmla="*/ 466041 w 941119"/>
                      <a:gd name="connsiteY10" fmla="*/ 814468 h 921549"/>
                      <a:gd name="connsiteX11" fmla="*/ 464813 w 941119"/>
                      <a:gd name="connsiteY11" fmla="*/ 796037 h 921549"/>
                      <a:gd name="connsiteX12" fmla="*/ 463176 w 941119"/>
                      <a:gd name="connsiteY12" fmla="*/ 781271 h 921549"/>
                      <a:gd name="connsiteX13" fmla="*/ 462892 w 941119"/>
                      <a:gd name="connsiteY13" fmla="*/ 778727 h 921549"/>
                      <a:gd name="connsiteX14" fmla="*/ 461113 w 941119"/>
                      <a:gd name="connsiteY14" fmla="*/ 762431 h 921549"/>
                      <a:gd name="connsiteX15" fmla="*/ 459992 w 941119"/>
                      <a:gd name="connsiteY15" fmla="*/ 753286 h 921549"/>
                      <a:gd name="connsiteX16" fmla="*/ 454904 w 941119"/>
                      <a:gd name="connsiteY16" fmla="*/ 720890 h 921549"/>
                      <a:gd name="connsiteX17" fmla="*/ 445137 w 941119"/>
                      <a:gd name="connsiteY17" fmla="*/ 676307 h 921549"/>
                      <a:gd name="connsiteX18" fmla="*/ 427524 w 941119"/>
                      <a:gd name="connsiteY18" fmla="*/ 625888 h 921549"/>
                      <a:gd name="connsiteX19" fmla="*/ 401924 w 941119"/>
                      <a:gd name="connsiteY19" fmla="*/ 580256 h 921549"/>
                      <a:gd name="connsiteX20" fmla="*/ 385378 w 941119"/>
                      <a:gd name="connsiteY20" fmla="*/ 559992 h 921549"/>
                      <a:gd name="connsiteX21" fmla="*/ 382372 w 941119"/>
                      <a:gd name="connsiteY21" fmla="*/ 556434 h 921549"/>
                      <a:gd name="connsiteX22" fmla="*/ 376554 w 941119"/>
                      <a:gd name="connsiteY22" fmla="*/ 550635 h 921549"/>
                      <a:gd name="connsiteX23" fmla="*/ 374170 w 941119"/>
                      <a:gd name="connsiteY23" fmla="*/ 548695 h 921549"/>
                      <a:gd name="connsiteX24" fmla="*/ 359404 w 941119"/>
                      <a:gd name="connsiteY24" fmla="*/ 535940 h 921549"/>
                      <a:gd name="connsiteX25" fmla="*/ 336526 w 941119"/>
                      <a:gd name="connsiteY25" fmla="*/ 520302 h 921549"/>
                      <a:gd name="connsiteX26" fmla="*/ 281909 w 941119"/>
                      <a:gd name="connsiteY26" fmla="*/ 495395 h 921549"/>
                      <a:gd name="connsiteX27" fmla="*/ 237966 w 941119"/>
                      <a:gd name="connsiteY27" fmla="*/ 482942 h 921549"/>
                      <a:gd name="connsiteX28" fmla="*/ 203239 w 941119"/>
                      <a:gd name="connsiteY28" fmla="*/ 476199 h 921549"/>
                      <a:gd name="connsiteX29" fmla="*/ 171839 w 941119"/>
                      <a:gd name="connsiteY29" fmla="*/ 471449 h 921549"/>
                      <a:gd name="connsiteX30" fmla="*/ 158585 w 941119"/>
                      <a:gd name="connsiteY30" fmla="*/ 470043 h 921549"/>
                      <a:gd name="connsiteX31" fmla="*/ 145349 w 941119"/>
                      <a:gd name="connsiteY31" fmla="*/ 468496 h 921549"/>
                      <a:gd name="connsiteX32" fmla="*/ 142306 w 941119"/>
                      <a:gd name="connsiteY32" fmla="*/ 468140 h 921549"/>
                      <a:gd name="connsiteX33" fmla="*/ 132611 w 941119"/>
                      <a:gd name="connsiteY33" fmla="*/ 467339 h 921549"/>
                      <a:gd name="connsiteX34" fmla="*/ 114180 w 941119"/>
                      <a:gd name="connsiteY34" fmla="*/ 466023 h 921549"/>
                      <a:gd name="connsiteX35" fmla="*/ 107063 w 941119"/>
                      <a:gd name="connsiteY35" fmla="*/ 465364 h 921549"/>
                      <a:gd name="connsiteX36" fmla="*/ 105533 w 941119"/>
                      <a:gd name="connsiteY36" fmla="*/ 465133 h 921549"/>
                      <a:gd name="connsiteX37" fmla="*/ 82975 w 941119"/>
                      <a:gd name="connsiteY37" fmla="*/ 463977 h 921549"/>
                      <a:gd name="connsiteX38" fmla="*/ 67604 w 941119"/>
                      <a:gd name="connsiteY38" fmla="*/ 463176 h 921549"/>
                      <a:gd name="connsiteX39" fmla="*/ 58887 w 941119"/>
                      <a:gd name="connsiteY39" fmla="*/ 462963 h 921549"/>
                      <a:gd name="connsiteX40" fmla="*/ 38374 w 941119"/>
                      <a:gd name="connsiteY40" fmla="*/ 462073 h 921549"/>
                      <a:gd name="connsiteX41" fmla="*/ 34265 w 941119"/>
                      <a:gd name="connsiteY41" fmla="*/ 461984 h 921549"/>
                      <a:gd name="connsiteX42" fmla="*/ 4892 w 941119"/>
                      <a:gd name="connsiteY42" fmla="*/ 461931 h 921549"/>
                      <a:gd name="connsiteX43" fmla="*/ 1334 w 941119"/>
                      <a:gd name="connsiteY43" fmla="*/ 461344 h 921549"/>
                      <a:gd name="connsiteX44" fmla="*/ 4394 w 941119"/>
                      <a:gd name="connsiteY44" fmla="*/ 461077 h 921549"/>
                      <a:gd name="connsiteX45" fmla="*/ 22416 w 941119"/>
                      <a:gd name="connsiteY45" fmla="*/ 460952 h 921549"/>
                      <a:gd name="connsiteX46" fmla="*/ 33090 w 941119"/>
                      <a:gd name="connsiteY46" fmla="*/ 460205 h 921549"/>
                      <a:gd name="connsiteX47" fmla="*/ 37200 w 941119"/>
                      <a:gd name="connsiteY47" fmla="*/ 460027 h 921549"/>
                      <a:gd name="connsiteX48" fmla="*/ 54688 w 941119"/>
                      <a:gd name="connsiteY48" fmla="*/ 460027 h 921549"/>
                      <a:gd name="connsiteX49" fmla="*/ 64918 w 941119"/>
                      <a:gd name="connsiteY49" fmla="*/ 459334 h 921549"/>
                      <a:gd name="connsiteX50" fmla="*/ 74151 w 941119"/>
                      <a:gd name="connsiteY50" fmla="*/ 459031 h 921549"/>
                      <a:gd name="connsiteX51" fmla="*/ 87992 w 941119"/>
                      <a:gd name="connsiteY51" fmla="*/ 458195 h 921549"/>
                      <a:gd name="connsiteX52" fmla="*/ 93116 w 941119"/>
                      <a:gd name="connsiteY52" fmla="*/ 457999 h 921549"/>
                      <a:gd name="connsiteX53" fmla="*/ 105391 w 941119"/>
                      <a:gd name="connsiteY53" fmla="*/ 457163 h 921549"/>
                      <a:gd name="connsiteX54" fmla="*/ 109501 w 941119"/>
                      <a:gd name="connsiteY54" fmla="*/ 456985 h 921549"/>
                      <a:gd name="connsiteX55" fmla="*/ 120744 w 941119"/>
                      <a:gd name="connsiteY55" fmla="*/ 456131 h 921549"/>
                      <a:gd name="connsiteX56" fmla="*/ 124302 w 941119"/>
                      <a:gd name="connsiteY56" fmla="*/ 455953 h 921549"/>
                      <a:gd name="connsiteX57" fmla="*/ 132468 w 941119"/>
                      <a:gd name="connsiteY57" fmla="*/ 455171 h 921549"/>
                      <a:gd name="connsiteX58" fmla="*/ 133998 w 941119"/>
                      <a:gd name="connsiteY58" fmla="*/ 454993 h 921549"/>
                      <a:gd name="connsiteX59" fmla="*/ 149850 w 941119"/>
                      <a:gd name="connsiteY59" fmla="*/ 453747 h 921549"/>
                      <a:gd name="connsiteX60" fmla="*/ 163050 w 941119"/>
                      <a:gd name="connsiteY60" fmla="*/ 452128 h 921549"/>
                      <a:gd name="connsiteX61" fmla="*/ 174774 w 941119"/>
                      <a:gd name="connsiteY61" fmla="*/ 450794 h 921549"/>
                      <a:gd name="connsiteX62" fmla="*/ 193543 w 941119"/>
                      <a:gd name="connsiteY62" fmla="*/ 448125 h 921549"/>
                      <a:gd name="connsiteX63" fmla="*/ 214251 w 941119"/>
                      <a:gd name="connsiteY63" fmla="*/ 444656 h 921549"/>
                      <a:gd name="connsiteX64" fmla="*/ 226367 w 941119"/>
                      <a:gd name="connsiteY64" fmla="*/ 442450 h 921549"/>
                      <a:gd name="connsiteX65" fmla="*/ 281357 w 941119"/>
                      <a:gd name="connsiteY65" fmla="*/ 427649 h 921549"/>
                      <a:gd name="connsiteX66" fmla="*/ 326634 w 941119"/>
                      <a:gd name="connsiteY66" fmla="*/ 408079 h 921549"/>
                      <a:gd name="connsiteX67" fmla="*/ 363425 w 941119"/>
                      <a:gd name="connsiteY67" fmla="*/ 383724 h 921549"/>
                      <a:gd name="connsiteX68" fmla="*/ 387834 w 941119"/>
                      <a:gd name="connsiteY68" fmla="*/ 360205 h 921549"/>
                      <a:gd name="connsiteX69" fmla="*/ 411708 w 941119"/>
                      <a:gd name="connsiteY69" fmla="*/ 327470 h 921549"/>
                      <a:gd name="connsiteX70" fmla="*/ 423681 w 941119"/>
                      <a:gd name="connsiteY70" fmla="*/ 305321 h 921549"/>
                      <a:gd name="connsiteX71" fmla="*/ 440138 w 941119"/>
                      <a:gd name="connsiteY71" fmla="*/ 262624 h 921549"/>
                      <a:gd name="connsiteX72" fmla="*/ 450527 w 941119"/>
                      <a:gd name="connsiteY72" fmla="*/ 222915 h 921549"/>
                      <a:gd name="connsiteX73" fmla="*/ 455082 w 941119"/>
                      <a:gd name="connsiteY73" fmla="*/ 200286 h 921549"/>
                      <a:gd name="connsiteX74" fmla="*/ 458640 w 941119"/>
                      <a:gd name="connsiteY74" fmla="*/ 177514 h 921549"/>
                      <a:gd name="connsiteX75" fmla="*/ 460419 w 941119"/>
                      <a:gd name="connsiteY75" fmla="*/ 166840 h 921549"/>
                      <a:gd name="connsiteX76" fmla="*/ 461415 w 941119"/>
                      <a:gd name="connsiteY76" fmla="*/ 158176 h 921549"/>
                      <a:gd name="connsiteX77" fmla="*/ 462803 w 941119"/>
                      <a:gd name="connsiteY77" fmla="*/ 144922 h 921549"/>
                      <a:gd name="connsiteX78" fmla="*/ 464422 w 941119"/>
                      <a:gd name="connsiteY78" fmla="*/ 130155 h 921549"/>
                      <a:gd name="connsiteX79" fmla="*/ 464689 w 941119"/>
                      <a:gd name="connsiteY79" fmla="*/ 128643 h 921549"/>
                      <a:gd name="connsiteX80" fmla="*/ 465881 w 941119"/>
                      <a:gd name="connsiteY80" fmla="*/ 110728 h 921549"/>
                      <a:gd name="connsiteX81" fmla="*/ 466557 w 941119"/>
                      <a:gd name="connsiteY81" fmla="*/ 104110 h 921549"/>
                      <a:gd name="connsiteX82" fmla="*/ 466788 w 941119"/>
                      <a:gd name="connsiteY82" fmla="*/ 102580 h 921549"/>
                      <a:gd name="connsiteX83" fmla="*/ 467944 w 941119"/>
                      <a:gd name="connsiteY83" fmla="*/ 80538 h 921549"/>
                      <a:gd name="connsiteX84" fmla="*/ 468674 w 941119"/>
                      <a:gd name="connsiteY84" fmla="*/ 69294 h 921549"/>
                      <a:gd name="connsiteX85" fmla="*/ 468958 w 941119"/>
                      <a:gd name="connsiteY85" fmla="*/ 61075 h 921549"/>
                      <a:gd name="connsiteX86" fmla="*/ 469795 w 941119"/>
                      <a:gd name="connsiteY86" fmla="*/ 45188 h 921549"/>
                      <a:gd name="connsiteX87" fmla="*/ 469919 w 941119"/>
                      <a:gd name="connsiteY87" fmla="*/ 41096 h 921549"/>
                      <a:gd name="connsiteX88" fmla="*/ 470026 w 941119"/>
                      <a:gd name="connsiteY88" fmla="*/ 10230 h 921549"/>
                      <a:gd name="connsiteX89" fmla="*/ 471947 w 941119"/>
                      <a:gd name="connsiteY89" fmla="*/ 1334 h 921549"/>
                      <a:gd name="connsiteX90" fmla="*/ 471947 w 941119"/>
                      <a:gd name="connsiteY90" fmla="*/ 5462 h 921549"/>
                      <a:gd name="connsiteX91" fmla="*/ 472054 w 941119"/>
                      <a:gd name="connsiteY91" fmla="*/ 28589 h 921549"/>
                      <a:gd name="connsiteX92" fmla="*/ 472783 w 941119"/>
                      <a:gd name="connsiteY92" fmla="*/ 40883 h 921549"/>
                      <a:gd name="connsiteX93" fmla="*/ 473068 w 941119"/>
                      <a:gd name="connsiteY93" fmla="*/ 51664 h 921549"/>
                      <a:gd name="connsiteX94" fmla="*/ 473904 w 941119"/>
                      <a:gd name="connsiteY94" fmla="*/ 68067 h 921549"/>
                      <a:gd name="connsiteX95" fmla="*/ 474100 w 941119"/>
                      <a:gd name="connsiteY95" fmla="*/ 75183 h 921549"/>
                      <a:gd name="connsiteX96" fmla="*/ 474900 w 941119"/>
                      <a:gd name="connsiteY96" fmla="*/ 86942 h 921549"/>
                      <a:gd name="connsiteX97" fmla="*/ 475096 w 941119"/>
                      <a:gd name="connsiteY97" fmla="*/ 90500 h 921549"/>
                      <a:gd name="connsiteX98" fmla="*/ 475986 w 941119"/>
                      <a:gd name="connsiteY98" fmla="*/ 103808 h 921549"/>
                      <a:gd name="connsiteX99" fmla="*/ 476146 w 941119"/>
                      <a:gd name="connsiteY99" fmla="*/ 108415 h 921549"/>
                      <a:gd name="connsiteX100" fmla="*/ 476893 w 941119"/>
                      <a:gd name="connsiteY100" fmla="*/ 116065 h 921549"/>
                      <a:gd name="connsiteX101" fmla="*/ 477071 w 941119"/>
                      <a:gd name="connsiteY101" fmla="*/ 117595 h 921549"/>
                      <a:gd name="connsiteX102" fmla="*/ 478316 w 941119"/>
                      <a:gd name="connsiteY102" fmla="*/ 134479 h 921549"/>
                      <a:gd name="connsiteX103" fmla="*/ 480095 w 941119"/>
                      <a:gd name="connsiteY103" fmla="*/ 149227 h 921549"/>
                      <a:gd name="connsiteX104" fmla="*/ 481163 w 941119"/>
                      <a:gd name="connsiteY104" fmla="*/ 159421 h 921549"/>
                      <a:gd name="connsiteX105" fmla="*/ 491339 w 941119"/>
                      <a:gd name="connsiteY105" fmla="*/ 221083 h 921549"/>
                      <a:gd name="connsiteX106" fmla="*/ 508204 w 941119"/>
                      <a:gd name="connsiteY106" fmla="*/ 280290 h 921549"/>
                      <a:gd name="connsiteX107" fmla="*/ 538448 w 941119"/>
                      <a:gd name="connsiteY107" fmla="*/ 339639 h 921549"/>
                      <a:gd name="connsiteX108" fmla="*/ 552556 w 941119"/>
                      <a:gd name="connsiteY108" fmla="*/ 357928 h 921549"/>
                      <a:gd name="connsiteX109" fmla="*/ 567073 w 941119"/>
                      <a:gd name="connsiteY109" fmla="*/ 373210 h 921549"/>
                      <a:gd name="connsiteX110" fmla="*/ 587550 w 941119"/>
                      <a:gd name="connsiteY110" fmla="*/ 390289 h 921549"/>
                      <a:gd name="connsiteX111" fmla="*/ 609077 w 941119"/>
                      <a:gd name="connsiteY111" fmla="*/ 404325 h 921549"/>
                      <a:gd name="connsiteX112" fmla="*/ 644249 w 941119"/>
                      <a:gd name="connsiteY112" fmla="*/ 421297 h 921549"/>
                      <a:gd name="connsiteX113" fmla="*/ 694062 w 941119"/>
                      <a:gd name="connsiteY113" fmla="*/ 437202 h 921549"/>
                      <a:gd name="connsiteX114" fmla="*/ 725106 w 941119"/>
                      <a:gd name="connsiteY114" fmla="*/ 444087 h 921549"/>
                      <a:gd name="connsiteX115" fmla="*/ 746846 w 941119"/>
                      <a:gd name="connsiteY115" fmla="*/ 447645 h 921549"/>
                      <a:gd name="connsiteX116" fmla="*/ 771664 w 941119"/>
                      <a:gd name="connsiteY116" fmla="*/ 451328 h 921549"/>
                      <a:gd name="connsiteX117" fmla="*/ 784936 w 941119"/>
                      <a:gd name="connsiteY117" fmla="*/ 452644 h 921549"/>
                      <a:gd name="connsiteX118" fmla="*/ 800200 w 941119"/>
                      <a:gd name="connsiteY118" fmla="*/ 454423 h 921549"/>
                      <a:gd name="connsiteX119" fmla="*/ 804292 w 941119"/>
                      <a:gd name="connsiteY119" fmla="*/ 454672 h 921549"/>
                      <a:gd name="connsiteX120" fmla="*/ 811408 w 941119"/>
                      <a:gd name="connsiteY120" fmla="*/ 455420 h 921549"/>
                      <a:gd name="connsiteX121" fmla="*/ 812422 w 941119"/>
                      <a:gd name="connsiteY121" fmla="*/ 455580 h 921549"/>
                      <a:gd name="connsiteX122" fmla="*/ 830337 w 941119"/>
                      <a:gd name="connsiteY122" fmla="*/ 456754 h 921549"/>
                      <a:gd name="connsiteX123" fmla="*/ 839535 w 941119"/>
                      <a:gd name="connsiteY123" fmla="*/ 457519 h 921549"/>
                      <a:gd name="connsiteX124" fmla="*/ 841065 w 941119"/>
                      <a:gd name="connsiteY124" fmla="*/ 457697 h 921549"/>
                      <a:gd name="connsiteX125" fmla="*/ 870829 w 941119"/>
                      <a:gd name="connsiteY125" fmla="*/ 458871 h 921549"/>
                      <a:gd name="connsiteX126" fmla="*/ 879510 w 941119"/>
                      <a:gd name="connsiteY126" fmla="*/ 459529 h 921549"/>
                      <a:gd name="connsiteX127" fmla="*/ 883602 w 941119"/>
                      <a:gd name="connsiteY127" fmla="*/ 459778 h 921549"/>
                      <a:gd name="connsiteX128" fmla="*/ 900059 w 941119"/>
                      <a:gd name="connsiteY128" fmla="*/ 459885 h 921549"/>
                      <a:gd name="connsiteX129" fmla="*/ 913384 w 941119"/>
                      <a:gd name="connsiteY129" fmla="*/ 460632 h 921549"/>
                      <a:gd name="connsiteX130" fmla="*/ 923133 w 941119"/>
                      <a:gd name="connsiteY130" fmla="*/ 460846 h 921549"/>
                      <a:gd name="connsiteX131" fmla="*/ 940621 w 941119"/>
                      <a:gd name="connsiteY131" fmla="*/ 461522 h 921549"/>
                      <a:gd name="connsiteX132" fmla="*/ 937561 w 941119"/>
                      <a:gd name="connsiteY132" fmla="*/ 461806 h 921549"/>
                      <a:gd name="connsiteX133" fmla="*/ 906694 w 941119"/>
                      <a:gd name="connsiteY133" fmla="*/ 461949 h 921549"/>
                      <a:gd name="connsiteX134" fmla="*/ 900557 w 941119"/>
                      <a:gd name="connsiteY134" fmla="*/ 462482 h 921549"/>
                      <a:gd name="connsiteX135" fmla="*/ 895967 w 941119"/>
                      <a:gd name="connsiteY135" fmla="*/ 462838 h 921549"/>
                      <a:gd name="connsiteX136" fmla="*/ 881040 w 941119"/>
                      <a:gd name="connsiteY136" fmla="*/ 462945 h 921549"/>
                      <a:gd name="connsiteX137" fmla="*/ 870811 w 941119"/>
                      <a:gd name="connsiteY137" fmla="*/ 463639 h 921549"/>
                      <a:gd name="connsiteX138" fmla="*/ 860546 w 941119"/>
                      <a:gd name="connsiteY138" fmla="*/ 463959 h 921549"/>
                      <a:gd name="connsiteX139" fmla="*/ 850316 w 941119"/>
                      <a:gd name="connsiteY139" fmla="*/ 464688 h 921549"/>
                      <a:gd name="connsiteX140" fmla="*/ 844677 w 941119"/>
                      <a:gd name="connsiteY140" fmla="*/ 464955 h 921549"/>
                      <a:gd name="connsiteX141" fmla="*/ 832401 w 941119"/>
                      <a:gd name="connsiteY141" fmla="*/ 465809 h 921549"/>
                      <a:gd name="connsiteX142" fmla="*/ 827793 w 941119"/>
                      <a:gd name="connsiteY142" fmla="*/ 466005 h 921549"/>
                      <a:gd name="connsiteX143" fmla="*/ 818596 w 941119"/>
                      <a:gd name="connsiteY143" fmla="*/ 466788 h 921549"/>
                      <a:gd name="connsiteX144" fmla="*/ 817066 w 941119"/>
                      <a:gd name="connsiteY144" fmla="*/ 466966 h 921549"/>
                      <a:gd name="connsiteX145" fmla="*/ 800200 w 941119"/>
                      <a:gd name="connsiteY145" fmla="*/ 468264 h 921549"/>
                      <a:gd name="connsiteX146" fmla="*/ 785416 w 941119"/>
                      <a:gd name="connsiteY146" fmla="*/ 469777 h 921549"/>
                      <a:gd name="connsiteX147" fmla="*/ 773194 w 941119"/>
                      <a:gd name="connsiteY147" fmla="*/ 471182 h 921549"/>
                      <a:gd name="connsiteX148" fmla="*/ 762004 w 941119"/>
                      <a:gd name="connsiteY148" fmla="*/ 472481 h 921549"/>
                      <a:gd name="connsiteX149" fmla="*/ 751881 w 941119"/>
                      <a:gd name="connsiteY149" fmla="*/ 474117 h 921549"/>
                      <a:gd name="connsiteX150" fmla="*/ 724075 w 941119"/>
                      <a:gd name="connsiteY150" fmla="*/ 478654 h 921549"/>
                      <a:gd name="connsiteX151" fmla="*/ 689063 w 941119"/>
                      <a:gd name="connsiteY151" fmla="*/ 486606 h 921549"/>
                      <a:gd name="connsiteX152" fmla="*/ 637061 w 941119"/>
                      <a:gd name="connsiteY152" fmla="*/ 504272 h 921549"/>
                      <a:gd name="connsiteX153" fmla="*/ 592069 w 941119"/>
                      <a:gd name="connsiteY153" fmla="*/ 528948 h 921549"/>
                      <a:gd name="connsiteX154" fmla="*/ 567073 w 941119"/>
                      <a:gd name="connsiteY154" fmla="*/ 549531 h 921549"/>
                      <a:gd name="connsiteX155" fmla="*/ 560153 w 941119"/>
                      <a:gd name="connsiteY155" fmla="*/ 556434 h 921549"/>
                      <a:gd name="connsiteX156" fmla="*/ 541312 w 941119"/>
                      <a:gd name="connsiteY156" fmla="*/ 578797 h 921549"/>
                      <a:gd name="connsiteX157" fmla="*/ 520355 w 941119"/>
                      <a:gd name="connsiteY157" fmla="*/ 613524 h 921549"/>
                      <a:gd name="connsiteX158" fmla="*/ 507350 w 941119"/>
                      <a:gd name="connsiteY158" fmla="*/ 644266 h 921549"/>
                      <a:gd name="connsiteX159" fmla="*/ 493314 w 941119"/>
                      <a:gd name="connsiteY159" fmla="*/ 692034 h 921549"/>
                      <a:gd name="connsiteX160" fmla="*/ 487514 w 941119"/>
                      <a:gd name="connsiteY160" fmla="*/ 720143 h 921549"/>
                      <a:gd name="connsiteX161" fmla="*/ 483137 w 941119"/>
                      <a:gd name="connsiteY161" fmla="*/ 747985 h 921549"/>
                      <a:gd name="connsiteX162" fmla="*/ 479971 w 941119"/>
                      <a:gd name="connsiteY162" fmla="*/ 771860 h 921549"/>
                      <a:gd name="connsiteX163" fmla="*/ 478281 w 941119"/>
                      <a:gd name="connsiteY163" fmla="*/ 786092 h 921549"/>
                      <a:gd name="connsiteX164" fmla="*/ 476929 w 941119"/>
                      <a:gd name="connsiteY164" fmla="*/ 802442 h 921549"/>
                      <a:gd name="connsiteX165" fmla="*/ 475310 w 941119"/>
                      <a:gd name="connsiteY165" fmla="*/ 822367 h 921549"/>
                      <a:gd name="connsiteX166" fmla="*/ 475185 w 941119"/>
                      <a:gd name="connsiteY166" fmla="*/ 823381 h 921549"/>
                      <a:gd name="connsiteX167" fmla="*/ 474064 w 941119"/>
                      <a:gd name="connsiteY167" fmla="*/ 844392 h 921549"/>
                      <a:gd name="connsiteX168" fmla="*/ 473246 w 941119"/>
                      <a:gd name="connsiteY168" fmla="*/ 859264 h 921549"/>
                      <a:gd name="connsiteX169" fmla="*/ 473015 w 941119"/>
                      <a:gd name="connsiteY169" fmla="*/ 869014 h 921549"/>
                      <a:gd name="connsiteX170" fmla="*/ 472178 w 941119"/>
                      <a:gd name="connsiteY170" fmla="*/ 884883 h 921549"/>
                      <a:gd name="connsiteX171" fmla="*/ 472036 w 941119"/>
                      <a:gd name="connsiteY171" fmla="*/ 888992 h 921549"/>
                      <a:gd name="connsiteX172" fmla="*/ 471912 w 941119"/>
                      <a:gd name="connsiteY172" fmla="*/ 916265 h 921549"/>
                      <a:gd name="connsiteX173" fmla="*/ 471965 w 941119"/>
                      <a:gd name="connsiteY173" fmla="*/ 921371 h 9215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  <a:cxn ang="0">
                        <a:pos x="connsiteX130" y="connsiteY130"/>
                      </a:cxn>
                      <a:cxn ang="0">
                        <a:pos x="connsiteX131" y="connsiteY131"/>
                      </a:cxn>
                      <a:cxn ang="0">
                        <a:pos x="connsiteX132" y="connsiteY132"/>
                      </a:cxn>
                      <a:cxn ang="0">
                        <a:pos x="connsiteX133" y="connsiteY133"/>
                      </a:cxn>
                      <a:cxn ang="0">
                        <a:pos x="connsiteX134" y="connsiteY134"/>
                      </a:cxn>
                      <a:cxn ang="0">
                        <a:pos x="connsiteX135" y="connsiteY135"/>
                      </a:cxn>
                      <a:cxn ang="0">
                        <a:pos x="connsiteX136" y="connsiteY136"/>
                      </a:cxn>
                      <a:cxn ang="0">
                        <a:pos x="connsiteX137" y="connsiteY137"/>
                      </a:cxn>
                      <a:cxn ang="0">
                        <a:pos x="connsiteX138" y="connsiteY138"/>
                      </a:cxn>
                      <a:cxn ang="0">
                        <a:pos x="connsiteX139" y="connsiteY139"/>
                      </a:cxn>
                      <a:cxn ang="0">
                        <a:pos x="connsiteX140" y="connsiteY140"/>
                      </a:cxn>
                      <a:cxn ang="0">
                        <a:pos x="connsiteX141" y="connsiteY141"/>
                      </a:cxn>
                      <a:cxn ang="0">
                        <a:pos x="connsiteX142" y="connsiteY142"/>
                      </a:cxn>
                      <a:cxn ang="0">
                        <a:pos x="connsiteX143" y="connsiteY143"/>
                      </a:cxn>
                      <a:cxn ang="0">
                        <a:pos x="connsiteX144" y="connsiteY144"/>
                      </a:cxn>
                      <a:cxn ang="0">
                        <a:pos x="connsiteX145" y="connsiteY145"/>
                      </a:cxn>
                      <a:cxn ang="0">
                        <a:pos x="connsiteX146" y="connsiteY146"/>
                      </a:cxn>
                      <a:cxn ang="0">
                        <a:pos x="connsiteX147" y="connsiteY147"/>
                      </a:cxn>
                      <a:cxn ang="0">
                        <a:pos x="connsiteX148" y="connsiteY148"/>
                      </a:cxn>
                      <a:cxn ang="0">
                        <a:pos x="connsiteX149" y="connsiteY149"/>
                      </a:cxn>
                      <a:cxn ang="0">
                        <a:pos x="connsiteX150" y="connsiteY150"/>
                      </a:cxn>
                      <a:cxn ang="0">
                        <a:pos x="connsiteX151" y="connsiteY151"/>
                      </a:cxn>
                      <a:cxn ang="0">
                        <a:pos x="connsiteX152" y="connsiteY152"/>
                      </a:cxn>
                      <a:cxn ang="0">
                        <a:pos x="connsiteX153" y="connsiteY153"/>
                      </a:cxn>
                      <a:cxn ang="0">
                        <a:pos x="connsiteX154" y="connsiteY154"/>
                      </a:cxn>
                      <a:cxn ang="0">
                        <a:pos x="connsiteX155" y="connsiteY155"/>
                      </a:cxn>
                      <a:cxn ang="0">
                        <a:pos x="connsiteX156" y="connsiteY156"/>
                      </a:cxn>
                      <a:cxn ang="0">
                        <a:pos x="connsiteX157" y="connsiteY157"/>
                      </a:cxn>
                      <a:cxn ang="0">
                        <a:pos x="connsiteX158" y="connsiteY158"/>
                      </a:cxn>
                      <a:cxn ang="0">
                        <a:pos x="connsiteX159" y="connsiteY159"/>
                      </a:cxn>
                      <a:cxn ang="0">
                        <a:pos x="connsiteX160" y="connsiteY160"/>
                      </a:cxn>
                      <a:cxn ang="0">
                        <a:pos x="connsiteX161" y="connsiteY161"/>
                      </a:cxn>
                      <a:cxn ang="0">
                        <a:pos x="connsiteX162" y="connsiteY162"/>
                      </a:cxn>
                      <a:cxn ang="0">
                        <a:pos x="connsiteX163" y="connsiteY163"/>
                      </a:cxn>
                      <a:cxn ang="0">
                        <a:pos x="connsiteX164" y="connsiteY164"/>
                      </a:cxn>
                      <a:cxn ang="0">
                        <a:pos x="connsiteX165" y="connsiteY165"/>
                      </a:cxn>
                      <a:cxn ang="0">
                        <a:pos x="connsiteX166" y="connsiteY166"/>
                      </a:cxn>
                      <a:cxn ang="0">
                        <a:pos x="connsiteX167" y="connsiteY167"/>
                      </a:cxn>
                      <a:cxn ang="0">
                        <a:pos x="connsiteX168" y="connsiteY168"/>
                      </a:cxn>
                      <a:cxn ang="0">
                        <a:pos x="connsiteX169" y="connsiteY169"/>
                      </a:cxn>
                      <a:cxn ang="0">
                        <a:pos x="connsiteX170" y="connsiteY170"/>
                      </a:cxn>
                      <a:cxn ang="0">
                        <a:pos x="connsiteX171" y="connsiteY171"/>
                      </a:cxn>
                      <a:cxn ang="0">
                        <a:pos x="connsiteX172" y="connsiteY172"/>
                      </a:cxn>
                      <a:cxn ang="0">
                        <a:pos x="connsiteX173" y="connsiteY173"/>
                      </a:cxn>
                    </a:cxnLst>
                    <a:rect l="l" t="t" r="r" b="b"/>
                    <a:pathLst>
                      <a:path w="941119" h="921549">
                        <a:moveTo>
                          <a:pt x="471965" y="921371"/>
                        </a:moveTo>
                        <a:cubicBezTo>
                          <a:pt x="470378" y="916840"/>
                          <a:pt x="469718" y="912036"/>
                          <a:pt x="470026" y="907245"/>
                        </a:cubicBezTo>
                        <a:cubicBezTo>
                          <a:pt x="470026" y="900396"/>
                          <a:pt x="470026" y="893529"/>
                          <a:pt x="470026" y="886680"/>
                        </a:cubicBezTo>
                        <a:cubicBezTo>
                          <a:pt x="470102" y="882398"/>
                          <a:pt x="469859" y="878115"/>
                          <a:pt x="469296" y="873871"/>
                        </a:cubicBezTo>
                        <a:cubicBezTo>
                          <a:pt x="468951" y="870115"/>
                          <a:pt x="468857" y="866342"/>
                          <a:pt x="469012" y="862574"/>
                        </a:cubicBezTo>
                        <a:cubicBezTo>
                          <a:pt x="469012" y="858126"/>
                          <a:pt x="469279" y="853678"/>
                          <a:pt x="468211" y="849266"/>
                        </a:cubicBezTo>
                        <a:cubicBezTo>
                          <a:pt x="468003" y="847907"/>
                          <a:pt x="467937" y="846530"/>
                          <a:pt x="468016" y="845157"/>
                        </a:cubicBezTo>
                        <a:cubicBezTo>
                          <a:pt x="467891" y="840211"/>
                          <a:pt x="468229" y="835229"/>
                          <a:pt x="467144" y="830301"/>
                        </a:cubicBezTo>
                        <a:cubicBezTo>
                          <a:pt x="466896" y="828432"/>
                          <a:pt x="466838" y="826542"/>
                          <a:pt x="466966" y="824662"/>
                        </a:cubicBezTo>
                        <a:cubicBezTo>
                          <a:pt x="467130" y="821746"/>
                          <a:pt x="466872" y="818823"/>
                          <a:pt x="466201" y="815980"/>
                        </a:cubicBezTo>
                        <a:cubicBezTo>
                          <a:pt x="466059" y="815489"/>
                          <a:pt x="466005" y="814977"/>
                          <a:pt x="466041" y="814468"/>
                        </a:cubicBezTo>
                        <a:cubicBezTo>
                          <a:pt x="466414" y="808277"/>
                          <a:pt x="465027" y="802192"/>
                          <a:pt x="464813" y="796037"/>
                        </a:cubicBezTo>
                        <a:cubicBezTo>
                          <a:pt x="464635" y="791091"/>
                          <a:pt x="463746" y="786199"/>
                          <a:pt x="463176" y="781271"/>
                        </a:cubicBezTo>
                        <a:cubicBezTo>
                          <a:pt x="463038" y="780428"/>
                          <a:pt x="462943" y="779579"/>
                          <a:pt x="462892" y="778727"/>
                        </a:cubicBezTo>
                        <a:cubicBezTo>
                          <a:pt x="462629" y="773263"/>
                          <a:pt x="462034" y="767821"/>
                          <a:pt x="461113" y="762431"/>
                        </a:cubicBezTo>
                        <a:cubicBezTo>
                          <a:pt x="460686" y="759388"/>
                          <a:pt x="460401" y="756329"/>
                          <a:pt x="459992" y="753286"/>
                        </a:cubicBezTo>
                        <a:cubicBezTo>
                          <a:pt x="458498" y="742452"/>
                          <a:pt x="456754" y="731671"/>
                          <a:pt x="454904" y="720890"/>
                        </a:cubicBezTo>
                        <a:cubicBezTo>
                          <a:pt x="452420" y="705871"/>
                          <a:pt x="449159" y="690989"/>
                          <a:pt x="445137" y="676307"/>
                        </a:cubicBezTo>
                        <a:cubicBezTo>
                          <a:pt x="440458" y="659107"/>
                          <a:pt x="434573" y="642259"/>
                          <a:pt x="427524" y="625888"/>
                        </a:cubicBezTo>
                        <a:cubicBezTo>
                          <a:pt x="420559" y="609848"/>
                          <a:pt x="411982" y="594559"/>
                          <a:pt x="401924" y="580256"/>
                        </a:cubicBezTo>
                        <a:cubicBezTo>
                          <a:pt x="396960" y="573068"/>
                          <a:pt x="391427" y="566292"/>
                          <a:pt x="385378" y="559992"/>
                        </a:cubicBezTo>
                        <a:cubicBezTo>
                          <a:pt x="384293" y="558889"/>
                          <a:pt x="383333" y="557680"/>
                          <a:pt x="382372" y="556434"/>
                        </a:cubicBezTo>
                        <a:cubicBezTo>
                          <a:pt x="380666" y="554280"/>
                          <a:pt x="378714" y="552333"/>
                          <a:pt x="376554" y="550635"/>
                        </a:cubicBezTo>
                        <a:cubicBezTo>
                          <a:pt x="375722" y="550037"/>
                          <a:pt x="374925" y="549389"/>
                          <a:pt x="374170" y="548695"/>
                        </a:cubicBezTo>
                        <a:cubicBezTo>
                          <a:pt x="369525" y="544134"/>
                          <a:pt x="364594" y="539873"/>
                          <a:pt x="359404" y="535940"/>
                        </a:cubicBezTo>
                        <a:cubicBezTo>
                          <a:pt x="352144" y="530209"/>
                          <a:pt x="344501" y="524984"/>
                          <a:pt x="336526" y="520302"/>
                        </a:cubicBezTo>
                        <a:cubicBezTo>
                          <a:pt x="319182" y="510227"/>
                          <a:pt x="300888" y="501885"/>
                          <a:pt x="281909" y="495395"/>
                        </a:cubicBezTo>
                        <a:cubicBezTo>
                          <a:pt x="267490" y="490476"/>
                          <a:pt x="252821" y="486320"/>
                          <a:pt x="237966" y="482942"/>
                        </a:cubicBezTo>
                        <a:cubicBezTo>
                          <a:pt x="226473" y="480291"/>
                          <a:pt x="214927" y="477853"/>
                          <a:pt x="203239" y="476199"/>
                        </a:cubicBezTo>
                        <a:cubicBezTo>
                          <a:pt x="192760" y="474722"/>
                          <a:pt x="182335" y="472641"/>
                          <a:pt x="171839" y="471449"/>
                        </a:cubicBezTo>
                        <a:cubicBezTo>
                          <a:pt x="167444" y="470933"/>
                          <a:pt x="162943" y="470239"/>
                          <a:pt x="158585" y="470043"/>
                        </a:cubicBezTo>
                        <a:cubicBezTo>
                          <a:pt x="154226" y="469848"/>
                          <a:pt x="149690" y="469047"/>
                          <a:pt x="145349" y="468496"/>
                        </a:cubicBezTo>
                        <a:cubicBezTo>
                          <a:pt x="144341" y="468325"/>
                          <a:pt x="143326" y="468206"/>
                          <a:pt x="142306" y="468140"/>
                        </a:cubicBezTo>
                        <a:cubicBezTo>
                          <a:pt x="139033" y="468140"/>
                          <a:pt x="135795" y="467410"/>
                          <a:pt x="132611" y="467339"/>
                        </a:cubicBezTo>
                        <a:cubicBezTo>
                          <a:pt x="126420" y="467197"/>
                          <a:pt x="120353" y="465863"/>
                          <a:pt x="114180" y="466023"/>
                        </a:cubicBezTo>
                        <a:cubicBezTo>
                          <a:pt x="111788" y="466194"/>
                          <a:pt x="109383" y="465971"/>
                          <a:pt x="107063" y="465364"/>
                        </a:cubicBezTo>
                        <a:cubicBezTo>
                          <a:pt x="106570" y="465201"/>
                          <a:pt x="106053" y="465123"/>
                          <a:pt x="105533" y="465133"/>
                        </a:cubicBezTo>
                        <a:cubicBezTo>
                          <a:pt x="97972" y="465489"/>
                          <a:pt x="90518" y="464101"/>
                          <a:pt x="82975" y="463977"/>
                        </a:cubicBezTo>
                        <a:cubicBezTo>
                          <a:pt x="77838" y="464155"/>
                          <a:pt x="72695" y="463886"/>
                          <a:pt x="67604" y="463176"/>
                        </a:cubicBezTo>
                        <a:cubicBezTo>
                          <a:pt x="64708" y="462883"/>
                          <a:pt x="61794" y="462812"/>
                          <a:pt x="58887" y="462963"/>
                        </a:cubicBezTo>
                        <a:cubicBezTo>
                          <a:pt x="52037" y="462767"/>
                          <a:pt x="45170" y="463425"/>
                          <a:pt x="38374" y="462073"/>
                        </a:cubicBezTo>
                        <a:cubicBezTo>
                          <a:pt x="37010" y="461918"/>
                          <a:pt x="35634" y="461888"/>
                          <a:pt x="34265" y="461984"/>
                        </a:cubicBezTo>
                        <a:lnTo>
                          <a:pt x="4892" y="461931"/>
                        </a:lnTo>
                        <a:cubicBezTo>
                          <a:pt x="3677" y="462016"/>
                          <a:pt x="2458" y="461815"/>
                          <a:pt x="1334" y="461344"/>
                        </a:cubicBezTo>
                        <a:cubicBezTo>
                          <a:pt x="2348" y="461255"/>
                          <a:pt x="3380" y="461095"/>
                          <a:pt x="4394" y="461077"/>
                        </a:cubicBezTo>
                        <a:lnTo>
                          <a:pt x="22416" y="460952"/>
                        </a:lnTo>
                        <a:cubicBezTo>
                          <a:pt x="25991" y="461127"/>
                          <a:pt x="29574" y="460876"/>
                          <a:pt x="33090" y="460205"/>
                        </a:cubicBezTo>
                        <a:cubicBezTo>
                          <a:pt x="34449" y="459994"/>
                          <a:pt x="35828" y="459935"/>
                          <a:pt x="37200" y="460027"/>
                        </a:cubicBezTo>
                        <a:cubicBezTo>
                          <a:pt x="43035" y="460027"/>
                          <a:pt x="48853" y="460027"/>
                          <a:pt x="54688" y="460027"/>
                        </a:cubicBezTo>
                        <a:cubicBezTo>
                          <a:pt x="58111" y="460079"/>
                          <a:pt x="61533" y="459848"/>
                          <a:pt x="64918" y="459334"/>
                        </a:cubicBezTo>
                        <a:cubicBezTo>
                          <a:pt x="67984" y="459010"/>
                          <a:pt x="71070" y="458908"/>
                          <a:pt x="74151" y="459031"/>
                        </a:cubicBezTo>
                        <a:cubicBezTo>
                          <a:pt x="78781" y="459232"/>
                          <a:pt x="83420" y="458953"/>
                          <a:pt x="87992" y="458195"/>
                        </a:cubicBezTo>
                        <a:cubicBezTo>
                          <a:pt x="89689" y="457960"/>
                          <a:pt x="91405" y="457894"/>
                          <a:pt x="93116" y="457999"/>
                        </a:cubicBezTo>
                        <a:cubicBezTo>
                          <a:pt x="97226" y="458202"/>
                          <a:pt x="101346" y="457921"/>
                          <a:pt x="105391" y="457163"/>
                        </a:cubicBezTo>
                        <a:cubicBezTo>
                          <a:pt x="106750" y="456951"/>
                          <a:pt x="108129" y="456891"/>
                          <a:pt x="109501" y="456985"/>
                        </a:cubicBezTo>
                        <a:cubicBezTo>
                          <a:pt x="113269" y="457163"/>
                          <a:pt x="117046" y="456877"/>
                          <a:pt x="120744" y="456131"/>
                        </a:cubicBezTo>
                        <a:cubicBezTo>
                          <a:pt x="121919" y="455930"/>
                          <a:pt x="123113" y="455870"/>
                          <a:pt x="124302" y="455953"/>
                        </a:cubicBezTo>
                        <a:cubicBezTo>
                          <a:pt x="127048" y="456103"/>
                          <a:pt x="129801" y="455839"/>
                          <a:pt x="132468" y="455171"/>
                        </a:cubicBezTo>
                        <a:cubicBezTo>
                          <a:pt x="132964" y="455021"/>
                          <a:pt x="133482" y="454962"/>
                          <a:pt x="133998" y="454993"/>
                        </a:cubicBezTo>
                        <a:cubicBezTo>
                          <a:pt x="139335" y="455384"/>
                          <a:pt x="144530" y="453907"/>
                          <a:pt x="149850" y="453747"/>
                        </a:cubicBezTo>
                        <a:cubicBezTo>
                          <a:pt x="154262" y="453623"/>
                          <a:pt x="158745" y="452680"/>
                          <a:pt x="163050" y="452128"/>
                        </a:cubicBezTo>
                        <a:cubicBezTo>
                          <a:pt x="166964" y="451648"/>
                          <a:pt x="170878" y="451310"/>
                          <a:pt x="174774" y="450794"/>
                        </a:cubicBezTo>
                        <a:cubicBezTo>
                          <a:pt x="181036" y="449940"/>
                          <a:pt x="187228" y="448926"/>
                          <a:pt x="193543" y="448125"/>
                        </a:cubicBezTo>
                        <a:cubicBezTo>
                          <a:pt x="200499" y="447254"/>
                          <a:pt x="207384" y="445973"/>
                          <a:pt x="214251" y="444656"/>
                        </a:cubicBezTo>
                        <a:cubicBezTo>
                          <a:pt x="218290" y="443874"/>
                          <a:pt x="222364" y="443322"/>
                          <a:pt x="226367" y="442450"/>
                        </a:cubicBezTo>
                        <a:cubicBezTo>
                          <a:pt x="244963" y="438563"/>
                          <a:pt x="263323" y="433621"/>
                          <a:pt x="281357" y="427649"/>
                        </a:cubicBezTo>
                        <a:cubicBezTo>
                          <a:pt x="296960" y="422374"/>
                          <a:pt x="312103" y="415829"/>
                          <a:pt x="326634" y="408079"/>
                        </a:cubicBezTo>
                        <a:cubicBezTo>
                          <a:pt x="339643" y="401148"/>
                          <a:pt x="351963" y="392993"/>
                          <a:pt x="363425" y="383724"/>
                        </a:cubicBezTo>
                        <a:cubicBezTo>
                          <a:pt x="372173" y="376544"/>
                          <a:pt x="380335" y="368680"/>
                          <a:pt x="387834" y="360205"/>
                        </a:cubicBezTo>
                        <a:cubicBezTo>
                          <a:pt x="396875" y="350126"/>
                          <a:pt x="404875" y="339159"/>
                          <a:pt x="411708" y="327470"/>
                        </a:cubicBezTo>
                        <a:cubicBezTo>
                          <a:pt x="415925" y="320212"/>
                          <a:pt x="420195" y="312971"/>
                          <a:pt x="423681" y="305321"/>
                        </a:cubicBezTo>
                        <a:cubicBezTo>
                          <a:pt x="430088" y="291460"/>
                          <a:pt x="435585" y="277198"/>
                          <a:pt x="440138" y="262624"/>
                        </a:cubicBezTo>
                        <a:cubicBezTo>
                          <a:pt x="444158" y="249530"/>
                          <a:pt x="447699" y="236329"/>
                          <a:pt x="450527" y="222915"/>
                        </a:cubicBezTo>
                        <a:cubicBezTo>
                          <a:pt x="452129" y="215390"/>
                          <a:pt x="453801" y="207882"/>
                          <a:pt x="455082" y="200286"/>
                        </a:cubicBezTo>
                        <a:cubicBezTo>
                          <a:pt x="456363" y="192689"/>
                          <a:pt x="457448" y="185110"/>
                          <a:pt x="458640" y="177514"/>
                        </a:cubicBezTo>
                        <a:cubicBezTo>
                          <a:pt x="459191" y="173956"/>
                          <a:pt x="459743" y="170398"/>
                          <a:pt x="460419" y="166840"/>
                        </a:cubicBezTo>
                        <a:cubicBezTo>
                          <a:pt x="460917" y="163975"/>
                          <a:pt x="460881" y="161058"/>
                          <a:pt x="461415" y="158176"/>
                        </a:cubicBezTo>
                        <a:cubicBezTo>
                          <a:pt x="462234" y="153817"/>
                          <a:pt x="462340" y="149280"/>
                          <a:pt x="462803" y="144922"/>
                        </a:cubicBezTo>
                        <a:cubicBezTo>
                          <a:pt x="463319" y="139994"/>
                          <a:pt x="463870" y="135083"/>
                          <a:pt x="464422" y="130155"/>
                        </a:cubicBezTo>
                        <a:cubicBezTo>
                          <a:pt x="464562" y="129662"/>
                          <a:pt x="464651" y="129155"/>
                          <a:pt x="464689" y="128643"/>
                        </a:cubicBezTo>
                        <a:cubicBezTo>
                          <a:pt x="464368" y="122630"/>
                          <a:pt x="466005" y="116741"/>
                          <a:pt x="465881" y="110728"/>
                        </a:cubicBezTo>
                        <a:cubicBezTo>
                          <a:pt x="465758" y="108500"/>
                          <a:pt x="465987" y="106267"/>
                          <a:pt x="466557" y="104110"/>
                        </a:cubicBezTo>
                        <a:cubicBezTo>
                          <a:pt x="466720" y="103617"/>
                          <a:pt x="466799" y="103100"/>
                          <a:pt x="466788" y="102580"/>
                        </a:cubicBezTo>
                        <a:cubicBezTo>
                          <a:pt x="466397" y="95197"/>
                          <a:pt x="467998" y="87921"/>
                          <a:pt x="467944" y="80538"/>
                        </a:cubicBezTo>
                        <a:cubicBezTo>
                          <a:pt x="467823" y="76775"/>
                          <a:pt x="468069" y="73010"/>
                          <a:pt x="468674" y="69294"/>
                        </a:cubicBezTo>
                        <a:cubicBezTo>
                          <a:pt x="468983" y="66566"/>
                          <a:pt x="469078" y="63818"/>
                          <a:pt x="468958" y="61075"/>
                        </a:cubicBezTo>
                        <a:cubicBezTo>
                          <a:pt x="469101" y="55738"/>
                          <a:pt x="468585" y="50401"/>
                          <a:pt x="469795" y="45188"/>
                        </a:cubicBezTo>
                        <a:cubicBezTo>
                          <a:pt x="469988" y="43833"/>
                          <a:pt x="470029" y="42460"/>
                          <a:pt x="469919" y="41096"/>
                        </a:cubicBezTo>
                        <a:cubicBezTo>
                          <a:pt x="469919" y="30795"/>
                          <a:pt x="470079" y="20512"/>
                          <a:pt x="470026" y="10230"/>
                        </a:cubicBezTo>
                        <a:cubicBezTo>
                          <a:pt x="470088" y="7168"/>
                          <a:pt x="470741" y="4148"/>
                          <a:pt x="471947" y="1334"/>
                        </a:cubicBezTo>
                        <a:lnTo>
                          <a:pt x="471947" y="5462"/>
                        </a:lnTo>
                        <a:cubicBezTo>
                          <a:pt x="471947" y="13183"/>
                          <a:pt x="471947" y="20886"/>
                          <a:pt x="472054" y="28589"/>
                        </a:cubicBezTo>
                        <a:cubicBezTo>
                          <a:pt x="471995" y="32700"/>
                          <a:pt x="472239" y="36808"/>
                          <a:pt x="472783" y="40883"/>
                        </a:cubicBezTo>
                        <a:cubicBezTo>
                          <a:pt x="473128" y="44465"/>
                          <a:pt x="473223" y="48068"/>
                          <a:pt x="473068" y="51664"/>
                        </a:cubicBezTo>
                        <a:cubicBezTo>
                          <a:pt x="473193" y="57143"/>
                          <a:pt x="472819" y="62605"/>
                          <a:pt x="473904" y="68067"/>
                        </a:cubicBezTo>
                        <a:cubicBezTo>
                          <a:pt x="474171" y="70429"/>
                          <a:pt x="474237" y="72809"/>
                          <a:pt x="474100" y="75183"/>
                        </a:cubicBezTo>
                        <a:cubicBezTo>
                          <a:pt x="473904" y="79121"/>
                          <a:pt x="474173" y="83068"/>
                          <a:pt x="474900" y="86942"/>
                        </a:cubicBezTo>
                        <a:cubicBezTo>
                          <a:pt x="475098" y="88117"/>
                          <a:pt x="475164" y="89311"/>
                          <a:pt x="475096" y="90500"/>
                        </a:cubicBezTo>
                        <a:cubicBezTo>
                          <a:pt x="474922" y="94955"/>
                          <a:pt x="475219" y="99416"/>
                          <a:pt x="475986" y="103808"/>
                        </a:cubicBezTo>
                        <a:cubicBezTo>
                          <a:pt x="476210" y="105333"/>
                          <a:pt x="476263" y="106878"/>
                          <a:pt x="476146" y="108415"/>
                        </a:cubicBezTo>
                        <a:cubicBezTo>
                          <a:pt x="476012" y="110988"/>
                          <a:pt x="476263" y="113567"/>
                          <a:pt x="476893" y="116065"/>
                        </a:cubicBezTo>
                        <a:cubicBezTo>
                          <a:pt x="477041" y="116561"/>
                          <a:pt x="477101" y="117079"/>
                          <a:pt x="477071" y="117595"/>
                        </a:cubicBezTo>
                        <a:cubicBezTo>
                          <a:pt x="476715" y="123271"/>
                          <a:pt x="478085" y="128821"/>
                          <a:pt x="478316" y="134479"/>
                        </a:cubicBezTo>
                        <a:cubicBezTo>
                          <a:pt x="478530" y="139407"/>
                          <a:pt x="479455" y="144299"/>
                          <a:pt x="480095" y="149227"/>
                        </a:cubicBezTo>
                        <a:cubicBezTo>
                          <a:pt x="480487" y="152607"/>
                          <a:pt x="480771" y="156023"/>
                          <a:pt x="481163" y="159421"/>
                        </a:cubicBezTo>
                        <a:cubicBezTo>
                          <a:pt x="483600" y="180129"/>
                          <a:pt x="487123" y="200659"/>
                          <a:pt x="491339" y="221083"/>
                        </a:cubicBezTo>
                        <a:cubicBezTo>
                          <a:pt x="495486" y="241209"/>
                          <a:pt x="501124" y="260999"/>
                          <a:pt x="508204" y="280290"/>
                        </a:cubicBezTo>
                        <a:cubicBezTo>
                          <a:pt x="515675" y="301299"/>
                          <a:pt x="525842" y="321247"/>
                          <a:pt x="538448" y="339639"/>
                        </a:cubicBezTo>
                        <a:cubicBezTo>
                          <a:pt x="542878" y="345955"/>
                          <a:pt x="547521" y="352092"/>
                          <a:pt x="552556" y="357928"/>
                        </a:cubicBezTo>
                        <a:cubicBezTo>
                          <a:pt x="557146" y="363265"/>
                          <a:pt x="562092" y="368246"/>
                          <a:pt x="567073" y="373210"/>
                        </a:cubicBezTo>
                        <a:cubicBezTo>
                          <a:pt x="573448" y="379424"/>
                          <a:pt x="580293" y="385133"/>
                          <a:pt x="587550" y="390289"/>
                        </a:cubicBezTo>
                        <a:cubicBezTo>
                          <a:pt x="594471" y="395341"/>
                          <a:pt x="601694" y="399949"/>
                          <a:pt x="609077" y="404325"/>
                        </a:cubicBezTo>
                        <a:cubicBezTo>
                          <a:pt x="620349" y="410876"/>
                          <a:pt x="632106" y="416549"/>
                          <a:pt x="644249" y="421297"/>
                        </a:cubicBezTo>
                        <a:cubicBezTo>
                          <a:pt x="660441" y="427810"/>
                          <a:pt x="677090" y="433128"/>
                          <a:pt x="694062" y="437202"/>
                        </a:cubicBezTo>
                        <a:cubicBezTo>
                          <a:pt x="704363" y="439657"/>
                          <a:pt x="714681" y="442148"/>
                          <a:pt x="725106" y="444087"/>
                        </a:cubicBezTo>
                        <a:cubicBezTo>
                          <a:pt x="732312" y="445439"/>
                          <a:pt x="739517" y="446898"/>
                          <a:pt x="746846" y="447645"/>
                        </a:cubicBezTo>
                        <a:cubicBezTo>
                          <a:pt x="755155" y="448570"/>
                          <a:pt x="763392" y="450171"/>
                          <a:pt x="771664" y="451328"/>
                        </a:cubicBezTo>
                        <a:cubicBezTo>
                          <a:pt x="776076" y="451933"/>
                          <a:pt x="780560" y="452164"/>
                          <a:pt x="784936" y="452644"/>
                        </a:cubicBezTo>
                        <a:cubicBezTo>
                          <a:pt x="790024" y="453178"/>
                          <a:pt x="795112" y="453836"/>
                          <a:pt x="800200" y="454423"/>
                        </a:cubicBezTo>
                        <a:cubicBezTo>
                          <a:pt x="801552" y="454566"/>
                          <a:pt x="802922" y="454655"/>
                          <a:pt x="804292" y="454672"/>
                        </a:cubicBezTo>
                        <a:cubicBezTo>
                          <a:pt x="806689" y="454575"/>
                          <a:pt x="809085" y="454827"/>
                          <a:pt x="811408" y="455420"/>
                        </a:cubicBezTo>
                        <a:cubicBezTo>
                          <a:pt x="811734" y="455535"/>
                          <a:pt x="812077" y="455589"/>
                          <a:pt x="812422" y="455580"/>
                        </a:cubicBezTo>
                        <a:cubicBezTo>
                          <a:pt x="818453" y="455242"/>
                          <a:pt x="824342" y="456683"/>
                          <a:pt x="830337" y="456754"/>
                        </a:cubicBezTo>
                        <a:cubicBezTo>
                          <a:pt x="833424" y="456581"/>
                          <a:pt x="836520" y="456838"/>
                          <a:pt x="839535" y="457519"/>
                        </a:cubicBezTo>
                        <a:cubicBezTo>
                          <a:pt x="840031" y="457667"/>
                          <a:pt x="840549" y="457727"/>
                          <a:pt x="841065" y="457697"/>
                        </a:cubicBezTo>
                        <a:cubicBezTo>
                          <a:pt x="851010" y="457305"/>
                          <a:pt x="860866" y="459280"/>
                          <a:pt x="870829" y="458871"/>
                        </a:cubicBezTo>
                        <a:cubicBezTo>
                          <a:pt x="873739" y="458656"/>
                          <a:pt x="876666" y="458876"/>
                          <a:pt x="879510" y="459529"/>
                        </a:cubicBezTo>
                        <a:cubicBezTo>
                          <a:pt x="880859" y="459773"/>
                          <a:pt x="882232" y="459857"/>
                          <a:pt x="883602" y="459778"/>
                        </a:cubicBezTo>
                        <a:cubicBezTo>
                          <a:pt x="889082" y="459778"/>
                          <a:pt x="894579" y="459778"/>
                          <a:pt x="900059" y="459885"/>
                        </a:cubicBezTo>
                        <a:cubicBezTo>
                          <a:pt x="904513" y="459778"/>
                          <a:pt x="908970" y="460029"/>
                          <a:pt x="913384" y="460632"/>
                        </a:cubicBezTo>
                        <a:cubicBezTo>
                          <a:pt x="916621" y="460979"/>
                          <a:pt x="919883" y="461052"/>
                          <a:pt x="923133" y="460846"/>
                        </a:cubicBezTo>
                        <a:cubicBezTo>
                          <a:pt x="928970" y="460760"/>
                          <a:pt x="934807" y="460986"/>
                          <a:pt x="940621" y="461522"/>
                        </a:cubicBezTo>
                        <a:cubicBezTo>
                          <a:pt x="939589" y="461629"/>
                          <a:pt x="938575" y="461789"/>
                          <a:pt x="937561" y="461806"/>
                        </a:cubicBezTo>
                        <a:lnTo>
                          <a:pt x="906694" y="461949"/>
                        </a:lnTo>
                        <a:cubicBezTo>
                          <a:pt x="904636" y="461913"/>
                          <a:pt x="902578" y="462093"/>
                          <a:pt x="900557" y="462482"/>
                        </a:cubicBezTo>
                        <a:cubicBezTo>
                          <a:pt x="899043" y="462762"/>
                          <a:pt x="897506" y="462881"/>
                          <a:pt x="895967" y="462838"/>
                        </a:cubicBezTo>
                        <a:cubicBezTo>
                          <a:pt x="890985" y="462838"/>
                          <a:pt x="886022" y="462838"/>
                          <a:pt x="881040" y="462945"/>
                        </a:cubicBezTo>
                        <a:cubicBezTo>
                          <a:pt x="877618" y="462927"/>
                          <a:pt x="874200" y="463160"/>
                          <a:pt x="870811" y="463639"/>
                        </a:cubicBezTo>
                        <a:cubicBezTo>
                          <a:pt x="867400" y="463968"/>
                          <a:pt x="863970" y="464076"/>
                          <a:pt x="860546" y="463959"/>
                        </a:cubicBezTo>
                        <a:cubicBezTo>
                          <a:pt x="857119" y="463838"/>
                          <a:pt x="853691" y="464082"/>
                          <a:pt x="850316" y="464688"/>
                        </a:cubicBezTo>
                        <a:cubicBezTo>
                          <a:pt x="848450" y="464966"/>
                          <a:pt x="846561" y="465055"/>
                          <a:pt x="844677" y="464955"/>
                        </a:cubicBezTo>
                        <a:cubicBezTo>
                          <a:pt x="840565" y="464795"/>
                          <a:pt x="836450" y="465082"/>
                          <a:pt x="832401" y="465809"/>
                        </a:cubicBezTo>
                        <a:cubicBezTo>
                          <a:pt x="830876" y="466035"/>
                          <a:pt x="829332" y="466101"/>
                          <a:pt x="827793" y="466005"/>
                        </a:cubicBezTo>
                        <a:cubicBezTo>
                          <a:pt x="824707" y="465829"/>
                          <a:pt x="821609" y="466092"/>
                          <a:pt x="818596" y="466788"/>
                        </a:cubicBezTo>
                        <a:cubicBezTo>
                          <a:pt x="818101" y="466944"/>
                          <a:pt x="817582" y="467005"/>
                          <a:pt x="817066" y="466966"/>
                        </a:cubicBezTo>
                        <a:cubicBezTo>
                          <a:pt x="811391" y="466539"/>
                          <a:pt x="805787" y="467695"/>
                          <a:pt x="800200" y="468264"/>
                        </a:cubicBezTo>
                        <a:cubicBezTo>
                          <a:pt x="795290" y="468762"/>
                          <a:pt x="790327" y="469065"/>
                          <a:pt x="785416" y="469777"/>
                        </a:cubicBezTo>
                        <a:cubicBezTo>
                          <a:pt x="781378" y="470364"/>
                          <a:pt x="777286" y="470862"/>
                          <a:pt x="773194" y="471182"/>
                        </a:cubicBezTo>
                        <a:cubicBezTo>
                          <a:pt x="769458" y="471484"/>
                          <a:pt x="765722" y="471965"/>
                          <a:pt x="762004" y="472481"/>
                        </a:cubicBezTo>
                        <a:cubicBezTo>
                          <a:pt x="758624" y="472943"/>
                          <a:pt x="755279" y="473762"/>
                          <a:pt x="751881" y="474117"/>
                        </a:cubicBezTo>
                        <a:cubicBezTo>
                          <a:pt x="742541" y="475149"/>
                          <a:pt x="733308" y="476928"/>
                          <a:pt x="724075" y="478654"/>
                        </a:cubicBezTo>
                        <a:cubicBezTo>
                          <a:pt x="712315" y="480860"/>
                          <a:pt x="700609" y="483493"/>
                          <a:pt x="689063" y="486606"/>
                        </a:cubicBezTo>
                        <a:cubicBezTo>
                          <a:pt x="671320" y="491214"/>
                          <a:pt x="653939" y="497119"/>
                          <a:pt x="637061" y="504272"/>
                        </a:cubicBezTo>
                        <a:cubicBezTo>
                          <a:pt x="621276" y="510972"/>
                          <a:pt x="606203" y="519240"/>
                          <a:pt x="592069" y="528948"/>
                        </a:cubicBezTo>
                        <a:cubicBezTo>
                          <a:pt x="583147" y="535061"/>
                          <a:pt x="574784" y="541947"/>
                          <a:pt x="567073" y="549531"/>
                        </a:cubicBezTo>
                        <a:cubicBezTo>
                          <a:pt x="564778" y="551844"/>
                          <a:pt x="562483" y="554157"/>
                          <a:pt x="560153" y="556434"/>
                        </a:cubicBezTo>
                        <a:cubicBezTo>
                          <a:pt x="553214" y="563307"/>
                          <a:pt x="546908" y="570791"/>
                          <a:pt x="541312" y="578797"/>
                        </a:cubicBezTo>
                        <a:cubicBezTo>
                          <a:pt x="533346" y="589752"/>
                          <a:pt x="526335" y="601369"/>
                          <a:pt x="520355" y="613524"/>
                        </a:cubicBezTo>
                        <a:cubicBezTo>
                          <a:pt x="515516" y="623558"/>
                          <a:pt x="511181" y="633805"/>
                          <a:pt x="507350" y="644266"/>
                        </a:cubicBezTo>
                        <a:cubicBezTo>
                          <a:pt x="501720" y="659893"/>
                          <a:pt x="497032" y="675844"/>
                          <a:pt x="493314" y="692034"/>
                        </a:cubicBezTo>
                        <a:cubicBezTo>
                          <a:pt x="491143" y="701356"/>
                          <a:pt x="489275" y="710749"/>
                          <a:pt x="487514" y="720143"/>
                        </a:cubicBezTo>
                        <a:cubicBezTo>
                          <a:pt x="485753" y="729536"/>
                          <a:pt x="484383" y="738663"/>
                          <a:pt x="483137" y="747985"/>
                        </a:cubicBezTo>
                        <a:cubicBezTo>
                          <a:pt x="482088" y="755937"/>
                          <a:pt x="481163" y="763996"/>
                          <a:pt x="479971" y="771860"/>
                        </a:cubicBezTo>
                        <a:cubicBezTo>
                          <a:pt x="479259" y="776592"/>
                          <a:pt x="479811" y="781467"/>
                          <a:pt x="478281" y="786092"/>
                        </a:cubicBezTo>
                        <a:cubicBezTo>
                          <a:pt x="478241" y="791568"/>
                          <a:pt x="477788" y="797033"/>
                          <a:pt x="476929" y="802442"/>
                        </a:cubicBezTo>
                        <a:cubicBezTo>
                          <a:pt x="476253" y="809077"/>
                          <a:pt x="476733" y="815802"/>
                          <a:pt x="475310" y="822367"/>
                        </a:cubicBezTo>
                        <a:cubicBezTo>
                          <a:pt x="475233" y="822700"/>
                          <a:pt x="475192" y="823039"/>
                          <a:pt x="475185" y="823381"/>
                        </a:cubicBezTo>
                        <a:cubicBezTo>
                          <a:pt x="475452" y="830497"/>
                          <a:pt x="474349" y="837400"/>
                          <a:pt x="474064" y="844392"/>
                        </a:cubicBezTo>
                        <a:cubicBezTo>
                          <a:pt x="474128" y="849362"/>
                          <a:pt x="473856" y="854331"/>
                          <a:pt x="473246" y="859264"/>
                        </a:cubicBezTo>
                        <a:cubicBezTo>
                          <a:pt x="472927" y="862504"/>
                          <a:pt x="472851" y="865763"/>
                          <a:pt x="473015" y="869014"/>
                        </a:cubicBezTo>
                        <a:cubicBezTo>
                          <a:pt x="472872" y="874351"/>
                          <a:pt x="473370" y="879688"/>
                          <a:pt x="472178" y="884883"/>
                        </a:cubicBezTo>
                        <a:cubicBezTo>
                          <a:pt x="471988" y="886244"/>
                          <a:pt x="471940" y="887621"/>
                          <a:pt x="472036" y="888992"/>
                        </a:cubicBezTo>
                        <a:cubicBezTo>
                          <a:pt x="472036" y="898089"/>
                          <a:pt x="471995" y="907180"/>
                          <a:pt x="471912" y="916265"/>
                        </a:cubicBezTo>
                        <a:cubicBezTo>
                          <a:pt x="471947" y="917955"/>
                          <a:pt x="471965" y="919663"/>
                          <a:pt x="471965" y="92137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>
                    <a:noAutofit/>
                  </a:bodyPr>
                  <a:lstStyle/>
                  <a:p>
                    <a:endParaRPr lang="zh-CN" altLang="en-US"/>
                  </a:p>
                </p:txBody>
              </p:sp>
              <p:sp>
                <p:nvSpPr>
                  <p:cNvPr id="75" name="图形 136"/>
                  <p:cNvSpPr/>
                  <p:nvPr/>
                </p:nvSpPr>
                <p:spPr>
                  <a:xfrm rot="1396695">
                    <a:off x="3786060" y="3912327"/>
                    <a:ext cx="335092" cy="328124"/>
                  </a:xfrm>
                  <a:custGeom>
                    <a:avLst/>
                    <a:gdLst>
                      <a:gd name="connsiteX0" fmla="*/ 471965 w 941119"/>
                      <a:gd name="connsiteY0" fmla="*/ 921371 h 921549"/>
                      <a:gd name="connsiteX1" fmla="*/ 470026 w 941119"/>
                      <a:gd name="connsiteY1" fmla="*/ 907245 h 921549"/>
                      <a:gd name="connsiteX2" fmla="*/ 470026 w 941119"/>
                      <a:gd name="connsiteY2" fmla="*/ 886680 h 921549"/>
                      <a:gd name="connsiteX3" fmla="*/ 469296 w 941119"/>
                      <a:gd name="connsiteY3" fmla="*/ 873871 h 921549"/>
                      <a:gd name="connsiteX4" fmla="*/ 469012 w 941119"/>
                      <a:gd name="connsiteY4" fmla="*/ 862574 h 921549"/>
                      <a:gd name="connsiteX5" fmla="*/ 468211 w 941119"/>
                      <a:gd name="connsiteY5" fmla="*/ 849266 h 921549"/>
                      <a:gd name="connsiteX6" fmla="*/ 468016 w 941119"/>
                      <a:gd name="connsiteY6" fmla="*/ 845157 h 921549"/>
                      <a:gd name="connsiteX7" fmla="*/ 467144 w 941119"/>
                      <a:gd name="connsiteY7" fmla="*/ 830301 h 921549"/>
                      <a:gd name="connsiteX8" fmla="*/ 466966 w 941119"/>
                      <a:gd name="connsiteY8" fmla="*/ 824662 h 921549"/>
                      <a:gd name="connsiteX9" fmla="*/ 466201 w 941119"/>
                      <a:gd name="connsiteY9" fmla="*/ 815980 h 921549"/>
                      <a:gd name="connsiteX10" fmla="*/ 466041 w 941119"/>
                      <a:gd name="connsiteY10" fmla="*/ 814468 h 921549"/>
                      <a:gd name="connsiteX11" fmla="*/ 464813 w 941119"/>
                      <a:gd name="connsiteY11" fmla="*/ 796037 h 921549"/>
                      <a:gd name="connsiteX12" fmla="*/ 463176 w 941119"/>
                      <a:gd name="connsiteY12" fmla="*/ 781271 h 921549"/>
                      <a:gd name="connsiteX13" fmla="*/ 462892 w 941119"/>
                      <a:gd name="connsiteY13" fmla="*/ 778727 h 921549"/>
                      <a:gd name="connsiteX14" fmla="*/ 461113 w 941119"/>
                      <a:gd name="connsiteY14" fmla="*/ 762431 h 921549"/>
                      <a:gd name="connsiteX15" fmla="*/ 459992 w 941119"/>
                      <a:gd name="connsiteY15" fmla="*/ 753286 h 921549"/>
                      <a:gd name="connsiteX16" fmla="*/ 454904 w 941119"/>
                      <a:gd name="connsiteY16" fmla="*/ 720890 h 921549"/>
                      <a:gd name="connsiteX17" fmla="*/ 445137 w 941119"/>
                      <a:gd name="connsiteY17" fmla="*/ 676307 h 921549"/>
                      <a:gd name="connsiteX18" fmla="*/ 427524 w 941119"/>
                      <a:gd name="connsiteY18" fmla="*/ 625888 h 921549"/>
                      <a:gd name="connsiteX19" fmla="*/ 401924 w 941119"/>
                      <a:gd name="connsiteY19" fmla="*/ 580256 h 921549"/>
                      <a:gd name="connsiteX20" fmla="*/ 385378 w 941119"/>
                      <a:gd name="connsiteY20" fmla="*/ 559992 h 921549"/>
                      <a:gd name="connsiteX21" fmla="*/ 382372 w 941119"/>
                      <a:gd name="connsiteY21" fmla="*/ 556434 h 921549"/>
                      <a:gd name="connsiteX22" fmla="*/ 376554 w 941119"/>
                      <a:gd name="connsiteY22" fmla="*/ 550635 h 921549"/>
                      <a:gd name="connsiteX23" fmla="*/ 374170 w 941119"/>
                      <a:gd name="connsiteY23" fmla="*/ 548695 h 921549"/>
                      <a:gd name="connsiteX24" fmla="*/ 359404 w 941119"/>
                      <a:gd name="connsiteY24" fmla="*/ 535940 h 921549"/>
                      <a:gd name="connsiteX25" fmla="*/ 336526 w 941119"/>
                      <a:gd name="connsiteY25" fmla="*/ 520302 h 921549"/>
                      <a:gd name="connsiteX26" fmla="*/ 281909 w 941119"/>
                      <a:gd name="connsiteY26" fmla="*/ 495395 h 921549"/>
                      <a:gd name="connsiteX27" fmla="*/ 237966 w 941119"/>
                      <a:gd name="connsiteY27" fmla="*/ 482942 h 921549"/>
                      <a:gd name="connsiteX28" fmla="*/ 203239 w 941119"/>
                      <a:gd name="connsiteY28" fmla="*/ 476199 h 921549"/>
                      <a:gd name="connsiteX29" fmla="*/ 171839 w 941119"/>
                      <a:gd name="connsiteY29" fmla="*/ 471449 h 921549"/>
                      <a:gd name="connsiteX30" fmla="*/ 158585 w 941119"/>
                      <a:gd name="connsiteY30" fmla="*/ 470043 h 921549"/>
                      <a:gd name="connsiteX31" fmla="*/ 145349 w 941119"/>
                      <a:gd name="connsiteY31" fmla="*/ 468496 h 921549"/>
                      <a:gd name="connsiteX32" fmla="*/ 142306 w 941119"/>
                      <a:gd name="connsiteY32" fmla="*/ 468140 h 921549"/>
                      <a:gd name="connsiteX33" fmla="*/ 132611 w 941119"/>
                      <a:gd name="connsiteY33" fmla="*/ 467339 h 921549"/>
                      <a:gd name="connsiteX34" fmla="*/ 114180 w 941119"/>
                      <a:gd name="connsiteY34" fmla="*/ 466023 h 921549"/>
                      <a:gd name="connsiteX35" fmla="*/ 107063 w 941119"/>
                      <a:gd name="connsiteY35" fmla="*/ 465364 h 921549"/>
                      <a:gd name="connsiteX36" fmla="*/ 105533 w 941119"/>
                      <a:gd name="connsiteY36" fmla="*/ 465133 h 921549"/>
                      <a:gd name="connsiteX37" fmla="*/ 82975 w 941119"/>
                      <a:gd name="connsiteY37" fmla="*/ 463977 h 921549"/>
                      <a:gd name="connsiteX38" fmla="*/ 67604 w 941119"/>
                      <a:gd name="connsiteY38" fmla="*/ 463176 h 921549"/>
                      <a:gd name="connsiteX39" fmla="*/ 58887 w 941119"/>
                      <a:gd name="connsiteY39" fmla="*/ 462963 h 921549"/>
                      <a:gd name="connsiteX40" fmla="*/ 38374 w 941119"/>
                      <a:gd name="connsiteY40" fmla="*/ 462073 h 921549"/>
                      <a:gd name="connsiteX41" fmla="*/ 34265 w 941119"/>
                      <a:gd name="connsiteY41" fmla="*/ 461984 h 921549"/>
                      <a:gd name="connsiteX42" fmla="*/ 4892 w 941119"/>
                      <a:gd name="connsiteY42" fmla="*/ 461931 h 921549"/>
                      <a:gd name="connsiteX43" fmla="*/ 1334 w 941119"/>
                      <a:gd name="connsiteY43" fmla="*/ 461344 h 921549"/>
                      <a:gd name="connsiteX44" fmla="*/ 4394 w 941119"/>
                      <a:gd name="connsiteY44" fmla="*/ 461077 h 921549"/>
                      <a:gd name="connsiteX45" fmla="*/ 22416 w 941119"/>
                      <a:gd name="connsiteY45" fmla="*/ 460952 h 921549"/>
                      <a:gd name="connsiteX46" fmla="*/ 33090 w 941119"/>
                      <a:gd name="connsiteY46" fmla="*/ 460205 h 921549"/>
                      <a:gd name="connsiteX47" fmla="*/ 37200 w 941119"/>
                      <a:gd name="connsiteY47" fmla="*/ 460027 h 921549"/>
                      <a:gd name="connsiteX48" fmla="*/ 54688 w 941119"/>
                      <a:gd name="connsiteY48" fmla="*/ 460027 h 921549"/>
                      <a:gd name="connsiteX49" fmla="*/ 64918 w 941119"/>
                      <a:gd name="connsiteY49" fmla="*/ 459334 h 921549"/>
                      <a:gd name="connsiteX50" fmla="*/ 74151 w 941119"/>
                      <a:gd name="connsiteY50" fmla="*/ 459031 h 921549"/>
                      <a:gd name="connsiteX51" fmla="*/ 87992 w 941119"/>
                      <a:gd name="connsiteY51" fmla="*/ 458195 h 921549"/>
                      <a:gd name="connsiteX52" fmla="*/ 93116 w 941119"/>
                      <a:gd name="connsiteY52" fmla="*/ 457999 h 921549"/>
                      <a:gd name="connsiteX53" fmla="*/ 105391 w 941119"/>
                      <a:gd name="connsiteY53" fmla="*/ 457163 h 921549"/>
                      <a:gd name="connsiteX54" fmla="*/ 109501 w 941119"/>
                      <a:gd name="connsiteY54" fmla="*/ 456985 h 921549"/>
                      <a:gd name="connsiteX55" fmla="*/ 120744 w 941119"/>
                      <a:gd name="connsiteY55" fmla="*/ 456131 h 921549"/>
                      <a:gd name="connsiteX56" fmla="*/ 124302 w 941119"/>
                      <a:gd name="connsiteY56" fmla="*/ 455953 h 921549"/>
                      <a:gd name="connsiteX57" fmla="*/ 132468 w 941119"/>
                      <a:gd name="connsiteY57" fmla="*/ 455171 h 921549"/>
                      <a:gd name="connsiteX58" fmla="*/ 133998 w 941119"/>
                      <a:gd name="connsiteY58" fmla="*/ 454993 h 921549"/>
                      <a:gd name="connsiteX59" fmla="*/ 149850 w 941119"/>
                      <a:gd name="connsiteY59" fmla="*/ 453747 h 921549"/>
                      <a:gd name="connsiteX60" fmla="*/ 163050 w 941119"/>
                      <a:gd name="connsiteY60" fmla="*/ 452128 h 921549"/>
                      <a:gd name="connsiteX61" fmla="*/ 174774 w 941119"/>
                      <a:gd name="connsiteY61" fmla="*/ 450794 h 921549"/>
                      <a:gd name="connsiteX62" fmla="*/ 193543 w 941119"/>
                      <a:gd name="connsiteY62" fmla="*/ 448125 h 921549"/>
                      <a:gd name="connsiteX63" fmla="*/ 214251 w 941119"/>
                      <a:gd name="connsiteY63" fmla="*/ 444656 h 921549"/>
                      <a:gd name="connsiteX64" fmla="*/ 226367 w 941119"/>
                      <a:gd name="connsiteY64" fmla="*/ 442450 h 921549"/>
                      <a:gd name="connsiteX65" fmla="*/ 281357 w 941119"/>
                      <a:gd name="connsiteY65" fmla="*/ 427649 h 921549"/>
                      <a:gd name="connsiteX66" fmla="*/ 326634 w 941119"/>
                      <a:gd name="connsiteY66" fmla="*/ 408079 h 921549"/>
                      <a:gd name="connsiteX67" fmla="*/ 363425 w 941119"/>
                      <a:gd name="connsiteY67" fmla="*/ 383724 h 921549"/>
                      <a:gd name="connsiteX68" fmla="*/ 387834 w 941119"/>
                      <a:gd name="connsiteY68" fmla="*/ 360205 h 921549"/>
                      <a:gd name="connsiteX69" fmla="*/ 411708 w 941119"/>
                      <a:gd name="connsiteY69" fmla="*/ 327470 h 921549"/>
                      <a:gd name="connsiteX70" fmla="*/ 423681 w 941119"/>
                      <a:gd name="connsiteY70" fmla="*/ 305321 h 921549"/>
                      <a:gd name="connsiteX71" fmla="*/ 440138 w 941119"/>
                      <a:gd name="connsiteY71" fmla="*/ 262624 h 921549"/>
                      <a:gd name="connsiteX72" fmla="*/ 450527 w 941119"/>
                      <a:gd name="connsiteY72" fmla="*/ 222915 h 921549"/>
                      <a:gd name="connsiteX73" fmla="*/ 455082 w 941119"/>
                      <a:gd name="connsiteY73" fmla="*/ 200286 h 921549"/>
                      <a:gd name="connsiteX74" fmla="*/ 458640 w 941119"/>
                      <a:gd name="connsiteY74" fmla="*/ 177514 h 921549"/>
                      <a:gd name="connsiteX75" fmla="*/ 460419 w 941119"/>
                      <a:gd name="connsiteY75" fmla="*/ 166840 h 921549"/>
                      <a:gd name="connsiteX76" fmla="*/ 461415 w 941119"/>
                      <a:gd name="connsiteY76" fmla="*/ 158176 h 921549"/>
                      <a:gd name="connsiteX77" fmla="*/ 462803 w 941119"/>
                      <a:gd name="connsiteY77" fmla="*/ 144922 h 921549"/>
                      <a:gd name="connsiteX78" fmla="*/ 464422 w 941119"/>
                      <a:gd name="connsiteY78" fmla="*/ 130155 h 921549"/>
                      <a:gd name="connsiteX79" fmla="*/ 464689 w 941119"/>
                      <a:gd name="connsiteY79" fmla="*/ 128643 h 921549"/>
                      <a:gd name="connsiteX80" fmla="*/ 465881 w 941119"/>
                      <a:gd name="connsiteY80" fmla="*/ 110728 h 921549"/>
                      <a:gd name="connsiteX81" fmla="*/ 466557 w 941119"/>
                      <a:gd name="connsiteY81" fmla="*/ 104110 h 921549"/>
                      <a:gd name="connsiteX82" fmla="*/ 466788 w 941119"/>
                      <a:gd name="connsiteY82" fmla="*/ 102580 h 921549"/>
                      <a:gd name="connsiteX83" fmla="*/ 467944 w 941119"/>
                      <a:gd name="connsiteY83" fmla="*/ 80538 h 921549"/>
                      <a:gd name="connsiteX84" fmla="*/ 468674 w 941119"/>
                      <a:gd name="connsiteY84" fmla="*/ 69294 h 921549"/>
                      <a:gd name="connsiteX85" fmla="*/ 468958 w 941119"/>
                      <a:gd name="connsiteY85" fmla="*/ 61075 h 921549"/>
                      <a:gd name="connsiteX86" fmla="*/ 469795 w 941119"/>
                      <a:gd name="connsiteY86" fmla="*/ 45188 h 921549"/>
                      <a:gd name="connsiteX87" fmla="*/ 469919 w 941119"/>
                      <a:gd name="connsiteY87" fmla="*/ 41096 h 921549"/>
                      <a:gd name="connsiteX88" fmla="*/ 470026 w 941119"/>
                      <a:gd name="connsiteY88" fmla="*/ 10230 h 921549"/>
                      <a:gd name="connsiteX89" fmla="*/ 471947 w 941119"/>
                      <a:gd name="connsiteY89" fmla="*/ 1334 h 921549"/>
                      <a:gd name="connsiteX90" fmla="*/ 471947 w 941119"/>
                      <a:gd name="connsiteY90" fmla="*/ 5462 h 921549"/>
                      <a:gd name="connsiteX91" fmla="*/ 472054 w 941119"/>
                      <a:gd name="connsiteY91" fmla="*/ 28589 h 921549"/>
                      <a:gd name="connsiteX92" fmla="*/ 472783 w 941119"/>
                      <a:gd name="connsiteY92" fmla="*/ 40883 h 921549"/>
                      <a:gd name="connsiteX93" fmla="*/ 473068 w 941119"/>
                      <a:gd name="connsiteY93" fmla="*/ 51664 h 921549"/>
                      <a:gd name="connsiteX94" fmla="*/ 473904 w 941119"/>
                      <a:gd name="connsiteY94" fmla="*/ 68067 h 921549"/>
                      <a:gd name="connsiteX95" fmla="*/ 474100 w 941119"/>
                      <a:gd name="connsiteY95" fmla="*/ 75183 h 921549"/>
                      <a:gd name="connsiteX96" fmla="*/ 474900 w 941119"/>
                      <a:gd name="connsiteY96" fmla="*/ 86942 h 921549"/>
                      <a:gd name="connsiteX97" fmla="*/ 475096 w 941119"/>
                      <a:gd name="connsiteY97" fmla="*/ 90500 h 921549"/>
                      <a:gd name="connsiteX98" fmla="*/ 475986 w 941119"/>
                      <a:gd name="connsiteY98" fmla="*/ 103808 h 921549"/>
                      <a:gd name="connsiteX99" fmla="*/ 476146 w 941119"/>
                      <a:gd name="connsiteY99" fmla="*/ 108415 h 921549"/>
                      <a:gd name="connsiteX100" fmla="*/ 476893 w 941119"/>
                      <a:gd name="connsiteY100" fmla="*/ 116065 h 921549"/>
                      <a:gd name="connsiteX101" fmla="*/ 477071 w 941119"/>
                      <a:gd name="connsiteY101" fmla="*/ 117595 h 921549"/>
                      <a:gd name="connsiteX102" fmla="*/ 478316 w 941119"/>
                      <a:gd name="connsiteY102" fmla="*/ 134479 h 921549"/>
                      <a:gd name="connsiteX103" fmla="*/ 480095 w 941119"/>
                      <a:gd name="connsiteY103" fmla="*/ 149227 h 921549"/>
                      <a:gd name="connsiteX104" fmla="*/ 481163 w 941119"/>
                      <a:gd name="connsiteY104" fmla="*/ 159421 h 921549"/>
                      <a:gd name="connsiteX105" fmla="*/ 491339 w 941119"/>
                      <a:gd name="connsiteY105" fmla="*/ 221083 h 921549"/>
                      <a:gd name="connsiteX106" fmla="*/ 508204 w 941119"/>
                      <a:gd name="connsiteY106" fmla="*/ 280290 h 921549"/>
                      <a:gd name="connsiteX107" fmla="*/ 538448 w 941119"/>
                      <a:gd name="connsiteY107" fmla="*/ 339639 h 921549"/>
                      <a:gd name="connsiteX108" fmla="*/ 552556 w 941119"/>
                      <a:gd name="connsiteY108" fmla="*/ 357928 h 921549"/>
                      <a:gd name="connsiteX109" fmla="*/ 567073 w 941119"/>
                      <a:gd name="connsiteY109" fmla="*/ 373210 h 921549"/>
                      <a:gd name="connsiteX110" fmla="*/ 587550 w 941119"/>
                      <a:gd name="connsiteY110" fmla="*/ 390289 h 921549"/>
                      <a:gd name="connsiteX111" fmla="*/ 609077 w 941119"/>
                      <a:gd name="connsiteY111" fmla="*/ 404325 h 921549"/>
                      <a:gd name="connsiteX112" fmla="*/ 644249 w 941119"/>
                      <a:gd name="connsiteY112" fmla="*/ 421297 h 921549"/>
                      <a:gd name="connsiteX113" fmla="*/ 694062 w 941119"/>
                      <a:gd name="connsiteY113" fmla="*/ 437202 h 921549"/>
                      <a:gd name="connsiteX114" fmla="*/ 725106 w 941119"/>
                      <a:gd name="connsiteY114" fmla="*/ 444087 h 921549"/>
                      <a:gd name="connsiteX115" fmla="*/ 746846 w 941119"/>
                      <a:gd name="connsiteY115" fmla="*/ 447645 h 921549"/>
                      <a:gd name="connsiteX116" fmla="*/ 771664 w 941119"/>
                      <a:gd name="connsiteY116" fmla="*/ 451328 h 921549"/>
                      <a:gd name="connsiteX117" fmla="*/ 784936 w 941119"/>
                      <a:gd name="connsiteY117" fmla="*/ 452644 h 921549"/>
                      <a:gd name="connsiteX118" fmla="*/ 800200 w 941119"/>
                      <a:gd name="connsiteY118" fmla="*/ 454423 h 921549"/>
                      <a:gd name="connsiteX119" fmla="*/ 804292 w 941119"/>
                      <a:gd name="connsiteY119" fmla="*/ 454672 h 921549"/>
                      <a:gd name="connsiteX120" fmla="*/ 811408 w 941119"/>
                      <a:gd name="connsiteY120" fmla="*/ 455420 h 921549"/>
                      <a:gd name="connsiteX121" fmla="*/ 812422 w 941119"/>
                      <a:gd name="connsiteY121" fmla="*/ 455580 h 921549"/>
                      <a:gd name="connsiteX122" fmla="*/ 830337 w 941119"/>
                      <a:gd name="connsiteY122" fmla="*/ 456754 h 921549"/>
                      <a:gd name="connsiteX123" fmla="*/ 839535 w 941119"/>
                      <a:gd name="connsiteY123" fmla="*/ 457519 h 921549"/>
                      <a:gd name="connsiteX124" fmla="*/ 841065 w 941119"/>
                      <a:gd name="connsiteY124" fmla="*/ 457697 h 921549"/>
                      <a:gd name="connsiteX125" fmla="*/ 870829 w 941119"/>
                      <a:gd name="connsiteY125" fmla="*/ 458871 h 921549"/>
                      <a:gd name="connsiteX126" fmla="*/ 879510 w 941119"/>
                      <a:gd name="connsiteY126" fmla="*/ 459529 h 921549"/>
                      <a:gd name="connsiteX127" fmla="*/ 883602 w 941119"/>
                      <a:gd name="connsiteY127" fmla="*/ 459778 h 921549"/>
                      <a:gd name="connsiteX128" fmla="*/ 900059 w 941119"/>
                      <a:gd name="connsiteY128" fmla="*/ 459885 h 921549"/>
                      <a:gd name="connsiteX129" fmla="*/ 913384 w 941119"/>
                      <a:gd name="connsiteY129" fmla="*/ 460632 h 921549"/>
                      <a:gd name="connsiteX130" fmla="*/ 923133 w 941119"/>
                      <a:gd name="connsiteY130" fmla="*/ 460846 h 921549"/>
                      <a:gd name="connsiteX131" fmla="*/ 940621 w 941119"/>
                      <a:gd name="connsiteY131" fmla="*/ 461522 h 921549"/>
                      <a:gd name="connsiteX132" fmla="*/ 937561 w 941119"/>
                      <a:gd name="connsiteY132" fmla="*/ 461806 h 921549"/>
                      <a:gd name="connsiteX133" fmla="*/ 906694 w 941119"/>
                      <a:gd name="connsiteY133" fmla="*/ 461949 h 921549"/>
                      <a:gd name="connsiteX134" fmla="*/ 900557 w 941119"/>
                      <a:gd name="connsiteY134" fmla="*/ 462482 h 921549"/>
                      <a:gd name="connsiteX135" fmla="*/ 895967 w 941119"/>
                      <a:gd name="connsiteY135" fmla="*/ 462838 h 921549"/>
                      <a:gd name="connsiteX136" fmla="*/ 881040 w 941119"/>
                      <a:gd name="connsiteY136" fmla="*/ 462945 h 921549"/>
                      <a:gd name="connsiteX137" fmla="*/ 870811 w 941119"/>
                      <a:gd name="connsiteY137" fmla="*/ 463639 h 921549"/>
                      <a:gd name="connsiteX138" fmla="*/ 860546 w 941119"/>
                      <a:gd name="connsiteY138" fmla="*/ 463959 h 921549"/>
                      <a:gd name="connsiteX139" fmla="*/ 850316 w 941119"/>
                      <a:gd name="connsiteY139" fmla="*/ 464688 h 921549"/>
                      <a:gd name="connsiteX140" fmla="*/ 844677 w 941119"/>
                      <a:gd name="connsiteY140" fmla="*/ 464955 h 921549"/>
                      <a:gd name="connsiteX141" fmla="*/ 832401 w 941119"/>
                      <a:gd name="connsiteY141" fmla="*/ 465809 h 921549"/>
                      <a:gd name="connsiteX142" fmla="*/ 827793 w 941119"/>
                      <a:gd name="connsiteY142" fmla="*/ 466005 h 921549"/>
                      <a:gd name="connsiteX143" fmla="*/ 818596 w 941119"/>
                      <a:gd name="connsiteY143" fmla="*/ 466788 h 921549"/>
                      <a:gd name="connsiteX144" fmla="*/ 817066 w 941119"/>
                      <a:gd name="connsiteY144" fmla="*/ 466966 h 921549"/>
                      <a:gd name="connsiteX145" fmla="*/ 800200 w 941119"/>
                      <a:gd name="connsiteY145" fmla="*/ 468264 h 921549"/>
                      <a:gd name="connsiteX146" fmla="*/ 785416 w 941119"/>
                      <a:gd name="connsiteY146" fmla="*/ 469777 h 921549"/>
                      <a:gd name="connsiteX147" fmla="*/ 773194 w 941119"/>
                      <a:gd name="connsiteY147" fmla="*/ 471182 h 921549"/>
                      <a:gd name="connsiteX148" fmla="*/ 762004 w 941119"/>
                      <a:gd name="connsiteY148" fmla="*/ 472481 h 921549"/>
                      <a:gd name="connsiteX149" fmla="*/ 751881 w 941119"/>
                      <a:gd name="connsiteY149" fmla="*/ 474117 h 921549"/>
                      <a:gd name="connsiteX150" fmla="*/ 724075 w 941119"/>
                      <a:gd name="connsiteY150" fmla="*/ 478654 h 921549"/>
                      <a:gd name="connsiteX151" fmla="*/ 689063 w 941119"/>
                      <a:gd name="connsiteY151" fmla="*/ 486606 h 921549"/>
                      <a:gd name="connsiteX152" fmla="*/ 637061 w 941119"/>
                      <a:gd name="connsiteY152" fmla="*/ 504272 h 921549"/>
                      <a:gd name="connsiteX153" fmla="*/ 592069 w 941119"/>
                      <a:gd name="connsiteY153" fmla="*/ 528948 h 921549"/>
                      <a:gd name="connsiteX154" fmla="*/ 567073 w 941119"/>
                      <a:gd name="connsiteY154" fmla="*/ 549531 h 921549"/>
                      <a:gd name="connsiteX155" fmla="*/ 560153 w 941119"/>
                      <a:gd name="connsiteY155" fmla="*/ 556434 h 921549"/>
                      <a:gd name="connsiteX156" fmla="*/ 541312 w 941119"/>
                      <a:gd name="connsiteY156" fmla="*/ 578797 h 921549"/>
                      <a:gd name="connsiteX157" fmla="*/ 520355 w 941119"/>
                      <a:gd name="connsiteY157" fmla="*/ 613524 h 921549"/>
                      <a:gd name="connsiteX158" fmla="*/ 507350 w 941119"/>
                      <a:gd name="connsiteY158" fmla="*/ 644266 h 921549"/>
                      <a:gd name="connsiteX159" fmla="*/ 493314 w 941119"/>
                      <a:gd name="connsiteY159" fmla="*/ 692034 h 921549"/>
                      <a:gd name="connsiteX160" fmla="*/ 487514 w 941119"/>
                      <a:gd name="connsiteY160" fmla="*/ 720143 h 921549"/>
                      <a:gd name="connsiteX161" fmla="*/ 483137 w 941119"/>
                      <a:gd name="connsiteY161" fmla="*/ 747985 h 921549"/>
                      <a:gd name="connsiteX162" fmla="*/ 479971 w 941119"/>
                      <a:gd name="connsiteY162" fmla="*/ 771860 h 921549"/>
                      <a:gd name="connsiteX163" fmla="*/ 478281 w 941119"/>
                      <a:gd name="connsiteY163" fmla="*/ 786092 h 921549"/>
                      <a:gd name="connsiteX164" fmla="*/ 476929 w 941119"/>
                      <a:gd name="connsiteY164" fmla="*/ 802442 h 921549"/>
                      <a:gd name="connsiteX165" fmla="*/ 475310 w 941119"/>
                      <a:gd name="connsiteY165" fmla="*/ 822367 h 921549"/>
                      <a:gd name="connsiteX166" fmla="*/ 475185 w 941119"/>
                      <a:gd name="connsiteY166" fmla="*/ 823381 h 921549"/>
                      <a:gd name="connsiteX167" fmla="*/ 474064 w 941119"/>
                      <a:gd name="connsiteY167" fmla="*/ 844392 h 921549"/>
                      <a:gd name="connsiteX168" fmla="*/ 473246 w 941119"/>
                      <a:gd name="connsiteY168" fmla="*/ 859264 h 921549"/>
                      <a:gd name="connsiteX169" fmla="*/ 473015 w 941119"/>
                      <a:gd name="connsiteY169" fmla="*/ 869014 h 921549"/>
                      <a:gd name="connsiteX170" fmla="*/ 472178 w 941119"/>
                      <a:gd name="connsiteY170" fmla="*/ 884883 h 921549"/>
                      <a:gd name="connsiteX171" fmla="*/ 472036 w 941119"/>
                      <a:gd name="connsiteY171" fmla="*/ 888992 h 921549"/>
                      <a:gd name="connsiteX172" fmla="*/ 471912 w 941119"/>
                      <a:gd name="connsiteY172" fmla="*/ 916265 h 921549"/>
                      <a:gd name="connsiteX173" fmla="*/ 471965 w 941119"/>
                      <a:gd name="connsiteY173" fmla="*/ 921371 h 9215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  <a:cxn ang="0">
                        <a:pos x="connsiteX130" y="connsiteY130"/>
                      </a:cxn>
                      <a:cxn ang="0">
                        <a:pos x="connsiteX131" y="connsiteY131"/>
                      </a:cxn>
                      <a:cxn ang="0">
                        <a:pos x="connsiteX132" y="connsiteY132"/>
                      </a:cxn>
                      <a:cxn ang="0">
                        <a:pos x="connsiteX133" y="connsiteY133"/>
                      </a:cxn>
                      <a:cxn ang="0">
                        <a:pos x="connsiteX134" y="connsiteY134"/>
                      </a:cxn>
                      <a:cxn ang="0">
                        <a:pos x="connsiteX135" y="connsiteY135"/>
                      </a:cxn>
                      <a:cxn ang="0">
                        <a:pos x="connsiteX136" y="connsiteY136"/>
                      </a:cxn>
                      <a:cxn ang="0">
                        <a:pos x="connsiteX137" y="connsiteY137"/>
                      </a:cxn>
                      <a:cxn ang="0">
                        <a:pos x="connsiteX138" y="connsiteY138"/>
                      </a:cxn>
                      <a:cxn ang="0">
                        <a:pos x="connsiteX139" y="connsiteY139"/>
                      </a:cxn>
                      <a:cxn ang="0">
                        <a:pos x="connsiteX140" y="connsiteY140"/>
                      </a:cxn>
                      <a:cxn ang="0">
                        <a:pos x="connsiteX141" y="connsiteY141"/>
                      </a:cxn>
                      <a:cxn ang="0">
                        <a:pos x="connsiteX142" y="connsiteY142"/>
                      </a:cxn>
                      <a:cxn ang="0">
                        <a:pos x="connsiteX143" y="connsiteY143"/>
                      </a:cxn>
                      <a:cxn ang="0">
                        <a:pos x="connsiteX144" y="connsiteY144"/>
                      </a:cxn>
                      <a:cxn ang="0">
                        <a:pos x="connsiteX145" y="connsiteY145"/>
                      </a:cxn>
                      <a:cxn ang="0">
                        <a:pos x="connsiteX146" y="connsiteY146"/>
                      </a:cxn>
                      <a:cxn ang="0">
                        <a:pos x="connsiteX147" y="connsiteY147"/>
                      </a:cxn>
                      <a:cxn ang="0">
                        <a:pos x="connsiteX148" y="connsiteY148"/>
                      </a:cxn>
                      <a:cxn ang="0">
                        <a:pos x="connsiteX149" y="connsiteY149"/>
                      </a:cxn>
                      <a:cxn ang="0">
                        <a:pos x="connsiteX150" y="connsiteY150"/>
                      </a:cxn>
                      <a:cxn ang="0">
                        <a:pos x="connsiteX151" y="connsiteY151"/>
                      </a:cxn>
                      <a:cxn ang="0">
                        <a:pos x="connsiteX152" y="connsiteY152"/>
                      </a:cxn>
                      <a:cxn ang="0">
                        <a:pos x="connsiteX153" y="connsiteY153"/>
                      </a:cxn>
                      <a:cxn ang="0">
                        <a:pos x="connsiteX154" y="connsiteY154"/>
                      </a:cxn>
                      <a:cxn ang="0">
                        <a:pos x="connsiteX155" y="connsiteY155"/>
                      </a:cxn>
                      <a:cxn ang="0">
                        <a:pos x="connsiteX156" y="connsiteY156"/>
                      </a:cxn>
                      <a:cxn ang="0">
                        <a:pos x="connsiteX157" y="connsiteY157"/>
                      </a:cxn>
                      <a:cxn ang="0">
                        <a:pos x="connsiteX158" y="connsiteY158"/>
                      </a:cxn>
                      <a:cxn ang="0">
                        <a:pos x="connsiteX159" y="connsiteY159"/>
                      </a:cxn>
                      <a:cxn ang="0">
                        <a:pos x="connsiteX160" y="connsiteY160"/>
                      </a:cxn>
                      <a:cxn ang="0">
                        <a:pos x="connsiteX161" y="connsiteY161"/>
                      </a:cxn>
                      <a:cxn ang="0">
                        <a:pos x="connsiteX162" y="connsiteY162"/>
                      </a:cxn>
                      <a:cxn ang="0">
                        <a:pos x="connsiteX163" y="connsiteY163"/>
                      </a:cxn>
                      <a:cxn ang="0">
                        <a:pos x="connsiteX164" y="connsiteY164"/>
                      </a:cxn>
                      <a:cxn ang="0">
                        <a:pos x="connsiteX165" y="connsiteY165"/>
                      </a:cxn>
                      <a:cxn ang="0">
                        <a:pos x="connsiteX166" y="connsiteY166"/>
                      </a:cxn>
                      <a:cxn ang="0">
                        <a:pos x="connsiteX167" y="connsiteY167"/>
                      </a:cxn>
                      <a:cxn ang="0">
                        <a:pos x="connsiteX168" y="connsiteY168"/>
                      </a:cxn>
                      <a:cxn ang="0">
                        <a:pos x="connsiteX169" y="connsiteY169"/>
                      </a:cxn>
                      <a:cxn ang="0">
                        <a:pos x="connsiteX170" y="connsiteY170"/>
                      </a:cxn>
                      <a:cxn ang="0">
                        <a:pos x="connsiteX171" y="connsiteY171"/>
                      </a:cxn>
                      <a:cxn ang="0">
                        <a:pos x="connsiteX172" y="connsiteY172"/>
                      </a:cxn>
                      <a:cxn ang="0">
                        <a:pos x="connsiteX173" y="connsiteY173"/>
                      </a:cxn>
                    </a:cxnLst>
                    <a:rect l="l" t="t" r="r" b="b"/>
                    <a:pathLst>
                      <a:path w="941119" h="921549">
                        <a:moveTo>
                          <a:pt x="471965" y="921371"/>
                        </a:moveTo>
                        <a:cubicBezTo>
                          <a:pt x="470378" y="916840"/>
                          <a:pt x="469718" y="912036"/>
                          <a:pt x="470026" y="907245"/>
                        </a:cubicBezTo>
                        <a:cubicBezTo>
                          <a:pt x="470026" y="900396"/>
                          <a:pt x="470026" y="893529"/>
                          <a:pt x="470026" y="886680"/>
                        </a:cubicBezTo>
                        <a:cubicBezTo>
                          <a:pt x="470102" y="882398"/>
                          <a:pt x="469859" y="878115"/>
                          <a:pt x="469296" y="873871"/>
                        </a:cubicBezTo>
                        <a:cubicBezTo>
                          <a:pt x="468951" y="870115"/>
                          <a:pt x="468857" y="866342"/>
                          <a:pt x="469012" y="862574"/>
                        </a:cubicBezTo>
                        <a:cubicBezTo>
                          <a:pt x="469012" y="858126"/>
                          <a:pt x="469279" y="853678"/>
                          <a:pt x="468211" y="849266"/>
                        </a:cubicBezTo>
                        <a:cubicBezTo>
                          <a:pt x="468003" y="847907"/>
                          <a:pt x="467937" y="846530"/>
                          <a:pt x="468016" y="845157"/>
                        </a:cubicBezTo>
                        <a:cubicBezTo>
                          <a:pt x="467891" y="840211"/>
                          <a:pt x="468229" y="835229"/>
                          <a:pt x="467144" y="830301"/>
                        </a:cubicBezTo>
                        <a:cubicBezTo>
                          <a:pt x="466896" y="828432"/>
                          <a:pt x="466838" y="826542"/>
                          <a:pt x="466966" y="824662"/>
                        </a:cubicBezTo>
                        <a:cubicBezTo>
                          <a:pt x="467130" y="821746"/>
                          <a:pt x="466872" y="818823"/>
                          <a:pt x="466201" y="815980"/>
                        </a:cubicBezTo>
                        <a:cubicBezTo>
                          <a:pt x="466059" y="815489"/>
                          <a:pt x="466005" y="814977"/>
                          <a:pt x="466041" y="814468"/>
                        </a:cubicBezTo>
                        <a:cubicBezTo>
                          <a:pt x="466414" y="808277"/>
                          <a:pt x="465027" y="802192"/>
                          <a:pt x="464813" y="796037"/>
                        </a:cubicBezTo>
                        <a:cubicBezTo>
                          <a:pt x="464635" y="791091"/>
                          <a:pt x="463746" y="786199"/>
                          <a:pt x="463176" y="781271"/>
                        </a:cubicBezTo>
                        <a:cubicBezTo>
                          <a:pt x="463038" y="780428"/>
                          <a:pt x="462943" y="779579"/>
                          <a:pt x="462892" y="778727"/>
                        </a:cubicBezTo>
                        <a:cubicBezTo>
                          <a:pt x="462629" y="773263"/>
                          <a:pt x="462034" y="767821"/>
                          <a:pt x="461113" y="762431"/>
                        </a:cubicBezTo>
                        <a:cubicBezTo>
                          <a:pt x="460686" y="759388"/>
                          <a:pt x="460401" y="756329"/>
                          <a:pt x="459992" y="753286"/>
                        </a:cubicBezTo>
                        <a:cubicBezTo>
                          <a:pt x="458498" y="742452"/>
                          <a:pt x="456754" y="731671"/>
                          <a:pt x="454904" y="720890"/>
                        </a:cubicBezTo>
                        <a:cubicBezTo>
                          <a:pt x="452420" y="705871"/>
                          <a:pt x="449159" y="690989"/>
                          <a:pt x="445137" y="676307"/>
                        </a:cubicBezTo>
                        <a:cubicBezTo>
                          <a:pt x="440458" y="659107"/>
                          <a:pt x="434573" y="642259"/>
                          <a:pt x="427524" y="625888"/>
                        </a:cubicBezTo>
                        <a:cubicBezTo>
                          <a:pt x="420559" y="609848"/>
                          <a:pt x="411982" y="594559"/>
                          <a:pt x="401924" y="580256"/>
                        </a:cubicBezTo>
                        <a:cubicBezTo>
                          <a:pt x="396960" y="573068"/>
                          <a:pt x="391427" y="566292"/>
                          <a:pt x="385378" y="559992"/>
                        </a:cubicBezTo>
                        <a:cubicBezTo>
                          <a:pt x="384293" y="558889"/>
                          <a:pt x="383333" y="557680"/>
                          <a:pt x="382372" y="556434"/>
                        </a:cubicBezTo>
                        <a:cubicBezTo>
                          <a:pt x="380666" y="554280"/>
                          <a:pt x="378714" y="552333"/>
                          <a:pt x="376554" y="550635"/>
                        </a:cubicBezTo>
                        <a:cubicBezTo>
                          <a:pt x="375722" y="550037"/>
                          <a:pt x="374925" y="549389"/>
                          <a:pt x="374170" y="548695"/>
                        </a:cubicBezTo>
                        <a:cubicBezTo>
                          <a:pt x="369525" y="544134"/>
                          <a:pt x="364594" y="539873"/>
                          <a:pt x="359404" y="535940"/>
                        </a:cubicBezTo>
                        <a:cubicBezTo>
                          <a:pt x="352144" y="530209"/>
                          <a:pt x="344501" y="524984"/>
                          <a:pt x="336526" y="520302"/>
                        </a:cubicBezTo>
                        <a:cubicBezTo>
                          <a:pt x="319182" y="510227"/>
                          <a:pt x="300888" y="501885"/>
                          <a:pt x="281909" y="495395"/>
                        </a:cubicBezTo>
                        <a:cubicBezTo>
                          <a:pt x="267490" y="490476"/>
                          <a:pt x="252821" y="486320"/>
                          <a:pt x="237966" y="482942"/>
                        </a:cubicBezTo>
                        <a:cubicBezTo>
                          <a:pt x="226473" y="480291"/>
                          <a:pt x="214927" y="477853"/>
                          <a:pt x="203239" y="476199"/>
                        </a:cubicBezTo>
                        <a:cubicBezTo>
                          <a:pt x="192760" y="474722"/>
                          <a:pt x="182335" y="472641"/>
                          <a:pt x="171839" y="471449"/>
                        </a:cubicBezTo>
                        <a:cubicBezTo>
                          <a:pt x="167444" y="470933"/>
                          <a:pt x="162943" y="470239"/>
                          <a:pt x="158585" y="470043"/>
                        </a:cubicBezTo>
                        <a:cubicBezTo>
                          <a:pt x="154226" y="469848"/>
                          <a:pt x="149690" y="469047"/>
                          <a:pt x="145349" y="468496"/>
                        </a:cubicBezTo>
                        <a:cubicBezTo>
                          <a:pt x="144341" y="468325"/>
                          <a:pt x="143326" y="468206"/>
                          <a:pt x="142306" y="468140"/>
                        </a:cubicBezTo>
                        <a:cubicBezTo>
                          <a:pt x="139033" y="468140"/>
                          <a:pt x="135795" y="467410"/>
                          <a:pt x="132611" y="467339"/>
                        </a:cubicBezTo>
                        <a:cubicBezTo>
                          <a:pt x="126420" y="467197"/>
                          <a:pt x="120353" y="465863"/>
                          <a:pt x="114180" y="466023"/>
                        </a:cubicBezTo>
                        <a:cubicBezTo>
                          <a:pt x="111788" y="466194"/>
                          <a:pt x="109383" y="465971"/>
                          <a:pt x="107063" y="465364"/>
                        </a:cubicBezTo>
                        <a:cubicBezTo>
                          <a:pt x="106570" y="465201"/>
                          <a:pt x="106053" y="465123"/>
                          <a:pt x="105533" y="465133"/>
                        </a:cubicBezTo>
                        <a:cubicBezTo>
                          <a:pt x="97972" y="465489"/>
                          <a:pt x="90518" y="464101"/>
                          <a:pt x="82975" y="463977"/>
                        </a:cubicBezTo>
                        <a:cubicBezTo>
                          <a:pt x="77838" y="464155"/>
                          <a:pt x="72695" y="463886"/>
                          <a:pt x="67604" y="463176"/>
                        </a:cubicBezTo>
                        <a:cubicBezTo>
                          <a:pt x="64708" y="462883"/>
                          <a:pt x="61794" y="462812"/>
                          <a:pt x="58887" y="462963"/>
                        </a:cubicBezTo>
                        <a:cubicBezTo>
                          <a:pt x="52037" y="462767"/>
                          <a:pt x="45170" y="463425"/>
                          <a:pt x="38374" y="462073"/>
                        </a:cubicBezTo>
                        <a:cubicBezTo>
                          <a:pt x="37010" y="461918"/>
                          <a:pt x="35634" y="461888"/>
                          <a:pt x="34265" y="461984"/>
                        </a:cubicBezTo>
                        <a:lnTo>
                          <a:pt x="4892" y="461931"/>
                        </a:lnTo>
                        <a:cubicBezTo>
                          <a:pt x="3677" y="462016"/>
                          <a:pt x="2458" y="461815"/>
                          <a:pt x="1334" y="461344"/>
                        </a:cubicBezTo>
                        <a:cubicBezTo>
                          <a:pt x="2348" y="461255"/>
                          <a:pt x="3380" y="461095"/>
                          <a:pt x="4394" y="461077"/>
                        </a:cubicBezTo>
                        <a:lnTo>
                          <a:pt x="22416" y="460952"/>
                        </a:lnTo>
                        <a:cubicBezTo>
                          <a:pt x="25991" y="461127"/>
                          <a:pt x="29574" y="460876"/>
                          <a:pt x="33090" y="460205"/>
                        </a:cubicBezTo>
                        <a:cubicBezTo>
                          <a:pt x="34449" y="459994"/>
                          <a:pt x="35828" y="459935"/>
                          <a:pt x="37200" y="460027"/>
                        </a:cubicBezTo>
                        <a:cubicBezTo>
                          <a:pt x="43035" y="460027"/>
                          <a:pt x="48853" y="460027"/>
                          <a:pt x="54688" y="460027"/>
                        </a:cubicBezTo>
                        <a:cubicBezTo>
                          <a:pt x="58111" y="460079"/>
                          <a:pt x="61533" y="459848"/>
                          <a:pt x="64918" y="459334"/>
                        </a:cubicBezTo>
                        <a:cubicBezTo>
                          <a:pt x="67984" y="459010"/>
                          <a:pt x="71070" y="458908"/>
                          <a:pt x="74151" y="459031"/>
                        </a:cubicBezTo>
                        <a:cubicBezTo>
                          <a:pt x="78781" y="459232"/>
                          <a:pt x="83420" y="458953"/>
                          <a:pt x="87992" y="458195"/>
                        </a:cubicBezTo>
                        <a:cubicBezTo>
                          <a:pt x="89689" y="457960"/>
                          <a:pt x="91405" y="457894"/>
                          <a:pt x="93116" y="457999"/>
                        </a:cubicBezTo>
                        <a:cubicBezTo>
                          <a:pt x="97226" y="458202"/>
                          <a:pt x="101346" y="457921"/>
                          <a:pt x="105391" y="457163"/>
                        </a:cubicBezTo>
                        <a:cubicBezTo>
                          <a:pt x="106750" y="456951"/>
                          <a:pt x="108129" y="456891"/>
                          <a:pt x="109501" y="456985"/>
                        </a:cubicBezTo>
                        <a:cubicBezTo>
                          <a:pt x="113269" y="457163"/>
                          <a:pt x="117046" y="456877"/>
                          <a:pt x="120744" y="456131"/>
                        </a:cubicBezTo>
                        <a:cubicBezTo>
                          <a:pt x="121919" y="455930"/>
                          <a:pt x="123113" y="455870"/>
                          <a:pt x="124302" y="455953"/>
                        </a:cubicBezTo>
                        <a:cubicBezTo>
                          <a:pt x="127048" y="456103"/>
                          <a:pt x="129801" y="455839"/>
                          <a:pt x="132468" y="455171"/>
                        </a:cubicBezTo>
                        <a:cubicBezTo>
                          <a:pt x="132964" y="455021"/>
                          <a:pt x="133482" y="454962"/>
                          <a:pt x="133998" y="454993"/>
                        </a:cubicBezTo>
                        <a:cubicBezTo>
                          <a:pt x="139335" y="455384"/>
                          <a:pt x="144530" y="453907"/>
                          <a:pt x="149850" y="453747"/>
                        </a:cubicBezTo>
                        <a:cubicBezTo>
                          <a:pt x="154262" y="453623"/>
                          <a:pt x="158745" y="452680"/>
                          <a:pt x="163050" y="452128"/>
                        </a:cubicBezTo>
                        <a:cubicBezTo>
                          <a:pt x="166964" y="451648"/>
                          <a:pt x="170878" y="451310"/>
                          <a:pt x="174774" y="450794"/>
                        </a:cubicBezTo>
                        <a:cubicBezTo>
                          <a:pt x="181036" y="449940"/>
                          <a:pt x="187228" y="448926"/>
                          <a:pt x="193543" y="448125"/>
                        </a:cubicBezTo>
                        <a:cubicBezTo>
                          <a:pt x="200499" y="447254"/>
                          <a:pt x="207384" y="445973"/>
                          <a:pt x="214251" y="444656"/>
                        </a:cubicBezTo>
                        <a:cubicBezTo>
                          <a:pt x="218290" y="443874"/>
                          <a:pt x="222364" y="443322"/>
                          <a:pt x="226367" y="442450"/>
                        </a:cubicBezTo>
                        <a:cubicBezTo>
                          <a:pt x="244963" y="438563"/>
                          <a:pt x="263323" y="433621"/>
                          <a:pt x="281357" y="427649"/>
                        </a:cubicBezTo>
                        <a:cubicBezTo>
                          <a:pt x="296960" y="422374"/>
                          <a:pt x="312103" y="415829"/>
                          <a:pt x="326634" y="408079"/>
                        </a:cubicBezTo>
                        <a:cubicBezTo>
                          <a:pt x="339643" y="401148"/>
                          <a:pt x="351963" y="392993"/>
                          <a:pt x="363425" y="383724"/>
                        </a:cubicBezTo>
                        <a:cubicBezTo>
                          <a:pt x="372173" y="376544"/>
                          <a:pt x="380335" y="368680"/>
                          <a:pt x="387834" y="360205"/>
                        </a:cubicBezTo>
                        <a:cubicBezTo>
                          <a:pt x="396875" y="350126"/>
                          <a:pt x="404875" y="339159"/>
                          <a:pt x="411708" y="327470"/>
                        </a:cubicBezTo>
                        <a:cubicBezTo>
                          <a:pt x="415925" y="320212"/>
                          <a:pt x="420195" y="312971"/>
                          <a:pt x="423681" y="305321"/>
                        </a:cubicBezTo>
                        <a:cubicBezTo>
                          <a:pt x="430088" y="291460"/>
                          <a:pt x="435585" y="277198"/>
                          <a:pt x="440138" y="262624"/>
                        </a:cubicBezTo>
                        <a:cubicBezTo>
                          <a:pt x="444158" y="249530"/>
                          <a:pt x="447699" y="236329"/>
                          <a:pt x="450527" y="222915"/>
                        </a:cubicBezTo>
                        <a:cubicBezTo>
                          <a:pt x="452129" y="215390"/>
                          <a:pt x="453801" y="207882"/>
                          <a:pt x="455082" y="200286"/>
                        </a:cubicBezTo>
                        <a:cubicBezTo>
                          <a:pt x="456363" y="192689"/>
                          <a:pt x="457448" y="185110"/>
                          <a:pt x="458640" y="177514"/>
                        </a:cubicBezTo>
                        <a:cubicBezTo>
                          <a:pt x="459191" y="173956"/>
                          <a:pt x="459743" y="170398"/>
                          <a:pt x="460419" y="166840"/>
                        </a:cubicBezTo>
                        <a:cubicBezTo>
                          <a:pt x="460917" y="163975"/>
                          <a:pt x="460881" y="161058"/>
                          <a:pt x="461415" y="158176"/>
                        </a:cubicBezTo>
                        <a:cubicBezTo>
                          <a:pt x="462234" y="153817"/>
                          <a:pt x="462340" y="149280"/>
                          <a:pt x="462803" y="144922"/>
                        </a:cubicBezTo>
                        <a:cubicBezTo>
                          <a:pt x="463319" y="139994"/>
                          <a:pt x="463870" y="135083"/>
                          <a:pt x="464422" y="130155"/>
                        </a:cubicBezTo>
                        <a:cubicBezTo>
                          <a:pt x="464562" y="129662"/>
                          <a:pt x="464651" y="129155"/>
                          <a:pt x="464689" y="128643"/>
                        </a:cubicBezTo>
                        <a:cubicBezTo>
                          <a:pt x="464368" y="122630"/>
                          <a:pt x="466005" y="116741"/>
                          <a:pt x="465881" y="110728"/>
                        </a:cubicBezTo>
                        <a:cubicBezTo>
                          <a:pt x="465758" y="108500"/>
                          <a:pt x="465987" y="106267"/>
                          <a:pt x="466557" y="104110"/>
                        </a:cubicBezTo>
                        <a:cubicBezTo>
                          <a:pt x="466720" y="103617"/>
                          <a:pt x="466799" y="103100"/>
                          <a:pt x="466788" y="102580"/>
                        </a:cubicBezTo>
                        <a:cubicBezTo>
                          <a:pt x="466397" y="95197"/>
                          <a:pt x="467998" y="87921"/>
                          <a:pt x="467944" y="80538"/>
                        </a:cubicBezTo>
                        <a:cubicBezTo>
                          <a:pt x="467823" y="76775"/>
                          <a:pt x="468069" y="73010"/>
                          <a:pt x="468674" y="69294"/>
                        </a:cubicBezTo>
                        <a:cubicBezTo>
                          <a:pt x="468983" y="66566"/>
                          <a:pt x="469078" y="63818"/>
                          <a:pt x="468958" y="61075"/>
                        </a:cubicBezTo>
                        <a:cubicBezTo>
                          <a:pt x="469101" y="55738"/>
                          <a:pt x="468585" y="50401"/>
                          <a:pt x="469795" y="45188"/>
                        </a:cubicBezTo>
                        <a:cubicBezTo>
                          <a:pt x="469988" y="43833"/>
                          <a:pt x="470029" y="42460"/>
                          <a:pt x="469919" y="41096"/>
                        </a:cubicBezTo>
                        <a:cubicBezTo>
                          <a:pt x="469919" y="30795"/>
                          <a:pt x="470079" y="20512"/>
                          <a:pt x="470026" y="10230"/>
                        </a:cubicBezTo>
                        <a:cubicBezTo>
                          <a:pt x="470088" y="7168"/>
                          <a:pt x="470741" y="4148"/>
                          <a:pt x="471947" y="1334"/>
                        </a:cubicBezTo>
                        <a:lnTo>
                          <a:pt x="471947" y="5462"/>
                        </a:lnTo>
                        <a:cubicBezTo>
                          <a:pt x="471947" y="13183"/>
                          <a:pt x="471947" y="20886"/>
                          <a:pt x="472054" y="28589"/>
                        </a:cubicBezTo>
                        <a:cubicBezTo>
                          <a:pt x="471995" y="32700"/>
                          <a:pt x="472239" y="36808"/>
                          <a:pt x="472783" y="40883"/>
                        </a:cubicBezTo>
                        <a:cubicBezTo>
                          <a:pt x="473128" y="44465"/>
                          <a:pt x="473223" y="48068"/>
                          <a:pt x="473068" y="51664"/>
                        </a:cubicBezTo>
                        <a:cubicBezTo>
                          <a:pt x="473193" y="57143"/>
                          <a:pt x="472819" y="62605"/>
                          <a:pt x="473904" y="68067"/>
                        </a:cubicBezTo>
                        <a:cubicBezTo>
                          <a:pt x="474171" y="70429"/>
                          <a:pt x="474237" y="72809"/>
                          <a:pt x="474100" y="75183"/>
                        </a:cubicBezTo>
                        <a:cubicBezTo>
                          <a:pt x="473904" y="79121"/>
                          <a:pt x="474173" y="83068"/>
                          <a:pt x="474900" y="86942"/>
                        </a:cubicBezTo>
                        <a:cubicBezTo>
                          <a:pt x="475098" y="88117"/>
                          <a:pt x="475164" y="89311"/>
                          <a:pt x="475096" y="90500"/>
                        </a:cubicBezTo>
                        <a:cubicBezTo>
                          <a:pt x="474922" y="94955"/>
                          <a:pt x="475219" y="99416"/>
                          <a:pt x="475986" y="103808"/>
                        </a:cubicBezTo>
                        <a:cubicBezTo>
                          <a:pt x="476210" y="105333"/>
                          <a:pt x="476263" y="106878"/>
                          <a:pt x="476146" y="108415"/>
                        </a:cubicBezTo>
                        <a:cubicBezTo>
                          <a:pt x="476012" y="110988"/>
                          <a:pt x="476263" y="113567"/>
                          <a:pt x="476893" y="116065"/>
                        </a:cubicBezTo>
                        <a:cubicBezTo>
                          <a:pt x="477041" y="116561"/>
                          <a:pt x="477101" y="117079"/>
                          <a:pt x="477071" y="117595"/>
                        </a:cubicBezTo>
                        <a:cubicBezTo>
                          <a:pt x="476715" y="123271"/>
                          <a:pt x="478085" y="128821"/>
                          <a:pt x="478316" y="134479"/>
                        </a:cubicBezTo>
                        <a:cubicBezTo>
                          <a:pt x="478530" y="139407"/>
                          <a:pt x="479455" y="144299"/>
                          <a:pt x="480095" y="149227"/>
                        </a:cubicBezTo>
                        <a:cubicBezTo>
                          <a:pt x="480487" y="152607"/>
                          <a:pt x="480771" y="156023"/>
                          <a:pt x="481163" y="159421"/>
                        </a:cubicBezTo>
                        <a:cubicBezTo>
                          <a:pt x="483600" y="180129"/>
                          <a:pt x="487123" y="200659"/>
                          <a:pt x="491339" y="221083"/>
                        </a:cubicBezTo>
                        <a:cubicBezTo>
                          <a:pt x="495486" y="241209"/>
                          <a:pt x="501124" y="260999"/>
                          <a:pt x="508204" y="280290"/>
                        </a:cubicBezTo>
                        <a:cubicBezTo>
                          <a:pt x="515675" y="301299"/>
                          <a:pt x="525842" y="321247"/>
                          <a:pt x="538448" y="339639"/>
                        </a:cubicBezTo>
                        <a:cubicBezTo>
                          <a:pt x="542878" y="345955"/>
                          <a:pt x="547521" y="352092"/>
                          <a:pt x="552556" y="357928"/>
                        </a:cubicBezTo>
                        <a:cubicBezTo>
                          <a:pt x="557146" y="363265"/>
                          <a:pt x="562092" y="368246"/>
                          <a:pt x="567073" y="373210"/>
                        </a:cubicBezTo>
                        <a:cubicBezTo>
                          <a:pt x="573448" y="379424"/>
                          <a:pt x="580293" y="385133"/>
                          <a:pt x="587550" y="390289"/>
                        </a:cubicBezTo>
                        <a:cubicBezTo>
                          <a:pt x="594471" y="395341"/>
                          <a:pt x="601694" y="399949"/>
                          <a:pt x="609077" y="404325"/>
                        </a:cubicBezTo>
                        <a:cubicBezTo>
                          <a:pt x="620349" y="410876"/>
                          <a:pt x="632106" y="416549"/>
                          <a:pt x="644249" y="421297"/>
                        </a:cubicBezTo>
                        <a:cubicBezTo>
                          <a:pt x="660441" y="427810"/>
                          <a:pt x="677090" y="433128"/>
                          <a:pt x="694062" y="437202"/>
                        </a:cubicBezTo>
                        <a:cubicBezTo>
                          <a:pt x="704363" y="439657"/>
                          <a:pt x="714681" y="442148"/>
                          <a:pt x="725106" y="444087"/>
                        </a:cubicBezTo>
                        <a:cubicBezTo>
                          <a:pt x="732312" y="445439"/>
                          <a:pt x="739517" y="446898"/>
                          <a:pt x="746846" y="447645"/>
                        </a:cubicBezTo>
                        <a:cubicBezTo>
                          <a:pt x="755155" y="448570"/>
                          <a:pt x="763392" y="450171"/>
                          <a:pt x="771664" y="451328"/>
                        </a:cubicBezTo>
                        <a:cubicBezTo>
                          <a:pt x="776076" y="451933"/>
                          <a:pt x="780560" y="452164"/>
                          <a:pt x="784936" y="452644"/>
                        </a:cubicBezTo>
                        <a:cubicBezTo>
                          <a:pt x="790024" y="453178"/>
                          <a:pt x="795112" y="453836"/>
                          <a:pt x="800200" y="454423"/>
                        </a:cubicBezTo>
                        <a:cubicBezTo>
                          <a:pt x="801552" y="454566"/>
                          <a:pt x="802922" y="454655"/>
                          <a:pt x="804292" y="454672"/>
                        </a:cubicBezTo>
                        <a:cubicBezTo>
                          <a:pt x="806689" y="454575"/>
                          <a:pt x="809085" y="454827"/>
                          <a:pt x="811408" y="455420"/>
                        </a:cubicBezTo>
                        <a:cubicBezTo>
                          <a:pt x="811734" y="455535"/>
                          <a:pt x="812077" y="455589"/>
                          <a:pt x="812422" y="455580"/>
                        </a:cubicBezTo>
                        <a:cubicBezTo>
                          <a:pt x="818453" y="455242"/>
                          <a:pt x="824342" y="456683"/>
                          <a:pt x="830337" y="456754"/>
                        </a:cubicBezTo>
                        <a:cubicBezTo>
                          <a:pt x="833424" y="456581"/>
                          <a:pt x="836520" y="456838"/>
                          <a:pt x="839535" y="457519"/>
                        </a:cubicBezTo>
                        <a:cubicBezTo>
                          <a:pt x="840031" y="457667"/>
                          <a:pt x="840549" y="457727"/>
                          <a:pt x="841065" y="457697"/>
                        </a:cubicBezTo>
                        <a:cubicBezTo>
                          <a:pt x="851010" y="457305"/>
                          <a:pt x="860866" y="459280"/>
                          <a:pt x="870829" y="458871"/>
                        </a:cubicBezTo>
                        <a:cubicBezTo>
                          <a:pt x="873739" y="458656"/>
                          <a:pt x="876666" y="458876"/>
                          <a:pt x="879510" y="459529"/>
                        </a:cubicBezTo>
                        <a:cubicBezTo>
                          <a:pt x="880859" y="459773"/>
                          <a:pt x="882232" y="459857"/>
                          <a:pt x="883602" y="459778"/>
                        </a:cubicBezTo>
                        <a:cubicBezTo>
                          <a:pt x="889082" y="459778"/>
                          <a:pt x="894579" y="459778"/>
                          <a:pt x="900059" y="459885"/>
                        </a:cubicBezTo>
                        <a:cubicBezTo>
                          <a:pt x="904513" y="459778"/>
                          <a:pt x="908970" y="460029"/>
                          <a:pt x="913384" y="460632"/>
                        </a:cubicBezTo>
                        <a:cubicBezTo>
                          <a:pt x="916621" y="460979"/>
                          <a:pt x="919883" y="461052"/>
                          <a:pt x="923133" y="460846"/>
                        </a:cubicBezTo>
                        <a:cubicBezTo>
                          <a:pt x="928970" y="460760"/>
                          <a:pt x="934807" y="460986"/>
                          <a:pt x="940621" y="461522"/>
                        </a:cubicBezTo>
                        <a:cubicBezTo>
                          <a:pt x="939589" y="461629"/>
                          <a:pt x="938575" y="461789"/>
                          <a:pt x="937561" y="461806"/>
                        </a:cubicBezTo>
                        <a:lnTo>
                          <a:pt x="906694" y="461949"/>
                        </a:lnTo>
                        <a:cubicBezTo>
                          <a:pt x="904636" y="461913"/>
                          <a:pt x="902578" y="462093"/>
                          <a:pt x="900557" y="462482"/>
                        </a:cubicBezTo>
                        <a:cubicBezTo>
                          <a:pt x="899043" y="462762"/>
                          <a:pt x="897506" y="462881"/>
                          <a:pt x="895967" y="462838"/>
                        </a:cubicBezTo>
                        <a:cubicBezTo>
                          <a:pt x="890985" y="462838"/>
                          <a:pt x="886022" y="462838"/>
                          <a:pt x="881040" y="462945"/>
                        </a:cubicBezTo>
                        <a:cubicBezTo>
                          <a:pt x="877618" y="462927"/>
                          <a:pt x="874200" y="463160"/>
                          <a:pt x="870811" y="463639"/>
                        </a:cubicBezTo>
                        <a:cubicBezTo>
                          <a:pt x="867400" y="463968"/>
                          <a:pt x="863970" y="464076"/>
                          <a:pt x="860546" y="463959"/>
                        </a:cubicBezTo>
                        <a:cubicBezTo>
                          <a:pt x="857119" y="463838"/>
                          <a:pt x="853691" y="464082"/>
                          <a:pt x="850316" y="464688"/>
                        </a:cubicBezTo>
                        <a:cubicBezTo>
                          <a:pt x="848450" y="464966"/>
                          <a:pt x="846561" y="465055"/>
                          <a:pt x="844677" y="464955"/>
                        </a:cubicBezTo>
                        <a:cubicBezTo>
                          <a:pt x="840565" y="464795"/>
                          <a:pt x="836450" y="465082"/>
                          <a:pt x="832401" y="465809"/>
                        </a:cubicBezTo>
                        <a:cubicBezTo>
                          <a:pt x="830876" y="466035"/>
                          <a:pt x="829332" y="466101"/>
                          <a:pt x="827793" y="466005"/>
                        </a:cubicBezTo>
                        <a:cubicBezTo>
                          <a:pt x="824707" y="465829"/>
                          <a:pt x="821609" y="466092"/>
                          <a:pt x="818596" y="466788"/>
                        </a:cubicBezTo>
                        <a:cubicBezTo>
                          <a:pt x="818101" y="466944"/>
                          <a:pt x="817582" y="467005"/>
                          <a:pt x="817066" y="466966"/>
                        </a:cubicBezTo>
                        <a:cubicBezTo>
                          <a:pt x="811391" y="466539"/>
                          <a:pt x="805787" y="467695"/>
                          <a:pt x="800200" y="468264"/>
                        </a:cubicBezTo>
                        <a:cubicBezTo>
                          <a:pt x="795290" y="468762"/>
                          <a:pt x="790327" y="469065"/>
                          <a:pt x="785416" y="469777"/>
                        </a:cubicBezTo>
                        <a:cubicBezTo>
                          <a:pt x="781378" y="470364"/>
                          <a:pt x="777286" y="470862"/>
                          <a:pt x="773194" y="471182"/>
                        </a:cubicBezTo>
                        <a:cubicBezTo>
                          <a:pt x="769458" y="471484"/>
                          <a:pt x="765722" y="471965"/>
                          <a:pt x="762004" y="472481"/>
                        </a:cubicBezTo>
                        <a:cubicBezTo>
                          <a:pt x="758624" y="472943"/>
                          <a:pt x="755279" y="473762"/>
                          <a:pt x="751881" y="474117"/>
                        </a:cubicBezTo>
                        <a:cubicBezTo>
                          <a:pt x="742541" y="475149"/>
                          <a:pt x="733308" y="476928"/>
                          <a:pt x="724075" y="478654"/>
                        </a:cubicBezTo>
                        <a:cubicBezTo>
                          <a:pt x="712315" y="480860"/>
                          <a:pt x="700609" y="483493"/>
                          <a:pt x="689063" y="486606"/>
                        </a:cubicBezTo>
                        <a:cubicBezTo>
                          <a:pt x="671320" y="491214"/>
                          <a:pt x="653939" y="497119"/>
                          <a:pt x="637061" y="504272"/>
                        </a:cubicBezTo>
                        <a:cubicBezTo>
                          <a:pt x="621276" y="510972"/>
                          <a:pt x="606203" y="519240"/>
                          <a:pt x="592069" y="528948"/>
                        </a:cubicBezTo>
                        <a:cubicBezTo>
                          <a:pt x="583147" y="535061"/>
                          <a:pt x="574784" y="541947"/>
                          <a:pt x="567073" y="549531"/>
                        </a:cubicBezTo>
                        <a:cubicBezTo>
                          <a:pt x="564778" y="551844"/>
                          <a:pt x="562483" y="554157"/>
                          <a:pt x="560153" y="556434"/>
                        </a:cubicBezTo>
                        <a:cubicBezTo>
                          <a:pt x="553214" y="563307"/>
                          <a:pt x="546908" y="570791"/>
                          <a:pt x="541312" y="578797"/>
                        </a:cubicBezTo>
                        <a:cubicBezTo>
                          <a:pt x="533346" y="589752"/>
                          <a:pt x="526335" y="601369"/>
                          <a:pt x="520355" y="613524"/>
                        </a:cubicBezTo>
                        <a:cubicBezTo>
                          <a:pt x="515516" y="623558"/>
                          <a:pt x="511181" y="633805"/>
                          <a:pt x="507350" y="644266"/>
                        </a:cubicBezTo>
                        <a:cubicBezTo>
                          <a:pt x="501720" y="659893"/>
                          <a:pt x="497032" y="675844"/>
                          <a:pt x="493314" y="692034"/>
                        </a:cubicBezTo>
                        <a:cubicBezTo>
                          <a:pt x="491143" y="701356"/>
                          <a:pt x="489275" y="710749"/>
                          <a:pt x="487514" y="720143"/>
                        </a:cubicBezTo>
                        <a:cubicBezTo>
                          <a:pt x="485753" y="729536"/>
                          <a:pt x="484383" y="738663"/>
                          <a:pt x="483137" y="747985"/>
                        </a:cubicBezTo>
                        <a:cubicBezTo>
                          <a:pt x="482088" y="755937"/>
                          <a:pt x="481163" y="763996"/>
                          <a:pt x="479971" y="771860"/>
                        </a:cubicBezTo>
                        <a:cubicBezTo>
                          <a:pt x="479259" y="776592"/>
                          <a:pt x="479811" y="781467"/>
                          <a:pt x="478281" y="786092"/>
                        </a:cubicBezTo>
                        <a:cubicBezTo>
                          <a:pt x="478241" y="791568"/>
                          <a:pt x="477788" y="797033"/>
                          <a:pt x="476929" y="802442"/>
                        </a:cubicBezTo>
                        <a:cubicBezTo>
                          <a:pt x="476253" y="809077"/>
                          <a:pt x="476733" y="815802"/>
                          <a:pt x="475310" y="822367"/>
                        </a:cubicBezTo>
                        <a:cubicBezTo>
                          <a:pt x="475233" y="822700"/>
                          <a:pt x="475192" y="823039"/>
                          <a:pt x="475185" y="823381"/>
                        </a:cubicBezTo>
                        <a:cubicBezTo>
                          <a:pt x="475452" y="830497"/>
                          <a:pt x="474349" y="837400"/>
                          <a:pt x="474064" y="844392"/>
                        </a:cubicBezTo>
                        <a:cubicBezTo>
                          <a:pt x="474128" y="849362"/>
                          <a:pt x="473856" y="854331"/>
                          <a:pt x="473246" y="859264"/>
                        </a:cubicBezTo>
                        <a:cubicBezTo>
                          <a:pt x="472927" y="862504"/>
                          <a:pt x="472851" y="865763"/>
                          <a:pt x="473015" y="869014"/>
                        </a:cubicBezTo>
                        <a:cubicBezTo>
                          <a:pt x="472872" y="874351"/>
                          <a:pt x="473370" y="879688"/>
                          <a:pt x="472178" y="884883"/>
                        </a:cubicBezTo>
                        <a:cubicBezTo>
                          <a:pt x="471988" y="886244"/>
                          <a:pt x="471940" y="887621"/>
                          <a:pt x="472036" y="888992"/>
                        </a:cubicBezTo>
                        <a:cubicBezTo>
                          <a:pt x="472036" y="898089"/>
                          <a:pt x="471995" y="907180"/>
                          <a:pt x="471912" y="916265"/>
                        </a:cubicBezTo>
                        <a:cubicBezTo>
                          <a:pt x="471947" y="917955"/>
                          <a:pt x="471965" y="919663"/>
                          <a:pt x="471965" y="92137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>
                    <a:noAutofit/>
                  </a:bodyPr>
                  <a:lstStyle/>
                  <a:p>
                    <a:endParaRPr lang="zh-CN" altLang="en-US"/>
                  </a:p>
                </p:txBody>
              </p:sp>
              <p:sp>
                <p:nvSpPr>
                  <p:cNvPr id="76" name="图形 136"/>
                  <p:cNvSpPr/>
                  <p:nvPr/>
                </p:nvSpPr>
                <p:spPr>
                  <a:xfrm rot="1396695">
                    <a:off x="3997002" y="3983001"/>
                    <a:ext cx="335090" cy="328124"/>
                  </a:xfrm>
                  <a:custGeom>
                    <a:avLst/>
                    <a:gdLst>
                      <a:gd name="connsiteX0" fmla="*/ 471965 w 941119"/>
                      <a:gd name="connsiteY0" fmla="*/ 921371 h 921549"/>
                      <a:gd name="connsiteX1" fmla="*/ 470026 w 941119"/>
                      <a:gd name="connsiteY1" fmla="*/ 907245 h 921549"/>
                      <a:gd name="connsiteX2" fmla="*/ 470026 w 941119"/>
                      <a:gd name="connsiteY2" fmla="*/ 886680 h 921549"/>
                      <a:gd name="connsiteX3" fmla="*/ 469296 w 941119"/>
                      <a:gd name="connsiteY3" fmla="*/ 873871 h 921549"/>
                      <a:gd name="connsiteX4" fmla="*/ 469012 w 941119"/>
                      <a:gd name="connsiteY4" fmla="*/ 862574 h 921549"/>
                      <a:gd name="connsiteX5" fmla="*/ 468211 w 941119"/>
                      <a:gd name="connsiteY5" fmla="*/ 849266 h 921549"/>
                      <a:gd name="connsiteX6" fmla="*/ 468016 w 941119"/>
                      <a:gd name="connsiteY6" fmla="*/ 845157 h 921549"/>
                      <a:gd name="connsiteX7" fmla="*/ 467144 w 941119"/>
                      <a:gd name="connsiteY7" fmla="*/ 830301 h 921549"/>
                      <a:gd name="connsiteX8" fmla="*/ 466966 w 941119"/>
                      <a:gd name="connsiteY8" fmla="*/ 824662 h 921549"/>
                      <a:gd name="connsiteX9" fmla="*/ 466201 w 941119"/>
                      <a:gd name="connsiteY9" fmla="*/ 815980 h 921549"/>
                      <a:gd name="connsiteX10" fmla="*/ 466041 w 941119"/>
                      <a:gd name="connsiteY10" fmla="*/ 814468 h 921549"/>
                      <a:gd name="connsiteX11" fmla="*/ 464813 w 941119"/>
                      <a:gd name="connsiteY11" fmla="*/ 796037 h 921549"/>
                      <a:gd name="connsiteX12" fmla="*/ 463176 w 941119"/>
                      <a:gd name="connsiteY12" fmla="*/ 781271 h 921549"/>
                      <a:gd name="connsiteX13" fmla="*/ 462892 w 941119"/>
                      <a:gd name="connsiteY13" fmla="*/ 778727 h 921549"/>
                      <a:gd name="connsiteX14" fmla="*/ 461113 w 941119"/>
                      <a:gd name="connsiteY14" fmla="*/ 762431 h 921549"/>
                      <a:gd name="connsiteX15" fmla="*/ 459992 w 941119"/>
                      <a:gd name="connsiteY15" fmla="*/ 753286 h 921549"/>
                      <a:gd name="connsiteX16" fmla="*/ 454904 w 941119"/>
                      <a:gd name="connsiteY16" fmla="*/ 720890 h 921549"/>
                      <a:gd name="connsiteX17" fmla="*/ 445137 w 941119"/>
                      <a:gd name="connsiteY17" fmla="*/ 676307 h 921549"/>
                      <a:gd name="connsiteX18" fmla="*/ 427524 w 941119"/>
                      <a:gd name="connsiteY18" fmla="*/ 625888 h 921549"/>
                      <a:gd name="connsiteX19" fmla="*/ 401924 w 941119"/>
                      <a:gd name="connsiteY19" fmla="*/ 580256 h 921549"/>
                      <a:gd name="connsiteX20" fmla="*/ 385378 w 941119"/>
                      <a:gd name="connsiteY20" fmla="*/ 559992 h 921549"/>
                      <a:gd name="connsiteX21" fmla="*/ 382372 w 941119"/>
                      <a:gd name="connsiteY21" fmla="*/ 556434 h 921549"/>
                      <a:gd name="connsiteX22" fmla="*/ 376554 w 941119"/>
                      <a:gd name="connsiteY22" fmla="*/ 550635 h 921549"/>
                      <a:gd name="connsiteX23" fmla="*/ 374170 w 941119"/>
                      <a:gd name="connsiteY23" fmla="*/ 548695 h 921549"/>
                      <a:gd name="connsiteX24" fmla="*/ 359404 w 941119"/>
                      <a:gd name="connsiteY24" fmla="*/ 535940 h 921549"/>
                      <a:gd name="connsiteX25" fmla="*/ 336526 w 941119"/>
                      <a:gd name="connsiteY25" fmla="*/ 520302 h 921549"/>
                      <a:gd name="connsiteX26" fmla="*/ 281909 w 941119"/>
                      <a:gd name="connsiteY26" fmla="*/ 495395 h 921549"/>
                      <a:gd name="connsiteX27" fmla="*/ 237966 w 941119"/>
                      <a:gd name="connsiteY27" fmla="*/ 482942 h 921549"/>
                      <a:gd name="connsiteX28" fmla="*/ 203239 w 941119"/>
                      <a:gd name="connsiteY28" fmla="*/ 476199 h 921549"/>
                      <a:gd name="connsiteX29" fmla="*/ 171839 w 941119"/>
                      <a:gd name="connsiteY29" fmla="*/ 471449 h 921549"/>
                      <a:gd name="connsiteX30" fmla="*/ 158585 w 941119"/>
                      <a:gd name="connsiteY30" fmla="*/ 470043 h 921549"/>
                      <a:gd name="connsiteX31" fmla="*/ 145349 w 941119"/>
                      <a:gd name="connsiteY31" fmla="*/ 468496 h 921549"/>
                      <a:gd name="connsiteX32" fmla="*/ 142306 w 941119"/>
                      <a:gd name="connsiteY32" fmla="*/ 468140 h 921549"/>
                      <a:gd name="connsiteX33" fmla="*/ 132611 w 941119"/>
                      <a:gd name="connsiteY33" fmla="*/ 467339 h 921549"/>
                      <a:gd name="connsiteX34" fmla="*/ 114180 w 941119"/>
                      <a:gd name="connsiteY34" fmla="*/ 466023 h 921549"/>
                      <a:gd name="connsiteX35" fmla="*/ 107063 w 941119"/>
                      <a:gd name="connsiteY35" fmla="*/ 465364 h 921549"/>
                      <a:gd name="connsiteX36" fmla="*/ 105533 w 941119"/>
                      <a:gd name="connsiteY36" fmla="*/ 465133 h 921549"/>
                      <a:gd name="connsiteX37" fmla="*/ 82975 w 941119"/>
                      <a:gd name="connsiteY37" fmla="*/ 463977 h 921549"/>
                      <a:gd name="connsiteX38" fmla="*/ 67604 w 941119"/>
                      <a:gd name="connsiteY38" fmla="*/ 463176 h 921549"/>
                      <a:gd name="connsiteX39" fmla="*/ 58887 w 941119"/>
                      <a:gd name="connsiteY39" fmla="*/ 462963 h 921549"/>
                      <a:gd name="connsiteX40" fmla="*/ 38374 w 941119"/>
                      <a:gd name="connsiteY40" fmla="*/ 462073 h 921549"/>
                      <a:gd name="connsiteX41" fmla="*/ 34265 w 941119"/>
                      <a:gd name="connsiteY41" fmla="*/ 461984 h 921549"/>
                      <a:gd name="connsiteX42" fmla="*/ 4892 w 941119"/>
                      <a:gd name="connsiteY42" fmla="*/ 461931 h 921549"/>
                      <a:gd name="connsiteX43" fmla="*/ 1334 w 941119"/>
                      <a:gd name="connsiteY43" fmla="*/ 461344 h 921549"/>
                      <a:gd name="connsiteX44" fmla="*/ 4394 w 941119"/>
                      <a:gd name="connsiteY44" fmla="*/ 461077 h 921549"/>
                      <a:gd name="connsiteX45" fmla="*/ 22416 w 941119"/>
                      <a:gd name="connsiteY45" fmla="*/ 460952 h 921549"/>
                      <a:gd name="connsiteX46" fmla="*/ 33090 w 941119"/>
                      <a:gd name="connsiteY46" fmla="*/ 460205 h 921549"/>
                      <a:gd name="connsiteX47" fmla="*/ 37200 w 941119"/>
                      <a:gd name="connsiteY47" fmla="*/ 460027 h 921549"/>
                      <a:gd name="connsiteX48" fmla="*/ 54688 w 941119"/>
                      <a:gd name="connsiteY48" fmla="*/ 460027 h 921549"/>
                      <a:gd name="connsiteX49" fmla="*/ 64918 w 941119"/>
                      <a:gd name="connsiteY49" fmla="*/ 459334 h 921549"/>
                      <a:gd name="connsiteX50" fmla="*/ 74151 w 941119"/>
                      <a:gd name="connsiteY50" fmla="*/ 459031 h 921549"/>
                      <a:gd name="connsiteX51" fmla="*/ 87992 w 941119"/>
                      <a:gd name="connsiteY51" fmla="*/ 458195 h 921549"/>
                      <a:gd name="connsiteX52" fmla="*/ 93116 w 941119"/>
                      <a:gd name="connsiteY52" fmla="*/ 457999 h 921549"/>
                      <a:gd name="connsiteX53" fmla="*/ 105391 w 941119"/>
                      <a:gd name="connsiteY53" fmla="*/ 457163 h 921549"/>
                      <a:gd name="connsiteX54" fmla="*/ 109501 w 941119"/>
                      <a:gd name="connsiteY54" fmla="*/ 456985 h 921549"/>
                      <a:gd name="connsiteX55" fmla="*/ 120744 w 941119"/>
                      <a:gd name="connsiteY55" fmla="*/ 456131 h 921549"/>
                      <a:gd name="connsiteX56" fmla="*/ 124302 w 941119"/>
                      <a:gd name="connsiteY56" fmla="*/ 455953 h 921549"/>
                      <a:gd name="connsiteX57" fmla="*/ 132468 w 941119"/>
                      <a:gd name="connsiteY57" fmla="*/ 455171 h 921549"/>
                      <a:gd name="connsiteX58" fmla="*/ 133998 w 941119"/>
                      <a:gd name="connsiteY58" fmla="*/ 454993 h 921549"/>
                      <a:gd name="connsiteX59" fmla="*/ 149850 w 941119"/>
                      <a:gd name="connsiteY59" fmla="*/ 453747 h 921549"/>
                      <a:gd name="connsiteX60" fmla="*/ 163050 w 941119"/>
                      <a:gd name="connsiteY60" fmla="*/ 452128 h 921549"/>
                      <a:gd name="connsiteX61" fmla="*/ 174774 w 941119"/>
                      <a:gd name="connsiteY61" fmla="*/ 450794 h 921549"/>
                      <a:gd name="connsiteX62" fmla="*/ 193543 w 941119"/>
                      <a:gd name="connsiteY62" fmla="*/ 448125 h 921549"/>
                      <a:gd name="connsiteX63" fmla="*/ 214251 w 941119"/>
                      <a:gd name="connsiteY63" fmla="*/ 444656 h 921549"/>
                      <a:gd name="connsiteX64" fmla="*/ 226367 w 941119"/>
                      <a:gd name="connsiteY64" fmla="*/ 442450 h 921549"/>
                      <a:gd name="connsiteX65" fmla="*/ 281357 w 941119"/>
                      <a:gd name="connsiteY65" fmla="*/ 427649 h 921549"/>
                      <a:gd name="connsiteX66" fmla="*/ 326634 w 941119"/>
                      <a:gd name="connsiteY66" fmla="*/ 408079 h 921549"/>
                      <a:gd name="connsiteX67" fmla="*/ 363425 w 941119"/>
                      <a:gd name="connsiteY67" fmla="*/ 383724 h 921549"/>
                      <a:gd name="connsiteX68" fmla="*/ 387834 w 941119"/>
                      <a:gd name="connsiteY68" fmla="*/ 360205 h 921549"/>
                      <a:gd name="connsiteX69" fmla="*/ 411708 w 941119"/>
                      <a:gd name="connsiteY69" fmla="*/ 327470 h 921549"/>
                      <a:gd name="connsiteX70" fmla="*/ 423681 w 941119"/>
                      <a:gd name="connsiteY70" fmla="*/ 305321 h 921549"/>
                      <a:gd name="connsiteX71" fmla="*/ 440138 w 941119"/>
                      <a:gd name="connsiteY71" fmla="*/ 262624 h 921549"/>
                      <a:gd name="connsiteX72" fmla="*/ 450527 w 941119"/>
                      <a:gd name="connsiteY72" fmla="*/ 222915 h 921549"/>
                      <a:gd name="connsiteX73" fmla="*/ 455082 w 941119"/>
                      <a:gd name="connsiteY73" fmla="*/ 200286 h 921549"/>
                      <a:gd name="connsiteX74" fmla="*/ 458640 w 941119"/>
                      <a:gd name="connsiteY74" fmla="*/ 177514 h 921549"/>
                      <a:gd name="connsiteX75" fmla="*/ 460419 w 941119"/>
                      <a:gd name="connsiteY75" fmla="*/ 166840 h 921549"/>
                      <a:gd name="connsiteX76" fmla="*/ 461415 w 941119"/>
                      <a:gd name="connsiteY76" fmla="*/ 158176 h 921549"/>
                      <a:gd name="connsiteX77" fmla="*/ 462803 w 941119"/>
                      <a:gd name="connsiteY77" fmla="*/ 144922 h 921549"/>
                      <a:gd name="connsiteX78" fmla="*/ 464422 w 941119"/>
                      <a:gd name="connsiteY78" fmla="*/ 130155 h 921549"/>
                      <a:gd name="connsiteX79" fmla="*/ 464689 w 941119"/>
                      <a:gd name="connsiteY79" fmla="*/ 128643 h 921549"/>
                      <a:gd name="connsiteX80" fmla="*/ 465881 w 941119"/>
                      <a:gd name="connsiteY80" fmla="*/ 110728 h 921549"/>
                      <a:gd name="connsiteX81" fmla="*/ 466557 w 941119"/>
                      <a:gd name="connsiteY81" fmla="*/ 104110 h 921549"/>
                      <a:gd name="connsiteX82" fmla="*/ 466788 w 941119"/>
                      <a:gd name="connsiteY82" fmla="*/ 102580 h 921549"/>
                      <a:gd name="connsiteX83" fmla="*/ 467944 w 941119"/>
                      <a:gd name="connsiteY83" fmla="*/ 80538 h 921549"/>
                      <a:gd name="connsiteX84" fmla="*/ 468674 w 941119"/>
                      <a:gd name="connsiteY84" fmla="*/ 69294 h 921549"/>
                      <a:gd name="connsiteX85" fmla="*/ 468958 w 941119"/>
                      <a:gd name="connsiteY85" fmla="*/ 61075 h 921549"/>
                      <a:gd name="connsiteX86" fmla="*/ 469795 w 941119"/>
                      <a:gd name="connsiteY86" fmla="*/ 45188 h 921549"/>
                      <a:gd name="connsiteX87" fmla="*/ 469919 w 941119"/>
                      <a:gd name="connsiteY87" fmla="*/ 41096 h 921549"/>
                      <a:gd name="connsiteX88" fmla="*/ 470026 w 941119"/>
                      <a:gd name="connsiteY88" fmla="*/ 10230 h 921549"/>
                      <a:gd name="connsiteX89" fmla="*/ 471947 w 941119"/>
                      <a:gd name="connsiteY89" fmla="*/ 1334 h 921549"/>
                      <a:gd name="connsiteX90" fmla="*/ 471947 w 941119"/>
                      <a:gd name="connsiteY90" fmla="*/ 5462 h 921549"/>
                      <a:gd name="connsiteX91" fmla="*/ 472054 w 941119"/>
                      <a:gd name="connsiteY91" fmla="*/ 28589 h 921549"/>
                      <a:gd name="connsiteX92" fmla="*/ 472783 w 941119"/>
                      <a:gd name="connsiteY92" fmla="*/ 40883 h 921549"/>
                      <a:gd name="connsiteX93" fmla="*/ 473068 w 941119"/>
                      <a:gd name="connsiteY93" fmla="*/ 51664 h 921549"/>
                      <a:gd name="connsiteX94" fmla="*/ 473904 w 941119"/>
                      <a:gd name="connsiteY94" fmla="*/ 68067 h 921549"/>
                      <a:gd name="connsiteX95" fmla="*/ 474100 w 941119"/>
                      <a:gd name="connsiteY95" fmla="*/ 75183 h 921549"/>
                      <a:gd name="connsiteX96" fmla="*/ 474900 w 941119"/>
                      <a:gd name="connsiteY96" fmla="*/ 86942 h 921549"/>
                      <a:gd name="connsiteX97" fmla="*/ 475096 w 941119"/>
                      <a:gd name="connsiteY97" fmla="*/ 90500 h 921549"/>
                      <a:gd name="connsiteX98" fmla="*/ 475986 w 941119"/>
                      <a:gd name="connsiteY98" fmla="*/ 103808 h 921549"/>
                      <a:gd name="connsiteX99" fmla="*/ 476146 w 941119"/>
                      <a:gd name="connsiteY99" fmla="*/ 108415 h 921549"/>
                      <a:gd name="connsiteX100" fmla="*/ 476893 w 941119"/>
                      <a:gd name="connsiteY100" fmla="*/ 116065 h 921549"/>
                      <a:gd name="connsiteX101" fmla="*/ 477071 w 941119"/>
                      <a:gd name="connsiteY101" fmla="*/ 117595 h 921549"/>
                      <a:gd name="connsiteX102" fmla="*/ 478316 w 941119"/>
                      <a:gd name="connsiteY102" fmla="*/ 134479 h 921549"/>
                      <a:gd name="connsiteX103" fmla="*/ 480095 w 941119"/>
                      <a:gd name="connsiteY103" fmla="*/ 149227 h 921549"/>
                      <a:gd name="connsiteX104" fmla="*/ 481163 w 941119"/>
                      <a:gd name="connsiteY104" fmla="*/ 159421 h 921549"/>
                      <a:gd name="connsiteX105" fmla="*/ 491339 w 941119"/>
                      <a:gd name="connsiteY105" fmla="*/ 221083 h 921549"/>
                      <a:gd name="connsiteX106" fmla="*/ 508204 w 941119"/>
                      <a:gd name="connsiteY106" fmla="*/ 280290 h 921549"/>
                      <a:gd name="connsiteX107" fmla="*/ 538448 w 941119"/>
                      <a:gd name="connsiteY107" fmla="*/ 339639 h 921549"/>
                      <a:gd name="connsiteX108" fmla="*/ 552556 w 941119"/>
                      <a:gd name="connsiteY108" fmla="*/ 357928 h 921549"/>
                      <a:gd name="connsiteX109" fmla="*/ 567073 w 941119"/>
                      <a:gd name="connsiteY109" fmla="*/ 373210 h 921549"/>
                      <a:gd name="connsiteX110" fmla="*/ 587550 w 941119"/>
                      <a:gd name="connsiteY110" fmla="*/ 390289 h 921549"/>
                      <a:gd name="connsiteX111" fmla="*/ 609077 w 941119"/>
                      <a:gd name="connsiteY111" fmla="*/ 404325 h 921549"/>
                      <a:gd name="connsiteX112" fmla="*/ 644249 w 941119"/>
                      <a:gd name="connsiteY112" fmla="*/ 421297 h 921549"/>
                      <a:gd name="connsiteX113" fmla="*/ 694062 w 941119"/>
                      <a:gd name="connsiteY113" fmla="*/ 437202 h 921549"/>
                      <a:gd name="connsiteX114" fmla="*/ 725106 w 941119"/>
                      <a:gd name="connsiteY114" fmla="*/ 444087 h 921549"/>
                      <a:gd name="connsiteX115" fmla="*/ 746846 w 941119"/>
                      <a:gd name="connsiteY115" fmla="*/ 447645 h 921549"/>
                      <a:gd name="connsiteX116" fmla="*/ 771664 w 941119"/>
                      <a:gd name="connsiteY116" fmla="*/ 451328 h 921549"/>
                      <a:gd name="connsiteX117" fmla="*/ 784936 w 941119"/>
                      <a:gd name="connsiteY117" fmla="*/ 452644 h 921549"/>
                      <a:gd name="connsiteX118" fmla="*/ 800200 w 941119"/>
                      <a:gd name="connsiteY118" fmla="*/ 454423 h 921549"/>
                      <a:gd name="connsiteX119" fmla="*/ 804292 w 941119"/>
                      <a:gd name="connsiteY119" fmla="*/ 454672 h 921549"/>
                      <a:gd name="connsiteX120" fmla="*/ 811408 w 941119"/>
                      <a:gd name="connsiteY120" fmla="*/ 455420 h 921549"/>
                      <a:gd name="connsiteX121" fmla="*/ 812422 w 941119"/>
                      <a:gd name="connsiteY121" fmla="*/ 455580 h 921549"/>
                      <a:gd name="connsiteX122" fmla="*/ 830337 w 941119"/>
                      <a:gd name="connsiteY122" fmla="*/ 456754 h 921549"/>
                      <a:gd name="connsiteX123" fmla="*/ 839535 w 941119"/>
                      <a:gd name="connsiteY123" fmla="*/ 457519 h 921549"/>
                      <a:gd name="connsiteX124" fmla="*/ 841065 w 941119"/>
                      <a:gd name="connsiteY124" fmla="*/ 457697 h 921549"/>
                      <a:gd name="connsiteX125" fmla="*/ 870829 w 941119"/>
                      <a:gd name="connsiteY125" fmla="*/ 458871 h 921549"/>
                      <a:gd name="connsiteX126" fmla="*/ 879510 w 941119"/>
                      <a:gd name="connsiteY126" fmla="*/ 459529 h 921549"/>
                      <a:gd name="connsiteX127" fmla="*/ 883602 w 941119"/>
                      <a:gd name="connsiteY127" fmla="*/ 459778 h 921549"/>
                      <a:gd name="connsiteX128" fmla="*/ 900059 w 941119"/>
                      <a:gd name="connsiteY128" fmla="*/ 459885 h 921549"/>
                      <a:gd name="connsiteX129" fmla="*/ 913384 w 941119"/>
                      <a:gd name="connsiteY129" fmla="*/ 460632 h 921549"/>
                      <a:gd name="connsiteX130" fmla="*/ 923133 w 941119"/>
                      <a:gd name="connsiteY130" fmla="*/ 460846 h 921549"/>
                      <a:gd name="connsiteX131" fmla="*/ 940621 w 941119"/>
                      <a:gd name="connsiteY131" fmla="*/ 461522 h 921549"/>
                      <a:gd name="connsiteX132" fmla="*/ 937561 w 941119"/>
                      <a:gd name="connsiteY132" fmla="*/ 461806 h 921549"/>
                      <a:gd name="connsiteX133" fmla="*/ 906694 w 941119"/>
                      <a:gd name="connsiteY133" fmla="*/ 461949 h 921549"/>
                      <a:gd name="connsiteX134" fmla="*/ 900557 w 941119"/>
                      <a:gd name="connsiteY134" fmla="*/ 462482 h 921549"/>
                      <a:gd name="connsiteX135" fmla="*/ 895967 w 941119"/>
                      <a:gd name="connsiteY135" fmla="*/ 462838 h 921549"/>
                      <a:gd name="connsiteX136" fmla="*/ 881040 w 941119"/>
                      <a:gd name="connsiteY136" fmla="*/ 462945 h 921549"/>
                      <a:gd name="connsiteX137" fmla="*/ 870811 w 941119"/>
                      <a:gd name="connsiteY137" fmla="*/ 463639 h 921549"/>
                      <a:gd name="connsiteX138" fmla="*/ 860546 w 941119"/>
                      <a:gd name="connsiteY138" fmla="*/ 463959 h 921549"/>
                      <a:gd name="connsiteX139" fmla="*/ 850316 w 941119"/>
                      <a:gd name="connsiteY139" fmla="*/ 464688 h 921549"/>
                      <a:gd name="connsiteX140" fmla="*/ 844677 w 941119"/>
                      <a:gd name="connsiteY140" fmla="*/ 464955 h 921549"/>
                      <a:gd name="connsiteX141" fmla="*/ 832401 w 941119"/>
                      <a:gd name="connsiteY141" fmla="*/ 465809 h 921549"/>
                      <a:gd name="connsiteX142" fmla="*/ 827793 w 941119"/>
                      <a:gd name="connsiteY142" fmla="*/ 466005 h 921549"/>
                      <a:gd name="connsiteX143" fmla="*/ 818596 w 941119"/>
                      <a:gd name="connsiteY143" fmla="*/ 466788 h 921549"/>
                      <a:gd name="connsiteX144" fmla="*/ 817066 w 941119"/>
                      <a:gd name="connsiteY144" fmla="*/ 466966 h 921549"/>
                      <a:gd name="connsiteX145" fmla="*/ 800200 w 941119"/>
                      <a:gd name="connsiteY145" fmla="*/ 468264 h 921549"/>
                      <a:gd name="connsiteX146" fmla="*/ 785416 w 941119"/>
                      <a:gd name="connsiteY146" fmla="*/ 469777 h 921549"/>
                      <a:gd name="connsiteX147" fmla="*/ 773194 w 941119"/>
                      <a:gd name="connsiteY147" fmla="*/ 471182 h 921549"/>
                      <a:gd name="connsiteX148" fmla="*/ 762004 w 941119"/>
                      <a:gd name="connsiteY148" fmla="*/ 472481 h 921549"/>
                      <a:gd name="connsiteX149" fmla="*/ 751881 w 941119"/>
                      <a:gd name="connsiteY149" fmla="*/ 474117 h 921549"/>
                      <a:gd name="connsiteX150" fmla="*/ 724075 w 941119"/>
                      <a:gd name="connsiteY150" fmla="*/ 478654 h 921549"/>
                      <a:gd name="connsiteX151" fmla="*/ 689063 w 941119"/>
                      <a:gd name="connsiteY151" fmla="*/ 486606 h 921549"/>
                      <a:gd name="connsiteX152" fmla="*/ 637061 w 941119"/>
                      <a:gd name="connsiteY152" fmla="*/ 504272 h 921549"/>
                      <a:gd name="connsiteX153" fmla="*/ 592069 w 941119"/>
                      <a:gd name="connsiteY153" fmla="*/ 528948 h 921549"/>
                      <a:gd name="connsiteX154" fmla="*/ 567073 w 941119"/>
                      <a:gd name="connsiteY154" fmla="*/ 549531 h 921549"/>
                      <a:gd name="connsiteX155" fmla="*/ 560153 w 941119"/>
                      <a:gd name="connsiteY155" fmla="*/ 556434 h 921549"/>
                      <a:gd name="connsiteX156" fmla="*/ 541312 w 941119"/>
                      <a:gd name="connsiteY156" fmla="*/ 578797 h 921549"/>
                      <a:gd name="connsiteX157" fmla="*/ 520355 w 941119"/>
                      <a:gd name="connsiteY157" fmla="*/ 613524 h 921549"/>
                      <a:gd name="connsiteX158" fmla="*/ 507350 w 941119"/>
                      <a:gd name="connsiteY158" fmla="*/ 644266 h 921549"/>
                      <a:gd name="connsiteX159" fmla="*/ 493314 w 941119"/>
                      <a:gd name="connsiteY159" fmla="*/ 692034 h 921549"/>
                      <a:gd name="connsiteX160" fmla="*/ 487514 w 941119"/>
                      <a:gd name="connsiteY160" fmla="*/ 720143 h 921549"/>
                      <a:gd name="connsiteX161" fmla="*/ 483137 w 941119"/>
                      <a:gd name="connsiteY161" fmla="*/ 747985 h 921549"/>
                      <a:gd name="connsiteX162" fmla="*/ 479971 w 941119"/>
                      <a:gd name="connsiteY162" fmla="*/ 771860 h 921549"/>
                      <a:gd name="connsiteX163" fmla="*/ 478281 w 941119"/>
                      <a:gd name="connsiteY163" fmla="*/ 786092 h 921549"/>
                      <a:gd name="connsiteX164" fmla="*/ 476929 w 941119"/>
                      <a:gd name="connsiteY164" fmla="*/ 802442 h 921549"/>
                      <a:gd name="connsiteX165" fmla="*/ 475310 w 941119"/>
                      <a:gd name="connsiteY165" fmla="*/ 822367 h 921549"/>
                      <a:gd name="connsiteX166" fmla="*/ 475185 w 941119"/>
                      <a:gd name="connsiteY166" fmla="*/ 823381 h 921549"/>
                      <a:gd name="connsiteX167" fmla="*/ 474064 w 941119"/>
                      <a:gd name="connsiteY167" fmla="*/ 844392 h 921549"/>
                      <a:gd name="connsiteX168" fmla="*/ 473246 w 941119"/>
                      <a:gd name="connsiteY168" fmla="*/ 859264 h 921549"/>
                      <a:gd name="connsiteX169" fmla="*/ 473015 w 941119"/>
                      <a:gd name="connsiteY169" fmla="*/ 869014 h 921549"/>
                      <a:gd name="connsiteX170" fmla="*/ 472178 w 941119"/>
                      <a:gd name="connsiteY170" fmla="*/ 884883 h 921549"/>
                      <a:gd name="connsiteX171" fmla="*/ 472036 w 941119"/>
                      <a:gd name="connsiteY171" fmla="*/ 888992 h 921549"/>
                      <a:gd name="connsiteX172" fmla="*/ 471912 w 941119"/>
                      <a:gd name="connsiteY172" fmla="*/ 916265 h 921549"/>
                      <a:gd name="connsiteX173" fmla="*/ 471965 w 941119"/>
                      <a:gd name="connsiteY173" fmla="*/ 921371 h 9215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  <a:cxn ang="0">
                        <a:pos x="connsiteX130" y="connsiteY130"/>
                      </a:cxn>
                      <a:cxn ang="0">
                        <a:pos x="connsiteX131" y="connsiteY131"/>
                      </a:cxn>
                      <a:cxn ang="0">
                        <a:pos x="connsiteX132" y="connsiteY132"/>
                      </a:cxn>
                      <a:cxn ang="0">
                        <a:pos x="connsiteX133" y="connsiteY133"/>
                      </a:cxn>
                      <a:cxn ang="0">
                        <a:pos x="connsiteX134" y="connsiteY134"/>
                      </a:cxn>
                      <a:cxn ang="0">
                        <a:pos x="connsiteX135" y="connsiteY135"/>
                      </a:cxn>
                      <a:cxn ang="0">
                        <a:pos x="connsiteX136" y="connsiteY136"/>
                      </a:cxn>
                      <a:cxn ang="0">
                        <a:pos x="connsiteX137" y="connsiteY137"/>
                      </a:cxn>
                      <a:cxn ang="0">
                        <a:pos x="connsiteX138" y="connsiteY138"/>
                      </a:cxn>
                      <a:cxn ang="0">
                        <a:pos x="connsiteX139" y="connsiteY139"/>
                      </a:cxn>
                      <a:cxn ang="0">
                        <a:pos x="connsiteX140" y="connsiteY140"/>
                      </a:cxn>
                      <a:cxn ang="0">
                        <a:pos x="connsiteX141" y="connsiteY141"/>
                      </a:cxn>
                      <a:cxn ang="0">
                        <a:pos x="connsiteX142" y="connsiteY142"/>
                      </a:cxn>
                      <a:cxn ang="0">
                        <a:pos x="connsiteX143" y="connsiteY143"/>
                      </a:cxn>
                      <a:cxn ang="0">
                        <a:pos x="connsiteX144" y="connsiteY144"/>
                      </a:cxn>
                      <a:cxn ang="0">
                        <a:pos x="connsiteX145" y="connsiteY145"/>
                      </a:cxn>
                      <a:cxn ang="0">
                        <a:pos x="connsiteX146" y="connsiteY146"/>
                      </a:cxn>
                      <a:cxn ang="0">
                        <a:pos x="connsiteX147" y="connsiteY147"/>
                      </a:cxn>
                      <a:cxn ang="0">
                        <a:pos x="connsiteX148" y="connsiteY148"/>
                      </a:cxn>
                      <a:cxn ang="0">
                        <a:pos x="connsiteX149" y="connsiteY149"/>
                      </a:cxn>
                      <a:cxn ang="0">
                        <a:pos x="connsiteX150" y="connsiteY150"/>
                      </a:cxn>
                      <a:cxn ang="0">
                        <a:pos x="connsiteX151" y="connsiteY151"/>
                      </a:cxn>
                      <a:cxn ang="0">
                        <a:pos x="connsiteX152" y="connsiteY152"/>
                      </a:cxn>
                      <a:cxn ang="0">
                        <a:pos x="connsiteX153" y="connsiteY153"/>
                      </a:cxn>
                      <a:cxn ang="0">
                        <a:pos x="connsiteX154" y="connsiteY154"/>
                      </a:cxn>
                      <a:cxn ang="0">
                        <a:pos x="connsiteX155" y="connsiteY155"/>
                      </a:cxn>
                      <a:cxn ang="0">
                        <a:pos x="connsiteX156" y="connsiteY156"/>
                      </a:cxn>
                      <a:cxn ang="0">
                        <a:pos x="connsiteX157" y="connsiteY157"/>
                      </a:cxn>
                      <a:cxn ang="0">
                        <a:pos x="connsiteX158" y="connsiteY158"/>
                      </a:cxn>
                      <a:cxn ang="0">
                        <a:pos x="connsiteX159" y="connsiteY159"/>
                      </a:cxn>
                      <a:cxn ang="0">
                        <a:pos x="connsiteX160" y="connsiteY160"/>
                      </a:cxn>
                      <a:cxn ang="0">
                        <a:pos x="connsiteX161" y="connsiteY161"/>
                      </a:cxn>
                      <a:cxn ang="0">
                        <a:pos x="connsiteX162" y="connsiteY162"/>
                      </a:cxn>
                      <a:cxn ang="0">
                        <a:pos x="connsiteX163" y="connsiteY163"/>
                      </a:cxn>
                      <a:cxn ang="0">
                        <a:pos x="connsiteX164" y="connsiteY164"/>
                      </a:cxn>
                      <a:cxn ang="0">
                        <a:pos x="connsiteX165" y="connsiteY165"/>
                      </a:cxn>
                      <a:cxn ang="0">
                        <a:pos x="connsiteX166" y="connsiteY166"/>
                      </a:cxn>
                      <a:cxn ang="0">
                        <a:pos x="connsiteX167" y="connsiteY167"/>
                      </a:cxn>
                      <a:cxn ang="0">
                        <a:pos x="connsiteX168" y="connsiteY168"/>
                      </a:cxn>
                      <a:cxn ang="0">
                        <a:pos x="connsiteX169" y="connsiteY169"/>
                      </a:cxn>
                      <a:cxn ang="0">
                        <a:pos x="connsiteX170" y="connsiteY170"/>
                      </a:cxn>
                      <a:cxn ang="0">
                        <a:pos x="connsiteX171" y="connsiteY171"/>
                      </a:cxn>
                      <a:cxn ang="0">
                        <a:pos x="connsiteX172" y="connsiteY172"/>
                      </a:cxn>
                      <a:cxn ang="0">
                        <a:pos x="connsiteX173" y="connsiteY173"/>
                      </a:cxn>
                    </a:cxnLst>
                    <a:rect l="l" t="t" r="r" b="b"/>
                    <a:pathLst>
                      <a:path w="941119" h="921549">
                        <a:moveTo>
                          <a:pt x="471965" y="921371"/>
                        </a:moveTo>
                        <a:cubicBezTo>
                          <a:pt x="470378" y="916840"/>
                          <a:pt x="469718" y="912036"/>
                          <a:pt x="470026" y="907245"/>
                        </a:cubicBezTo>
                        <a:cubicBezTo>
                          <a:pt x="470026" y="900396"/>
                          <a:pt x="470026" y="893529"/>
                          <a:pt x="470026" y="886680"/>
                        </a:cubicBezTo>
                        <a:cubicBezTo>
                          <a:pt x="470102" y="882398"/>
                          <a:pt x="469859" y="878115"/>
                          <a:pt x="469296" y="873871"/>
                        </a:cubicBezTo>
                        <a:cubicBezTo>
                          <a:pt x="468951" y="870115"/>
                          <a:pt x="468857" y="866342"/>
                          <a:pt x="469012" y="862574"/>
                        </a:cubicBezTo>
                        <a:cubicBezTo>
                          <a:pt x="469012" y="858126"/>
                          <a:pt x="469279" y="853678"/>
                          <a:pt x="468211" y="849266"/>
                        </a:cubicBezTo>
                        <a:cubicBezTo>
                          <a:pt x="468003" y="847907"/>
                          <a:pt x="467937" y="846530"/>
                          <a:pt x="468016" y="845157"/>
                        </a:cubicBezTo>
                        <a:cubicBezTo>
                          <a:pt x="467891" y="840211"/>
                          <a:pt x="468229" y="835229"/>
                          <a:pt x="467144" y="830301"/>
                        </a:cubicBezTo>
                        <a:cubicBezTo>
                          <a:pt x="466896" y="828432"/>
                          <a:pt x="466838" y="826542"/>
                          <a:pt x="466966" y="824662"/>
                        </a:cubicBezTo>
                        <a:cubicBezTo>
                          <a:pt x="467130" y="821746"/>
                          <a:pt x="466872" y="818823"/>
                          <a:pt x="466201" y="815980"/>
                        </a:cubicBezTo>
                        <a:cubicBezTo>
                          <a:pt x="466059" y="815489"/>
                          <a:pt x="466005" y="814977"/>
                          <a:pt x="466041" y="814468"/>
                        </a:cubicBezTo>
                        <a:cubicBezTo>
                          <a:pt x="466414" y="808277"/>
                          <a:pt x="465027" y="802192"/>
                          <a:pt x="464813" y="796037"/>
                        </a:cubicBezTo>
                        <a:cubicBezTo>
                          <a:pt x="464635" y="791091"/>
                          <a:pt x="463746" y="786199"/>
                          <a:pt x="463176" y="781271"/>
                        </a:cubicBezTo>
                        <a:cubicBezTo>
                          <a:pt x="463038" y="780428"/>
                          <a:pt x="462943" y="779579"/>
                          <a:pt x="462892" y="778727"/>
                        </a:cubicBezTo>
                        <a:cubicBezTo>
                          <a:pt x="462629" y="773263"/>
                          <a:pt x="462034" y="767821"/>
                          <a:pt x="461113" y="762431"/>
                        </a:cubicBezTo>
                        <a:cubicBezTo>
                          <a:pt x="460686" y="759388"/>
                          <a:pt x="460401" y="756329"/>
                          <a:pt x="459992" y="753286"/>
                        </a:cubicBezTo>
                        <a:cubicBezTo>
                          <a:pt x="458498" y="742452"/>
                          <a:pt x="456754" y="731671"/>
                          <a:pt x="454904" y="720890"/>
                        </a:cubicBezTo>
                        <a:cubicBezTo>
                          <a:pt x="452420" y="705871"/>
                          <a:pt x="449159" y="690989"/>
                          <a:pt x="445137" y="676307"/>
                        </a:cubicBezTo>
                        <a:cubicBezTo>
                          <a:pt x="440458" y="659107"/>
                          <a:pt x="434573" y="642259"/>
                          <a:pt x="427524" y="625888"/>
                        </a:cubicBezTo>
                        <a:cubicBezTo>
                          <a:pt x="420559" y="609848"/>
                          <a:pt x="411982" y="594559"/>
                          <a:pt x="401924" y="580256"/>
                        </a:cubicBezTo>
                        <a:cubicBezTo>
                          <a:pt x="396960" y="573068"/>
                          <a:pt x="391427" y="566292"/>
                          <a:pt x="385378" y="559992"/>
                        </a:cubicBezTo>
                        <a:cubicBezTo>
                          <a:pt x="384293" y="558889"/>
                          <a:pt x="383333" y="557680"/>
                          <a:pt x="382372" y="556434"/>
                        </a:cubicBezTo>
                        <a:cubicBezTo>
                          <a:pt x="380666" y="554280"/>
                          <a:pt x="378714" y="552333"/>
                          <a:pt x="376554" y="550635"/>
                        </a:cubicBezTo>
                        <a:cubicBezTo>
                          <a:pt x="375722" y="550037"/>
                          <a:pt x="374925" y="549389"/>
                          <a:pt x="374170" y="548695"/>
                        </a:cubicBezTo>
                        <a:cubicBezTo>
                          <a:pt x="369525" y="544134"/>
                          <a:pt x="364594" y="539873"/>
                          <a:pt x="359404" y="535940"/>
                        </a:cubicBezTo>
                        <a:cubicBezTo>
                          <a:pt x="352144" y="530209"/>
                          <a:pt x="344501" y="524984"/>
                          <a:pt x="336526" y="520302"/>
                        </a:cubicBezTo>
                        <a:cubicBezTo>
                          <a:pt x="319182" y="510227"/>
                          <a:pt x="300888" y="501885"/>
                          <a:pt x="281909" y="495395"/>
                        </a:cubicBezTo>
                        <a:cubicBezTo>
                          <a:pt x="267490" y="490476"/>
                          <a:pt x="252821" y="486320"/>
                          <a:pt x="237966" y="482942"/>
                        </a:cubicBezTo>
                        <a:cubicBezTo>
                          <a:pt x="226473" y="480291"/>
                          <a:pt x="214927" y="477853"/>
                          <a:pt x="203239" y="476199"/>
                        </a:cubicBezTo>
                        <a:cubicBezTo>
                          <a:pt x="192760" y="474722"/>
                          <a:pt x="182335" y="472641"/>
                          <a:pt x="171839" y="471449"/>
                        </a:cubicBezTo>
                        <a:cubicBezTo>
                          <a:pt x="167444" y="470933"/>
                          <a:pt x="162943" y="470239"/>
                          <a:pt x="158585" y="470043"/>
                        </a:cubicBezTo>
                        <a:cubicBezTo>
                          <a:pt x="154226" y="469848"/>
                          <a:pt x="149690" y="469047"/>
                          <a:pt x="145349" y="468496"/>
                        </a:cubicBezTo>
                        <a:cubicBezTo>
                          <a:pt x="144341" y="468325"/>
                          <a:pt x="143326" y="468206"/>
                          <a:pt x="142306" y="468140"/>
                        </a:cubicBezTo>
                        <a:cubicBezTo>
                          <a:pt x="139033" y="468140"/>
                          <a:pt x="135795" y="467410"/>
                          <a:pt x="132611" y="467339"/>
                        </a:cubicBezTo>
                        <a:cubicBezTo>
                          <a:pt x="126420" y="467197"/>
                          <a:pt x="120353" y="465863"/>
                          <a:pt x="114180" y="466023"/>
                        </a:cubicBezTo>
                        <a:cubicBezTo>
                          <a:pt x="111788" y="466194"/>
                          <a:pt x="109383" y="465971"/>
                          <a:pt x="107063" y="465364"/>
                        </a:cubicBezTo>
                        <a:cubicBezTo>
                          <a:pt x="106570" y="465201"/>
                          <a:pt x="106053" y="465123"/>
                          <a:pt x="105533" y="465133"/>
                        </a:cubicBezTo>
                        <a:cubicBezTo>
                          <a:pt x="97972" y="465489"/>
                          <a:pt x="90518" y="464101"/>
                          <a:pt x="82975" y="463977"/>
                        </a:cubicBezTo>
                        <a:cubicBezTo>
                          <a:pt x="77838" y="464155"/>
                          <a:pt x="72695" y="463886"/>
                          <a:pt x="67604" y="463176"/>
                        </a:cubicBezTo>
                        <a:cubicBezTo>
                          <a:pt x="64708" y="462883"/>
                          <a:pt x="61794" y="462812"/>
                          <a:pt x="58887" y="462963"/>
                        </a:cubicBezTo>
                        <a:cubicBezTo>
                          <a:pt x="52037" y="462767"/>
                          <a:pt x="45170" y="463425"/>
                          <a:pt x="38374" y="462073"/>
                        </a:cubicBezTo>
                        <a:cubicBezTo>
                          <a:pt x="37010" y="461918"/>
                          <a:pt x="35634" y="461888"/>
                          <a:pt x="34265" y="461984"/>
                        </a:cubicBezTo>
                        <a:lnTo>
                          <a:pt x="4892" y="461931"/>
                        </a:lnTo>
                        <a:cubicBezTo>
                          <a:pt x="3677" y="462016"/>
                          <a:pt x="2458" y="461815"/>
                          <a:pt x="1334" y="461344"/>
                        </a:cubicBezTo>
                        <a:cubicBezTo>
                          <a:pt x="2348" y="461255"/>
                          <a:pt x="3380" y="461095"/>
                          <a:pt x="4394" y="461077"/>
                        </a:cubicBezTo>
                        <a:lnTo>
                          <a:pt x="22416" y="460952"/>
                        </a:lnTo>
                        <a:cubicBezTo>
                          <a:pt x="25991" y="461127"/>
                          <a:pt x="29574" y="460876"/>
                          <a:pt x="33090" y="460205"/>
                        </a:cubicBezTo>
                        <a:cubicBezTo>
                          <a:pt x="34449" y="459994"/>
                          <a:pt x="35828" y="459935"/>
                          <a:pt x="37200" y="460027"/>
                        </a:cubicBezTo>
                        <a:cubicBezTo>
                          <a:pt x="43035" y="460027"/>
                          <a:pt x="48853" y="460027"/>
                          <a:pt x="54688" y="460027"/>
                        </a:cubicBezTo>
                        <a:cubicBezTo>
                          <a:pt x="58111" y="460079"/>
                          <a:pt x="61533" y="459848"/>
                          <a:pt x="64918" y="459334"/>
                        </a:cubicBezTo>
                        <a:cubicBezTo>
                          <a:pt x="67984" y="459010"/>
                          <a:pt x="71070" y="458908"/>
                          <a:pt x="74151" y="459031"/>
                        </a:cubicBezTo>
                        <a:cubicBezTo>
                          <a:pt x="78781" y="459232"/>
                          <a:pt x="83420" y="458953"/>
                          <a:pt x="87992" y="458195"/>
                        </a:cubicBezTo>
                        <a:cubicBezTo>
                          <a:pt x="89689" y="457960"/>
                          <a:pt x="91405" y="457894"/>
                          <a:pt x="93116" y="457999"/>
                        </a:cubicBezTo>
                        <a:cubicBezTo>
                          <a:pt x="97226" y="458202"/>
                          <a:pt x="101346" y="457921"/>
                          <a:pt x="105391" y="457163"/>
                        </a:cubicBezTo>
                        <a:cubicBezTo>
                          <a:pt x="106750" y="456951"/>
                          <a:pt x="108129" y="456891"/>
                          <a:pt x="109501" y="456985"/>
                        </a:cubicBezTo>
                        <a:cubicBezTo>
                          <a:pt x="113269" y="457163"/>
                          <a:pt x="117046" y="456877"/>
                          <a:pt x="120744" y="456131"/>
                        </a:cubicBezTo>
                        <a:cubicBezTo>
                          <a:pt x="121919" y="455930"/>
                          <a:pt x="123113" y="455870"/>
                          <a:pt x="124302" y="455953"/>
                        </a:cubicBezTo>
                        <a:cubicBezTo>
                          <a:pt x="127048" y="456103"/>
                          <a:pt x="129801" y="455839"/>
                          <a:pt x="132468" y="455171"/>
                        </a:cubicBezTo>
                        <a:cubicBezTo>
                          <a:pt x="132964" y="455021"/>
                          <a:pt x="133482" y="454962"/>
                          <a:pt x="133998" y="454993"/>
                        </a:cubicBezTo>
                        <a:cubicBezTo>
                          <a:pt x="139335" y="455384"/>
                          <a:pt x="144530" y="453907"/>
                          <a:pt x="149850" y="453747"/>
                        </a:cubicBezTo>
                        <a:cubicBezTo>
                          <a:pt x="154262" y="453623"/>
                          <a:pt x="158745" y="452680"/>
                          <a:pt x="163050" y="452128"/>
                        </a:cubicBezTo>
                        <a:cubicBezTo>
                          <a:pt x="166964" y="451648"/>
                          <a:pt x="170878" y="451310"/>
                          <a:pt x="174774" y="450794"/>
                        </a:cubicBezTo>
                        <a:cubicBezTo>
                          <a:pt x="181036" y="449940"/>
                          <a:pt x="187228" y="448926"/>
                          <a:pt x="193543" y="448125"/>
                        </a:cubicBezTo>
                        <a:cubicBezTo>
                          <a:pt x="200499" y="447254"/>
                          <a:pt x="207384" y="445973"/>
                          <a:pt x="214251" y="444656"/>
                        </a:cubicBezTo>
                        <a:cubicBezTo>
                          <a:pt x="218290" y="443874"/>
                          <a:pt x="222364" y="443322"/>
                          <a:pt x="226367" y="442450"/>
                        </a:cubicBezTo>
                        <a:cubicBezTo>
                          <a:pt x="244963" y="438563"/>
                          <a:pt x="263323" y="433621"/>
                          <a:pt x="281357" y="427649"/>
                        </a:cubicBezTo>
                        <a:cubicBezTo>
                          <a:pt x="296960" y="422374"/>
                          <a:pt x="312103" y="415829"/>
                          <a:pt x="326634" y="408079"/>
                        </a:cubicBezTo>
                        <a:cubicBezTo>
                          <a:pt x="339643" y="401148"/>
                          <a:pt x="351963" y="392993"/>
                          <a:pt x="363425" y="383724"/>
                        </a:cubicBezTo>
                        <a:cubicBezTo>
                          <a:pt x="372173" y="376544"/>
                          <a:pt x="380335" y="368680"/>
                          <a:pt x="387834" y="360205"/>
                        </a:cubicBezTo>
                        <a:cubicBezTo>
                          <a:pt x="396875" y="350126"/>
                          <a:pt x="404875" y="339159"/>
                          <a:pt x="411708" y="327470"/>
                        </a:cubicBezTo>
                        <a:cubicBezTo>
                          <a:pt x="415925" y="320212"/>
                          <a:pt x="420195" y="312971"/>
                          <a:pt x="423681" y="305321"/>
                        </a:cubicBezTo>
                        <a:cubicBezTo>
                          <a:pt x="430088" y="291460"/>
                          <a:pt x="435585" y="277198"/>
                          <a:pt x="440138" y="262624"/>
                        </a:cubicBezTo>
                        <a:cubicBezTo>
                          <a:pt x="444158" y="249530"/>
                          <a:pt x="447699" y="236329"/>
                          <a:pt x="450527" y="222915"/>
                        </a:cubicBezTo>
                        <a:cubicBezTo>
                          <a:pt x="452129" y="215390"/>
                          <a:pt x="453801" y="207882"/>
                          <a:pt x="455082" y="200286"/>
                        </a:cubicBezTo>
                        <a:cubicBezTo>
                          <a:pt x="456363" y="192689"/>
                          <a:pt x="457448" y="185110"/>
                          <a:pt x="458640" y="177514"/>
                        </a:cubicBezTo>
                        <a:cubicBezTo>
                          <a:pt x="459191" y="173956"/>
                          <a:pt x="459743" y="170398"/>
                          <a:pt x="460419" y="166840"/>
                        </a:cubicBezTo>
                        <a:cubicBezTo>
                          <a:pt x="460917" y="163975"/>
                          <a:pt x="460881" y="161058"/>
                          <a:pt x="461415" y="158176"/>
                        </a:cubicBezTo>
                        <a:cubicBezTo>
                          <a:pt x="462234" y="153817"/>
                          <a:pt x="462340" y="149280"/>
                          <a:pt x="462803" y="144922"/>
                        </a:cubicBezTo>
                        <a:cubicBezTo>
                          <a:pt x="463319" y="139994"/>
                          <a:pt x="463870" y="135083"/>
                          <a:pt x="464422" y="130155"/>
                        </a:cubicBezTo>
                        <a:cubicBezTo>
                          <a:pt x="464562" y="129662"/>
                          <a:pt x="464651" y="129155"/>
                          <a:pt x="464689" y="128643"/>
                        </a:cubicBezTo>
                        <a:cubicBezTo>
                          <a:pt x="464368" y="122630"/>
                          <a:pt x="466005" y="116741"/>
                          <a:pt x="465881" y="110728"/>
                        </a:cubicBezTo>
                        <a:cubicBezTo>
                          <a:pt x="465758" y="108500"/>
                          <a:pt x="465987" y="106267"/>
                          <a:pt x="466557" y="104110"/>
                        </a:cubicBezTo>
                        <a:cubicBezTo>
                          <a:pt x="466720" y="103617"/>
                          <a:pt x="466799" y="103100"/>
                          <a:pt x="466788" y="102580"/>
                        </a:cubicBezTo>
                        <a:cubicBezTo>
                          <a:pt x="466397" y="95197"/>
                          <a:pt x="467998" y="87921"/>
                          <a:pt x="467944" y="80538"/>
                        </a:cubicBezTo>
                        <a:cubicBezTo>
                          <a:pt x="467823" y="76775"/>
                          <a:pt x="468069" y="73010"/>
                          <a:pt x="468674" y="69294"/>
                        </a:cubicBezTo>
                        <a:cubicBezTo>
                          <a:pt x="468983" y="66566"/>
                          <a:pt x="469078" y="63818"/>
                          <a:pt x="468958" y="61075"/>
                        </a:cubicBezTo>
                        <a:cubicBezTo>
                          <a:pt x="469101" y="55738"/>
                          <a:pt x="468585" y="50401"/>
                          <a:pt x="469795" y="45188"/>
                        </a:cubicBezTo>
                        <a:cubicBezTo>
                          <a:pt x="469988" y="43833"/>
                          <a:pt x="470029" y="42460"/>
                          <a:pt x="469919" y="41096"/>
                        </a:cubicBezTo>
                        <a:cubicBezTo>
                          <a:pt x="469919" y="30795"/>
                          <a:pt x="470079" y="20512"/>
                          <a:pt x="470026" y="10230"/>
                        </a:cubicBezTo>
                        <a:cubicBezTo>
                          <a:pt x="470088" y="7168"/>
                          <a:pt x="470741" y="4148"/>
                          <a:pt x="471947" y="1334"/>
                        </a:cubicBezTo>
                        <a:lnTo>
                          <a:pt x="471947" y="5462"/>
                        </a:lnTo>
                        <a:cubicBezTo>
                          <a:pt x="471947" y="13183"/>
                          <a:pt x="471947" y="20886"/>
                          <a:pt x="472054" y="28589"/>
                        </a:cubicBezTo>
                        <a:cubicBezTo>
                          <a:pt x="471995" y="32700"/>
                          <a:pt x="472239" y="36808"/>
                          <a:pt x="472783" y="40883"/>
                        </a:cubicBezTo>
                        <a:cubicBezTo>
                          <a:pt x="473128" y="44465"/>
                          <a:pt x="473223" y="48068"/>
                          <a:pt x="473068" y="51664"/>
                        </a:cubicBezTo>
                        <a:cubicBezTo>
                          <a:pt x="473193" y="57143"/>
                          <a:pt x="472819" y="62605"/>
                          <a:pt x="473904" y="68067"/>
                        </a:cubicBezTo>
                        <a:cubicBezTo>
                          <a:pt x="474171" y="70429"/>
                          <a:pt x="474237" y="72809"/>
                          <a:pt x="474100" y="75183"/>
                        </a:cubicBezTo>
                        <a:cubicBezTo>
                          <a:pt x="473904" y="79121"/>
                          <a:pt x="474173" y="83068"/>
                          <a:pt x="474900" y="86942"/>
                        </a:cubicBezTo>
                        <a:cubicBezTo>
                          <a:pt x="475098" y="88117"/>
                          <a:pt x="475164" y="89311"/>
                          <a:pt x="475096" y="90500"/>
                        </a:cubicBezTo>
                        <a:cubicBezTo>
                          <a:pt x="474922" y="94955"/>
                          <a:pt x="475219" y="99416"/>
                          <a:pt x="475986" y="103808"/>
                        </a:cubicBezTo>
                        <a:cubicBezTo>
                          <a:pt x="476210" y="105333"/>
                          <a:pt x="476263" y="106878"/>
                          <a:pt x="476146" y="108415"/>
                        </a:cubicBezTo>
                        <a:cubicBezTo>
                          <a:pt x="476012" y="110988"/>
                          <a:pt x="476263" y="113567"/>
                          <a:pt x="476893" y="116065"/>
                        </a:cubicBezTo>
                        <a:cubicBezTo>
                          <a:pt x="477041" y="116561"/>
                          <a:pt x="477101" y="117079"/>
                          <a:pt x="477071" y="117595"/>
                        </a:cubicBezTo>
                        <a:cubicBezTo>
                          <a:pt x="476715" y="123271"/>
                          <a:pt x="478085" y="128821"/>
                          <a:pt x="478316" y="134479"/>
                        </a:cubicBezTo>
                        <a:cubicBezTo>
                          <a:pt x="478530" y="139407"/>
                          <a:pt x="479455" y="144299"/>
                          <a:pt x="480095" y="149227"/>
                        </a:cubicBezTo>
                        <a:cubicBezTo>
                          <a:pt x="480487" y="152607"/>
                          <a:pt x="480771" y="156023"/>
                          <a:pt x="481163" y="159421"/>
                        </a:cubicBezTo>
                        <a:cubicBezTo>
                          <a:pt x="483600" y="180129"/>
                          <a:pt x="487123" y="200659"/>
                          <a:pt x="491339" y="221083"/>
                        </a:cubicBezTo>
                        <a:cubicBezTo>
                          <a:pt x="495486" y="241209"/>
                          <a:pt x="501124" y="260999"/>
                          <a:pt x="508204" y="280290"/>
                        </a:cubicBezTo>
                        <a:cubicBezTo>
                          <a:pt x="515675" y="301299"/>
                          <a:pt x="525842" y="321247"/>
                          <a:pt x="538448" y="339639"/>
                        </a:cubicBezTo>
                        <a:cubicBezTo>
                          <a:pt x="542878" y="345955"/>
                          <a:pt x="547521" y="352092"/>
                          <a:pt x="552556" y="357928"/>
                        </a:cubicBezTo>
                        <a:cubicBezTo>
                          <a:pt x="557146" y="363265"/>
                          <a:pt x="562092" y="368246"/>
                          <a:pt x="567073" y="373210"/>
                        </a:cubicBezTo>
                        <a:cubicBezTo>
                          <a:pt x="573448" y="379424"/>
                          <a:pt x="580293" y="385133"/>
                          <a:pt x="587550" y="390289"/>
                        </a:cubicBezTo>
                        <a:cubicBezTo>
                          <a:pt x="594471" y="395341"/>
                          <a:pt x="601694" y="399949"/>
                          <a:pt x="609077" y="404325"/>
                        </a:cubicBezTo>
                        <a:cubicBezTo>
                          <a:pt x="620349" y="410876"/>
                          <a:pt x="632106" y="416549"/>
                          <a:pt x="644249" y="421297"/>
                        </a:cubicBezTo>
                        <a:cubicBezTo>
                          <a:pt x="660441" y="427810"/>
                          <a:pt x="677090" y="433128"/>
                          <a:pt x="694062" y="437202"/>
                        </a:cubicBezTo>
                        <a:cubicBezTo>
                          <a:pt x="704363" y="439657"/>
                          <a:pt x="714681" y="442148"/>
                          <a:pt x="725106" y="444087"/>
                        </a:cubicBezTo>
                        <a:cubicBezTo>
                          <a:pt x="732312" y="445439"/>
                          <a:pt x="739517" y="446898"/>
                          <a:pt x="746846" y="447645"/>
                        </a:cubicBezTo>
                        <a:cubicBezTo>
                          <a:pt x="755155" y="448570"/>
                          <a:pt x="763392" y="450171"/>
                          <a:pt x="771664" y="451328"/>
                        </a:cubicBezTo>
                        <a:cubicBezTo>
                          <a:pt x="776076" y="451933"/>
                          <a:pt x="780560" y="452164"/>
                          <a:pt x="784936" y="452644"/>
                        </a:cubicBezTo>
                        <a:cubicBezTo>
                          <a:pt x="790024" y="453178"/>
                          <a:pt x="795112" y="453836"/>
                          <a:pt x="800200" y="454423"/>
                        </a:cubicBezTo>
                        <a:cubicBezTo>
                          <a:pt x="801552" y="454566"/>
                          <a:pt x="802922" y="454655"/>
                          <a:pt x="804292" y="454672"/>
                        </a:cubicBezTo>
                        <a:cubicBezTo>
                          <a:pt x="806689" y="454575"/>
                          <a:pt x="809085" y="454827"/>
                          <a:pt x="811408" y="455420"/>
                        </a:cubicBezTo>
                        <a:cubicBezTo>
                          <a:pt x="811734" y="455535"/>
                          <a:pt x="812077" y="455589"/>
                          <a:pt x="812422" y="455580"/>
                        </a:cubicBezTo>
                        <a:cubicBezTo>
                          <a:pt x="818453" y="455242"/>
                          <a:pt x="824342" y="456683"/>
                          <a:pt x="830337" y="456754"/>
                        </a:cubicBezTo>
                        <a:cubicBezTo>
                          <a:pt x="833424" y="456581"/>
                          <a:pt x="836520" y="456838"/>
                          <a:pt x="839535" y="457519"/>
                        </a:cubicBezTo>
                        <a:cubicBezTo>
                          <a:pt x="840031" y="457667"/>
                          <a:pt x="840549" y="457727"/>
                          <a:pt x="841065" y="457697"/>
                        </a:cubicBezTo>
                        <a:cubicBezTo>
                          <a:pt x="851010" y="457305"/>
                          <a:pt x="860866" y="459280"/>
                          <a:pt x="870829" y="458871"/>
                        </a:cubicBezTo>
                        <a:cubicBezTo>
                          <a:pt x="873739" y="458656"/>
                          <a:pt x="876666" y="458876"/>
                          <a:pt x="879510" y="459529"/>
                        </a:cubicBezTo>
                        <a:cubicBezTo>
                          <a:pt x="880859" y="459773"/>
                          <a:pt x="882232" y="459857"/>
                          <a:pt x="883602" y="459778"/>
                        </a:cubicBezTo>
                        <a:cubicBezTo>
                          <a:pt x="889082" y="459778"/>
                          <a:pt x="894579" y="459778"/>
                          <a:pt x="900059" y="459885"/>
                        </a:cubicBezTo>
                        <a:cubicBezTo>
                          <a:pt x="904513" y="459778"/>
                          <a:pt x="908970" y="460029"/>
                          <a:pt x="913384" y="460632"/>
                        </a:cubicBezTo>
                        <a:cubicBezTo>
                          <a:pt x="916621" y="460979"/>
                          <a:pt x="919883" y="461052"/>
                          <a:pt x="923133" y="460846"/>
                        </a:cubicBezTo>
                        <a:cubicBezTo>
                          <a:pt x="928970" y="460760"/>
                          <a:pt x="934807" y="460986"/>
                          <a:pt x="940621" y="461522"/>
                        </a:cubicBezTo>
                        <a:cubicBezTo>
                          <a:pt x="939589" y="461629"/>
                          <a:pt x="938575" y="461789"/>
                          <a:pt x="937561" y="461806"/>
                        </a:cubicBezTo>
                        <a:lnTo>
                          <a:pt x="906694" y="461949"/>
                        </a:lnTo>
                        <a:cubicBezTo>
                          <a:pt x="904636" y="461913"/>
                          <a:pt x="902578" y="462093"/>
                          <a:pt x="900557" y="462482"/>
                        </a:cubicBezTo>
                        <a:cubicBezTo>
                          <a:pt x="899043" y="462762"/>
                          <a:pt x="897506" y="462881"/>
                          <a:pt x="895967" y="462838"/>
                        </a:cubicBezTo>
                        <a:cubicBezTo>
                          <a:pt x="890985" y="462838"/>
                          <a:pt x="886022" y="462838"/>
                          <a:pt x="881040" y="462945"/>
                        </a:cubicBezTo>
                        <a:cubicBezTo>
                          <a:pt x="877618" y="462927"/>
                          <a:pt x="874200" y="463160"/>
                          <a:pt x="870811" y="463639"/>
                        </a:cubicBezTo>
                        <a:cubicBezTo>
                          <a:pt x="867400" y="463968"/>
                          <a:pt x="863970" y="464076"/>
                          <a:pt x="860546" y="463959"/>
                        </a:cubicBezTo>
                        <a:cubicBezTo>
                          <a:pt x="857119" y="463838"/>
                          <a:pt x="853691" y="464082"/>
                          <a:pt x="850316" y="464688"/>
                        </a:cubicBezTo>
                        <a:cubicBezTo>
                          <a:pt x="848450" y="464966"/>
                          <a:pt x="846561" y="465055"/>
                          <a:pt x="844677" y="464955"/>
                        </a:cubicBezTo>
                        <a:cubicBezTo>
                          <a:pt x="840565" y="464795"/>
                          <a:pt x="836450" y="465082"/>
                          <a:pt x="832401" y="465809"/>
                        </a:cubicBezTo>
                        <a:cubicBezTo>
                          <a:pt x="830876" y="466035"/>
                          <a:pt x="829332" y="466101"/>
                          <a:pt x="827793" y="466005"/>
                        </a:cubicBezTo>
                        <a:cubicBezTo>
                          <a:pt x="824707" y="465829"/>
                          <a:pt x="821609" y="466092"/>
                          <a:pt x="818596" y="466788"/>
                        </a:cubicBezTo>
                        <a:cubicBezTo>
                          <a:pt x="818101" y="466944"/>
                          <a:pt x="817582" y="467005"/>
                          <a:pt x="817066" y="466966"/>
                        </a:cubicBezTo>
                        <a:cubicBezTo>
                          <a:pt x="811391" y="466539"/>
                          <a:pt x="805787" y="467695"/>
                          <a:pt x="800200" y="468264"/>
                        </a:cubicBezTo>
                        <a:cubicBezTo>
                          <a:pt x="795290" y="468762"/>
                          <a:pt x="790327" y="469065"/>
                          <a:pt x="785416" y="469777"/>
                        </a:cubicBezTo>
                        <a:cubicBezTo>
                          <a:pt x="781378" y="470364"/>
                          <a:pt x="777286" y="470862"/>
                          <a:pt x="773194" y="471182"/>
                        </a:cubicBezTo>
                        <a:cubicBezTo>
                          <a:pt x="769458" y="471484"/>
                          <a:pt x="765722" y="471965"/>
                          <a:pt x="762004" y="472481"/>
                        </a:cubicBezTo>
                        <a:cubicBezTo>
                          <a:pt x="758624" y="472943"/>
                          <a:pt x="755279" y="473762"/>
                          <a:pt x="751881" y="474117"/>
                        </a:cubicBezTo>
                        <a:cubicBezTo>
                          <a:pt x="742541" y="475149"/>
                          <a:pt x="733308" y="476928"/>
                          <a:pt x="724075" y="478654"/>
                        </a:cubicBezTo>
                        <a:cubicBezTo>
                          <a:pt x="712315" y="480860"/>
                          <a:pt x="700609" y="483493"/>
                          <a:pt x="689063" y="486606"/>
                        </a:cubicBezTo>
                        <a:cubicBezTo>
                          <a:pt x="671320" y="491214"/>
                          <a:pt x="653939" y="497119"/>
                          <a:pt x="637061" y="504272"/>
                        </a:cubicBezTo>
                        <a:cubicBezTo>
                          <a:pt x="621276" y="510972"/>
                          <a:pt x="606203" y="519240"/>
                          <a:pt x="592069" y="528948"/>
                        </a:cubicBezTo>
                        <a:cubicBezTo>
                          <a:pt x="583147" y="535061"/>
                          <a:pt x="574784" y="541947"/>
                          <a:pt x="567073" y="549531"/>
                        </a:cubicBezTo>
                        <a:cubicBezTo>
                          <a:pt x="564778" y="551844"/>
                          <a:pt x="562483" y="554157"/>
                          <a:pt x="560153" y="556434"/>
                        </a:cubicBezTo>
                        <a:cubicBezTo>
                          <a:pt x="553214" y="563307"/>
                          <a:pt x="546908" y="570791"/>
                          <a:pt x="541312" y="578797"/>
                        </a:cubicBezTo>
                        <a:cubicBezTo>
                          <a:pt x="533346" y="589752"/>
                          <a:pt x="526335" y="601369"/>
                          <a:pt x="520355" y="613524"/>
                        </a:cubicBezTo>
                        <a:cubicBezTo>
                          <a:pt x="515516" y="623558"/>
                          <a:pt x="511181" y="633805"/>
                          <a:pt x="507350" y="644266"/>
                        </a:cubicBezTo>
                        <a:cubicBezTo>
                          <a:pt x="501720" y="659893"/>
                          <a:pt x="497032" y="675844"/>
                          <a:pt x="493314" y="692034"/>
                        </a:cubicBezTo>
                        <a:cubicBezTo>
                          <a:pt x="491143" y="701356"/>
                          <a:pt x="489275" y="710749"/>
                          <a:pt x="487514" y="720143"/>
                        </a:cubicBezTo>
                        <a:cubicBezTo>
                          <a:pt x="485753" y="729536"/>
                          <a:pt x="484383" y="738663"/>
                          <a:pt x="483137" y="747985"/>
                        </a:cubicBezTo>
                        <a:cubicBezTo>
                          <a:pt x="482088" y="755937"/>
                          <a:pt x="481163" y="763996"/>
                          <a:pt x="479971" y="771860"/>
                        </a:cubicBezTo>
                        <a:cubicBezTo>
                          <a:pt x="479259" y="776592"/>
                          <a:pt x="479811" y="781467"/>
                          <a:pt x="478281" y="786092"/>
                        </a:cubicBezTo>
                        <a:cubicBezTo>
                          <a:pt x="478241" y="791568"/>
                          <a:pt x="477788" y="797033"/>
                          <a:pt x="476929" y="802442"/>
                        </a:cubicBezTo>
                        <a:cubicBezTo>
                          <a:pt x="476253" y="809077"/>
                          <a:pt x="476733" y="815802"/>
                          <a:pt x="475310" y="822367"/>
                        </a:cubicBezTo>
                        <a:cubicBezTo>
                          <a:pt x="475233" y="822700"/>
                          <a:pt x="475192" y="823039"/>
                          <a:pt x="475185" y="823381"/>
                        </a:cubicBezTo>
                        <a:cubicBezTo>
                          <a:pt x="475452" y="830497"/>
                          <a:pt x="474349" y="837400"/>
                          <a:pt x="474064" y="844392"/>
                        </a:cubicBezTo>
                        <a:cubicBezTo>
                          <a:pt x="474128" y="849362"/>
                          <a:pt x="473856" y="854331"/>
                          <a:pt x="473246" y="859264"/>
                        </a:cubicBezTo>
                        <a:cubicBezTo>
                          <a:pt x="472927" y="862504"/>
                          <a:pt x="472851" y="865763"/>
                          <a:pt x="473015" y="869014"/>
                        </a:cubicBezTo>
                        <a:cubicBezTo>
                          <a:pt x="472872" y="874351"/>
                          <a:pt x="473370" y="879688"/>
                          <a:pt x="472178" y="884883"/>
                        </a:cubicBezTo>
                        <a:cubicBezTo>
                          <a:pt x="471988" y="886244"/>
                          <a:pt x="471940" y="887621"/>
                          <a:pt x="472036" y="888992"/>
                        </a:cubicBezTo>
                        <a:cubicBezTo>
                          <a:pt x="472036" y="898089"/>
                          <a:pt x="471995" y="907180"/>
                          <a:pt x="471912" y="916265"/>
                        </a:cubicBezTo>
                        <a:cubicBezTo>
                          <a:pt x="471947" y="917955"/>
                          <a:pt x="471965" y="919663"/>
                          <a:pt x="471965" y="92137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>
                    <a:noAutofit/>
                  </a:bodyPr>
                  <a:lstStyle/>
                  <a:p>
                    <a:endParaRPr lang="zh-CN" altLang="en-US"/>
                  </a:p>
                </p:txBody>
              </p:sp>
            </p:grpSp>
          </p:grpSp>
        </p:grpSp>
      </p:grpSp>
      <p:grpSp>
        <p:nvGrpSpPr>
          <p:cNvPr id="66" name="组合 65"/>
          <p:cNvGrpSpPr/>
          <p:nvPr/>
        </p:nvGrpSpPr>
        <p:grpSpPr>
          <a:xfrm>
            <a:off x="8629112" y="3466161"/>
            <a:ext cx="3119521" cy="1020754"/>
            <a:chOff x="1439330" y="5481996"/>
            <a:chExt cx="925033" cy="260857"/>
          </a:xfrm>
        </p:grpSpPr>
        <p:sp>
          <p:nvSpPr>
            <p:cNvPr id="68" name="文本框 67"/>
            <p:cNvSpPr txBox="1"/>
            <p:nvPr/>
          </p:nvSpPr>
          <p:spPr>
            <a:xfrm>
              <a:off x="1439330" y="5481996"/>
              <a:ext cx="648808" cy="26085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>
              <a:defPPr>
                <a:defRPr lang="zh-CN"/>
              </a:defPPr>
              <a:lvl1pPr algn="just">
                <a:lnSpc>
                  <a:spcPct val="120000"/>
                </a:lnSpc>
                <a:defRPr sz="2400">
                  <a:solidFill>
                    <a:schemeClr val="bg1"/>
                  </a:solidFill>
                  <a:latin typeface="+mj-ea"/>
                  <a:ea typeface="+mj-ea"/>
                </a:defRPr>
              </a:lvl1pPr>
            </a:lstStyle>
            <a:p>
              <a:pPr algn="r"/>
              <a:r>
                <a:rPr lang="en-US" altLang="zh-CN" sz="6600" dirty="0"/>
                <a:t>5200</a:t>
              </a:r>
              <a:endParaRPr lang="zh-CN" altLang="en-US" sz="6600" dirty="0"/>
            </a:p>
          </p:txBody>
        </p:sp>
        <p:sp>
          <p:nvSpPr>
            <p:cNvPr id="69" name="文本框 68"/>
            <p:cNvSpPr txBox="1"/>
            <p:nvPr/>
          </p:nvSpPr>
          <p:spPr>
            <a:xfrm>
              <a:off x="2127350" y="5641995"/>
              <a:ext cx="237013" cy="9126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just"/>
              <a:r>
                <a:rPr lang="zh-CN" altLang="en-US" sz="2400" dirty="0">
                  <a:solidFill>
                    <a:schemeClr val="bg1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万</a:t>
              </a:r>
            </a:p>
          </p:txBody>
        </p:sp>
      </p:grpSp>
      <p:sp>
        <p:nvSpPr>
          <p:cNvPr id="67" name="图形 136"/>
          <p:cNvSpPr/>
          <p:nvPr/>
        </p:nvSpPr>
        <p:spPr>
          <a:xfrm>
            <a:off x="10970721" y="4543248"/>
            <a:ext cx="795829" cy="779279"/>
          </a:xfrm>
          <a:custGeom>
            <a:avLst/>
            <a:gdLst>
              <a:gd name="connsiteX0" fmla="*/ 471965 w 941119"/>
              <a:gd name="connsiteY0" fmla="*/ 921371 h 921549"/>
              <a:gd name="connsiteX1" fmla="*/ 470026 w 941119"/>
              <a:gd name="connsiteY1" fmla="*/ 907245 h 921549"/>
              <a:gd name="connsiteX2" fmla="*/ 470026 w 941119"/>
              <a:gd name="connsiteY2" fmla="*/ 886680 h 921549"/>
              <a:gd name="connsiteX3" fmla="*/ 469296 w 941119"/>
              <a:gd name="connsiteY3" fmla="*/ 873871 h 921549"/>
              <a:gd name="connsiteX4" fmla="*/ 469012 w 941119"/>
              <a:gd name="connsiteY4" fmla="*/ 862574 h 921549"/>
              <a:gd name="connsiteX5" fmla="*/ 468211 w 941119"/>
              <a:gd name="connsiteY5" fmla="*/ 849266 h 921549"/>
              <a:gd name="connsiteX6" fmla="*/ 468016 w 941119"/>
              <a:gd name="connsiteY6" fmla="*/ 845157 h 921549"/>
              <a:gd name="connsiteX7" fmla="*/ 467144 w 941119"/>
              <a:gd name="connsiteY7" fmla="*/ 830301 h 921549"/>
              <a:gd name="connsiteX8" fmla="*/ 466966 w 941119"/>
              <a:gd name="connsiteY8" fmla="*/ 824662 h 921549"/>
              <a:gd name="connsiteX9" fmla="*/ 466201 w 941119"/>
              <a:gd name="connsiteY9" fmla="*/ 815980 h 921549"/>
              <a:gd name="connsiteX10" fmla="*/ 466041 w 941119"/>
              <a:gd name="connsiteY10" fmla="*/ 814468 h 921549"/>
              <a:gd name="connsiteX11" fmla="*/ 464813 w 941119"/>
              <a:gd name="connsiteY11" fmla="*/ 796037 h 921549"/>
              <a:gd name="connsiteX12" fmla="*/ 463176 w 941119"/>
              <a:gd name="connsiteY12" fmla="*/ 781271 h 921549"/>
              <a:gd name="connsiteX13" fmla="*/ 462892 w 941119"/>
              <a:gd name="connsiteY13" fmla="*/ 778727 h 921549"/>
              <a:gd name="connsiteX14" fmla="*/ 461113 w 941119"/>
              <a:gd name="connsiteY14" fmla="*/ 762431 h 921549"/>
              <a:gd name="connsiteX15" fmla="*/ 459992 w 941119"/>
              <a:gd name="connsiteY15" fmla="*/ 753286 h 921549"/>
              <a:gd name="connsiteX16" fmla="*/ 454904 w 941119"/>
              <a:gd name="connsiteY16" fmla="*/ 720890 h 921549"/>
              <a:gd name="connsiteX17" fmla="*/ 445137 w 941119"/>
              <a:gd name="connsiteY17" fmla="*/ 676307 h 921549"/>
              <a:gd name="connsiteX18" fmla="*/ 427524 w 941119"/>
              <a:gd name="connsiteY18" fmla="*/ 625888 h 921549"/>
              <a:gd name="connsiteX19" fmla="*/ 401924 w 941119"/>
              <a:gd name="connsiteY19" fmla="*/ 580256 h 921549"/>
              <a:gd name="connsiteX20" fmla="*/ 385378 w 941119"/>
              <a:gd name="connsiteY20" fmla="*/ 559992 h 921549"/>
              <a:gd name="connsiteX21" fmla="*/ 382372 w 941119"/>
              <a:gd name="connsiteY21" fmla="*/ 556434 h 921549"/>
              <a:gd name="connsiteX22" fmla="*/ 376554 w 941119"/>
              <a:gd name="connsiteY22" fmla="*/ 550635 h 921549"/>
              <a:gd name="connsiteX23" fmla="*/ 374170 w 941119"/>
              <a:gd name="connsiteY23" fmla="*/ 548695 h 921549"/>
              <a:gd name="connsiteX24" fmla="*/ 359404 w 941119"/>
              <a:gd name="connsiteY24" fmla="*/ 535940 h 921549"/>
              <a:gd name="connsiteX25" fmla="*/ 336526 w 941119"/>
              <a:gd name="connsiteY25" fmla="*/ 520302 h 921549"/>
              <a:gd name="connsiteX26" fmla="*/ 281909 w 941119"/>
              <a:gd name="connsiteY26" fmla="*/ 495395 h 921549"/>
              <a:gd name="connsiteX27" fmla="*/ 237966 w 941119"/>
              <a:gd name="connsiteY27" fmla="*/ 482942 h 921549"/>
              <a:gd name="connsiteX28" fmla="*/ 203239 w 941119"/>
              <a:gd name="connsiteY28" fmla="*/ 476199 h 921549"/>
              <a:gd name="connsiteX29" fmla="*/ 171839 w 941119"/>
              <a:gd name="connsiteY29" fmla="*/ 471449 h 921549"/>
              <a:gd name="connsiteX30" fmla="*/ 158585 w 941119"/>
              <a:gd name="connsiteY30" fmla="*/ 470043 h 921549"/>
              <a:gd name="connsiteX31" fmla="*/ 145349 w 941119"/>
              <a:gd name="connsiteY31" fmla="*/ 468496 h 921549"/>
              <a:gd name="connsiteX32" fmla="*/ 142306 w 941119"/>
              <a:gd name="connsiteY32" fmla="*/ 468140 h 921549"/>
              <a:gd name="connsiteX33" fmla="*/ 132611 w 941119"/>
              <a:gd name="connsiteY33" fmla="*/ 467339 h 921549"/>
              <a:gd name="connsiteX34" fmla="*/ 114180 w 941119"/>
              <a:gd name="connsiteY34" fmla="*/ 466023 h 921549"/>
              <a:gd name="connsiteX35" fmla="*/ 107063 w 941119"/>
              <a:gd name="connsiteY35" fmla="*/ 465364 h 921549"/>
              <a:gd name="connsiteX36" fmla="*/ 105533 w 941119"/>
              <a:gd name="connsiteY36" fmla="*/ 465133 h 921549"/>
              <a:gd name="connsiteX37" fmla="*/ 82975 w 941119"/>
              <a:gd name="connsiteY37" fmla="*/ 463977 h 921549"/>
              <a:gd name="connsiteX38" fmla="*/ 67604 w 941119"/>
              <a:gd name="connsiteY38" fmla="*/ 463176 h 921549"/>
              <a:gd name="connsiteX39" fmla="*/ 58887 w 941119"/>
              <a:gd name="connsiteY39" fmla="*/ 462963 h 921549"/>
              <a:gd name="connsiteX40" fmla="*/ 38374 w 941119"/>
              <a:gd name="connsiteY40" fmla="*/ 462073 h 921549"/>
              <a:gd name="connsiteX41" fmla="*/ 34265 w 941119"/>
              <a:gd name="connsiteY41" fmla="*/ 461984 h 921549"/>
              <a:gd name="connsiteX42" fmla="*/ 4892 w 941119"/>
              <a:gd name="connsiteY42" fmla="*/ 461931 h 921549"/>
              <a:gd name="connsiteX43" fmla="*/ 1334 w 941119"/>
              <a:gd name="connsiteY43" fmla="*/ 461344 h 921549"/>
              <a:gd name="connsiteX44" fmla="*/ 4394 w 941119"/>
              <a:gd name="connsiteY44" fmla="*/ 461077 h 921549"/>
              <a:gd name="connsiteX45" fmla="*/ 22416 w 941119"/>
              <a:gd name="connsiteY45" fmla="*/ 460952 h 921549"/>
              <a:gd name="connsiteX46" fmla="*/ 33090 w 941119"/>
              <a:gd name="connsiteY46" fmla="*/ 460205 h 921549"/>
              <a:gd name="connsiteX47" fmla="*/ 37200 w 941119"/>
              <a:gd name="connsiteY47" fmla="*/ 460027 h 921549"/>
              <a:gd name="connsiteX48" fmla="*/ 54688 w 941119"/>
              <a:gd name="connsiteY48" fmla="*/ 460027 h 921549"/>
              <a:gd name="connsiteX49" fmla="*/ 64918 w 941119"/>
              <a:gd name="connsiteY49" fmla="*/ 459334 h 921549"/>
              <a:gd name="connsiteX50" fmla="*/ 74151 w 941119"/>
              <a:gd name="connsiteY50" fmla="*/ 459031 h 921549"/>
              <a:gd name="connsiteX51" fmla="*/ 87992 w 941119"/>
              <a:gd name="connsiteY51" fmla="*/ 458195 h 921549"/>
              <a:gd name="connsiteX52" fmla="*/ 93116 w 941119"/>
              <a:gd name="connsiteY52" fmla="*/ 457999 h 921549"/>
              <a:gd name="connsiteX53" fmla="*/ 105391 w 941119"/>
              <a:gd name="connsiteY53" fmla="*/ 457163 h 921549"/>
              <a:gd name="connsiteX54" fmla="*/ 109501 w 941119"/>
              <a:gd name="connsiteY54" fmla="*/ 456985 h 921549"/>
              <a:gd name="connsiteX55" fmla="*/ 120744 w 941119"/>
              <a:gd name="connsiteY55" fmla="*/ 456131 h 921549"/>
              <a:gd name="connsiteX56" fmla="*/ 124302 w 941119"/>
              <a:gd name="connsiteY56" fmla="*/ 455953 h 921549"/>
              <a:gd name="connsiteX57" fmla="*/ 132468 w 941119"/>
              <a:gd name="connsiteY57" fmla="*/ 455171 h 921549"/>
              <a:gd name="connsiteX58" fmla="*/ 133998 w 941119"/>
              <a:gd name="connsiteY58" fmla="*/ 454993 h 921549"/>
              <a:gd name="connsiteX59" fmla="*/ 149850 w 941119"/>
              <a:gd name="connsiteY59" fmla="*/ 453747 h 921549"/>
              <a:gd name="connsiteX60" fmla="*/ 163050 w 941119"/>
              <a:gd name="connsiteY60" fmla="*/ 452128 h 921549"/>
              <a:gd name="connsiteX61" fmla="*/ 174774 w 941119"/>
              <a:gd name="connsiteY61" fmla="*/ 450794 h 921549"/>
              <a:gd name="connsiteX62" fmla="*/ 193543 w 941119"/>
              <a:gd name="connsiteY62" fmla="*/ 448125 h 921549"/>
              <a:gd name="connsiteX63" fmla="*/ 214251 w 941119"/>
              <a:gd name="connsiteY63" fmla="*/ 444656 h 921549"/>
              <a:gd name="connsiteX64" fmla="*/ 226367 w 941119"/>
              <a:gd name="connsiteY64" fmla="*/ 442450 h 921549"/>
              <a:gd name="connsiteX65" fmla="*/ 281357 w 941119"/>
              <a:gd name="connsiteY65" fmla="*/ 427649 h 921549"/>
              <a:gd name="connsiteX66" fmla="*/ 326634 w 941119"/>
              <a:gd name="connsiteY66" fmla="*/ 408079 h 921549"/>
              <a:gd name="connsiteX67" fmla="*/ 363425 w 941119"/>
              <a:gd name="connsiteY67" fmla="*/ 383724 h 921549"/>
              <a:gd name="connsiteX68" fmla="*/ 387834 w 941119"/>
              <a:gd name="connsiteY68" fmla="*/ 360205 h 921549"/>
              <a:gd name="connsiteX69" fmla="*/ 411708 w 941119"/>
              <a:gd name="connsiteY69" fmla="*/ 327470 h 921549"/>
              <a:gd name="connsiteX70" fmla="*/ 423681 w 941119"/>
              <a:gd name="connsiteY70" fmla="*/ 305321 h 921549"/>
              <a:gd name="connsiteX71" fmla="*/ 440138 w 941119"/>
              <a:gd name="connsiteY71" fmla="*/ 262624 h 921549"/>
              <a:gd name="connsiteX72" fmla="*/ 450527 w 941119"/>
              <a:gd name="connsiteY72" fmla="*/ 222915 h 921549"/>
              <a:gd name="connsiteX73" fmla="*/ 455082 w 941119"/>
              <a:gd name="connsiteY73" fmla="*/ 200286 h 921549"/>
              <a:gd name="connsiteX74" fmla="*/ 458640 w 941119"/>
              <a:gd name="connsiteY74" fmla="*/ 177514 h 921549"/>
              <a:gd name="connsiteX75" fmla="*/ 460419 w 941119"/>
              <a:gd name="connsiteY75" fmla="*/ 166840 h 921549"/>
              <a:gd name="connsiteX76" fmla="*/ 461415 w 941119"/>
              <a:gd name="connsiteY76" fmla="*/ 158176 h 921549"/>
              <a:gd name="connsiteX77" fmla="*/ 462803 w 941119"/>
              <a:gd name="connsiteY77" fmla="*/ 144922 h 921549"/>
              <a:gd name="connsiteX78" fmla="*/ 464422 w 941119"/>
              <a:gd name="connsiteY78" fmla="*/ 130155 h 921549"/>
              <a:gd name="connsiteX79" fmla="*/ 464689 w 941119"/>
              <a:gd name="connsiteY79" fmla="*/ 128643 h 921549"/>
              <a:gd name="connsiteX80" fmla="*/ 465881 w 941119"/>
              <a:gd name="connsiteY80" fmla="*/ 110728 h 921549"/>
              <a:gd name="connsiteX81" fmla="*/ 466557 w 941119"/>
              <a:gd name="connsiteY81" fmla="*/ 104110 h 921549"/>
              <a:gd name="connsiteX82" fmla="*/ 466788 w 941119"/>
              <a:gd name="connsiteY82" fmla="*/ 102580 h 921549"/>
              <a:gd name="connsiteX83" fmla="*/ 467944 w 941119"/>
              <a:gd name="connsiteY83" fmla="*/ 80538 h 921549"/>
              <a:gd name="connsiteX84" fmla="*/ 468674 w 941119"/>
              <a:gd name="connsiteY84" fmla="*/ 69294 h 921549"/>
              <a:gd name="connsiteX85" fmla="*/ 468958 w 941119"/>
              <a:gd name="connsiteY85" fmla="*/ 61075 h 921549"/>
              <a:gd name="connsiteX86" fmla="*/ 469795 w 941119"/>
              <a:gd name="connsiteY86" fmla="*/ 45188 h 921549"/>
              <a:gd name="connsiteX87" fmla="*/ 469919 w 941119"/>
              <a:gd name="connsiteY87" fmla="*/ 41096 h 921549"/>
              <a:gd name="connsiteX88" fmla="*/ 470026 w 941119"/>
              <a:gd name="connsiteY88" fmla="*/ 10230 h 921549"/>
              <a:gd name="connsiteX89" fmla="*/ 471947 w 941119"/>
              <a:gd name="connsiteY89" fmla="*/ 1334 h 921549"/>
              <a:gd name="connsiteX90" fmla="*/ 471947 w 941119"/>
              <a:gd name="connsiteY90" fmla="*/ 5462 h 921549"/>
              <a:gd name="connsiteX91" fmla="*/ 472054 w 941119"/>
              <a:gd name="connsiteY91" fmla="*/ 28589 h 921549"/>
              <a:gd name="connsiteX92" fmla="*/ 472783 w 941119"/>
              <a:gd name="connsiteY92" fmla="*/ 40883 h 921549"/>
              <a:gd name="connsiteX93" fmla="*/ 473068 w 941119"/>
              <a:gd name="connsiteY93" fmla="*/ 51664 h 921549"/>
              <a:gd name="connsiteX94" fmla="*/ 473904 w 941119"/>
              <a:gd name="connsiteY94" fmla="*/ 68067 h 921549"/>
              <a:gd name="connsiteX95" fmla="*/ 474100 w 941119"/>
              <a:gd name="connsiteY95" fmla="*/ 75183 h 921549"/>
              <a:gd name="connsiteX96" fmla="*/ 474900 w 941119"/>
              <a:gd name="connsiteY96" fmla="*/ 86942 h 921549"/>
              <a:gd name="connsiteX97" fmla="*/ 475096 w 941119"/>
              <a:gd name="connsiteY97" fmla="*/ 90500 h 921549"/>
              <a:gd name="connsiteX98" fmla="*/ 475986 w 941119"/>
              <a:gd name="connsiteY98" fmla="*/ 103808 h 921549"/>
              <a:gd name="connsiteX99" fmla="*/ 476146 w 941119"/>
              <a:gd name="connsiteY99" fmla="*/ 108415 h 921549"/>
              <a:gd name="connsiteX100" fmla="*/ 476893 w 941119"/>
              <a:gd name="connsiteY100" fmla="*/ 116065 h 921549"/>
              <a:gd name="connsiteX101" fmla="*/ 477071 w 941119"/>
              <a:gd name="connsiteY101" fmla="*/ 117595 h 921549"/>
              <a:gd name="connsiteX102" fmla="*/ 478316 w 941119"/>
              <a:gd name="connsiteY102" fmla="*/ 134479 h 921549"/>
              <a:gd name="connsiteX103" fmla="*/ 480095 w 941119"/>
              <a:gd name="connsiteY103" fmla="*/ 149227 h 921549"/>
              <a:gd name="connsiteX104" fmla="*/ 481163 w 941119"/>
              <a:gd name="connsiteY104" fmla="*/ 159421 h 921549"/>
              <a:gd name="connsiteX105" fmla="*/ 491339 w 941119"/>
              <a:gd name="connsiteY105" fmla="*/ 221083 h 921549"/>
              <a:gd name="connsiteX106" fmla="*/ 508204 w 941119"/>
              <a:gd name="connsiteY106" fmla="*/ 280290 h 921549"/>
              <a:gd name="connsiteX107" fmla="*/ 538448 w 941119"/>
              <a:gd name="connsiteY107" fmla="*/ 339639 h 921549"/>
              <a:gd name="connsiteX108" fmla="*/ 552556 w 941119"/>
              <a:gd name="connsiteY108" fmla="*/ 357928 h 921549"/>
              <a:gd name="connsiteX109" fmla="*/ 567073 w 941119"/>
              <a:gd name="connsiteY109" fmla="*/ 373210 h 921549"/>
              <a:gd name="connsiteX110" fmla="*/ 587550 w 941119"/>
              <a:gd name="connsiteY110" fmla="*/ 390289 h 921549"/>
              <a:gd name="connsiteX111" fmla="*/ 609077 w 941119"/>
              <a:gd name="connsiteY111" fmla="*/ 404325 h 921549"/>
              <a:gd name="connsiteX112" fmla="*/ 644249 w 941119"/>
              <a:gd name="connsiteY112" fmla="*/ 421297 h 921549"/>
              <a:gd name="connsiteX113" fmla="*/ 694062 w 941119"/>
              <a:gd name="connsiteY113" fmla="*/ 437202 h 921549"/>
              <a:gd name="connsiteX114" fmla="*/ 725106 w 941119"/>
              <a:gd name="connsiteY114" fmla="*/ 444087 h 921549"/>
              <a:gd name="connsiteX115" fmla="*/ 746846 w 941119"/>
              <a:gd name="connsiteY115" fmla="*/ 447645 h 921549"/>
              <a:gd name="connsiteX116" fmla="*/ 771664 w 941119"/>
              <a:gd name="connsiteY116" fmla="*/ 451328 h 921549"/>
              <a:gd name="connsiteX117" fmla="*/ 784936 w 941119"/>
              <a:gd name="connsiteY117" fmla="*/ 452644 h 921549"/>
              <a:gd name="connsiteX118" fmla="*/ 800200 w 941119"/>
              <a:gd name="connsiteY118" fmla="*/ 454423 h 921549"/>
              <a:gd name="connsiteX119" fmla="*/ 804292 w 941119"/>
              <a:gd name="connsiteY119" fmla="*/ 454672 h 921549"/>
              <a:gd name="connsiteX120" fmla="*/ 811408 w 941119"/>
              <a:gd name="connsiteY120" fmla="*/ 455420 h 921549"/>
              <a:gd name="connsiteX121" fmla="*/ 812422 w 941119"/>
              <a:gd name="connsiteY121" fmla="*/ 455580 h 921549"/>
              <a:gd name="connsiteX122" fmla="*/ 830337 w 941119"/>
              <a:gd name="connsiteY122" fmla="*/ 456754 h 921549"/>
              <a:gd name="connsiteX123" fmla="*/ 839535 w 941119"/>
              <a:gd name="connsiteY123" fmla="*/ 457519 h 921549"/>
              <a:gd name="connsiteX124" fmla="*/ 841065 w 941119"/>
              <a:gd name="connsiteY124" fmla="*/ 457697 h 921549"/>
              <a:gd name="connsiteX125" fmla="*/ 870829 w 941119"/>
              <a:gd name="connsiteY125" fmla="*/ 458871 h 921549"/>
              <a:gd name="connsiteX126" fmla="*/ 879510 w 941119"/>
              <a:gd name="connsiteY126" fmla="*/ 459529 h 921549"/>
              <a:gd name="connsiteX127" fmla="*/ 883602 w 941119"/>
              <a:gd name="connsiteY127" fmla="*/ 459778 h 921549"/>
              <a:gd name="connsiteX128" fmla="*/ 900059 w 941119"/>
              <a:gd name="connsiteY128" fmla="*/ 459885 h 921549"/>
              <a:gd name="connsiteX129" fmla="*/ 913384 w 941119"/>
              <a:gd name="connsiteY129" fmla="*/ 460632 h 921549"/>
              <a:gd name="connsiteX130" fmla="*/ 923133 w 941119"/>
              <a:gd name="connsiteY130" fmla="*/ 460846 h 921549"/>
              <a:gd name="connsiteX131" fmla="*/ 940621 w 941119"/>
              <a:gd name="connsiteY131" fmla="*/ 461522 h 921549"/>
              <a:gd name="connsiteX132" fmla="*/ 937561 w 941119"/>
              <a:gd name="connsiteY132" fmla="*/ 461806 h 921549"/>
              <a:gd name="connsiteX133" fmla="*/ 906694 w 941119"/>
              <a:gd name="connsiteY133" fmla="*/ 461949 h 921549"/>
              <a:gd name="connsiteX134" fmla="*/ 900557 w 941119"/>
              <a:gd name="connsiteY134" fmla="*/ 462482 h 921549"/>
              <a:gd name="connsiteX135" fmla="*/ 895967 w 941119"/>
              <a:gd name="connsiteY135" fmla="*/ 462838 h 921549"/>
              <a:gd name="connsiteX136" fmla="*/ 881040 w 941119"/>
              <a:gd name="connsiteY136" fmla="*/ 462945 h 921549"/>
              <a:gd name="connsiteX137" fmla="*/ 870811 w 941119"/>
              <a:gd name="connsiteY137" fmla="*/ 463639 h 921549"/>
              <a:gd name="connsiteX138" fmla="*/ 860546 w 941119"/>
              <a:gd name="connsiteY138" fmla="*/ 463959 h 921549"/>
              <a:gd name="connsiteX139" fmla="*/ 850316 w 941119"/>
              <a:gd name="connsiteY139" fmla="*/ 464688 h 921549"/>
              <a:gd name="connsiteX140" fmla="*/ 844677 w 941119"/>
              <a:gd name="connsiteY140" fmla="*/ 464955 h 921549"/>
              <a:gd name="connsiteX141" fmla="*/ 832401 w 941119"/>
              <a:gd name="connsiteY141" fmla="*/ 465809 h 921549"/>
              <a:gd name="connsiteX142" fmla="*/ 827793 w 941119"/>
              <a:gd name="connsiteY142" fmla="*/ 466005 h 921549"/>
              <a:gd name="connsiteX143" fmla="*/ 818596 w 941119"/>
              <a:gd name="connsiteY143" fmla="*/ 466788 h 921549"/>
              <a:gd name="connsiteX144" fmla="*/ 817066 w 941119"/>
              <a:gd name="connsiteY144" fmla="*/ 466966 h 921549"/>
              <a:gd name="connsiteX145" fmla="*/ 800200 w 941119"/>
              <a:gd name="connsiteY145" fmla="*/ 468264 h 921549"/>
              <a:gd name="connsiteX146" fmla="*/ 785416 w 941119"/>
              <a:gd name="connsiteY146" fmla="*/ 469777 h 921549"/>
              <a:gd name="connsiteX147" fmla="*/ 773194 w 941119"/>
              <a:gd name="connsiteY147" fmla="*/ 471182 h 921549"/>
              <a:gd name="connsiteX148" fmla="*/ 762004 w 941119"/>
              <a:gd name="connsiteY148" fmla="*/ 472481 h 921549"/>
              <a:gd name="connsiteX149" fmla="*/ 751881 w 941119"/>
              <a:gd name="connsiteY149" fmla="*/ 474117 h 921549"/>
              <a:gd name="connsiteX150" fmla="*/ 724075 w 941119"/>
              <a:gd name="connsiteY150" fmla="*/ 478654 h 921549"/>
              <a:gd name="connsiteX151" fmla="*/ 689063 w 941119"/>
              <a:gd name="connsiteY151" fmla="*/ 486606 h 921549"/>
              <a:gd name="connsiteX152" fmla="*/ 637061 w 941119"/>
              <a:gd name="connsiteY152" fmla="*/ 504272 h 921549"/>
              <a:gd name="connsiteX153" fmla="*/ 592069 w 941119"/>
              <a:gd name="connsiteY153" fmla="*/ 528948 h 921549"/>
              <a:gd name="connsiteX154" fmla="*/ 567073 w 941119"/>
              <a:gd name="connsiteY154" fmla="*/ 549531 h 921549"/>
              <a:gd name="connsiteX155" fmla="*/ 560153 w 941119"/>
              <a:gd name="connsiteY155" fmla="*/ 556434 h 921549"/>
              <a:gd name="connsiteX156" fmla="*/ 541312 w 941119"/>
              <a:gd name="connsiteY156" fmla="*/ 578797 h 921549"/>
              <a:gd name="connsiteX157" fmla="*/ 520355 w 941119"/>
              <a:gd name="connsiteY157" fmla="*/ 613524 h 921549"/>
              <a:gd name="connsiteX158" fmla="*/ 507350 w 941119"/>
              <a:gd name="connsiteY158" fmla="*/ 644266 h 921549"/>
              <a:gd name="connsiteX159" fmla="*/ 493314 w 941119"/>
              <a:gd name="connsiteY159" fmla="*/ 692034 h 921549"/>
              <a:gd name="connsiteX160" fmla="*/ 487514 w 941119"/>
              <a:gd name="connsiteY160" fmla="*/ 720143 h 921549"/>
              <a:gd name="connsiteX161" fmla="*/ 483137 w 941119"/>
              <a:gd name="connsiteY161" fmla="*/ 747985 h 921549"/>
              <a:gd name="connsiteX162" fmla="*/ 479971 w 941119"/>
              <a:gd name="connsiteY162" fmla="*/ 771860 h 921549"/>
              <a:gd name="connsiteX163" fmla="*/ 478281 w 941119"/>
              <a:gd name="connsiteY163" fmla="*/ 786092 h 921549"/>
              <a:gd name="connsiteX164" fmla="*/ 476929 w 941119"/>
              <a:gd name="connsiteY164" fmla="*/ 802442 h 921549"/>
              <a:gd name="connsiteX165" fmla="*/ 475310 w 941119"/>
              <a:gd name="connsiteY165" fmla="*/ 822367 h 921549"/>
              <a:gd name="connsiteX166" fmla="*/ 475185 w 941119"/>
              <a:gd name="connsiteY166" fmla="*/ 823381 h 921549"/>
              <a:gd name="connsiteX167" fmla="*/ 474064 w 941119"/>
              <a:gd name="connsiteY167" fmla="*/ 844392 h 921549"/>
              <a:gd name="connsiteX168" fmla="*/ 473246 w 941119"/>
              <a:gd name="connsiteY168" fmla="*/ 859264 h 921549"/>
              <a:gd name="connsiteX169" fmla="*/ 473015 w 941119"/>
              <a:gd name="connsiteY169" fmla="*/ 869014 h 921549"/>
              <a:gd name="connsiteX170" fmla="*/ 472178 w 941119"/>
              <a:gd name="connsiteY170" fmla="*/ 884883 h 921549"/>
              <a:gd name="connsiteX171" fmla="*/ 472036 w 941119"/>
              <a:gd name="connsiteY171" fmla="*/ 888992 h 921549"/>
              <a:gd name="connsiteX172" fmla="*/ 471912 w 941119"/>
              <a:gd name="connsiteY172" fmla="*/ 916265 h 921549"/>
              <a:gd name="connsiteX173" fmla="*/ 471965 w 941119"/>
              <a:gd name="connsiteY173" fmla="*/ 921371 h 921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</a:cxnLst>
            <a:rect l="l" t="t" r="r" b="b"/>
            <a:pathLst>
              <a:path w="941119" h="921549">
                <a:moveTo>
                  <a:pt x="471965" y="921371"/>
                </a:moveTo>
                <a:cubicBezTo>
                  <a:pt x="470378" y="916840"/>
                  <a:pt x="469718" y="912036"/>
                  <a:pt x="470026" y="907245"/>
                </a:cubicBezTo>
                <a:cubicBezTo>
                  <a:pt x="470026" y="900396"/>
                  <a:pt x="470026" y="893529"/>
                  <a:pt x="470026" y="886680"/>
                </a:cubicBezTo>
                <a:cubicBezTo>
                  <a:pt x="470102" y="882398"/>
                  <a:pt x="469859" y="878115"/>
                  <a:pt x="469296" y="873871"/>
                </a:cubicBezTo>
                <a:cubicBezTo>
                  <a:pt x="468951" y="870115"/>
                  <a:pt x="468857" y="866342"/>
                  <a:pt x="469012" y="862574"/>
                </a:cubicBezTo>
                <a:cubicBezTo>
                  <a:pt x="469012" y="858126"/>
                  <a:pt x="469279" y="853678"/>
                  <a:pt x="468211" y="849266"/>
                </a:cubicBezTo>
                <a:cubicBezTo>
                  <a:pt x="468003" y="847907"/>
                  <a:pt x="467937" y="846530"/>
                  <a:pt x="468016" y="845157"/>
                </a:cubicBezTo>
                <a:cubicBezTo>
                  <a:pt x="467891" y="840211"/>
                  <a:pt x="468229" y="835229"/>
                  <a:pt x="467144" y="830301"/>
                </a:cubicBezTo>
                <a:cubicBezTo>
                  <a:pt x="466896" y="828432"/>
                  <a:pt x="466838" y="826542"/>
                  <a:pt x="466966" y="824662"/>
                </a:cubicBezTo>
                <a:cubicBezTo>
                  <a:pt x="467130" y="821746"/>
                  <a:pt x="466872" y="818823"/>
                  <a:pt x="466201" y="815980"/>
                </a:cubicBezTo>
                <a:cubicBezTo>
                  <a:pt x="466059" y="815489"/>
                  <a:pt x="466005" y="814977"/>
                  <a:pt x="466041" y="814468"/>
                </a:cubicBezTo>
                <a:cubicBezTo>
                  <a:pt x="466414" y="808277"/>
                  <a:pt x="465027" y="802192"/>
                  <a:pt x="464813" y="796037"/>
                </a:cubicBezTo>
                <a:cubicBezTo>
                  <a:pt x="464635" y="791091"/>
                  <a:pt x="463746" y="786199"/>
                  <a:pt x="463176" y="781271"/>
                </a:cubicBezTo>
                <a:cubicBezTo>
                  <a:pt x="463038" y="780428"/>
                  <a:pt x="462943" y="779579"/>
                  <a:pt x="462892" y="778727"/>
                </a:cubicBezTo>
                <a:cubicBezTo>
                  <a:pt x="462629" y="773263"/>
                  <a:pt x="462034" y="767821"/>
                  <a:pt x="461113" y="762431"/>
                </a:cubicBezTo>
                <a:cubicBezTo>
                  <a:pt x="460686" y="759388"/>
                  <a:pt x="460401" y="756329"/>
                  <a:pt x="459992" y="753286"/>
                </a:cubicBezTo>
                <a:cubicBezTo>
                  <a:pt x="458498" y="742452"/>
                  <a:pt x="456754" y="731671"/>
                  <a:pt x="454904" y="720890"/>
                </a:cubicBezTo>
                <a:cubicBezTo>
                  <a:pt x="452420" y="705871"/>
                  <a:pt x="449159" y="690989"/>
                  <a:pt x="445137" y="676307"/>
                </a:cubicBezTo>
                <a:cubicBezTo>
                  <a:pt x="440458" y="659107"/>
                  <a:pt x="434573" y="642259"/>
                  <a:pt x="427524" y="625888"/>
                </a:cubicBezTo>
                <a:cubicBezTo>
                  <a:pt x="420559" y="609848"/>
                  <a:pt x="411982" y="594559"/>
                  <a:pt x="401924" y="580256"/>
                </a:cubicBezTo>
                <a:cubicBezTo>
                  <a:pt x="396960" y="573068"/>
                  <a:pt x="391427" y="566292"/>
                  <a:pt x="385378" y="559992"/>
                </a:cubicBezTo>
                <a:cubicBezTo>
                  <a:pt x="384293" y="558889"/>
                  <a:pt x="383333" y="557680"/>
                  <a:pt x="382372" y="556434"/>
                </a:cubicBezTo>
                <a:cubicBezTo>
                  <a:pt x="380666" y="554280"/>
                  <a:pt x="378714" y="552333"/>
                  <a:pt x="376554" y="550635"/>
                </a:cubicBezTo>
                <a:cubicBezTo>
                  <a:pt x="375722" y="550037"/>
                  <a:pt x="374925" y="549389"/>
                  <a:pt x="374170" y="548695"/>
                </a:cubicBezTo>
                <a:cubicBezTo>
                  <a:pt x="369525" y="544134"/>
                  <a:pt x="364594" y="539873"/>
                  <a:pt x="359404" y="535940"/>
                </a:cubicBezTo>
                <a:cubicBezTo>
                  <a:pt x="352144" y="530209"/>
                  <a:pt x="344501" y="524984"/>
                  <a:pt x="336526" y="520302"/>
                </a:cubicBezTo>
                <a:cubicBezTo>
                  <a:pt x="319182" y="510227"/>
                  <a:pt x="300888" y="501885"/>
                  <a:pt x="281909" y="495395"/>
                </a:cubicBezTo>
                <a:cubicBezTo>
                  <a:pt x="267490" y="490476"/>
                  <a:pt x="252821" y="486320"/>
                  <a:pt x="237966" y="482942"/>
                </a:cubicBezTo>
                <a:cubicBezTo>
                  <a:pt x="226473" y="480291"/>
                  <a:pt x="214927" y="477853"/>
                  <a:pt x="203239" y="476199"/>
                </a:cubicBezTo>
                <a:cubicBezTo>
                  <a:pt x="192760" y="474722"/>
                  <a:pt x="182335" y="472641"/>
                  <a:pt x="171839" y="471449"/>
                </a:cubicBezTo>
                <a:cubicBezTo>
                  <a:pt x="167444" y="470933"/>
                  <a:pt x="162943" y="470239"/>
                  <a:pt x="158585" y="470043"/>
                </a:cubicBezTo>
                <a:cubicBezTo>
                  <a:pt x="154226" y="469848"/>
                  <a:pt x="149690" y="469047"/>
                  <a:pt x="145349" y="468496"/>
                </a:cubicBezTo>
                <a:cubicBezTo>
                  <a:pt x="144341" y="468325"/>
                  <a:pt x="143326" y="468206"/>
                  <a:pt x="142306" y="468140"/>
                </a:cubicBezTo>
                <a:cubicBezTo>
                  <a:pt x="139033" y="468140"/>
                  <a:pt x="135795" y="467410"/>
                  <a:pt x="132611" y="467339"/>
                </a:cubicBezTo>
                <a:cubicBezTo>
                  <a:pt x="126420" y="467197"/>
                  <a:pt x="120353" y="465863"/>
                  <a:pt x="114180" y="466023"/>
                </a:cubicBezTo>
                <a:cubicBezTo>
                  <a:pt x="111788" y="466194"/>
                  <a:pt x="109383" y="465971"/>
                  <a:pt x="107063" y="465364"/>
                </a:cubicBezTo>
                <a:cubicBezTo>
                  <a:pt x="106570" y="465201"/>
                  <a:pt x="106053" y="465123"/>
                  <a:pt x="105533" y="465133"/>
                </a:cubicBezTo>
                <a:cubicBezTo>
                  <a:pt x="97972" y="465489"/>
                  <a:pt x="90518" y="464101"/>
                  <a:pt x="82975" y="463977"/>
                </a:cubicBezTo>
                <a:cubicBezTo>
                  <a:pt x="77838" y="464155"/>
                  <a:pt x="72695" y="463886"/>
                  <a:pt x="67604" y="463176"/>
                </a:cubicBezTo>
                <a:cubicBezTo>
                  <a:pt x="64708" y="462883"/>
                  <a:pt x="61794" y="462812"/>
                  <a:pt x="58887" y="462963"/>
                </a:cubicBezTo>
                <a:cubicBezTo>
                  <a:pt x="52037" y="462767"/>
                  <a:pt x="45170" y="463425"/>
                  <a:pt x="38374" y="462073"/>
                </a:cubicBezTo>
                <a:cubicBezTo>
                  <a:pt x="37010" y="461918"/>
                  <a:pt x="35634" y="461888"/>
                  <a:pt x="34265" y="461984"/>
                </a:cubicBezTo>
                <a:lnTo>
                  <a:pt x="4892" y="461931"/>
                </a:lnTo>
                <a:cubicBezTo>
                  <a:pt x="3677" y="462016"/>
                  <a:pt x="2458" y="461815"/>
                  <a:pt x="1334" y="461344"/>
                </a:cubicBezTo>
                <a:cubicBezTo>
                  <a:pt x="2348" y="461255"/>
                  <a:pt x="3380" y="461095"/>
                  <a:pt x="4394" y="461077"/>
                </a:cubicBezTo>
                <a:lnTo>
                  <a:pt x="22416" y="460952"/>
                </a:lnTo>
                <a:cubicBezTo>
                  <a:pt x="25991" y="461127"/>
                  <a:pt x="29574" y="460876"/>
                  <a:pt x="33090" y="460205"/>
                </a:cubicBezTo>
                <a:cubicBezTo>
                  <a:pt x="34449" y="459994"/>
                  <a:pt x="35828" y="459935"/>
                  <a:pt x="37200" y="460027"/>
                </a:cubicBezTo>
                <a:cubicBezTo>
                  <a:pt x="43035" y="460027"/>
                  <a:pt x="48853" y="460027"/>
                  <a:pt x="54688" y="460027"/>
                </a:cubicBezTo>
                <a:cubicBezTo>
                  <a:pt x="58111" y="460079"/>
                  <a:pt x="61533" y="459848"/>
                  <a:pt x="64918" y="459334"/>
                </a:cubicBezTo>
                <a:cubicBezTo>
                  <a:pt x="67984" y="459010"/>
                  <a:pt x="71070" y="458908"/>
                  <a:pt x="74151" y="459031"/>
                </a:cubicBezTo>
                <a:cubicBezTo>
                  <a:pt x="78781" y="459232"/>
                  <a:pt x="83420" y="458953"/>
                  <a:pt x="87992" y="458195"/>
                </a:cubicBezTo>
                <a:cubicBezTo>
                  <a:pt x="89689" y="457960"/>
                  <a:pt x="91405" y="457894"/>
                  <a:pt x="93116" y="457999"/>
                </a:cubicBezTo>
                <a:cubicBezTo>
                  <a:pt x="97226" y="458202"/>
                  <a:pt x="101346" y="457921"/>
                  <a:pt x="105391" y="457163"/>
                </a:cubicBezTo>
                <a:cubicBezTo>
                  <a:pt x="106750" y="456951"/>
                  <a:pt x="108129" y="456891"/>
                  <a:pt x="109501" y="456985"/>
                </a:cubicBezTo>
                <a:cubicBezTo>
                  <a:pt x="113269" y="457163"/>
                  <a:pt x="117046" y="456877"/>
                  <a:pt x="120744" y="456131"/>
                </a:cubicBezTo>
                <a:cubicBezTo>
                  <a:pt x="121919" y="455930"/>
                  <a:pt x="123113" y="455870"/>
                  <a:pt x="124302" y="455953"/>
                </a:cubicBezTo>
                <a:cubicBezTo>
                  <a:pt x="127048" y="456103"/>
                  <a:pt x="129801" y="455839"/>
                  <a:pt x="132468" y="455171"/>
                </a:cubicBezTo>
                <a:cubicBezTo>
                  <a:pt x="132964" y="455021"/>
                  <a:pt x="133482" y="454962"/>
                  <a:pt x="133998" y="454993"/>
                </a:cubicBezTo>
                <a:cubicBezTo>
                  <a:pt x="139335" y="455384"/>
                  <a:pt x="144530" y="453907"/>
                  <a:pt x="149850" y="453747"/>
                </a:cubicBezTo>
                <a:cubicBezTo>
                  <a:pt x="154262" y="453623"/>
                  <a:pt x="158745" y="452680"/>
                  <a:pt x="163050" y="452128"/>
                </a:cubicBezTo>
                <a:cubicBezTo>
                  <a:pt x="166964" y="451648"/>
                  <a:pt x="170878" y="451310"/>
                  <a:pt x="174774" y="450794"/>
                </a:cubicBezTo>
                <a:cubicBezTo>
                  <a:pt x="181036" y="449940"/>
                  <a:pt x="187228" y="448926"/>
                  <a:pt x="193543" y="448125"/>
                </a:cubicBezTo>
                <a:cubicBezTo>
                  <a:pt x="200499" y="447254"/>
                  <a:pt x="207384" y="445973"/>
                  <a:pt x="214251" y="444656"/>
                </a:cubicBezTo>
                <a:cubicBezTo>
                  <a:pt x="218290" y="443874"/>
                  <a:pt x="222364" y="443322"/>
                  <a:pt x="226367" y="442450"/>
                </a:cubicBezTo>
                <a:cubicBezTo>
                  <a:pt x="244963" y="438563"/>
                  <a:pt x="263323" y="433621"/>
                  <a:pt x="281357" y="427649"/>
                </a:cubicBezTo>
                <a:cubicBezTo>
                  <a:pt x="296960" y="422374"/>
                  <a:pt x="312103" y="415829"/>
                  <a:pt x="326634" y="408079"/>
                </a:cubicBezTo>
                <a:cubicBezTo>
                  <a:pt x="339643" y="401148"/>
                  <a:pt x="351963" y="392993"/>
                  <a:pt x="363425" y="383724"/>
                </a:cubicBezTo>
                <a:cubicBezTo>
                  <a:pt x="372173" y="376544"/>
                  <a:pt x="380335" y="368680"/>
                  <a:pt x="387834" y="360205"/>
                </a:cubicBezTo>
                <a:cubicBezTo>
                  <a:pt x="396875" y="350126"/>
                  <a:pt x="404875" y="339159"/>
                  <a:pt x="411708" y="327470"/>
                </a:cubicBezTo>
                <a:cubicBezTo>
                  <a:pt x="415925" y="320212"/>
                  <a:pt x="420195" y="312971"/>
                  <a:pt x="423681" y="305321"/>
                </a:cubicBezTo>
                <a:cubicBezTo>
                  <a:pt x="430088" y="291460"/>
                  <a:pt x="435585" y="277198"/>
                  <a:pt x="440138" y="262624"/>
                </a:cubicBezTo>
                <a:cubicBezTo>
                  <a:pt x="444158" y="249530"/>
                  <a:pt x="447699" y="236329"/>
                  <a:pt x="450527" y="222915"/>
                </a:cubicBezTo>
                <a:cubicBezTo>
                  <a:pt x="452129" y="215390"/>
                  <a:pt x="453801" y="207882"/>
                  <a:pt x="455082" y="200286"/>
                </a:cubicBezTo>
                <a:cubicBezTo>
                  <a:pt x="456363" y="192689"/>
                  <a:pt x="457448" y="185110"/>
                  <a:pt x="458640" y="177514"/>
                </a:cubicBezTo>
                <a:cubicBezTo>
                  <a:pt x="459191" y="173956"/>
                  <a:pt x="459743" y="170398"/>
                  <a:pt x="460419" y="166840"/>
                </a:cubicBezTo>
                <a:cubicBezTo>
                  <a:pt x="460917" y="163975"/>
                  <a:pt x="460881" y="161058"/>
                  <a:pt x="461415" y="158176"/>
                </a:cubicBezTo>
                <a:cubicBezTo>
                  <a:pt x="462234" y="153817"/>
                  <a:pt x="462340" y="149280"/>
                  <a:pt x="462803" y="144922"/>
                </a:cubicBezTo>
                <a:cubicBezTo>
                  <a:pt x="463319" y="139994"/>
                  <a:pt x="463870" y="135083"/>
                  <a:pt x="464422" y="130155"/>
                </a:cubicBezTo>
                <a:cubicBezTo>
                  <a:pt x="464562" y="129662"/>
                  <a:pt x="464651" y="129155"/>
                  <a:pt x="464689" y="128643"/>
                </a:cubicBezTo>
                <a:cubicBezTo>
                  <a:pt x="464368" y="122630"/>
                  <a:pt x="466005" y="116741"/>
                  <a:pt x="465881" y="110728"/>
                </a:cubicBezTo>
                <a:cubicBezTo>
                  <a:pt x="465758" y="108500"/>
                  <a:pt x="465987" y="106267"/>
                  <a:pt x="466557" y="104110"/>
                </a:cubicBezTo>
                <a:cubicBezTo>
                  <a:pt x="466720" y="103617"/>
                  <a:pt x="466799" y="103100"/>
                  <a:pt x="466788" y="102580"/>
                </a:cubicBezTo>
                <a:cubicBezTo>
                  <a:pt x="466397" y="95197"/>
                  <a:pt x="467998" y="87921"/>
                  <a:pt x="467944" y="80538"/>
                </a:cubicBezTo>
                <a:cubicBezTo>
                  <a:pt x="467823" y="76775"/>
                  <a:pt x="468069" y="73010"/>
                  <a:pt x="468674" y="69294"/>
                </a:cubicBezTo>
                <a:cubicBezTo>
                  <a:pt x="468983" y="66566"/>
                  <a:pt x="469078" y="63818"/>
                  <a:pt x="468958" y="61075"/>
                </a:cubicBezTo>
                <a:cubicBezTo>
                  <a:pt x="469101" y="55738"/>
                  <a:pt x="468585" y="50401"/>
                  <a:pt x="469795" y="45188"/>
                </a:cubicBezTo>
                <a:cubicBezTo>
                  <a:pt x="469988" y="43833"/>
                  <a:pt x="470029" y="42460"/>
                  <a:pt x="469919" y="41096"/>
                </a:cubicBezTo>
                <a:cubicBezTo>
                  <a:pt x="469919" y="30795"/>
                  <a:pt x="470079" y="20512"/>
                  <a:pt x="470026" y="10230"/>
                </a:cubicBezTo>
                <a:cubicBezTo>
                  <a:pt x="470088" y="7168"/>
                  <a:pt x="470741" y="4148"/>
                  <a:pt x="471947" y="1334"/>
                </a:cubicBezTo>
                <a:lnTo>
                  <a:pt x="471947" y="5462"/>
                </a:lnTo>
                <a:cubicBezTo>
                  <a:pt x="471947" y="13183"/>
                  <a:pt x="471947" y="20886"/>
                  <a:pt x="472054" y="28589"/>
                </a:cubicBezTo>
                <a:cubicBezTo>
                  <a:pt x="471995" y="32700"/>
                  <a:pt x="472239" y="36808"/>
                  <a:pt x="472783" y="40883"/>
                </a:cubicBezTo>
                <a:cubicBezTo>
                  <a:pt x="473128" y="44465"/>
                  <a:pt x="473223" y="48068"/>
                  <a:pt x="473068" y="51664"/>
                </a:cubicBezTo>
                <a:cubicBezTo>
                  <a:pt x="473193" y="57143"/>
                  <a:pt x="472819" y="62605"/>
                  <a:pt x="473904" y="68067"/>
                </a:cubicBezTo>
                <a:cubicBezTo>
                  <a:pt x="474171" y="70429"/>
                  <a:pt x="474237" y="72809"/>
                  <a:pt x="474100" y="75183"/>
                </a:cubicBezTo>
                <a:cubicBezTo>
                  <a:pt x="473904" y="79121"/>
                  <a:pt x="474173" y="83068"/>
                  <a:pt x="474900" y="86942"/>
                </a:cubicBezTo>
                <a:cubicBezTo>
                  <a:pt x="475098" y="88117"/>
                  <a:pt x="475164" y="89311"/>
                  <a:pt x="475096" y="90500"/>
                </a:cubicBezTo>
                <a:cubicBezTo>
                  <a:pt x="474922" y="94955"/>
                  <a:pt x="475219" y="99416"/>
                  <a:pt x="475986" y="103808"/>
                </a:cubicBezTo>
                <a:cubicBezTo>
                  <a:pt x="476210" y="105333"/>
                  <a:pt x="476263" y="106878"/>
                  <a:pt x="476146" y="108415"/>
                </a:cubicBezTo>
                <a:cubicBezTo>
                  <a:pt x="476012" y="110988"/>
                  <a:pt x="476263" y="113567"/>
                  <a:pt x="476893" y="116065"/>
                </a:cubicBezTo>
                <a:cubicBezTo>
                  <a:pt x="477041" y="116561"/>
                  <a:pt x="477101" y="117079"/>
                  <a:pt x="477071" y="117595"/>
                </a:cubicBezTo>
                <a:cubicBezTo>
                  <a:pt x="476715" y="123271"/>
                  <a:pt x="478085" y="128821"/>
                  <a:pt x="478316" y="134479"/>
                </a:cubicBezTo>
                <a:cubicBezTo>
                  <a:pt x="478530" y="139407"/>
                  <a:pt x="479455" y="144299"/>
                  <a:pt x="480095" y="149227"/>
                </a:cubicBezTo>
                <a:cubicBezTo>
                  <a:pt x="480487" y="152607"/>
                  <a:pt x="480771" y="156023"/>
                  <a:pt x="481163" y="159421"/>
                </a:cubicBezTo>
                <a:cubicBezTo>
                  <a:pt x="483600" y="180129"/>
                  <a:pt x="487123" y="200659"/>
                  <a:pt x="491339" y="221083"/>
                </a:cubicBezTo>
                <a:cubicBezTo>
                  <a:pt x="495486" y="241209"/>
                  <a:pt x="501124" y="260999"/>
                  <a:pt x="508204" y="280290"/>
                </a:cubicBezTo>
                <a:cubicBezTo>
                  <a:pt x="515675" y="301299"/>
                  <a:pt x="525842" y="321247"/>
                  <a:pt x="538448" y="339639"/>
                </a:cubicBezTo>
                <a:cubicBezTo>
                  <a:pt x="542878" y="345955"/>
                  <a:pt x="547521" y="352092"/>
                  <a:pt x="552556" y="357928"/>
                </a:cubicBezTo>
                <a:cubicBezTo>
                  <a:pt x="557146" y="363265"/>
                  <a:pt x="562092" y="368246"/>
                  <a:pt x="567073" y="373210"/>
                </a:cubicBezTo>
                <a:cubicBezTo>
                  <a:pt x="573448" y="379424"/>
                  <a:pt x="580293" y="385133"/>
                  <a:pt x="587550" y="390289"/>
                </a:cubicBezTo>
                <a:cubicBezTo>
                  <a:pt x="594471" y="395341"/>
                  <a:pt x="601694" y="399949"/>
                  <a:pt x="609077" y="404325"/>
                </a:cubicBezTo>
                <a:cubicBezTo>
                  <a:pt x="620349" y="410876"/>
                  <a:pt x="632106" y="416549"/>
                  <a:pt x="644249" y="421297"/>
                </a:cubicBezTo>
                <a:cubicBezTo>
                  <a:pt x="660441" y="427810"/>
                  <a:pt x="677090" y="433128"/>
                  <a:pt x="694062" y="437202"/>
                </a:cubicBezTo>
                <a:cubicBezTo>
                  <a:pt x="704363" y="439657"/>
                  <a:pt x="714681" y="442148"/>
                  <a:pt x="725106" y="444087"/>
                </a:cubicBezTo>
                <a:cubicBezTo>
                  <a:pt x="732312" y="445439"/>
                  <a:pt x="739517" y="446898"/>
                  <a:pt x="746846" y="447645"/>
                </a:cubicBezTo>
                <a:cubicBezTo>
                  <a:pt x="755155" y="448570"/>
                  <a:pt x="763392" y="450171"/>
                  <a:pt x="771664" y="451328"/>
                </a:cubicBezTo>
                <a:cubicBezTo>
                  <a:pt x="776076" y="451933"/>
                  <a:pt x="780560" y="452164"/>
                  <a:pt x="784936" y="452644"/>
                </a:cubicBezTo>
                <a:cubicBezTo>
                  <a:pt x="790024" y="453178"/>
                  <a:pt x="795112" y="453836"/>
                  <a:pt x="800200" y="454423"/>
                </a:cubicBezTo>
                <a:cubicBezTo>
                  <a:pt x="801552" y="454566"/>
                  <a:pt x="802922" y="454655"/>
                  <a:pt x="804292" y="454672"/>
                </a:cubicBezTo>
                <a:cubicBezTo>
                  <a:pt x="806689" y="454575"/>
                  <a:pt x="809085" y="454827"/>
                  <a:pt x="811408" y="455420"/>
                </a:cubicBezTo>
                <a:cubicBezTo>
                  <a:pt x="811734" y="455535"/>
                  <a:pt x="812077" y="455589"/>
                  <a:pt x="812422" y="455580"/>
                </a:cubicBezTo>
                <a:cubicBezTo>
                  <a:pt x="818453" y="455242"/>
                  <a:pt x="824342" y="456683"/>
                  <a:pt x="830337" y="456754"/>
                </a:cubicBezTo>
                <a:cubicBezTo>
                  <a:pt x="833424" y="456581"/>
                  <a:pt x="836520" y="456838"/>
                  <a:pt x="839535" y="457519"/>
                </a:cubicBezTo>
                <a:cubicBezTo>
                  <a:pt x="840031" y="457667"/>
                  <a:pt x="840549" y="457727"/>
                  <a:pt x="841065" y="457697"/>
                </a:cubicBezTo>
                <a:cubicBezTo>
                  <a:pt x="851010" y="457305"/>
                  <a:pt x="860866" y="459280"/>
                  <a:pt x="870829" y="458871"/>
                </a:cubicBezTo>
                <a:cubicBezTo>
                  <a:pt x="873739" y="458656"/>
                  <a:pt x="876666" y="458876"/>
                  <a:pt x="879510" y="459529"/>
                </a:cubicBezTo>
                <a:cubicBezTo>
                  <a:pt x="880859" y="459773"/>
                  <a:pt x="882232" y="459857"/>
                  <a:pt x="883602" y="459778"/>
                </a:cubicBezTo>
                <a:cubicBezTo>
                  <a:pt x="889082" y="459778"/>
                  <a:pt x="894579" y="459778"/>
                  <a:pt x="900059" y="459885"/>
                </a:cubicBezTo>
                <a:cubicBezTo>
                  <a:pt x="904513" y="459778"/>
                  <a:pt x="908970" y="460029"/>
                  <a:pt x="913384" y="460632"/>
                </a:cubicBezTo>
                <a:cubicBezTo>
                  <a:pt x="916621" y="460979"/>
                  <a:pt x="919883" y="461052"/>
                  <a:pt x="923133" y="460846"/>
                </a:cubicBezTo>
                <a:cubicBezTo>
                  <a:pt x="928970" y="460760"/>
                  <a:pt x="934807" y="460986"/>
                  <a:pt x="940621" y="461522"/>
                </a:cubicBezTo>
                <a:cubicBezTo>
                  <a:pt x="939589" y="461629"/>
                  <a:pt x="938575" y="461789"/>
                  <a:pt x="937561" y="461806"/>
                </a:cubicBezTo>
                <a:lnTo>
                  <a:pt x="906694" y="461949"/>
                </a:lnTo>
                <a:cubicBezTo>
                  <a:pt x="904636" y="461913"/>
                  <a:pt x="902578" y="462093"/>
                  <a:pt x="900557" y="462482"/>
                </a:cubicBezTo>
                <a:cubicBezTo>
                  <a:pt x="899043" y="462762"/>
                  <a:pt x="897506" y="462881"/>
                  <a:pt x="895967" y="462838"/>
                </a:cubicBezTo>
                <a:cubicBezTo>
                  <a:pt x="890985" y="462838"/>
                  <a:pt x="886022" y="462838"/>
                  <a:pt x="881040" y="462945"/>
                </a:cubicBezTo>
                <a:cubicBezTo>
                  <a:pt x="877618" y="462927"/>
                  <a:pt x="874200" y="463160"/>
                  <a:pt x="870811" y="463639"/>
                </a:cubicBezTo>
                <a:cubicBezTo>
                  <a:pt x="867400" y="463968"/>
                  <a:pt x="863970" y="464076"/>
                  <a:pt x="860546" y="463959"/>
                </a:cubicBezTo>
                <a:cubicBezTo>
                  <a:pt x="857119" y="463838"/>
                  <a:pt x="853691" y="464082"/>
                  <a:pt x="850316" y="464688"/>
                </a:cubicBezTo>
                <a:cubicBezTo>
                  <a:pt x="848450" y="464966"/>
                  <a:pt x="846561" y="465055"/>
                  <a:pt x="844677" y="464955"/>
                </a:cubicBezTo>
                <a:cubicBezTo>
                  <a:pt x="840565" y="464795"/>
                  <a:pt x="836450" y="465082"/>
                  <a:pt x="832401" y="465809"/>
                </a:cubicBezTo>
                <a:cubicBezTo>
                  <a:pt x="830876" y="466035"/>
                  <a:pt x="829332" y="466101"/>
                  <a:pt x="827793" y="466005"/>
                </a:cubicBezTo>
                <a:cubicBezTo>
                  <a:pt x="824707" y="465829"/>
                  <a:pt x="821609" y="466092"/>
                  <a:pt x="818596" y="466788"/>
                </a:cubicBezTo>
                <a:cubicBezTo>
                  <a:pt x="818101" y="466944"/>
                  <a:pt x="817582" y="467005"/>
                  <a:pt x="817066" y="466966"/>
                </a:cubicBezTo>
                <a:cubicBezTo>
                  <a:pt x="811391" y="466539"/>
                  <a:pt x="805787" y="467695"/>
                  <a:pt x="800200" y="468264"/>
                </a:cubicBezTo>
                <a:cubicBezTo>
                  <a:pt x="795290" y="468762"/>
                  <a:pt x="790327" y="469065"/>
                  <a:pt x="785416" y="469777"/>
                </a:cubicBezTo>
                <a:cubicBezTo>
                  <a:pt x="781378" y="470364"/>
                  <a:pt x="777286" y="470862"/>
                  <a:pt x="773194" y="471182"/>
                </a:cubicBezTo>
                <a:cubicBezTo>
                  <a:pt x="769458" y="471484"/>
                  <a:pt x="765722" y="471965"/>
                  <a:pt x="762004" y="472481"/>
                </a:cubicBezTo>
                <a:cubicBezTo>
                  <a:pt x="758624" y="472943"/>
                  <a:pt x="755279" y="473762"/>
                  <a:pt x="751881" y="474117"/>
                </a:cubicBezTo>
                <a:cubicBezTo>
                  <a:pt x="742541" y="475149"/>
                  <a:pt x="733308" y="476928"/>
                  <a:pt x="724075" y="478654"/>
                </a:cubicBezTo>
                <a:cubicBezTo>
                  <a:pt x="712315" y="480860"/>
                  <a:pt x="700609" y="483493"/>
                  <a:pt x="689063" y="486606"/>
                </a:cubicBezTo>
                <a:cubicBezTo>
                  <a:pt x="671320" y="491214"/>
                  <a:pt x="653939" y="497119"/>
                  <a:pt x="637061" y="504272"/>
                </a:cubicBezTo>
                <a:cubicBezTo>
                  <a:pt x="621276" y="510972"/>
                  <a:pt x="606203" y="519240"/>
                  <a:pt x="592069" y="528948"/>
                </a:cubicBezTo>
                <a:cubicBezTo>
                  <a:pt x="583147" y="535061"/>
                  <a:pt x="574784" y="541947"/>
                  <a:pt x="567073" y="549531"/>
                </a:cubicBezTo>
                <a:cubicBezTo>
                  <a:pt x="564778" y="551844"/>
                  <a:pt x="562483" y="554157"/>
                  <a:pt x="560153" y="556434"/>
                </a:cubicBezTo>
                <a:cubicBezTo>
                  <a:pt x="553214" y="563307"/>
                  <a:pt x="546908" y="570791"/>
                  <a:pt x="541312" y="578797"/>
                </a:cubicBezTo>
                <a:cubicBezTo>
                  <a:pt x="533346" y="589752"/>
                  <a:pt x="526335" y="601369"/>
                  <a:pt x="520355" y="613524"/>
                </a:cubicBezTo>
                <a:cubicBezTo>
                  <a:pt x="515516" y="623558"/>
                  <a:pt x="511181" y="633805"/>
                  <a:pt x="507350" y="644266"/>
                </a:cubicBezTo>
                <a:cubicBezTo>
                  <a:pt x="501720" y="659893"/>
                  <a:pt x="497032" y="675844"/>
                  <a:pt x="493314" y="692034"/>
                </a:cubicBezTo>
                <a:cubicBezTo>
                  <a:pt x="491143" y="701356"/>
                  <a:pt x="489275" y="710749"/>
                  <a:pt x="487514" y="720143"/>
                </a:cubicBezTo>
                <a:cubicBezTo>
                  <a:pt x="485753" y="729536"/>
                  <a:pt x="484383" y="738663"/>
                  <a:pt x="483137" y="747985"/>
                </a:cubicBezTo>
                <a:cubicBezTo>
                  <a:pt x="482088" y="755937"/>
                  <a:pt x="481163" y="763996"/>
                  <a:pt x="479971" y="771860"/>
                </a:cubicBezTo>
                <a:cubicBezTo>
                  <a:pt x="479259" y="776592"/>
                  <a:pt x="479811" y="781467"/>
                  <a:pt x="478281" y="786092"/>
                </a:cubicBezTo>
                <a:cubicBezTo>
                  <a:pt x="478241" y="791568"/>
                  <a:pt x="477788" y="797033"/>
                  <a:pt x="476929" y="802442"/>
                </a:cubicBezTo>
                <a:cubicBezTo>
                  <a:pt x="476253" y="809077"/>
                  <a:pt x="476733" y="815802"/>
                  <a:pt x="475310" y="822367"/>
                </a:cubicBezTo>
                <a:cubicBezTo>
                  <a:pt x="475233" y="822700"/>
                  <a:pt x="475192" y="823039"/>
                  <a:pt x="475185" y="823381"/>
                </a:cubicBezTo>
                <a:cubicBezTo>
                  <a:pt x="475452" y="830497"/>
                  <a:pt x="474349" y="837400"/>
                  <a:pt x="474064" y="844392"/>
                </a:cubicBezTo>
                <a:cubicBezTo>
                  <a:pt x="474128" y="849362"/>
                  <a:pt x="473856" y="854331"/>
                  <a:pt x="473246" y="859264"/>
                </a:cubicBezTo>
                <a:cubicBezTo>
                  <a:pt x="472927" y="862504"/>
                  <a:pt x="472851" y="865763"/>
                  <a:pt x="473015" y="869014"/>
                </a:cubicBezTo>
                <a:cubicBezTo>
                  <a:pt x="472872" y="874351"/>
                  <a:pt x="473370" y="879688"/>
                  <a:pt x="472178" y="884883"/>
                </a:cubicBezTo>
                <a:cubicBezTo>
                  <a:pt x="471988" y="886244"/>
                  <a:pt x="471940" y="887621"/>
                  <a:pt x="472036" y="888992"/>
                </a:cubicBezTo>
                <a:cubicBezTo>
                  <a:pt x="472036" y="898089"/>
                  <a:pt x="471995" y="907180"/>
                  <a:pt x="471912" y="916265"/>
                </a:cubicBezTo>
                <a:cubicBezTo>
                  <a:pt x="471947" y="917955"/>
                  <a:pt x="471965" y="919663"/>
                  <a:pt x="471965" y="921371"/>
                </a:cubicBez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矩形 124"/>
          <p:cNvSpPr/>
          <p:nvPr/>
        </p:nvSpPr>
        <p:spPr>
          <a:xfrm>
            <a:off x="0" y="4620984"/>
            <a:ext cx="12192000" cy="22370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4" name="文本框 3"/>
          <p:cNvSpPr txBox="1"/>
          <p:nvPr/>
        </p:nvSpPr>
        <p:spPr>
          <a:xfrm>
            <a:off x="472225" y="708223"/>
            <a:ext cx="2067775" cy="61555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3400" dirty="0">
                <a:solidFill>
                  <a:srgbClr val="FFFFFF"/>
                </a:solidFill>
                <a:latin typeface="+mj-ea"/>
                <a:ea typeface="+mj-ea"/>
              </a:rPr>
              <a:t>PART 04</a:t>
            </a:r>
            <a:endParaRPr lang="zh-CN" altLang="en-US" sz="3400" dirty="0">
              <a:solidFill>
                <a:srgbClr val="FFFFFF"/>
              </a:solidFill>
              <a:latin typeface="+mj-ea"/>
              <a:ea typeface="+mj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819399" y="549275"/>
            <a:ext cx="2032001" cy="46672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800" dirty="0">
                <a:solidFill>
                  <a:srgbClr val="FFFFFF"/>
                </a:solidFill>
                <a:latin typeface="+mj-ea"/>
                <a:ea typeface="+mj-ea"/>
              </a:rPr>
              <a:t>项目奖状</a:t>
            </a:r>
          </a:p>
        </p:txBody>
      </p:sp>
      <p:grpSp>
        <p:nvGrpSpPr>
          <p:cNvPr id="100" name="组合 99"/>
          <p:cNvGrpSpPr/>
          <p:nvPr/>
        </p:nvGrpSpPr>
        <p:grpSpPr>
          <a:xfrm>
            <a:off x="8671725" y="1753593"/>
            <a:ext cx="3520275" cy="4132403"/>
            <a:chOff x="13591548" y="3326116"/>
            <a:chExt cx="5865448" cy="6885367"/>
          </a:xfrm>
          <a:scene3d>
            <a:camera prst="perspectiveRelaxedModerately" fov="2400000">
              <a:rot lat="0" lon="1800000" rev="0"/>
            </a:camera>
            <a:lightRig rig="threePt" dir="t"/>
          </a:scene3d>
        </p:grpSpPr>
        <p:pic>
          <p:nvPicPr>
            <p:cNvPr id="101" name="图片 100"/>
            <p:cNvPicPr/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0800000" flipV="1">
              <a:off x="13602302" y="9681670"/>
              <a:ext cx="5854694" cy="529813"/>
            </a:xfrm>
            <a:prstGeom prst="rect">
              <a:avLst/>
            </a:prstGeom>
            <a:sp3d prstMaterial="matte"/>
          </p:spPr>
        </p:pic>
        <p:grpSp>
          <p:nvGrpSpPr>
            <p:cNvPr id="102" name="组合 101"/>
            <p:cNvGrpSpPr/>
            <p:nvPr/>
          </p:nvGrpSpPr>
          <p:grpSpPr>
            <a:xfrm>
              <a:off x="13591548" y="3326116"/>
              <a:ext cx="5371723" cy="6858000"/>
              <a:chOff x="16144248" y="4164368"/>
              <a:chExt cx="5371723" cy="6858000"/>
            </a:xfrm>
          </p:grpSpPr>
          <p:sp>
            <p:nvSpPr>
              <p:cNvPr id="103" name="矩形: 圆角 102"/>
              <p:cNvSpPr/>
              <p:nvPr/>
            </p:nvSpPr>
            <p:spPr>
              <a:xfrm flipH="1">
                <a:off x="16144248" y="4164368"/>
                <a:ext cx="5371723" cy="6858000"/>
              </a:xfrm>
              <a:prstGeom prst="roundRect">
                <a:avLst>
                  <a:gd name="adj" fmla="val 0"/>
                </a:avLst>
              </a:prstGeom>
              <a:blipFill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rightnessContrast bright="-40000" contrast="40000"/>
                          </a14:imgEffect>
                          <a14:imgEffect>
                            <a14:saturation sat="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  <a:sp3d prstMaterial="matte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宋体 CN Medium" panose="02020500000000000000" pitchFamily="18" charset="-122"/>
                  <a:ea typeface="思源宋体 CN Medium" panose="02020500000000000000" pitchFamily="18" charset="-122"/>
                  <a:cs typeface="+mn-cs"/>
                </a:endParaRPr>
              </a:p>
            </p:txBody>
          </p:sp>
          <p:sp>
            <p:nvSpPr>
              <p:cNvPr id="104" name="矩形 103"/>
              <p:cNvSpPr/>
              <p:nvPr/>
            </p:nvSpPr>
            <p:spPr>
              <a:xfrm>
                <a:off x="16829313" y="4858939"/>
                <a:ext cx="3969657" cy="5464348"/>
              </a:xfrm>
              <a:prstGeom prst="rect">
                <a:avLst/>
              </a:prstGeom>
              <a:blipFill>
                <a:blip r:embed="rId7"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tretch>
                  <a:fillRect/>
                </a:stretch>
              </a:blipFill>
              <a:ln w="0" cap="flat" cmpd="sng" algn="ctr">
                <a:noFill/>
                <a:prstDash val="solid"/>
                <a:miter lim="800000"/>
              </a:ln>
              <a:effectLst/>
              <a:sp3d prstMaterial="matte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宋体 CN Medium" panose="02020500000000000000" pitchFamily="18" charset="-122"/>
                  <a:ea typeface="思源宋体 CN Medium" panose="02020500000000000000" pitchFamily="18" charset="-122"/>
                  <a:cs typeface="+mn-cs"/>
                </a:endParaRPr>
              </a:p>
            </p:txBody>
          </p:sp>
        </p:grpSp>
      </p:grpSp>
      <p:grpSp>
        <p:nvGrpSpPr>
          <p:cNvPr id="105" name="组合 104"/>
          <p:cNvGrpSpPr/>
          <p:nvPr/>
        </p:nvGrpSpPr>
        <p:grpSpPr>
          <a:xfrm>
            <a:off x="285264" y="1756228"/>
            <a:ext cx="3546664" cy="4129768"/>
            <a:chOff x="13591548" y="3326116"/>
            <a:chExt cx="5909415" cy="6880970"/>
          </a:xfrm>
          <a:scene3d>
            <a:camera prst="perspectiveContrastingRightFacing" fov="2400000">
              <a:rot lat="0" lon="19800000" rev="0"/>
            </a:camera>
            <a:lightRig rig="threePt" dir="t"/>
          </a:scene3d>
        </p:grpSpPr>
        <p:pic>
          <p:nvPicPr>
            <p:cNvPr id="106" name="图片 105"/>
            <p:cNvPicPr/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0800000" flipV="1">
              <a:off x="13646269" y="9677273"/>
              <a:ext cx="5854694" cy="529813"/>
            </a:xfrm>
            <a:prstGeom prst="rect">
              <a:avLst/>
            </a:prstGeom>
            <a:sp3d prstMaterial="matte"/>
          </p:spPr>
        </p:pic>
        <p:grpSp>
          <p:nvGrpSpPr>
            <p:cNvPr id="107" name="组合 106"/>
            <p:cNvGrpSpPr/>
            <p:nvPr/>
          </p:nvGrpSpPr>
          <p:grpSpPr>
            <a:xfrm>
              <a:off x="13591548" y="3326116"/>
              <a:ext cx="5371723" cy="6858000"/>
              <a:chOff x="16144248" y="4164368"/>
              <a:chExt cx="5371723" cy="6858000"/>
            </a:xfrm>
          </p:grpSpPr>
          <p:sp>
            <p:nvSpPr>
              <p:cNvPr id="108" name="矩形: 圆角 107"/>
              <p:cNvSpPr/>
              <p:nvPr/>
            </p:nvSpPr>
            <p:spPr>
              <a:xfrm flipH="1">
                <a:off x="16144248" y="4164368"/>
                <a:ext cx="5371723" cy="6858000"/>
              </a:xfrm>
              <a:prstGeom prst="roundRect">
                <a:avLst>
                  <a:gd name="adj" fmla="val 0"/>
                </a:avLst>
              </a:prstGeom>
              <a:blipFill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rightnessContrast bright="-40000" contrast="40000"/>
                          </a14:imgEffect>
                          <a14:imgEffect>
                            <a14:saturation sat="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  <a:sp3d prstMaterial="matte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宋体 CN Medium" panose="02020500000000000000" pitchFamily="18" charset="-122"/>
                  <a:ea typeface="思源宋体 CN Medium" panose="02020500000000000000" pitchFamily="18" charset="-122"/>
                  <a:cs typeface="+mn-cs"/>
                </a:endParaRPr>
              </a:p>
            </p:txBody>
          </p:sp>
          <p:sp>
            <p:nvSpPr>
              <p:cNvPr id="109" name="矩形 108"/>
              <p:cNvSpPr/>
              <p:nvPr/>
            </p:nvSpPr>
            <p:spPr>
              <a:xfrm>
                <a:off x="16829313" y="4858939"/>
                <a:ext cx="3969657" cy="5464348"/>
              </a:xfrm>
              <a:prstGeom prst="rect">
                <a:avLst/>
              </a:prstGeom>
              <a:blipFill>
                <a:blip r:embed="rId7"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tretch>
                  <a:fillRect/>
                </a:stretch>
              </a:blipFill>
              <a:ln w="0" cap="flat" cmpd="sng" algn="ctr">
                <a:noFill/>
                <a:prstDash val="solid"/>
                <a:miter lim="800000"/>
              </a:ln>
              <a:effectLst/>
              <a:sp3d prstMaterial="matte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宋体 CN Medium" panose="02020500000000000000" pitchFamily="18" charset="-122"/>
                  <a:ea typeface="思源宋体 CN Medium" panose="02020500000000000000" pitchFamily="18" charset="-122"/>
                  <a:cs typeface="+mn-cs"/>
                </a:endParaRPr>
              </a:p>
            </p:txBody>
          </p:sp>
        </p:grpSp>
      </p:grpSp>
      <p:grpSp>
        <p:nvGrpSpPr>
          <p:cNvPr id="110" name="组合 109"/>
          <p:cNvGrpSpPr/>
          <p:nvPr/>
        </p:nvGrpSpPr>
        <p:grpSpPr>
          <a:xfrm>
            <a:off x="2381879" y="2002971"/>
            <a:ext cx="3546664" cy="4129768"/>
            <a:chOff x="13591548" y="3326116"/>
            <a:chExt cx="5909415" cy="6880970"/>
          </a:xfrm>
          <a:scene3d>
            <a:camera prst="perspectiveContrastingRightFacing" fov="2400000">
              <a:rot lat="0" lon="20700000" rev="0"/>
            </a:camera>
            <a:lightRig rig="threePt" dir="t"/>
          </a:scene3d>
        </p:grpSpPr>
        <p:pic>
          <p:nvPicPr>
            <p:cNvPr id="111" name="图片 110"/>
            <p:cNvPicPr/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0800000" flipV="1">
              <a:off x="13646269" y="9677273"/>
              <a:ext cx="5854694" cy="529813"/>
            </a:xfrm>
            <a:prstGeom prst="rect">
              <a:avLst/>
            </a:prstGeom>
            <a:sp3d prstMaterial="matte"/>
          </p:spPr>
        </p:pic>
        <p:grpSp>
          <p:nvGrpSpPr>
            <p:cNvPr id="112" name="组合 111"/>
            <p:cNvGrpSpPr/>
            <p:nvPr/>
          </p:nvGrpSpPr>
          <p:grpSpPr>
            <a:xfrm>
              <a:off x="13591548" y="3326116"/>
              <a:ext cx="5371723" cy="6858000"/>
              <a:chOff x="16144248" y="4164368"/>
              <a:chExt cx="5371723" cy="6858000"/>
            </a:xfrm>
          </p:grpSpPr>
          <p:sp>
            <p:nvSpPr>
              <p:cNvPr id="113" name="矩形: 圆角 112"/>
              <p:cNvSpPr/>
              <p:nvPr/>
            </p:nvSpPr>
            <p:spPr>
              <a:xfrm flipH="1">
                <a:off x="16144248" y="4164368"/>
                <a:ext cx="5371723" cy="6858000"/>
              </a:xfrm>
              <a:prstGeom prst="roundRect">
                <a:avLst>
                  <a:gd name="adj" fmla="val 0"/>
                </a:avLst>
              </a:prstGeom>
              <a:blipFill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rightnessContrast bright="-40000" contrast="40000"/>
                          </a14:imgEffect>
                          <a14:imgEffect>
                            <a14:saturation sat="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  <a:sp3d prstMaterial="matte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宋体 CN Medium" panose="02020500000000000000" pitchFamily="18" charset="-122"/>
                  <a:ea typeface="思源宋体 CN Medium" panose="02020500000000000000" pitchFamily="18" charset="-122"/>
                  <a:cs typeface="+mn-cs"/>
                </a:endParaRPr>
              </a:p>
            </p:txBody>
          </p:sp>
          <p:sp>
            <p:nvSpPr>
              <p:cNvPr id="114" name="矩形 113"/>
              <p:cNvSpPr/>
              <p:nvPr/>
            </p:nvSpPr>
            <p:spPr>
              <a:xfrm>
                <a:off x="16829313" y="4858939"/>
                <a:ext cx="3969657" cy="5464348"/>
              </a:xfrm>
              <a:prstGeom prst="rect">
                <a:avLst/>
              </a:prstGeom>
              <a:blipFill>
                <a:blip r:embed="rId7"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tretch>
                  <a:fillRect/>
                </a:stretch>
              </a:blipFill>
              <a:ln w="0" cap="flat" cmpd="sng" algn="ctr">
                <a:noFill/>
                <a:prstDash val="solid"/>
                <a:miter lim="800000"/>
              </a:ln>
              <a:effectLst/>
              <a:sp3d prstMaterial="matte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宋体 CN Medium" panose="02020500000000000000" pitchFamily="18" charset="-122"/>
                  <a:ea typeface="思源宋体 CN Medium" panose="02020500000000000000" pitchFamily="18" charset="-122"/>
                  <a:cs typeface="+mn-cs"/>
                </a:endParaRPr>
              </a:p>
            </p:txBody>
          </p:sp>
        </p:grpSp>
      </p:grpSp>
      <p:grpSp>
        <p:nvGrpSpPr>
          <p:cNvPr id="120" name="组合 119"/>
          <p:cNvGrpSpPr/>
          <p:nvPr/>
        </p:nvGrpSpPr>
        <p:grpSpPr>
          <a:xfrm>
            <a:off x="6575109" y="2002971"/>
            <a:ext cx="3546664" cy="4129768"/>
            <a:chOff x="13591548" y="3326116"/>
            <a:chExt cx="5909415" cy="6880970"/>
          </a:xfrm>
          <a:scene3d>
            <a:camera prst="perspectiveContrastingRightFacing" fov="2400000">
              <a:rot lat="0" lon="900000" rev="0"/>
            </a:camera>
            <a:lightRig rig="threePt" dir="t"/>
          </a:scene3d>
        </p:grpSpPr>
        <p:pic>
          <p:nvPicPr>
            <p:cNvPr id="121" name="图片 120"/>
            <p:cNvPicPr/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0800000" flipV="1">
              <a:off x="13646269" y="9677273"/>
              <a:ext cx="5854694" cy="529813"/>
            </a:xfrm>
            <a:prstGeom prst="rect">
              <a:avLst/>
            </a:prstGeom>
            <a:sp3d prstMaterial="matte"/>
          </p:spPr>
        </p:pic>
        <p:grpSp>
          <p:nvGrpSpPr>
            <p:cNvPr id="122" name="组合 121"/>
            <p:cNvGrpSpPr/>
            <p:nvPr/>
          </p:nvGrpSpPr>
          <p:grpSpPr>
            <a:xfrm>
              <a:off x="13591548" y="3326116"/>
              <a:ext cx="5371723" cy="6858000"/>
              <a:chOff x="16144248" y="4164368"/>
              <a:chExt cx="5371723" cy="6858000"/>
            </a:xfrm>
          </p:grpSpPr>
          <p:sp>
            <p:nvSpPr>
              <p:cNvPr id="123" name="矩形: 圆角 122"/>
              <p:cNvSpPr/>
              <p:nvPr/>
            </p:nvSpPr>
            <p:spPr>
              <a:xfrm flipH="1">
                <a:off x="16144248" y="4164368"/>
                <a:ext cx="5371723" cy="6858000"/>
              </a:xfrm>
              <a:prstGeom prst="roundRect">
                <a:avLst>
                  <a:gd name="adj" fmla="val 0"/>
                </a:avLst>
              </a:prstGeom>
              <a:blipFill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rightnessContrast bright="-40000" contrast="40000"/>
                          </a14:imgEffect>
                          <a14:imgEffect>
                            <a14:saturation sat="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  <a:sp3d prstMaterial="matte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宋体 CN Medium" panose="02020500000000000000" pitchFamily="18" charset="-122"/>
                  <a:ea typeface="思源宋体 CN Medium" panose="02020500000000000000" pitchFamily="18" charset="-122"/>
                  <a:cs typeface="+mn-cs"/>
                </a:endParaRPr>
              </a:p>
            </p:txBody>
          </p:sp>
          <p:sp>
            <p:nvSpPr>
              <p:cNvPr id="124" name="矩形 123"/>
              <p:cNvSpPr/>
              <p:nvPr/>
            </p:nvSpPr>
            <p:spPr>
              <a:xfrm>
                <a:off x="16829313" y="4858939"/>
                <a:ext cx="3969657" cy="5464348"/>
              </a:xfrm>
              <a:prstGeom prst="rect">
                <a:avLst/>
              </a:prstGeom>
              <a:blipFill>
                <a:blip r:embed="rId7"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tretch>
                  <a:fillRect/>
                </a:stretch>
              </a:blipFill>
              <a:ln w="0" cap="flat" cmpd="sng" algn="ctr">
                <a:noFill/>
                <a:prstDash val="solid"/>
                <a:miter lim="800000"/>
              </a:ln>
              <a:effectLst/>
              <a:sp3d prstMaterial="matte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宋体 CN Medium" panose="02020500000000000000" pitchFamily="18" charset="-122"/>
                  <a:ea typeface="思源宋体 CN Medium" panose="02020500000000000000" pitchFamily="18" charset="-122"/>
                  <a:cs typeface="+mn-cs"/>
                </a:endParaRPr>
              </a:p>
            </p:txBody>
          </p:sp>
        </p:grpSp>
      </p:grpSp>
      <p:grpSp>
        <p:nvGrpSpPr>
          <p:cNvPr id="115" name="组合 114"/>
          <p:cNvGrpSpPr/>
          <p:nvPr/>
        </p:nvGrpSpPr>
        <p:grpSpPr>
          <a:xfrm>
            <a:off x="4478494" y="2336798"/>
            <a:ext cx="3546664" cy="4129768"/>
            <a:chOff x="13591548" y="3326116"/>
            <a:chExt cx="5909415" cy="6880970"/>
          </a:xfrm>
          <a:scene3d>
            <a:camera prst="perspectiveContrastingRightFacing" fov="2400000">
              <a:rot lat="0" lon="0" rev="0"/>
            </a:camera>
            <a:lightRig rig="threePt" dir="t"/>
          </a:scene3d>
        </p:grpSpPr>
        <p:pic>
          <p:nvPicPr>
            <p:cNvPr id="116" name="图片 115"/>
            <p:cNvPicPr/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0800000" flipV="1">
              <a:off x="13646269" y="9677273"/>
              <a:ext cx="5854694" cy="529813"/>
            </a:xfrm>
            <a:prstGeom prst="rect">
              <a:avLst/>
            </a:prstGeom>
            <a:sp3d prstMaterial="matte"/>
          </p:spPr>
        </p:pic>
        <p:grpSp>
          <p:nvGrpSpPr>
            <p:cNvPr id="117" name="组合 116"/>
            <p:cNvGrpSpPr/>
            <p:nvPr/>
          </p:nvGrpSpPr>
          <p:grpSpPr>
            <a:xfrm>
              <a:off x="13591548" y="3326116"/>
              <a:ext cx="5371723" cy="6858000"/>
              <a:chOff x="16144248" y="4164368"/>
              <a:chExt cx="5371723" cy="6858000"/>
            </a:xfrm>
          </p:grpSpPr>
          <p:sp>
            <p:nvSpPr>
              <p:cNvPr id="118" name="矩形: 圆角 117"/>
              <p:cNvSpPr/>
              <p:nvPr/>
            </p:nvSpPr>
            <p:spPr>
              <a:xfrm flipH="1">
                <a:off x="16144248" y="4164368"/>
                <a:ext cx="5371723" cy="6858000"/>
              </a:xfrm>
              <a:prstGeom prst="roundRect">
                <a:avLst>
                  <a:gd name="adj" fmla="val 0"/>
                </a:avLst>
              </a:prstGeom>
              <a:blipFill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rightnessContrast bright="-40000" contrast="40000"/>
                          </a14:imgEffect>
                          <a14:imgEffect>
                            <a14:saturation sat="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  <a:sp3d prstMaterial="matte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宋体 CN Medium" panose="02020500000000000000" pitchFamily="18" charset="-122"/>
                  <a:ea typeface="思源宋体 CN Medium" panose="02020500000000000000" pitchFamily="18" charset="-122"/>
                  <a:cs typeface="+mn-cs"/>
                </a:endParaRPr>
              </a:p>
            </p:txBody>
          </p:sp>
          <p:sp>
            <p:nvSpPr>
              <p:cNvPr id="119" name="矩形 118"/>
              <p:cNvSpPr/>
              <p:nvPr/>
            </p:nvSpPr>
            <p:spPr>
              <a:xfrm>
                <a:off x="16829313" y="4858939"/>
                <a:ext cx="3969657" cy="5464348"/>
              </a:xfrm>
              <a:prstGeom prst="rect">
                <a:avLst/>
              </a:prstGeom>
              <a:blipFill>
                <a:blip r:embed="rId7"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tretch>
                  <a:fillRect/>
                </a:stretch>
              </a:blipFill>
              <a:ln w="0" cap="flat" cmpd="sng" algn="ctr">
                <a:noFill/>
                <a:prstDash val="solid"/>
                <a:miter lim="800000"/>
              </a:ln>
              <a:effectLst/>
              <a:sp3d prstMaterial="matte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宋体 CN Medium" panose="02020500000000000000" pitchFamily="18" charset="-122"/>
                  <a:ea typeface="思源宋体 CN Medium" panose="02020500000000000000" pitchFamily="18" charset="-122"/>
                  <a:cs typeface="+mn-cs"/>
                </a:endParaRPr>
              </a:p>
            </p:txBody>
          </p:sp>
        </p:grpSp>
      </p:grpSp>
      <p:sp>
        <p:nvSpPr>
          <p:cNvPr id="126" name="矩形 125"/>
          <p:cNvSpPr/>
          <p:nvPr/>
        </p:nvSpPr>
        <p:spPr>
          <a:xfrm rot="5400000" flipV="1">
            <a:off x="11209739" y="6393261"/>
            <a:ext cx="692147" cy="275430"/>
          </a:xfrm>
          <a:prstGeom prst="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127" name="组合 126"/>
          <p:cNvGrpSpPr/>
          <p:nvPr/>
        </p:nvGrpSpPr>
        <p:grpSpPr>
          <a:xfrm>
            <a:off x="11379873" y="6367463"/>
            <a:ext cx="468435" cy="244475"/>
            <a:chOff x="1727200" y="1843554"/>
            <a:chExt cx="1009650" cy="526933"/>
          </a:xfrm>
        </p:grpSpPr>
        <p:sp>
          <p:nvSpPr>
            <p:cNvPr id="128" name="椭圆 127"/>
            <p:cNvSpPr/>
            <p:nvPr/>
          </p:nvSpPr>
          <p:spPr>
            <a:xfrm>
              <a:off x="1727200" y="1843554"/>
              <a:ext cx="1009650" cy="526933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29" name="等腰三角形 128"/>
            <p:cNvSpPr/>
            <p:nvPr/>
          </p:nvSpPr>
          <p:spPr>
            <a:xfrm rot="5400000">
              <a:off x="2376600" y="2034327"/>
              <a:ext cx="273887" cy="145386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/>
            </a:p>
          </p:txBody>
        </p:sp>
      </p:grpSp>
      <p:sp>
        <p:nvSpPr>
          <p:cNvPr id="130" name="文本框 129"/>
          <p:cNvSpPr txBox="1"/>
          <p:nvPr/>
        </p:nvSpPr>
        <p:spPr>
          <a:xfrm>
            <a:off x="11420476" y="6394451"/>
            <a:ext cx="288924" cy="190500"/>
          </a:xfrm>
          <a:prstGeom prst="rect">
            <a:avLst/>
          </a:prstGeom>
          <a:noFill/>
        </p:spPr>
        <p:txBody>
          <a:bodyPr wrap="none" rtlCol="0" anchor="ctr" anchorCtr="1">
            <a:noAutofit/>
          </a:bodyPr>
          <a:lstStyle/>
          <a:p>
            <a:r>
              <a:rPr lang="en-US" altLang="zh-CN" sz="1100" dirty="0">
                <a:solidFill>
                  <a:srgbClr val="FFFFFF"/>
                </a:solidFill>
                <a:latin typeface="+mj-ea"/>
                <a:ea typeface="+mj-ea"/>
              </a:rPr>
              <a:t>18</a:t>
            </a:r>
            <a:endParaRPr lang="zh-CN" altLang="en-US" sz="1100" dirty="0">
              <a:solidFill>
                <a:srgbClr val="FFFFFF"/>
              </a:solidFill>
              <a:latin typeface="+mj-ea"/>
              <a:ea typeface="+mj-ea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组合 27"/>
          <p:cNvGrpSpPr/>
          <p:nvPr/>
        </p:nvGrpSpPr>
        <p:grpSpPr>
          <a:xfrm>
            <a:off x="1640715" y="549275"/>
            <a:ext cx="3300086" cy="1601410"/>
            <a:chOff x="2256175" y="1030516"/>
            <a:chExt cx="3300086" cy="1601410"/>
          </a:xfrm>
        </p:grpSpPr>
        <p:sp>
          <p:nvSpPr>
            <p:cNvPr id="29" name="文本框 28"/>
            <p:cNvSpPr txBox="1"/>
            <p:nvPr/>
          </p:nvSpPr>
          <p:spPr>
            <a:xfrm>
              <a:off x="2287994" y="1030516"/>
              <a:ext cx="3268267" cy="1569660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algn="r"/>
              <a:r>
                <a:rPr lang="en-US" altLang="zh-CN" sz="9600" dirty="0">
                  <a:solidFill>
                    <a:schemeClr val="bg1"/>
                  </a:solidFill>
                  <a:latin typeface="+mj-ea"/>
                  <a:ea typeface="+mj-ea"/>
                </a:rPr>
                <a:t>FIVE</a:t>
              </a:r>
              <a:endParaRPr lang="zh-CN" altLang="en-US" sz="960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2256175" y="1062266"/>
              <a:ext cx="3268267" cy="1569660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algn="r"/>
              <a:r>
                <a:rPr lang="en-US" altLang="zh-CN" sz="9600" dirty="0">
                  <a:ln>
                    <a:solidFill>
                      <a:schemeClr val="bg1"/>
                    </a:solidFill>
                  </a:ln>
                  <a:noFill/>
                  <a:latin typeface="+mj-ea"/>
                  <a:ea typeface="+mj-ea"/>
                </a:rPr>
                <a:t>FIVE</a:t>
              </a:r>
              <a:endParaRPr lang="zh-CN" altLang="en-US" sz="9600" dirty="0">
                <a:ln>
                  <a:solidFill>
                    <a:schemeClr val="bg1"/>
                  </a:solidFill>
                </a:ln>
                <a:noFill/>
                <a:latin typeface="+mj-ea"/>
                <a:ea typeface="+mj-ea"/>
              </a:endParaRPr>
            </a:p>
          </p:txBody>
        </p:sp>
      </p:grpSp>
      <p:sp>
        <p:nvSpPr>
          <p:cNvPr id="46" name="文本框 45"/>
          <p:cNvSpPr txBox="1"/>
          <p:nvPr/>
        </p:nvSpPr>
        <p:spPr>
          <a:xfrm>
            <a:off x="1890473" y="2070034"/>
            <a:ext cx="2646878" cy="83099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r>
              <a:rPr lang="zh-CN" altLang="en-US" sz="4800" dirty="0">
                <a:solidFill>
                  <a:srgbClr val="FFFFFF"/>
                </a:solidFill>
                <a:latin typeface="+mj-ea"/>
                <a:ea typeface="+mj-ea"/>
              </a:rPr>
              <a:t>个人展示</a:t>
            </a:r>
          </a:p>
        </p:txBody>
      </p:sp>
      <p:grpSp>
        <p:nvGrpSpPr>
          <p:cNvPr id="47" name="组合 46"/>
          <p:cNvGrpSpPr/>
          <p:nvPr/>
        </p:nvGrpSpPr>
        <p:grpSpPr>
          <a:xfrm rot="15772184">
            <a:off x="544331" y="2319200"/>
            <a:ext cx="1518282" cy="634323"/>
            <a:chOff x="4119562" y="362351"/>
            <a:chExt cx="1866900" cy="779972"/>
          </a:xfrm>
        </p:grpSpPr>
        <p:sp>
          <p:nvSpPr>
            <p:cNvPr id="48" name="椭圆 47"/>
            <p:cNvSpPr/>
            <p:nvPr/>
          </p:nvSpPr>
          <p:spPr>
            <a:xfrm rot="19039575">
              <a:off x="4119562" y="579752"/>
              <a:ext cx="1866900" cy="40005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bg1">
                  <a:alpha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49" name="椭圆 48"/>
            <p:cNvSpPr/>
            <p:nvPr/>
          </p:nvSpPr>
          <p:spPr>
            <a:xfrm rot="21362372">
              <a:off x="4364663" y="595872"/>
              <a:ext cx="1403212" cy="310207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bg1">
                  <a:alpha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50" name="椭圆 49"/>
            <p:cNvSpPr/>
            <p:nvPr/>
          </p:nvSpPr>
          <p:spPr>
            <a:xfrm rot="3454291">
              <a:off x="4733069" y="602145"/>
              <a:ext cx="779972" cy="300384"/>
            </a:xfrm>
            <a:prstGeom prst="ellipse">
              <a:avLst/>
            </a:prstGeom>
            <a:noFill/>
            <a:ln w="12700">
              <a:solidFill>
                <a:schemeClr val="bg1">
                  <a:alpha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42" name="文本框 41"/>
          <p:cNvSpPr txBox="1"/>
          <p:nvPr/>
        </p:nvSpPr>
        <p:spPr>
          <a:xfrm>
            <a:off x="8556472" y="5468303"/>
            <a:ext cx="3404009" cy="984885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noAutofit/>
          </a:bodyPr>
          <a:lstStyle/>
          <a:p>
            <a:r>
              <a:rPr lang="en-US" altLang="zh-CN" sz="3200" dirty="0">
                <a:ln w="12700">
                  <a:solidFill>
                    <a:schemeClr val="bg1">
                      <a:alpha val="70000"/>
                    </a:schemeClr>
                  </a:solidFill>
                </a:ln>
                <a:noFill/>
                <a:latin typeface="+mj-lt"/>
                <a:ea typeface="思源宋体 CN Heavy" panose="02020900000000000000" pitchFamily="18" charset="-122"/>
              </a:rPr>
              <a:t>PERSONAL</a:t>
            </a:r>
          </a:p>
          <a:p>
            <a:r>
              <a:rPr lang="en-US" altLang="zh-CN" sz="3200" dirty="0">
                <a:ln w="12700">
                  <a:solidFill>
                    <a:schemeClr val="bg1">
                      <a:alpha val="70000"/>
                    </a:schemeClr>
                  </a:solidFill>
                </a:ln>
                <a:noFill/>
                <a:latin typeface="+mj-lt"/>
                <a:ea typeface="思源宋体 CN Heavy" panose="02020900000000000000" pitchFamily="18" charset="-122"/>
              </a:rPr>
              <a:t>PRESENTATION</a:t>
            </a:r>
          </a:p>
        </p:txBody>
      </p:sp>
      <p:grpSp>
        <p:nvGrpSpPr>
          <p:cNvPr id="51" name="组合 50"/>
          <p:cNvGrpSpPr/>
          <p:nvPr/>
        </p:nvGrpSpPr>
        <p:grpSpPr>
          <a:xfrm>
            <a:off x="11094235" y="5576883"/>
            <a:ext cx="468435" cy="244475"/>
            <a:chOff x="1727200" y="1843554"/>
            <a:chExt cx="1009650" cy="526933"/>
          </a:xfrm>
        </p:grpSpPr>
        <p:sp>
          <p:nvSpPr>
            <p:cNvPr id="52" name="椭圆 51"/>
            <p:cNvSpPr/>
            <p:nvPr/>
          </p:nvSpPr>
          <p:spPr>
            <a:xfrm>
              <a:off x="1727200" y="1843554"/>
              <a:ext cx="1009650" cy="526933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53" name="等腰三角形 52"/>
            <p:cNvSpPr/>
            <p:nvPr/>
          </p:nvSpPr>
          <p:spPr>
            <a:xfrm rot="5400000">
              <a:off x="2376600" y="2034327"/>
              <a:ext cx="273887" cy="145386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/>
            </a:p>
          </p:txBody>
        </p: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 31"/>
          <p:cNvSpPr/>
          <p:nvPr/>
        </p:nvSpPr>
        <p:spPr>
          <a:xfrm>
            <a:off x="8534401" y="2895600"/>
            <a:ext cx="1676400" cy="39623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/>
          </a:p>
        </p:txBody>
      </p:sp>
      <p:grpSp>
        <p:nvGrpSpPr>
          <p:cNvPr id="17" name="组合 16"/>
          <p:cNvGrpSpPr/>
          <p:nvPr/>
        </p:nvGrpSpPr>
        <p:grpSpPr>
          <a:xfrm>
            <a:off x="7454560" y="1240743"/>
            <a:ext cx="4150065" cy="2559268"/>
            <a:chOff x="7736818" y="1240743"/>
            <a:chExt cx="4150065" cy="2559268"/>
          </a:xfrm>
        </p:grpSpPr>
        <p:sp>
          <p:nvSpPr>
            <p:cNvPr id="19" name="矩形 18"/>
            <p:cNvSpPr/>
            <p:nvPr/>
          </p:nvSpPr>
          <p:spPr>
            <a:xfrm rot="16200000">
              <a:off x="8620524" y="530939"/>
              <a:ext cx="2377862" cy="3977057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sz="3400" dirty="0"/>
            </a:p>
          </p:txBody>
        </p:sp>
        <p:sp>
          <p:nvSpPr>
            <p:cNvPr id="18" name="矩形 17"/>
            <p:cNvSpPr/>
            <p:nvPr/>
          </p:nvSpPr>
          <p:spPr>
            <a:xfrm rot="16200000">
              <a:off x="7736818" y="3621869"/>
              <a:ext cx="178142" cy="17814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sz="3400"/>
            </a:p>
          </p:txBody>
        </p:sp>
        <p:sp>
          <p:nvSpPr>
            <p:cNvPr id="20" name="矩形 19"/>
            <p:cNvSpPr/>
            <p:nvPr/>
          </p:nvSpPr>
          <p:spPr>
            <a:xfrm rot="16200000">
              <a:off x="11708741" y="3621869"/>
              <a:ext cx="178142" cy="17814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sz="3400"/>
            </a:p>
          </p:txBody>
        </p:sp>
        <p:sp>
          <p:nvSpPr>
            <p:cNvPr id="21" name="矩形 20"/>
            <p:cNvSpPr/>
            <p:nvPr/>
          </p:nvSpPr>
          <p:spPr>
            <a:xfrm rot="16200000">
              <a:off x="7736818" y="1240743"/>
              <a:ext cx="178142" cy="17814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sz="3400"/>
            </a:p>
          </p:txBody>
        </p:sp>
        <p:sp>
          <p:nvSpPr>
            <p:cNvPr id="22" name="矩形 21"/>
            <p:cNvSpPr/>
            <p:nvPr/>
          </p:nvSpPr>
          <p:spPr>
            <a:xfrm rot="16200000">
              <a:off x="11708741" y="1240743"/>
              <a:ext cx="178142" cy="17814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sz="3400"/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472225" y="708223"/>
            <a:ext cx="2067775" cy="61555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3400" dirty="0">
                <a:solidFill>
                  <a:srgbClr val="FFFFFF"/>
                </a:solidFill>
                <a:latin typeface="+mj-ea"/>
                <a:ea typeface="+mj-ea"/>
              </a:rPr>
              <a:t>PART 05</a:t>
            </a:r>
            <a:endParaRPr lang="zh-CN" altLang="en-US" sz="3400" dirty="0">
              <a:solidFill>
                <a:srgbClr val="FFFFFF"/>
              </a:solidFill>
              <a:latin typeface="+mj-ea"/>
              <a:ea typeface="+mj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819399" y="549275"/>
            <a:ext cx="2032001" cy="46672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800" dirty="0">
                <a:solidFill>
                  <a:srgbClr val="FFFFFF"/>
                </a:solidFill>
                <a:latin typeface="+mj-ea"/>
                <a:ea typeface="+mj-ea"/>
              </a:rPr>
              <a:t>自我评价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11420476" y="6394451"/>
            <a:ext cx="288924" cy="190500"/>
          </a:xfrm>
          <a:prstGeom prst="rect">
            <a:avLst/>
          </a:prstGeom>
          <a:noFill/>
        </p:spPr>
        <p:txBody>
          <a:bodyPr wrap="none" rtlCol="0" anchor="ctr" anchorCtr="1">
            <a:noAutofit/>
          </a:bodyPr>
          <a:lstStyle/>
          <a:p>
            <a:r>
              <a:rPr lang="en-US" altLang="zh-CN" sz="1100" dirty="0">
                <a:solidFill>
                  <a:srgbClr val="FFFFFF"/>
                </a:solidFill>
                <a:latin typeface="+mj-ea"/>
                <a:ea typeface="+mj-ea"/>
              </a:rPr>
              <a:t>19</a:t>
            </a:r>
            <a:endParaRPr lang="zh-CN" altLang="en-US" sz="1100" dirty="0">
              <a:solidFill>
                <a:srgbClr val="FFFFFF"/>
              </a:solidFill>
              <a:latin typeface="+mj-ea"/>
              <a:ea typeface="+mj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7555637" y="1803847"/>
            <a:ext cx="3949976" cy="1661666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zh-CN" altLang="en-US" sz="11500" spc="600" dirty="0">
                <a:solidFill>
                  <a:srgbClr val="FFFFFF"/>
                </a:solidFill>
                <a:latin typeface="+mj-ea"/>
                <a:ea typeface="+mj-ea"/>
              </a:rPr>
              <a:t>全能</a:t>
            </a:r>
          </a:p>
        </p:txBody>
      </p:sp>
      <p:grpSp>
        <p:nvGrpSpPr>
          <p:cNvPr id="15" name="组合 14"/>
          <p:cNvGrpSpPr/>
          <p:nvPr/>
        </p:nvGrpSpPr>
        <p:grpSpPr>
          <a:xfrm>
            <a:off x="7562125" y="2674655"/>
            <a:ext cx="3937000" cy="251425"/>
            <a:chOff x="7581900" y="2674655"/>
            <a:chExt cx="4022725" cy="251425"/>
          </a:xfrm>
        </p:grpSpPr>
        <p:sp>
          <p:nvSpPr>
            <p:cNvPr id="13" name="矩形 12"/>
            <p:cNvSpPr/>
            <p:nvPr/>
          </p:nvSpPr>
          <p:spPr>
            <a:xfrm>
              <a:off x="7581900" y="2674655"/>
              <a:ext cx="4022725" cy="13712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  <p:sp>
          <p:nvSpPr>
            <p:cNvPr id="14" name="矩形 13"/>
            <p:cNvSpPr/>
            <p:nvPr/>
          </p:nvSpPr>
          <p:spPr>
            <a:xfrm>
              <a:off x="7581900" y="2872775"/>
              <a:ext cx="4022725" cy="5330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</p:grpSp>
      <p:sp>
        <p:nvSpPr>
          <p:cNvPr id="16" name="文本框 15"/>
          <p:cNvSpPr txBox="1"/>
          <p:nvPr/>
        </p:nvSpPr>
        <p:spPr>
          <a:xfrm>
            <a:off x="8577262" y="1568432"/>
            <a:ext cx="1906726" cy="71075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altLang="zh-CN" sz="4000" spc="600" dirty="0">
                <a:solidFill>
                  <a:schemeClr val="accent1"/>
                </a:solidFill>
                <a:latin typeface="+mj-ea"/>
                <a:ea typeface="+mj-ea"/>
              </a:rPr>
              <a:t>BUSHI</a:t>
            </a:r>
            <a:endParaRPr lang="zh-CN" altLang="en-US" sz="4000" spc="600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pic>
        <p:nvPicPr>
          <p:cNvPr id="23" name="图片 22" descr="图片包含 婚礼, 男人, 站, 女人&#10;&#10;描述已自动生成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34" b="6648"/>
          <a:stretch>
            <a:fillRect/>
          </a:stretch>
        </p:blipFill>
        <p:spPr>
          <a:xfrm>
            <a:off x="6472199" y="2654283"/>
            <a:ext cx="3421068" cy="4203717"/>
          </a:xfrm>
          <a:prstGeom prst="rect">
            <a:avLst/>
          </a:prstGeom>
        </p:spPr>
      </p:pic>
      <p:grpSp>
        <p:nvGrpSpPr>
          <p:cNvPr id="24" name="组合 23"/>
          <p:cNvGrpSpPr/>
          <p:nvPr/>
        </p:nvGrpSpPr>
        <p:grpSpPr>
          <a:xfrm>
            <a:off x="6096000" y="5517213"/>
            <a:ext cx="4652923" cy="869246"/>
            <a:chOff x="2991219" y="3914681"/>
            <a:chExt cx="6900283" cy="1289091"/>
          </a:xfrm>
        </p:grpSpPr>
        <p:sp>
          <p:nvSpPr>
            <p:cNvPr id="25" name="弧形 24"/>
            <p:cNvSpPr/>
            <p:nvPr/>
          </p:nvSpPr>
          <p:spPr>
            <a:xfrm rot="20923887">
              <a:off x="3423019" y="4427503"/>
              <a:ext cx="6468483" cy="776269"/>
            </a:xfrm>
            <a:prstGeom prst="arc">
              <a:avLst>
                <a:gd name="adj1" fmla="val 20782513"/>
                <a:gd name="adj2" fmla="val 11341958"/>
              </a:avLst>
            </a:prstGeom>
            <a:ln w="12700">
              <a:solidFill>
                <a:schemeClr val="bg1">
                  <a:alpha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grpSp>
          <p:nvGrpSpPr>
            <p:cNvPr id="26" name="组合 25"/>
            <p:cNvGrpSpPr/>
            <p:nvPr/>
          </p:nvGrpSpPr>
          <p:grpSpPr>
            <a:xfrm>
              <a:off x="2991219" y="3914681"/>
              <a:ext cx="6468483" cy="958891"/>
              <a:chOff x="2991219" y="3914681"/>
              <a:chExt cx="6468483" cy="958891"/>
            </a:xfrm>
          </p:grpSpPr>
          <p:sp>
            <p:nvSpPr>
              <p:cNvPr id="27" name="弧形 26"/>
              <p:cNvSpPr/>
              <p:nvPr/>
            </p:nvSpPr>
            <p:spPr>
              <a:xfrm rot="1030387">
                <a:off x="2991219" y="4097303"/>
                <a:ext cx="6468483" cy="776269"/>
              </a:xfrm>
              <a:prstGeom prst="arc">
                <a:avLst>
                  <a:gd name="adj1" fmla="val 20784710"/>
                  <a:gd name="adj2" fmla="val 11349079"/>
                </a:avLst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28" name="组合 27"/>
              <p:cNvGrpSpPr/>
              <p:nvPr/>
            </p:nvGrpSpPr>
            <p:grpSpPr>
              <a:xfrm>
                <a:off x="3725037" y="3914681"/>
                <a:ext cx="452511" cy="308684"/>
                <a:chOff x="3725037" y="3914681"/>
                <a:chExt cx="452511" cy="308684"/>
              </a:xfrm>
            </p:grpSpPr>
            <p:sp>
              <p:nvSpPr>
                <p:cNvPr id="29" name="图形 136"/>
                <p:cNvSpPr/>
                <p:nvPr/>
              </p:nvSpPr>
              <p:spPr>
                <a:xfrm rot="1491968">
                  <a:off x="3725037" y="3914681"/>
                  <a:ext cx="198512" cy="194384"/>
                </a:xfrm>
                <a:custGeom>
                  <a:avLst/>
                  <a:gdLst>
                    <a:gd name="connsiteX0" fmla="*/ 471965 w 941119"/>
                    <a:gd name="connsiteY0" fmla="*/ 921371 h 921549"/>
                    <a:gd name="connsiteX1" fmla="*/ 470026 w 941119"/>
                    <a:gd name="connsiteY1" fmla="*/ 907245 h 921549"/>
                    <a:gd name="connsiteX2" fmla="*/ 470026 w 941119"/>
                    <a:gd name="connsiteY2" fmla="*/ 886680 h 921549"/>
                    <a:gd name="connsiteX3" fmla="*/ 469296 w 941119"/>
                    <a:gd name="connsiteY3" fmla="*/ 873871 h 921549"/>
                    <a:gd name="connsiteX4" fmla="*/ 469012 w 941119"/>
                    <a:gd name="connsiteY4" fmla="*/ 862574 h 921549"/>
                    <a:gd name="connsiteX5" fmla="*/ 468211 w 941119"/>
                    <a:gd name="connsiteY5" fmla="*/ 849266 h 921549"/>
                    <a:gd name="connsiteX6" fmla="*/ 468016 w 941119"/>
                    <a:gd name="connsiteY6" fmla="*/ 845157 h 921549"/>
                    <a:gd name="connsiteX7" fmla="*/ 467144 w 941119"/>
                    <a:gd name="connsiteY7" fmla="*/ 830301 h 921549"/>
                    <a:gd name="connsiteX8" fmla="*/ 466966 w 941119"/>
                    <a:gd name="connsiteY8" fmla="*/ 824662 h 921549"/>
                    <a:gd name="connsiteX9" fmla="*/ 466201 w 941119"/>
                    <a:gd name="connsiteY9" fmla="*/ 815980 h 921549"/>
                    <a:gd name="connsiteX10" fmla="*/ 466041 w 941119"/>
                    <a:gd name="connsiteY10" fmla="*/ 814468 h 921549"/>
                    <a:gd name="connsiteX11" fmla="*/ 464813 w 941119"/>
                    <a:gd name="connsiteY11" fmla="*/ 796037 h 921549"/>
                    <a:gd name="connsiteX12" fmla="*/ 463176 w 941119"/>
                    <a:gd name="connsiteY12" fmla="*/ 781271 h 921549"/>
                    <a:gd name="connsiteX13" fmla="*/ 462892 w 941119"/>
                    <a:gd name="connsiteY13" fmla="*/ 778727 h 921549"/>
                    <a:gd name="connsiteX14" fmla="*/ 461113 w 941119"/>
                    <a:gd name="connsiteY14" fmla="*/ 762431 h 921549"/>
                    <a:gd name="connsiteX15" fmla="*/ 459992 w 941119"/>
                    <a:gd name="connsiteY15" fmla="*/ 753286 h 921549"/>
                    <a:gd name="connsiteX16" fmla="*/ 454904 w 941119"/>
                    <a:gd name="connsiteY16" fmla="*/ 720890 h 921549"/>
                    <a:gd name="connsiteX17" fmla="*/ 445137 w 941119"/>
                    <a:gd name="connsiteY17" fmla="*/ 676307 h 921549"/>
                    <a:gd name="connsiteX18" fmla="*/ 427524 w 941119"/>
                    <a:gd name="connsiteY18" fmla="*/ 625888 h 921549"/>
                    <a:gd name="connsiteX19" fmla="*/ 401924 w 941119"/>
                    <a:gd name="connsiteY19" fmla="*/ 580256 h 921549"/>
                    <a:gd name="connsiteX20" fmla="*/ 385378 w 941119"/>
                    <a:gd name="connsiteY20" fmla="*/ 559992 h 921549"/>
                    <a:gd name="connsiteX21" fmla="*/ 382372 w 941119"/>
                    <a:gd name="connsiteY21" fmla="*/ 556434 h 921549"/>
                    <a:gd name="connsiteX22" fmla="*/ 376554 w 941119"/>
                    <a:gd name="connsiteY22" fmla="*/ 550635 h 921549"/>
                    <a:gd name="connsiteX23" fmla="*/ 374170 w 941119"/>
                    <a:gd name="connsiteY23" fmla="*/ 548695 h 921549"/>
                    <a:gd name="connsiteX24" fmla="*/ 359404 w 941119"/>
                    <a:gd name="connsiteY24" fmla="*/ 535940 h 921549"/>
                    <a:gd name="connsiteX25" fmla="*/ 336526 w 941119"/>
                    <a:gd name="connsiteY25" fmla="*/ 520302 h 921549"/>
                    <a:gd name="connsiteX26" fmla="*/ 281909 w 941119"/>
                    <a:gd name="connsiteY26" fmla="*/ 495395 h 921549"/>
                    <a:gd name="connsiteX27" fmla="*/ 237966 w 941119"/>
                    <a:gd name="connsiteY27" fmla="*/ 482942 h 921549"/>
                    <a:gd name="connsiteX28" fmla="*/ 203239 w 941119"/>
                    <a:gd name="connsiteY28" fmla="*/ 476199 h 921549"/>
                    <a:gd name="connsiteX29" fmla="*/ 171839 w 941119"/>
                    <a:gd name="connsiteY29" fmla="*/ 471449 h 921549"/>
                    <a:gd name="connsiteX30" fmla="*/ 158585 w 941119"/>
                    <a:gd name="connsiteY30" fmla="*/ 470043 h 921549"/>
                    <a:gd name="connsiteX31" fmla="*/ 145349 w 941119"/>
                    <a:gd name="connsiteY31" fmla="*/ 468496 h 921549"/>
                    <a:gd name="connsiteX32" fmla="*/ 142306 w 941119"/>
                    <a:gd name="connsiteY32" fmla="*/ 468140 h 921549"/>
                    <a:gd name="connsiteX33" fmla="*/ 132611 w 941119"/>
                    <a:gd name="connsiteY33" fmla="*/ 467339 h 921549"/>
                    <a:gd name="connsiteX34" fmla="*/ 114180 w 941119"/>
                    <a:gd name="connsiteY34" fmla="*/ 466023 h 921549"/>
                    <a:gd name="connsiteX35" fmla="*/ 107063 w 941119"/>
                    <a:gd name="connsiteY35" fmla="*/ 465364 h 921549"/>
                    <a:gd name="connsiteX36" fmla="*/ 105533 w 941119"/>
                    <a:gd name="connsiteY36" fmla="*/ 465133 h 921549"/>
                    <a:gd name="connsiteX37" fmla="*/ 82975 w 941119"/>
                    <a:gd name="connsiteY37" fmla="*/ 463977 h 921549"/>
                    <a:gd name="connsiteX38" fmla="*/ 67604 w 941119"/>
                    <a:gd name="connsiteY38" fmla="*/ 463176 h 921549"/>
                    <a:gd name="connsiteX39" fmla="*/ 58887 w 941119"/>
                    <a:gd name="connsiteY39" fmla="*/ 462963 h 921549"/>
                    <a:gd name="connsiteX40" fmla="*/ 38374 w 941119"/>
                    <a:gd name="connsiteY40" fmla="*/ 462073 h 921549"/>
                    <a:gd name="connsiteX41" fmla="*/ 34265 w 941119"/>
                    <a:gd name="connsiteY41" fmla="*/ 461984 h 921549"/>
                    <a:gd name="connsiteX42" fmla="*/ 4892 w 941119"/>
                    <a:gd name="connsiteY42" fmla="*/ 461931 h 921549"/>
                    <a:gd name="connsiteX43" fmla="*/ 1334 w 941119"/>
                    <a:gd name="connsiteY43" fmla="*/ 461344 h 921549"/>
                    <a:gd name="connsiteX44" fmla="*/ 4394 w 941119"/>
                    <a:gd name="connsiteY44" fmla="*/ 461077 h 921549"/>
                    <a:gd name="connsiteX45" fmla="*/ 22416 w 941119"/>
                    <a:gd name="connsiteY45" fmla="*/ 460952 h 921549"/>
                    <a:gd name="connsiteX46" fmla="*/ 33090 w 941119"/>
                    <a:gd name="connsiteY46" fmla="*/ 460205 h 921549"/>
                    <a:gd name="connsiteX47" fmla="*/ 37200 w 941119"/>
                    <a:gd name="connsiteY47" fmla="*/ 460027 h 921549"/>
                    <a:gd name="connsiteX48" fmla="*/ 54688 w 941119"/>
                    <a:gd name="connsiteY48" fmla="*/ 460027 h 921549"/>
                    <a:gd name="connsiteX49" fmla="*/ 64918 w 941119"/>
                    <a:gd name="connsiteY49" fmla="*/ 459334 h 921549"/>
                    <a:gd name="connsiteX50" fmla="*/ 74151 w 941119"/>
                    <a:gd name="connsiteY50" fmla="*/ 459031 h 921549"/>
                    <a:gd name="connsiteX51" fmla="*/ 87992 w 941119"/>
                    <a:gd name="connsiteY51" fmla="*/ 458195 h 921549"/>
                    <a:gd name="connsiteX52" fmla="*/ 93116 w 941119"/>
                    <a:gd name="connsiteY52" fmla="*/ 457999 h 921549"/>
                    <a:gd name="connsiteX53" fmla="*/ 105391 w 941119"/>
                    <a:gd name="connsiteY53" fmla="*/ 457163 h 921549"/>
                    <a:gd name="connsiteX54" fmla="*/ 109501 w 941119"/>
                    <a:gd name="connsiteY54" fmla="*/ 456985 h 921549"/>
                    <a:gd name="connsiteX55" fmla="*/ 120744 w 941119"/>
                    <a:gd name="connsiteY55" fmla="*/ 456131 h 921549"/>
                    <a:gd name="connsiteX56" fmla="*/ 124302 w 941119"/>
                    <a:gd name="connsiteY56" fmla="*/ 455953 h 921549"/>
                    <a:gd name="connsiteX57" fmla="*/ 132468 w 941119"/>
                    <a:gd name="connsiteY57" fmla="*/ 455171 h 921549"/>
                    <a:gd name="connsiteX58" fmla="*/ 133998 w 941119"/>
                    <a:gd name="connsiteY58" fmla="*/ 454993 h 921549"/>
                    <a:gd name="connsiteX59" fmla="*/ 149850 w 941119"/>
                    <a:gd name="connsiteY59" fmla="*/ 453747 h 921549"/>
                    <a:gd name="connsiteX60" fmla="*/ 163050 w 941119"/>
                    <a:gd name="connsiteY60" fmla="*/ 452128 h 921549"/>
                    <a:gd name="connsiteX61" fmla="*/ 174774 w 941119"/>
                    <a:gd name="connsiteY61" fmla="*/ 450794 h 921549"/>
                    <a:gd name="connsiteX62" fmla="*/ 193543 w 941119"/>
                    <a:gd name="connsiteY62" fmla="*/ 448125 h 921549"/>
                    <a:gd name="connsiteX63" fmla="*/ 214251 w 941119"/>
                    <a:gd name="connsiteY63" fmla="*/ 444656 h 921549"/>
                    <a:gd name="connsiteX64" fmla="*/ 226367 w 941119"/>
                    <a:gd name="connsiteY64" fmla="*/ 442450 h 921549"/>
                    <a:gd name="connsiteX65" fmla="*/ 281357 w 941119"/>
                    <a:gd name="connsiteY65" fmla="*/ 427649 h 921549"/>
                    <a:gd name="connsiteX66" fmla="*/ 326634 w 941119"/>
                    <a:gd name="connsiteY66" fmla="*/ 408079 h 921549"/>
                    <a:gd name="connsiteX67" fmla="*/ 363425 w 941119"/>
                    <a:gd name="connsiteY67" fmla="*/ 383724 h 921549"/>
                    <a:gd name="connsiteX68" fmla="*/ 387834 w 941119"/>
                    <a:gd name="connsiteY68" fmla="*/ 360205 h 921549"/>
                    <a:gd name="connsiteX69" fmla="*/ 411708 w 941119"/>
                    <a:gd name="connsiteY69" fmla="*/ 327470 h 921549"/>
                    <a:gd name="connsiteX70" fmla="*/ 423681 w 941119"/>
                    <a:gd name="connsiteY70" fmla="*/ 305321 h 921549"/>
                    <a:gd name="connsiteX71" fmla="*/ 440138 w 941119"/>
                    <a:gd name="connsiteY71" fmla="*/ 262624 h 921549"/>
                    <a:gd name="connsiteX72" fmla="*/ 450527 w 941119"/>
                    <a:gd name="connsiteY72" fmla="*/ 222915 h 921549"/>
                    <a:gd name="connsiteX73" fmla="*/ 455082 w 941119"/>
                    <a:gd name="connsiteY73" fmla="*/ 200286 h 921549"/>
                    <a:gd name="connsiteX74" fmla="*/ 458640 w 941119"/>
                    <a:gd name="connsiteY74" fmla="*/ 177514 h 921549"/>
                    <a:gd name="connsiteX75" fmla="*/ 460419 w 941119"/>
                    <a:gd name="connsiteY75" fmla="*/ 166840 h 921549"/>
                    <a:gd name="connsiteX76" fmla="*/ 461415 w 941119"/>
                    <a:gd name="connsiteY76" fmla="*/ 158176 h 921549"/>
                    <a:gd name="connsiteX77" fmla="*/ 462803 w 941119"/>
                    <a:gd name="connsiteY77" fmla="*/ 144922 h 921549"/>
                    <a:gd name="connsiteX78" fmla="*/ 464422 w 941119"/>
                    <a:gd name="connsiteY78" fmla="*/ 130155 h 921549"/>
                    <a:gd name="connsiteX79" fmla="*/ 464689 w 941119"/>
                    <a:gd name="connsiteY79" fmla="*/ 128643 h 921549"/>
                    <a:gd name="connsiteX80" fmla="*/ 465881 w 941119"/>
                    <a:gd name="connsiteY80" fmla="*/ 110728 h 921549"/>
                    <a:gd name="connsiteX81" fmla="*/ 466557 w 941119"/>
                    <a:gd name="connsiteY81" fmla="*/ 104110 h 921549"/>
                    <a:gd name="connsiteX82" fmla="*/ 466788 w 941119"/>
                    <a:gd name="connsiteY82" fmla="*/ 102580 h 921549"/>
                    <a:gd name="connsiteX83" fmla="*/ 467944 w 941119"/>
                    <a:gd name="connsiteY83" fmla="*/ 80538 h 921549"/>
                    <a:gd name="connsiteX84" fmla="*/ 468674 w 941119"/>
                    <a:gd name="connsiteY84" fmla="*/ 69294 h 921549"/>
                    <a:gd name="connsiteX85" fmla="*/ 468958 w 941119"/>
                    <a:gd name="connsiteY85" fmla="*/ 61075 h 921549"/>
                    <a:gd name="connsiteX86" fmla="*/ 469795 w 941119"/>
                    <a:gd name="connsiteY86" fmla="*/ 45188 h 921549"/>
                    <a:gd name="connsiteX87" fmla="*/ 469919 w 941119"/>
                    <a:gd name="connsiteY87" fmla="*/ 41096 h 921549"/>
                    <a:gd name="connsiteX88" fmla="*/ 470026 w 941119"/>
                    <a:gd name="connsiteY88" fmla="*/ 10230 h 921549"/>
                    <a:gd name="connsiteX89" fmla="*/ 471947 w 941119"/>
                    <a:gd name="connsiteY89" fmla="*/ 1334 h 921549"/>
                    <a:gd name="connsiteX90" fmla="*/ 471947 w 941119"/>
                    <a:gd name="connsiteY90" fmla="*/ 5462 h 921549"/>
                    <a:gd name="connsiteX91" fmla="*/ 472054 w 941119"/>
                    <a:gd name="connsiteY91" fmla="*/ 28589 h 921549"/>
                    <a:gd name="connsiteX92" fmla="*/ 472783 w 941119"/>
                    <a:gd name="connsiteY92" fmla="*/ 40883 h 921549"/>
                    <a:gd name="connsiteX93" fmla="*/ 473068 w 941119"/>
                    <a:gd name="connsiteY93" fmla="*/ 51664 h 921549"/>
                    <a:gd name="connsiteX94" fmla="*/ 473904 w 941119"/>
                    <a:gd name="connsiteY94" fmla="*/ 68067 h 921549"/>
                    <a:gd name="connsiteX95" fmla="*/ 474100 w 941119"/>
                    <a:gd name="connsiteY95" fmla="*/ 75183 h 921549"/>
                    <a:gd name="connsiteX96" fmla="*/ 474900 w 941119"/>
                    <a:gd name="connsiteY96" fmla="*/ 86942 h 921549"/>
                    <a:gd name="connsiteX97" fmla="*/ 475096 w 941119"/>
                    <a:gd name="connsiteY97" fmla="*/ 90500 h 921549"/>
                    <a:gd name="connsiteX98" fmla="*/ 475986 w 941119"/>
                    <a:gd name="connsiteY98" fmla="*/ 103808 h 921549"/>
                    <a:gd name="connsiteX99" fmla="*/ 476146 w 941119"/>
                    <a:gd name="connsiteY99" fmla="*/ 108415 h 921549"/>
                    <a:gd name="connsiteX100" fmla="*/ 476893 w 941119"/>
                    <a:gd name="connsiteY100" fmla="*/ 116065 h 921549"/>
                    <a:gd name="connsiteX101" fmla="*/ 477071 w 941119"/>
                    <a:gd name="connsiteY101" fmla="*/ 117595 h 921549"/>
                    <a:gd name="connsiteX102" fmla="*/ 478316 w 941119"/>
                    <a:gd name="connsiteY102" fmla="*/ 134479 h 921549"/>
                    <a:gd name="connsiteX103" fmla="*/ 480095 w 941119"/>
                    <a:gd name="connsiteY103" fmla="*/ 149227 h 921549"/>
                    <a:gd name="connsiteX104" fmla="*/ 481163 w 941119"/>
                    <a:gd name="connsiteY104" fmla="*/ 159421 h 921549"/>
                    <a:gd name="connsiteX105" fmla="*/ 491339 w 941119"/>
                    <a:gd name="connsiteY105" fmla="*/ 221083 h 921549"/>
                    <a:gd name="connsiteX106" fmla="*/ 508204 w 941119"/>
                    <a:gd name="connsiteY106" fmla="*/ 280290 h 921549"/>
                    <a:gd name="connsiteX107" fmla="*/ 538448 w 941119"/>
                    <a:gd name="connsiteY107" fmla="*/ 339639 h 921549"/>
                    <a:gd name="connsiteX108" fmla="*/ 552556 w 941119"/>
                    <a:gd name="connsiteY108" fmla="*/ 357928 h 921549"/>
                    <a:gd name="connsiteX109" fmla="*/ 567073 w 941119"/>
                    <a:gd name="connsiteY109" fmla="*/ 373210 h 921549"/>
                    <a:gd name="connsiteX110" fmla="*/ 587550 w 941119"/>
                    <a:gd name="connsiteY110" fmla="*/ 390289 h 921549"/>
                    <a:gd name="connsiteX111" fmla="*/ 609077 w 941119"/>
                    <a:gd name="connsiteY111" fmla="*/ 404325 h 921549"/>
                    <a:gd name="connsiteX112" fmla="*/ 644249 w 941119"/>
                    <a:gd name="connsiteY112" fmla="*/ 421297 h 921549"/>
                    <a:gd name="connsiteX113" fmla="*/ 694062 w 941119"/>
                    <a:gd name="connsiteY113" fmla="*/ 437202 h 921549"/>
                    <a:gd name="connsiteX114" fmla="*/ 725106 w 941119"/>
                    <a:gd name="connsiteY114" fmla="*/ 444087 h 921549"/>
                    <a:gd name="connsiteX115" fmla="*/ 746846 w 941119"/>
                    <a:gd name="connsiteY115" fmla="*/ 447645 h 921549"/>
                    <a:gd name="connsiteX116" fmla="*/ 771664 w 941119"/>
                    <a:gd name="connsiteY116" fmla="*/ 451328 h 921549"/>
                    <a:gd name="connsiteX117" fmla="*/ 784936 w 941119"/>
                    <a:gd name="connsiteY117" fmla="*/ 452644 h 921549"/>
                    <a:gd name="connsiteX118" fmla="*/ 800200 w 941119"/>
                    <a:gd name="connsiteY118" fmla="*/ 454423 h 921549"/>
                    <a:gd name="connsiteX119" fmla="*/ 804292 w 941119"/>
                    <a:gd name="connsiteY119" fmla="*/ 454672 h 921549"/>
                    <a:gd name="connsiteX120" fmla="*/ 811408 w 941119"/>
                    <a:gd name="connsiteY120" fmla="*/ 455420 h 921549"/>
                    <a:gd name="connsiteX121" fmla="*/ 812422 w 941119"/>
                    <a:gd name="connsiteY121" fmla="*/ 455580 h 921549"/>
                    <a:gd name="connsiteX122" fmla="*/ 830337 w 941119"/>
                    <a:gd name="connsiteY122" fmla="*/ 456754 h 921549"/>
                    <a:gd name="connsiteX123" fmla="*/ 839535 w 941119"/>
                    <a:gd name="connsiteY123" fmla="*/ 457519 h 921549"/>
                    <a:gd name="connsiteX124" fmla="*/ 841065 w 941119"/>
                    <a:gd name="connsiteY124" fmla="*/ 457697 h 921549"/>
                    <a:gd name="connsiteX125" fmla="*/ 870829 w 941119"/>
                    <a:gd name="connsiteY125" fmla="*/ 458871 h 921549"/>
                    <a:gd name="connsiteX126" fmla="*/ 879510 w 941119"/>
                    <a:gd name="connsiteY126" fmla="*/ 459529 h 921549"/>
                    <a:gd name="connsiteX127" fmla="*/ 883602 w 941119"/>
                    <a:gd name="connsiteY127" fmla="*/ 459778 h 921549"/>
                    <a:gd name="connsiteX128" fmla="*/ 900059 w 941119"/>
                    <a:gd name="connsiteY128" fmla="*/ 459885 h 921549"/>
                    <a:gd name="connsiteX129" fmla="*/ 913384 w 941119"/>
                    <a:gd name="connsiteY129" fmla="*/ 460632 h 921549"/>
                    <a:gd name="connsiteX130" fmla="*/ 923133 w 941119"/>
                    <a:gd name="connsiteY130" fmla="*/ 460846 h 921549"/>
                    <a:gd name="connsiteX131" fmla="*/ 940621 w 941119"/>
                    <a:gd name="connsiteY131" fmla="*/ 461522 h 921549"/>
                    <a:gd name="connsiteX132" fmla="*/ 937561 w 941119"/>
                    <a:gd name="connsiteY132" fmla="*/ 461806 h 921549"/>
                    <a:gd name="connsiteX133" fmla="*/ 906694 w 941119"/>
                    <a:gd name="connsiteY133" fmla="*/ 461949 h 921549"/>
                    <a:gd name="connsiteX134" fmla="*/ 900557 w 941119"/>
                    <a:gd name="connsiteY134" fmla="*/ 462482 h 921549"/>
                    <a:gd name="connsiteX135" fmla="*/ 895967 w 941119"/>
                    <a:gd name="connsiteY135" fmla="*/ 462838 h 921549"/>
                    <a:gd name="connsiteX136" fmla="*/ 881040 w 941119"/>
                    <a:gd name="connsiteY136" fmla="*/ 462945 h 921549"/>
                    <a:gd name="connsiteX137" fmla="*/ 870811 w 941119"/>
                    <a:gd name="connsiteY137" fmla="*/ 463639 h 921549"/>
                    <a:gd name="connsiteX138" fmla="*/ 860546 w 941119"/>
                    <a:gd name="connsiteY138" fmla="*/ 463959 h 921549"/>
                    <a:gd name="connsiteX139" fmla="*/ 850316 w 941119"/>
                    <a:gd name="connsiteY139" fmla="*/ 464688 h 921549"/>
                    <a:gd name="connsiteX140" fmla="*/ 844677 w 941119"/>
                    <a:gd name="connsiteY140" fmla="*/ 464955 h 921549"/>
                    <a:gd name="connsiteX141" fmla="*/ 832401 w 941119"/>
                    <a:gd name="connsiteY141" fmla="*/ 465809 h 921549"/>
                    <a:gd name="connsiteX142" fmla="*/ 827793 w 941119"/>
                    <a:gd name="connsiteY142" fmla="*/ 466005 h 921549"/>
                    <a:gd name="connsiteX143" fmla="*/ 818596 w 941119"/>
                    <a:gd name="connsiteY143" fmla="*/ 466788 h 921549"/>
                    <a:gd name="connsiteX144" fmla="*/ 817066 w 941119"/>
                    <a:gd name="connsiteY144" fmla="*/ 466966 h 921549"/>
                    <a:gd name="connsiteX145" fmla="*/ 800200 w 941119"/>
                    <a:gd name="connsiteY145" fmla="*/ 468264 h 921549"/>
                    <a:gd name="connsiteX146" fmla="*/ 785416 w 941119"/>
                    <a:gd name="connsiteY146" fmla="*/ 469777 h 921549"/>
                    <a:gd name="connsiteX147" fmla="*/ 773194 w 941119"/>
                    <a:gd name="connsiteY147" fmla="*/ 471182 h 921549"/>
                    <a:gd name="connsiteX148" fmla="*/ 762004 w 941119"/>
                    <a:gd name="connsiteY148" fmla="*/ 472481 h 921549"/>
                    <a:gd name="connsiteX149" fmla="*/ 751881 w 941119"/>
                    <a:gd name="connsiteY149" fmla="*/ 474117 h 921549"/>
                    <a:gd name="connsiteX150" fmla="*/ 724075 w 941119"/>
                    <a:gd name="connsiteY150" fmla="*/ 478654 h 921549"/>
                    <a:gd name="connsiteX151" fmla="*/ 689063 w 941119"/>
                    <a:gd name="connsiteY151" fmla="*/ 486606 h 921549"/>
                    <a:gd name="connsiteX152" fmla="*/ 637061 w 941119"/>
                    <a:gd name="connsiteY152" fmla="*/ 504272 h 921549"/>
                    <a:gd name="connsiteX153" fmla="*/ 592069 w 941119"/>
                    <a:gd name="connsiteY153" fmla="*/ 528948 h 921549"/>
                    <a:gd name="connsiteX154" fmla="*/ 567073 w 941119"/>
                    <a:gd name="connsiteY154" fmla="*/ 549531 h 921549"/>
                    <a:gd name="connsiteX155" fmla="*/ 560153 w 941119"/>
                    <a:gd name="connsiteY155" fmla="*/ 556434 h 921549"/>
                    <a:gd name="connsiteX156" fmla="*/ 541312 w 941119"/>
                    <a:gd name="connsiteY156" fmla="*/ 578797 h 921549"/>
                    <a:gd name="connsiteX157" fmla="*/ 520355 w 941119"/>
                    <a:gd name="connsiteY157" fmla="*/ 613524 h 921549"/>
                    <a:gd name="connsiteX158" fmla="*/ 507350 w 941119"/>
                    <a:gd name="connsiteY158" fmla="*/ 644266 h 921549"/>
                    <a:gd name="connsiteX159" fmla="*/ 493314 w 941119"/>
                    <a:gd name="connsiteY159" fmla="*/ 692034 h 921549"/>
                    <a:gd name="connsiteX160" fmla="*/ 487514 w 941119"/>
                    <a:gd name="connsiteY160" fmla="*/ 720143 h 921549"/>
                    <a:gd name="connsiteX161" fmla="*/ 483137 w 941119"/>
                    <a:gd name="connsiteY161" fmla="*/ 747985 h 921549"/>
                    <a:gd name="connsiteX162" fmla="*/ 479971 w 941119"/>
                    <a:gd name="connsiteY162" fmla="*/ 771860 h 921549"/>
                    <a:gd name="connsiteX163" fmla="*/ 478281 w 941119"/>
                    <a:gd name="connsiteY163" fmla="*/ 786092 h 921549"/>
                    <a:gd name="connsiteX164" fmla="*/ 476929 w 941119"/>
                    <a:gd name="connsiteY164" fmla="*/ 802442 h 921549"/>
                    <a:gd name="connsiteX165" fmla="*/ 475310 w 941119"/>
                    <a:gd name="connsiteY165" fmla="*/ 822367 h 921549"/>
                    <a:gd name="connsiteX166" fmla="*/ 475185 w 941119"/>
                    <a:gd name="connsiteY166" fmla="*/ 823381 h 921549"/>
                    <a:gd name="connsiteX167" fmla="*/ 474064 w 941119"/>
                    <a:gd name="connsiteY167" fmla="*/ 844392 h 921549"/>
                    <a:gd name="connsiteX168" fmla="*/ 473246 w 941119"/>
                    <a:gd name="connsiteY168" fmla="*/ 859264 h 921549"/>
                    <a:gd name="connsiteX169" fmla="*/ 473015 w 941119"/>
                    <a:gd name="connsiteY169" fmla="*/ 869014 h 921549"/>
                    <a:gd name="connsiteX170" fmla="*/ 472178 w 941119"/>
                    <a:gd name="connsiteY170" fmla="*/ 884883 h 921549"/>
                    <a:gd name="connsiteX171" fmla="*/ 472036 w 941119"/>
                    <a:gd name="connsiteY171" fmla="*/ 888992 h 921549"/>
                    <a:gd name="connsiteX172" fmla="*/ 471912 w 941119"/>
                    <a:gd name="connsiteY172" fmla="*/ 916265 h 921549"/>
                    <a:gd name="connsiteX173" fmla="*/ 471965 w 941119"/>
                    <a:gd name="connsiteY173" fmla="*/ 921371 h 9215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</a:cxnLst>
                  <a:rect l="l" t="t" r="r" b="b"/>
                  <a:pathLst>
                    <a:path w="941119" h="921549">
                      <a:moveTo>
                        <a:pt x="471965" y="921371"/>
                      </a:moveTo>
                      <a:cubicBezTo>
                        <a:pt x="470378" y="916840"/>
                        <a:pt x="469718" y="912036"/>
                        <a:pt x="470026" y="907245"/>
                      </a:cubicBezTo>
                      <a:cubicBezTo>
                        <a:pt x="470026" y="900396"/>
                        <a:pt x="470026" y="893529"/>
                        <a:pt x="470026" y="886680"/>
                      </a:cubicBezTo>
                      <a:cubicBezTo>
                        <a:pt x="470102" y="882398"/>
                        <a:pt x="469859" y="878115"/>
                        <a:pt x="469296" y="873871"/>
                      </a:cubicBezTo>
                      <a:cubicBezTo>
                        <a:pt x="468951" y="870115"/>
                        <a:pt x="468857" y="866342"/>
                        <a:pt x="469012" y="862574"/>
                      </a:cubicBezTo>
                      <a:cubicBezTo>
                        <a:pt x="469012" y="858126"/>
                        <a:pt x="469279" y="853678"/>
                        <a:pt x="468211" y="849266"/>
                      </a:cubicBezTo>
                      <a:cubicBezTo>
                        <a:pt x="468003" y="847907"/>
                        <a:pt x="467937" y="846530"/>
                        <a:pt x="468016" y="845157"/>
                      </a:cubicBezTo>
                      <a:cubicBezTo>
                        <a:pt x="467891" y="840211"/>
                        <a:pt x="468229" y="835229"/>
                        <a:pt x="467144" y="830301"/>
                      </a:cubicBezTo>
                      <a:cubicBezTo>
                        <a:pt x="466896" y="828432"/>
                        <a:pt x="466838" y="826542"/>
                        <a:pt x="466966" y="824662"/>
                      </a:cubicBezTo>
                      <a:cubicBezTo>
                        <a:pt x="467130" y="821746"/>
                        <a:pt x="466872" y="818823"/>
                        <a:pt x="466201" y="815980"/>
                      </a:cubicBezTo>
                      <a:cubicBezTo>
                        <a:pt x="466059" y="815489"/>
                        <a:pt x="466005" y="814977"/>
                        <a:pt x="466041" y="814468"/>
                      </a:cubicBezTo>
                      <a:cubicBezTo>
                        <a:pt x="466414" y="808277"/>
                        <a:pt x="465027" y="802192"/>
                        <a:pt x="464813" y="796037"/>
                      </a:cubicBezTo>
                      <a:cubicBezTo>
                        <a:pt x="464635" y="791091"/>
                        <a:pt x="463746" y="786199"/>
                        <a:pt x="463176" y="781271"/>
                      </a:cubicBezTo>
                      <a:cubicBezTo>
                        <a:pt x="463038" y="780428"/>
                        <a:pt x="462943" y="779579"/>
                        <a:pt x="462892" y="778727"/>
                      </a:cubicBezTo>
                      <a:cubicBezTo>
                        <a:pt x="462629" y="773263"/>
                        <a:pt x="462034" y="767821"/>
                        <a:pt x="461113" y="762431"/>
                      </a:cubicBezTo>
                      <a:cubicBezTo>
                        <a:pt x="460686" y="759388"/>
                        <a:pt x="460401" y="756329"/>
                        <a:pt x="459992" y="753286"/>
                      </a:cubicBezTo>
                      <a:cubicBezTo>
                        <a:pt x="458498" y="742452"/>
                        <a:pt x="456754" y="731671"/>
                        <a:pt x="454904" y="720890"/>
                      </a:cubicBezTo>
                      <a:cubicBezTo>
                        <a:pt x="452420" y="705871"/>
                        <a:pt x="449159" y="690989"/>
                        <a:pt x="445137" y="676307"/>
                      </a:cubicBezTo>
                      <a:cubicBezTo>
                        <a:pt x="440458" y="659107"/>
                        <a:pt x="434573" y="642259"/>
                        <a:pt x="427524" y="625888"/>
                      </a:cubicBezTo>
                      <a:cubicBezTo>
                        <a:pt x="420559" y="609848"/>
                        <a:pt x="411982" y="594559"/>
                        <a:pt x="401924" y="580256"/>
                      </a:cubicBezTo>
                      <a:cubicBezTo>
                        <a:pt x="396960" y="573068"/>
                        <a:pt x="391427" y="566292"/>
                        <a:pt x="385378" y="559992"/>
                      </a:cubicBezTo>
                      <a:cubicBezTo>
                        <a:pt x="384293" y="558889"/>
                        <a:pt x="383333" y="557680"/>
                        <a:pt x="382372" y="556434"/>
                      </a:cubicBezTo>
                      <a:cubicBezTo>
                        <a:pt x="380666" y="554280"/>
                        <a:pt x="378714" y="552333"/>
                        <a:pt x="376554" y="550635"/>
                      </a:cubicBezTo>
                      <a:cubicBezTo>
                        <a:pt x="375722" y="550037"/>
                        <a:pt x="374925" y="549389"/>
                        <a:pt x="374170" y="548695"/>
                      </a:cubicBezTo>
                      <a:cubicBezTo>
                        <a:pt x="369525" y="544134"/>
                        <a:pt x="364594" y="539873"/>
                        <a:pt x="359404" y="535940"/>
                      </a:cubicBezTo>
                      <a:cubicBezTo>
                        <a:pt x="352144" y="530209"/>
                        <a:pt x="344501" y="524984"/>
                        <a:pt x="336526" y="520302"/>
                      </a:cubicBezTo>
                      <a:cubicBezTo>
                        <a:pt x="319182" y="510227"/>
                        <a:pt x="300888" y="501885"/>
                        <a:pt x="281909" y="495395"/>
                      </a:cubicBezTo>
                      <a:cubicBezTo>
                        <a:pt x="267490" y="490476"/>
                        <a:pt x="252821" y="486320"/>
                        <a:pt x="237966" y="482942"/>
                      </a:cubicBezTo>
                      <a:cubicBezTo>
                        <a:pt x="226473" y="480291"/>
                        <a:pt x="214927" y="477853"/>
                        <a:pt x="203239" y="476199"/>
                      </a:cubicBezTo>
                      <a:cubicBezTo>
                        <a:pt x="192760" y="474722"/>
                        <a:pt x="182335" y="472641"/>
                        <a:pt x="171839" y="471449"/>
                      </a:cubicBezTo>
                      <a:cubicBezTo>
                        <a:pt x="167444" y="470933"/>
                        <a:pt x="162943" y="470239"/>
                        <a:pt x="158585" y="470043"/>
                      </a:cubicBezTo>
                      <a:cubicBezTo>
                        <a:pt x="154226" y="469848"/>
                        <a:pt x="149690" y="469047"/>
                        <a:pt x="145349" y="468496"/>
                      </a:cubicBezTo>
                      <a:cubicBezTo>
                        <a:pt x="144341" y="468325"/>
                        <a:pt x="143326" y="468206"/>
                        <a:pt x="142306" y="468140"/>
                      </a:cubicBezTo>
                      <a:cubicBezTo>
                        <a:pt x="139033" y="468140"/>
                        <a:pt x="135795" y="467410"/>
                        <a:pt x="132611" y="467339"/>
                      </a:cubicBezTo>
                      <a:cubicBezTo>
                        <a:pt x="126420" y="467197"/>
                        <a:pt x="120353" y="465863"/>
                        <a:pt x="114180" y="466023"/>
                      </a:cubicBezTo>
                      <a:cubicBezTo>
                        <a:pt x="111788" y="466194"/>
                        <a:pt x="109383" y="465971"/>
                        <a:pt x="107063" y="465364"/>
                      </a:cubicBezTo>
                      <a:cubicBezTo>
                        <a:pt x="106570" y="465201"/>
                        <a:pt x="106053" y="465123"/>
                        <a:pt x="105533" y="465133"/>
                      </a:cubicBezTo>
                      <a:cubicBezTo>
                        <a:pt x="97972" y="465489"/>
                        <a:pt x="90518" y="464101"/>
                        <a:pt x="82975" y="463977"/>
                      </a:cubicBezTo>
                      <a:cubicBezTo>
                        <a:pt x="77838" y="464155"/>
                        <a:pt x="72695" y="463886"/>
                        <a:pt x="67604" y="463176"/>
                      </a:cubicBezTo>
                      <a:cubicBezTo>
                        <a:pt x="64708" y="462883"/>
                        <a:pt x="61794" y="462812"/>
                        <a:pt x="58887" y="462963"/>
                      </a:cubicBezTo>
                      <a:cubicBezTo>
                        <a:pt x="52037" y="462767"/>
                        <a:pt x="45170" y="463425"/>
                        <a:pt x="38374" y="462073"/>
                      </a:cubicBezTo>
                      <a:cubicBezTo>
                        <a:pt x="37010" y="461918"/>
                        <a:pt x="35634" y="461888"/>
                        <a:pt x="34265" y="461984"/>
                      </a:cubicBezTo>
                      <a:lnTo>
                        <a:pt x="4892" y="461931"/>
                      </a:lnTo>
                      <a:cubicBezTo>
                        <a:pt x="3677" y="462016"/>
                        <a:pt x="2458" y="461815"/>
                        <a:pt x="1334" y="461344"/>
                      </a:cubicBezTo>
                      <a:cubicBezTo>
                        <a:pt x="2348" y="461255"/>
                        <a:pt x="3380" y="461095"/>
                        <a:pt x="4394" y="461077"/>
                      </a:cubicBezTo>
                      <a:lnTo>
                        <a:pt x="22416" y="460952"/>
                      </a:lnTo>
                      <a:cubicBezTo>
                        <a:pt x="25991" y="461127"/>
                        <a:pt x="29574" y="460876"/>
                        <a:pt x="33090" y="460205"/>
                      </a:cubicBezTo>
                      <a:cubicBezTo>
                        <a:pt x="34449" y="459994"/>
                        <a:pt x="35828" y="459935"/>
                        <a:pt x="37200" y="460027"/>
                      </a:cubicBezTo>
                      <a:cubicBezTo>
                        <a:pt x="43035" y="460027"/>
                        <a:pt x="48853" y="460027"/>
                        <a:pt x="54688" y="460027"/>
                      </a:cubicBezTo>
                      <a:cubicBezTo>
                        <a:pt x="58111" y="460079"/>
                        <a:pt x="61533" y="459848"/>
                        <a:pt x="64918" y="459334"/>
                      </a:cubicBezTo>
                      <a:cubicBezTo>
                        <a:pt x="67984" y="459010"/>
                        <a:pt x="71070" y="458908"/>
                        <a:pt x="74151" y="459031"/>
                      </a:cubicBezTo>
                      <a:cubicBezTo>
                        <a:pt x="78781" y="459232"/>
                        <a:pt x="83420" y="458953"/>
                        <a:pt x="87992" y="458195"/>
                      </a:cubicBezTo>
                      <a:cubicBezTo>
                        <a:pt x="89689" y="457960"/>
                        <a:pt x="91405" y="457894"/>
                        <a:pt x="93116" y="457999"/>
                      </a:cubicBezTo>
                      <a:cubicBezTo>
                        <a:pt x="97226" y="458202"/>
                        <a:pt x="101346" y="457921"/>
                        <a:pt x="105391" y="457163"/>
                      </a:cubicBezTo>
                      <a:cubicBezTo>
                        <a:pt x="106750" y="456951"/>
                        <a:pt x="108129" y="456891"/>
                        <a:pt x="109501" y="456985"/>
                      </a:cubicBezTo>
                      <a:cubicBezTo>
                        <a:pt x="113269" y="457163"/>
                        <a:pt x="117046" y="456877"/>
                        <a:pt x="120744" y="456131"/>
                      </a:cubicBezTo>
                      <a:cubicBezTo>
                        <a:pt x="121919" y="455930"/>
                        <a:pt x="123113" y="455870"/>
                        <a:pt x="124302" y="455953"/>
                      </a:cubicBezTo>
                      <a:cubicBezTo>
                        <a:pt x="127048" y="456103"/>
                        <a:pt x="129801" y="455839"/>
                        <a:pt x="132468" y="455171"/>
                      </a:cubicBezTo>
                      <a:cubicBezTo>
                        <a:pt x="132964" y="455021"/>
                        <a:pt x="133482" y="454962"/>
                        <a:pt x="133998" y="454993"/>
                      </a:cubicBezTo>
                      <a:cubicBezTo>
                        <a:pt x="139335" y="455384"/>
                        <a:pt x="144530" y="453907"/>
                        <a:pt x="149850" y="453747"/>
                      </a:cubicBezTo>
                      <a:cubicBezTo>
                        <a:pt x="154262" y="453623"/>
                        <a:pt x="158745" y="452680"/>
                        <a:pt x="163050" y="452128"/>
                      </a:cubicBezTo>
                      <a:cubicBezTo>
                        <a:pt x="166964" y="451648"/>
                        <a:pt x="170878" y="451310"/>
                        <a:pt x="174774" y="450794"/>
                      </a:cubicBezTo>
                      <a:cubicBezTo>
                        <a:pt x="181036" y="449940"/>
                        <a:pt x="187228" y="448926"/>
                        <a:pt x="193543" y="448125"/>
                      </a:cubicBezTo>
                      <a:cubicBezTo>
                        <a:pt x="200499" y="447254"/>
                        <a:pt x="207384" y="445973"/>
                        <a:pt x="214251" y="444656"/>
                      </a:cubicBezTo>
                      <a:cubicBezTo>
                        <a:pt x="218290" y="443874"/>
                        <a:pt x="222364" y="443322"/>
                        <a:pt x="226367" y="442450"/>
                      </a:cubicBezTo>
                      <a:cubicBezTo>
                        <a:pt x="244963" y="438563"/>
                        <a:pt x="263323" y="433621"/>
                        <a:pt x="281357" y="427649"/>
                      </a:cubicBezTo>
                      <a:cubicBezTo>
                        <a:pt x="296960" y="422374"/>
                        <a:pt x="312103" y="415829"/>
                        <a:pt x="326634" y="408079"/>
                      </a:cubicBezTo>
                      <a:cubicBezTo>
                        <a:pt x="339643" y="401148"/>
                        <a:pt x="351963" y="392993"/>
                        <a:pt x="363425" y="383724"/>
                      </a:cubicBezTo>
                      <a:cubicBezTo>
                        <a:pt x="372173" y="376544"/>
                        <a:pt x="380335" y="368680"/>
                        <a:pt x="387834" y="360205"/>
                      </a:cubicBezTo>
                      <a:cubicBezTo>
                        <a:pt x="396875" y="350126"/>
                        <a:pt x="404875" y="339159"/>
                        <a:pt x="411708" y="327470"/>
                      </a:cubicBezTo>
                      <a:cubicBezTo>
                        <a:pt x="415925" y="320212"/>
                        <a:pt x="420195" y="312971"/>
                        <a:pt x="423681" y="305321"/>
                      </a:cubicBezTo>
                      <a:cubicBezTo>
                        <a:pt x="430088" y="291460"/>
                        <a:pt x="435585" y="277198"/>
                        <a:pt x="440138" y="262624"/>
                      </a:cubicBezTo>
                      <a:cubicBezTo>
                        <a:pt x="444158" y="249530"/>
                        <a:pt x="447699" y="236329"/>
                        <a:pt x="450527" y="222915"/>
                      </a:cubicBezTo>
                      <a:cubicBezTo>
                        <a:pt x="452129" y="215390"/>
                        <a:pt x="453801" y="207882"/>
                        <a:pt x="455082" y="200286"/>
                      </a:cubicBezTo>
                      <a:cubicBezTo>
                        <a:pt x="456363" y="192689"/>
                        <a:pt x="457448" y="185110"/>
                        <a:pt x="458640" y="177514"/>
                      </a:cubicBezTo>
                      <a:cubicBezTo>
                        <a:pt x="459191" y="173956"/>
                        <a:pt x="459743" y="170398"/>
                        <a:pt x="460419" y="166840"/>
                      </a:cubicBezTo>
                      <a:cubicBezTo>
                        <a:pt x="460917" y="163975"/>
                        <a:pt x="460881" y="161058"/>
                        <a:pt x="461415" y="158176"/>
                      </a:cubicBezTo>
                      <a:cubicBezTo>
                        <a:pt x="462234" y="153817"/>
                        <a:pt x="462340" y="149280"/>
                        <a:pt x="462803" y="144922"/>
                      </a:cubicBezTo>
                      <a:cubicBezTo>
                        <a:pt x="463319" y="139994"/>
                        <a:pt x="463870" y="135083"/>
                        <a:pt x="464422" y="130155"/>
                      </a:cubicBezTo>
                      <a:cubicBezTo>
                        <a:pt x="464562" y="129662"/>
                        <a:pt x="464651" y="129155"/>
                        <a:pt x="464689" y="128643"/>
                      </a:cubicBezTo>
                      <a:cubicBezTo>
                        <a:pt x="464368" y="122630"/>
                        <a:pt x="466005" y="116741"/>
                        <a:pt x="465881" y="110728"/>
                      </a:cubicBezTo>
                      <a:cubicBezTo>
                        <a:pt x="465758" y="108500"/>
                        <a:pt x="465987" y="106267"/>
                        <a:pt x="466557" y="104110"/>
                      </a:cubicBezTo>
                      <a:cubicBezTo>
                        <a:pt x="466720" y="103617"/>
                        <a:pt x="466799" y="103100"/>
                        <a:pt x="466788" y="102580"/>
                      </a:cubicBezTo>
                      <a:cubicBezTo>
                        <a:pt x="466397" y="95197"/>
                        <a:pt x="467998" y="87921"/>
                        <a:pt x="467944" y="80538"/>
                      </a:cubicBezTo>
                      <a:cubicBezTo>
                        <a:pt x="467823" y="76775"/>
                        <a:pt x="468069" y="73010"/>
                        <a:pt x="468674" y="69294"/>
                      </a:cubicBezTo>
                      <a:cubicBezTo>
                        <a:pt x="468983" y="66566"/>
                        <a:pt x="469078" y="63818"/>
                        <a:pt x="468958" y="61075"/>
                      </a:cubicBezTo>
                      <a:cubicBezTo>
                        <a:pt x="469101" y="55738"/>
                        <a:pt x="468585" y="50401"/>
                        <a:pt x="469795" y="45188"/>
                      </a:cubicBezTo>
                      <a:cubicBezTo>
                        <a:pt x="469988" y="43833"/>
                        <a:pt x="470029" y="42460"/>
                        <a:pt x="469919" y="41096"/>
                      </a:cubicBezTo>
                      <a:cubicBezTo>
                        <a:pt x="469919" y="30795"/>
                        <a:pt x="470079" y="20512"/>
                        <a:pt x="470026" y="10230"/>
                      </a:cubicBezTo>
                      <a:cubicBezTo>
                        <a:pt x="470088" y="7168"/>
                        <a:pt x="470741" y="4148"/>
                        <a:pt x="471947" y="1334"/>
                      </a:cubicBezTo>
                      <a:lnTo>
                        <a:pt x="471947" y="5462"/>
                      </a:lnTo>
                      <a:cubicBezTo>
                        <a:pt x="471947" y="13183"/>
                        <a:pt x="471947" y="20886"/>
                        <a:pt x="472054" y="28589"/>
                      </a:cubicBezTo>
                      <a:cubicBezTo>
                        <a:pt x="471995" y="32700"/>
                        <a:pt x="472239" y="36808"/>
                        <a:pt x="472783" y="40883"/>
                      </a:cubicBezTo>
                      <a:cubicBezTo>
                        <a:pt x="473128" y="44465"/>
                        <a:pt x="473223" y="48068"/>
                        <a:pt x="473068" y="51664"/>
                      </a:cubicBezTo>
                      <a:cubicBezTo>
                        <a:pt x="473193" y="57143"/>
                        <a:pt x="472819" y="62605"/>
                        <a:pt x="473904" y="68067"/>
                      </a:cubicBezTo>
                      <a:cubicBezTo>
                        <a:pt x="474171" y="70429"/>
                        <a:pt x="474237" y="72809"/>
                        <a:pt x="474100" y="75183"/>
                      </a:cubicBezTo>
                      <a:cubicBezTo>
                        <a:pt x="473904" y="79121"/>
                        <a:pt x="474173" y="83068"/>
                        <a:pt x="474900" y="86942"/>
                      </a:cubicBezTo>
                      <a:cubicBezTo>
                        <a:pt x="475098" y="88117"/>
                        <a:pt x="475164" y="89311"/>
                        <a:pt x="475096" y="90500"/>
                      </a:cubicBezTo>
                      <a:cubicBezTo>
                        <a:pt x="474922" y="94955"/>
                        <a:pt x="475219" y="99416"/>
                        <a:pt x="475986" y="103808"/>
                      </a:cubicBezTo>
                      <a:cubicBezTo>
                        <a:pt x="476210" y="105333"/>
                        <a:pt x="476263" y="106878"/>
                        <a:pt x="476146" y="108415"/>
                      </a:cubicBezTo>
                      <a:cubicBezTo>
                        <a:pt x="476012" y="110988"/>
                        <a:pt x="476263" y="113567"/>
                        <a:pt x="476893" y="116065"/>
                      </a:cubicBezTo>
                      <a:cubicBezTo>
                        <a:pt x="477041" y="116561"/>
                        <a:pt x="477101" y="117079"/>
                        <a:pt x="477071" y="117595"/>
                      </a:cubicBezTo>
                      <a:cubicBezTo>
                        <a:pt x="476715" y="123271"/>
                        <a:pt x="478085" y="128821"/>
                        <a:pt x="478316" y="134479"/>
                      </a:cubicBezTo>
                      <a:cubicBezTo>
                        <a:pt x="478530" y="139407"/>
                        <a:pt x="479455" y="144299"/>
                        <a:pt x="480095" y="149227"/>
                      </a:cubicBezTo>
                      <a:cubicBezTo>
                        <a:pt x="480487" y="152607"/>
                        <a:pt x="480771" y="156023"/>
                        <a:pt x="481163" y="159421"/>
                      </a:cubicBezTo>
                      <a:cubicBezTo>
                        <a:pt x="483600" y="180129"/>
                        <a:pt x="487123" y="200659"/>
                        <a:pt x="491339" y="221083"/>
                      </a:cubicBezTo>
                      <a:cubicBezTo>
                        <a:pt x="495486" y="241209"/>
                        <a:pt x="501124" y="260999"/>
                        <a:pt x="508204" y="280290"/>
                      </a:cubicBezTo>
                      <a:cubicBezTo>
                        <a:pt x="515675" y="301299"/>
                        <a:pt x="525842" y="321247"/>
                        <a:pt x="538448" y="339639"/>
                      </a:cubicBezTo>
                      <a:cubicBezTo>
                        <a:pt x="542878" y="345955"/>
                        <a:pt x="547521" y="352092"/>
                        <a:pt x="552556" y="357928"/>
                      </a:cubicBezTo>
                      <a:cubicBezTo>
                        <a:pt x="557146" y="363265"/>
                        <a:pt x="562092" y="368246"/>
                        <a:pt x="567073" y="373210"/>
                      </a:cubicBezTo>
                      <a:cubicBezTo>
                        <a:pt x="573448" y="379424"/>
                        <a:pt x="580293" y="385133"/>
                        <a:pt x="587550" y="390289"/>
                      </a:cubicBezTo>
                      <a:cubicBezTo>
                        <a:pt x="594471" y="395341"/>
                        <a:pt x="601694" y="399949"/>
                        <a:pt x="609077" y="404325"/>
                      </a:cubicBezTo>
                      <a:cubicBezTo>
                        <a:pt x="620349" y="410876"/>
                        <a:pt x="632106" y="416549"/>
                        <a:pt x="644249" y="421297"/>
                      </a:cubicBezTo>
                      <a:cubicBezTo>
                        <a:pt x="660441" y="427810"/>
                        <a:pt x="677090" y="433128"/>
                        <a:pt x="694062" y="437202"/>
                      </a:cubicBezTo>
                      <a:cubicBezTo>
                        <a:pt x="704363" y="439657"/>
                        <a:pt x="714681" y="442148"/>
                        <a:pt x="725106" y="444087"/>
                      </a:cubicBezTo>
                      <a:cubicBezTo>
                        <a:pt x="732312" y="445439"/>
                        <a:pt x="739517" y="446898"/>
                        <a:pt x="746846" y="447645"/>
                      </a:cubicBezTo>
                      <a:cubicBezTo>
                        <a:pt x="755155" y="448570"/>
                        <a:pt x="763392" y="450171"/>
                        <a:pt x="771664" y="451328"/>
                      </a:cubicBezTo>
                      <a:cubicBezTo>
                        <a:pt x="776076" y="451933"/>
                        <a:pt x="780560" y="452164"/>
                        <a:pt x="784936" y="452644"/>
                      </a:cubicBezTo>
                      <a:cubicBezTo>
                        <a:pt x="790024" y="453178"/>
                        <a:pt x="795112" y="453836"/>
                        <a:pt x="800200" y="454423"/>
                      </a:cubicBezTo>
                      <a:cubicBezTo>
                        <a:pt x="801552" y="454566"/>
                        <a:pt x="802922" y="454655"/>
                        <a:pt x="804292" y="454672"/>
                      </a:cubicBezTo>
                      <a:cubicBezTo>
                        <a:pt x="806689" y="454575"/>
                        <a:pt x="809085" y="454827"/>
                        <a:pt x="811408" y="455420"/>
                      </a:cubicBezTo>
                      <a:cubicBezTo>
                        <a:pt x="811734" y="455535"/>
                        <a:pt x="812077" y="455589"/>
                        <a:pt x="812422" y="455580"/>
                      </a:cubicBezTo>
                      <a:cubicBezTo>
                        <a:pt x="818453" y="455242"/>
                        <a:pt x="824342" y="456683"/>
                        <a:pt x="830337" y="456754"/>
                      </a:cubicBezTo>
                      <a:cubicBezTo>
                        <a:pt x="833424" y="456581"/>
                        <a:pt x="836520" y="456838"/>
                        <a:pt x="839535" y="457519"/>
                      </a:cubicBezTo>
                      <a:cubicBezTo>
                        <a:pt x="840031" y="457667"/>
                        <a:pt x="840549" y="457727"/>
                        <a:pt x="841065" y="457697"/>
                      </a:cubicBezTo>
                      <a:cubicBezTo>
                        <a:pt x="851010" y="457305"/>
                        <a:pt x="860866" y="459280"/>
                        <a:pt x="870829" y="458871"/>
                      </a:cubicBezTo>
                      <a:cubicBezTo>
                        <a:pt x="873739" y="458656"/>
                        <a:pt x="876666" y="458876"/>
                        <a:pt x="879510" y="459529"/>
                      </a:cubicBezTo>
                      <a:cubicBezTo>
                        <a:pt x="880859" y="459773"/>
                        <a:pt x="882232" y="459857"/>
                        <a:pt x="883602" y="459778"/>
                      </a:cubicBezTo>
                      <a:cubicBezTo>
                        <a:pt x="889082" y="459778"/>
                        <a:pt x="894579" y="459778"/>
                        <a:pt x="900059" y="459885"/>
                      </a:cubicBezTo>
                      <a:cubicBezTo>
                        <a:pt x="904513" y="459778"/>
                        <a:pt x="908970" y="460029"/>
                        <a:pt x="913384" y="460632"/>
                      </a:cubicBezTo>
                      <a:cubicBezTo>
                        <a:pt x="916621" y="460979"/>
                        <a:pt x="919883" y="461052"/>
                        <a:pt x="923133" y="460846"/>
                      </a:cubicBezTo>
                      <a:cubicBezTo>
                        <a:pt x="928970" y="460760"/>
                        <a:pt x="934807" y="460986"/>
                        <a:pt x="940621" y="461522"/>
                      </a:cubicBezTo>
                      <a:cubicBezTo>
                        <a:pt x="939589" y="461629"/>
                        <a:pt x="938575" y="461789"/>
                        <a:pt x="937561" y="461806"/>
                      </a:cubicBezTo>
                      <a:lnTo>
                        <a:pt x="906694" y="461949"/>
                      </a:lnTo>
                      <a:cubicBezTo>
                        <a:pt x="904636" y="461913"/>
                        <a:pt x="902578" y="462093"/>
                        <a:pt x="900557" y="462482"/>
                      </a:cubicBezTo>
                      <a:cubicBezTo>
                        <a:pt x="899043" y="462762"/>
                        <a:pt x="897506" y="462881"/>
                        <a:pt x="895967" y="462838"/>
                      </a:cubicBezTo>
                      <a:cubicBezTo>
                        <a:pt x="890985" y="462838"/>
                        <a:pt x="886022" y="462838"/>
                        <a:pt x="881040" y="462945"/>
                      </a:cubicBezTo>
                      <a:cubicBezTo>
                        <a:pt x="877618" y="462927"/>
                        <a:pt x="874200" y="463160"/>
                        <a:pt x="870811" y="463639"/>
                      </a:cubicBezTo>
                      <a:cubicBezTo>
                        <a:pt x="867400" y="463968"/>
                        <a:pt x="863970" y="464076"/>
                        <a:pt x="860546" y="463959"/>
                      </a:cubicBezTo>
                      <a:cubicBezTo>
                        <a:pt x="857119" y="463838"/>
                        <a:pt x="853691" y="464082"/>
                        <a:pt x="850316" y="464688"/>
                      </a:cubicBezTo>
                      <a:cubicBezTo>
                        <a:pt x="848450" y="464966"/>
                        <a:pt x="846561" y="465055"/>
                        <a:pt x="844677" y="464955"/>
                      </a:cubicBezTo>
                      <a:cubicBezTo>
                        <a:pt x="840565" y="464795"/>
                        <a:pt x="836450" y="465082"/>
                        <a:pt x="832401" y="465809"/>
                      </a:cubicBezTo>
                      <a:cubicBezTo>
                        <a:pt x="830876" y="466035"/>
                        <a:pt x="829332" y="466101"/>
                        <a:pt x="827793" y="466005"/>
                      </a:cubicBezTo>
                      <a:cubicBezTo>
                        <a:pt x="824707" y="465829"/>
                        <a:pt x="821609" y="466092"/>
                        <a:pt x="818596" y="466788"/>
                      </a:cubicBezTo>
                      <a:cubicBezTo>
                        <a:pt x="818101" y="466944"/>
                        <a:pt x="817582" y="467005"/>
                        <a:pt x="817066" y="466966"/>
                      </a:cubicBezTo>
                      <a:cubicBezTo>
                        <a:pt x="811391" y="466539"/>
                        <a:pt x="805787" y="467695"/>
                        <a:pt x="800200" y="468264"/>
                      </a:cubicBezTo>
                      <a:cubicBezTo>
                        <a:pt x="795290" y="468762"/>
                        <a:pt x="790327" y="469065"/>
                        <a:pt x="785416" y="469777"/>
                      </a:cubicBezTo>
                      <a:cubicBezTo>
                        <a:pt x="781378" y="470364"/>
                        <a:pt x="777286" y="470862"/>
                        <a:pt x="773194" y="471182"/>
                      </a:cubicBezTo>
                      <a:cubicBezTo>
                        <a:pt x="769458" y="471484"/>
                        <a:pt x="765722" y="471965"/>
                        <a:pt x="762004" y="472481"/>
                      </a:cubicBezTo>
                      <a:cubicBezTo>
                        <a:pt x="758624" y="472943"/>
                        <a:pt x="755279" y="473762"/>
                        <a:pt x="751881" y="474117"/>
                      </a:cubicBezTo>
                      <a:cubicBezTo>
                        <a:pt x="742541" y="475149"/>
                        <a:pt x="733308" y="476928"/>
                        <a:pt x="724075" y="478654"/>
                      </a:cubicBezTo>
                      <a:cubicBezTo>
                        <a:pt x="712315" y="480860"/>
                        <a:pt x="700609" y="483493"/>
                        <a:pt x="689063" y="486606"/>
                      </a:cubicBezTo>
                      <a:cubicBezTo>
                        <a:pt x="671320" y="491214"/>
                        <a:pt x="653939" y="497119"/>
                        <a:pt x="637061" y="504272"/>
                      </a:cubicBezTo>
                      <a:cubicBezTo>
                        <a:pt x="621276" y="510972"/>
                        <a:pt x="606203" y="519240"/>
                        <a:pt x="592069" y="528948"/>
                      </a:cubicBezTo>
                      <a:cubicBezTo>
                        <a:pt x="583147" y="535061"/>
                        <a:pt x="574784" y="541947"/>
                        <a:pt x="567073" y="549531"/>
                      </a:cubicBezTo>
                      <a:cubicBezTo>
                        <a:pt x="564778" y="551844"/>
                        <a:pt x="562483" y="554157"/>
                        <a:pt x="560153" y="556434"/>
                      </a:cubicBezTo>
                      <a:cubicBezTo>
                        <a:pt x="553214" y="563307"/>
                        <a:pt x="546908" y="570791"/>
                        <a:pt x="541312" y="578797"/>
                      </a:cubicBezTo>
                      <a:cubicBezTo>
                        <a:pt x="533346" y="589752"/>
                        <a:pt x="526335" y="601369"/>
                        <a:pt x="520355" y="613524"/>
                      </a:cubicBezTo>
                      <a:cubicBezTo>
                        <a:pt x="515516" y="623558"/>
                        <a:pt x="511181" y="633805"/>
                        <a:pt x="507350" y="644266"/>
                      </a:cubicBezTo>
                      <a:cubicBezTo>
                        <a:pt x="501720" y="659893"/>
                        <a:pt x="497032" y="675844"/>
                        <a:pt x="493314" y="692034"/>
                      </a:cubicBezTo>
                      <a:cubicBezTo>
                        <a:pt x="491143" y="701356"/>
                        <a:pt x="489275" y="710749"/>
                        <a:pt x="487514" y="720143"/>
                      </a:cubicBezTo>
                      <a:cubicBezTo>
                        <a:pt x="485753" y="729536"/>
                        <a:pt x="484383" y="738663"/>
                        <a:pt x="483137" y="747985"/>
                      </a:cubicBezTo>
                      <a:cubicBezTo>
                        <a:pt x="482088" y="755937"/>
                        <a:pt x="481163" y="763996"/>
                        <a:pt x="479971" y="771860"/>
                      </a:cubicBezTo>
                      <a:cubicBezTo>
                        <a:pt x="479259" y="776592"/>
                        <a:pt x="479811" y="781467"/>
                        <a:pt x="478281" y="786092"/>
                      </a:cubicBezTo>
                      <a:cubicBezTo>
                        <a:pt x="478241" y="791568"/>
                        <a:pt x="477788" y="797033"/>
                        <a:pt x="476929" y="802442"/>
                      </a:cubicBezTo>
                      <a:cubicBezTo>
                        <a:pt x="476253" y="809077"/>
                        <a:pt x="476733" y="815802"/>
                        <a:pt x="475310" y="822367"/>
                      </a:cubicBezTo>
                      <a:cubicBezTo>
                        <a:pt x="475233" y="822700"/>
                        <a:pt x="475192" y="823039"/>
                        <a:pt x="475185" y="823381"/>
                      </a:cubicBezTo>
                      <a:cubicBezTo>
                        <a:pt x="475452" y="830497"/>
                        <a:pt x="474349" y="837400"/>
                        <a:pt x="474064" y="844392"/>
                      </a:cubicBezTo>
                      <a:cubicBezTo>
                        <a:pt x="474128" y="849362"/>
                        <a:pt x="473856" y="854331"/>
                        <a:pt x="473246" y="859264"/>
                      </a:cubicBezTo>
                      <a:cubicBezTo>
                        <a:pt x="472927" y="862504"/>
                        <a:pt x="472851" y="865763"/>
                        <a:pt x="473015" y="869014"/>
                      </a:cubicBezTo>
                      <a:cubicBezTo>
                        <a:pt x="472872" y="874351"/>
                        <a:pt x="473370" y="879688"/>
                        <a:pt x="472178" y="884883"/>
                      </a:cubicBezTo>
                      <a:cubicBezTo>
                        <a:pt x="471988" y="886244"/>
                        <a:pt x="471940" y="887621"/>
                        <a:pt x="472036" y="888992"/>
                      </a:cubicBezTo>
                      <a:cubicBezTo>
                        <a:pt x="472036" y="898089"/>
                        <a:pt x="471995" y="907180"/>
                        <a:pt x="471912" y="916265"/>
                      </a:cubicBezTo>
                      <a:cubicBezTo>
                        <a:pt x="471947" y="917955"/>
                        <a:pt x="471965" y="919663"/>
                        <a:pt x="471965" y="92137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0" name="图形 136"/>
                <p:cNvSpPr/>
                <p:nvPr/>
              </p:nvSpPr>
              <p:spPr>
                <a:xfrm rot="1396695">
                  <a:off x="3848861" y="3971831"/>
                  <a:ext cx="198512" cy="194384"/>
                </a:xfrm>
                <a:custGeom>
                  <a:avLst/>
                  <a:gdLst>
                    <a:gd name="connsiteX0" fmla="*/ 471965 w 941119"/>
                    <a:gd name="connsiteY0" fmla="*/ 921371 h 921549"/>
                    <a:gd name="connsiteX1" fmla="*/ 470026 w 941119"/>
                    <a:gd name="connsiteY1" fmla="*/ 907245 h 921549"/>
                    <a:gd name="connsiteX2" fmla="*/ 470026 w 941119"/>
                    <a:gd name="connsiteY2" fmla="*/ 886680 h 921549"/>
                    <a:gd name="connsiteX3" fmla="*/ 469296 w 941119"/>
                    <a:gd name="connsiteY3" fmla="*/ 873871 h 921549"/>
                    <a:gd name="connsiteX4" fmla="*/ 469012 w 941119"/>
                    <a:gd name="connsiteY4" fmla="*/ 862574 h 921549"/>
                    <a:gd name="connsiteX5" fmla="*/ 468211 w 941119"/>
                    <a:gd name="connsiteY5" fmla="*/ 849266 h 921549"/>
                    <a:gd name="connsiteX6" fmla="*/ 468016 w 941119"/>
                    <a:gd name="connsiteY6" fmla="*/ 845157 h 921549"/>
                    <a:gd name="connsiteX7" fmla="*/ 467144 w 941119"/>
                    <a:gd name="connsiteY7" fmla="*/ 830301 h 921549"/>
                    <a:gd name="connsiteX8" fmla="*/ 466966 w 941119"/>
                    <a:gd name="connsiteY8" fmla="*/ 824662 h 921549"/>
                    <a:gd name="connsiteX9" fmla="*/ 466201 w 941119"/>
                    <a:gd name="connsiteY9" fmla="*/ 815980 h 921549"/>
                    <a:gd name="connsiteX10" fmla="*/ 466041 w 941119"/>
                    <a:gd name="connsiteY10" fmla="*/ 814468 h 921549"/>
                    <a:gd name="connsiteX11" fmla="*/ 464813 w 941119"/>
                    <a:gd name="connsiteY11" fmla="*/ 796037 h 921549"/>
                    <a:gd name="connsiteX12" fmla="*/ 463176 w 941119"/>
                    <a:gd name="connsiteY12" fmla="*/ 781271 h 921549"/>
                    <a:gd name="connsiteX13" fmla="*/ 462892 w 941119"/>
                    <a:gd name="connsiteY13" fmla="*/ 778727 h 921549"/>
                    <a:gd name="connsiteX14" fmla="*/ 461113 w 941119"/>
                    <a:gd name="connsiteY14" fmla="*/ 762431 h 921549"/>
                    <a:gd name="connsiteX15" fmla="*/ 459992 w 941119"/>
                    <a:gd name="connsiteY15" fmla="*/ 753286 h 921549"/>
                    <a:gd name="connsiteX16" fmla="*/ 454904 w 941119"/>
                    <a:gd name="connsiteY16" fmla="*/ 720890 h 921549"/>
                    <a:gd name="connsiteX17" fmla="*/ 445137 w 941119"/>
                    <a:gd name="connsiteY17" fmla="*/ 676307 h 921549"/>
                    <a:gd name="connsiteX18" fmla="*/ 427524 w 941119"/>
                    <a:gd name="connsiteY18" fmla="*/ 625888 h 921549"/>
                    <a:gd name="connsiteX19" fmla="*/ 401924 w 941119"/>
                    <a:gd name="connsiteY19" fmla="*/ 580256 h 921549"/>
                    <a:gd name="connsiteX20" fmla="*/ 385378 w 941119"/>
                    <a:gd name="connsiteY20" fmla="*/ 559992 h 921549"/>
                    <a:gd name="connsiteX21" fmla="*/ 382372 w 941119"/>
                    <a:gd name="connsiteY21" fmla="*/ 556434 h 921549"/>
                    <a:gd name="connsiteX22" fmla="*/ 376554 w 941119"/>
                    <a:gd name="connsiteY22" fmla="*/ 550635 h 921549"/>
                    <a:gd name="connsiteX23" fmla="*/ 374170 w 941119"/>
                    <a:gd name="connsiteY23" fmla="*/ 548695 h 921549"/>
                    <a:gd name="connsiteX24" fmla="*/ 359404 w 941119"/>
                    <a:gd name="connsiteY24" fmla="*/ 535940 h 921549"/>
                    <a:gd name="connsiteX25" fmla="*/ 336526 w 941119"/>
                    <a:gd name="connsiteY25" fmla="*/ 520302 h 921549"/>
                    <a:gd name="connsiteX26" fmla="*/ 281909 w 941119"/>
                    <a:gd name="connsiteY26" fmla="*/ 495395 h 921549"/>
                    <a:gd name="connsiteX27" fmla="*/ 237966 w 941119"/>
                    <a:gd name="connsiteY27" fmla="*/ 482942 h 921549"/>
                    <a:gd name="connsiteX28" fmla="*/ 203239 w 941119"/>
                    <a:gd name="connsiteY28" fmla="*/ 476199 h 921549"/>
                    <a:gd name="connsiteX29" fmla="*/ 171839 w 941119"/>
                    <a:gd name="connsiteY29" fmla="*/ 471449 h 921549"/>
                    <a:gd name="connsiteX30" fmla="*/ 158585 w 941119"/>
                    <a:gd name="connsiteY30" fmla="*/ 470043 h 921549"/>
                    <a:gd name="connsiteX31" fmla="*/ 145349 w 941119"/>
                    <a:gd name="connsiteY31" fmla="*/ 468496 h 921549"/>
                    <a:gd name="connsiteX32" fmla="*/ 142306 w 941119"/>
                    <a:gd name="connsiteY32" fmla="*/ 468140 h 921549"/>
                    <a:gd name="connsiteX33" fmla="*/ 132611 w 941119"/>
                    <a:gd name="connsiteY33" fmla="*/ 467339 h 921549"/>
                    <a:gd name="connsiteX34" fmla="*/ 114180 w 941119"/>
                    <a:gd name="connsiteY34" fmla="*/ 466023 h 921549"/>
                    <a:gd name="connsiteX35" fmla="*/ 107063 w 941119"/>
                    <a:gd name="connsiteY35" fmla="*/ 465364 h 921549"/>
                    <a:gd name="connsiteX36" fmla="*/ 105533 w 941119"/>
                    <a:gd name="connsiteY36" fmla="*/ 465133 h 921549"/>
                    <a:gd name="connsiteX37" fmla="*/ 82975 w 941119"/>
                    <a:gd name="connsiteY37" fmla="*/ 463977 h 921549"/>
                    <a:gd name="connsiteX38" fmla="*/ 67604 w 941119"/>
                    <a:gd name="connsiteY38" fmla="*/ 463176 h 921549"/>
                    <a:gd name="connsiteX39" fmla="*/ 58887 w 941119"/>
                    <a:gd name="connsiteY39" fmla="*/ 462963 h 921549"/>
                    <a:gd name="connsiteX40" fmla="*/ 38374 w 941119"/>
                    <a:gd name="connsiteY40" fmla="*/ 462073 h 921549"/>
                    <a:gd name="connsiteX41" fmla="*/ 34265 w 941119"/>
                    <a:gd name="connsiteY41" fmla="*/ 461984 h 921549"/>
                    <a:gd name="connsiteX42" fmla="*/ 4892 w 941119"/>
                    <a:gd name="connsiteY42" fmla="*/ 461931 h 921549"/>
                    <a:gd name="connsiteX43" fmla="*/ 1334 w 941119"/>
                    <a:gd name="connsiteY43" fmla="*/ 461344 h 921549"/>
                    <a:gd name="connsiteX44" fmla="*/ 4394 w 941119"/>
                    <a:gd name="connsiteY44" fmla="*/ 461077 h 921549"/>
                    <a:gd name="connsiteX45" fmla="*/ 22416 w 941119"/>
                    <a:gd name="connsiteY45" fmla="*/ 460952 h 921549"/>
                    <a:gd name="connsiteX46" fmla="*/ 33090 w 941119"/>
                    <a:gd name="connsiteY46" fmla="*/ 460205 h 921549"/>
                    <a:gd name="connsiteX47" fmla="*/ 37200 w 941119"/>
                    <a:gd name="connsiteY47" fmla="*/ 460027 h 921549"/>
                    <a:gd name="connsiteX48" fmla="*/ 54688 w 941119"/>
                    <a:gd name="connsiteY48" fmla="*/ 460027 h 921549"/>
                    <a:gd name="connsiteX49" fmla="*/ 64918 w 941119"/>
                    <a:gd name="connsiteY49" fmla="*/ 459334 h 921549"/>
                    <a:gd name="connsiteX50" fmla="*/ 74151 w 941119"/>
                    <a:gd name="connsiteY50" fmla="*/ 459031 h 921549"/>
                    <a:gd name="connsiteX51" fmla="*/ 87992 w 941119"/>
                    <a:gd name="connsiteY51" fmla="*/ 458195 h 921549"/>
                    <a:gd name="connsiteX52" fmla="*/ 93116 w 941119"/>
                    <a:gd name="connsiteY52" fmla="*/ 457999 h 921549"/>
                    <a:gd name="connsiteX53" fmla="*/ 105391 w 941119"/>
                    <a:gd name="connsiteY53" fmla="*/ 457163 h 921549"/>
                    <a:gd name="connsiteX54" fmla="*/ 109501 w 941119"/>
                    <a:gd name="connsiteY54" fmla="*/ 456985 h 921549"/>
                    <a:gd name="connsiteX55" fmla="*/ 120744 w 941119"/>
                    <a:gd name="connsiteY55" fmla="*/ 456131 h 921549"/>
                    <a:gd name="connsiteX56" fmla="*/ 124302 w 941119"/>
                    <a:gd name="connsiteY56" fmla="*/ 455953 h 921549"/>
                    <a:gd name="connsiteX57" fmla="*/ 132468 w 941119"/>
                    <a:gd name="connsiteY57" fmla="*/ 455171 h 921549"/>
                    <a:gd name="connsiteX58" fmla="*/ 133998 w 941119"/>
                    <a:gd name="connsiteY58" fmla="*/ 454993 h 921549"/>
                    <a:gd name="connsiteX59" fmla="*/ 149850 w 941119"/>
                    <a:gd name="connsiteY59" fmla="*/ 453747 h 921549"/>
                    <a:gd name="connsiteX60" fmla="*/ 163050 w 941119"/>
                    <a:gd name="connsiteY60" fmla="*/ 452128 h 921549"/>
                    <a:gd name="connsiteX61" fmla="*/ 174774 w 941119"/>
                    <a:gd name="connsiteY61" fmla="*/ 450794 h 921549"/>
                    <a:gd name="connsiteX62" fmla="*/ 193543 w 941119"/>
                    <a:gd name="connsiteY62" fmla="*/ 448125 h 921549"/>
                    <a:gd name="connsiteX63" fmla="*/ 214251 w 941119"/>
                    <a:gd name="connsiteY63" fmla="*/ 444656 h 921549"/>
                    <a:gd name="connsiteX64" fmla="*/ 226367 w 941119"/>
                    <a:gd name="connsiteY64" fmla="*/ 442450 h 921549"/>
                    <a:gd name="connsiteX65" fmla="*/ 281357 w 941119"/>
                    <a:gd name="connsiteY65" fmla="*/ 427649 h 921549"/>
                    <a:gd name="connsiteX66" fmla="*/ 326634 w 941119"/>
                    <a:gd name="connsiteY66" fmla="*/ 408079 h 921549"/>
                    <a:gd name="connsiteX67" fmla="*/ 363425 w 941119"/>
                    <a:gd name="connsiteY67" fmla="*/ 383724 h 921549"/>
                    <a:gd name="connsiteX68" fmla="*/ 387834 w 941119"/>
                    <a:gd name="connsiteY68" fmla="*/ 360205 h 921549"/>
                    <a:gd name="connsiteX69" fmla="*/ 411708 w 941119"/>
                    <a:gd name="connsiteY69" fmla="*/ 327470 h 921549"/>
                    <a:gd name="connsiteX70" fmla="*/ 423681 w 941119"/>
                    <a:gd name="connsiteY70" fmla="*/ 305321 h 921549"/>
                    <a:gd name="connsiteX71" fmla="*/ 440138 w 941119"/>
                    <a:gd name="connsiteY71" fmla="*/ 262624 h 921549"/>
                    <a:gd name="connsiteX72" fmla="*/ 450527 w 941119"/>
                    <a:gd name="connsiteY72" fmla="*/ 222915 h 921549"/>
                    <a:gd name="connsiteX73" fmla="*/ 455082 w 941119"/>
                    <a:gd name="connsiteY73" fmla="*/ 200286 h 921549"/>
                    <a:gd name="connsiteX74" fmla="*/ 458640 w 941119"/>
                    <a:gd name="connsiteY74" fmla="*/ 177514 h 921549"/>
                    <a:gd name="connsiteX75" fmla="*/ 460419 w 941119"/>
                    <a:gd name="connsiteY75" fmla="*/ 166840 h 921549"/>
                    <a:gd name="connsiteX76" fmla="*/ 461415 w 941119"/>
                    <a:gd name="connsiteY76" fmla="*/ 158176 h 921549"/>
                    <a:gd name="connsiteX77" fmla="*/ 462803 w 941119"/>
                    <a:gd name="connsiteY77" fmla="*/ 144922 h 921549"/>
                    <a:gd name="connsiteX78" fmla="*/ 464422 w 941119"/>
                    <a:gd name="connsiteY78" fmla="*/ 130155 h 921549"/>
                    <a:gd name="connsiteX79" fmla="*/ 464689 w 941119"/>
                    <a:gd name="connsiteY79" fmla="*/ 128643 h 921549"/>
                    <a:gd name="connsiteX80" fmla="*/ 465881 w 941119"/>
                    <a:gd name="connsiteY80" fmla="*/ 110728 h 921549"/>
                    <a:gd name="connsiteX81" fmla="*/ 466557 w 941119"/>
                    <a:gd name="connsiteY81" fmla="*/ 104110 h 921549"/>
                    <a:gd name="connsiteX82" fmla="*/ 466788 w 941119"/>
                    <a:gd name="connsiteY82" fmla="*/ 102580 h 921549"/>
                    <a:gd name="connsiteX83" fmla="*/ 467944 w 941119"/>
                    <a:gd name="connsiteY83" fmla="*/ 80538 h 921549"/>
                    <a:gd name="connsiteX84" fmla="*/ 468674 w 941119"/>
                    <a:gd name="connsiteY84" fmla="*/ 69294 h 921549"/>
                    <a:gd name="connsiteX85" fmla="*/ 468958 w 941119"/>
                    <a:gd name="connsiteY85" fmla="*/ 61075 h 921549"/>
                    <a:gd name="connsiteX86" fmla="*/ 469795 w 941119"/>
                    <a:gd name="connsiteY86" fmla="*/ 45188 h 921549"/>
                    <a:gd name="connsiteX87" fmla="*/ 469919 w 941119"/>
                    <a:gd name="connsiteY87" fmla="*/ 41096 h 921549"/>
                    <a:gd name="connsiteX88" fmla="*/ 470026 w 941119"/>
                    <a:gd name="connsiteY88" fmla="*/ 10230 h 921549"/>
                    <a:gd name="connsiteX89" fmla="*/ 471947 w 941119"/>
                    <a:gd name="connsiteY89" fmla="*/ 1334 h 921549"/>
                    <a:gd name="connsiteX90" fmla="*/ 471947 w 941119"/>
                    <a:gd name="connsiteY90" fmla="*/ 5462 h 921549"/>
                    <a:gd name="connsiteX91" fmla="*/ 472054 w 941119"/>
                    <a:gd name="connsiteY91" fmla="*/ 28589 h 921549"/>
                    <a:gd name="connsiteX92" fmla="*/ 472783 w 941119"/>
                    <a:gd name="connsiteY92" fmla="*/ 40883 h 921549"/>
                    <a:gd name="connsiteX93" fmla="*/ 473068 w 941119"/>
                    <a:gd name="connsiteY93" fmla="*/ 51664 h 921549"/>
                    <a:gd name="connsiteX94" fmla="*/ 473904 w 941119"/>
                    <a:gd name="connsiteY94" fmla="*/ 68067 h 921549"/>
                    <a:gd name="connsiteX95" fmla="*/ 474100 w 941119"/>
                    <a:gd name="connsiteY95" fmla="*/ 75183 h 921549"/>
                    <a:gd name="connsiteX96" fmla="*/ 474900 w 941119"/>
                    <a:gd name="connsiteY96" fmla="*/ 86942 h 921549"/>
                    <a:gd name="connsiteX97" fmla="*/ 475096 w 941119"/>
                    <a:gd name="connsiteY97" fmla="*/ 90500 h 921549"/>
                    <a:gd name="connsiteX98" fmla="*/ 475986 w 941119"/>
                    <a:gd name="connsiteY98" fmla="*/ 103808 h 921549"/>
                    <a:gd name="connsiteX99" fmla="*/ 476146 w 941119"/>
                    <a:gd name="connsiteY99" fmla="*/ 108415 h 921549"/>
                    <a:gd name="connsiteX100" fmla="*/ 476893 w 941119"/>
                    <a:gd name="connsiteY100" fmla="*/ 116065 h 921549"/>
                    <a:gd name="connsiteX101" fmla="*/ 477071 w 941119"/>
                    <a:gd name="connsiteY101" fmla="*/ 117595 h 921549"/>
                    <a:gd name="connsiteX102" fmla="*/ 478316 w 941119"/>
                    <a:gd name="connsiteY102" fmla="*/ 134479 h 921549"/>
                    <a:gd name="connsiteX103" fmla="*/ 480095 w 941119"/>
                    <a:gd name="connsiteY103" fmla="*/ 149227 h 921549"/>
                    <a:gd name="connsiteX104" fmla="*/ 481163 w 941119"/>
                    <a:gd name="connsiteY104" fmla="*/ 159421 h 921549"/>
                    <a:gd name="connsiteX105" fmla="*/ 491339 w 941119"/>
                    <a:gd name="connsiteY105" fmla="*/ 221083 h 921549"/>
                    <a:gd name="connsiteX106" fmla="*/ 508204 w 941119"/>
                    <a:gd name="connsiteY106" fmla="*/ 280290 h 921549"/>
                    <a:gd name="connsiteX107" fmla="*/ 538448 w 941119"/>
                    <a:gd name="connsiteY107" fmla="*/ 339639 h 921549"/>
                    <a:gd name="connsiteX108" fmla="*/ 552556 w 941119"/>
                    <a:gd name="connsiteY108" fmla="*/ 357928 h 921549"/>
                    <a:gd name="connsiteX109" fmla="*/ 567073 w 941119"/>
                    <a:gd name="connsiteY109" fmla="*/ 373210 h 921549"/>
                    <a:gd name="connsiteX110" fmla="*/ 587550 w 941119"/>
                    <a:gd name="connsiteY110" fmla="*/ 390289 h 921549"/>
                    <a:gd name="connsiteX111" fmla="*/ 609077 w 941119"/>
                    <a:gd name="connsiteY111" fmla="*/ 404325 h 921549"/>
                    <a:gd name="connsiteX112" fmla="*/ 644249 w 941119"/>
                    <a:gd name="connsiteY112" fmla="*/ 421297 h 921549"/>
                    <a:gd name="connsiteX113" fmla="*/ 694062 w 941119"/>
                    <a:gd name="connsiteY113" fmla="*/ 437202 h 921549"/>
                    <a:gd name="connsiteX114" fmla="*/ 725106 w 941119"/>
                    <a:gd name="connsiteY114" fmla="*/ 444087 h 921549"/>
                    <a:gd name="connsiteX115" fmla="*/ 746846 w 941119"/>
                    <a:gd name="connsiteY115" fmla="*/ 447645 h 921549"/>
                    <a:gd name="connsiteX116" fmla="*/ 771664 w 941119"/>
                    <a:gd name="connsiteY116" fmla="*/ 451328 h 921549"/>
                    <a:gd name="connsiteX117" fmla="*/ 784936 w 941119"/>
                    <a:gd name="connsiteY117" fmla="*/ 452644 h 921549"/>
                    <a:gd name="connsiteX118" fmla="*/ 800200 w 941119"/>
                    <a:gd name="connsiteY118" fmla="*/ 454423 h 921549"/>
                    <a:gd name="connsiteX119" fmla="*/ 804292 w 941119"/>
                    <a:gd name="connsiteY119" fmla="*/ 454672 h 921549"/>
                    <a:gd name="connsiteX120" fmla="*/ 811408 w 941119"/>
                    <a:gd name="connsiteY120" fmla="*/ 455420 h 921549"/>
                    <a:gd name="connsiteX121" fmla="*/ 812422 w 941119"/>
                    <a:gd name="connsiteY121" fmla="*/ 455580 h 921549"/>
                    <a:gd name="connsiteX122" fmla="*/ 830337 w 941119"/>
                    <a:gd name="connsiteY122" fmla="*/ 456754 h 921549"/>
                    <a:gd name="connsiteX123" fmla="*/ 839535 w 941119"/>
                    <a:gd name="connsiteY123" fmla="*/ 457519 h 921549"/>
                    <a:gd name="connsiteX124" fmla="*/ 841065 w 941119"/>
                    <a:gd name="connsiteY124" fmla="*/ 457697 h 921549"/>
                    <a:gd name="connsiteX125" fmla="*/ 870829 w 941119"/>
                    <a:gd name="connsiteY125" fmla="*/ 458871 h 921549"/>
                    <a:gd name="connsiteX126" fmla="*/ 879510 w 941119"/>
                    <a:gd name="connsiteY126" fmla="*/ 459529 h 921549"/>
                    <a:gd name="connsiteX127" fmla="*/ 883602 w 941119"/>
                    <a:gd name="connsiteY127" fmla="*/ 459778 h 921549"/>
                    <a:gd name="connsiteX128" fmla="*/ 900059 w 941119"/>
                    <a:gd name="connsiteY128" fmla="*/ 459885 h 921549"/>
                    <a:gd name="connsiteX129" fmla="*/ 913384 w 941119"/>
                    <a:gd name="connsiteY129" fmla="*/ 460632 h 921549"/>
                    <a:gd name="connsiteX130" fmla="*/ 923133 w 941119"/>
                    <a:gd name="connsiteY130" fmla="*/ 460846 h 921549"/>
                    <a:gd name="connsiteX131" fmla="*/ 940621 w 941119"/>
                    <a:gd name="connsiteY131" fmla="*/ 461522 h 921549"/>
                    <a:gd name="connsiteX132" fmla="*/ 937561 w 941119"/>
                    <a:gd name="connsiteY132" fmla="*/ 461806 h 921549"/>
                    <a:gd name="connsiteX133" fmla="*/ 906694 w 941119"/>
                    <a:gd name="connsiteY133" fmla="*/ 461949 h 921549"/>
                    <a:gd name="connsiteX134" fmla="*/ 900557 w 941119"/>
                    <a:gd name="connsiteY134" fmla="*/ 462482 h 921549"/>
                    <a:gd name="connsiteX135" fmla="*/ 895967 w 941119"/>
                    <a:gd name="connsiteY135" fmla="*/ 462838 h 921549"/>
                    <a:gd name="connsiteX136" fmla="*/ 881040 w 941119"/>
                    <a:gd name="connsiteY136" fmla="*/ 462945 h 921549"/>
                    <a:gd name="connsiteX137" fmla="*/ 870811 w 941119"/>
                    <a:gd name="connsiteY137" fmla="*/ 463639 h 921549"/>
                    <a:gd name="connsiteX138" fmla="*/ 860546 w 941119"/>
                    <a:gd name="connsiteY138" fmla="*/ 463959 h 921549"/>
                    <a:gd name="connsiteX139" fmla="*/ 850316 w 941119"/>
                    <a:gd name="connsiteY139" fmla="*/ 464688 h 921549"/>
                    <a:gd name="connsiteX140" fmla="*/ 844677 w 941119"/>
                    <a:gd name="connsiteY140" fmla="*/ 464955 h 921549"/>
                    <a:gd name="connsiteX141" fmla="*/ 832401 w 941119"/>
                    <a:gd name="connsiteY141" fmla="*/ 465809 h 921549"/>
                    <a:gd name="connsiteX142" fmla="*/ 827793 w 941119"/>
                    <a:gd name="connsiteY142" fmla="*/ 466005 h 921549"/>
                    <a:gd name="connsiteX143" fmla="*/ 818596 w 941119"/>
                    <a:gd name="connsiteY143" fmla="*/ 466788 h 921549"/>
                    <a:gd name="connsiteX144" fmla="*/ 817066 w 941119"/>
                    <a:gd name="connsiteY144" fmla="*/ 466966 h 921549"/>
                    <a:gd name="connsiteX145" fmla="*/ 800200 w 941119"/>
                    <a:gd name="connsiteY145" fmla="*/ 468264 h 921549"/>
                    <a:gd name="connsiteX146" fmla="*/ 785416 w 941119"/>
                    <a:gd name="connsiteY146" fmla="*/ 469777 h 921549"/>
                    <a:gd name="connsiteX147" fmla="*/ 773194 w 941119"/>
                    <a:gd name="connsiteY147" fmla="*/ 471182 h 921549"/>
                    <a:gd name="connsiteX148" fmla="*/ 762004 w 941119"/>
                    <a:gd name="connsiteY148" fmla="*/ 472481 h 921549"/>
                    <a:gd name="connsiteX149" fmla="*/ 751881 w 941119"/>
                    <a:gd name="connsiteY149" fmla="*/ 474117 h 921549"/>
                    <a:gd name="connsiteX150" fmla="*/ 724075 w 941119"/>
                    <a:gd name="connsiteY150" fmla="*/ 478654 h 921549"/>
                    <a:gd name="connsiteX151" fmla="*/ 689063 w 941119"/>
                    <a:gd name="connsiteY151" fmla="*/ 486606 h 921549"/>
                    <a:gd name="connsiteX152" fmla="*/ 637061 w 941119"/>
                    <a:gd name="connsiteY152" fmla="*/ 504272 h 921549"/>
                    <a:gd name="connsiteX153" fmla="*/ 592069 w 941119"/>
                    <a:gd name="connsiteY153" fmla="*/ 528948 h 921549"/>
                    <a:gd name="connsiteX154" fmla="*/ 567073 w 941119"/>
                    <a:gd name="connsiteY154" fmla="*/ 549531 h 921549"/>
                    <a:gd name="connsiteX155" fmla="*/ 560153 w 941119"/>
                    <a:gd name="connsiteY155" fmla="*/ 556434 h 921549"/>
                    <a:gd name="connsiteX156" fmla="*/ 541312 w 941119"/>
                    <a:gd name="connsiteY156" fmla="*/ 578797 h 921549"/>
                    <a:gd name="connsiteX157" fmla="*/ 520355 w 941119"/>
                    <a:gd name="connsiteY157" fmla="*/ 613524 h 921549"/>
                    <a:gd name="connsiteX158" fmla="*/ 507350 w 941119"/>
                    <a:gd name="connsiteY158" fmla="*/ 644266 h 921549"/>
                    <a:gd name="connsiteX159" fmla="*/ 493314 w 941119"/>
                    <a:gd name="connsiteY159" fmla="*/ 692034 h 921549"/>
                    <a:gd name="connsiteX160" fmla="*/ 487514 w 941119"/>
                    <a:gd name="connsiteY160" fmla="*/ 720143 h 921549"/>
                    <a:gd name="connsiteX161" fmla="*/ 483137 w 941119"/>
                    <a:gd name="connsiteY161" fmla="*/ 747985 h 921549"/>
                    <a:gd name="connsiteX162" fmla="*/ 479971 w 941119"/>
                    <a:gd name="connsiteY162" fmla="*/ 771860 h 921549"/>
                    <a:gd name="connsiteX163" fmla="*/ 478281 w 941119"/>
                    <a:gd name="connsiteY163" fmla="*/ 786092 h 921549"/>
                    <a:gd name="connsiteX164" fmla="*/ 476929 w 941119"/>
                    <a:gd name="connsiteY164" fmla="*/ 802442 h 921549"/>
                    <a:gd name="connsiteX165" fmla="*/ 475310 w 941119"/>
                    <a:gd name="connsiteY165" fmla="*/ 822367 h 921549"/>
                    <a:gd name="connsiteX166" fmla="*/ 475185 w 941119"/>
                    <a:gd name="connsiteY166" fmla="*/ 823381 h 921549"/>
                    <a:gd name="connsiteX167" fmla="*/ 474064 w 941119"/>
                    <a:gd name="connsiteY167" fmla="*/ 844392 h 921549"/>
                    <a:gd name="connsiteX168" fmla="*/ 473246 w 941119"/>
                    <a:gd name="connsiteY168" fmla="*/ 859264 h 921549"/>
                    <a:gd name="connsiteX169" fmla="*/ 473015 w 941119"/>
                    <a:gd name="connsiteY169" fmla="*/ 869014 h 921549"/>
                    <a:gd name="connsiteX170" fmla="*/ 472178 w 941119"/>
                    <a:gd name="connsiteY170" fmla="*/ 884883 h 921549"/>
                    <a:gd name="connsiteX171" fmla="*/ 472036 w 941119"/>
                    <a:gd name="connsiteY171" fmla="*/ 888992 h 921549"/>
                    <a:gd name="connsiteX172" fmla="*/ 471912 w 941119"/>
                    <a:gd name="connsiteY172" fmla="*/ 916265 h 921549"/>
                    <a:gd name="connsiteX173" fmla="*/ 471965 w 941119"/>
                    <a:gd name="connsiteY173" fmla="*/ 921371 h 9215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</a:cxnLst>
                  <a:rect l="l" t="t" r="r" b="b"/>
                  <a:pathLst>
                    <a:path w="941119" h="921549">
                      <a:moveTo>
                        <a:pt x="471965" y="921371"/>
                      </a:moveTo>
                      <a:cubicBezTo>
                        <a:pt x="470378" y="916840"/>
                        <a:pt x="469718" y="912036"/>
                        <a:pt x="470026" y="907245"/>
                      </a:cubicBezTo>
                      <a:cubicBezTo>
                        <a:pt x="470026" y="900396"/>
                        <a:pt x="470026" y="893529"/>
                        <a:pt x="470026" y="886680"/>
                      </a:cubicBezTo>
                      <a:cubicBezTo>
                        <a:pt x="470102" y="882398"/>
                        <a:pt x="469859" y="878115"/>
                        <a:pt x="469296" y="873871"/>
                      </a:cubicBezTo>
                      <a:cubicBezTo>
                        <a:pt x="468951" y="870115"/>
                        <a:pt x="468857" y="866342"/>
                        <a:pt x="469012" y="862574"/>
                      </a:cubicBezTo>
                      <a:cubicBezTo>
                        <a:pt x="469012" y="858126"/>
                        <a:pt x="469279" y="853678"/>
                        <a:pt x="468211" y="849266"/>
                      </a:cubicBezTo>
                      <a:cubicBezTo>
                        <a:pt x="468003" y="847907"/>
                        <a:pt x="467937" y="846530"/>
                        <a:pt x="468016" y="845157"/>
                      </a:cubicBezTo>
                      <a:cubicBezTo>
                        <a:pt x="467891" y="840211"/>
                        <a:pt x="468229" y="835229"/>
                        <a:pt x="467144" y="830301"/>
                      </a:cubicBezTo>
                      <a:cubicBezTo>
                        <a:pt x="466896" y="828432"/>
                        <a:pt x="466838" y="826542"/>
                        <a:pt x="466966" y="824662"/>
                      </a:cubicBezTo>
                      <a:cubicBezTo>
                        <a:pt x="467130" y="821746"/>
                        <a:pt x="466872" y="818823"/>
                        <a:pt x="466201" y="815980"/>
                      </a:cubicBezTo>
                      <a:cubicBezTo>
                        <a:pt x="466059" y="815489"/>
                        <a:pt x="466005" y="814977"/>
                        <a:pt x="466041" y="814468"/>
                      </a:cubicBezTo>
                      <a:cubicBezTo>
                        <a:pt x="466414" y="808277"/>
                        <a:pt x="465027" y="802192"/>
                        <a:pt x="464813" y="796037"/>
                      </a:cubicBezTo>
                      <a:cubicBezTo>
                        <a:pt x="464635" y="791091"/>
                        <a:pt x="463746" y="786199"/>
                        <a:pt x="463176" y="781271"/>
                      </a:cubicBezTo>
                      <a:cubicBezTo>
                        <a:pt x="463038" y="780428"/>
                        <a:pt x="462943" y="779579"/>
                        <a:pt x="462892" y="778727"/>
                      </a:cubicBezTo>
                      <a:cubicBezTo>
                        <a:pt x="462629" y="773263"/>
                        <a:pt x="462034" y="767821"/>
                        <a:pt x="461113" y="762431"/>
                      </a:cubicBezTo>
                      <a:cubicBezTo>
                        <a:pt x="460686" y="759388"/>
                        <a:pt x="460401" y="756329"/>
                        <a:pt x="459992" y="753286"/>
                      </a:cubicBezTo>
                      <a:cubicBezTo>
                        <a:pt x="458498" y="742452"/>
                        <a:pt x="456754" y="731671"/>
                        <a:pt x="454904" y="720890"/>
                      </a:cubicBezTo>
                      <a:cubicBezTo>
                        <a:pt x="452420" y="705871"/>
                        <a:pt x="449159" y="690989"/>
                        <a:pt x="445137" y="676307"/>
                      </a:cubicBezTo>
                      <a:cubicBezTo>
                        <a:pt x="440458" y="659107"/>
                        <a:pt x="434573" y="642259"/>
                        <a:pt x="427524" y="625888"/>
                      </a:cubicBezTo>
                      <a:cubicBezTo>
                        <a:pt x="420559" y="609848"/>
                        <a:pt x="411982" y="594559"/>
                        <a:pt x="401924" y="580256"/>
                      </a:cubicBezTo>
                      <a:cubicBezTo>
                        <a:pt x="396960" y="573068"/>
                        <a:pt x="391427" y="566292"/>
                        <a:pt x="385378" y="559992"/>
                      </a:cubicBezTo>
                      <a:cubicBezTo>
                        <a:pt x="384293" y="558889"/>
                        <a:pt x="383333" y="557680"/>
                        <a:pt x="382372" y="556434"/>
                      </a:cubicBezTo>
                      <a:cubicBezTo>
                        <a:pt x="380666" y="554280"/>
                        <a:pt x="378714" y="552333"/>
                        <a:pt x="376554" y="550635"/>
                      </a:cubicBezTo>
                      <a:cubicBezTo>
                        <a:pt x="375722" y="550037"/>
                        <a:pt x="374925" y="549389"/>
                        <a:pt x="374170" y="548695"/>
                      </a:cubicBezTo>
                      <a:cubicBezTo>
                        <a:pt x="369525" y="544134"/>
                        <a:pt x="364594" y="539873"/>
                        <a:pt x="359404" y="535940"/>
                      </a:cubicBezTo>
                      <a:cubicBezTo>
                        <a:pt x="352144" y="530209"/>
                        <a:pt x="344501" y="524984"/>
                        <a:pt x="336526" y="520302"/>
                      </a:cubicBezTo>
                      <a:cubicBezTo>
                        <a:pt x="319182" y="510227"/>
                        <a:pt x="300888" y="501885"/>
                        <a:pt x="281909" y="495395"/>
                      </a:cubicBezTo>
                      <a:cubicBezTo>
                        <a:pt x="267490" y="490476"/>
                        <a:pt x="252821" y="486320"/>
                        <a:pt x="237966" y="482942"/>
                      </a:cubicBezTo>
                      <a:cubicBezTo>
                        <a:pt x="226473" y="480291"/>
                        <a:pt x="214927" y="477853"/>
                        <a:pt x="203239" y="476199"/>
                      </a:cubicBezTo>
                      <a:cubicBezTo>
                        <a:pt x="192760" y="474722"/>
                        <a:pt x="182335" y="472641"/>
                        <a:pt x="171839" y="471449"/>
                      </a:cubicBezTo>
                      <a:cubicBezTo>
                        <a:pt x="167444" y="470933"/>
                        <a:pt x="162943" y="470239"/>
                        <a:pt x="158585" y="470043"/>
                      </a:cubicBezTo>
                      <a:cubicBezTo>
                        <a:pt x="154226" y="469848"/>
                        <a:pt x="149690" y="469047"/>
                        <a:pt x="145349" y="468496"/>
                      </a:cubicBezTo>
                      <a:cubicBezTo>
                        <a:pt x="144341" y="468325"/>
                        <a:pt x="143326" y="468206"/>
                        <a:pt x="142306" y="468140"/>
                      </a:cubicBezTo>
                      <a:cubicBezTo>
                        <a:pt x="139033" y="468140"/>
                        <a:pt x="135795" y="467410"/>
                        <a:pt x="132611" y="467339"/>
                      </a:cubicBezTo>
                      <a:cubicBezTo>
                        <a:pt x="126420" y="467197"/>
                        <a:pt x="120353" y="465863"/>
                        <a:pt x="114180" y="466023"/>
                      </a:cubicBezTo>
                      <a:cubicBezTo>
                        <a:pt x="111788" y="466194"/>
                        <a:pt x="109383" y="465971"/>
                        <a:pt x="107063" y="465364"/>
                      </a:cubicBezTo>
                      <a:cubicBezTo>
                        <a:pt x="106570" y="465201"/>
                        <a:pt x="106053" y="465123"/>
                        <a:pt x="105533" y="465133"/>
                      </a:cubicBezTo>
                      <a:cubicBezTo>
                        <a:pt x="97972" y="465489"/>
                        <a:pt x="90518" y="464101"/>
                        <a:pt x="82975" y="463977"/>
                      </a:cubicBezTo>
                      <a:cubicBezTo>
                        <a:pt x="77838" y="464155"/>
                        <a:pt x="72695" y="463886"/>
                        <a:pt x="67604" y="463176"/>
                      </a:cubicBezTo>
                      <a:cubicBezTo>
                        <a:pt x="64708" y="462883"/>
                        <a:pt x="61794" y="462812"/>
                        <a:pt x="58887" y="462963"/>
                      </a:cubicBezTo>
                      <a:cubicBezTo>
                        <a:pt x="52037" y="462767"/>
                        <a:pt x="45170" y="463425"/>
                        <a:pt x="38374" y="462073"/>
                      </a:cubicBezTo>
                      <a:cubicBezTo>
                        <a:pt x="37010" y="461918"/>
                        <a:pt x="35634" y="461888"/>
                        <a:pt x="34265" y="461984"/>
                      </a:cubicBezTo>
                      <a:lnTo>
                        <a:pt x="4892" y="461931"/>
                      </a:lnTo>
                      <a:cubicBezTo>
                        <a:pt x="3677" y="462016"/>
                        <a:pt x="2458" y="461815"/>
                        <a:pt x="1334" y="461344"/>
                      </a:cubicBezTo>
                      <a:cubicBezTo>
                        <a:pt x="2348" y="461255"/>
                        <a:pt x="3380" y="461095"/>
                        <a:pt x="4394" y="461077"/>
                      </a:cubicBezTo>
                      <a:lnTo>
                        <a:pt x="22416" y="460952"/>
                      </a:lnTo>
                      <a:cubicBezTo>
                        <a:pt x="25991" y="461127"/>
                        <a:pt x="29574" y="460876"/>
                        <a:pt x="33090" y="460205"/>
                      </a:cubicBezTo>
                      <a:cubicBezTo>
                        <a:pt x="34449" y="459994"/>
                        <a:pt x="35828" y="459935"/>
                        <a:pt x="37200" y="460027"/>
                      </a:cubicBezTo>
                      <a:cubicBezTo>
                        <a:pt x="43035" y="460027"/>
                        <a:pt x="48853" y="460027"/>
                        <a:pt x="54688" y="460027"/>
                      </a:cubicBezTo>
                      <a:cubicBezTo>
                        <a:pt x="58111" y="460079"/>
                        <a:pt x="61533" y="459848"/>
                        <a:pt x="64918" y="459334"/>
                      </a:cubicBezTo>
                      <a:cubicBezTo>
                        <a:pt x="67984" y="459010"/>
                        <a:pt x="71070" y="458908"/>
                        <a:pt x="74151" y="459031"/>
                      </a:cubicBezTo>
                      <a:cubicBezTo>
                        <a:pt x="78781" y="459232"/>
                        <a:pt x="83420" y="458953"/>
                        <a:pt x="87992" y="458195"/>
                      </a:cubicBezTo>
                      <a:cubicBezTo>
                        <a:pt x="89689" y="457960"/>
                        <a:pt x="91405" y="457894"/>
                        <a:pt x="93116" y="457999"/>
                      </a:cubicBezTo>
                      <a:cubicBezTo>
                        <a:pt x="97226" y="458202"/>
                        <a:pt x="101346" y="457921"/>
                        <a:pt x="105391" y="457163"/>
                      </a:cubicBezTo>
                      <a:cubicBezTo>
                        <a:pt x="106750" y="456951"/>
                        <a:pt x="108129" y="456891"/>
                        <a:pt x="109501" y="456985"/>
                      </a:cubicBezTo>
                      <a:cubicBezTo>
                        <a:pt x="113269" y="457163"/>
                        <a:pt x="117046" y="456877"/>
                        <a:pt x="120744" y="456131"/>
                      </a:cubicBezTo>
                      <a:cubicBezTo>
                        <a:pt x="121919" y="455930"/>
                        <a:pt x="123113" y="455870"/>
                        <a:pt x="124302" y="455953"/>
                      </a:cubicBezTo>
                      <a:cubicBezTo>
                        <a:pt x="127048" y="456103"/>
                        <a:pt x="129801" y="455839"/>
                        <a:pt x="132468" y="455171"/>
                      </a:cubicBezTo>
                      <a:cubicBezTo>
                        <a:pt x="132964" y="455021"/>
                        <a:pt x="133482" y="454962"/>
                        <a:pt x="133998" y="454993"/>
                      </a:cubicBezTo>
                      <a:cubicBezTo>
                        <a:pt x="139335" y="455384"/>
                        <a:pt x="144530" y="453907"/>
                        <a:pt x="149850" y="453747"/>
                      </a:cubicBezTo>
                      <a:cubicBezTo>
                        <a:pt x="154262" y="453623"/>
                        <a:pt x="158745" y="452680"/>
                        <a:pt x="163050" y="452128"/>
                      </a:cubicBezTo>
                      <a:cubicBezTo>
                        <a:pt x="166964" y="451648"/>
                        <a:pt x="170878" y="451310"/>
                        <a:pt x="174774" y="450794"/>
                      </a:cubicBezTo>
                      <a:cubicBezTo>
                        <a:pt x="181036" y="449940"/>
                        <a:pt x="187228" y="448926"/>
                        <a:pt x="193543" y="448125"/>
                      </a:cubicBezTo>
                      <a:cubicBezTo>
                        <a:pt x="200499" y="447254"/>
                        <a:pt x="207384" y="445973"/>
                        <a:pt x="214251" y="444656"/>
                      </a:cubicBezTo>
                      <a:cubicBezTo>
                        <a:pt x="218290" y="443874"/>
                        <a:pt x="222364" y="443322"/>
                        <a:pt x="226367" y="442450"/>
                      </a:cubicBezTo>
                      <a:cubicBezTo>
                        <a:pt x="244963" y="438563"/>
                        <a:pt x="263323" y="433621"/>
                        <a:pt x="281357" y="427649"/>
                      </a:cubicBezTo>
                      <a:cubicBezTo>
                        <a:pt x="296960" y="422374"/>
                        <a:pt x="312103" y="415829"/>
                        <a:pt x="326634" y="408079"/>
                      </a:cubicBezTo>
                      <a:cubicBezTo>
                        <a:pt x="339643" y="401148"/>
                        <a:pt x="351963" y="392993"/>
                        <a:pt x="363425" y="383724"/>
                      </a:cubicBezTo>
                      <a:cubicBezTo>
                        <a:pt x="372173" y="376544"/>
                        <a:pt x="380335" y="368680"/>
                        <a:pt x="387834" y="360205"/>
                      </a:cubicBezTo>
                      <a:cubicBezTo>
                        <a:pt x="396875" y="350126"/>
                        <a:pt x="404875" y="339159"/>
                        <a:pt x="411708" y="327470"/>
                      </a:cubicBezTo>
                      <a:cubicBezTo>
                        <a:pt x="415925" y="320212"/>
                        <a:pt x="420195" y="312971"/>
                        <a:pt x="423681" y="305321"/>
                      </a:cubicBezTo>
                      <a:cubicBezTo>
                        <a:pt x="430088" y="291460"/>
                        <a:pt x="435585" y="277198"/>
                        <a:pt x="440138" y="262624"/>
                      </a:cubicBezTo>
                      <a:cubicBezTo>
                        <a:pt x="444158" y="249530"/>
                        <a:pt x="447699" y="236329"/>
                        <a:pt x="450527" y="222915"/>
                      </a:cubicBezTo>
                      <a:cubicBezTo>
                        <a:pt x="452129" y="215390"/>
                        <a:pt x="453801" y="207882"/>
                        <a:pt x="455082" y="200286"/>
                      </a:cubicBezTo>
                      <a:cubicBezTo>
                        <a:pt x="456363" y="192689"/>
                        <a:pt x="457448" y="185110"/>
                        <a:pt x="458640" y="177514"/>
                      </a:cubicBezTo>
                      <a:cubicBezTo>
                        <a:pt x="459191" y="173956"/>
                        <a:pt x="459743" y="170398"/>
                        <a:pt x="460419" y="166840"/>
                      </a:cubicBezTo>
                      <a:cubicBezTo>
                        <a:pt x="460917" y="163975"/>
                        <a:pt x="460881" y="161058"/>
                        <a:pt x="461415" y="158176"/>
                      </a:cubicBezTo>
                      <a:cubicBezTo>
                        <a:pt x="462234" y="153817"/>
                        <a:pt x="462340" y="149280"/>
                        <a:pt x="462803" y="144922"/>
                      </a:cubicBezTo>
                      <a:cubicBezTo>
                        <a:pt x="463319" y="139994"/>
                        <a:pt x="463870" y="135083"/>
                        <a:pt x="464422" y="130155"/>
                      </a:cubicBezTo>
                      <a:cubicBezTo>
                        <a:pt x="464562" y="129662"/>
                        <a:pt x="464651" y="129155"/>
                        <a:pt x="464689" y="128643"/>
                      </a:cubicBezTo>
                      <a:cubicBezTo>
                        <a:pt x="464368" y="122630"/>
                        <a:pt x="466005" y="116741"/>
                        <a:pt x="465881" y="110728"/>
                      </a:cubicBezTo>
                      <a:cubicBezTo>
                        <a:pt x="465758" y="108500"/>
                        <a:pt x="465987" y="106267"/>
                        <a:pt x="466557" y="104110"/>
                      </a:cubicBezTo>
                      <a:cubicBezTo>
                        <a:pt x="466720" y="103617"/>
                        <a:pt x="466799" y="103100"/>
                        <a:pt x="466788" y="102580"/>
                      </a:cubicBezTo>
                      <a:cubicBezTo>
                        <a:pt x="466397" y="95197"/>
                        <a:pt x="467998" y="87921"/>
                        <a:pt x="467944" y="80538"/>
                      </a:cubicBezTo>
                      <a:cubicBezTo>
                        <a:pt x="467823" y="76775"/>
                        <a:pt x="468069" y="73010"/>
                        <a:pt x="468674" y="69294"/>
                      </a:cubicBezTo>
                      <a:cubicBezTo>
                        <a:pt x="468983" y="66566"/>
                        <a:pt x="469078" y="63818"/>
                        <a:pt x="468958" y="61075"/>
                      </a:cubicBezTo>
                      <a:cubicBezTo>
                        <a:pt x="469101" y="55738"/>
                        <a:pt x="468585" y="50401"/>
                        <a:pt x="469795" y="45188"/>
                      </a:cubicBezTo>
                      <a:cubicBezTo>
                        <a:pt x="469988" y="43833"/>
                        <a:pt x="470029" y="42460"/>
                        <a:pt x="469919" y="41096"/>
                      </a:cubicBezTo>
                      <a:cubicBezTo>
                        <a:pt x="469919" y="30795"/>
                        <a:pt x="470079" y="20512"/>
                        <a:pt x="470026" y="10230"/>
                      </a:cubicBezTo>
                      <a:cubicBezTo>
                        <a:pt x="470088" y="7168"/>
                        <a:pt x="470741" y="4148"/>
                        <a:pt x="471947" y="1334"/>
                      </a:cubicBezTo>
                      <a:lnTo>
                        <a:pt x="471947" y="5462"/>
                      </a:lnTo>
                      <a:cubicBezTo>
                        <a:pt x="471947" y="13183"/>
                        <a:pt x="471947" y="20886"/>
                        <a:pt x="472054" y="28589"/>
                      </a:cubicBezTo>
                      <a:cubicBezTo>
                        <a:pt x="471995" y="32700"/>
                        <a:pt x="472239" y="36808"/>
                        <a:pt x="472783" y="40883"/>
                      </a:cubicBezTo>
                      <a:cubicBezTo>
                        <a:pt x="473128" y="44465"/>
                        <a:pt x="473223" y="48068"/>
                        <a:pt x="473068" y="51664"/>
                      </a:cubicBezTo>
                      <a:cubicBezTo>
                        <a:pt x="473193" y="57143"/>
                        <a:pt x="472819" y="62605"/>
                        <a:pt x="473904" y="68067"/>
                      </a:cubicBezTo>
                      <a:cubicBezTo>
                        <a:pt x="474171" y="70429"/>
                        <a:pt x="474237" y="72809"/>
                        <a:pt x="474100" y="75183"/>
                      </a:cubicBezTo>
                      <a:cubicBezTo>
                        <a:pt x="473904" y="79121"/>
                        <a:pt x="474173" y="83068"/>
                        <a:pt x="474900" y="86942"/>
                      </a:cubicBezTo>
                      <a:cubicBezTo>
                        <a:pt x="475098" y="88117"/>
                        <a:pt x="475164" y="89311"/>
                        <a:pt x="475096" y="90500"/>
                      </a:cubicBezTo>
                      <a:cubicBezTo>
                        <a:pt x="474922" y="94955"/>
                        <a:pt x="475219" y="99416"/>
                        <a:pt x="475986" y="103808"/>
                      </a:cubicBezTo>
                      <a:cubicBezTo>
                        <a:pt x="476210" y="105333"/>
                        <a:pt x="476263" y="106878"/>
                        <a:pt x="476146" y="108415"/>
                      </a:cubicBezTo>
                      <a:cubicBezTo>
                        <a:pt x="476012" y="110988"/>
                        <a:pt x="476263" y="113567"/>
                        <a:pt x="476893" y="116065"/>
                      </a:cubicBezTo>
                      <a:cubicBezTo>
                        <a:pt x="477041" y="116561"/>
                        <a:pt x="477101" y="117079"/>
                        <a:pt x="477071" y="117595"/>
                      </a:cubicBezTo>
                      <a:cubicBezTo>
                        <a:pt x="476715" y="123271"/>
                        <a:pt x="478085" y="128821"/>
                        <a:pt x="478316" y="134479"/>
                      </a:cubicBezTo>
                      <a:cubicBezTo>
                        <a:pt x="478530" y="139407"/>
                        <a:pt x="479455" y="144299"/>
                        <a:pt x="480095" y="149227"/>
                      </a:cubicBezTo>
                      <a:cubicBezTo>
                        <a:pt x="480487" y="152607"/>
                        <a:pt x="480771" y="156023"/>
                        <a:pt x="481163" y="159421"/>
                      </a:cubicBezTo>
                      <a:cubicBezTo>
                        <a:pt x="483600" y="180129"/>
                        <a:pt x="487123" y="200659"/>
                        <a:pt x="491339" y="221083"/>
                      </a:cubicBezTo>
                      <a:cubicBezTo>
                        <a:pt x="495486" y="241209"/>
                        <a:pt x="501124" y="260999"/>
                        <a:pt x="508204" y="280290"/>
                      </a:cubicBezTo>
                      <a:cubicBezTo>
                        <a:pt x="515675" y="301299"/>
                        <a:pt x="525842" y="321247"/>
                        <a:pt x="538448" y="339639"/>
                      </a:cubicBezTo>
                      <a:cubicBezTo>
                        <a:pt x="542878" y="345955"/>
                        <a:pt x="547521" y="352092"/>
                        <a:pt x="552556" y="357928"/>
                      </a:cubicBezTo>
                      <a:cubicBezTo>
                        <a:pt x="557146" y="363265"/>
                        <a:pt x="562092" y="368246"/>
                        <a:pt x="567073" y="373210"/>
                      </a:cubicBezTo>
                      <a:cubicBezTo>
                        <a:pt x="573448" y="379424"/>
                        <a:pt x="580293" y="385133"/>
                        <a:pt x="587550" y="390289"/>
                      </a:cubicBezTo>
                      <a:cubicBezTo>
                        <a:pt x="594471" y="395341"/>
                        <a:pt x="601694" y="399949"/>
                        <a:pt x="609077" y="404325"/>
                      </a:cubicBezTo>
                      <a:cubicBezTo>
                        <a:pt x="620349" y="410876"/>
                        <a:pt x="632106" y="416549"/>
                        <a:pt x="644249" y="421297"/>
                      </a:cubicBezTo>
                      <a:cubicBezTo>
                        <a:pt x="660441" y="427810"/>
                        <a:pt x="677090" y="433128"/>
                        <a:pt x="694062" y="437202"/>
                      </a:cubicBezTo>
                      <a:cubicBezTo>
                        <a:pt x="704363" y="439657"/>
                        <a:pt x="714681" y="442148"/>
                        <a:pt x="725106" y="444087"/>
                      </a:cubicBezTo>
                      <a:cubicBezTo>
                        <a:pt x="732312" y="445439"/>
                        <a:pt x="739517" y="446898"/>
                        <a:pt x="746846" y="447645"/>
                      </a:cubicBezTo>
                      <a:cubicBezTo>
                        <a:pt x="755155" y="448570"/>
                        <a:pt x="763392" y="450171"/>
                        <a:pt x="771664" y="451328"/>
                      </a:cubicBezTo>
                      <a:cubicBezTo>
                        <a:pt x="776076" y="451933"/>
                        <a:pt x="780560" y="452164"/>
                        <a:pt x="784936" y="452644"/>
                      </a:cubicBezTo>
                      <a:cubicBezTo>
                        <a:pt x="790024" y="453178"/>
                        <a:pt x="795112" y="453836"/>
                        <a:pt x="800200" y="454423"/>
                      </a:cubicBezTo>
                      <a:cubicBezTo>
                        <a:pt x="801552" y="454566"/>
                        <a:pt x="802922" y="454655"/>
                        <a:pt x="804292" y="454672"/>
                      </a:cubicBezTo>
                      <a:cubicBezTo>
                        <a:pt x="806689" y="454575"/>
                        <a:pt x="809085" y="454827"/>
                        <a:pt x="811408" y="455420"/>
                      </a:cubicBezTo>
                      <a:cubicBezTo>
                        <a:pt x="811734" y="455535"/>
                        <a:pt x="812077" y="455589"/>
                        <a:pt x="812422" y="455580"/>
                      </a:cubicBezTo>
                      <a:cubicBezTo>
                        <a:pt x="818453" y="455242"/>
                        <a:pt x="824342" y="456683"/>
                        <a:pt x="830337" y="456754"/>
                      </a:cubicBezTo>
                      <a:cubicBezTo>
                        <a:pt x="833424" y="456581"/>
                        <a:pt x="836520" y="456838"/>
                        <a:pt x="839535" y="457519"/>
                      </a:cubicBezTo>
                      <a:cubicBezTo>
                        <a:pt x="840031" y="457667"/>
                        <a:pt x="840549" y="457727"/>
                        <a:pt x="841065" y="457697"/>
                      </a:cubicBezTo>
                      <a:cubicBezTo>
                        <a:pt x="851010" y="457305"/>
                        <a:pt x="860866" y="459280"/>
                        <a:pt x="870829" y="458871"/>
                      </a:cubicBezTo>
                      <a:cubicBezTo>
                        <a:pt x="873739" y="458656"/>
                        <a:pt x="876666" y="458876"/>
                        <a:pt x="879510" y="459529"/>
                      </a:cubicBezTo>
                      <a:cubicBezTo>
                        <a:pt x="880859" y="459773"/>
                        <a:pt x="882232" y="459857"/>
                        <a:pt x="883602" y="459778"/>
                      </a:cubicBezTo>
                      <a:cubicBezTo>
                        <a:pt x="889082" y="459778"/>
                        <a:pt x="894579" y="459778"/>
                        <a:pt x="900059" y="459885"/>
                      </a:cubicBezTo>
                      <a:cubicBezTo>
                        <a:pt x="904513" y="459778"/>
                        <a:pt x="908970" y="460029"/>
                        <a:pt x="913384" y="460632"/>
                      </a:cubicBezTo>
                      <a:cubicBezTo>
                        <a:pt x="916621" y="460979"/>
                        <a:pt x="919883" y="461052"/>
                        <a:pt x="923133" y="460846"/>
                      </a:cubicBezTo>
                      <a:cubicBezTo>
                        <a:pt x="928970" y="460760"/>
                        <a:pt x="934807" y="460986"/>
                        <a:pt x="940621" y="461522"/>
                      </a:cubicBezTo>
                      <a:cubicBezTo>
                        <a:pt x="939589" y="461629"/>
                        <a:pt x="938575" y="461789"/>
                        <a:pt x="937561" y="461806"/>
                      </a:cubicBezTo>
                      <a:lnTo>
                        <a:pt x="906694" y="461949"/>
                      </a:lnTo>
                      <a:cubicBezTo>
                        <a:pt x="904636" y="461913"/>
                        <a:pt x="902578" y="462093"/>
                        <a:pt x="900557" y="462482"/>
                      </a:cubicBezTo>
                      <a:cubicBezTo>
                        <a:pt x="899043" y="462762"/>
                        <a:pt x="897506" y="462881"/>
                        <a:pt x="895967" y="462838"/>
                      </a:cubicBezTo>
                      <a:cubicBezTo>
                        <a:pt x="890985" y="462838"/>
                        <a:pt x="886022" y="462838"/>
                        <a:pt x="881040" y="462945"/>
                      </a:cubicBezTo>
                      <a:cubicBezTo>
                        <a:pt x="877618" y="462927"/>
                        <a:pt x="874200" y="463160"/>
                        <a:pt x="870811" y="463639"/>
                      </a:cubicBezTo>
                      <a:cubicBezTo>
                        <a:pt x="867400" y="463968"/>
                        <a:pt x="863970" y="464076"/>
                        <a:pt x="860546" y="463959"/>
                      </a:cubicBezTo>
                      <a:cubicBezTo>
                        <a:pt x="857119" y="463838"/>
                        <a:pt x="853691" y="464082"/>
                        <a:pt x="850316" y="464688"/>
                      </a:cubicBezTo>
                      <a:cubicBezTo>
                        <a:pt x="848450" y="464966"/>
                        <a:pt x="846561" y="465055"/>
                        <a:pt x="844677" y="464955"/>
                      </a:cubicBezTo>
                      <a:cubicBezTo>
                        <a:pt x="840565" y="464795"/>
                        <a:pt x="836450" y="465082"/>
                        <a:pt x="832401" y="465809"/>
                      </a:cubicBezTo>
                      <a:cubicBezTo>
                        <a:pt x="830876" y="466035"/>
                        <a:pt x="829332" y="466101"/>
                        <a:pt x="827793" y="466005"/>
                      </a:cubicBezTo>
                      <a:cubicBezTo>
                        <a:pt x="824707" y="465829"/>
                        <a:pt x="821609" y="466092"/>
                        <a:pt x="818596" y="466788"/>
                      </a:cubicBezTo>
                      <a:cubicBezTo>
                        <a:pt x="818101" y="466944"/>
                        <a:pt x="817582" y="467005"/>
                        <a:pt x="817066" y="466966"/>
                      </a:cubicBezTo>
                      <a:cubicBezTo>
                        <a:pt x="811391" y="466539"/>
                        <a:pt x="805787" y="467695"/>
                        <a:pt x="800200" y="468264"/>
                      </a:cubicBezTo>
                      <a:cubicBezTo>
                        <a:pt x="795290" y="468762"/>
                        <a:pt x="790327" y="469065"/>
                        <a:pt x="785416" y="469777"/>
                      </a:cubicBezTo>
                      <a:cubicBezTo>
                        <a:pt x="781378" y="470364"/>
                        <a:pt x="777286" y="470862"/>
                        <a:pt x="773194" y="471182"/>
                      </a:cubicBezTo>
                      <a:cubicBezTo>
                        <a:pt x="769458" y="471484"/>
                        <a:pt x="765722" y="471965"/>
                        <a:pt x="762004" y="472481"/>
                      </a:cubicBezTo>
                      <a:cubicBezTo>
                        <a:pt x="758624" y="472943"/>
                        <a:pt x="755279" y="473762"/>
                        <a:pt x="751881" y="474117"/>
                      </a:cubicBezTo>
                      <a:cubicBezTo>
                        <a:pt x="742541" y="475149"/>
                        <a:pt x="733308" y="476928"/>
                        <a:pt x="724075" y="478654"/>
                      </a:cubicBezTo>
                      <a:cubicBezTo>
                        <a:pt x="712315" y="480860"/>
                        <a:pt x="700609" y="483493"/>
                        <a:pt x="689063" y="486606"/>
                      </a:cubicBezTo>
                      <a:cubicBezTo>
                        <a:pt x="671320" y="491214"/>
                        <a:pt x="653939" y="497119"/>
                        <a:pt x="637061" y="504272"/>
                      </a:cubicBezTo>
                      <a:cubicBezTo>
                        <a:pt x="621276" y="510972"/>
                        <a:pt x="606203" y="519240"/>
                        <a:pt x="592069" y="528948"/>
                      </a:cubicBezTo>
                      <a:cubicBezTo>
                        <a:pt x="583147" y="535061"/>
                        <a:pt x="574784" y="541947"/>
                        <a:pt x="567073" y="549531"/>
                      </a:cubicBezTo>
                      <a:cubicBezTo>
                        <a:pt x="564778" y="551844"/>
                        <a:pt x="562483" y="554157"/>
                        <a:pt x="560153" y="556434"/>
                      </a:cubicBezTo>
                      <a:cubicBezTo>
                        <a:pt x="553214" y="563307"/>
                        <a:pt x="546908" y="570791"/>
                        <a:pt x="541312" y="578797"/>
                      </a:cubicBezTo>
                      <a:cubicBezTo>
                        <a:pt x="533346" y="589752"/>
                        <a:pt x="526335" y="601369"/>
                        <a:pt x="520355" y="613524"/>
                      </a:cubicBezTo>
                      <a:cubicBezTo>
                        <a:pt x="515516" y="623558"/>
                        <a:pt x="511181" y="633805"/>
                        <a:pt x="507350" y="644266"/>
                      </a:cubicBezTo>
                      <a:cubicBezTo>
                        <a:pt x="501720" y="659893"/>
                        <a:pt x="497032" y="675844"/>
                        <a:pt x="493314" y="692034"/>
                      </a:cubicBezTo>
                      <a:cubicBezTo>
                        <a:pt x="491143" y="701356"/>
                        <a:pt x="489275" y="710749"/>
                        <a:pt x="487514" y="720143"/>
                      </a:cubicBezTo>
                      <a:cubicBezTo>
                        <a:pt x="485753" y="729536"/>
                        <a:pt x="484383" y="738663"/>
                        <a:pt x="483137" y="747985"/>
                      </a:cubicBezTo>
                      <a:cubicBezTo>
                        <a:pt x="482088" y="755937"/>
                        <a:pt x="481163" y="763996"/>
                        <a:pt x="479971" y="771860"/>
                      </a:cubicBezTo>
                      <a:cubicBezTo>
                        <a:pt x="479259" y="776592"/>
                        <a:pt x="479811" y="781467"/>
                        <a:pt x="478281" y="786092"/>
                      </a:cubicBezTo>
                      <a:cubicBezTo>
                        <a:pt x="478241" y="791568"/>
                        <a:pt x="477788" y="797033"/>
                        <a:pt x="476929" y="802442"/>
                      </a:cubicBezTo>
                      <a:cubicBezTo>
                        <a:pt x="476253" y="809077"/>
                        <a:pt x="476733" y="815802"/>
                        <a:pt x="475310" y="822367"/>
                      </a:cubicBezTo>
                      <a:cubicBezTo>
                        <a:pt x="475233" y="822700"/>
                        <a:pt x="475192" y="823039"/>
                        <a:pt x="475185" y="823381"/>
                      </a:cubicBezTo>
                      <a:cubicBezTo>
                        <a:pt x="475452" y="830497"/>
                        <a:pt x="474349" y="837400"/>
                        <a:pt x="474064" y="844392"/>
                      </a:cubicBezTo>
                      <a:cubicBezTo>
                        <a:pt x="474128" y="849362"/>
                        <a:pt x="473856" y="854331"/>
                        <a:pt x="473246" y="859264"/>
                      </a:cubicBezTo>
                      <a:cubicBezTo>
                        <a:pt x="472927" y="862504"/>
                        <a:pt x="472851" y="865763"/>
                        <a:pt x="473015" y="869014"/>
                      </a:cubicBezTo>
                      <a:cubicBezTo>
                        <a:pt x="472872" y="874351"/>
                        <a:pt x="473370" y="879688"/>
                        <a:pt x="472178" y="884883"/>
                      </a:cubicBezTo>
                      <a:cubicBezTo>
                        <a:pt x="471988" y="886244"/>
                        <a:pt x="471940" y="887621"/>
                        <a:pt x="472036" y="888992"/>
                      </a:cubicBezTo>
                      <a:cubicBezTo>
                        <a:pt x="472036" y="898089"/>
                        <a:pt x="471995" y="907180"/>
                        <a:pt x="471912" y="916265"/>
                      </a:cubicBezTo>
                      <a:cubicBezTo>
                        <a:pt x="471947" y="917955"/>
                        <a:pt x="471965" y="919663"/>
                        <a:pt x="471965" y="92137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1" name="图形 136"/>
                <p:cNvSpPr/>
                <p:nvPr/>
              </p:nvSpPr>
              <p:spPr>
                <a:xfrm rot="1396695">
                  <a:off x="3979036" y="4028981"/>
                  <a:ext cx="198512" cy="194384"/>
                </a:xfrm>
                <a:custGeom>
                  <a:avLst/>
                  <a:gdLst>
                    <a:gd name="connsiteX0" fmla="*/ 471965 w 941119"/>
                    <a:gd name="connsiteY0" fmla="*/ 921371 h 921549"/>
                    <a:gd name="connsiteX1" fmla="*/ 470026 w 941119"/>
                    <a:gd name="connsiteY1" fmla="*/ 907245 h 921549"/>
                    <a:gd name="connsiteX2" fmla="*/ 470026 w 941119"/>
                    <a:gd name="connsiteY2" fmla="*/ 886680 h 921549"/>
                    <a:gd name="connsiteX3" fmla="*/ 469296 w 941119"/>
                    <a:gd name="connsiteY3" fmla="*/ 873871 h 921549"/>
                    <a:gd name="connsiteX4" fmla="*/ 469012 w 941119"/>
                    <a:gd name="connsiteY4" fmla="*/ 862574 h 921549"/>
                    <a:gd name="connsiteX5" fmla="*/ 468211 w 941119"/>
                    <a:gd name="connsiteY5" fmla="*/ 849266 h 921549"/>
                    <a:gd name="connsiteX6" fmla="*/ 468016 w 941119"/>
                    <a:gd name="connsiteY6" fmla="*/ 845157 h 921549"/>
                    <a:gd name="connsiteX7" fmla="*/ 467144 w 941119"/>
                    <a:gd name="connsiteY7" fmla="*/ 830301 h 921549"/>
                    <a:gd name="connsiteX8" fmla="*/ 466966 w 941119"/>
                    <a:gd name="connsiteY8" fmla="*/ 824662 h 921549"/>
                    <a:gd name="connsiteX9" fmla="*/ 466201 w 941119"/>
                    <a:gd name="connsiteY9" fmla="*/ 815980 h 921549"/>
                    <a:gd name="connsiteX10" fmla="*/ 466041 w 941119"/>
                    <a:gd name="connsiteY10" fmla="*/ 814468 h 921549"/>
                    <a:gd name="connsiteX11" fmla="*/ 464813 w 941119"/>
                    <a:gd name="connsiteY11" fmla="*/ 796037 h 921549"/>
                    <a:gd name="connsiteX12" fmla="*/ 463176 w 941119"/>
                    <a:gd name="connsiteY12" fmla="*/ 781271 h 921549"/>
                    <a:gd name="connsiteX13" fmla="*/ 462892 w 941119"/>
                    <a:gd name="connsiteY13" fmla="*/ 778727 h 921549"/>
                    <a:gd name="connsiteX14" fmla="*/ 461113 w 941119"/>
                    <a:gd name="connsiteY14" fmla="*/ 762431 h 921549"/>
                    <a:gd name="connsiteX15" fmla="*/ 459992 w 941119"/>
                    <a:gd name="connsiteY15" fmla="*/ 753286 h 921549"/>
                    <a:gd name="connsiteX16" fmla="*/ 454904 w 941119"/>
                    <a:gd name="connsiteY16" fmla="*/ 720890 h 921549"/>
                    <a:gd name="connsiteX17" fmla="*/ 445137 w 941119"/>
                    <a:gd name="connsiteY17" fmla="*/ 676307 h 921549"/>
                    <a:gd name="connsiteX18" fmla="*/ 427524 w 941119"/>
                    <a:gd name="connsiteY18" fmla="*/ 625888 h 921549"/>
                    <a:gd name="connsiteX19" fmla="*/ 401924 w 941119"/>
                    <a:gd name="connsiteY19" fmla="*/ 580256 h 921549"/>
                    <a:gd name="connsiteX20" fmla="*/ 385378 w 941119"/>
                    <a:gd name="connsiteY20" fmla="*/ 559992 h 921549"/>
                    <a:gd name="connsiteX21" fmla="*/ 382372 w 941119"/>
                    <a:gd name="connsiteY21" fmla="*/ 556434 h 921549"/>
                    <a:gd name="connsiteX22" fmla="*/ 376554 w 941119"/>
                    <a:gd name="connsiteY22" fmla="*/ 550635 h 921549"/>
                    <a:gd name="connsiteX23" fmla="*/ 374170 w 941119"/>
                    <a:gd name="connsiteY23" fmla="*/ 548695 h 921549"/>
                    <a:gd name="connsiteX24" fmla="*/ 359404 w 941119"/>
                    <a:gd name="connsiteY24" fmla="*/ 535940 h 921549"/>
                    <a:gd name="connsiteX25" fmla="*/ 336526 w 941119"/>
                    <a:gd name="connsiteY25" fmla="*/ 520302 h 921549"/>
                    <a:gd name="connsiteX26" fmla="*/ 281909 w 941119"/>
                    <a:gd name="connsiteY26" fmla="*/ 495395 h 921549"/>
                    <a:gd name="connsiteX27" fmla="*/ 237966 w 941119"/>
                    <a:gd name="connsiteY27" fmla="*/ 482942 h 921549"/>
                    <a:gd name="connsiteX28" fmla="*/ 203239 w 941119"/>
                    <a:gd name="connsiteY28" fmla="*/ 476199 h 921549"/>
                    <a:gd name="connsiteX29" fmla="*/ 171839 w 941119"/>
                    <a:gd name="connsiteY29" fmla="*/ 471449 h 921549"/>
                    <a:gd name="connsiteX30" fmla="*/ 158585 w 941119"/>
                    <a:gd name="connsiteY30" fmla="*/ 470043 h 921549"/>
                    <a:gd name="connsiteX31" fmla="*/ 145349 w 941119"/>
                    <a:gd name="connsiteY31" fmla="*/ 468496 h 921549"/>
                    <a:gd name="connsiteX32" fmla="*/ 142306 w 941119"/>
                    <a:gd name="connsiteY32" fmla="*/ 468140 h 921549"/>
                    <a:gd name="connsiteX33" fmla="*/ 132611 w 941119"/>
                    <a:gd name="connsiteY33" fmla="*/ 467339 h 921549"/>
                    <a:gd name="connsiteX34" fmla="*/ 114180 w 941119"/>
                    <a:gd name="connsiteY34" fmla="*/ 466023 h 921549"/>
                    <a:gd name="connsiteX35" fmla="*/ 107063 w 941119"/>
                    <a:gd name="connsiteY35" fmla="*/ 465364 h 921549"/>
                    <a:gd name="connsiteX36" fmla="*/ 105533 w 941119"/>
                    <a:gd name="connsiteY36" fmla="*/ 465133 h 921549"/>
                    <a:gd name="connsiteX37" fmla="*/ 82975 w 941119"/>
                    <a:gd name="connsiteY37" fmla="*/ 463977 h 921549"/>
                    <a:gd name="connsiteX38" fmla="*/ 67604 w 941119"/>
                    <a:gd name="connsiteY38" fmla="*/ 463176 h 921549"/>
                    <a:gd name="connsiteX39" fmla="*/ 58887 w 941119"/>
                    <a:gd name="connsiteY39" fmla="*/ 462963 h 921549"/>
                    <a:gd name="connsiteX40" fmla="*/ 38374 w 941119"/>
                    <a:gd name="connsiteY40" fmla="*/ 462073 h 921549"/>
                    <a:gd name="connsiteX41" fmla="*/ 34265 w 941119"/>
                    <a:gd name="connsiteY41" fmla="*/ 461984 h 921549"/>
                    <a:gd name="connsiteX42" fmla="*/ 4892 w 941119"/>
                    <a:gd name="connsiteY42" fmla="*/ 461931 h 921549"/>
                    <a:gd name="connsiteX43" fmla="*/ 1334 w 941119"/>
                    <a:gd name="connsiteY43" fmla="*/ 461344 h 921549"/>
                    <a:gd name="connsiteX44" fmla="*/ 4394 w 941119"/>
                    <a:gd name="connsiteY44" fmla="*/ 461077 h 921549"/>
                    <a:gd name="connsiteX45" fmla="*/ 22416 w 941119"/>
                    <a:gd name="connsiteY45" fmla="*/ 460952 h 921549"/>
                    <a:gd name="connsiteX46" fmla="*/ 33090 w 941119"/>
                    <a:gd name="connsiteY46" fmla="*/ 460205 h 921549"/>
                    <a:gd name="connsiteX47" fmla="*/ 37200 w 941119"/>
                    <a:gd name="connsiteY47" fmla="*/ 460027 h 921549"/>
                    <a:gd name="connsiteX48" fmla="*/ 54688 w 941119"/>
                    <a:gd name="connsiteY48" fmla="*/ 460027 h 921549"/>
                    <a:gd name="connsiteX49" fmla="*/ 64918 w 941119"/>
                    <a:gd name="connsiteY49" fmla="*/ 459334 h 921549"/>
                    <a:gd name="connsiteX50" fmla="*/ 74151 w 941119"/>
                    <a:gd name="connsiteY50" fmla="*/ 459031 h 921549"/>
                    <a:gd name="connsiteX51" fmla="*/ 87992 w 941119"/>
                    <a:gd name="connsiteY51" fmla="*/ 458195 h 921549"/>
                    <a:gd name="connsiteX52" fmla="*/ 93116 w 941119"/>
                    <a:gd name="connsiteY52" fmla="*/ 457999 h 921549"/>
                    <a:gd name="connsiteX53" fmla="*/ 105391 w 941119"/>
                    <a:gd name="connsiteY53" fmla="*/ 457163 h 921549"/>
                    <a:gd name="connsiteX54" fmla="*/ 109501 w 941119"/>
                    <a:gd name="connsiteY54" fmla="*/ 456985 h 921549"/>
                    <a:gd name="connsiteX55" fmla="*/ 120744 w 941119"/>
                    <a:gd name="connsiteY55" fmla="*/ 456131 h 921549"/>
                    <a:gd name="connsiteX56" fmla="*/ 124302 w 941119"/>
                    <a:gd name="connsiteY56" fmla="*/ 455953 h 921549"/>
                    <a:gd name="connsiteX57" fmla="*/ 132468 w 941119"/>
                    <a:gd name="connsiteY57" fmla="*/ 455171 h 921549"/>
                    <a:gd name="connsiteX58" fmla="*/ 133998 w 941119"/>
                    <a:gd name="connsiteY58" fmla="*/ 454993 h 921549"/>
                    <a:gd name="connsiteX59" fmla="*/ 149850 w 941119"/>
                    <a:gd name="connsiteY59" fmla="*/ 453747 h 921549"/>
                    <a:gd name="connsiteX60" fmla="*/ 163050 w 941119"/>
                    <a:gd name="connsiteY60" fmla="*/ 452128 h 921549"/>
                    <a:gd name="connsiteX61" fmla="*/ 174774 w 941119"/>
                    <a:gd name="connsiteY61" fmla="*/ 450794 h 921549"/>
                    <a:gd name="connsiteX62" fmla="*/ 193543 w 941119"/>
                    <a:gd name="connsiteY62" fmla="*/ 448125 h 921549"/>
                    <a:gd name="connsiteX63" fmla="*/ 214251 w 941119"/>
                    <a:gd name="connsiteY63" fmla="*/ 444656 h 921549"/>
                    <a:gd name="connsiteX64" fmla="*/ 226367 w 941119"/>
                    <a:gd name="connsiteY64" fmla="*/ 442450 h 921549"/>
                    <a:gd name="connsiteX65" fmla="*/ 281357 w 941119"/>
                    <a:gd name="connsiteY65" fmla="*/ 427649 h 921549"/>
                    <a:gd name="connsiteX66" fmla="*/ 326634 w 941119"/>
                    <a:gd name="connsiteY66" fmla="*/ 408079 h 921549"/>
                    <a:gd name="connsiteX67" fmla="*/ 363425 w 941119"/>
                    <a:gd name="connsiteY67" fmla="*/ 383724 h 921549"/>
                    <a:gd name="connsiteX68" fmla="*/ 387834 w 941119"/>
                    <a:gd name="connsiteY68" fmla="*/ 360205 h 921549"/>
                    <a:gd name="connsiteX69" fmla="*/ 411708 w 941119"/>
                    <a:gd name="connsiteY69" fmla="*/ 327470 h 921549"/>
                    <a:gd name="connsiteX70" fmla="*/ 423681 w 941119"/>
                    <a:gd name="connsiteY70" fmla="*/ 305321 h 921549"/>
                    <a:gd name="connsiteX71" fmla="*/ 440138 w 941119"/>
                    <a:gd name="connsiteY71" fmla="*/ 262624 h 921549"/>
                    <a:gd name="connsiteX72" fmla="*/ 450527 w 941119"/>
                    <a:gd name="connsiteY72" fmla="*/ 222915 h 921549"/>
                    <a:gd name="connsiteX73" fmla="*/ 455082 w 941119"/>
                    <a:gd name="connsiteY73" fmla="*/ 200286 h 921549"/>
                    <a:gd name="connsiteX74" fmla="*/ 458640 w 941119"/>
                    <a:gd name="connsiteY74" fmla="*/ 177514 h 921549"/>
                    <a:gd name="connsiteX75" fmla="*/ 460419 w 941119"/>
                    <a:gd name="connsiteY75" fmla="*/ 166840 h 921549"/>
                    <a:gd name="connsiteX76" fmla="*/ 461415 w 941119"/>
                    <a:gd name="connsiteY76" fmla="*/ 158176 h 921549"/>
                    <a:gd name="connsiteX77" fmla="*/ 462803 w 941119"/>
                    <a:gd name="connsiteY77" fmla="*/ 144922 h 921549"/>
                    <a:gd name="connsiteX78" fmla="*/ 464422 w 941119"/>
                    <a:gd name="connsiteY78" fmla="*/ 130155 h 921549"/>
                    <a:gd name="connsiteX79" fmla="*/ 464689 w 941119"/>
                    <a:gd name="connsiteY79" fmla="*/ 128643 h 921549"/>
                    <a:gd name="connsiteX80" fmla="*/ 465881 w 941119"/>
                    <a:gd name="connsiteY80" fmla="*/ 110728 h 921549"/>
                    <a:gd name="connsiteX81" fmla="*/ 466557 w 941119"/>
                    <a:gd name="connsiteY81" fmla="*/ 104110 h 921549"/>
                    <a:gd name="connsiteX82" fmla="*/ 466788 w 941119"/>
                    <a:gd name="connsiteY82" fmla="*/ 102580 h 921549"/>
                    <a:gd name="connsiteX83" fmla="*/ 467944 w 941119"/>
                    <a:gd name="connsiteY83" fmla="*/ 80538 h 921549"/>
                    <a:gd name="connsiteX84" fmla="*/ 468674 w 941119"/>
                    <a:gd name="connsiteY84" fmla="*/ 69294 h 921549"/>
                    <a:gd name="connsiteX85" fmla="*/ 468958 w 941119"/>
                    <a:gd name="connsiteY85" fmla="*/ 61075 h 921549"/>
                    <a:gd name="connsiteX86" fmla="*/ 469795 w 941119"/>
                    <a:gd name="connsiteY86" fmla="*/ 45188 h 921549"/>
                    <a:gd name="connsiteX87" fmla="*/ 469919 w 941119"/>
                    <a:gd name="connsiteY87" fmla="*/ 41096 h 921549"/>
                    <a:gd name="connsiteX88" fmla="*/ 470026 w 941119"/>
                    <a:gd name="connsiteY88" fmla="*/ 10230 h 921549"/>
                    <a:gd name="connsiteX89" fmla="*/ 471947 w 941119"/>
                    <a:gd name="connsiteY89" fmla="*/ 1334 h 921549"/>
                    <a:gd name="connsiteX90" fmla="*/ 471947 w 941119"/>
                    <a:gd name="connsiteY90" fmla="*/ 5462 h 921549"/>
                    <a:gd name="connsiteX91" fmla="*/ 472054 w 941119"/>
                    <a:gd name="connsiteY91" fmla="*/ 28589 h 921549"/>
                    <a:gd name="connsiteX92" fmla="*/ 472783 w 941119"/>
                    <a:gd name="connsiteY92" fmla="*/ 40883 h 921549"/>
                    <a:gd name="connsiteX93" fmla="*/ 473068 w 941119"/>
                    <a:gd name="connsiteY93" fmla="*/ 51664 h 921549"/>
                    <a:gd name="connsiteX94" fmla="*/ 473904 w 941119"/>
                    <a:gd name="connsiteY94" fmla="*/ 68067 h 921549"/>
                    <a:gd name="connsiteX95" fmla="*/ 474100 w 941119"/>
                    <a:gd name="connsiteY95" fmla="*/ 75183 h 921549"/>
                    <a:gd name="connsiteX96" fmla="*/ 474900 w 941119"/>
                    <a:gd name="connsiteY96" fmla="*/ 86942 h 921549"/>
                    <a:gd name="connsiteX97" fmla="*/ 475096 w 941119"/>
                    <a:gd name="connsiteY97" fmla="*/ 90500 h 921549"/>
                    <a:gd name="connsiteX98" fmla="*/ 475986 w 941119"/>
                    <a:gd name="connsiteY98" fmla="*/ 103808 h 921549"/>
                    <a:gd name="connsiteX99" fmla="*/ 476146 w 941119"/>
                    <a:gd name="connsiteY99" fmla="*/ 108415 h 921549"/>
                    <a:gd name="connsiteX100" fmla="*/ 476893 w 941119"/>
                    <a:gd name="connsiteY100" fmla="*/ 116065 h 921549"/>
                    <a:gd name="connsiteX101" fmla="*/ 477071 w 941119"/>
                    <a:gd name="connsiteY101" fmla="*/ 117595 h 921549"/>
                    <a:gd name="connsiteX102" fmla="*/ 478316 w 941119"/>
                    <a:gd name="connsiteY102" fmla="*/ 134479 h 921549"/>
                    <a:gd name="connsiteX103" fmla="*/ 480095 w 941119"/>
                    <a:gd name="connsiteY103" fmla="*/ 149227 h 921549"/>
                    <a:gd name="connsiteX104" fmla="*/ 481163 w 941119"/>
                    <a:gd name="connsiteY104" fmla="*/ 159421 h 921549"/>
                    <a:gd name="connsiteX105" fmla="*/ 491339 w 941119"/>
                    <a:gd name="connsiteY105" fmla="*/ 221083 h 921549"/>
                    <a:gd name="connsiteX106" fmla="*/ 508204 w 941119"/>
                    <a:gd name="connsiteY106" fmla="*/ 280290 h 921549"/>
                    <a:gd name="connsiteX107" fmla="*/ 538448 w 941119"/>
                    <a:gd name="connsiteY107" fmla="*/ 339639 h 921549"/>
                    <a:gd name="connsiteX108" fmla="*/ 552556 w 941119"/>
                    <a:gd name="connsiteY108" fmla="*/ 357928 h 921549"/>
                    <a:gd name="connsiteX109" fmla="*/ 567073 w 941119"/>
                    <a:gd name="connsiteY109" fmla="*/ 373210 h 921549"/>
                    <a:gd name="connsiteX110" fmla="*/ 587550 w 941119"/>
                    <a:gd name="connsiteY110" fmla="*/ 390289 h 921549"/>
                    <a:gd name="connsiteX111" fmla="*/ 609077 w 941119"/>
                    <a:gd name="connsiteY111" fmla="*/ 404325 h 921549"/>
                    <a:gd name="connsiteX112" fmla="*/ 644249 w 941119"/>
                    <a:gd name="connsiteY112" fmla="*/ 421297 h 921549"/>
                    <a:gd name="connsiteX113" fmla="*/ 694062 w 941119"/>
                    <a:gd name="connsiteY113" fmla="*/ 437202 h 921549"/>
                    <a:gd name="connsiteX114" fmla="*/ 725106 w 941119"/>
                    <a:gd name="connsiteY114" fmla="*/ 444087 h 921549"/>
                    <a:gd name="connsiteX115" fmla="*/ 746846 w 941119"/>
                    <a:gd name="connsiteY115" fmla="*/ 447645 h 921549"/>
                    <a:gd name="connsiteX116" fmla="*/ 771664 w 941119"/>
                    <a:gd name="connsiteY116" fmla="*/ 451328 h 921549"/>
                    <a:gd name="connsiteX117" fmla="*/ 784936 w 941119"/>
                    <a:gd name="connsiteY117" fmla="*/ 452644 h 921549"/>
                    <a:gd name="connsiteX118" fmla="*/ 800200 w 941119"/>
                    <a:gd name="connsiteY118" fmla="*/ 454423 h 921549"/>
                    <a:gd name="connsiteX119" fmla="*/ 804292 w 941119"/>
                    <a:gd name="connsiteY119" fmla="*/ 454672 h 921549"/>
                    <a:gd name="connsiteX120" fmla="*/ 811408 w 941119"/>
                    <a:gd name="connsiteY120" fmla="*/ 455420 h 921549"/>
                    <a:gd name="connsiteX121" fmla="*/ 812422 w 941119"/>
                    <a:gd name="connsiteY121" fmla="*/ 455580 h 921549"/>
                    <a:gd name="connsiteX122" fmla="*/ 830337 w 941119"/>
                    <a:gd name="connsiteY122" fmla="*/ 456754 h 921549"/>
                    <a:gd name="connsiteX123" fmla="*/ 839535 w 941119"/>
                    <a:gd name="connsiteY123" fmla="*/ 457519 h 921549"/>
                    <a:gd name="connsiteX124" fmla="*/ 841065 w 941119"/>
                    <a:gd name="connsiteY124" fmla="*/ 457697 h 921549"/>
                    <a:gd name="connsiteX125" fmla="*/ 870829 w 941119"/>
                    <a:gd name="connsiteY125" fmla="*/ 458871 h 921549"/>
                    <a:gd name="connsiteX126" fmla="*/ 879510 w 941119"/>
                    <a:gd name="connsiteY126" fmla="*/ 459529 h 921549"/>
                    <a:gd name="connsiteX127" fmla="*/ 883602 w 941119"/>
                    <a:gd name="connsiteY127" fmla="*/ 459778 h 921549"/>
                    <a:gd name="connsiteX128" fmla="*/ 900059 w 941119"/>
                    <a:gd name="connsiteY128" fmla="*/ 459885 h 921549"/>
                    <a:gd name="connsiteX129" fmla="*/ 913384 w 941119"/>
                    <a:gd name="connsiteY129" fmla="*/ 460632 h 921549"/>
                    <a:gd name="connsiteX130" fmla="*/ 923133 w 941119"/>
                    <a:gd name="connsiteY130" fmla="*/ 460846 h 921549"/>
                    <a:gd name="connsiteX131" fmla="*/ 940621 w 941119"/>
                    <a:gd name="connsiteY131" fmla="*/ 461522 h 921549"/>
                    <a:gd name="connsiteX132" fmla="*/ 937561 w 941119"/>
                    <a:gd name="connsiteY132" fmla="*/ 461806 h 921549"/>
                    <a:gd name="connsiteX133" fmla="*/ 906694 w 941119"/>
                    <a:gd name="connsiteY133" fmla="*/ 461949 h 921549"/>
                    <a:gd name="connsiteX134" fmla="*/ 900557 w 941119"/>
                    <a:gd name="connsiteY134" fmla="*/ 462482 h 921549"/>
                    <a:gd name="connsiteX135" fmla="*/ 895967 w 941119"/>
                    <a:gd name="connsiteY135" fmla="*/ 462838 h 921549"/>
                    <a:gd name="connsiteX136" fmla="*/ 881040 w 941119"/>
                    <a:gd name="connsiteY136" fmla="*/ 462945 h 921549"/>
                    <a:gd name="connsiteX137" fmla="*/ 870811 w 941119"/>
                    <a:gd name="connsiteY137" fmla="*/ 463639 h 921549"/>
                    <a:gd name="connsiteX138" fmla="*/ 860546 w 941119"/>
                    <a:gd name="connsiteY138" fmla="*/ 463959 h 921549"/>
                    <a:gd name="connsiteX139" fmla="*/ 850316 w 941119"/>
                    <a:gd name="connsiteY139" fmla="*/ 464688 h 921549"/>
                    <a:gd name="connsiteX140" fmla="*/ 844677 w 941119"/>
                    <a:gd name="connsiteY140" fmla="*/ 464955 h 921549"/>
                    <a:gd name="connsiteX141" fmla="*/ 832401 w 941119"/>
                    <a:gd name="connsiteY141" fmla="*/ 465809 h 921549"/>
                    <a:gd name="connsiteX142" fmla="*/ 827793 w 941119"/>
                    <a:gd name="connsiteY142" fmla="*/ 466005 h 921549"/>
                    <a:gd name="connsiteX143" fmla="*/ 818596 w 941119"/>
                    <a:gd name="connsiteY143" fmla="*/ 466788 h 921549"/>
                    <a:gd name="connsiteX144" fmla="*/ 817066 w 941119"/>
                    <a:gd name="connsiteY144" fmla="*/ 466966 h 921549"/>
                    <a:gd name="connsiteX145" fmla="*/ 800200 w 941119"/>
                    <a:gd name="connsiteY145" fmla="*/ 468264 h 921549"/>
                    <a:gd name="connsiteX146" fmla="*/ 785416 w 941119"/>
                    <a:gd name="connsiteY146" fmla="*/ 469777 h 921549"/>
                    <a:gd name="connsiteX147" fmla="*/ 773194 w 941119"/>
                    <a:gd name="connsiteY147" fmla="*/ 471182 h 921549"/>
                    <a:gd name="connsiteX148" fmla="*/ 762004 w 941119"/>
                    <a:gd name="connsiteY148" fmla="*/ 472481 h 921549"/>
                    <a:gd name="connsiteX149" fmla="*/ 751881 w 941119"/>
                    <a:gd name="connsiteY149" fmla="*/ 474117 h 921549"/>
                    <a:gd name="connsiteX150" fmla="*/ 724075 w 941119"/>
                    <a:gd name="connsiteY150" fmla="*/ 478654 h 921549"/>
                    <a:gd name="connsiteX151" fmla="*/ 689063 w 941119"/>
                    <a:gd name="connsiteY151" fmla="*/ 486606 h 921549"/>
                    <a:gd name="connsiteX152" fmla="*/ 637061 w 941119"/>
                    <a:gd name="connsiteY152" fmla="*/ 504272 h 921549"/>
                    <a:gd name="connsiteX153" fmla="*/ 592069 w 941119"/>
                    <a:gd name="connsiteY153" fmla="*/ 528948 h 921549"/>
                    <a:gd name="connsiteX154" fmla="*/ 567073 w 941119"/>
                    <a:gd name="connsiteY154" fmla="*/ 549531 h 921549"/>
                    <a:gd name="connsiteX155" fmla="*/ 560153 w 941119"/>
                    <a:gd name="connsiteY155" fmla="*/ 556434 h 921549"/>
                    <a:gd name="connsiteX156" fmla="*/ 541312 w 941119"/>
                    <a:gd name="connsiteY156" fmla="*/ 578797 h 921549"/>
                    <a:gd name="connsiteX157" fmla="*/ 520355 w 941119"/>
                    <a:gd name="connsiteY157" fmla="*/ 613524 h 921549"/>
                    <a:gd name="connsiteX158" fmla="*/ 507350 w 941119"/>
                    <a:gd name="connsiteY158" fmla="*/ 644266 h 921549"/>
                    <a:gd name="connsiteX159" fmla="*/ 493314 w 941119"/>
                    <a:gd name="connsiteY159" fmla="*/ 692034 h 921549"/>
                    <a:gd name="connsiteX160" fmla="*/ 487514 w 941119"/>
                    <a:gd name="connsiteY160" fmla="*/ 720143 h 921549"/>
                    <a:gd name="connsiteX161" fmla="*/ 483137 w 941119"/>
                    <a:gd name="connsiteY161" fmla="*/ 747985 h 921549"/>
                    <a:gd name="connsiteX162" fmla="*/ 479971 w 941119"/>
                    <a:gd name="connsiteY162" fmla="*/ 771860 h 921549"/>
                    <a:gd name="connsiteX163" fmla="*/ 478281 w 941119"/>
                    <a:gd name="connsiteY163" fmla="*/ 786092 h 921549"/>
                    <a:gd name="connsiteX164" fmla="*/ 476929 w 941119"/>
                    <a:gd name="connsiteY164" fmla="*/ 802442 h 921549"/>
                    <a:gd name="connsiteX165" fmla="*/ 475310 w 941119"/>
                    <a:gd name="connsiteY165" fmla="*/ 822367 h 921549"/>
                    <a:gd name="connsiteX166" fmla="*/ 475185 w 941119"/>
                    <a:gd name="connsiteY166" fmla="*/ 823381 h 921549"/>
                    <a:gd name="connsiteX167" fmla="*/ 474064 w 941119"/>
                    <a:gd name="connsiteY167" fmla="*/ 844392 h 921549"/>
                    <a:gd name="connsiteX168" fmla="*/ 473246 w 941119"/>
                    <a:gd name="connsiteY168" fmla="*/ 859264 h 921549"/>
                    <a:gd name="connsiteX169" fmla="*/ 473015 w 941119"/>
                    <a:gd name="connsiteY169" fmla="*/ 869014 h 921549"/>
                    <a:gd name="connsiteX170" fmla="*/ 472178 w 941119"/>
                    <a:gd name="connsiteY170" fmla="*/ 884883 h 921549"/>
                    <a:gd name="connsiteX171" fmla="*/ 472036 w 941119"/>
                    <a:gd name="connsiteY171" fmla="*/ 888992 h 921549"/>
                    <a:gd name="connsiteX172" fmla="*/ 471912 w 941119"/>
                    <a:gd name="connsiteY172" fmla="*/ 916265 h 921549"/>
                    <a:gd name="connsiteX173" fmla="*/ 471965 w 941119"/>
                    <a:gd name="connsiteY173" fmla="*/ 921371 h 9215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</a:cxnLst>
                  <a:rect l="l" t="t" r="r" b="b"/>
                  <a:pathLst>
                    <a:path w="941119" h="921549">
                      <a:moveTo>
                        <a:pt x="471965" y="921371"/>
                      </a:moveTo>
                      <a:cubicBezTo>
                        <a:pt x="470378" y="916840"/>
                        <a:pt x="469718" y="912036"/>
                        <a:pt x="470026" y="907245"/>
                      </a:cubicBezTo>
                      <a:cubicBezTo>
                        <a:pt x="470026" y="900396"/>
                        <a:pt x="470026" y="893529"/>
                        <a:pt x="470026" y="886680"/>
                      </a:cubicBezTo>
                      <a:cubicBezTo>
                        <a:pt x="470102" y="882398"/>
                        <a:pt x="469859" y="878115"/>
                        <a:pt x="469296" y="873871"/>
                      </a:cubicBezTo>
                      <a:cubicBezTo>
                        <a:pt x="468951" y="870115"/>
                        <a:pt x="468857" y="866342"/>
                        <a:pt x="469012" y="862574"/>
                      </a:cubicBezTo>
                      <a:cubicBezTo>
                        <a:pt x="469012" y="858126"/>
                        <a:pt x="469279" y="853678"/>
                        <a:pt x="468211" y="849266"/>
                      </a:cubicBezTo>
                      <a:cubicBezTo>
                        <a:pt x="468003" y="847907"/>
                        <a:pt x="467937" y="846530"/>
                        <a:pt x="468016" y="845157"/>
                      </a:cubicBezTo>
                      <a:cubicBezTo>
                        <a:pt x="467891" y="840211"/>
                        <a:pt x="468229" y="835229"/>
                        <a:pt x="467144" y="830301"/>
                      </a:cubicBezTo>
                      <a:cubicBezTo>
                        <a:pt x="466896" y="828432"/>
                        <a:pt x="466838" y="826542"/>
                        <a:pt x="466966" y="824662"/>
                      </a:cubicBezTo>
                      <a:cubicBezTo>
                        <a:pt x="467130" y="821746"/>
                        <a:pt x="466872" y="818823"/>
                        <a:pt x="466201" y="815980"/>
                      </a:cubicBezTo>
                      <a:cubicBezTo>
                        <a:pt x="466059" y="815489"/>
                        <a:pt x="466005" y="814977"/>
                        <a:pt x="466041" y="814468"/>
                      </a:cubicBezTo>
                      <a:cubicBezTo>
                        <a:pt x="466414" y="808277"/>
                        <a:pt x="465027" y="802192"/>
                        <a:pt x="464813" y="796037"/>
                      </a:cubicBezTo>
                      <a:cubicBezTo>
                        <a:pt x="464635" y="791091"/>
                        <a:pt x="463746" y="786199"/>
                        <a:pt x="463176" y="781271"/>
                      </a:cubicBezTo>
                      <a:cubicBezTo>
                        <a:pt x="463038" y="780428"/>
                        <a:pt x="462943" y="779579"/>
                        <a:pt x="462892" y="778727"/>
                      </a:cubicBezTo>
                      <a:cubicBezTo>
                        <a:pt x="462629" y="773263"/>
                        <a:pt x="462034" y="767821"/>
                        <a:pt x="461113" y="762431"/>
                      </a:cubicBezTo>
                      <a:cubicBezTo>
                        <a:pt x="460686" y="759388"/>
                        <a:pt x="460401" y="756329"/>
                        <a:pt x="459992" y="753286"/>
                      </a:cubicBezTo>
                      <a:cubicBezTo>
                        <a:pt x="458498" y="742452"/>
                        <a:pt x="456754" y="731671"/>
                        <a:pt x="454904" y="720890"/>
                      </a:cubicBezTo>
                      <a:cubicBezTo>
                        <a:pt x="452420" y="705871"/>
                        <a:pt x="449159" y="690989"/>
                        <a:pt x="445137" y="676307"/>
                      </a:cubicBezTo>
                      <a:cubicBezTo>
                        <a:pt x="440458" y="659107"/>
                        <a:pt x="434573" y="642259"/>
                        <a:pt x="427524" y="625888"/>
                      </a:cubicBezTo>
                      <a:cubicBezTo>
                        <a:pt x="420559" y="609848"/>
                        <a:pt x="411982" y="594559"/>
                        <a:pt x="401924" y="580256"/>
                      </a:cubicBezTo>
                      <a:cubicBezTo>
                        <a:pt x="396960" y="573068"/>
                        <a:pt x="391427" y="566292"/>
                        <a:pt x="385378" y="559992"/>
                      </a:cubicBezTo>
                      <a:cubicBezTo>
                        <a:pt x="384293" y="558889"/>
                        <a:pt x="383333" y="557680"/>
                        <a:pt x="382372" y="556434"/>
                      </a:cubicBezTo>
                      <a:cubicBezTo>
                        <a:pt x="380666" y="554280"/>
                        <a:pt x="378714" y="552333"/>
                        <a:pt x="376554" y="550635"/>
                      </a:cubicBezTo>
                      <a:cubicBezTo>
                        <a:pt x="375722" y="550037"/>
                        <a:pt x="374925" y="549389"/>
                        <a:pt x="374170" y="548695"/>
                      </a:cubicBezTo>
                      <a:cubicBezTo>
                        <a:pt x="369525" y="544134"/>
                        <a:pt x="364594" y="539873"/>
                        <a:pt x="359404" y="535940"/>
                      </a:cubicBezTo>
                      <a:cubicBezTo>
                        <a:pt x="352144" y="530209"/>
                        <a:pt x="344501" y="524984"/>
                        <a:pt x="336526" y="520302"/>
                      </a:cubicBezTo>
                      <a:cubicBezTo>
                        <a:pt x="319182" y="510227"/>
                        <a:pt x="300888" y="501885"/>
                        <a:pt x="281909" y="495395"/>
                      </a:cubicBezTo>
                      <a:cubicBezTo>
                        <a:pt x="267490" y="490476"/>
                        <a:pt x="252821" y="486320"/>
                        <a:pt x="237966" y="482942"/>
                      </a:cubicBezTo>
                      <a:cubicBezTo>
                        <a:pt x="226473" y="480291"/>
                        <a:pt x="214927" y="477853"/>
                        <a:pt x="203239" y="476199"/>
                      </a:cubicBezTo>
                      <a:cubicBezTo>
                        <a:pt x="192760" y="474722"/>
                        <a:pt x="182335" y="472641"/>
                        <a:pt x="171839" y="471449"/>
                      </a:cubicBezTo>
                      <a:cubicBezTo>
                        <a:pt x="167444" y="470933"/>
                        <a:pt x="162943" y="470239"/>
                        <a:pt x="158585" y="470043"/>
                      </a:cubicBezTo>
                      <a:cubicBezTo>
                        <a:pt x="154226" y="469848"/>
                        <a:pt x="149690" y="469047"/>
                        <a:pt x="145349" y="468496"/>
                      </a:cubicBezTo>
                      <a:cubicBezTo>
                        <a:pt x="144341" y="468325"/>
                        <a:pt x="143326" y="468206"/>
                        <a:pt x="142306" y="468140"/>
                      </a:cubicBezTo>
                      <a:cubicBezTo>
                        <a:pt x="139033" y="468140"/>
                        <a:pt x="135795" y="467410"/>
                        <a:pt x="132611" y="467339"/>
                      </a:cubicBezTo>
                      <a:cubicBezTo>
                        <a:pt x="126420" y="467197"/>
                        <a:pt x="120353" y="465863"/>
                        <a:pt x="114180" y="466023"/>
                      </a:cubicBezTo>
                      <a:cubicBezTo>
                        <a:pt x="111788" y="466194"/>
                        <a:pt x="109383" y="465971"/>
                        <a:pt x="107063" y="465364"/>
                      </a:cubicBezTo>
                      <a:cubicBezTo>
                        <a:pt x="106570" y="465201"/>
                        <a:pt x="106053" y="465123"/>
                        <a:pt x="105533" y="465133"/>
                      </a:cubicBezTo>
                      <a:cubicBezTo>
                        <a:pt x="97972" y="465489"/>
                        <a:pt x="90518" y="464101"/>
                        <a:pt x="82975" y="463977"/>
                      </a:cubicBezTo>
                      <a:cubicBezTo>
                        <a:pt x="77838" y="464155"/>
                        <a:pt x="72695" y="463886"/>
                        <a:pt x="67604" y="463176"/>
                      </a:cubicBezTo>
                      <a:cubicBezTo>
                        <a:pt x="64708" y="462883"/>
                        <a:pt x="61794" y="462812"/>
                        <a:pt x="58887" y="462963"/>
                      </a:cubicBezTo>
                      <a:cubicBezTo>
                        <a:pt x="52037" y="462767"/>
                        <a:pt x="45170" y="463425"/>
                        <a:pt x="38374" y="462073"/>
                      </a:cubicBezTo>
                      <a:cubicBezTo>
                        <a:pt x="37010" y="461918"/>
                        <a:pt x="35634" y="461888"/>
                        <a:pt x="34265" y="461984"/>
                      </a:cubicBezTo>
                      <a:lnTo>
                        <a:pt x="4892" y="461931"/>
                      </a:lnTo>
                      <a:cubicBezTo>
                        <a:pt x="3677" y="462016"/>
                        <a:pt x="2458" y="461815"/>
                        <a:pt x="1334" y="461344"/>
                      </a:cubicBezTo>
                      <a:cubicBezTo>
                        <a:pt x="2348" y="461255"/>
                        <a:pt x="3380" y="461095"/>
                        <a:pt x="4394" y="461077"/>
                      </a:cubicBezTo>
                      <a:lnTo>
                        <a:pt x="22416" y="460952"/>
                      </a:lnTo>
                      <a:cubicBezTo>
                        <a:pt x="25991" y="461127"/>
                        <a:pt x="29574" y="460876"/>
                        <a:pt x="33090" y="460205"/>
                      </a:cubicBezTo>
                      <a:cubicBezTo>
                        <a:pt x="34449" y="459994"/>
                        <a:pt x="35828" y="459935"/>
                        <a:pt x="37200" y="460027"/>
                      </a:cubicBezTo>
                      <a:cubicBezTo>
                        <a:pt x="43035" y="460027"/>
                        <a:pt x="48853" y="460027"/>
                        <a:pt x="54688" y="460027"/>
                      </a:cubicBezTo>
                      <a:cubicBezTo>
                        <a:pt x="58111" y="460079"/>
                        <a:pt x="61533" y="459848"/>
                        <a:pt x="64918" y="459334"/>
                      </a:cubicBezTo>
                      <a:cubicBezTo>
                        <a:pt x="67984" y="459010"/>
                        <a:pt x="71070" y="458908"/>
                        <a:pt x="74151" y="459031"/>
                      </a:cubicBezTo>
                      <a:cubicBezTo>
                        <a:pt x="78781" y="459232"/>
                        <a:pt x="83420" y="458953"/>
                        <a:pt x="87992" y="458195"/>
                      </a:cubicBezTo>
                      <a:cubicBezTo>
                        <a:pt x="89689" y="457960"/>
                        <a:pt x="91405" y="457894"/>
                        <a:pt x="93116" y="457999"/>
                      </a:cubicBezTo>
                      <a:cubicBezTo>
                        <a:pt x="97226" y="458202"/>
                        <a:pt x="101346" y="457921"/>
                        <a:pt x="105391" y="457163"/>
                      </a:cubicBezTo>
                      <a:cubicBezTo>
                        <a:pt x="106750" y="456951"/>
                        <a:pt x="108129" y="456891"/>
                        <a:pt x="109501" y="456985"/>
                      </a:cubicBezTo>
                      <a:cubicBezTo>
                        <a:pt x="113269" y="457163"/>
                        <a:pt x="117046" y="456877"/>
                        <a:pt x="120744" y="456131"/>
                      </a:cubicBezTo>
                      <a:cubicBezTo>
                        <a:pt x="121919" y="455930"/>
                        <a:pt x="123113" y="455870"/>
                        <a:pt x="124302" y="455953"/>
                      </a:cubicBezTo>
                      <a:cubicBezTo>
                        <a:pt x="127048" y="456103"/>
                        <a:pt x="129801" y="455839"/>
                        <a:pt x="132468" y="455171"/>
                      </a:cubicBezTo>
                      <a:cubicBezTo>
                        <a:pt x="132964" y="455021"/>
                        <a:pt x="133482" y="454962"/>
                        <a:pt x="133998" y="454993"/>
                      </a:cubicBezTo>
                      <a:cubicBezTo>
                        <a:pt x="139335" y="455384"/>
                        <a:pt x="144530" y="453907"/>
                        <a:pt x="149850" y="453747"/>
                      </a:cubicBezTo>
                      <a:cubicBezTo>
                        <a:pt x="154262" y="453623"/>
                        <a:pt x="158745" y="452680"/>
                        <a:pt x="163050" y="452128"/>
                      </a:cubicBezTo>
                      <a:cubicBezTo>
                        <a:pt x="166964" y="451648"/>
                        <a:pt x="170878" y="451310"/>
                        <a:pt x="174774" y="450794"/>
                      </a:cubicBezTo>
                      <a:cubicBezTo>
                        <a:pt x="181036" y="449940"/>
                        <a:pt x="187228" y="448926"/>
                        <a:pt x="193543" y="448125"/>
                      </a:cubicBezTo>
                      <a:cubicBezTo>
                        <a:pt x="200499" y="447254"/>
                        <a:pt x="207384" y="445973"/>
                        <a:pt x="214251" y="444656"/>
                      </a:cubicBezTo>
                      <a:cubicBezTo>
                        <a:pt x="218290" y="443874"/>
                        <a:pt x="222364" y="443322"/>
                        <a:pt x="226367" y="442450"/>
                      </a:cubicBezTo>
                      <a:cubicBezTo>
                        <a:pt x="244963" y="438563"/>
                        <a:pt x="263323" y="433621"/>
                        <a:pt x="281357" y="427649"/>
                      </a:cubicBezTo>
                      <a:cubicBezTo>
                        <a:pt x="296960" y="422374"/>
                        <a:pt x="312103" y="415829"/>
                        <a:pt x="326634" y="408079"/>
                      </a:cubicBezTo>
                      <a:cubicBezTo>
                        <a:pt x="339643" y="401148"/>
                        <a:pt x="351963" y="392993"/>
                        <a:pt x="363425" y="383724"/>
                      </a:cubicBezTo>
                      <a:cubicBezTo>
                        <a:pt x="372173" y="376544"/>
                        <a:pt x="380335" y="368680"/>
                        <a:pt x="387834" y="360205"/>
                      </a:cubicBezTo>
                      <a:cubicBezTo>
                        <a:pt x="396875" y="350126"/>
                        <a:pt x="404875" y="339159"/>
                        <a:pt x="411708" y="327470"/>
                      </a:cubicBezTo>
                      <a:cubicBezTo>
                        <a:pt x="415925" y="320212"/>
                        <a:pt x="420195" y="312971"/>
                        <a:pt x="423681" y="305321"/>
                      </a:cubicBezTo>
                      <a:cubicBezTo>
                        <a:pt x="430088" y="291460"/>
                        <a:pt x="435585" y="277198"/>
                        <a:pt x="440138" y="262624"/>
                      </a:cubicBezTo>
                      <a:cubicBezTo>
                        <a:pt x="444158" y="249530"/>
                        <a:pt x="447699" y="236329"/>
                        <a:pt x="450527" y="222915"/>
                      </a:cubicBezTo>
                      <a:cubicBezTo>
                        <a:pt x="452129" y="215390"/>
                        <a:pt x="453801" y="207882"/>
                        <a:pt x="455082" y="200286"/>
                      </a:cubicBezTo>
                      <a:cubicBezTo>
                        <a:pt x="456363" y="192689"/>
                        <a:pt x="457448" y="185110"/>
                        <a:pt x="458640" y="177514"/>
                      </a:cubicBezTo>
                      <a:cubicBezTo>
                        <a:pt x="459191" y="173956"/>
                        <a:pt x="459743" y="170398"/>
                        <a:pt x="460419" y="166840"/>
                      </a:cubicBezTo>
                      <a:cubicBezTo>
                        <a:pt x="460917" y="163975"/>
                        <a:pt x="460881" y="161058"/>
                        <a:pt x="461415" y="158176"/>
                      </a:cubicBezTo>
                      <a:cubicBezTo>
                        <a:pt x="462234" y="153817"/>
                        <a:pt x="462340" y="149280"/>
                        <a:pt x="462803" y="144922"/>
                      </a:cubicBezTo>
                      <a:cubicBezTo>
                        <a:pt x="463319" y="139994"/>
                        <a:pt x="463870" y="135083"/>
                        <a:pt x="464422" y="130155"/>
                      </a:cubicBezTo>
                      <a:cubicBezTo>
                        <a:pt x="464562" y="129662"/>
                        <a:pt x="464651" y="129155"/>
                        <a:pt x="464689" y="128643"/>
                      </a:cubicBezTo>
                      <a:cubicBezTo>
                        <a:pt x="464368" y="122630"/>
                        <a:pt x="466005" y="116741"/>
                        <a:pt x="465881" y="110728"/>
                      </a:cubicBezTo>
                      <a:cubicBezTo>
                        <a:pt x="465758" y="108500"/>
                        <a:pt x="465987" y="106267"/>
                        <a:pt x="466557" y="104110"/>
                      </a:cubicBezTo>
                      <a:cubicBezTo>
                        <a:pt x="466720" y="103617"/>
                        <a:pt x="466799" y="103100"/>
                        <a:pt x="466788" y="102580"/>
                      </a:cubicBezTo>
                      <a:cubicBezTo>
                        <a:pt x="466397" y="95197"/>
                        <a:pt x="467998" y="87921"/>
                        <a:pt x="467944" y="80538"/>
                      </a:cubicBezTo>
                      <a:cubicBezTo>
                        <a:pt x="467823" y="76775"/>
                        <a:pt x="468069" y="73010"/>
                        <a:pt x="468674" y="69294"/>
                      </a:cubicBezTo>
                      <a:cubicBezTo>
                        <a:pt x="468983" y="66566"/>
                        <a:pt x="469078" y="63818"/>
                        <a:pt x="468958" y="61075"/>
                      </a:cubicBezTo>
                      <a:cubicBezTo>
                        <a:pt x="469101" y="55738"/>
                        <a:pt x="468585" y="50401"/>
                        <a:pt x="469795" y="45188"/>
                      </a:cubicBezTo>
                      <a:cubicBezTo>
                        <a:pt x="469988" y="43833"/>
                        <a:pt x="470029" y="42460"/>
                        <a:pt x="469919" y="41096"/>
                      </a:cubicBezTo>
                      <a:cubicBezTo>
                        <a:pt x="469919" y="30795"/>
                        <a:pt x="470079" y="20512"/>
                        <a:pt x="470026" y="10230"/>
                      </a:cubicBezTo>
                      <a:cubicBezTo>
                        <a:pt x="470088" y="7168"/>
                        <a:pt x="470741" y="4148"/>
                        <a:pt x="471947" y="1334"/>
                      </a:cubicBezTo>
                      <a:lnTo>
                        <a:pt x="471947" y="5462"/>
                      </a:lnTo>
                      <a:cubicBezTo>
                        <a:pt x="471947" y="13183"/>
                        <a:pt x="471947" y="20886"/>
                        <a:pt x="472054" y="28589"/>
                      </a:cubicBezTo>
                      <a:cubicBezTo>
                        <a:pt x="471995" y="32700"/>
                        <a:pt x="472239" y="36808"/>
                        <a:pt x="472783" y="40883"/>
                      </a:cubicBezTo>
                      <a:cubicBezTo>
                        <a:pt x="473128" y="44465"/>
                        <a:pt x="473223" y="48068"/>
                        <a:pt x="473068" y="51664"/>
                      </a:cubicBezTo>
                      <a:cubicBezTo>
                        <a:pt x="473193" y="57143"/>
                        <a:pt x="472819" y="62605"/>
                        <a:pt x="473904" y="68067"/>
                      </a:cubicBezTo>
                      <a:cubicBezTo>
                        <a:pt x="474171" y="70429"/>
                        <a:pt x="474237" y="72809"/>
                        <a:pt x="474100" y="75183"/>
                      </a:cubicBezTo>
                      <a:cubicBezTo>
                        <a:pt x="473904" y="79121"/>
                        <a:pt x="474173" y="83068"/>
                        <a:pt x="474900" y="86942"/>
                      </a:cubicBezTo>
                      <a:cubicBezTo>
                        <a:pt x="475098" y="88117"/>
                        <a:pt x="475164" y="89311"/>
                        <a:pt x="475096" y="90500"/>
                      </a:cubicBezTo>
                      <a:cubicBezTo>
                        <a:pt x="474922" y="94955"/>
                        <a:pt x="475219" y="99416"/>
                        <a:pt x="475986" y="103808"/>
                      </a:cubicBezTo>
                      <a:cubicBezTo>
                        <a:pt x="476210" y="105333"/>
                        <a:pt x="476263" y="106878"/>
                        <a:pt x="476146" y="108415"/>
                      </a:cubicBezTo>
                      <a:cubicBezTo>
                        <a:pt x="476012" y="110988"/>
                        <a:pt x="476263" y="113567"/>
                        <a:pt x="476893" y="116065"/>
                      </a:cubicBezTo>
                      <a:cubicBezTo>
                        <a:pt x="477041" y="116561"/>
                        <a:pt x="477101" y="117079"/>
                        <a:pt x="477071" y="117595"/>
                      </a:cubicBezTo>
                      <a:cubicBezTo>
                        <a:pt x="476715" y="123271"/>
                        <a:pt x="478085" y="128821"/>
                        <a:pt x="478316" y="134479"/>
                      </a:cubicBezTo>
                      <a:cubicBezTo>
                        <a:pt x="478530" y="139407"/>
                        <a:pt x="479455" y="144299"/>
                        <a:pt x="480095" y="149227"/>
                      </a:cubicBezTo>
                      <a:cubicBezTo>
                        <a:pt x="480487" y="152607"/>
                        <a:pt x="480771" y="156023"/>
                        <a:pt x="481163" y="159421"/>
                      </a:cubicBezTo>
                      <a:cubicBezTo>
                        <a:pt x="483600" y="180129"/>
                        <a:pt x="487123" y="200659"/>
                        <a:pt x="491339" y="221083"/>
                      </a:cubicBezTo>
                      <a:cubicBezTo>
                        <a:pt x="495486" y="241209"/>
                        <a:pt x="501124" y="260999"/>
                        <a:pt x="508204" y="280290"/>
                      </a:cubicBezTo>
                      <a:cubicBezTo>
                        <a:pt x="515675" y="301299"/>
                        <a:pt x="525842" y="321247"/>
                        <a:pt x="538448" y="339639"/>
                      </a:cubicBezTo>
                      <a:cubicBezTo>
                        <a:pt x="542878" y="345955"/>
                        <a:pt x="547521" y="352092"/>
                        <a:pt x="552556" y="357928"/>
                      </a:cubicBezTo>
                      <a:cubicBezTo>
                        <a:pt x="557146" y="363265"/>
                        <a:pt x="562092" y="368246"/>
                        <a:pt x="567073" y="373210"/>
                      </a:cubicBezTo>
                      <a:cubicBezTo>
                        <a:pt x="573448" y="379424"/>
                        <a:pt x="580293" y="385133"/>
                        <a:pt x="587550" y="390289"/>
                      </a:cubicBezTo>
                      <a:cubicBezTo>
                        <a:pt x="594471" y="395341"/>
                        <a:pt x="601694" y="399949"/>
                        <a:pt x="609077" y="404325"/>
                      </a:cubicBezTo>
                      <a:cubicBezTo>
                        <a:pt x="620349" y="410876"/>
                        <a:pt x="632106" y="416549"/>
                        <a:pt x="644249" y="421297"/>
                      </a:cubicBezTo>
                      <a:cubicBezTo>
                        <a:pt x="660441" y="427810"/>
                        <a:pt x="677090" y="433128"/>
                        <a:pt x="694062" y="437202"/>
                      </a:cubicBezTo>
                      <a:cubicBezTo>
                        <a:pt x="704363" y="439657"/>
                        <a:pt x="714681" y="442148"/>
                        <a:pt x="725106" y="444087"/>
                      </a:cubicBezTo>
                      <a:cubicBezTo>
                        <a:pt x="732312" y="445439"/>
                        <a:pt x="739517" y="446898"/>
                        <a:pt x="746846" y="447645"/>
                      </a:cubicBezTo>
                      <a:cubicBezTo>
                        <a:pt x="755155" y="448570"/>
                        <a:pt x="763392" y="450171"/>
                        <a:pt x="771664" y="451328"/>
                      </a:cubicBezTo>
                      <a:cubicBezTo>
                        <a:pt x="776076" y="451933"/>
                        <a:pt x="780560" y="452164"/>
                        <a:pt x="784936" y="452644"/>
                      </a:cubicBezTo>
                      <a:cubicBezTo>
                        <a:pt x="790024" y="453178"/>
                        <a:pt x="795112" y="453836"/>
                        <a:pt x="800200" y="454423"/>
                      </a:cubicBezTo>
                      <a:cubicBezTo>
                        <a:pt x="801552" y="454566"/>
                        <a:pt x="802922" y="454655"/>
                        <a:pt x="804292" y="454672"/>
                      </a:cubicBezTo>
                      <a:cubicBezTo>
                        <a:pt x="806689" y="454575"/>
                        <a:pt x="809085" y="454827"/>
                        <a:pt x="811408" y="455420"/>
                      </a:cubicBezTo>
                      <a:cubicBezTo>
                        <a:pt x="811734" y="455535"/>
                        <a:pt x="812077" y="455589"/>
                        <a:pt x="812422" y="455580"/>
                      </a:cubicBezTo>
                      <a:cubicBezTo>
                        <a:pt x="818453" y="455242"/>
                        <a:pt x="824342" y="456683"/>
                        <a:pt x="830337" y="456754"/>
                      </a:cubicBezTo>
                      <a:cubicBezTo>
                        <a:pt x="833424" y="456581"/>
                        <a:pt x="836520" y="456838"/>
                        <a:pt x="839535" y="457519"/>
                      </a:cubicBezTo>
                      <a:cubicBezTo>
                        <a:pt x="840031" y="457667"/>
                        <a:pt x="840549" y="457727"/>
                        <a:pt x="841065" y="457697"/>
                      </a:cubicBezTo>
                      <a:cubicBezTo>
                        <a:pt x="851010" y="457305"/>
                        <a:pt x="860866" y="459280"/>
                        <a:pt x="870829" y="458871"/>
                      </a:cubicBezTo>
                      <a:cubicBezTo>
                        <a:pt x="873739" y="458656"/>
                        <a:pt x="876666" y="458876"/>
                        <a:pt x="879510" y="459529"/>
                      </a:cubicBezTo>
                      <a:cubicBezTo>
                        <a:pt x="880859" y="459773"/>
                        <a:pt x="882232" y="459857"/>
                        <a:pt x="883602" y="459778"/>
                      </a:cubicBezTo>
                      <a:cubicBezTo>
                        <a:pt x="889082" y="459778"/>
                        <a:pt x="894579" y="459778"/>
                        <a:pt x="900059" y="459885"/>
                      </a:cubicBezTo>
                      <a:cubicBezTo>
                        <a:pt x="904513" y="459778"/>
                        <a:pt x="908970" y="460029"/>
                        <a:pt x="913384" y="460632"/>
                      </a:cubicBezTo>
                      <a:cubicBezTo>
                        <a:pt x="916621" y="460979"/>
                        <a:pt x="919883" y="461052"/>
                        <a:pt x="923133" y="460846"/>
                      </a:cubicBezTo>
                      <a:cubicBezTo>
                        <a:pt x="928970" y="460760"/>
                        <a:pt x="934807" y="460986"/>
                        <a:pt x="940621" y="461522"/>
                      </a:cubicBezTo>
                      <a:cubicBezTo>
                        <a:pt x="939589" y="461629"/>
                        <a:pt x="938575" y="461789"/>
                        <a:pt x="937561" y="461806"/>
                      </a:cubicBezTo>
                      <a:lnTo>
                        <a:pt x="906694" y="461949"/>
                      </a:lnTo>
                      <a:cubicBezTo>
                        <a:pt x="904636" y="461913"/>
                        <a:pt x="902578" y="462093"/>
                        <a:pt x="900557" y="462482"/>
                      </a:cubicBezTo>
                      <a:cubicBezTo>
                        <a:pt x="899043" y="462762"/>
                        <a:pt x="897506" y="462881"/>
                        <a:pt x="895967" y="462838"/>
                      </a:cubicBezTo>
                      <a:cubicBezTo>
                        <a:pt x="890985" y="462838"/>
                        <a:pt x="886022" y="462838"/>
                        <a:pt x="881040" y="462945"/>
                      </a:cubicBezTo>
                      <a:cubicBezTo>
                        <a:pt x="877618" y="462927"/>
                        <a:pt x="874200" y="463160"/>
                        <a:pt x="870811" y="463639"/>
                      </a:cubicBezTo>
                      <a:cubicBezTo>
                        <a:pt x="867400" y="463968"/>
                        <a:pt x="863970" y="464076"/>
                        <a:pt x="860546" y="463959"/>
                      </a:cubicBezTo>
                      <a:cubicBezTo>
                        <a:pt x="857119" y="463838"/>
                        <a:pt x="853691" y="464082"/>
                        <a:pt x="850316" y="464688"/>
                      </a:cubicBezTo>
                      <a:cubicBezTo>
                        <a:pt x="848450" y="464966"/>
                        <a:pt x="846561" y="465055"/>
                        <a:pt x="844677" y="464955"/>
                      </a:cubicBezTo>
                      <a:cubicBezTo>
                        <a:pt x="840565" y="464795"/>
                        <a:pt x="836450" y="465082"/>
                        <a:pt x="832401" y="465809"/>
                      </a:cubicBezTo>
                      <a:cubicBezTo>
                        <a:pt x="830876" y="466035"/>
                        <a:pt x="829332" y="466101"/>
                        <a:pt x="827793" y="466005"/>
                      </a:cubicBezTo>
                      <a:cubicBezTo>
                        <a:pt x="824707" y="465829"/>
                        <a:pt x="821609" y="466092"/>
                        <a:pt x="818596" y="466788"/>
                      </a:cubicBezTo>
                      <a:cubicBezTo>
                        <a:pt x="818101" y="466944"/>
                        <a:pt x="817582" y="467005"/>
                        <a:pt x="817066" y="466966"/>
                      </a:cubicBezTo>
                      <a:cubicBezTo>
                        <a:pt x="811391" y="466539"/>
                        <a:pt x="805787" y="467695"/>
                        <a:pt x="800200" y="468264"/>
                      </a:cubicBezTo>
                      <a:cubicBezTo>
                        <a:pt x="795290" y="468762"/>
                        <a:pt x="790327" y="469065"/>
                        <a:pt x="785416" y="469777"/>
                      </a:cubicBezTo>
                      <a:cubicBezTo>
                        <a:pt x="781378" y="470364"/>
                        <a:pt x="777286" y="470862"/>
                        <a:pt x="773194" y="471182"/>
                      </a:cubicBezTo>
                      <a:cubicBezTo>
                        <a:pt x="769458" y="471484"/>
                        <a:pt x="765722" y="471965"/>
                        <a:pt x="762004" y="472481"/>
                      </a:cubicBezTo>
                      <a:cubicBezTo>
                        <a:pt x="758624" y="472943"/>
                        <a:pt x="755279" y="473762"/>
                        <a:pt x="751881" y="474117"/>
                      </a:cubicBezTo>
                      <a:cubicBezTo>
                        <a:pt x="742541" y="475149"/>
                        <a:pt x="733308" y="476928"/>
                        <a:pt x="724075" y="478654"/>
                      </a:cubicBezTo>
                      <a:cubicBezTo>
                        <a:pt x="712315" y="480860"/>
                        <a:pt x="700609" y="483493"/>
                        <a:pt x="689063" y="486606"/>
                      </a:cubicBezTo>
                      <a:cubicBezTo>
                        <a:pt x="671320" y="491214"/>
                        <a:pt x="653939" y="497119"/>
                        <a:pt x="637061" y="504272"/>
                      </a:cubicBezTo>
                      <a:cubicBezTo>
                        <a:pt x="621276" y="510972"/>
                        <a:pt x="606203" y="519240"/>
                        <a:pt x="592069" y="528948"/>
                      </a:cubicBezTo>
                      <a:cubicBezTo>
                        <a:pt x="583147" y="535061"/>
                        <a:pt x="574784" y="541947"/>
                        <a:pt x="567073" y="549531"/>
                      </a:cubicBezTo>
                      <a:cubicBezTo>
                        <a:pt x="564778" y="551844"/>
                        <a:pt x="562483" y="554157"/>
                        <a:pt x="560153" y="556434"/>
                      </a:cubicBezTo>
                      <a:cubicBezTo>
                        <a:pt x="553214" y="563307"/>
                        <a:pt x="546908" y="570791"/>
                        <a:pt x="541312" y="578797"/>
                      </a:cubicBezTo>
                      <a:cubicBezTo>
                        <a:pt x="533346" y="589752"/>
                        <a:pt x="526335" y="601369"/>
                        <a:pt x="520355" y="613524"/>
                      </a:cubicBezTo>
                      <a:cubicBezTo>
                        <a:pt x="515516" y="623558"/>
                        <a:pt x="511181" y="633805"/>
                        <a:pt x="507350" y="644266"/>
                      </a:cubicBezTo>
                      <a:cubicBezTo>
                        <a:pt x="501720" y="659893"/>
                        <a:pt x="497032" y="675844"/>
                        <a:pt x="493314" y="692034"/>
                      </a:cubicBezTo>
                      <a:cubicBezTo>
                        <a:pt x="491143" y="701356"/>
                        <a:pt x="489275" y="710749"/>
                        <a:pt x="487514" y="720143"/>
                      </a:cubicBezTo>
                      <a:cubicBezTo>
                        <a:pt x="485753" y="729536"/>
                        <a:pt x="484383" y="738663"/>
                        <a:pt x="483137" y="747985"/>
                      </a:cubicBezTo>
                      <a:cubicBezTo>
                        <a:pt x="482088" y="755937"/>
                        <a:pt x="481163" y="763996"/>
                        <a:pt x="479971" y="771860"/>
                      </a:cubicBezTo>
                      <a:cubicBezTo>
                        <a:pt x="479259" y="776592"/>
                        <a:pt x="479811" y="781467"/>
                        <a:pt x="478281" y="786092"/>
                      </a:cubicBezTo>
                      <a:cubicBezTo>
                        <a:pt x="478241" y="791568"/>
                        <a:pt x="477788" y="797033"/>
                        <a:pt x="476929" y="802442"/>
                      </a:cubicBezTo>
                      <a:cubicBezTo>
                        <a:pt x="476253" y="809077"/>
                        <a:pt x="476733" y="815802"/>
                        <a:pt x="475310" y="822367"/>
                      </a:cubicBezTo>
                      <a:cubicBezTo>
                        <a:pt x="475233" y="822700"/>
                        <a:pt x="475192" y="823039"/>
                        <a:pt x="475185" y="823381"/>
                      </a:cubicBezTo>
                      <a:cubicBezTo>
                        <a:pt x="475452" y="830497"/>
                        <a:pt x="474349" y="837400"/>
                        <a:pt x="474064" y="844392"/>
                      </a:cubicBezTo>
                      <a:cubicBezTo>
                        <a:pt x="474128" y="849362"/>
                        <a:pt x="473856" y="854331"/>
                        <a:pt x="473246" y="859264"/>
                      </a:cubicBezTo>
                      <a:cubicBezTo>
                        <a:pt x="472927" y="862504"/>
                        <a:pt x="472851" y="865763"/>
                        <a:pt x="473015" y="869014"/>
                      </a:cubicBezTo>
                      <a:cubicBezTo>
                        <a:pt x="472872" y="874351"/>
                        <a:pt x="473370" y="879688"/>
                        <a:pt x="472178" y="884883"/>
                      </a:cubicBezTo>
                      <a:cubicBezTo>
                        <a:pt x="471988" y="886244"/>
                        <a:pt x="471940" y="887621"/>
                        <a:pt x="472036" y="888992"/>
                      </a:cubicBezTo>
                      <a:cubicBezTo>
                        <a:pt x="472036" y="898089"/>
                        <a:pt x="471995" y="907180"/>
                        <a:pt x="471912" y="916265"/>
                      </a:cubicBezTo>
                      <a:cubicBezTo>
                        <a:pt x="471947" y="917955"/>
                        <a:pt x="471965" y="919663"/>
                        <a:pt x="471965" y="92137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</p:grpSp>
        </p:grpSp>
      </p:grpSp>
      <p:sp>
        <p:nvSpPr>
          <p:cNvPr id="35" name="文本框 34"/>
          <p:cNvSpPr txBox="1"/>
          <p:nvPr/>
        </p:nvSpPr>
        <p:spPr>
          <a:xfrm>
            <a:off x="922102" y="3853598"/>
            <a:ext cx="4745324" cy="132832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dirty="0">
                <a:solidFill>
                  <a:schemeClr val="bg1"/>
                </a:solidFill>
                <a:latin typeface="+mn-ea"/>
              </a:rPr>
              <a:t>本人在实习工作中提出专业的意见和产品及设计相关资讯，提出可行性方案提议，跟进解决某某问题，具备团队协作精神，有责任心，人品好，思想端正。</a:t>
            </a:r>
          </a:p>
        </p:txBody>
      </p:sp>
      <p:grpSp>
        <p:nvGrpSpPr>
          <p:cNvPr id="36" name="组合 35"/>
          <p:cNvGrpSpPr/>
          <p:nvPr/>
        </p:nvGrpSpPr>
        <p:grpSpPr>
          <a:xfrm flipH="1">
            <a:off x="735747" y="3579496"/>
            <a:ext cx="1911986" cy="214880"/>
            <a:chOff x="8501063" y="2658348"/>
            <a:chExt cx="3276402" cy="368221"/>
          </a:xfrm>
        </p:grpSpPr>
        <p:cxnSp>
          <p:nvCxnSpPr>
            <p:cNvPr id="37" name="直接连接符 36"/>
            <p:cNvCxnSpPr/>
            <p:nvPr/>
          </p:nvCxnSpPr>
          <p:spPr>
            <a:xfrm>
              <a:off x="8501063" y="2843212"/>
              <a:ext cx="3133725" cy="0"/>
            </a:xfrm>
            <a:prstGeom prst="line">
              <a:avLst/>
            </a:prstGeom>
            <a:ln w="12700">
              <a:solidFill>
                <a:schemeClr val="bg1"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图形 136"/>
            <p:cNvSpPr/>
            <p:nvPr/>
          </p:nvSpPr>
          <p:spPr>
            <a:xfrm>
              <a:off x="11401424" y="2658348"/>
              <a:ext cx="376041" cy="368221"/>
            </a:xfrm>
            <a:custGeom>
              <a:avLst/>
              <a:gdLst>
                <a:gd name="connsiteX0" fmla="*/ 471965 w 941119"/>
                <a:gd name="connsiteY0" fmla="*/ 921371 h 921549"/>
                <a:gd name="connsiteX1" fmla="*/ 470026 w 941119"/>
                <a:gd name="connsiteY1" fmla="*/ 907245 h 921549"/>
                <a:gd name="connsiteX2" fmla="*/ 470026 w 941119"/>
                <a:gd name="connsiteY2" fmla="*/ 886680 h 921549"/>
                <a:gd name="connsiteX3" fmla="*/ 469296 w 941119"/>
                <a:gd name="connsiteY3" fmla="*/ 873871 h 921549"/>
                <a:gd name="connsiteX4" fmla="*/ 469012 w 941119"/>
                <a:gd name="connsiteY4" fmla="*/ 862574 h 921549"/>
                <a:gd name="connsiteX5" fmla="*/ 468211 w 941119"/>
                <a:gd name="connsiteY5" fmla="*/ 849266 h 921549"/>
                <a:gd name="connsiteX6" fmla="*/ 468016 w 941119"/>
                <a:gd name="connsiteY6" fmla="*/ 845157 h 921549"/>
                <a:gd name="connsiteX7" fmla="*/ 467144 w 941119"/>
                <a:gd name="connsiteY7" fmla="*/ 830301 h 921549"/>
                <a:gd name="connsiteX8" fmla="*/ 466966 w 941119"/>
                <a:gd name="connsiteY8" fmla="*/ 824662 h 921549"/>
                <a:gd name="connsiteX9" fmla="*/ 466201 w 941119"/>
                <a:gd name="connsiteY9" fmla="*/ 815980 h 921549"/>
                <a:gd name="connsiteX10" fmla="*/ 466041 w 941119"/>
                <a:gd name="connsiteY10" fmla="*/ 814468 h 921549"/>
                <a:gd name="connsiteX11" fmla="*/ 464813 w 941119"/>
                <a:gd name="connsiteY11" fmla="*/ 796037 h 921549"/>
                <a:gd name="connsiteX12" fmla="*/ 463176 w 941119"/>
                <a:gd name="connsiteY12" fmla="*/ 781271 h 921549"/>
                <a:gd name="connsiteX13" fmla="*/ 462892 w 941119"/>
                <a:gd name="connsiteY13" fmla="*/ 778727 h 921549"/>
                <a:gd name="connsiteX14" fmla="*/ 461113 w 941119"/>
                <a:gd name="connsiteY14" fmla="*/ 762431 h 921549"/>
                <a:gd name="connsiteX15" fmla="*/ 459992 w 941119"/>
                <a:gd name="connsiteY15" fmla="*/ 753286 h 921549"/>
                <a:gd name="connsiteX16" fmla="*/ 454904 w 941119"/>
                <a:gd name="connsiteY16" fmla="*/ 720890 h 921549"/>
                <a:gd name="connsiteX17" fmla="*/ 445137 w 941119"/>
                <a:gd name="connsiteY17" fmla="*/ 676307 h 921549"/>
                <a:gd name="connsiteX18" fmla="*/ 427524 w 941119"/>
                <a:gd name="connsiteY18" fmla="*/ 625888 h 921549"/>
                <a:gd name="connsiteX19" fmla="*/ 401924 w 941119"/>
                <a:gd name="connsiteY19" fmla="*/ 580256 h 921549"/>
                <a:gd name="connsiteX20" fmla="*/ 385378 w 941119"/>
                <a:gd name="connsiteY20" fmla="*/ 559992 h 921549"/>
                <a:gd name="connsiteX21" fmla="*/ 382372 w 941119"/>
                <a:gd name="connsiteY21" fmla="*/ 556434 h 921549"/>
                <a:gd name="connsiteX22" fmla="*/ 376554 w 941119"/>
                <a:gd name="connsiteY22" fmla="*/ 550635 h 921549"/>
                <a:gd name="connsiteX23" fmla="*/ 374170 w 941119"/>
                <a:gd name="connsiteY23" fmla="*/ 548695 h 921549"/>
                <a:gd name="connsiteX24" fmla="*/ 359404 w 941119"/>
                <a:gd name="connsiteY24" fmla="*/ 535940 h 921549"/>
                <a:gd name="connsiteX25" fmla="*/ 336526 w 941119"/>
                <a:gd name="connsiteY25" fmla="*/ 520302 h 921549"/>
                <a:gd name="connsiteX26" fmla="*/ 281909 w 941119"/>
                <a:gd name="connsiteY26" fmla="*/ 495395 h 921549"/>
                <a:gd name="connsiteX27" fmla="*/ 237966 w 941119"/>
                <a:gd name="connsiteY27" fmla="*/ 482942 h 921549"/>
                <a:gd name="connsiteX28" fmla="*/ 203239 w 941119"/>
                <a:gd name="connsiteY28" fmla="*/ 476199 h 921549"/>
                <a:gd name="connsiteX29" fmla="*/ 171839 w 941119"/>
                <a:gd name="connsiteY29" fmla="*/ 471449 h 921549"/>
                <a:gd name="connsiteX30" fmla="*/ 158585 w 941119"/>
                <a:gd name="connsiteY30" fmla="*/ 470043 h 921549"/>
                <a:gd name="connsiteX31" fmla="*/ 145349 w 941119"/>
                <a:gd name="connsiteY31" fmla="*/ 468496 h 921549"/>
                <a:gd name="connsiteX32" fmla="*/ 142306 w 941119"/>
                <a:gd name="connsiteY32" fmla="*/ 468140 h 921549"/>
                <a:gd name="connsiteX33" fmla="*/ 132611 w 941119"/>
                <a:gd name="connsiteY33" fmla="*/ 467339 h 921549"/>
                <a:gd name="connsiteX34" fmla="*/ 114180 w 941119"/>
                <a:gd name="connsiteY34" fmla="*/ 466023 h 921549"/>
                <a:gd name="connsiteX35" fmla="*/ 107063 w 941119"/>
                <a:gd name="connsiteY35" fmla="*/ 465364 h 921549"/>
                <a:gd name="connsiteX36" fmla="*/ 105533 w 941119"/>
                <a:gd name="connsiteY36" fmla="*/ 465133 h 921549"/>
                <a:gd name="connsiteX37" fmla="*/ 82975 w 941119"/>
                <a:gd name="connsiteY37" fmla="*/ 463977 h 921549"/>
                <a:gd name="connsiteX38" fmla="*/ 67604 w 941119"/>
                <a:gd name="connsiteY38" fmla="*/ 463176 h 921549"/>
                <a:gd name="connsiteX39" fmla="*/ 58887 w 941119"/>
                <a:gd name="connsiteY39" fmla="*/ 462963 h 921549"/>
                <a:gd name="connsiteX40" fmla="*/ 38374 w 941119"/>
                <a:gd name="connsiteY40" fmla="*/ 462073 h 921549"/>
                <a:gd name="connsiteX41" fmla="*/ 34265 w 941119"/>
                <a:gd name="connsiteY41" fmla="*/ 461984 h 921549"/>
                <a:gd name="connsiteX42" fmla="*/ 4892 w 941119"/>
                <a:gd name="connsiteY42" fmla="*/ 461931 h 921549"/>
                <a:gd name="connsiteX43" fmla="*/ 1334 w 941119"/>
                <a:gd name="connsiteY43" fmla="*/ 461344 h 921549"/>
                <a:gd name="connsiteX44" fmla="*/ 4394 w 941119"/>
                <a:gd name="connsiteY44" fmla="*/ 461077 h 921549"/>
                <a:gd name="connsiteX45" fmla="*/ 22416 w 941119"/>
                <a:gd name="connsiteY45" fmla="*/ 460952 h 921549"/>
                <a:gd name="connsiteX46" fmla="*/ 33090 w 941119"/>
                <a:gd name="connsiteY46" fmla="*/ 460205 h 921549"/>
                <a:gd name="connsiteX47" fmla="*/ 37200 w 941119"/>
                <a:gd name="connsiteY47" fmla="*/ 460027 h 921549"/>
                <a:gd name="connsiteX48" fmla="*/ 54688 w 941119"/>
                <a:gd name="connsiteY48" fmla="*/ 460027 h 921549"/>
                <a:gd name="connsiteX49" fmla="*/ 64918 w 941119"/>
                <a:gd name="connsiteY49" fmla="*/ 459334 h 921549"/>
                <a:gd name="connsiteX50" fmla="*/ 74151 w 941119"/>
                <a:gd name="connsiteY50" fmla="*/ 459031 h 921549"/>
                <a:gd name="connsiteX51" fmla="*/ 87992 w 941119"/>
                <a:gd name="connsiteY51" fmla="*/ 458195 h 921549"/>
                <a:gd name="connsiteX52" fmla="*/ 93116 w 941119"/>
                <a:gd name="connsiteY52" fmla="*/ 457999 h 921549"/>
                <a:gd name="connsiteX53" fmla="*/ 105391 w 941119"/>
                <a:gd name="connsiteY53" fmla="*/ 457163 h 921549"/>
                <a:gd name="connsiteX54" fmla="*/ 109501 w 941119"/>
                <a:gd name="connsiteY54" fmla="*/ 456985 h 921549"/>
                <a:gd name="connsiteX55" fmla="*/ 120744 w 941119"/>
                <a:gd name="connsiteY55" fmla="*/ 456131 h 921549"/>
                <a:gd name="connsiteX56" fmla="*/ 124302 w 941119"/>
                <a:gd name="connsiteY56" fmla="*/ 455953 h 921549"/>
                <a:gd name="connsiteX57" fmla="*/ 132468 w 941119"/>
                <a:gd name="connsiteY57" fmla="*/ 455171 h 921549"/>
                <a:gd name="connsiteX58" fmla="*/ 133998 w 941119"/>
                <a:gd name="connsiteY58" fmla="*/ 454993 h 921549"/>
                <a:gd name="connsiteX59" fmla="*/ 149850 w 941119"/>
                <a:gd name="connsiteY59" fmla="*/ 453747 h 921549"/>
                <a:gd name="connsiteX60" fmla="*/ 163050 w 941119"/>
                <a:gd name="connsiteY60" fmla="*/ 452128 h 921549"/>
                <a:gd name="connsiteX61" fmla="*/ 174774 w 941119"/>
                <a:gd name="connsiteY61" fmla="*/ 450794 h 921549"/>
                <a:gd name="connsiteX62" fmla="*/ 193543 w 941119"/>
                <a:gd name="connsiteY62" fmla="*/ 448125 h 921549"/>
                <a:gd name="connsiteX63" fmla="*/ 214251 w 941119"/>
                <a:gd name="connsiteY63" fmla="*/ 444656 h 921549"/>
                <a:gd name="connsiteX64" fmla="*/ 226367 w 941119"/>
                <a:gd name="connsiteY64" fmla="*/ 442450 h 921549"/>
                <a:gd name="connsiteX65" fmla="*/ 281357 w 941119"/>
                <a:gd name="connsiteY65" fmla="*/ 427649 h 921549"/>
                <a:gd name="connsiteX66" fmla="*/ 326634 w 941119"/>
                <a:gd name="connsiteY66" fmla="*/ 408079 h 921549"/>
                <a:gd name="connsiteX67" fmla="*/ 363425 w 941119"/>
                <a:gd name="connsiteY67" fmla="*/ 383724 h 921549"/>
                <a:gd name="connsiteX68" fmla="*/ 387834 w 941119"/>
                <a:gd name="connsiteY68" fmla="*/ 360205 h 921549"/>
                <a:gd name="connsiteX69" fmla="*/ 411708 w 941119"/>
                <a:gd name="connsiteY69" fmla="*/ 327470 h 921549"/>
                <a:gd name="connsiteX70" fmla="*/ 423681 w 941119"/>
                <a:gd name="connsiteY70" fmla="*/ 305321 h 921549"/>
                <a:gd name="connsiteX71" fmla="*/ 440138 w 941119"/>
                <a:gd name="connsiteY71" fmla="*/ 262624 h 921549"/>
                <a:gd name="connsiteX72" fmla="*/ 450527 w 941119"/>
                <a:gd name="connsiteY72" fmla="*/ 222915 h 921549"/>
                <a:gd name="connsiteX73" fmla="*/ 455082 w 941119"/>
                <a:gd name="connsiteY73" fmla="*/ 200286 h 921549"/>
                <a:gd name="connsiteX74" fmla="*/ 458640 w 941119"/>
                <a:gd name="connsiteY74" fmla="*/ 177514 h 921549"/>
                <a:gd name="connsiteX75" fmla="*/ 460419 w 941119"/>
                <a:gd name="connsiteY75" fmla="*/ 166840 h 921549"/>
                <a:gd name="connsiteX76" fmla="*/ 461415 w 941119"/>
                <a:gd name="connsiteY76" fmla="*/ 158176 h 921549"/>
                <a:gd name="connsiteX77" fmla="*/ 462803 w 941119"/>
                <a:gd name="connsiteY77" fmla="*/ 144922 h 921549"/>
                <a:gd name="connsiteX78" fmla="*/ 464422 w 941119"/>
                <a:gd name="connsiteY78" fmla="*/ 130155 h 921549"/>
                <a:gd name="connsiteX79" fmla="*/ 464689 w 941119"/>
                <a:gd name="connsiteY79" fmla="*/ 128643 h 921549"/>
                <a:gd name="connsiteX80" fmla="*/ 465881 w 941119"/>
                <a:gd name="connsiteY80" fmla="*/ 110728 h 921549"/>
                <a:gd name="connsiteX81" fmla="*/ 466557 w 941119"/>
                <a:gd name="connsiteY81" fmla="*/ 104110 h 921549"/>
                <a:gd name="connsiteX82" fmla="*/ 466788 w 941119"/>
                <a:gd name="connsiteY82" fmla="*/ 102580 h 921549"/>
                <a:gd name="connsiteX83" fmla="*/ 467944 w 941119"/>
                <a:gd name="connsiteY83" fmla="*/ 80538 h 921549"/>
                <a:gd name="connsiteX84" fmla="*/ 468674 w 941119"/>
                <a:gd name="connsiteY84" fmla="*/ 69294 h 921549"/>
                <a:gd name="connsiteX85" fmla="*/ 468958 w 941119"/>
                <a:gd name="connsiteY85" fmla="*/ 61075 h 921549"/>
                <a:gd name="connsiteX86" fmla="*/ 469795 w 941119"/>
                <a:gd name="connsiteY86" fmla="*/ 45188 h 921549"/>
                <a:gd name="connsiteX87" fmla="*/ 469919 w 941119"/>
                <a:gd name="connsiteY87" fmla="*/ 41096 h 921549"/>
                <a:gd name="connsiteX88" fmla="*/ 470026 w 941119"/>
                <a:gd name="connsiteY88" fmla="*/ 10230 h 921549"/>
                <a:gd name="connsiteX89" fmla="*/ 471947 w 941119"/>
                <a:gd name="connsiteY89" fmla="*/ 1334 h 921549"/>
                <a:gd name="connsiteX90" fmla="*/ 471947 w 941119"/>
                <a:gd name="connsiteY90" fmla="*/ 5462 h 921549"/>
                <a:gd name="connsiteX91" fmla="*/ 472054 w 941119"/>
                <a:gd name="connsiteY91" fmla="*/ 28589 h 921549"/>
                <a:gd name="connsiteX92" fmla="*/ 472783 w 941119"/>
                <a:gd name="connsiteY92" fmla="*/ 40883 h 921549"/>
                <a:gd name="connsiteX93" fmla="*/ 473068 w 941119"/>
                <a:gd name="connsiteY93" fmla="*/ 51664 h 921549"/>
                <a:gd name="connsiteX94" fmla="*/ 473904 w 941119"/>
                <a:gd name="connsiteY94" fmla="*/ 68067 h 921549"/>
                <a:gd name="connsiteX95" fmla="*/ 474100 w 941119"/>
                <a:gd name="connsiteY95" fmla="*/ 75183 h 921549"/>
                <a:gd name="connsiteX96" fmla="*/ 474900 w 941119"/>
                <a:gd name="connsiteY96" fmla="*/ 86942 h 921549"/>
                <a:gd name="connsiteX97" fmla="*/ 475096 w 941119"/>
                <a:gd name="connsiteY97" fmla="*/ 90500 h 921549"/>
                <a:gd name="connsiteX98" fmla="*/ 475986 w 941119"/>
                <a:gd name="connsiteY98" fmla="*/ 103808 h 921549"/>
                <a:gd name="connsiteX99" fmla="*/ 476146 w 941119"/>
                <a:gd name="connsiteY99" fmla="*/ 108415 h 921549"/>
                <a:gd name="connsiteX100" fmla="*/ 476893 w 941119"/>
                <a:gd name="connsiteY100" fmla="*/ 116065 h 921549"/>
                <a:gd name="connsiteX101" fmla="*/ 477071 w 941119"/>
                <a:gd name="connsiteY101" fmla="*/ 117595 h 921549"/>
                <a:gd name="connsiteX102" fmla="*/ 478316 w 941119"/>
                <a:gd name="connsiteY102" fmla="*/ 134479 h 921549"/>
                <a:gd name="connsiteX103" fmla="*/ 480095 w 941119"/>
                <a:gd name="connsiteY103" fmla="*/ 149227 h 921549"/>
                <a:gd name="connsiteX104" fmla="*/ 481163 w 941119"/>
                <a:gd name="connsiteY104" fmla="*/ 159421 h 921549"/>
                <a:gd name="connsiteX105" fmla="*/ 491339 w 941119"/>
                <a:gd name="connsiteY105" fmla="*/ 221083 h 921549"/>
                <a:gd name="connsiteX106" fmla="*/ 508204 w 941119"/>
                <a:gd name="connsiteY106" fmla="*/ 280290 h 921549"/>
                <a:gd name="connsiteX107" fmla="*/ 538448 w 941119"/>
                <a:gd name="connsiteY107" fmla="*/ 339639 h 921549"/>
                <a:gd name="connsiteX108" fmla="*/ 552556 w 941119"/>
                <a:gd name="connsiteY108" fmla="*/ 357928 h 921549"/>
                <a:gd name="connsiteX109" fmla="*/ 567073 w 941119"/>
                <a:gd name="connsiteY109" fmla="*/ 373210 h 921549"/>
                <a:gd name="connsiteX110" fmla="*/ 587550 w 941119"/>
                <a:gd name="connsiteY110" fmla="*/ 390289 h 921549"/>
                <a:gd name="connsiteX111" fmla="*/ 609077 w 941119"/>
                <a:gd name="connsiteY111" fmla="*/ 404325 h 921549"/>
                <a:gd name="connsiteX112" fmla="*/ 644249 w 941119"/>
                <a:gd name="connsiteY112" fmla="*/ 421297 h 921549"/>
                <a:gd name="connsiteX113" fmla="*/ 694062 w 941119"/>
                <a:gd name="connsiteY113" fmla="*/ 437202 h 921549"/>
                <a:gd name="connsiteX114" fmla="*/ 725106 w 941119"/>
                <a:gd name="connsiteY114" fmla="*/ 444087 h 921549"/>
                <a:gd name="connsiteX115" fmla="*/ 746846 w 941119"/>
                <a:gd name="connsiteY115" fmla="*/ 447645 h 921549"/>
                <a:gd name="connsiteX116" fmla="*/ 771664 w 941119"/>
                <a:gd name="connsiteY116" fmla="*/ 451328 h 921549"/>
                <a:gd name="connsiteX117" fmla="*/ 784936 w 941119"/>
                <a:gd name="connsiteY117" fmla="*/ 452644 h 921549"/>
                <a:gd name="connsiteX118" fmla="*/ 800200 w 941119"/>
                <a:gd name="connsiteY118" fmla="*/ 454423 h 921549"/>
                <a:gd name="connsiteX119" fmla="*/ 804292 w 941119"/>
                <a:gd name="connsiteY119" fmla="*/ 454672 h 921549"/>
                <a:gd name="connsiteX120" fmla="*/ 811408 w 941119"/>
                <a:gd name="connsiteY120" fmla="*/ 455420 h 921549"/>
                <a:gd name="connsiteX121" fmla="*/ 812422 w 941119"/>
                <a:gd name="connsiteY121" fmla="*/ 455580 h 921549"/>
                <a:gd name="connsiteX122" fmla="*/ 830337 w 941119"/>
                <a:gd name="connsiteY122" fmla="*/ 456754 h 921549"/>
                <a:gd name="connsiteX123" fmla="*/ 839535 w 941119"/>
                <a:gd name="connsiteY123" fmla="*/ 457519 h 921549"/>
                <a:gd name="connsiteX124" fmla="*/ 841065 w 941119"/>
                <a:gd name="connsiteY124" fmla="*/ 457697 h 921549"/>
                <a:gd name="connsiteX125" fmla="*/ 870829 w 941119"/>
                <a:gd name="connsiteY125" fmla="*/ 458871 h 921549"/>
                <a:gd name="connsiteX126" fmla="*/ 879510 w 941119"/>
                <a:gd name="connsiteY126" fmla="*/ 459529 h 921549"/>
                <a:gd name="connsiteX127" fmla="*/ 883602 w 941119"/>
                <a:gd name="connsiteY127" fmla="*/ 459778 h 921549"/>
                <a:gd name="connsiteX128" fmla="*/ 900059 w 941119"/>
                <a:gd name="connsiteY128" fmla="*/ 459885 h 921549"/>
                <a:gd name="connsiteX129" fmla="*/ 913384 w 941119"/>
                <a:gd name="connsiteY129" fmla="*/ 460632 h 921549"/>
                <a:gd name="connsiteX130" fmla="*/ 923133 w 941119"/>
                <a:gd name="connsiteY130" fmla="*/ 460846 h 921549"/>
                <a:gd name="connsiteX131" fmla="*/ 940621 w 941119"/>
                <a:gd name="connsiteY131" fmla="*/ 461522 h 921549"/>
                <a:gd name="connsiteX132" fmla="*/ 937561 w 941119"/>
                <a:gd name="connsiteY132" fmla="*/ 461806 h 921549"/>
                <a:gd name="connsiteX133" fmla="*/ 906694 w 941119"/>
                <a:gd name="connsiteY133" fmla="*/ 461949 h 921549"/>
                <a:gd name="connsiteX134" fmla="*/ 900557 w 941119"/>
                <a:gd name="connsiteY134" fmla="*/ 462482 h 921549"/>
                <a:gd name="connsiteX135" fmla="*/ 895967 w 941119"/>
                <a:gd name="connsiteY135" fmla="*/ 462838 h 921549"/>
                <a:gd name="connsiteX136" fmla="*/ 881040 w 941119"/>
                <a:gd name="connsiteY136" fmla="*/ 462945 h 921549"/>
                <a:gd name="connsiteX137" fmla="*/ 870811 w 941119"/>
                <a:gd name="connsiteY137" fmla="*/ 463639 h 921549"/>
                <a:gd name="connsiteX138" fmla="*/ 860546 w 941119"/>
                <a:gd name="connsiteY138" fmla="*/ 463959 h 921549"/>
                <a:gd name="connsiteX139" fmla="*/ 850316 w 941119"/>
                <a:gd name="connsiteY139" fmla="*/ 464688 h 921549"/>
                <a:gd name="connsiteX140" fmla="*/ 844677 w 941119"/>
                <a:gd name="connsiteY140" fmla="*/ 464955 h 921549"/>
                <a:gd name="connsiteX141" fmla="*/ 832401 w 941119"/>
                <a:gd name="connsiteY141" fmla="*/ 465809 h 921549"/>
                <a:gd name="connsiteX142" fmla="*/ 827793 w 941119"/>
                <a:gd name="connsiteY142" fmla="*/ 466005 h 921549"/>
                <a:gd name="connsiteX143" fmla="*/ 818596 w 941119"/>
                <a:gd name="connsiteY143" fmla="*/ 466788 h 921549"/>
                <a:gd name="connsiteX144" fmla="*/ 817066 w 941119"/>
                <a:gd name="connsiteY144" fmla="*/ 466966 h 921549"/>
                <a:gd name="connsiteX145" fmla="*/ 800200 w 941119"/>
                <a:gd name="connsiteY145" fmla="*/ 468264 h 921549"/>
                <a:gd name="connsiteX146" fmla="*/ 785416 w 941119"/>
                <a:gd name="connsiteY146" fmla="*/ 469777 h 921549"/>
                <a:gd name="connsiteX147" fmla="*/ 773194 w 941119"/>
                <a:gd name="connsiteY147" fmla="*/ 471182 h 921549"/>
                <a:gd name="connsiteX148" fmla="*/ 762004 w 941119"/>
                <a:gd name="connsiteY148" fmla="*/ 472481 h 921549"/>
                <a:gd name="connsiteX149" fmla="*/ 751881 w 941119"/>
                <a:gd name="connsiteY149" fmla="*/ 474117 h 921549"/>
                <a:gd name="connsiteX150" fmla="*/ 724075 w 941119"/>
                <a:gd name="connsiteY150" fmla="*/ 478654 h 921549"/>
                <a:gd name="connsiteX151" fmla="*/ 689063 w 941119"/>
                <a:gd name="connsiteY151" fmla="*/ 486606 h 921549"/>
                <a:gd name="connsiteX152" fmla="*/ 637061 w 941119"/>
                <a:gd name="connsiteY152" fmla="*/ 504272 h 921549"/>
                <a:gd name="connsiteX153" fmla="*/ 592069 w 941119"/>
                <a:gd name="connsiteY153" fmla="*/ 528948 h 921549"/>
                <a:gd name="connsiteX154" fmla="*/ 567073 w 941119"/>
                <a:gd name="connsiteY154" fmla="*/ 549531 h 921549"/>
                <a:gd name="connsiteX155" fmla="*/ 560153 w 941119"/>
                <a:gd name="connsiteY155" fmla="*/ 556434 h 921549"/>
                <a:gd name="connsiteX156" fmla="*/ 541312 w 941119"/>
                <a:gd name="connsiteY156" fmla="*/ 578797 h 921549"/>
                <a:gd name="connsiteX157" fmla="*/ 520355 w 941119"/>
                <a:gd name="connsiteY157" fmla="*/ 613524 h 921549"/>
                <a:gd name="connsiteX158" fmla="*/ 507350 w 941119"/>
                <a:gd name="connsiteY158" fmla="*/ 644266 h 921549"/>
                <a:gd name="connsiteX159" fmla="*/ 493314 w 941119"/>
                <a:gd name="connsiteY159" fmla="*/ 692034 h 921549"/>
                <a:gd name="connsiteX160" fmla="*/ 487514 w 941119"/>
                <a:gd name="connsiteY160" fmla="*/ 720143 h 921549"/>
                <a:gd name="connsiteX161" fmla="*/ 483137 w 941119"/>
                <a:gd name="connsiteY161" fmla="*/ 747985 h 921549"/>
                <a:gd name="connsiteX162" fmla="*/ 479971 w 941119"/>
                <a:gd name="connsiteY162" fmla="*/ 771860 h 921549"/>
                <a:gd name="connsiteX163" fmla="*/ 478281 w 941119"/>
                <a:gd name="connsiteY163" fmla="*/ 786092 h 921549"/>
                <a:gd name="connsiteX164" fmla="*/ 476929 w 941119"/>
                <a:gd name="connsiteY164" fmla="*/ 802442 h 921549"/>
                <a:gd name="connsiteX165" fmla="*/ 475310 w 941119"/>
                <a:gd name="connsiteY165" fmla="*/ 822367 h 921549"/>
                <a:gd name="connsiteX166" fmla="*/ 475185 w 941119"/>
                <a:gd name="connsiteY166" fmla="*/ 823381 h 921549"/>
                <a:gd name="connsiteX167" fmla="*/ 474064 w 941119"/>
                <a:gd name="connsiteY167" fmla="*/ 844392 h 921549"/>
                <a:gd name="connsiteX168" fmla="*/ 473246 w 941119"/>
                <a:gd name="connsiteY168" fmla="*/ 859264 h 921549"/>
                <a:gd name="connsiteX169" fmla="*/ 473015 w 941119"/>
                <a:gd name="connsiteY169" fmla="*/ 869014 h 921549"/>
                <a:gd name="connsiteX170" fmla="*/ 472178 w 941119"/>
                <a:gd name="connsiteY170" fmla="*/ 884883 h 921549"/>
                <a:gd name="connsiteX171" fmla="*/ 472036 w 941119"/>
                <a:gd name="connsiteY171" fmla="*/ 888992 h 921549"/>
                <a:gd name="connsiteX172" fmla="*/ 471912 w 941119"/>
                <a:gd name="connsiteY172" fmla="*/ 916265 h 921549"/>
                <a:gd name="connsiteX173" fmla="*/ 471965 w 941119"/>
                <a:gd name="connsiteY173" fmla="*/ 921371 h 921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</a:cxnLst>
              <a:rect l="l" t="t" r="r" b="b"/>
              <a:pathLst>
                <a:path w="941119" h="921549">
                  <a:moveTo>
                    <a:pt x="471965" y="921371"/>
                  </a:moveTo>
                  <a:cubicBezTo>
                    <a:pt x="470378" y="916840"/>
                    <a:pt x="469718" y="912036"/>
                    <a:pt x="470026" y="907245"/>
                  </a:cubicBezTo>
                  <a:cubicBezTo>
                    <a:pt x="470026" y="900396"/>
                    <a:pt x="470026" y="893529"/>
                    <a:pt x="470026" y="886680"/>
                  </a:cubicBezTo>
                  <a:cubicBezTo>
                    <a:pt x="470102" y="882398"/>
                    <a:pt x="469859" y="878115"/>
                    <a:pt x="469296" y="873871"/>
                  </a:cubicBezTo>
                  <a:cubicBezTo>
                    <a:pt x="468951" y="870115"/>
                    <a:pt x="468857" y="866342"/>
                    <a:pt x="469012" y="862574"/>
                  </a:cubicBezTo>
                  <a:cubicBezTo>
                    <a:pt x="469012" y="858126"/>
                    <a:pt x="469279" y="853678"/>
                    <a:pt x="468211" y="849266"/>
                  </a:cubicBezTo>
                  <a:cubicBezTo>
                    <a:pt x="468003" y="847907"/>
                    <a:pt x="467937" y="846530"/>
                    <a:pt x="468016" y="845157"/>
                  </a:cubicBezTo>
                  <a:cubicBezTo>
                    <a:pt x="467891" y="840211"/>
                    <a:pt x="468229" y="835229"/>
                    <a:pt x="467144" y="830301"/>
                  </a:cubicBezTo>
                  <a:cubicBezTo>
                    <a:pt x="466896" y="828432"/>
                    <a:pt x="466838" y="826542"/>
                    <a:pt x="466966" y="824662"/>
                  </a:cubicBezTo>
                  <a:cubicBezTo>
                    <a:pt x="467130" y="821746"/>
                    <a:pt x="466872" y="818823"/>
                    <a:pt x="466201" y="815980"/>
                  </a:cubicBezTo>
                  <a:cubicBezTo>
                    <a:pt x="466059" y="815489"/>
                    <a:pt x="466005" y="814977"/>
                    <a:pt x="466041" y="814468"/>
                  </a:cubicBezTo>
                  <a:cubicBezTo>
                    <a:pt x="466414" y="808277"/>
                    <a:pt x="465027" y="802192"/>
                    <a:pt x="464813" y="796037"/>
                  </a:cubicBezTo>
                  <a:cubicBezTo>
                    <a:pt x="464635" y="791091"/>
                    <a:pt x="463746" y="786199"/>
                    <a:pt x="463176" y="781271"/>
                  </a:cubicBezTo>
                  <a:cubicBezTo>
                    <a:pt x="463038" y="780428"/>
                    <a:pt x="462943" y="779579"/>
                    <a:pt x="462892" y="778727"/>
                  </a:cubicBezTo>
                  <a:cubicBezTo>
                    <a:pt x="462629" y="773263"/>
                    <a:pt x="462034" y="767821"/>
                    <a:pt x="461113" y="762431"/>
                  </a:cubicBezTo>
                  <a:cubicBezTo>
                    <a:pt x="460686" y="759388"/>
                    <a:pt x="460401" y="756329"/>
                    <a:pt x="459992" y="753286"/>
                  </a:cubicBezTo>
                  <a:cubicBezTo>
                    <a:pt x="458498" y="742452"/>
                    <a:pt x="456754" y="731671"/>
                    <a:pt x="454904" y="720890"/>
                  </a:cubicBezTo>
                  <a:cubicBezTo>
                    <a:pt x="452420" y="705871"/>
                    <a:pt x="449159" y="690989"/>
                    <a:pt x="445137" y="676307"/>
                  </a:cubicBezTo>
                  <a:cubicBezTo>
                    <a:pt x="440458" y="659107"/>
                    <a:pt x="434573" y="642259"/>
                    <a:pt x="427524" y="625888"/>
                  </a:cubicBezTo>
                  <a:cubicBezTo>
                    <a:pt x="420559" y="609848"/>
                    <a:pt x="411982" y="594559"/>
                    <a:pt x="401924" y="580256"/>
                  </a:cubicBezTo>
                  <a:cubicBezTo>
                    <a:pt x="396960" y="573068"/>
                    <a:pt x="391427" y="566292"/>
                    <a:pt x="385378" y="559992"/>
                  </a:cubicBezTo>
                  <a:cubicBezTo>
                    <a:pt x="384293" y="558889"/>
                    <a:pt x="383333" y="557680"/>
                    <a:pt x="382372" y="556434"/>
                  </a:cubicBezTo>
                  <a:cubicBezTo>
                    <a:pt x="380666" y="554280"/>
                    <a:pt x="378714" y="552333"/>
                    <a:pt x="376554" y="550635"/>
                  </a:cubicBezTo>
                  <a:cubicBezTo>
                    <a:pt x="375722" y="550037"/>
                    <a:pt x="374925" y="549389"/>
                    <a:pt x="374170" y="548695"/>
                  </a:cubicBezTo>
                  <a:cubicBezTo>
                    <a:pt x="369525" y="544134"/>
                    <a:pt x="364594" y="539873"/>
                    <a:pt x="359404" y="535940"/>
                  </a:cubicBezTo>
                  <a:cubicBezTo>
                    <a:pt x="352144" y="530209"/>
                    <a:pt x="344501" y="524984"/>
                    <a:pt x="336526" y="520302"/>
                  </a:cubicBezTo>
                  <a:cubicBezTo>
                    <a:pt x="319182" y="510227"/>
                    <a:pt x="300888" y="501885"/>
                    <a:pt x="281909" y="495395"/>
                  </a:cubicBezTo>
                  <a:cubicBezTo>
                    <a:pt x="267490" y="490476"/>
                    <a:pt x="252821" y="486320"/>
                    <a:pt x="237966" y="482942"/>
                  </a:cubicBezTo>
                  <a:cubicBezTo>
                    <a:pt x="226473" y="480291"/>
                    <a:pt x="214927" y="477853"/>
                    <a:pt x="203239" y="476199"/>
                  </a:cubicBezTo>
                  <a:cubicBezTo>
                    <a:pt x="192760" y="474722"/>
                    <a:pt x="182335" y="472641"/>
                    <a:pt x="171839" y="471449"/>
                  </a:cubicBezTo>
                  <a:cubicBezTo>
                    <a:pt x="167444" y="470933"/>
                    <a:pt x="162943" y="470239"/>
                    <a:pt x="158585" y="470043"/>
                  </a:cubicBezTo>
                  <a:cubicBezTo>
                    <a:pt x="154226" y="469848"/>
                    <a:pt x="149690" y="469047"/>
                    <a:pt x="145349" y="468496"/>
                  </a:cubicBezTo>
                  <a:cubicBezTo>
                    <a:pt x="144341" y="468325"/>
                    <a:pt x="143326" y="468206"/>
                    <a:pt x="142306" y="468140"/>
                  </a:cubicBezTo>
                  <a:cubicBezTo>
                    <a:pt x="139033" y="468140"/>
                    <a:pt x="135795" y="467410"/>
                    <a:pt x="132611" y="467339"/>
                  </a:cubicBezTo>
                  <a:cubicBezTo>
                    <a:pt x="126420" y="467197"/>
                    <a:pt x="120353" y="465863"/>
                    <a:pt x="114180" y="466023"/>
                  </a:cubicBezTo>
                  <a:cubicBezTo>
                    <a:pt x="111788" y="466194"/>
                    <a:pt x="109383" y="465971"/>
                    <a:pt x="107063" y="465364"/>
                  </a:cubicBezTo>
                  <a:cubicBezTo>
                    <a:pt x="106570" y="465201"/>
                    <a:pt x="106053" y="465123"/>
                    <a:pt x="105533" y="465133"/>
                  </a:cubicBezTo>
                  <a:cubicBezTo>
                    <a:pt x="97972" y="465489"/>
                    <a:pt x="90518" y="464101"/>
                    <a:pt x="82975" y="463977"/>
                  </a:cubicBezTo>
                  <a:cubicBezTo>
                    <a:pt x="77838" y="464155"/>
                    <a:pt x="72695" y="463886"/>
                    <a:pt x="67604" y="463176"/>
                  </a:cubicBezTo>
                  <a:cubicBezTo>
                    <a:pt x="64708" y="462883"/>
                    <a:pt x="61794" y="462812"/>
                    <a:pt x="58887" y="462963"/>
                  </a:cubicBezTo>
                  <a:cubicBezTo>
                    <a:pt x="52037" y="462767"/>
                    <a:pt x="45170" y="463425"/>
                    <a:pt x="38374" y="462073"/>
                  </a:cubicBezTo>
                  <a:cubicBezTo>
                    <a:pt x="37010" y="461918"/>
                    <a:pt x="35634" y="461888"/>
                    <a:pt x="34265" y="461984"/>
                  </a:cubicBezTo>
                  <a:lnTo>
                    <a:pt x="4892" y="461931"/>
                  </a:lnTo>
                  <a:cubicBezTo>
                    <a:pt x="3677" y="462016"/>
                    <a:pt x="2458" y="461815"/>
                    <a:pt x="1334" y="461344"/>
                  </a:cubicBezTo>
                  <a:cubicBezTo>
                    <a:pt x="2348" y="461255"/>
                    <a:pt x="3380" y="461095"/>
                    <a:pt x="4394" y="461077"/>
                  </a:cubicBezTo>
                  <a:lnTo>
                    <a:pt x="22416" y="460952"/>
                  </a:lnTo>
                  <a:cubicBezTo>
                    <a:pt x="25991" y="461127"/>
                    <a:pt x="29574" y="460876"/>
                    <a:pt x="33090" y="460205"/>
                  </a:cubicBezTo>
                  <a:cubicBezTo>
                    <a:pt x="34449" y="459994"/>
                    <a:pt x="35828" y="459935"/>
                    <a:pt x="37200" y="460027"/>
                  </a:cubicBezTo>
                  <a:cubicBezTo>
                    <a:pt x="43035" y="460027"/>
                    <a:pt x="48853" y="460027"/>
                    <a:pt x="54688" y="460027"/>
                  </a:cubicBezTo>
                  <a:cubicBezTo>
                    <a:pt x="58111" y="460079"/>
                    <a:pt x="61533" y="459848"/>
                    <a:pt x="64918" y="459334"/>
                  </a:cubicBezTo>
                  <a:cubicBezTo>
                    <a:pt x="67984" y="459010"/>
                    <a:pt x="71070" y="458908"/>
                    <a:pt x="74151" y="459031"/>
                  </a:cubicBezTo>
                  <a:cubicBezTo>
                    <a:pt x="78781" y="459232"/>
                    <a:pt x="83420" y="458953"/>
                    <a:pt x="87992" y="458195"/>
                  </a:cubicBezTo>
                  <a:cubicBezTo>
                    <a:pt x="89689" y="457960"/>
                    <a:pt x="91405" y="457894"/>
                    <a:pt x="93116" y="457999"/>
                  </a:cubicBezTo>
                  <a:cubicBezTo>
                    <a:pt x="97226" y="458202"/>
                    <a:pt x="101346" y="457921"/>
                    <a:pt x="105391" y="457163"/>
                  </a:cubicBezTo>
                  <a:cubicBezTo>
                    <a:pt x="106750" y="456951"/>
                    <a:pt x="108129" y="456891"/>
                    <a:pt x="109501" y="456985"/>
                  </a:cubicBezTo>
                  <a:cubicBezTo>
                    <a:pt x="113269" y="457163"/>
                    <a:pt x="117046" y="456877"/>
                    <a:pt x="120744" y="456131"/>
                  </a:cubicBezTo>
                  <a:cubicBezTo>
                    <a:pt x="121919" y="455930"/>
                    <a:pt x="123113" y="455870"/>
                    <a:pt x="124302" y="455953"/>
                  </a:cubicBezTo>
                  <a:cubicBezTo>
                    <a:pt x="127048" y="456103"/>
                    <a:pt x="129801" y="455839"/>
                    <a:pt x="132468" y="455171"/>
                  </a:cubicBezTo>
                  <a:cubicBezTo>
                    <a:pt x="132964" y="455021"/>
                    <a:pt x="133482" y="454962"/>
                    <a:pt x="133998" y="454993"/>
                  </a:cubicBezTo>
                  <a:cubicBezTo>
                    <a:pt x="139335" y="455384"/>
                    <a:pt x="144530" y="453907"/>
                    <a:pt x="149850" y="453747"/>
                  </a:cubicBezTo>
                  <a:cubicBezTo>
                    <a:pt x="154262" y="453623"/>
                    <a:pt x="158745" y="452680"/>
                    <a:pt x="163050" y="452128"/>
                  </a:cubicBezTo>
                  <a:cubicBezTo>
                    <a:pt x="166964" y="451648"/>
                    <a:pt x="170878" y="451310"/>
                    <a:pt x="174774" y="450794"/>
                  </a:cubicBezTo>
                  <a:cubicBezTo>
                    <a:pt x="181036" y="449940"/>
                    <a:pt x="187228" y="448926"/>
                    <a:pt x="193543" y="448125"/>
                  </a:cubicBezTo>
                  <a:cubicBezTo>
                    <a:pt x="200499" y="447254"/>
                    <a:pt x="207384" y="445973"/>
                    <a:pt x="214251" y="444656"/>
                  </a:cubicBezTo>
                  <a:cubicBezTo>
                    <a:pt x="218290" y="443874"/>
                    <a:pt x="222364" y="443322"/>
                    <a:pt x="226367" y="442450"/>
                  </a:cubicBezTo>
                  <a:cubicBezTo>
                    <a:pt x="244963" y="438563"/>
                    <a:pt x="263323" y="433621"/>
                    <a:pt x="281357" y="427649"/>
                  </a:cubicBezTo>
                  <a:cubicBezTo>
                    <a:pt x="296960" y="422374"/>
                    <a:pt x="312103" y="415829"/>
                    <a:pt x="326634" y="408079"/>
                  </a:cubicBezTo>
                  <a:cubicBezTo>
                    <a:pt x="339643" y="401148"/>
                    <a:pt x="351963" y="392993"/>
                    <a:pt x="363425" y="383724"/>
                  </a:cubicBezTo>
                  <a:cubicBezTo>
                    <a:pt x="372173" y="376544"/>
                    <a:pt x="380335" y="368680"/>
                    <a:pt x="387834" y="360205"/>
                  </a:cubicBezTo>
                  <a:cubicBezTo>
                    <a:pt x="396875" y="350126"/>
                    <a:pt x="404875" y="339159"/>
                    <a:pt x="411708" y="327470"/>
                  </a:cubicBezTo>
                  <a:cubicBezTo>
                    <a:pt x="415925" y="320212"/>
                    <a:pt x="420195" y="312971"/>
                    <a:pt x="423681" y="305321"/>
                  </a:cubicBezTo>
                  <a:cubicBezTo>
                    <a:pt x="430088" y="291460"/>
                    <a:pt x="435585" y="277198"/>
                    <a:pt x="440138" y="262624"/>
                  </a:cubicBezTo>
                  <a:cubicBezTo>
                    <a:pt x="444158" y="249530"/>
                    <a:pt x="447699" y="236329"/>
                    <a:pt x="450527" y="222915"/>
                  </a:cubicBezTo>
                  <a:cubicBezTo>
                    <a:pt x="452129" y="215390"/>
                    <a:pt x="453801" y="207882"/>
                    <a:pt x="455082" y="200286"/>
                  </a:cubicBezTo>
                  <a:cubicBezTo>
                    <a:pt x="456363" y="192689"/>
                    <a:pt x="457448" y="185110"/>
                    <a:pt x="458640" y="177514"/>
                  </a:cubicBezTo>
                  <a:cubicBezTo>
                    <a:pt x="459191" y="173956"/>
                    <a:pt x="459743" y="170398"/>
                    <a:pt x="460419" y="166840"/>
                  </a:cubicBezTo>
                  <a:cubicBezTo>
                    <a:pt x="460917" y="163975"/>
                    <a:pt x="460881" y="161058"/>
                    <a:pt x="461415" y="158176"/>
                  </a:cubicBezTo>
                  <a:cubicBezTo>
                    <a:pt x="462234" y="153817"/>
                    <a:pt x="462340" y="149280"/>
                    <a:pt x="462803" y="144922"/>
                  </a:cubicBezTo>
                  <a:cubicBezTo>
                    <a:pt x="463319" y="139994"/>
                    <a:pt x="463870" y="135083"/>
                    <a:pt x="464422" y="130155"/>
                  </a:cubicBezTo>
                  <a:cubicBezTo>
                    <a:pt x="464562" y="129662"/>
                    <a:pt x="464651" y="129155"/>
                    <a:pt x="464689" y="128643"/>
                  </a:cubicBezTo>
                  <a:cubicBezTo>
                    <a:pt x="464368" y="122630"/>
                    <a:pt x="466005" y="116741"/>
                    <a:pt x="465881" y="110728"/>
                  </a:cubicBezTo>
                  <a:cubicBezTo>
                    <a:pt x="465758" y="108500"/>
                    <a:pt x="465987" y="106267"/>
                    <a:pt x="466557" y="104110"/>
                  </a:cubicBezTo>
                  <a:cubicBezTo>
                    <a:pt x="466720" y="103617"/>
                    <a:pt x="466799" y="103100"/>
                    <a:pt x="466788" y="102580"/>
                  </a:cubicBezTo>
                  <a:cubicBezTo>
                    <a:pt x="466397" y="95197"/>
                    <a:pt x="467998" y="87921"/>
                    <a:pt x="467944" y="80538"/>
                  </a:cubicBezTo>
                  <a:cubicBezTo>
                    <a:pt x="467823" y="76775"/>
                    <a:pt x="468069" y="73010"/>
                    <a:pt x="468674" y="69294"/>
                  </a:cubicBezTo>
                  <a:cubicBezTo>
                    <a:pt x="468983" y="66566"/>
                    <a:pt x="469078" y="63818"/>
                    <a:pt x="468958" y="61075"/>
                  </a:cubicBezTo>
                  <a:cubicBezTo>
                    <a:pt x="469101" y="55738"/>
                    <a:pt x="468585" y="50401"/>
                    <a:pt x="469795" y="45188"/>
                  </a:cubicBezTo>
                  <a:cubicBezTo>
                    <a:pt x="469988" y="43833"/>
                    <a:pt x="470029" y="42460"/>
                    <a:pt x="469919" y="41096"/>
                  </a:cubicBezTo>
                  <a:cubicBezTo>
                    <a:pt x="469919" y="30795"/>
                    <a:pt x="470079" y="20512"/>
                    <a:pt x="470026" y="10230"/>
                  </a:cubicBezTo>
                  <a:cubicBezTo>
                    <a:pt x="470088" y="7168"/>
                    <a:pt x="470741" y="4148"/>
                    <a:pt x="471947" y="1334"/>
                  </a:cubicBezTo>
                  <a:lnTo>
                    <a:pt x="471947" y="5462"/>
                  </a:lnTo>
                  <a:cubicBezTo>
                    <a:pt x="471947" y="13183"/>
                    <a:pt x="471947" y="20886"/>
                    <a:pt x="472054" y="28589"/>
                  </a:cubicBezTo>
                  <a:cubicBezTo>
                    <a:pt x="471995" y="32700"/>
                    <a:pt x="472239" y="36808"/>
                    <a:pt x="472783" y="40883"/>
                  </a:cubicBezTo>
                  <a:cubicBezTo>
                    <a:pt x="473128" y="44465"/>
                    <a:pt x="473223" y="48068"/>
                    <a:pt x="473068" y="51664"/>
                  </a:cubicBezTo>
                  <a:cubicBezTo>
                    <a:pt x="473193" y="57143"/>
                    <a:pt x="472819" y="62605"/>
                    <a:pt x="473904" y="68067"/>
                  </a:cubicBezTo>
                  <a:cubicBezTo>
                    <a:pt x="474171" y="70429"/>
                    <a:pt x="474237" y="72809"/>
                    <a:pt x="474100" y="75183"/>
                  </a:cubicBezTo>
                  <a:cubicBezTo>
                    <a:pt x="473904" y="79121"/>
                    <a:pt x="474173" y="83068"/>
                    <a:pt x="474900" y="86942"/>
                  </a:cubicBezTo>
                  <a:cubicBezTo>
                    <a:pt x="475098" y="88117"/>
                    <a:pt x="475164" y="89311"/>
                    <a:pt x="475096" y="90500"/>
                  </a:cubicBezTo>
                  <a:cubicBezTo>
                    <a:pt x="474922" y="94955"/>
                    <a:pt x="475219" y="99416"/>
                    <a:pt x="475986" y="103808"/>
                  </a:cubicBezTo>
                  <a:cubicBezTo>
                    <a:pt x="476210" y="105333"/>
                    <a:pt x="476263" y="106878"/>
                    <a:pt x="476146" y="108415"/>
                  </a:cubicBezTo>
                  <a:cubicBezTo>
                    <a:pt x="476012" y="110988"/>
                    <a:pt x="476263" y="113567"/>
                    <a:pt x="476893" y="116065"/>
                  </a:cubicBezTo>
                  <a:cubicBezTo>
                    <a:pt x="477041" y="116561"/>
                    <a:pt x="477101" y="117079"/>
                    <a:pt x="477071" y="117595"/>
                  </a:cubicBezTo>
                  <a:cubicBezTo>
                    <a:pt x="476715" y="123271"/>
                    <a:pt x="478085" y="128821"/>
                    <a:pt x="478316" y="134479"/>
                  </a:cubicBezTo>
                  <a:cubicBezTo>
                    <a:pt x="478530" y="139407"/>
                    <a:pt x="479455" y="144299"/>
                    <a:pt x="480095" y="149227"/>
                  </a:cubicBezTo>
                  <a:cubicBezTo>
                    <a:pt x="480487" y="152607"/>
                    <a:pt x="480771" y="156023"/>
                    <a:pt x="481163" y="159421"/>
                  </a:cubicBezTo>
                  <a:cubicBezTo>
                    <a:pt x="483600" y="180129"/>
                    <a:pt x="487123" y="200659"/>
                    <a:pt x="491339" y="221083"/>
                  </a:cubicBezTo>
                  <a:cubicBezTo>
                    <a:pt x="495486" y="241209"/>
                    <a:pt x="501124" y="260999"/>
                    <a:pt x="508204" y="280290"/>
                  </a:cubicBezTo>
                  <a:cubicBezTo>
                    <a:pt x="515675" y="301299"/>
                    <a:pt x="525842" y="321247"/>
                    <a:pt x="538448" y="339639"/>
                  </a:cubicBezTo>
                  <a:cubicBezTo>
                    <a:pt x="542878" y="345955"/>
                    <a:pt x="547521" y="352092"/>
                    <a:pt x="552556" y="357928"/>
                  </a:cubicBezTo>
                  <a:cubicBezTo>
                    <a:pt x="557146" y="363265"/>
                    <a:pt x="562092" y="368246"/>
                    <a:pt x="567073" y="373210"/>
                  </a:cubicBezTo>
                  <a:cubicBezTo>
                    <a:pt x="573448" y="379424"/>
                    <a:pt x="580293" y="385133"/>
                    <a:pt x="587550" y="390289"/>
                  </a:cubicBezTo>
                  <a:cubicBezTo>
                    <a:pt x="594471" y="395341"/>
                    <a:pt x="601694" y="399949"/>
                    <a:pt x="609077" y="404325"/>
                  </a:cubicBezTo>
                  <a:cubicBezTo>
                    <a:pt x="620349" y="410876"/>
                    <a:pt x="632106" y="416549"/>
                    <a:pt x="644249" y="421297"/>
                  </a:cubicBezTo>
                  <a:cubicBezTo>
                    <a:pt x="660441" y="427810"/>
                    <a:pt x="677090" y="433128"/>
                    <a:pt x="694062" y="437202"/>
                  </a:cubicBezTo>
                  <a:cubicBezTo>
                    <a:pt x="704363" y="439657"/>
                    <a:pt x="714681" y="442148"/>
                    <a:pt x="725106" y="444087"/>
                  </a:cubicBezTo>
                  <a:cubicBezTo>
                    <a:pt x="732312" y="445439"/>
                    <a:pt x="739517" y="446898"/>
                    <a:pt x="746846" y="447645"/>
                  </a:cubicBezTo>
                  <a:cubicBezTo>
                    <a:pt x="755155" y="448570"/>
                    <a:pt x="763392" y="450171"/>
                    <a:pt x="771664" y="451328"/>
                  </a:cubicBezTo>
                  <a:cubicBezTo>
                    <a:pt x="776076" y="451933"/>
                    <a:pt x="780560" y="452164"/>
                    <a:pt x="784936" y="452644"/>
                  </a:cubicBezTo>
                  <a:cubicBezTo>
                    <a:pt x="790024" y="453178"/>
                    <a:pt x="795112" y="453836"/>
                    <a:pt x="800200" y="454423"/>
                  </a:cubicBezTo>
                  <a:cubicBezTo>
                    <a:pt x="801552" y="454566"/>
                    <a:pt x="802922" y="454655"/>
                    <a:pt x="804292" y="454672"/>
                  </a:cubicBezTo>
                  <a:cubicBezTo>
                    <a:pt x="806689" y="454575"/>
                    <a:pt x="809085" y="454827"/>
                    <a:pt x="811408" y="455420"/>
                  </a:cubicBezTo>
                  <a:cubicBezTo>
                    <a:pt x="811734" y="455535"/>
                    <a:pt x="812077" y="455589"/>
                    <a:pt x="812422" y="455580"/>
                  </a:cubicBezTo>
                  <a:cubicBezTo>
                    <a:pt x="818453" y="455242"/>
                    <a:pt x="824342" y="456683"/>
                    <a:pt x="830337" y="456754"/>
                  </a:cubicBezTo>
                  <a:cubicBezTo>
                    <a:pt x="833424" y="456581"/>
                    <a:pt x="836520" y="456838"/>
                    <a:pt x="839535" y="457519"/>
                  </a:cubicBezTo>
                  <a:cubicBezTo>
                    <a:pt x="840031" y="457667"/>
                    <a:pt x="840549" y="457727"/>
                    <a:pt x="841065" y="457697"/>
                  </a:cubicBezTo>
                  <a:cubicBezTo>
                    <a:pt x="851010" y="457305"/>
                    <a:pt x="860866" y="459280"/>
                    <a:pt x="870829" y="458871"/>
                  </a:cubicBezTo>
                  <a:cubicBezTo>
                    <a:pt x="873739" y="458656"/>
                    <a:pt x="876666" y="458876"/>
                    <a:pt x="879510" y="459529"/>
                  </a:cubicBezTo>
                  <a:cubicBezTo>
                    <a:pt x="880859" y="459773"/>
                    <a:pt x="882232" y="459857"/>
                    <a:pt x="883602" y="459778"/>
                  </a:cubicBezTo>
                  <a:cubicBezTo>
                    <a:pt x="889082" y="459778"/>
                    <a:pt x="894579" y="459778"/>
                    <a:pt x="900059" y="459885"/>
                  </a:cubicBezTo>
                  <a:cubicBezTo>
                    <a:pt x="904513" y="459778"/>
                    <a:pt x="908970" y="460029"/>
                    <a:pt x="913384" y="460632"/>
                  </a:cubicBezTo>
                  <a:cubicBezTo>
                    <a:pt x="916621" y="460979"/>
                    <a:pt x="919883" y="461052"/>
                    <a:pt x="923133" y="460846"/>
                  </a:cubicBezTo>
                  <a:cubicBezTo>
                    <a:pt x="928970" y="460760"/>
                    <a:pt x="934807" y="460986"/>
                    <a:pt x="940621" y="461522"/>
                  </a:cubicBezTo>
                  <a:cubicBezTo>
                    <a:pt x="939589" y="461629"/>
                    <a:pt x="938575" y="461789"/>
                    <a:pt x="937561" y="461806"/>
                  </a:cubicBezTo>
                  <a:lnTo>
                    <a:pt x="906694" y="461949"/>
                  </a:lnTo>
                  <a:cubicBezTo>
                    <a:pt x="904636" y="461913"/>
                    <a:pt x="902578" y="462093"/>
                    <a:pt x="900557" y="462482"/>
                  </a:cubicBezTo>
                  <a:cubicBezTo>
                    <a:pt x="899043" y="462762"/>
                    <a:pt x="897506" y="462881"/>
                    <a:pt x="895967" y="462838"/>
                  </a:cubicBezTo>
                  <a:cubicBezTo>
                    <a:pt x="890985" y="462838"/>
                    <a:pt x="886022" y="462838"/>
                    <a:pt x="881040" y="462945"/>
                  </a:cubicBezTo>
                  <a:cubicBezTo>
                    <a:pt x="877618" y="462927"/>
                    <a:pt x="874200" y="463160"/>
                    <a:pt x="870811" y="463639"/>
                  </a:cubicBezTo>
                  <a:cubicBezTo>
                    <a:pt x="867400" y="463968"/>
                    <a:pt x="863970" y="464076"/>
                    <a:pt x="860546" y="463959"/>
                  </a:cubicBezTo>
                  <a:cubicBezTo>
                    <a:pt x="857119" y="463838"/>
                    <a:pt x="853691" y="464082"/>
                    <a:pt x="850316" y="464688"/>
                  </a:cubicBezTo>
                  <a:cubicBezTo>
                    <a:pt x="848450" y="464966"/>
                    <a:pt x="846561" y="465055"/>
                    <a:pt x="844677" y="464955"/>
                  </a:cubicBezTo>
                  <a:cubicBezTo>
                    <a:pt x="840565" y="464795"/>
                    <a:pt x="836450" y="465082"/>
                    <a:pt x="832401" y="465809"/>
                  </a:cubicBezTo>
                  <a:cubicBezTo>
                    <a:pt x="830876" y="466035"/>
                    <a:pt x="829332" y="466101"/>
                    <a:pt x="827793" y="466005"/>
                  </a:cubicBezTo>
                  <a:cubicBezTo>
                    <a:pt x="824707" y="465829"/>
                    <a:pt x="821609" y="466092"/>
                    <a:pt x="818596" y="466788"/>
                  </a:cubicBezTo>
                  <a:cubicBezTo>
                    <a:pt x="818101" y="466944"/>
                    <a:pt x="817582" y="467005"/>
                    <a:pt x="817066" y="466966"/>
                  </a:cubicBezTo>
                  <a:cubicBezTo>
                    <a:pt x="811391" y="466539"/>
                    <a:pt x="805787" y="467695"/>
                    <a:pt x="800200" y="468264"/>
                  </a:cubicBezTo>
                  <a:cubicBezTo>
                    <a:pt x="795290" y="468762"/>
                    <a:pt x="790327" y="469065"/>
                    <a:pt x="785416" y="469777"/>
                  </a:cubicBezTo>
                  <a:cubicBezTo>
                    <a:pt x="781378" y="470364"/>
                    <a:pt x="777286" y="470862"/>
                    <a:pt x="773194" y="471182"/>
                  </a:cubicBezTo>
                  <a:cubicBezTo>
                    <a:pt x="769458" y="471484"/>
                    <a:pt x="765722" y="471965"/>
                    <a:pt x="762004" y="472481"/>
                  </a:cubicBezTo>
                  <a:cubicBezTo>
                    <a:pt x="758624" y="472943"/>
                    <a:pt x="755279" y="473762"/>
                    <a:pt x="751881" y="474117"/>
                  </a:cubicBezTo>
                  <a:cubicBezTo>
                    <a:pt x="742541" y="475149"/>
                    <a:pt x="733308" y="476928"/>
                    <a:pt x="724075" y="478654"/>
                  </a:cubicBezTo>
                  <a:cubicBezTo>
                    <a:pt x="712315" y="480860"/>
                    <a:pt x="700609" y="483493"/>
                    <a:pt x="689063" y="486606"/>
                  </a:cubicBezTo>
                  <a:cubicBezTo>
                    <a:pt x="671320" y="491214"/>
                    <a:pt x="653939" y="497119"/>
                    <a:pt x="637061" y="504272"/>
                  </a:cubicBezTo>
                  <a:cubicBezTo>
                    <a:pt x="621276" y="510972"/>
                    <a:pt x="606203" y="519240"/>
                    <a:pt x="592069" y="528948"/>
                  </a:cubicBezTo>
                  <a:cubicBezTo>
                    <a:pt x="583147" y="535061"/>
                    <a:pt x="574784" y="541947"/>
                    <a:pt x="567073" y="549531"/>
                  </a:cubicBezTo>
                  <a:cubicBezTo>
                    <a:pt x="564778" y="551844"/>
                    <a:pt x="562483" y="554157"/>
                    <a:pt x="560153" y="556434"/>
                  </a:cubicBezTo>
                  <a:cubicBezTo>
                    <a:pt x="553214" y="563307"/>
                    <a:pt x="546908" y="570791"/>
                    <a:pt x="541312" y="578797"/>
                  </a:cubicBezTo>
                  <a:cubicBezTo>
                    <a:pt x="533346" y="589752"/>
                    <a:pt x="526335" y="601369"/>
                    <a:pt x="520355" y="613524"/>
                  </a:cubicBezTo>
                  <a:cubicBezTo>
                    <a:pt x="515516" y="623558"/>
                    <a:pt x="511181" y="633805"/>
                    <a:pt x="507350" y="644266"/>
                  </a:cubicBezTo>
                  <a:cubicBezTo>
                    <a:pt x="501720" y="659893"/>
                    <a:pt x="497032" y="675844"/>
                    <a:pt x="493314" y="692034"/>
                  </a:cubicBezTo>
                  <a:cubicBezTo>
                    <a:pt x="491143" y="701356"/>
                    <a:pt x="489275" y="710749"/>
                    <a:pt x="487514" y="720143"/>
                  </a:cubicBezTo>
                  <a:cubicBezTo>
                    <a:pt x="485753" y="729536"/>
                    <a:pt x="484383" y="738663"/>
                    <a:pt x="483137" y="747985"/>
                  </a:cubicBezTo>
                  <a:cubicBezTo>
                    <a:pt x="482088" y="755937"/>
                    <a:pt x="481163" y="763996"/>
                    <a:pt x="479971" y="771860"/>
                  </a:cubicBezTo>
                  <a:cubicBezTo>
                    <a:pt x="479259" y="776592"/>
                    <a:pt x="479811" y="781467"/>
                    <a:pt x="478281" y="786092"/>
                  </a:cubicBezTo>
                  <a:cubicBezTo>
                    <a:pt x="478241" y="791568"/>
                    <a:pt x="477788" y="797033"/>
                    <a:pt x="476929" y="802442"/>
                  </a:cubicBezTo>
                  <a:cubicBezTo>
                    <a:pt x="476253" y="809077"/>
                    <a:pt x="476733" y="815802"/>
                    <a:pt x="475310" y="822367"/>
                  </a:cubicBezTo>
                  <a:cubicBezTo>
                    <a:pt x="475233" y="822700"/>
                    <a:pt x="475192" y="823039"/>
                    <a:pt x="475185" y="823381"/>
                  </a:cubicBezTo>
                  <a:cubicBezTo>
                    <a:pt x="475452" y="830497"/>
                    <a:pt x="474349" y="837400"/>
                    <a:pt x="474064" y="844392"/>
                  </a:cubicBezTo>
                  <a:cubicBezTo>
                    <a:pt x="474128" y="849362"/>
                    <a:pt x="473856" y="854331"/>
                    <a:pt x="473246" y="859264"/>
                  </a:cubicBezTo>
                  <a:cubicBezTo>
                    <a:pt x="472927" y="862504"/>
                    <a:pt x="472851" y="865763"/>
                    <a:pt x="473015" y="869014"/>
                  </a:cubicBezTo>
                  <a:cubicBezTo>
                    <a:pt x="472872" y="874351"/>
                    <a:pt x="473370" y="879688"/>
                    <a:pt x="472178" y="884883"/>
                  </a:cubicBezTo>
                  <a:cubicBezTo>
                    <a:pt x="471988" y="886244"/>
                    <a:pt x="471940" y="887621"/>
                    <a:pt x="472036" y="888992"/>
                  </a:cubicBezTo>
                  <a:cubicBezTo>
                    <a:pt x="472036" y="898089"/>
                    <a:pt x="471995" y="907180"/>
                    <a:pt x="471912" y="916265"/>
                  </a:cubicBezTo>
                  <a:cubicBezTo>
                    <a:pt x="471947" y="917955"/>
                    <a:pt x="471965" y="919663"/>
                    <a:pt x="471965" y="921371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922101" y="1943100"/>
            <a:ext cx="6097873" cy="152241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dirty="0">
                <a:solidFill>
                  <a:schemeClr val="bg1"/>
                </a:solidFill>
                <a:latin typeface="+mn-ea"/>
              </a:rPr>
              <a:t>本人性格开朗，待人热情大方，具有良好的口头表达能力，善于与他人交际，在设计沟通方面积极主动，工作息息大胆，能够进去的思考和创新。本人在大学期间，一直担任学生会设计部部长，并在学校创办了</a:t>
            </a:r>
            <a:r>
              <a:rPr lang="en-US" altLang="zh-CN" dirty="0">
                <a:solidFill>
                  <a:schemeClr val="bg1"/>
                </a:solidFill>
                <a:latin typeface="+mn-ea"/>
              </a:rPr>
              <a:t>XXXX</a:t>
            </a:r>
            <a:r>
              <a:rPr lang="zh-CN" altLang="en-US" dirty="0">
                <a:solidFill>
                  <a:schemeClr val="bg1"/>
                </a:solidFill>
                <a:latin typeface="+mn-ea"/>
              </a:rPr>
              <a:t>设计大赛并取得圆满成功。</a:t>
            </a:r>
          </a:p>
        </p:txBody>
      </p:sp>
      <p:grpSp>
        <p:nvGrpSpPr>
          <p:cNvPr id="39" name="组合 38"/>
          <p:cNvGrpSpPr/>
          <p:nvPr/>
        </p:nvGrpSpPr>
        <p:grpSpPr>
          <a:xfrm flipH="1">
            <a:off x="735747" y="1668996"/>
            <a:ext cx="1911986" cy="214880"/>
            <a:chOff x="8501063" y="2658348"/>
            <a:chExt cx="3276402" cy="368221"/>
          </a:xfrm>
        </p:grpSpPr>
        <p:cxnSp>
          <p:nvCxnSpPr>
            <p:cNvPr id="40" name="直接连接符 39"/>
            <p:cNvCxnSpPr/>
            <p:nvPr/>
          </p:nvCxnSpPr>
          <p:spPr>
            <a:xfrm>
              <a:off x="8501063" y="2843212"/>
              <a:ext cx="3133725" cy="0"/>
            </a:xfrm>
            <a:prstGeom prst="line">
              <a:avLst/>
            </a:prstGeom>
            <a:ln w="12700">
              <a:solidFill>
                <a:schemeClr val="bg1"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图形 136"/>
            <p:cNvSpPr/>
            <p:nvPr/>
          </p:nvSpPr>
          <p:spPr>
            <a:xfrm>
              <a:off x="11401424" y="2658348"/>
              <a:ext cx="376041" cy="368221"/>
            </a:xfrm>
            <a:custGeom>
              <a:avLst/>
              <a:gdLst>
                <a:gd name="connsiteX0" fmla="*/ 471965 w 941119"/>
                <a:gd name="connsiteY0" fmla="*/ 921371 h 921549"/>
                <a:gd name="connsiteX1" fmla="*/ 470026 w 941119"/>
                <a:gd name="connsiteY1" fmla="*/ 907245 h 921549"/>
                <a:gd name="connsiteX2" fmla="*/ 470026 w 941119"/>
                <a:gd name="connsiteY2" fmla="*/ 886680 h 921549"/>
                <a:gd name="connsiteX3" fmla="*/ 469296 w 941119"/>
                <a:gd name="connsiteY3" fmla="*/ 873871 h 921549"/>
                <a:gd name="connsiteX4" fmla="*/ 469012 w 941119"/>
                <a:gd name="connsiteY4" fmla="*/ 862574 h 921549"/>
                <a:gd name="connsiteX5" fmla="*/ 468211 w 941119"/>
                <a:gd name="connsiteY5" fmla="*/ 849266 h 921549"/>
                <a:gd name="connsiteX6" fmla="*/ 468016 w 941119"/>
                <a:gd name="connsiteY6" fmla="*/ 845157 h 921549"/>
                <a:gd name="connsiteX7" fmla="*/ 467144 w 941119"/>
                <a:gd name="connsiteY7" fmla="*/ 830301 h 921549"/>
                <a:gd name="connsiteX8" fmla="*/ 466966 w 941119"/>
                <a:gd name="connsiteY8" fmla="*/ 824662 h 921549"/>
                <a:gd name="connsiteX9" fmla="*/ 466201 w 941119"/>
                <a:gd name="connsiteY9" fmla="*/ 815980 h 921549"/>
                <a:gd name="connsiteX10" fmla="*/ 466041 w 941119"/>
                <a:gd name="connsiteY10" fmla="*/ 814468 h 921549"/>
                <a:gd name="connsiteX11" fmla="*/ 464813 w 941119"/>
                <a:gd name="connsiteY11" fmla="*/ 796037 h 921549"/>
                <a:gd name="connsiteX12" fmla="*/ 463176 w 941119"/>
                <a:gd name="connsiteY12" fmla="*/ 781271 h 921549"/>
                <a:gd name="connsiteX13" fmla="*/ 462892 w 941119"/>
                <a:gd name="connsiteY13" fmla="*/ 778727 h 921549"/>
                <a:gd name="connsiteX14" fmla="*/ 461113 w 941119"/>
                <a:gd name="connsiteY14" fmla="*/ 762431 h 921549"/>
                <a:gd name="connsiteX15" fmla="*/ 459992 w 941119"/>
                <a:gd name="connsiteY15" fmla="*/ 753286 h 921549"/>
                <a:gd name="connsiteX16" fmla="*/ 454904 w 941119"/>
                <a:gd name="connsiteY16" fmla="*/ 720890 h 921549"/>
                <a:gd name="connsiteX17" fmla="*/ 445137 w 941119"/>
                <a:gd name="connsiteY17" fmla="*/ 676307 h 921549"/>
                <a:gd name="connsiteX18" fmla="*/ 427524 w 941119"/>
                <a:gd name="connsiteY18" fmla="*/ 625888 h 921549"/>
                <a:gd name="connsiteX19" fmla="*/ 401924 w 941119"/>
                <a:gd name="connsiteY19" fmla="*/ 580256 h 921549"/>
                <a:gd name="connsiteX20" fmla="*/ 385378 w 941119"/>
                <a:gd name="connsiteY20" fmla="*/ 559992 h 921549"/>
                <a:gd name="connsiteX21" fmla="*/ 382372 w 941119"/>
                <a:gd name="connsiteY21" fmla="*/ 556434 h 921549"/>
                <a:gd name="connsiteX22" fmla="*/ 376554 w 941119"/>
                <a:gd name="connsiteY22" fmla="*/ 550635 h 921549"/>
                <a:gd name="connsiteX23" fmla="*/ 374170 w 941119"/>
                <a:gd name="connsiteY23" fmla="*/ 548695 h 921549"/>
                <a:gd name="connsiteX24" fmla="*/ 359404 w 941119"/>
                <a:gd name="connsiteY24" fmla="*/ 535940 h 921549"/>
                <a:gd name="connsiteX25" fmla="*/ 336526 w 941119"/>
                <a:gd name="connsiteY25" fmla="*/ 520302 h 921549"/>
                <a:gd name="connsiteX26" fmla="*/ 281909 w 941119"/>
                <a:gd name="connsiteY26" fmla="*/ 495395 h 921549"/>
                <a:gd name="connsiteX27" fmla="*/ 237966 w 941119"/>
                <a:gd name="connsiteY27" fmla="*/ 482942 h 921549"/>
                <a:gd name="connsiteX28" fmla="*/ 203239 w 941119"/>
                <a:gd name="connsiteY28" fmla="*/ 476199 h 921549"/>
                <a:gd name="connsiteX29" fmla="*/ 171839 w 941119"/>
                <a:gd name="connsiteY29" fmla="*/ 471449 h 921549"/>
                <a:gd name="connsiteX30" fmla="*/ 158585 w 941119"/>
                <a:gd name="connsiteY30" fmla="*/ 470043 h 921549"/>
                <a:gd name="connsiteX31" fmla="*/ 145349 w 941119"/>
                <a:gd name="connsiteY31" fmla="*/ 468496 h 921549"/>
                <a:gd name="connsiteX32" fmla="*/ 142306 w 941119"/>
                <a:gd name="connsiteY32" fmla="*/ 468140 h 921549"/>
                <a:gd name="connsiteX33" fmla="*/ 132611 w 941119"/>
                <a:gd name="connsiteY33" fmla="*/ 467339 h 921549"/>
                <a:gd name="connsiteX34" fmla="*/ 114180 w 941119"/>
                <a:gd name="connsiteY34" fmla="*/ 466023 h 921549"/>
                <a:gd name="connsiteX35" fmla="*/ 107063 w 941119"/>
                <a:gd name="connsiteY35" fmla="*/ 465364 h 921549"/>
                <a:gd name="connsiteX36" fmla="*/ 105533 w 941119"/>
                <a:gd name="connsiteY36" fmla="*/ 465133 h 921549"/>
                <a:gd name="connsiteX37" fmla="*/ 82975 w 941119"/>
                <a:gd name="connsiteY37" fmla="*/ 463977 h 921549"/>
                <a:gd name="connsiteX38" fmla="*/ 67604 w 941119"/>
                <a:gd name="connsiteY38" fmla="*/ 463176 h 921549"/>
                <a:gd name="connsiteX39" fmla="*/ 58887 w 941119"/>
                <a:gd name="connsiteY39" fmla="*/ 462963 h 921549"/>
                <a:gd name="connsiteX40" fmla="*/ 38374 w 941119"/>
                <a:gd name="connsiteY40" fmla="*/ 462073 h 921549"/>
                <a:gd name="connsiteX41" fmla="*/ 34265 w 941119"/>
                <a:gd name="connsiteY41" fmla="*/ 461984 h 921549"/>
                <a:gd name="connsiteX42" fmla="*/ 4892 w 941119"/>
                <a:gd name="connsiteY42" fmla="*/ 461931 h 921549"/>
                <a:gd name="connsiteX43" fmla="*/ 1334 w 941119"/>
                <a:gd name="connsiteY43" fmla="*/ 461344 h 921549"/>
                <a:gd name="connsiteX44" fmla="*/ 4394 w 941119"/>
                <a:gd name="connsiteY44" fmla="*/ 461077 h 921549"/>
                <a:gd name="connsiteX45" fmla="*/ 22416 w 941119"/>
                <a:gd name="connsiteY45" fmla="*/ 460952 h 921549"/>
                <a:gd name="connsiteX46" fmla="*/ 33090 w 941119"/>
                <a:gd name="connsiteY46" fmla="*/ 460205 h 921549"/>
                <a:gd name="connsiteX47" fmla="*/ 37200 w 941119"/>
                <a:gd name="connsiteY47" fmla="*/ 460027 h 921549"/>
                <a:gd name="connsiteX48" fmla="*/ 54688 w 941119"/>
                <a:gd name="connsiteY48" fmla="*/ 460027 h 921549"/>
                <a:gd name="connsiteX49" fmla="*/ 64918 w 941119"/>
                <a:gd name="connsiteY49" fmla="*/ 459334 h 921549"/>
                <a:gd name="connsiteX50" fmla="*/ 74151 w 941119"/>
                <a:gd name="connsiteY50" fmla="*/ 459031 h 921549"/>
                <a:gd name="connsiteX51" fmla="*/ 87992 w 941119"/>
                <a:gd name="connsiteY51" fmla="*/ 458195 h 921549"/>
                <a:gd name="connsiteX52" fmla="*/ 93116 w 941119"/>
                <a:gd name="connsiteY52" fmla="*/ 457999 h 921549"/>
                <a:gd name="connsiteX53" fmla="*/ 105391 w 941119"/>
                <a:gd name="connsiteY53" fmla="*/ 457163 h 921549"/>
                <a:gd name="connsiteX54" fmla="*/ 109501 w 941119"/>
                <a:gd name="connsiteY54" fmla="*/ 456985 h 921549"/>
                <a:gd name="connsiteX55" fmla="*/ 120744 w 941119"/>
                <a:gd name="connsiteY55" fmla="*/ 456131 h 921549"/>
                <a:gd name="connsiteX56" fmla="*/ 124302 w 941119"/>
                <a:gd name="connsiteY56" fmla="*/ 455953 h 921549"/>
                <a:gd name="connsiteX57" fmla="*/ 132468 w 941119"/>
                <a:gd name="connsiteY57" fmla="*/ 455171 h 921549"/>
                <a:gd name="connsiteX58" fmla="*/ 133998 w 941119"/>
                <a:gd name="connsiteY58" fmla="*/ 454993 h 921549"/>
                <a:gd name="connsiteX59" fmla="*/ 149850 w 941119"/>
                <a:gd name="connsiteY59" fmla="*/ 453747 h 921549"/>
                <a:gd name="connsiteX60" fmla="*/ 163050 w 941119"/>
                <a:gd name="connsiteY60" fmla="*/ 452128 h 921549"/>
                <a:gd name="connsiteX61" fmla="*/ 174774 w 941119"/>
                <a:gd name="connsiteY61" fmla="*/ 450794 h 921549"/>
                <a:gd name="connsiteX62" fmla="*/ 193543 w 941119"/>
                <a:gd name="connsiteY62" fmla="*/ 448125 h 921549"/>
                <a:gd name="connsiteX63" fmla="*/ 214251 w 941119"/>
                <a:gd name="connsiteY63" fmla="*/ 444656 h 921549"/>
                <a:gd name="connsiteX64" fmla="*/ 226367 w 941119"/>
                <a:gd name="connsiteY64" fmla="*/ 442450 h 921549"/>
                <a:gd name="connsiteX65" fmla="*/ 281357 w 941119"/>
                <a:gd name="connsiteY65" fmla="*/ 427649 h 921549"/>
                <a:gd name="connsiteX66" fmla="*/ 326634 w 941119"/>
                <a:gd name="connsiteY66" fmla="*/ 408079 h 921549"/>
                <a:gd name="connsiteX67" fmla="*/ 363425 w 941119"/>
                <a:gd name="connsiteY67" fmla="*/ 383724 h 921549"/>
                <a:gd name="connsiteX68" fmla="*/ 387834 w 941119"/>
                <a:gd name="connsiteY68" fmla="*/ 360205 h 921549"/>
                <a:gd name="connsiteX69" fmla="*/ 411708 w 941119"/>
                <a:gd name="connsiteY69" fmla="*/ 327470 h 921549"/>
                <a:gd name="connsiteX70" fmla="*/ 423681 w 941119"/>
                <a:gd name="connsiteY70" fmla="*/ 305321 h 921549"/>
                <a:gd name="connsiteX71" fmla="*/ 440138 w 941119"/>
                <a:gd name="connsiteY71" fmla="*/ 262624 h 921549"/>
                <a:gd name="connsiteX72" fmla="*/ 450527 w 941119"/>
                <a:gd name="connsiteY72" fmla="*/ 222915 h 921549"/>
                <a:gd name="connsiteX73" fmla="*/ 455082 w 941119"/>
                <a:gd name="connsiteY73" fmla="*/ 200286 h 921549"/>
                <a:gd name="connsiteX74" fmla="*/ 458640 w 941119"/>
                <a:gd name="connsiteY74" fmla="*/ 177514 h 921549"/>
                <a:gd name="connsiteX75" fmla="*/ 460419 w 941119"/>
                <a:gd name="connsiteY75" fmla="*/ 166840 h 921549"/>
                <a:gd name="connsiteX76" fmla="*/ 461415 w 941119"/>
                <a:gd name="connsiteY76" fmla="*/ 158176 h 921549"/>
                <a:gd name="connsiteX77" fmla="*/ 462803 w 941119"/>
                <a:gd name="connsiteY77" fmla="*/ 144922 h 921549"/>
                <a:gd name="connsiteX78" fmla="*/ 464422 w 941119"/>
                <a:gd name="connsiteY78" fmla="*/ 130155 h 921549"/>
                <a:gd name="connsiteX79" fmla="*/ 464689 w 941119"/>
                <a:gd name="connsiteY79" fmla="*/ 128643 h 921549"/>
                <a:gd name="connsiteX80" fmla="*/ 465881 w 941119"/>
                <a:gd name="connsiteY80" fmla="*/ 110728 h 921549"/>
                <a:gd name="connsiteX81" fmla="*/ 466557 w 941119"/>
                <a:gd name="connsiteY81" fmla="*/ 104110 h 921549"/>
                <a:gd name="connsiteX82" fmla="*/ 466788 w 941119"/>
                <a:gd name="connsiteY82" fmla="*/ 102580 h 921549"/>
                <a:gd name="connsiteX83" fmla="*/ 467944 w 941119"/>
                <a:gd name="connsiteY83" fmla="*/ 80538 h 921549"/>
                <a:gd name="connsiteX84" fmla="*/ 468674 w 941119"/>
                <a:gd name="connsiteY84" fmla="*/ 69294 h 921549"/>
                <a:gd name="connsiteX85" fmla="*/ 468958 w 941119"/>
                <a:gd name="connsiteY85" fmla="*/ 61075 h 921549"/>
                <a:gd name="connsiteX86" fmla="*/ 469795 w 941119"/>
                <a:gd name="connsiteY86" fmla="*/ 45188 h 921549"/>
                <a:gd name="connsiteX87" fmla="*/ 469919 w 941119"/>
                <a:gd name="connsiteY87" fmla="*/ 41096 h 921549"/>
                <a:gd name="connsiteX88" fmla="*/ 470026 w 941119"/>
                <a:gd name="connsiteY88" fmla="*/ 10230 h 921549"/>
                <a:gd name="connsiteX89" fmla="*/ 471947 w 941119"/>
                <a:gd name="connsiteY89" fmla="*/ 1334 h 921549"/>
                <a:gd name="connsiteX90" fmla="*/ 471947 w 941119"/>
                <a:gd name="connsiteY90" fmla="*/ 5462 h 921549"/>
                <a:gd name="connsiteX91" fmla="*/ 472054 w 941119"/>
                <a:gd name="connsiteY91" fmla="*/ 28589 h 921549"/>
                <a:gd name="connsiteX92" fmla="*/ 472783 w 941119"/>
                <a:gd name="connsiteY92" fmla="*/ 40883 h 921549"/>
                <a:gd name="connsiteX93" fmla="*/ 473068 w 941119"/>
                <a:gd name="connsiteY93" fmla="*/ 51664 h 921549"/>
                <a:gd name="connsiteX94" fmla="*/ 473904 w 941119"/>
                <a:gd name="connsiteY94" fmla="*/ 68067 h 921549"/>
                <a:gd name="connsiteX95" fmla="*/ 474100 w 941119"/>
                <a:gd name="connsiteY95" fmla="*/ 75183 h 921549"/>
                <a:gd name="connsiteX96" fmla="*/ 474900 w 941119"/>
                <a:gd name="connsiteY96" fmla="*/ 86942 h 921549"/>
                <a:gd name="connsiteX97" fmla="*/ 475096 w 941119"/>
                <a:gd name="connsiteY97" fmla="*/ 90500 h 921549"/>
                <a:gd name="connsiteX98" fmla="*/ 475986 w 941119"/>
                <a:gd name="connsiteY98" fmla="*/ 103808 h 921549"/>
                <a:gd name="connsiteX99" fmla="*/ 476146 w 941119"/>
                <a:gd name="connsiteY99" fmla="*/ 108415 h 921549"/>
                <a:gd name="connsiteX100" fmla="*/ 476893 w 941119"/>
                <a:gd name="connsiteY100" fmla="*/ 116065 h 921549"/>
                <a:gd name="connsiteX101" fmla="*/ 477071 w 941119"/>
                <a:gd name="connsiteY101" fmla="*/ 117595 h 921549"/>
                <a:gd name="connsiteX102" fmla="*/ 478316 w 941119"/>
                <a:gd name="connsiteY102" fmla="*/ 134479 h 921549"/>
                <a:gd name="connsiteX103" fmla="*/ 480095 w 941119"/>
                <a:gd name="connsiteY103" fmla="*/ 149227 h 921549"/>
                <a:gd name="connsiteX104" fmla="*/ 481163 w 941119"/>
                <a:gd name="connsiteY104" fmla="*/ 159421 h 921549"/>
                <a:gd name="connsiteX105" fmla="*/ 491339 w 941119"/>
                <a:gd name="connsiteY105" fmla="*/ 221083 h 921549"/>
                <a:gd name="connsiteX106" fmla="*/ 508204 w 941119"/>
                <a:gd name="connsiteY106" fmla="*/ 280290 h 921549"/>
                <a:gd name="connsiteX107" fmla="*/ 538448 w 941119"/>
                <a:gd name="connsiteY107" fmla="*/ 339639 h 921549"/>
                <a:gd name="connsiteX108" fmla="*/ 552556 w 941119"/>
                <a:gd name="connsiteY108" fmla="*/ 357928 h 921549"/>
                <a:gd name="connsiteX109" fmla="*/ 567073 w 941119"/>
                <a:gd name="connsiteY109" fmla="*/ 373210 h 921549"/>
                <a:gd name="connsiteX110" fmla="*/ 587550 w 941119"/>
                <a:gd name="connsiteY110" fmla="*/ 390289 h 921549"/>
                <a:gd name="connsiteX111" fmla="*/ 609077 w 941119"/>
                <a:gd name="connsiteY111" fmla="*/ 404325 h 921549"/>
                <a:gd name="connsiteX112" fmla="*/ 644249 w 941119"/>
                <a:gd name="connsiteY112" fmla="*/ 421297 h 921549"/>
                <a:gd name="connsiteX113" fmla="*/ 694062 w 941119"/>
                <a:gd name="connsiteY113" fmla="*/ 437202 h 921549"/>
                <a:gd name="connsiteX114" fmla="*/ 725106 w 941119"/>
                <a:gd name="connsiteY114" fmla="*/ 444087 h 921549"/>
                <a:gd name="connsiteX115" fmla="*/ 746846 w 941119"/>
                <a:gd name="connsiteY115" fmla="*/ 447645 h 921549"/>
                <a:gd name="connsiteX116" fmla="*/ 771664 w 941119"/>
                <a:gd name="connsiteY116" fmla="*/ 451328 h 921549"/>
                <a:gd name="connsiteX117" fmla="*/ 784936 w 941119"/>
                <a:gd name="connsiteY117" fmla="*/ 452644 h 921549"/>
                <a:gd name="connsiteX118" fmla="*/ 800200 w 941119"/>
                <a:gd name="connsiteY118" fmla="*/ 454423 h 921549"/>
                <a:gd name="connsiteX119" fmla="*/ 804292 w 941119"/>
                <a:gd name="connsiteY119" fmla="*/ 454672 h 921549"/>
                <a:gd name="connsiteX120" fmla="*/ 811408 w 941119"/>
                <a:gd name="connsiteY120" fmla="*/ 455420 h 921549"/>
                <a:gd name="connsiteX121" fmla="*/ 812422 w 941119"/>
                <a:gd name="connsiteY121" fmla="*/ 455580 h 921549"/>
                <a:gd name="connsiteX122" fmla="*/ 830337 w 941119"/>
                <a:gd name="connsiteY122" fmla="*/ 456754 h 921549"/>
                <a:gd name="connsiteX123" fmla="*/ 839535 w 941119"/>
                <a:gd name="connsiteY123" fmla="*/ 457519 h 921549"/>
                <a:gd name="connsiteX124" fmla="*/ 841065 w 941119"/>
                <a:gd name="connsiteY124" fmla="*/ 457697 h 921549"/>
                <a:gd name="connsiteX125" fmla="*/ 870829 w 941119"/>
                <a:gd name="connsiteY125" fmla="*/ 458871 h 921549"/>
                <a:gd name="connsiteX126" fmla="*/ 879510 w 941119"/>
                <a:gd name="connsiteY126" fmla="*/ 459529 h 921549"/>
                <a:gd name="connsiteX127" fmla="*/ 883602 w 941119"/>
                <a:gd name="connsiteY127" fmla="*/ 459778 h 921549"/>
                <a:gd name="connsiteX128" fmla="*/ 900059 w 941119"/>
                <a:gd name="connsiteY128" fmla="*/ 459885 h 921549"/>
                <a:gd name="connsiteX129" fmla="*/ 913384 w 941119"/>
                <a:gd name="connsiteY129" fmla="*/ 460632 h 921549"/>
                <a:gd name="connsiteX130" fmla="*/ 923133 w 941119"/>
                <a:gd name="connsiteY130" fmla="*/ 460846 h 921549"/>
                <a:gd name="connsiteX131" fmla="*/ 940621 w 941119"/>
                <a:gd name="connsiteY131" fmla="*/ 461522 h 921549"/>
                <a:gd name="connsiteX132" fmla="*/ 937561 w 941119"/>
                <a:gd name="connsiteY132" fmla="*/ 461806 h 921549"/>
                <a:gd name="connsiteX133" fmla="*/ 906694 w 941119"/>
                <a:gd name="connsiteY133" fmla="*/ 461949 h 921549"/>
                <a:gd name="connsiteX134" fmla="*/ 900557 w 941119"/>
                <a:gd name="connsiteY134" fmla="*/ 462482 h 921549"/>
                <a:gd name="connsiteX135" fmla="*/ 895967 w 941119"/>
                <a:gd name="connsiteY135" fmla="*/ 462838 h 921549"/>
                <a:gd name="connsiteX136" fmla="*/ 881040 w 941119"/>
                <a:gd name="connsiteY136" fmla="*/ 462945 h 921549"/>
                <a:gd name="connsiteX137" fmla="*/ 870811 w 941119"/>
                <a:gd name="connsiteY137" fmla="*/ 463639 h 921549"/>
                <a:gd name="connsiteX138" fmla="*/ 860546 w 941119"/>
                <a:gd name="connsiteY138" fmla="*/ 463959 h 921549"/>
                <a:gd name="connsiteX139" fmla="*/ 850316 w 941119"/>
                <a:gd name="connsiteY139" fmla="*/ 464688 h 921549"/>
                <a:gd name="connsiteX140" fmla="*/ 844677 w 941119"/>
                <a:gd name="connsiteY140" fmla="*/ 464955 h 921549"/>
                <a:gd name="connsiteX141" fmla="*/ 832401 w 941119"/>
                <a:gd name="connsiteY141" fmla="*/ 465809 h 921549"/>
                <a:gd name="connsiteX142" fmla="*/ 827793 w 941119"/>
                <a:gd name="connsiteY142" fmla="*/ 466005 h 921549"/>
                <a:gd name="connsiteX143" fmla="*/ 818596 w 941119"/>
                <a:gd name="connsiteY143" fmla="*/ 466788 h 921549"/>
                <a:gd name="connsiteX144" fmla="*/ 817066 w 941119"/>
                <a:gd name="connsiteY144" fmla="*/ 466966 h 921549"/>
                <a:gd name="connsiteX145" fmla="*/ 800200 w 941119"/>
                <a:gd name="connsiteY145" fmla="*/ 468264 h 921549"/>
                <a:gd name="connsiteX146" fmla="*/ 785416 w 941119"/>
                <a:gd name="connsiteY146" fmla="*/ 469777 h 921549"/>
                <a:gd name="connsiteX147" fmla="*/ 773194 w 941119"/>
                <a:gd name="connsiteY147" fmla="*/ 471182 h 921549"/>
                <a:gd name="connsiteX148" fmla="*/ 762004 w 941119"/>
                <a:gd name="connsiteY148" fmla="*/ 472481 h 921549"/>
                <a:gd name="connsiteX149" fmla="*/ 751881 w 941119"/>
                <a:gd name="connsiteY149" fmla="*/ 474117 h 921549"/>
                <a:gd name="connsiteX150" fmla="*/ 724075 w 941119"/>
                <a:gd name="connsiteY150" fmla="*/ 478654 h 921549"/>
                <a:gd name="connsiteX151" fmla="*/ 689063 w 941119"/>
                <a:gd name="connsiteY151" fmla="*/ 486606 h 921549"/>
                <a:gd name="connsiteX152" fmla="*/ 637061 w 941119"/>
                <a:gd name="connsiteY152" fmla="*/ 504272 h 921549"/>
                <a:gd name="connsiteX153" fmla="*/ 592069 w 941119"/>
                <a:gd name="connsiteY153" fmla="*/ 528948 h 921549"/>
                <a:gd name="connsiteX154" fmla="*/ 567073 w 941119"/>
                <a:gd name="connsiteY154" fmla="*/ 549531 h 921549"/>
                <a:gd name="connsiteX155" fmla="*/ 560153 w 941119"/>
                <a:gd name="connsiteY155" fmla="*/ 556434 h 921549"/>
                <a:gd name="connsiteX156" fmla="*/ 541312 w 941119"/>
                <a:gd name="connsiteY156" fmla="*/ 578797 h 921549"/>
                <a:gd name="connsiteX157" fmla="*/ 520355 w 941119"/>
                <a:gd name="connsiteY157" fmla="*/ 613524 h 921549"/>
                <a:gd name="connsiteX158" fmla="*/ 507350 w 941119"/>
                <a:gd name="connsiteY158" fmla="*/ 644266 h 921549"/>
                <a:gd name="connsiteX159" fmla="*/ 493314 w 941119"/>
                <a:gd name="connsiteY159" fmla="*/ 692034 h 921549"/>
                <a:gd name="connsiteX160" fmla="*/ 487514 w 941119"/>
                <a:gd name="connsiteY160" fmla="*/ 720143 h 921549"/>
                <a:gd name="connsiteX161" fmla="*/ 483137 w 941119"/>
                <a:gd name="connsiteY161" fmla="*/ 747985 h 921549"/>
                <a:gd name="connsiteX162" fmla="*/ 479971 w 941119"/>
                <a:gd name="connsiteY162" fmla="*/ 771860 h 921549"/>
                <a:gd name="connsiteX163" fmla="*/ 478281 w 941119"/>
                <a:gd name="connsiteY163" fmla="*/ 786092 h 921549"/>
                <a:gd name="connsiteX164" fmla="*/ 476929 w 941119"/>
                <a:gd name="connsiteY164" fmla="*/ 802442 h 921549"/>
                <a:gd name="connsiteX165" fmla="*/ 475310 w 941119"/>
                <a:gd name="connsiteY165" fmla="*/ 822367 h 921549"/>
                <a:gd name="connsiteX166" fmla="*/ 475185 w 941119"/>
                <a:gd name="connsiteY166" fmla="*/ 823381 h 921549"/>
                <a:gd name="connsiteX167" fmla="*/ 474064 w 941119"/>
                <a:gd name="connsiteY167" fmla="*/ 844392 h 921549"/>
                <a:gd name="connsiteX168" fmla="*/ 473246 w 941119"/>
                <a:gd name="connsiteY168" fmla="*/ 859264 h 921549"/>
                <a:gd name="connsiteX169" fmla="*/ 473015 w 941119"/>
                <a:gd name="connsiteY169" fmla="*/ 869014 h 921549"/>
                <a:gd name="connsiteX170" fmla="*/ 472178 w 941119"/>
                <a:gd name="connsiteY170" fmla="*/ 884883 h 921549"/>
                <a:gd name="connsiteX171" fmla="*/ 472036 w 941119"/>
                <a:gd name="connsiteY171" fmla="*/ 888992 h 921549"/>
                <a:gd name="connsiteX172" fmla="*/ 471912 w 941119"/>
                <a:gd name="connsiteY172" fmla="*/ 916265 h 921549"/>
                <a:gd name="connsiteX173" fmla="*/ 471965 w 941119"/>
                <a:gd name="connsiteY173" fmla="*/ 921371 h 921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</a:cxnLst>
              <a:rect l="l" t="t" r="r" b="b"/>
              <a:pathLst>
                <a:path w="941119" h="921549">
                  <a:moveTo>
                    <a:pt x="471965" y="921371"/>
                  </a:moveTo>
                  <a:cubicBezTo>
                    <a:pt x="470378" y="916840"/>
                    <a:pt x="469718" y="912036"/>
                    <a:pt x="470026" y="907245"/>
                  </a:cubicBezTo>
                  <a:cubicBezTo>
                    <a:pt x="470026" y="900396"/>
                    <a:pt x="470026" y="893529"/>
                    <a:pt x="470026" y="886680"/>
                  </a:cubicBezTo>
                  <a:cubicBezTo>
                    <a:pt x="470102" y="882398"/>
                    <a:pt x="469859" y="878115"/>
                    <a:pt x="469296" y="873871"/>
                  </a:cubicBezTo>
                  <a:cubicBezTo>
                    <a:pt x="468951" y="870115"/>
                    <a:pt x="468857" y="866342"/>
                    <a:pt x="469012" y="862574"/>
                  </a:cubicBezTo>
                  <a:cubicBezTo>
                    <a:pt x="469012" y="858126"/>
                    <a:pt x="469279" y="853678"/>
                    <a:pt x="468211" y="849266"/>
                  </a:cubicBezTo>
                  <a:cubicBezTo>
                    <a:pt x="468003" y="847907"/>
                    <a:pt x="467937" y="846530"/>
                    <a:pt x="468016" y="845157"/>
                  </a:cubicBezTo>
                  <a:cubicBezTo>
                    <a:pt x="467891" y="840211"/>
                    <a:pt x="468229" y="835229"/>
                    <a:pt x="467144" y="830301"/>
                  </a:cubicBezTo>
                  <a:cubicBezTo>
                    <a:pt x="466896" y="828432"/>
                    <a:pt x="466838" y="826542"/>
                    <a:pt x="466966" y="824662"/>
                  </a:cubicBezTo>
                  <a:cubicBezTo>
                    <a:pt x="467130" y="821746"/>
                    <a:pt x="466872" y="818823"/>
                    <a:pt x="466201" y="815980"/>
                  </a:cubicBezTo>
                  <a:cubicBezTo>
                    <a:pt x="466059" y="815489"/>
                    <a:pt x="466005" y="814977"/>
                    <a:pt x="466041" y="814468"/>
                  </a:cubicBezTo>
                  <a:cubicBezTo>
                    <a:pt x="466414" y="808277"/>
                    <a:pt x="465027" y="802192"/>
                    <a:pt x="464813" y="796037"/>
                  </a:cubicBezTo>
                  <a:cubicBezTo>
                    <a:pt x="464635" y="791091"/>
                    <a:pt x="463746" y="786199"/>
                    <a:pt x="463176" y="781271"/>
                  </a:cubicBezTo>
                  <a:cubicBezTo>
                    <a:pt x="463038" y="780428"/>
                    <a:pt x="462943" y="779579"/>
                    <a:pt x="462892" y="778727"/>
                  </a:cubicBezTo>
                  <a:cubicBezTo>
                    <a:pt x="462629" y="773263"/>
                    <a:pt x="462034" y="767821"/>
                    <a:pt x="461113" y="762431"/>
                  </a:cubicBezTo>
                  <a:cubicBezTo>
                    <a:pt x="460686" y="759388"/>
                    <a:pt x="460401" y="756329"/>
                    <a:pt x="459992" y="753286"/>
                  </a:cubicBezTo>
                  <a:cubicBezTo>
                    <a:pt x="458498" y="742452"/>
                    <a:pt x="456754" y="731671"/>
                    <a:pt x="454904" y="720890"/>
                  </a:cubicBezTo>
                  <a:cubicBezTo>
                    <a:pt x="452420" y="705871"/>
                    <a:pt x="449159" y="690989"/>
                    <a:pt x="445137" y="676307"/>
                  </a:cubicBezTo>
                  <a:cubicBezTo>
                    <a:pt x="440458" y="659107"/>
                    <a:pt x="434573" y="642259"/>
                    <a:pt x="427524" y="625888"/>
                  </a:cubicBezTo>
                  <a:cubicBezTo>
                    <a:pt x="420559" y="609848"/>
                    <a:pt x="411982" y="594559"/>
                    <a:pt x="401924" y="580256"/>
                  </a:cubicBezTo>
                  <a:cubicBezTo>
                    <a:pt x="396960" y="573068"/>
                    <a:pt x="391427" y="566292"/>
                    <a:pt x="385378" y="559992"/>
                  </a:cubicBezTo>
                  <a:cubicBezTo>
                    <a:pt x="384293" y="558889"/>
                    <a:pt x="383333" y="557680"/>
                    <a:pt x="382372" y="556434"/>
                  </a:cubicBezTo>
                  <a:cubicBezTo>
                    <a:pt x="380666" y="554280"/>
                    <a:pt x="378714" y="552333"/>
                    <a:pt x="376554" y="550635"/>
                  </a:cubicBezTo>
                  <a:cubicBezTo>
                    <a:pt x="375722" y="550037"/>
                    <a:pt x="374925" y="549389"/>
                    <a:pt x="374170" y="548695"/>
                  </a:cubicBezTo>
                  <a:cubicBezTo>
                    <a:pt x="369525" y="544134"/>
                    <a:pt x="364594" y="539873"/>
                    <a:pt x="359404" y="535940"/>
                  </a:cubicBezTo>
                  <a:cubicBezTo>
                    <a:pt x="352144" y="530209"/>
                    <a:pt x="344501" y="524984"/>
                    <a:pt x="336526" y="520302"/>
                  </a:cubicBezTo>
                  <a:cubicBezTo>
                    <a:pt x="319182" y="510227"/>
                    <a:pt x="300888" y="501885"/>
                    <a:pt x="281909" y="495395"/>
                  </a:cubicBezTo>
                  <a:cubicBezTo>
                    <a:pt x="267490" y="490476"/>
                    <a:pt x="252821" y="486320"/>
                    <a:pt x="237966" y="482942"/>
                  </a:cubicBezTo>
                  <a:cubicBezTo>
                    <a:pt x="226473" y="480291"/>
                    <a:pt x="214927" y="477853"/>
                    <a:pt x="203239" y="476199"/>
                  </a:cubicBezTo>
                  <a:cubicBezTo>
                    <a:pt x="192760" y="474722"/>
                    <a:pt x="182335" y="472641"/>
                    <a:pt x="171839" y="471449"/>
                  </a:cubicBezTo>
                  <a:cubicBezTo>
                    <a:pt x="167444" y="470933"/>
                    <a:pt x="162943" y="470239"/>
                    <a:pt x="158585" y="470043"/>
                  </a:cubicBezTo>
                  <a:cubicBezTo>
                    <a:pt x="154226" y="469848"/>
                    <a:pt x="149690" y="469047"/>
                    <a:pt x="145349" y="468496"/>
                  </a:cubicBezTo>
                  <a:cubicBezTo>
                    <a:pt x="144341" y="468325"/>
                    <a:pt x="143326" y="468206"/>
                    <a:pt x="142306" y="468140"/>
                  </a:cubicBezTo>
                  <a:cubicBezTo>
                    <a:pt x="139033" y="468140"/>
                    <a:pt x="135795" y="467410"/>
                    <a:pt x="132611" y="467339"/>
                  </a:cubicBezTo>
                  <a:cubicBezTo>
                    <a:pt x="126420" y="467197"/>
                    <a:pt x="120353" y="465863"/>
                    <a:pt x="114180" y="466023"/>
                  </a:cubicBezTo>
                  <a:cubicBezTo>
                    <a:pt x="111788" y="466194"/>
                    <a:pt x="109383" y="465971"/>
                    <a:pt x="107063" y="465364"/>
                  </a:cubicBezTo>
                  <a:cubicBezTo>
                    <a:pt x="106570" y="465201"/>
                    <a:pt x="106053" y="465123"/>
                    <a:pt x="105533" y="465133"/>
                  </a:cubicBezTo>
                  <a:cubicBezTo>
                    <a:pt x="97972" y="465489"/>
                    <a:pt x="90518" y="464101"/>
                    <a:pt x="82975" y="463977"/>
                  </a:cubicBezTo>
                  <a:cubicBezTo>
                    <a:pt x="77838" y="464155"/>
                    <a:pt x="72695" y="463886"/>
                    <a:pt x="67604" y="463176"/>
                  </a:cubicBezTo>
                  <a:cubicBezTo>
                    <a:pt x="64708" y="462883"/>
                    <a:pt x="61794" y="462812"/>
                    <a:pt x="58887" y="462963"/>
                  </a:cubicBezTo>
                  <a:cubicBezTo>
                    <a:pt x="52037" y="462767"/>
                    <a:pt x="45170" y="463425"/>
                    <a:pt x="38374" y="462073"/>
                  </a:cubicBezTo>
                  <a:cubicBezTo>
                    <a:pt x="37010" y="461918"/>
                    <a:pt x="35634" y="461888"/>
                    <a:pt x="34265" y="461984"/>
                  </a:cubicBezTo>
                  <a:lnTo>
                    <a:pt x="4892" y="461931"/>
                  </a:lnTo>
                  <a:cubicBezTo>
                    <a:pt x="3677" y="462016"/>
                    <a:pt x="2458" y="461815"/>
                    <a:pt x="1334" y="461344"/>
                  </a:cubicBezTo>
                  <a:cubicBezTo>
                    <a:pt x="2348" y="461255"/>
                    <a:pt x="3380" y="461095"/>
                    <a:pt x="4394" y="461077"/>
                  </a:cubicBezTo>
                  <a:lnTo>
                    <a:pt x="22416" y="460952"/>
                  </a:lnTo>
                  <a:cubicBezTo>
                    <a:pt x="25991" y="461127"/>
                    <a:pt x="29574" y="460876"/>
                    <a:pt x="33090" y="460205"/>
                  </a:cubicBezTo>
                  <a:cubicBezTo>
                    <a:pt x="34449" y="459994"/>
                    <a:pt x="35828" y="459935"/>
                    <a:pt x="37200" y="460027"/>
                  </a:cubicBezTo>
                  <a:cubicBezTo>
                    <a:pt x="43035" y="460027"/>
                    <a:pt x="48853" y="460027"/>
                    <a:pt x="54688" y="460027"/>
                  </a:cubicBezTo>
                  <a:cubicBezTo>
                    <a:pt x="58111" y="460079"/>
                    <a:pt x="61533" y="459848"/>
                    <a:pt x="64918" y="459334"/>
                  </a:cubicBezTo>
                  <a:cubicBezTo>
                    <a:pt x="67984" y="459010"/>
                    <a:pt x="71070" y="458908"/>
                    <a:pt x="74151" y="459031"/>
                  </a:cubicBezTo>
                  <a:cubicBezTo>
                    <a:pt x="78781" y="459232"/>
                    <a:pt x="83420" y="458953"/>
                    <a:pt x="87992" y="458195"/>
                  </a:cubicBezTo>
                  <a:cubicBezTo>
                    <a:pt x="89689" y="457960"/>
                    <a:pt x="91405" y="457894"/>
                    <a:pt x="93116" y="457999"/>
                  </a:cubicBezTo>
                  <a:cubicBezTo>
                    <a:pt x="97226" y="458202"/>
                    <a:pt x="101346" y="457921"/>
                    <a:pt x="105391" y="457163"/>
                  </a:cubicBezTo>
                  <a:cubicBezTo>
                    <a:pt x="106750" y="456951"/>
                    <a:pt x="108129" y="456891"/>
                    <a:pt x="109501" y="456985"/>
                  </a:cubicBezTo>
                  <a:cubicBezTo>
                    <a:pt x="113269" y="457163"/>
                    <a:pt x="117046" y="456877"/>
                    <a:pt x="120744" y="456131"/>
                  </a:cubicBezTo>
                  <a:cubicBezTo>
                    <a:pt x="121919" y="455930"/>
                    <a:pt x="123113" y="455870"/>
                    <a:pt x="124302" y="455953"/>
                  </a:cubicBezTo>
                  <a:cubicBezTo>
                    <a:pt x="127048" y="456103"/>
                    <a:pt x="129801" y="455839"/>
                    <a:pt x="132468" y="455171"/>
                  </a:cubicBezTo>
                  <a:cubicBezTo>
                    <a:pt x="132964" y="455021"/>
                    <a:pt x="133482" y="454962"/>
                    <a:pt x="133998" y="454993"/>
                  </a:cubicBezTo>
                  <a:cubicBezTo>
                    <a:pt x="139335" y="455384"/>
                    <a:pt x="144530" y="453907"/>
                    <a:pt x="149850" y="453747"/>
                  </a:cubicBezTo>
                  <a:cubicBezTo>
                    <a:pt x="154262" y="453623"/>
                    <a:pt x="158745" y="452680"/>
                    <a:pt x="163050" y="452128"/>
                  </a:cubicBezTo>
                  <a:cubicBezTo>
                    <a:pt x="166964" y="451648"/>
                    <a:pt x="170878" y="451310"/>
                    <a:pt x="174774" y="450794"/>
                  </a:cubicBezTo>
                  <a:cubicBezTo>
                    <a:pt x="181036" y="449940"/>
                    <a:pt x="187228" y="448926"/>
                    <a:pt x="193543" y="448125"/>
                  </a:cubicBezTo>
                  <a:cubicBezTo>
                    <a:pt x="200499" y="447254"/>
                    <a:pt x="207384" y="445973"/>
                    <a:pt x="214251" y="444656"/>
                  </a:cubicBezTo>
                  <a:cubicBezTo>
                    <a:pt x="218290" y="443874"/>
                    <a:pt x="222364" y="443322"/>
                    <a:pt x="226367" y="442450"/>
                  </a:cubicBezTo>
                  <a:cubicBezTo>
                    <a:pt x="244963" y="438563"/>
                    <a:pt x="263323" y="433621"/>
                    <a:pt x="281357" y="427649"/>
                  </a:cubicBezTo>
                  <a:cubicBezTo>
                    <a:pt x="296960" y="422374"/>
                    <a:pt x="312103" y="415829"/>
                    <a:pt x="326634" y="408079"/>
                  </a:cubicBezTo>
                  <a:cubicBezTo>
                    <a:pt x="339643" y="401148"/>
                    <a:pt x="351963" y="392993"/>
                    <a:pt x="363425" y="383724"/>
                  </a:cubicBezTo>
                  <a:cubicBezTo>
                    <a:pt x="372173" y="376544"/>
                    <a:pt x="380335" y="368680"/>
                    <a:pt x="387834" y="360205"/>
                  </a:cubicBezTo>
                  <a:cubicBezTo>
                    <a:pt x="396875" y="350126"/>
                    <a:pt x="404875" y="339159"/>
                    <a:pt x="411708" y="327470"/>
                  </a:cubicBezTo>
                  <a:cubicBezTo>
                    <a:pt x="415925" y="320212"/>
                    <a:pt x="420195" y="312971"/>
                    <a:pt x="423681" y="305321"/>
                  </a:cubicBezTo>
                  <a:cubicBezTo>
                    <a:pt x="430088" y="291460"/>
                    <a:pt x="435585" y="277198"/>
                    <a:pt x="440138" y="262624"/>
                  </a:cubicBezTo>
                  <a:cubicBezTo>
                    <a:pt x="444158" y="249530"/>
                    <a:pt x="447699" y="236329"/>
                    <a:pt x="450527" y="222915"/>
                  </a:cubicBezTo>
                  <a:cubicBezTo>
                    <a:pt x="452129" y="215390"/>
                    <a:pt x="453801" y="207882"/>
                    <a:pt x="455082" y="200286"/>
                  </a:cubicBezTo>
                  <a:cubicBezTo>
                    <a:pt x="456363" y="192689"/>
                    <a:pt x="457448" y="185110"/>
                    <a:pt x="458640" y="177514"/>
                  </a:cubicBezTo>
                  <a:cubicBezTo>
                    <a:pt x="459191" y="173956"/>
                    <a:pt x="459743" y="170398"/>
                    <a:pt x="460419" y="166840"/>
                  </a:cubicBezTo>
                  <a:cubicBezTo>
                    <a:pt x="460917" y="163975"/>
                    <a:pt x="460881" y="161058"/>
                    <a:pt x="461415" y="158176"/>
                  </a:cubicBezTo>
                  <a:cubicBezTo>
                    <a:pt x="462234" y="153817"/>
                    <a:pt x="462340" y="149280"/>
                    <a:pt x="462803" y="144922"/>
                  </a:cubicBezTo>
                  <a:cubicBezTo>
                    <a:pt x="463319" y="139994"/>
                    <a:pt x="463870" y="135083"/>
                    <a:pt x="464422" y="130155"/>
                  </a:cubicBezTo>
                  <a:cubicBezTo>
                    <a:pt x="464562" y="129662"/>
                    <a:pt x="464651" y="129155"/>
                    <a:pt x="464689" y="128643"/>
                  </a:cubicBezTo>
                  <a:cubicBezTo>
                    <a:pt x="464368" y="122630"/>
                    <a:pt x="466005" y="116741"/>
                    <a:pt x="465881" y="110728"/>
                  </a:cubicBezTo>
                  <a:cubicBezTo>
                    <a:pt x="465758" y="108500"/>
                    <a:pt x="465987" y="106267"/>
                    <a:pt x="466557" y="104110"/>
                  </a:cubicBezTo>
                  <a:cubicBezTo>
                    <a:pt x="466720" y="103617"/>
                    <a:pt x="466799" y="103100"/>
                    <a:pt x="466788" y="102580"/>
                  </a:cubicBezTo>
                  <a:cubicBezTo>
                    <a:pt x="466397" y="95197"/>
                    <a:pt x="467998" y="87921"/>
                    <a:pt x="467944" y="80538"/>
                  </a:cubicBezTo>
                  <a:cubicBezTo>
                    <a:pt x="467823" y="76775"/>
                    <a:pt x="468069" y="73010"/>
                    <a:pt x="468674" y="69294"/>
                  </a:cubicBezTo>
                  <a:cubicBezTo>
                    <a:pt x="468983" y="66566"/>
                    <a:pt x="469078" y="63818"/>
                    <a:pt x="468958" y="61075"/>
                  </a:cubicBezTo>
                  <a:cubicBezTo>
                    <a:pt x="469101" y="55738"/>
                    <a:pt x="468585" y="50401"/>
                    <a:pt x="469795" y="45188"/>
                  </a:cubicBezTo>
                  <a:cubicBezTo>
                    <a:pt x="469988" y="43833"/>
                    <a:pt x="470029" y="42460"/>
                    <a:pt x="469919" y="41096"/>
                  </a:cubicBezTo>
                  <a:cubicBezTo>
                    <a:pt x="469919" y="30795"/>
                    <a:pt x="470079" y="20512"/>
                    <a:pt x="470026" y="10230"/>
                  </a:cubicBezTo>
                  <a:cubicBezTo>
                    <a:pt x="470088" y="7168"/>
                    <a:pt x="470741" y="4148"/>
                    <a:pt x="471947" y="1334"/>
                  </a:cubicBezTo>
                  <a:lnTo>
                    <a:pt x="471947" y="5462"/>
                  </a:lnTo>
                  <a:cubicBezTo>
                    <a:pt x="471947" y="13183"/>
                    <a:pt x="471947" y="20886"/>
                    <a:pt x="472054" y="28589"/>
                  </a:cubicBezTo>
                  <a:cubicBezTo>
                    <a:pt x="471995" y="32700"/>
                    <a:pt x="472239" y="36808"/>
                    <a:pt x="472783" y="40883"/>
                  </a:cubicBezTo>
                  <a:cubicBezTo>
                    <a:pt x="473128" y="44465"/>
                    <a:pt x="473223" y="48068"/>
                    <a:pt x="473068" y="51664"/>
                  </a:cubicBezTo>
                  <a:cubicBezTo>
                    <a:pt x="473193" y="57143"/>
                    <a:pt x="472819" y="62605"/>
                    <a:pt x="473904" y="68067"/>
                  </a:cubicBezTo>
                  <a:cubicBezTo>
                    <a:pt x="474171" y="70429"/>
                    <a:pt x="474237" y="72809"/>
                    <a:pt x="474100" y="75183"/>
                  </a:cubicBezTo>
                  <a:cubicBezTo>
                    <a:pt x="473904" y="79121"/>
                    <a:pt x="474173" y="83068"/>
                    <a:pt x="474900" y="86942"/>
                  </a:cubicBezTo>
                  <a:cubicBezTo>
                    <a:pt x="475098" y="88117"/>
                    <a:pt x="475164" y="89311"/>
                    <a:pt x="475096" y="90500"/>
                  </a:cubicBezTo>
                  <a:cubicBezTo>
                    <a:pt x="474922" y="94955"/>
                    <a:pt x="475219" y="99416"/>
                    <a:pt x="475986" y="103808"/>
                  </a:cubicBezTo>
                  <a:cubicBezTo>
                    <a:pt x="476210" y="105333"/>
                    <a:pt x="476263" y="106878"/>
                    <a:pt x="476146" y="108415"/>
                  </a:cubicBezTo>
                  <a:cubicBezTo>
                    <a:pt x="476012" y="110988"/>
                    <a:pt x="476263" y="113567"/>
                    <a:pt x="476893" y="116065"/>
                  </a:cubicBezTo>
                  <a:cubicBezTo>
                    <a:pt x="477041" y="116561"/>
                    <a:pt x="477101" y="117079"/>
                    <a:pt x="477071" y="117595"/>
                  </a:cubicBezTo>
                  <a:cubicBezTo>
                    <a:pt x="476715" y="123271"/>
                    <a:pt x="478085" y="128821"/>
                    <a:pt x="478316" y="134479"/>
                  </a:cubicBezTo>
                  <a:cubicBezTo>
                    <a:pt x="478530" y="139407"/>
                    <a:pt x="479455" y="144299"/>
                    <a:pt x="480095" y="149227"/>
                  </a:cubicBezTo>
                  <a:cubicBezTo>
                    <a:pt x="480487" y="152607"/>
                    <a:pt x="480771" y="156023"/>
                    <a:pt x="481163" y="159421"/>
                  </a:cubicBezTo>
                  <a:cubicBezTo>
                    <a:pt x="483600" y="180129"/>
                    <a:pt x="487123" y="200659"/>
                    <a:pt x="491339" y="221083"/>
                  </a:cubicBezTo>
                  <a:cubicBezTo>
                    <a:pt x="495486" y="241209"/>
                    <a:pt x="501124" y="260999"/>
                    <a:pt x="508204" y="280290"/>
                  </a:cubicBezTo>
                  <a:cubicBezTo>
                    <a:pt x="515675" y="301299"/>
                    <a:pt x="525842" y="321247"/>
                    <a:pt x="538448" y="339639"/>
                  </a:cubicBezTo>
                  <a:cubicBezTo>
                    <a:pt x="542878" y="345955"/>
                    <a:pt x="547521" y="352092"/>
                    <a:pt x="552556" y="357928"/>
                  </a:cubicBezTo>
                  <a:cubicBezTo>
                    <a:pt x="557146" y="363265"/>
                    <a:pt x="562092" y="368246"/>
                    <a:pt x="567073" y="373210"/>
                  </a:cubicBezTo>
                  <a:cubicBezTo>
                    <a:pt x="573448" y="379424"/>
                    <a:pt x="580293" y="385133"/>
                    <a:pt x="587550" y="390289"/>
                  </a:cubicBezTo>
                  <a:cubicBezTo>
                    <a:pt x="594471" y="395341"/>
                    <a:pt x="601694" y="399949"/>
                    <a:pt x="609077" y="404325"/>
                  </a:cubicBezTo>
                  <a:cubicBezTo>
                    <a:pt x="620349" y="410876"/>
                    <a:pt x="632106" y="416549"/>
                    <a:pt x="644249" y="421297"/>
                  </a:cubicBezTo>
                  <a:cubicBezTo>
                    <a:pt x="660441" y="427810"/>
                    <a:pt x="677090" y="433128"/>
                    <a:pt x="694062" y="437202"/>
                  </a:cubicBezTo>
                  <a:cubicBezTo>
                    <a:pt x="704363" y="439657"/>
                    <a:pt x="714681" y="442148"/>
                    <a:pt x="725106" y="444087"/>
                  </a:cubicBezTo>
                  <a:cubicBezTo>
                    <a:pt x="732312" y="445439"/>
                    <a:pt x="739517" y="446898"/>
                    <a:pt x="746846" y="447645"/>
                  </a:cubicBezTo>
                  <a:cubicBezTo>
                    <a:pt x="755155" y="448570"/>
                    <a:pt x="763392" y="450171"/>
                    <a:pt x="771664" y="451328"/>
                  </a:cubicBezTo>
                  <a:cubicBezTo>
                    <a:pt x="776076" y="451933"/>
                    <a:pt x="780560" y="452164"/>
                    <a:pt x="784936" y="452644"/>
                  </a:cubicBezTo>
                  <a:cubicBezTo>
                    <a:pt x="790024" y="453178"/>
                    <a:pt x="795112" y="453836"/>
                    <a:pt x="800200" y="454423"/>
                  </a:cubicBezTo>
                  <a:cubicBezTo>
                    <a:pt x="801552" y="454566"/>
                    <a:pt x="802922" y="454655"/>
                    <a:pt x="804292" y="454672"/>
                  </a:cubicBezTo>
                  <a:cubicBezTo>
                    <a:pt x="806689" y="454575"/>
                    <a:pt x="809085" y="454827"/>
                    <a:pt x="811408" y="455420"/>
                  </a:cubicBezTo>
                  <a:cubicBezTo>
                    <a:pt x="811734" y="455535"/>
                    <a:pt x="812077" y="455589"/>
                    <a:pt x="812422" y="455580"/>
                  </a:cubicBezTo>
                  <a:cubicBezTo>
                    <a:pt x="818453" y="455242"/>
                    <a:pt x="824342" y="456683"/>
                    <a:pt x="830337" y="456754"/>
                  </a:cubicBezTo>
                  <a:cubicBezTo>
                    <a:pt x="833424" y="456581"/>
                    <a:pt x="836520" y="456838"/>
                    <a:pt x="839535" y="457519"/>
                  </a:cubicBezTo>
                  <a:cubicBezTo>
                    <a:pt x="840031" y="457667"/>
                    <a:pt x="840549" y="457727"/>
                    <a:pt x="841065" y="457697"/>
                  </a:cubicBezTo>
                  <a:cubicBezTo>
                    <a:pt x="851010" y="457305"/>
                    <a:pt x="860866" y="459280"/>
                    <a:pt x="870829" y="458871"/>
                  </a:cubicBezTo>
                  <a:cubicBezTo>
                    <a:pt x="873739" y="458656"/>
                    <a:pt x="876666" y="458876"/>
                    <a:pt x="879510" y="459529"/>
                  </a:cubicBezTo>
                  <a:cubicBezTo>
                    <a:pt x="880859" y="459773"/>
                    <a:pt x="882232" y="459857"/>
                    <a:pt x="883602" y="459778"/>
                  </a:cubicBezTo>
                  <a:cubicBezTo>
                    <a:pt x="889082" y="459778"/>
                    <a:pt x="894579" y="459778"/>
                    <a:pt x="900059" y="459885"/>
                  </a:cubicBezTo>
                  <a:cubicBezTo>
                    <a:pt x="904513" y="459778"/>
                    <a:pt x="908970" y="460029"/>
                    <a:pt x="913384" y="460632"/>
                  </a:cubicBezTo>
                  <a:cubicBezTo>
                    <a:pt x="916621" y="460979"/>
                    <a:pt x="919883" y="461052"/>
                    <a:pt x="923133" y="460846"/>
                  </a:cubicBezTo>
                  <a:cubicBezTo>
                    <a:pt x="928970" y="460760"/>
                    <a:pt x="934807" y="460986"/>
                    <a:pt x="940621" y="461522"/>
                  </a:cubicBezTo>
                  <a:cubicBezTo>
                    <a:pt x="939589" y="461629"/>
                    <a:pt x="938575" y="461789"/>
                    <a:pt x="937561" y="461806"/>
                  </a:cubicBezTo>
                  <a:lnTo>
                    <a:pt x="906694" y="461949"/>
                  </a:lnTo>
                  <a:cubicBezTo>
                    <a:pt x="904636" y="461913"/>
                    <a:pt x="902578" y="462093"/>
                    <a:pt x="900557" y="462482"/>
                  </a:cubicBezTo>
                  <a:cubicBezTo>
                    <a:pt x="899043" y="462762"/>
                    <a:pt x="897506" y="462881"/>
                    <a:pt x="895967" y="462838"/>
                  </a:cubicBezTo>
                  <a:cubicBezTo>
                    <a:pt x="890985" y="462838"/>
                    <a:pt x="886022" y="462838"/>
                    <a:pt x="881040" y="462945"/>
                  </a:cubicBezTo>
                  <a:cubicBezTo>
                    <a:pt x="877618" y="462927"/>
                    <a:pt x="874200" y="463160"/>
                    <a:pt x="870811" y="463639"/>
                  </a:cubicBezTo>
                  <a:cubicBezTo>
                    <a:pt x="867400" y="463968"/>
                    <a:pt x="863970" y="464076"/>
                    <a:pt x="860546" y="463959"/>
                  </a:cubicBezTo>
                  <a:cubicBezTo>
                    <a:pt x="857119" y="463838"/>
                    <a:pt x="853691" y="464082"/>
                    <a:pt x="850316" y="464688"/>
                  </a:cubicBezTo>
                  <a:cubicBezTo>
                    <a:pt x="848450" y="464966"/>
                    <a:pt x="846561" y="465055"/>
                    <a:pt x="844677" y="464955"/>
                  </a:cubicBezTo>
                  <a:cubicBezTo>
                    <a:pt x="840565" y="464795"/>
                    <a:pt x="836450" y="465082"/>
                    <a:pt x="832401" y="465809"/>
                  </a:cubicBezTo>
                  <a:cubicBezTo>
                    <a:pt x="830876" y="466035"/>
                    <a:pt x="829332" y="466101"/>
                    <a:pt x="827793" y="466005"/>
                  </a:cubicBezTo>
                  <a:cubicBezTo>
                    <a:pt x="824707" y="465829"/>
                    <a:pt x="821609" y="466092"/>
                    <a:pt x="818596" y="466788"/>
                  </a:cubicBezTo>
                  <a:cubicBezTo>
                    <a:pt x="818101" y="466944"/>
                    <a:pt x="817582" y="467005"/>
                    <a:pt x="817066" y="466966"/>
                  </a:cubicBezTo>
                  <a:cubicBezTo>
                    <a:pt x="811391" y="466539"/>
                    <a:pt x="805787" y="467695"/>
                    <a:pt x="800200" y="468264"/>
                  </a:cubicBezTo>
                  <a:cubicBezTo>
                    <a:pt x="795290" y="468762"/>
                    <a:pt x="790327" y="469065"/>
                    <a:pt x="785416" y="469777"/>
                  </a:cubicBezTo>
                  <a:cubicBezTo>
                    <a:pt x="781378" y="470364"/>
                    <a:pt x="777286" y="470862"/>
                    <a:pt x="773194" y="471182"/>
                  </a:cubicBezTo>
                  <a:cubicBezTo>
                    <a:pt x="769458" y="471484"/>
                    <a:pt x="765722" y="471965"/>
                    <a:pt x="762004" y="472481"/>
                  </a:cubicBezTo>
                  <a:cubicBezTo>
                    <a:pt x="758624" y="472943"/>
                    <a:pt x="755279" y="473762"/>
                    <a:pt x="751881" y="474117"/>
                  </a:cubicBezTo>
                  <a:cubicBezTo>
                    <a:pt x="742541" y="475149"/>
                    <a:pt x="733308" y="476928"/>
                    <a:pt x="724075" y="478654"/>
                  </a:cubicBezTo>
                  <a:cubicBezTo>
                    <a:pt x="712315" y="480860"/>
                    <a:pt x="700609" y="483493"/>
                    <a:pt x="689063" y="486606"/>
                  </a:cubicBezTo>
                  <a:cubicBezTo>
                    <a:pt x="671320" y="491214"/>
                    <a:pt x="653939" y="497119"/>
                    <a:pt x="637061" y="504272"/>
                  </a:cubicBezTo>
                  <a:cubicBezTo>
                    <a:pt x="621276" y="510972"/>
                    <a:pt x="606203" y="519240"/>
                    <a:pt x="592069" y="528948"/>
                  </a:cubicBezTo>
                  <a:cubicBezTo>
                    <a:pt x="583147" y="535061"/>
                    <a:pt x="574784" y="541947"/>
                    <a:pt x="567073" y="549531"/>
                  </a:cubicBezTo>
                  <a:cubicBezTo>
                    <a:pt x="564778" y="551844"/>
                    <a:pt x="562483" y="554157"/>
                    <a:pt x="560153" y="556434"/>
                  </a:cubicBezTo>
                  <a:cubicBezTo>
                    <a:pt x="553214" y="563307"/>
                    <a:pt x="546908" y="570791"/>
                    <a:pt x="541312" y="578797"/>
                  </a:cubicBezTo>
                  <a:cubicBezTo>
                    <a:pt x="533346" y="589752"/>
                    <a:pt x="526335" y="601369"/>
                    <a:pt x="520355" y="613524"/>
                  </a:cubicBezTo>
                  <a:cubicBezTo>
                    <a:pt x="515516" y="623558"/>
                    <a:pt x="511181" y="633805"/>
                    <a:pt x="507350" y="644266"/>
                  </a:cubicBezTo>
                  <a:cubicBezTo>
                    <a:pt x="501720" y="659893"/>
                    <a:pt x="497032" y="675844"/>
                    <a:pt x="493314" y="692034"/>
                  </a:cubicBezTo>
                  <a:cubicBezTo>
                    <a:pt x="491143" y="701356"/>
                    <a:pt x="489275" y="710749"/>
                    <a:pt x="487514" y="720143"/>
                  </a:cubicBezTo>
                  <a:cubicBezTo>
                    <a:pt x="485753" y="729536"/>
                    <a:pt x="484383" y="738663"/>
                    <a:pt x="483137" y="747985"/>
                  </a:cubicBezTo>
                  <a:cubicBezTo>
                    <a:pt x="482088" y="755937"/>
                    <a:pt x="481163" y="763996"/>
                    <a:pt x="479971" y="771860"/>
                  </a:cubicBezTo>
                  <a:cubicBezTo>
                    <a:pt x="479259" y="776592"/>
                    <a:pt x="479811" y="781467"/>
                    <a:pt x="478281" y="786092"/>
                  </a:cubicBezTo>
                  <a:cubicBezTo>
                    <a:pt x="478241" y="791568"/>
                    <a:pt x="477788" y="797033"/>
                    <a:pt x="476929" y="802442"/>
                  </a:cubicBezTo>
                  <a:cubicBezTo>
                    <a:pt x="476253" y="809077"/>
                    <a:pt x="476733" y="815802"/>
                    <a:pt x="475310" y="822367"/>
                  </a:cubicBezTo>
                  <a:cubicBezTo>
                    <a:pt x="475233" y="822700"/>
                    <a:pt x="475192" y="823039"/>
                    <a:pt x="475185" y="823381"/>
                  </a:cubicBezTo>
                  <a:cubicBezTo>
                    <a:pt x="475452" y="830497"/>
                    <a:pt x="474349" y="837400"/>
                    <a:pt x="474064" y="844392"/>
                  </a:cubicBezTo>
                  <a:cubicBezTo>
                    <a:pt x="474128" y="849362"/>
                    <a:pt x="473856" y="854331"/>
                    <a:pt x="473246" y="859264"/>
                  </a:cubicBezTo>
                  <a:cubicBezTo>
                    <a:pt x="472927" y="862504"/>
                    <a:pt x="472851" y="865763"/>
                    <a:pt x="473015" y="869014"/>
                  </a:cubicBezTo>
                  <a:cubicBezTo>
                    <a:pt x="472872" y="874351"/>
                    <a:pt x="473370" y="879688"/>
                    <a:pt x="472178" y="884883"/>
                  </a:cubicBezTo>
                  <a:cubicBezTo>
                    <a:pt x="471988" y="886244"/>
                    <a:pt x="471940" y="887621"/>
                    <a:pt x="472036" y="888992"/>
                  </a:cubicBezTo>
                  <a:cubicBezTo>
                    <a:pt x="472036" y="898089"/>
                    <a:pt x="471995" y="907180"/>
                    <a:pt x="471912" y="916265"/>
                  </a:cubicBezTo>
                  <a:cubicBezTo>
                    <a:pt x="471947" y="917955"/>
                    <a:pt x="471965" y="919663"/>
                    <a:pt x="471965" y="921371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pPr algn="just"/>
              <a:endParaRPr lang="zh-CN" altLang="en-US"/>
            </a:p>
          </p:txBody>
        </p:sp>
      </p:grpSp>
      <p:sp>
        <p:nvSpPr>
          <p:cNvPr id="34" name="文本框 33"/>
          <p:cNvSpPr txBox="1"/>
          <p:nvPr/>
        </p:nvSpPr>
        <p:spPr>
          <a:xfrm>
            <a:off x="912527" y="5570006"/>
            <a:ext cx="4745324" cy="60219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dirty="0">
                <a:solidFill>
                  <a:schemeClr val="bg1"/>
                </a:solidFill>
                <a:latin typeface="+mn-ea"/>
              </a:rPr>
              <a:t>英语基础知识扎实，不止能应对国内客户，国外客户也能做到良好沟通，满足甲方需求。</a:t>
            </a:r>
          </a:p>
        </p:txBody>
      </p:sp>
      <p:grpSp>
        <p:nvGrpSpPr>
          <p:cNvPr id="42" name="组合 41"/>
          <p:cNvGrpSpPr/>
          <p:nvPr/>
        </p:nvGrpSpPr>
        <p:grpSpPr>
          <a:xfrm flipH="1">
            <a:off x="735747" y="5295900"/>
            <a:ext cx="1911986" cy="214880"/>
            <a:chOff x="8501063" y="2658348"/>
            <a:chExt cx="3276402" cy="368221"/>
          </a:xfrm>
        </p:grpSpPr>
        <p:cxnSp>
          <p:nvCxnSpPr>
            <p:cNvPr id="43" name="直接连接符 42"/>
            <p:cNvCxnSpPr/>
            <p:nvPr/>
          </p:nvCxnSpPr>
          <p:spPr>
            <a:xfrm>
              <a:off x="8501063" y="2843212"/>
              <a:ext cx="3133725" cy="0"/>
            </a:xfrm>
            <a:prstGeom prst="line">
              <a:avLst/>
            </a:prstGeom>
            <a:ln w="12700">
              <a:solidFill>
                <a:schemeClr val="bg1"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图形 136"/>
            <p:cNvSpPr/>
            <p:nvPr/>
          </p:nvSpPr>
          <p:spPr>
            <a:xfrm>
              <a:off x="11401424" y="2658348"/>
              <a:ext cx="376041" cy="368221"/>
            </a:xfrm>
            <a:custGeom>
              <a:avLst/>
              <a:gdLst>
                <a:gd name="connsiteX0" fmla="*/ 471965 w 941119"/>
                <a:gd name="connsiteY0" fmla="*/ 921371 h 921549"/>
                <a:gd name="connsiteX1" fmla="*/ 470026 w 941119"/>
                <a:gd name="connsiteY1" fmla="*/ 907245 h 921549"/>
                <a:gd name="connsiteX2" fmla="*/ 470026 w 941119"/>
                <a:gd name="connsiteY2" fmla="*/ 886680 h 921549"/>
                <a:gd name="connsiteX3" fmla="*/ 469296 w 941119"/>
                <a:gd name="connsiteY3" fmla="*/ 873871 h 921549"/>
                <a:gd name="connsiteX4" fmla="*/ 469012 w 941119"/>
                <a:gd name="connsiteY4" fmla="*/ 862574 h 921549"/>
                <a:gd name="connsiteX5" fmla="*/ 468211 w 941119"/>
                <a:gd name="connsiteY5" fmla="*/ 849266 h 921549"/>
                <a:gd name="connsiteX6" fmla="*/ 468016 w 941119"/>
                <a:gd name="connsiteY6" fmla="*/ 845157 h 921549"/>
                <a:gd name="connsiteX7" fmla="*/ 467144 w 941119"/>
                <a:gd name="connsiteY7" fmla="*/ 830301 h 921549"/>
                <a:gd name="connsiteX8" fmla="*/ 466966 w 941119"/>
                <a:gd name="connsiteY8" fmla="*/ 824662 h 921549"/>
                <a:gd name="connsiteX9" fmla="*/ 466201 w 941119"/>
                <a:gd name="connsiteY9" fmla="*/ 815980 h 921549"/>
                <a:gd name="connsiteX10" fmla="*/ 466041 w 941119"/>
                <a:gd name="connsiteY10" fmla="*/ 814468 h 921549"/>
                <a:gd name="connsiteX11" fmla="*/ 464813 w 941119"/>
                <a:gd name="connsiteY11" fmla="*/ 796037 h 921549"/>
                <a:gd name="connsiteX12" fmla="*/ 463176 w 941119"/>
                <a:gd name="connsiteY12" fmla="*/ 781271 h 921549"/>
                <a:gd name="connsiteX13" fmla="*/ 462892 w 941119"/>
                <a:gd name="connsiteY13" fmla="*/ 778727 h 921549"/>
                <a:gd name="connsiteX14" fmla="*/ 461113 w 941119"/>
                <a:gd name="connsiteY14" fmla="*/ 762431 h 921549"/>
                <a:gd name="connsiteX15" fmla="*/ 459992 w 941119"/>
                <a:gd name="connsiteY15" fmla="*/ 753286 h 921549"/>
                <a:gd name="connsiteX16" fmla="*/ 454904 w 941119"/>
                <a:gd name="connsiteY16" fmla="*/ 720890 h 921549"/>
                <a:gd name="connsiteX17" fmla="*/ 445137 w 941119"/>
                <a:gd name="connsiteY17" fmla="*/ 676307 h 921549"/>
                <a:gd name="connsiteX18" fmla="*/ 427524 w 941119"/>
                <a:gd name="connsiteY18" fmla="*/ 625888 h 921549"/>
                <a:gd name="connsiteX19" fmla="*/ 401924 w 941119"/>
                <a:gd name="connsiteY19" fmla="*/ 580256 h 921549"/>
                <a:gd name="connsiteX20" fmla="*/ 385378 w 941119"/>
                <a:gd name="connsiteY20" fmla="*/ 559992 h 921549"/>
                <a:gd name="connsiteX21" fmla="*/ 382372 w 941119"/>
                <a:gd name="connsiteY21" fmla="*/ 556434 h 921549"/>
                <a:gd name="connsiteX22" fmla="*/ 376554 w 941119"/>
                <a:gd name="connsiteY22" fmla="*/ 550635 h 921549"/>
                <a:gd name="connsiteX23" fmla="*/ 374170 w 941119"/>
                <a:gd name="connsiteY23" fmla="*/ 548695 h 921549"/>
                <a:gd name="connsiteX24" fmla="*/ 359404 w 941119"/>
                <a:gd name="connsiteY24" fmla="*/ 535940 h 921549"/>
                <a:gd name="connsiteX25" fmla="*/ 336526 w 941119"/>
                <a:gd name="connsiteY25" fmla="*/ 520302 h 921549"/>
                <a:gd name="connsiteX26" fmla="*/ 281909 w 941119"/>
                <a:gd name="connsiteY26" fmla="*/ 495395 h 921549"/>
                <a:gd name="connsiteX27" fmla="*/ 237966 w 941119"/>
                <a:gd name="connsiteY27" fmla="*/ 482942 h 921549"/>
                <a:gd name="connsiteX28" fmla="*/ 203239 w 941119"/>
                <a:gd name="connsiteY28" fmla="*/ 476199 h 921549"/>
                <a:gd name="connsiteX29" fmla="*/ 171839 w 941119"/>
                <a:gd name="connsiteY29" fmla="*/ 471449 h 921549"/>
                <a:gd name="connsiteX30" fmla="*/ 158585 w 941119"/>
                <a:gd name="connsiteY30" fmla="*/ 470043 h 921549"/>
                <a:gd name="connsiteX31" fmla="*/ 145349 w 941119"/>
                <a:gd name="connsiteY31" fmla="*/ 468496 h 921549"/>
                <a:gd name="connsiteX32" fmla="*/ 142306 w 941119"/>
                <a:gd name="connsiteY32" fmla="*/ 468140 h 921549"/>
                <a:gd name="connsiteX33" fmla="*/ 132611 w 941119"/>
                <a:gd name="connsiteY33" fmla="*/ 467339 h 921549"/>
                <a:gd name="connsiteX34" fmla="*/ 114180 w 941119"/>
                <a:gd name="connsiteY34" fmla="*/ 466023 h 921549"/>
                <a:gd name="connsiteX35" fmla="*/ 107063 w 941119"/>
                <a:gd name="connsiteY35" fmla="*/ 465364 h 921549"/>
                <a:gd name="connsiteX36" fmla="*/ 105533 w 941119"/>
                <a:gd name="connsiteY36" fmla="*/ 465133 h 921549"/>
                <a:gd name="connsiteX37" fmla="*/ 82975 w 941119"/>
                <a:gd name="connsiteY37" fmla="*/ 463977 h 921549"/>
                <a:gd name="connsiteX38" fmla="*/ 67604 w 941119"/>
                <a:gd name="connsiteY38" fmla="*/ 463176 h 921549"/>
                <a:gd name="connsiteX39" fmla="*/ 58887 w 941119"/>
                <a:gd name="connsiteY39" fmla="*/ 462963 h 921549"/>
                <a:gd name="connsiteX40" fmla="*/ 38374 w 941119"/>
                <a:gd name="connsiteY40" fmla="*/ 462073 h 921549"/>
                <a:gd name="connsiteX41" fmla="*/ 34265 w 941119"/>
                <a:gd name="connsiteY41" fmla="*/ 461984 h 921549"/>
                <a:gd name="connsiteX42" fmla="*/ 4892 w 941119"/>
                <a:gd name="connsiteY42" fmla="*/ 461931 h 921549"/>
                <a:gd name="connsiteX43" fmla="*/ 1334 w 941119"/>
                <a:gd name="connsiteY43" fmla="*/ 461344 h 921549"/>
                <a:gd name="connsiteX44" fmla="*/ 4394 w 941119"/>
                <a:gd name="connsiteY44" fmla="*/ 461077 h 921549"/>
                <a:gd name="connsiteX45" fmla="*/ 22416 w 941119"/>
                <a:gd name="connsiteY45" fmla="*/ 460952 h 921549"/>
                <a:gd name="connsiteX46" fmla="*/ 33090 w 941119"/>
                <a:gd name="connsiteY46" fmla="*/ 460205 h 921549"/>
                <a:gd name="connsiteX47" fmla="*/ 37200 w 941119"/>
                <a:gd name="connsiteY47" fmla="*/ 460027 h 921549"/>
                <a:gd name="connsiteX48" fmla="*/ 54688 w 941119"/>
                <a:gd name="connsiteY48" fmla="*/ 460027 h 921549"/>
                <a:gd name="connsiteX49" fmla="*/ 64918 w 941119"/>
                <a:gd name="connsiteY49" fmla="*/ 459334 h 921549"/>
                <a:gd name="connsiteX50" fmla="*/ 74151 w 941119"/>
                <a:gd name="connsiteY50" fmla="*/ 459031 h 921549"/>
                <a:gd name="connsiteX51" fmla="*/ 87992 w 941119"/>
                <a:gd name="connsiteY51" fmla="*/ 458195 h 921549"/>
                <a:gd name="connsiteX52" fmla="*/ 93116 w 941119"/>
                <a:gd name="connsiteY52" fmla="*/ 457999 h 921549"/>
                <a:gd name="connsiteX53" fmla="*/ 105391 w 941119"/>
                <a:gd name="connsiteY53" fmla="*/ 457163 h 921549"/>
                <a:gd name="connsiteX54" fmla="*/ 109501 w 941119"/>
                <a:gd name="connsiteY54" fmla="*/ 456985 h 921549"/>
                <a:gd name="connsiteX55" fmla="*/ 120744 w 941119"/>
                <a:gd name="connsiteY55" fmla="*/ 456131 h 921549"/>
                <a:gd name="connsiteX56" fmla="*/ 124302 w 941119"/>
                <a:gd name="connsiteY56" fmla="*/ 455953 h 921549"/>
                <a:gd name="connsiteX57" fmla="*/ 132468 w 941119"/>
                <a:gd name="connsiteY57" fmla="*/ 455171 h 921549"/>
                <a:gd name="connsiteX58" fmla="*/ 133998 w 941119"/>
                <a:gd name="connsiteY58" fmla="*/ 454993 h 921549"/>
                <a:gd name="connsiteX59" fmla="*/ 149850 w 941119"/>
                <a:gd name="connsiteY59" fmla="*/ 453747 h 921549"/>
                <a:gd name="connsiteX60" fmla="*/ 163050 w 941119"/>
                <a:gd name="connsiteY60" fmla="*/ 452128 h 921549"/>
                <a:gd name="connsiteX61" fmla="*/ 174774 w 941119"/>
                <a:gd name="connsiteY61" fmla="*/ 450794 h 921549"/>
                <a:gd name="connsiteX62" fmla="*/ 193543 w 941119"/>
                <a:gd name="connsiteY62" fmla="*/ 448125 h 921549"/>
                <a:gd name="connsiteX63" fmla="*/ 214251 w 941119"/>
                <a:gd name="connsiteY63" fmla="*/ 444656 h 921549"/>
                <a:gd name="connsiteX64" fmla="*/ 226367 w 941119"/>
                <a:gd name="connsiteY64" fmla="*/ 442450 h 921549"/>
                <a:gd name="connsiteX65" fmla="*/ 281357 w 941119"/>
                <a:gd name="connsiteY65" fmla="*/ 427649 h 921549"/>
                <a:gd name="connsiteX66" fmla="*/ 326634 w 941119"/>
                <a:gd name="connsiteY66" fmla="*/ 408079 h 921549"/>
                <a:gd name="connsiteX67" fmla="*/ 363425 w 941119"/>
                <a:gd name="connsiteY67" fmla="*/ 383724 h 921549"/>
                <a:gd name="connsiteX68" fmla="*/ 387834 w 941119"/>
                <a:gd name="connsiteY68" fmla="*/ 360205 h 921549"/>
                <a:gd name="connsiteX69" fmla="*/ 411708 w 941119"/>
                <a:gd name="connsiteY69" fmla="*/ 327470 h 921549"/>
                <a:gd name="connsiteX70" fmla="*/ 423681 w 941119"/>
                <a:gd name="connsiteY70" fmla="*/ 305321 h 921549"/>
                <a:gd name="connsiteX71" fmla="*/ 440138 w 941119"/>
                <a:gd name="connsiteY71" fmla="*/ 262624 h 921549"/>
                <a:gd name="connsiteX72" fmla="*/ 450527 w 941119"/>
                <a:gd name="connsiteY72" fmla="*/ 222915 h 921549"/>
                <a:gd name="connsiteX73" fmla="*/ 455082 w 941119"/>
                <a:gd name="connsiteY73" fmla="*/ 200286 h 921549"/>
                <a:gd name="connsiteX74" fmla="*/ 458640 w 941119"/>
                <a:gd name="connsiteY74" fmla="*/ 177514 h 921549"/>
                <a:gd name="connsiteX75" fmla="*/ 460419 w 941119"/>
                <a:gd name="connsiteY75" fmla="*/ 166840 h 921549"/>
                <a:gd name="connsiteX76" fmla="*/ 461415 w 941119"/>
                <a:gd name="connsiteY76" fmla="*/ 158176 h 921549"/>
                <a:gd name="connsiteX77" fmla="*/ 462803 w 941119"/>
                <a:gd name="connsiteY77" fmla="*/ 144922 h 921549"/>
                <a:gd name="connsiteX78" fmla="*/ 464422 w 941119"/>
                <a:gd name="connsiteY78" fmla="*/ 130155 h 921549"/>
                <a:gd name="connsiteX79" fmla="*/ 464689 w 941119"/>
                <a:gd name="connsiteY79" fmla="*/ 128643 h 921549"/>
                <a:gd name="connsiteX80" fmla="*/ 465881 w 941119"/>
                <a:gd name="connsiteY80" fmla="*/ 110728 h 921549"/>
                <a:gd name="connsiteX81" fmla="*/ 466557 w 941119"/>
                <a:gd name="connsiteY81" fmla="*/ 104110 h 921549"/>
                <a:gd name="connsiteX82" fmla="*/ 466788 w 941119"/>
                <a:gd name="connsiteY82" fmla="*/ 102580 h 921549"/>
                <a:gd name="connsiteX83" fmla="*/ 467944 w 941119"/>
                <a:gd name="connsiteY83" fmla="*/ 80538 h 921549"/>
                <a:gd name="connsiteX84" fmla="*/ 468674 w 941119"/>
                <a:gd name="connsiteY84" fmla="*/ 69294 h 921549"/>
                <a:gd name="connsiteX85" fmla="*/ 468958 w 941119"/>
                <a:gd name="connsiteY85" fmla="*/ 61075 h 921549"/>
                <a:gd name="connsiteX86" fmla="*/ 469795 w 941119"/>
                <a:gd name="connsiteY86" fmla="*/ 45188 h 921549"/>
                <a:gd name="connsiteX87" fmla="*/ 469919 w 941119"/>
                <a:gd name="connsiteY87" fmla="*/ 41096 h 921549"/>
                <a:gd name="connsiteX88" fmla="*/ 470026 w 941119"/>
                <a:gd name="connsiteY88" fmla="*/ 10230 h 921549"/>
                <a:gd name="connsiteX89" fmla="*/ 471947 w 941119"/>
                <a:gd name="connsiteY89" fmla="*/ 1334 h 921549"/>
                <a:gd name="connsiteX90" fmla="*/ 471947 w 941119"/>
                <a:gd name="connsiteY90" fmla="*/ 5462 h 921549"/>
                <a:gd name="connsiteX91" fmla="*/ 472054 w 941119"/>
                <a:gd name="connsiteY91" fmla="*/ 28589 h 921549"/>
                <a:gd name="connsiteX92" fmla="*/ 472783 w 941119"/>
                <a:gd name="connsiteY92" fmla="*/ 40883 h 921549"/>
                <a:gd name="connsiteX93" fmla="*/ 473068 w 941119"/>
                <a:gd name="connsiteY93" fmla="*/ 51664 h 921549"/>
                <a:gd name="connsiteX94" fmla="*/ 473904 w 941119"/>
                <a:gd name="connsiteY94" fmla="*/ 68067 h 921549"/>
                <a:gd name="connsiteX95" fmla="*/ 474100 w 941119"/>
                <a:gd name="connsiteY95" fmla="*/ 75183 h 921549"/>
                <a:gd name="connsiteX96" fmla="*/ 474900 w 941119"/>
                <a:gd name="connsiteY96" fmla="*/ 86942 h 921549"/>
                <a:gd name="connsiteX97" fmla="*/ 475096 w 941119"/>
                <a:gd name="connsiteY97" fmla="*/ 90500 h 921549"/>
                <a:gd name="connsiteX98" fmla="*/ 475986 w 941119"/>
                <a:gd name="connsiteY98" fmla="*/ 103808 h 921549"/>
                <a:gd name="connsiteX99" fmla="*/ 476146 w 941119"/>
                <a:gd name="connsiteY99" fmla="*/ 108415 h 921549"/>
                <a:gd name="connsiteX100" fmla="*/ 476893 w 941119"/>
                <a:gd name="connsiteY100" fmla="*/ 116065 h 921549"/>
                <a:gd name="connsiteX101" fmla="*/ 477071 w 941119"/>
                <a:gd name="connsiteY101" fmla="*/ 117595 h 921549"/>
                <a:gd name="connsiteX102" fmla="*/ 478316 w 941119"/>
                <a:gd name="connsiteY102" fmla="*/ 134479 h 921549"/>
                <a:gd name="connsiteX103" fmla="*/ 480095 w 941119"/>
                <a:gd name="connsiteY103" fmla="*/ 149227 h 921549"/>
                <a:gd name="connsiteX104" fmla="*/ 481163 w 941119"/>
                <a:gd name="connsiteY104" fmla="*/ 159421 h 921549"/>
                <a:gd name="connsiteX105" fmla="*/ 491339 w 941119"/>
                <a:gd name="connsiteY105" fmla="*/ 221083 h 921549"/>
                <a:gd name="connsiteX106" fmla="*/ 508204 w 941119"/>
                <a:gd name="connsiteY106" fmla="*/ 280290 h 921549"/>
                <a:gd name="connsiteX107" fmla="*/ 538448 w 941119"/>
                <a:gd name="connsiteY107" fmla="*/ 339639 h 921549"/>
                <a:gd name="connsiteX108" fmla="*/ 552556 w 941119"/>
                <a:gd name="connsiteY108" fmla="*/ 357928 h 921549"/>
                <a:gd name="connsiteX109" fmla="*/ 567073 w 941119"/>
                <a:gd name="connsiteY109" fmla="*/ 373210 h 921549"/>
                <a:gd name="connsiteX110" fmla="*/ 587550 w 941119"/>
                <a:gd name="connsiteY110" fmla="*/ 390289 h 921549"/>
                <a:gd name="connsiteX111" fmla="*/ 609077 w 941119"/>
                <a:gd name="connsiteY111" fmla="*/ 404325 h 921549"/>
                <a:gd name="connsiteX112" fmla="*/ 644249 w 941119"/>
                <a:gd name="connsiteY112" fmla="*/ 421297 h 921549"/>
                <a:gd name="connsiteX113" fmla="*/ 694062 w 941119"/>
                <a:gd name="connsiteY113" fmla="*/ 437202 h 921549"/>
                <a:gd name="connsiteX114" fmla="*/ 725106 w 941119"/>
                <a:gd name="connsiteY114" fmla="*/ 444087 h 921549"/>
                <a:gd name="connsiteX115" fmla="*/ 746846 w 941119"/>
                <a:gd name="connsiteY115" fmla="*/ 447645 h 921549"/>
                <a:gd name="connsiteX116" fmla="*/ 771664 w 941119"/>
                <a:gd name="connsiteY116" fmla="*/ 451328 h 921549"/>
                <a:gd name="connsiteX117" fmla="*/ 784936 w 941119"/>
                <a:gd name="connsiteY117" fmla="*/ 452644 h 921549"/>
                <a:gd name="connsiteX118" fmla="*/ 800200 w 941119"/>
                <a:gd name="connsiteY118" fmla="*/ 454423 h 921549"/>
                <a:gd name="connsiteX119" fmla="*/ 804292 w 941119"/>
                <a:gd name="connsiteY119" fmla="*/ 454672 h 921549"/>
                <a:gd name="connsiteX120" fmla="*/ 811408 w 941119"/>
                <a:gd name="connsiteY120" fmla="*/ 455420 h 921549"/>
                <a:gd name="connsiteX121" fmla="*/ 812422 w 941119"/>
                <a:gd name="connsiteY121" fmla="*/ 455580 h 921549"/>
                <a:gd name="connsiteX122" fmla="*/ 830337 w 941119"/>
                <a:gd name="connsiteY122" fmla="*/ 456754 h 921549"/>
                <a:gd name="connsiteX123" fmla="*/ 839535 w 941119"/>
                <a:gd name="connsiteY123" fmla="*/ 457519 h 921549"/>
                <a:gd name="connsiteX124" fmla="*/ 841065 w 941119"/>
                <a:gd name="connsiteY124" fmla="*/ 457697 h 921549"/>
                <a:gd name="connsiteX125" fmla="*/ 870829 w 941119"/>
                <a:gd name="connsiteY125" fmla="*/ 458871 h 921549"/>
                <a:gd name="connsiteX126" fmla="*/ 879510 w 941119"/>
                <a:gd name="connsiteY126" fmla="*/ 459529 h 921549"/>
                <a:gd name="connsiteX127" fmla="*/ 883602 w 941119"/>
                <a:gd name="connsiteY127" fmla="*/ 459778 h 921549"/>
                <a:gd name="connsiteX128" fmla="*/ 900059 w 941119"/>
                <a:gd name="connsiteY128" fmla="*/ 459885 h 921549"/>
                <a:gd name="connsiteX129" fmla="*/ 913384 w 941119"/>
                <a:gd name="connsiteY129" fmla="*/ 460632 h 921549"/>
                <a:gd name="connsiteX130" fmla="*/ 923133 w 941119"/>
                <a:gd name="connsiteY130" fmla="*/ 460846 h 921549"/>
                <a:gd name="connsiteX131" fmla="*/ 940621 w 941119"/>
                <a:gd name="connsiteY131" fmla="*/ 461522 h 921549"/>
                <a:gd name="connsiteX132" fmla="*/ 937561 w 941119"/>
                <a:gd name="connsiteY132" fmla="*/ 461806 h 921549"/>
                <a:gd name="connsiteX133" fmla="*/ 906694 w 941119"/>
                <a:gd name="connsiteY133" fmla="*/ 461949 h 921549"/>
                <a:gd name="connsiteX134" fmla="*/ 900557 w 941119"/>
                <a:gd name="connsiteY134" fmla="*/ 462482 h 921549"/>
                <a:gd name="connsiteX135" fmla="*/ 895967 w 941119"/>
                <a:gd name="connsiteY135" fmla="*/ 462838 h 921549"/>
                <a:gd name="connsiteX136" fmla="*/ 881040 w 941119"/>
                <a:gd name="connsiteY136" fmla="*/ 462945 h 921549"/>
                <a:gd name="connsiteX137" fmla="*/ 870811 w 941119"/>
                <a:gd name="connsiteY137" fmla="*/ 463639 h 921549"/>
                <a:gd name="connsiteX138" fmla="*/ 860546 w 941119"/>
                <a:gd name="connsiteY138" fmla="*/ 463959 h 921549"/>
                <a:gd name="connsiteX139" fmla="*/ 850316 w 941119"/>
                <a:gd name="connsiteY139" fmla="*/ 464688 h 921549"/>
                <a:gd name="connsiteX140" fmla="*/ 844677 w 941119"/>
                <a:gd name="connsiteY140" fmla="*/ 464955 h 921549"/>
                <a:gd name="connsiteX141" fmla="*/ 832401 w 941119"/>
                <a:gd name="connsiteY141" fmla="*/ 465809 h 921549"/>
                <a:gd name="connsiteX142" fmla="*/ 827793 w 941119"/>
                <a:gd name="connsiteY142" fmla="*/ 466005 h 921549"/>
                <a:gd name="connsiteX143" fmla="*/ 818596 w 941119"/>
                <a:gd name="connsiteY143" fmla="*/ 466788 h 921549"/>
                <a:gd name="connsiteX144" fmla="*/ 817066 w 941119"/>
                <a:gd name="connsiteY144" fmla="*/ 466966 h 921549"/>
                <a:gd name="connsiteX145" fmla="*/ 800200 w 941119"/>
                <a:gd name="connsiteY145" fmla="*/ 468264 h 921549"/>
                <a:gd name="connsiteX146" fmla="*/ 785416 w 941119"/>
                <a:gd name="connsiteY146" fmla="*/ 469777 h 921549"/>
                <a:gd name="connsiteX147" fmla="*/ 773194 w 941119"/>
                <a:gd name="connsiteY147" fmla="*/ 471182 h 921549"/>
                <a:gd name="connsiteX148" fmla="*/ 762004 w 941119"/>
                <a:gd name="connsiteY148" fmla="*/ 472481 h 921549"/>
                <a:gd name="connsiteX149" fmla="*/ 751881 w 941119"/>
                <a:gd name="connsiteY149" fmla="*/ 474117 h 921549"/>
                <a:gd name="connsiteX150" fmla="*/ 724075 w 941119"/>
                <a:gd name="connsiteY150" fmla="*/ 478654 h 921549"/>
                <a:gd name="connsiteX151" fmla="*/ 689063 w 941119"/>
                <a:gd name="connsiteY151" fmla="*/ 486606 h 921549"/>
                <a:gd name="connsiteX152" fmla="*/ 637061 w 941119"/>
                <a:gd name="connsiteY152" fmla="*/ 504272 h 921549"/>
                <a:gd name="connsiteX153" fmla="*/ 592069 w 941119"/>
                <a:gd name="connsiteY153" fmla="*/ 528948 h 921549"/>
                <a:gd name="connsiteX154" fmla="*/ 567073 w 941119"/>
                <a:gd name="connsiteY154" fmla="*/ 549531 h 921549"/>
                <a:gd name="connsiteX155" fmla="*/ 560153 w 941119"/>
                <a:gd name="connsiteY155" fmla="*/ 556434 h 921549"/>
                <a:gd name="connsiteX156" fmla="*/ 541312 w 941119"/>
                <a:gd name="connsiteY156" fmla="*/ 578797 h 921549"/>
                <a:gd name="connsiteX157" fmla="*/ 520355 w 941119"/>
                <a:gd name="connsiteY157" fmla="*/ 613524 h 921549"/>
                <a:gd name="connsiteX158" fmla="*/ 507350 w 941119"/>
                <a:gd name="connsiteY158" fmla="*/ 644266 h 921549"/>
                <a:gd name="connsiteX159" fmla="*/ 493314 w 941119"/>
                <a:gd name="connsiteY159" fmla="*/ 692034 h 921549"/>
                <a:gd name="connsiteX160" fmla="*/ 487514 w 941119"/>
                <a:gd name="connsiteY160" fmla="*/ 720143 h 921549"/>
                <a:gd name="connsiteX161" fmla="*/ 483137 w 941119"/>
                <a:gd name="connsiteY161" fmla="*/ 747985 h 921549"/>
                <a:gd name="connsiteX162" fmla="*/ 479971 w 941119"/>
                <a:gd name="connsiteY162" fmla="*/ 771860 h 921549"/>
                <a:gd name="connsiteX163" fmla="*/ 478281 w 941119"/>
                <a:gd name="connsiteY163" fmla="*/ 786092 h 921549"/>
                <a:gd name="connsiteX164" fmla="*/ 476929 w 941119"/>
                <a:gd name="connsiteY164" fmla="*/ 802442 h 921549"/>
                <a:gd name="connsiteX165" fmla="*/ 475310 w 941119"/>
                <a:gd name="connsiteY165" fmla="*/ 822367 h 921549"/>
                <a:gd name="connsiteX166" fmla="*/ 475185 w 941119"/>
                <a:gd name="connsiteY166" fmla="*/ 823381 h 921549"/>
                <a:gd name="connsiteX167" fmla="*/ 474064 w 941119"/>
                <a:gd name="connsiteY167" fmla="*/ 844392 h 921549"/>
                <a:gd name="connsiteX168" fmla="*/ 473246 w 941119"/>
                <a:gd name="connsiteY168" fmla="*/ 859264 h 921549"/>
                <a:gd name="connsiteX169" fmla="*/ 473015 w 941119"/>
                <a:gd name="connsiteY169" fmla="*/ 869014 h 921549"/>
                <a:gd name="connsiteX170" fmla="*/ 472178 w 941119"/>
                <a:gd name="connsiteY170" fmla="*/ 884883 h 921549"/>
                <a:gd name="connsiteX171" fmla="*/ 472036 w 941119"/>
                <a:gd name="connsiteY171" fmla="*/ 888992 h 921549"/>
                <a:gd name="connsiteX172" fmla="*/ 471912 w 941119"/>
                <a:gd name="connsiteY172" fmla="*/ 916265 h 921549"/>
                <a:gd name="connsiteX173" fmla="*/ 471965 w 941119"/>
                <a:gd name="connsiteY173" fmla="*/ 921371 h 921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</a:cxnLst>
              <a:rect l="l" t="t" r="r" b="b"/>
              <a:pathLst>
                <a:path w="941119" h="921549">
                  <a:moveTo>
                    <a:pt x="471965" y="921371"/>
                  </a:moveTo>
                  <a:cubicBezTo>
                    <a:pt x="470378" y="916840"/>
                    <a:pt x="469718" y="912036"/>
                    <a:pt x="470026" y="907245"/>
                  </a:cubicBezTo>
                  <a:cubicBezTo>
                    <a:pt x="470026" y="900396"/>
                    <a:pt x="470026" y="893529"/>
                    <a:pt x="470026" y="886680"/>
                  </a:cubicBezTo>
                  <a:cubicBezTo>
                    <a:pt x="470102" y="882398"/>
                    <a:pt x="469859" y="878115"/>
                    <a:pt x="469296" y="873871"/>
                  </a:cubicBezTo>
                  <a:cubicBezTo>
                    <a:pt x="468951" y="870115"/>
                    <a:pt x="468857" y="866342"/>
                    <a:pt x="469012" y="862574"/>
                  </a:cubicBezTo>
                  <a:cubicBezTo>
                    <a:pt x="469012" y="858126"/>
                    <a:pt x="469279" y="853678"/>
                    <a:pt x="468211" y="849266"/>
                  </a:cubicBezTo>
                  <a:cubicBezTo>
                    <a:pt x="468003" y="847907"/>
                    <a:pt x="467937" y="846530"/>
                    <a:pt x="468016" y="845157"/>
                  </a:cubicBezTo>
                  <a:cubicBezTo>
                    <a:pt x="467891" y="840211"/>
                    <a:pt x="468229" y="835229"/>
                    <a:pt x="467144" y="830301"/>
                  </a:cubicBezTo>
                  <a:cubicBezTo>
                    <a:pt x="466896" y="828432"/>
                    <a:pt x="466838" y="826542"/>
                    <a:pt x="466966" y="824662"/>
                  </a:cubicBezTo>
                  <a:cubicBezTo>
                    <a:pt x="467130" y="821746"/>
                    <a:pt x="466872" y="818823"/>
                    <a:pt x="466201" y="815980"/>
                  </a:cubicBezTo>
                  <a:cubicBezTo>
                    <a:pt x="466059" y="815489"/>
                    <a:pt x="466005" y="814977"/>
                    <a:pt x="466041" y="814468"/>
                  </a:cubicBezTo>
                  <a:cubicBezTo>
                    <a:pt x="466414" y="808277"/>
                    <a:pt x="465027" y="802192"/>
                    <a:pt x="464813" y="796037"/>
                  </a:cubicBezTo>
                  <a:cubicBezTo>
                    <a:pt x="464635" y="791091"/>
                    <a:pt x="463746" y="786199"/>
                    <a:pt x="463176" y="781271"/>
                  </a:cubicBezTo>
                  <a:cubicBezTo>
                    <a:pt x="463038" y="780428"/>
                    <a:pt x="462943" y="779579"/>
                    <a:pt x="462892" y="778727"/>
                  </a:cubicBezTo>
                  <a:cubicBezTo>
                    <a:pt x="462629" y="773263"/>
                    <a:pt x="462034" y="767821"/>
                    <a:pt x="461113" y="762431"/>
                  </a:cubicBezTo>
                  <a:cubicBezTo>
                    <a:pt x="460686" y="759388"/>
                    <a:pt x="460401" y="756329"/>
                    <a:pt x="459992" y="753286"/>
                  </a:cubicBezTo>
                  <a:cubicBezTo>
                    <a:pt x="458498" y="742452"/>
                    <a:pt x="456754" y="731671"/>
                    <a:pt x="454904" y="720890"/>
                  </a:cubicBezTo>
                  <a:cubicBezTo>
                    <a:pt x="452420" y="705871"/>
                    <a:pt x="449159" y="690989"/>
                    <a:pt x="445137" y="676307"/>
                  </a:cubicBezTo>
                  <a:cubicBezTo>
                    <a:pt x="440458" y="659107"/>
                    <a:pt x="434573" y="642259"/>
                    <a:pt x="427524" y="625888"/>
                  </a:cubicBezTo>
                  <a:cubicBezTo>
                    <a:pt x="420559" y="609848"/>
                    <a:pt x="411982" y="594559"/>
                    <a:pt x="401924" y="580256"/>
                  </a:cubicBezTo>
                  <a:cubicBezTo>
                    <a:pt x="396960" y="573068"/>
                    <a:pt x="391427" y="566292"/>
                    <a:pt x="385378" y="559992"/>
                  </a:cubicBezTo>
                  <a:cubicBezTo>
                    <a:pt x="384293" y="558889"/>
                    <a:pt x="383333" y="557680"/>
                    <a:pt x="382372" y="556434"/>
                  </a:cubicBezTo>
                  <a:cubicBezTo>
                    <a:pt x="380666" y="554280"/>
                    <a:pt x="378714" y="552333"/>
                    <a:pt x="376554" y="550635"/>
                  </a:cubicBezTo>
                  <a:cubicBezTo>
                    <a:pt x="375722" y="550037"/>
                    <a:pt x="374925" y="549389"/>
                    <a:pt x="374170" y="548695"/>
                  </a:cubicBezTo>
                  <a:cubicBezTo>
                    <a:pt x="369525" y="544134"/>
                    <a:pt x="364594" y="539873"/>
                    <a:pt x="359404" y="535940"/>
                  </a:cubicBezTo>
                  <a:cubicBezTo>
                    <a:pt x="352144" y="530209"/>
                    <a:pt x="344501" y="524984"/>
                    <a:pt x="336526" y="520302"/>
                  </a:cubicBezTo>
                  <a:cubicBezTo>
                    <a:pt x="319182" y="510227"/>
                    <a:pt x="300888" y="501885"/>
                    <a:pt x="281909" y="495395"/>
                  </a:cubicBezTo>
                  <a:cubicBezTo>
                    <a:pt x="267490" y="490476"/>
                    <a:pt x="252821" y="486320"/>
                    <a:pt x="237966" y="482942"/>
                  </a:cubicBezTo>
                  <a:cubicBezTo>
                    <a:pt x="226473" y="480291"/>
                    <a:pt x="214927" y="477853"/>
                    <a:pt x="203239" y="476199"/>
                  </a:cubicBezTo>
                  <a:cubicBezTo>
                    <a:pt x="192760" y="474722"/>
                    <a:pt x="182335" y="472641"/>
                    <a:pt x="171839" y="471449"/>
                  </a:cubicBezTo>
                  <a:cubicBezTo>
                    <a:pt x="167444" y="470933"/>
                    <a:pt x="162943" y="470239"/>
                    <a:pt x="158585" y="470043"/>
                  </a:cubicBezTo>
                  <a:cubicBezTo>
                    <a:pt x="154226" y="469848"/>
                    <a:pt x="149690" y="469047"/>
                    <a:pt x="145349" y="468496"/>
                  </a:cubicBezTo>
                  <a:cubicBezTo>
                    <a:pt x="144341" y="468325"/>
                    <a:pt x="143326" y="468206"/>
                    <a:pt x="142306" y="468140"/>
                  </a:cubicBezTo>
                  <a:cubicBezTo>
                    <a:pt x="139033" y="468140"/>
                    <a:pt x="135795" y="467410"/>
                    <a:pt x="132611" y="467339"/>
                  </a:cubicBezTo>
                  <a:cubicBezTo>
                    <a:pt x="126420" y="467197"/>
                    <a:pt x="120353" y="465863"/>
                    <a:pt x="114180" y="466023"/>
                  </a:cubicBezTo>
                  <a:cubicBezTo>
                    <a:pt x="111788" y="466194"/>
                    <a:pt x="109383" y="465971"/>
                    <a:pt x="107063" y="465364"/>
                  </a:cubicBezTo>
                  <a:cubicBezTo>
                    <a:pt x="106570" y="465201"/>
                    <a:pt x="106053" y="465123"/>
                    <a:pt x="105533" y="465133"/>
                  </a:cubicBezTo>
                  <a:cubicBezTo>
                    <a:pt x="97972" y="465489"/>
                    <a:pt x="90518" y="464101"/>
                    <a:pt x="82975" y="463977"/>
                  </a:cubicBezTo>
                  <a:cubicBezTo>
                    <a:pt x="77838" y="464155"/>
                    <a:pt x="72695" y="463886"/>
                    <a:pt x="67604" y="463176"/>
                  </a:cubicBezTo>
                  <a:cubicBezTo>
                    <a:pt x="64708" y="462883"/>
                    <a:pt x="61794" y="462812"/>
                    <a:pt x="58887" y="462963"/>
                  </a:cubicBezTo>
                  <a:cubicBezTo>
                    <a:pt x="52037" y="462767"/>
                    <a:pt x="45170" y="463425"/>
                    <a:pt x="38374" y="462073"/>
                  </a:cubicBezTo>
                  <a:cubicBezTo>
                    <a:pt x="37010" y="461918"/>
                    <a:pt x="35634" y="461888"/>
                    <a:pt x="34265" y="461984"/>
                  </a:cubicBezTo>
                  <a:lnTo>
                    <a:pt x="4892" y="461931"/>
                  </a:lnTo>
                  <a:cubicBezTo>
                    <a:pt x="3677" y="462016"/>
                    <a:pt x="2458" y="461815"/>
                    <a:pt x="1334" y="461344"/>
                  </a:cubicBezTo>
                  <a:cubicBezTo>
                    <a:pt x="2348" y="461255"/>
                    <a:pt x="3380" y="461095"/>
                    <a:pt x="4394" y="461077"/>
                  </a:cubicBezTo>
                  <a:lnTo>
                    <a:pt x="22416" y="460952"/>
                  </a:lnTo>
                  <a:cubicBezTo>
                    <a:pt x="25991" y="461127"/>
                    <a:pt x="29574" y="460876"/>
                    <a:pt x="33090" y="460205"/>
                  </a:cubicBezTo>
                  <a:cubicBezTo>
                    <a:pt x="34449" y="459994"/>
                    <a:pt x="35828" y="459935"/>
                    <a:pt x="37200" y="460027"/>
                  </a:cubicBezTo>
                  <a:cubicBezTo>
                    <a:pt x="43035" y="460027"/>
                    <a:pt x="48853" y="460027"/>
                    <a:pt x="54688" y="460027"/>
                  </a:cubicBezTo>
                  <a:cubicBezTo>
                    <a:pt x="58111" y="460079"/>
                    <a:pt x="61533" y="459848"/>
                    <a:pt x="64918" y="459334"/>
                  </a:cubicBezTo>
                  <a:cubicBezTo>
                    <a:pt x="67984" y="459010"/>
                    <a:pt x="71070" y="458908"/>
                    <a:pt x="74151" y="459031"/>
                  </a:cubicBezTo>
                  <a:cubicBezTo>
                    <a:pt x="78781" y="459232"/>
                    <a:pt x="83420" y="458953"/>
                    <a:pt x="87992" y="458195"/>
                  </a:cubicBezTo>
                  <a:cubicBezTo>
                    <a:pt x="89689" y="457960"/>
                    <a:pt x="91405" y="457894"/>
                    <a:pt x="93116" y="457999"/>
                  </a:cubicBezTo>
                  <a:cubicBezTo>
                    <a:pt x="97226" y="458202"/>
                    <a:pt x="101346" y="457921"/>
                    <a:pt x="105391" y="457163"/>
                  </a:cubicBezTo>
                  <a:cubicBezTo>
                    <a:pt x="106750" y="456951"/>
                    <a:pt x="108129" y="456891"/>
                    <a:pt x="109501" y="456985"/>
                  </a:cubicBezTo>
                  <a:cubicBezTo>
                    <a:pt x="113269" y="457163"/>
                    <a:pt x="117046" y="456877"/>
                    <a:pt x="120744" y="456131"/>
                  </a:cubicBezTo>
                  <a:cubicBezTo>
                    <a:pt x="121919" y="455930"/>
                    <a:pt x="123113" y="455870"/>
                    <a:pt x="124302" y="455953"/>
                  </a:cubicBezTo>
                  <a:cubicBezTo>
                    <a:pt x="127048" y="456103"/>
                    <a:pt x="129801" y="455839"/>
                    <a:pt x="132468" y="455171"/>
                  </a:cubicBezTo>
                  <a:cubicBezTo>
                    <a:pt x="132964" y="455021"/>
                    <a:pt x="133482" y="454962"/>
                    <a:pt x="133998" y="454993"/>
                  </a:cubicBezTo>
                  <a:cubicBezTo>
                    <a:pt x="139335" y="455384"/>
                    <a:pt x="144530" y="453907"/>
                    <a:pt x="149850" y="453747"/>
                  </a:cubicBezTo>
                  <a:cubicBezTo>
                    <a:pt x="154262" y="453623"/>
                    <a:pt x="158745" y="452680"/>
                    <a:pt x="163050" y="452128"/>
                  </a:cubicBezTo>
                  <a:cubicBezTo>
                    <a:pt x="166964" y="451648"/>
                    <a:pt x="170878" y="451310"/>
                    <a:pt x="174774" y="450794"/>
                  </a:cubicBezTo>
                  <a:cubicBezTo>
                    <a:pt x="181036" y="449940"/>
                    <a:pt x="187228" y="448926"/>
                    <a:pt x="193543" y="448125"/>
                  </a:cubicBezTo>
                  <a:cubicBezTo>
                    <a:pt x="200499" y="447254"/>
                    <a:pt x="207384" y="445973"/>
                    <a:pt x="214251" y="444656"/>
                  </a:cubicBezTo>
                  <a:cubicBezTo>
                    <a:pt x="218290" y="443874"/>
                    <a:pt x="222364" y="443322"/>
                    <a:pt x="226367" y="442450"/>
                  </a:cubicBezTo>
                  <a:cubicBezTo>
                    <a:pt x="244963" y="438563"/>
                    <a:pt x="263323" y="433621"/>
                    <a:pt x="281357" y="427649"/>
                  </a:cubicBezTo>
                  <a:cubicBezTo>
                    <a:pt x="296960" y="422374"/>
                    <a:pt x="312103" y="415829"/>
                    <a:pt x="326634" y="408079"/>
                  </a:cubicBezTo>
                  <a:cubicBezTo>
                    <a:pt x="339643" y="401148"/>
                    <a:pt x="351963" y="392993"/>
                    <a:pt x="363425" y="383724"/>
                  </a:cubicBezTo>
                  <a:cubicBezTo>
                    <a:pt x="372173" y="376544"/>
                    <a:pt x="380335" y="368680"/>
                    <a:pt x="387834" y="360205"/>
                  </a:cubicBezTo>
                  <a:cubicBezTo>
                    <a:pt x="396875" y="350126"/>
                    <a:pt x="404875" y="339159"/>
                    <a:pt x="411708" y="327470"/>
                  </a:cubicBezTo>
                  <a:cubicBezTo>
                    <a:pt x="415925" y="320212"/>
                    <a:pt x="420195" y="312971"/>
                    <a:pt x="423681" y="305321"/>
                  </a:cubicBezTo>
                  <a:cubicBezTo>
                    <a:pt x="430088" y="291460"/>
                    <a:pt x="435585" y="277198"/>
                    <a:pt x="440138" y="262624"/>
                  </a:cubicBezTo>
                  <a:cubicBezTo>
                    <a:pt x="444158" y="249530"/>
                    <a:pt x="447699" y="236329"/>
                    <a:pt x="450527" y="222915"/>
                  </a:cubicBezTo>
                  <a:cubicBezTo>
                    <a:pt x="452129" y="215390"/>
                    <a:pt x="453801" y="207882"/>
                    <a:pt x="455082" y="200286"/>
                  </a:cubicBezTo>
                  <a:cubicBezTo>
                    <a:pt x="456363" y="192689"/>
                    <a:pt x="457448" y="185110"/>
                    <a:pt x="458640" y="177514"/>
                  </a:cubicBezTo>
                  <a:cubicBezTo>
                    <a:pt x="459191" y="173956"/>
                    <a:pt x="459743" y="170398"/>
                    <a:pt x="460419" y="166840"/>
                  </a:cubicBezTo>
                  <a:cubicBezTo>
                    <a:pt x="460917" y="163975"/>
                    <a:pt x="460881" y="161058"/>
                    <a:pt x="461415" y="158176"/>
                  </a:cubicBezTo>
                  <a:cubicBezTo>
                    <a:pt x="462234" y="153817"/>
                    <a:pt x="462340" y="149280"/>
                    <a:pt x="462803" y="144922"/>
                  </a:cubicBezTo>
                  <a:cubicBezTo>
                    <a:pt x="463319" y="139994"/>
                    <a:pt x="463870" y="135083"/>
                    <a:pt x="464422" y="130155"/>
                  </a:cubicBezTo>
                  <a:cubicBezTo>
                    <a:pt x="464562" y="129662"/>
                    <a:pt x="464651" y="129155"/>
                    <a:pt x="464689" y="128643"/>
                  </a:cubicBezTo>
                  <a:cubicBezTo>
                    <a:pt x="464368" y="122630"/>
                    <a:pt x="466005" y="116741"/>
                    <a:pt x="465881" y="110728"/>
                  </a:cubicBezTo>
                  <a:cubicBezTo>
                    <a:pt x="465758" y="108500"/>
                    <a:pt x="465987" y="106267"/>
                    <a:pt x="466557" y="104110"/>
                  </a:cubicBezTo>
                  <a:cubicBezTo>
                    <a:pt x="466720" y="103617"/>
                    <a:pt x="466799" y="103100"/>
                    <a:pt x="466788" y="102580"/>
                  </a:cubicBezTo>
                  <a:cubicBezTo>
                    <a:pt x="466397" y="95197"/>
                    <a:pt x="467998" y="87921"/>
                    <a:pt x="467944" y="80538"/>
                  </a:cubicBezTo>
                  <a:cubicBezTo>
                    <a:pt x="467823" y="76775"/>
                    <a:pt x="468069" y="73010"/>
                    <a:pt x="468674" y="69294"/>
                  </a:cubicBezTo>
                  <a:cubicBezTo>
                    <a:pt x="468983" y="66566"/>
                    <a:pt x="469078" y="63818"/>
                    <a:pt x="468958" y="61075"/>
                  </a:cubicBezTo>
                  <a:cubicBezTo>
                    <a:pt x="469101" y="55738"/>
                    <a:pt x="468585" y="50401"/>
                    <a:pt x="469795" y="45188"/>
                  </a:cubicBezTo>
                  <a:cubicBezTo>
                    <a:pt x="469988" y="43833"/>
                    <a:pt x="470029" y="42460"/>
                    <a:pt x="469919" y="41096"/>
                  </a:cubicBezTo>
                  <a:cubicBezTo>
                    <a:pt x="469919" y="30795"/>
                    <a:pt x="470079" y="20512"/>
                    <a:pt x="470026" y="10230"/>
                  </a:cubicBezTo>
                  <a:cubicBezTo>
                    <a:pt x="470088" y="7168"/>
                    <a:pt x="470741" y="4148"/>
                    <a:pt x="471947" y="1334"/>
                  </a:cubicBezTo>
                  <a:lnTo>
                    <a:pt x="471947" y="5462"/>
                  </a:lnTo>
                  <a:cubicBezTo>
                    <a:pt x="471947" y="13183"/>
                    <a:pt x="471947" y="20886"/>
                    <a:pt x="472054" y="28589"/>
                  </a:cubicBezTo>
                  <a:cubicBezTo>
                    <a:pt x="471995" y="32700"/>
                    <a:pt x="472239" y="36808"/>
                    <a:pt x="472783" y="40883"/>
                  </a:cubicBezTo>
                  <a:cubicBezTo>
                    <a:pt x="473128" y="44465"/>
                    <a:pt x="473223" y="48068"/>
                    <a:pt x="473068" y="51664"/>
                  </a:cubicBezTo>
                  <a:cubicBezTo>
                    <a:pt x="473193" y="57143"/>
                    <a:pt x="472819" y="62605"/>
                    <a:pt x="473904" y="68067"/>
                  </a:cubicBezTo>
                  <a:cubicBezTo>
                    <a:pt x="474171" y="70429"/>
                    <a:pt x="474237" y="72809"/>
                    <a:pt x="474100" y="75183"/>
                  </a:cubicBezTo>
                  <a:cubicBezTo>
                    <a:pt x="473904" y="79121"/>
                    <a:pt x="474173" y="83068"/>
                    <a:pt x="474900" y="86942"/>
                  </a:cubicBezTo>
                  <a:cubicBezTo>
                    <a:pt x="475098" y="88117"/>
                    <a:pt x="475164" y="89311"/>
                    <a:pt x="475096" y="90500"/>
                  </a:cubicBezTo>
                  <a:cubicBezTo>
                    <a:pt x="474922" y="94955"/>
                    <a:pt x="475219" y="99416"/>
                    <a:pt x="475986" y="103808"/>
                  </a:cubicBezTo>
                  <a:cubicBezTo>
                    <a:pt x="476210" y="105333"/>
                    <a:pt x="476263" y="106878"/>
                    <a:pt x="476146" y="108415"/>
                  </a:cubicBezTo>
                  <a:cubicBezTo>
                    <a:pt x="476012" y="110988"/>
                    <a:pt x="476263" y="113567"/>
                    <a:pt x="476893" y="116065"/>
                  </a:cubicBezTo>
                  <a:cubicBezTo>
                    <a:pt x="477041" y="116561"/>
                    <a:pt x="477101" y="117079"/>
                    <a:pt x="477071" y="117595"/>
                  </a:cubicBezTo>
                  <a:cubicBezTo>
                    <a:pt x="476715" y="123271"/>
                    <a:pt x="478085" y="128821"/>
                    <a:pt x="478316" y="134479"/>
                  </a:cubicBezTo>
                  <a:cubicBezTo>
                    <a:pt x="478530" y="139407"/>
                    <a:pt x="479455" y="144299"/>
                    <a:pt x="480095" y="149227"/>
                  </a:cubicBezTo>
                  <a:cubicBezTo>
                    <a:pt x="480487" y="152607"/>
                    <a:pt x="480771" y="156023"/>
                    <a:pt x="481163" y="159421"/>
                  </a:cubicBezTo>
                  <a:cubicBezTo>
                    <a:pt x="483600" y="180129"/>
                    <a:pt x="487123" y="200659"/>
                    <a:pt x="491339" y="221083"/>
                  </a:cubicBezTo>
                  <a:cubicBezTo>
                    <a:pt x="495486" y="241209"/>
                    <a:pt x="501124" y="260999"/>
                    <a:pt x="508204" y="280290"/>
                  </a:cubicBezTo>
                  <a:cubicBezTo>
                    <a:pt x="515675" y="301299"/>
                    <a:pt x="525842" y="321247"/>
                    <a:pt x="538448" y="339639"/>
                  </a:cubicBezTo>
                  <a:cubicBezTo>
                    <a:pt x="542878" y="345955"/>
                    <a:pt x="547521" y="352092"/>
                    <a:pt x="552556" y="357928"/>
                  </a:cubicBezTo>
                  <a:cubicBezTo>
                    <a:pt x="557146" y="363265"/>
                    <a:pt x="562092" y="368246"/>
                    <a:pt x="567073" y="373210"/>
                  </a:cubicBezTo>
                  <a:cubicBezTo>
                    <a:pt x="573448" y="379424"/>
                    <a:pt x="580293" y="385133"/>
                    <a:pt x="587550" y="390289"/>
                  </a:cubicBezTo>
                  <a:cubicBezTo>
                    <a:pt x="594471" y="395341"/>
                    <a:pt x="601694" y="399949"/>
                    <a:pt x="609077" y="404325"/>
                  </a:cubicBezTo>
                  <a:cubicBezTo>
                    <a:pt x="620349" y="410876"/>
                    <a:pt x="632106" y="416549"/>
                    <a:pt x="644249" y="421297"/>
                  </a:cubicBezTo>
                  <a:cubicBezTo>
                    <a:pt x="660441" y="427810"/>
                    <a:pt x="677090" y="433128"/>
                    <a:pt x="694062" y="437202"/>
                  </a:cubicBezTo>
                  <a:cubicBezTo>
                    <a:pt x="704363" y="439657"/>
                    <a:pt x="714681" y="442148"/>
                    <a:pt x="725106" y="444087"/>
                  </a:cubicBezTo>
                  <a:cubicBezTo>
                    <a:pt x="732312" y="445439"/>
                    <a:pt x="739517" y="446898"/>
                    <a:pt x="746846" y="447645"/>
                  </a:cubicBezTo>
                  <a:cubicBezTo>
                    <a:pt x="755155" y="448570"/>
                    <a:pt x="763392" y="450171"/>
                    <a:pt x="771664" y="451328"/>
                  </a:cubicBezTo>
                  <a:cubicBezTo>
                    <a:pt x="776076" y="451933"/>
                    <a:pt x="780560" y="452164"/>
                    <a:pt x="784936" y="452644"/>
                  </a:cubicBezTo>
                  <a:cubicBezTo>
                    <a:pt x="790024" y="453178"/>
                    <a:pt x="795112" y="453836"/>
                    <a:pt x="800200" y="454423"/>
                  </a:cubicBezTo>
                  <a:cubicBezTo>
                    <a:pt x="801552" y="454566"/>
                    <a:pt x="802922" y="454655"/>
                    <a:pt x="804292" y="454672"/>
                  </a:cubicBezTo>
                  <a:cubicBezTo>
                    <a:pt x="806689" y="454575"/>
                    <a:pt x="809085" y="454827"/>
                    <a:pt x="811408" y="455420"/>
                  </a:cubicBezTo>
                  <a:cubicBezTo>
                    <a:pt x="811734" y="455535"/>
                    <a:pt x="812077" y="455589"/>
                    <a:pt x="812422" y="455580"/>
                  </a:cubicBezTo>
                  <a:cubicBezTo>
                    <a:pt x="818453" y="455242"/>
                    <a:pt x="824342" y="456683"/>
                    <a:pt x="830337" y="456754"/>
                  </a:cubicBezTo>
                  <a:cubicBezTo>
                    <a:pt x="833424" y="456581"/>
                    <a:pt x="836520" y="456838"/>
                    <a:pt x="839535" y="457519"/>
                  </a:cubicBezTo>
                  <a:cubicBezTo>
                    <a:pt x="840031" y="457667"/>
                    <a:pt x="840549" y="457727"/>
                    <a:pt x="841065" y="457697"/>
                  </a:cubicBezTo>
                  <a:cubicBezTo>
                    <a:pt x="851010" y="457305"/>
                    <a:pt x="860866" y="459280"/>
                    <a:pt x="870829" y="458871"/>
                  </a:cubicBezTo>
                  <a:cubicBezTo>
                    <a:pt x="873739" y="458656"/>
                    <a:pt x="876666" y="458876"/>
                    <a:pt x="879510" y="459529"/>
                  </a:cubicBezTo>
                  <a:cubicBezTo>
                    <a:pt x="880859" y="459773"/>
                    <a:pt x="882232" y="459857"/>
                    <a:pt x="883602" y="459778"/>
                  </a:cubicBezTo>
                  <a:cubicBezTo>
                    <a:pt x="889082" y="459778"/>
                    <a:pt x="894579" y="459778"/>
                    <a:pt x="900059" y="459885"/>
                  </a:cubicBezTo>
                  <a:cubicBezTo>
                    <a:pt x="904513" y="459778"/>
                    <a:pt x="908970" y="460029"/>
                    <a:pt x="913384" y="460632"/>
                  </a:cubicBezTo>
                  <a:cubicBezTo>
                    <a:pt x="916621" y="460979"/>
                    <a:pt x="919883" y="461052"/>
                    <a:pt x="923133" y="460846"/>
                  </a:cubicBezTo>
                  <a:cubicBezTo>
                    <a:pt x="928970" y="460760"/>
                    <a:pt x="934807" y="460986"/>
                    <a:pt x="940621" y="461522"/>
                  </a:cubicBezTo>
                  <a:cubicBezTo>
                    <a:pt x="939589" y="461629"/>
                    <a:pt x="938575" y="461789"/>
                    <a:pt x="937561" y="461806"/>
                  </a:cubicBezTo>
                  <a:lnTo>
                    <a:pt x="906694" y="461949"/>
                  </a:lnTo>
                  <a:cubicBezTo>
                    <a:pt x="904636" y="461913"/>
                    <a:pt x="902578" y="462093"/>
                    <a:pt x="900557" y="462482"/>
                  </a:cubicBezTo>
                  <a:cubicBezTo>
                    <a:pt x="899043" y="462762"/>
                    <a:pt x="897506" y="462881"/>
                    <a:pt x="895967" y="462838"/>
                  </a:cubicBezTo>
                  <a:cubicBezTo>
                    <a:pt x="890985" y="462838"/>
                    <a:pt x="886022" y="462838"/>
                    <a:pt x="881040" y="462945"/>
                  </a:cubicBezTo>
                  <a:cubicBezTo>
                    <a:pt x="877618" y="462927"/>
                    <a:pt x="874200" y="463160"/>
                    <a:pt x="870811" y="463639"/>
                  </a:cubicBezTo>
                  <a:cubicBezTo>
                    <a:pt x="867400" y="463968"/>
                    <a:pt x="863970" y="464076"/>
                    <a:pt x="860546" y="463959"/>
                  </a:cubicBezTo>
                  <a:cubicBezTo>
                    <a:pt x="857119" y="463838"/>
                    <a:pt x="853691" y="464082"/>
                    <a:pt x="850316" y="464688"/>
                  </a:cubicBezTo>
                  <a:cubicBezTo>
                    <a:pt x="848450" y="464966"/>
                    <a:pt x="846561" y="465055"/>
                    <a:pt x="844677" y="464955"/>
                  </a:cubicBezTo>
                  <a:cubicBezTo>
                    <a:pt x="840565" y="464795"/>
                    <a:pt x="836450" y="465082"/>
                    <a:pt x="832401" y="465809"/>
                  </a:cubicBezTo>
                  <a:cubicBezTo>
                    <a:pt x="830876" y="466035"/>
                    <a:pt x="829332" y="466101"/>
                    <a:pt x="827793" y="466005"/>
                  </a:cubicBezTo>
                  <a:cubicBezTo>
                    <a:pt x="824707" y="465829"/>
                    <a:pt x="821609" y="466092"/>
                    <a:pt x="818596" y="466788"/>
                  </a:cubicBezTo>
                  <a:cubicBezTo>
                    <a:pt x="818101" y="466944"/>
                    <a:pt x="817582" y="467005"/>
                    <a:pt x="817066" y="466966"/>
                  </a:cubicBezTo>
                  <a:cubicBezTo>
                    <a:pt x="811391" y="466539"/>
                    <a:pt x="805787" y="467695"/>
                    <a:pt x="800200" y="468264"/>
                  </a:cubicBezTo>
                  <a:cubicBezTo>
                    <a:pt x="795290" y="468762"/>
                    <a:pt x="790327" y="469065"/>
                    <a:pt x="785416" y="469777"/>
                  </a:cubicBezTo>
                  <a:cubicBezTo>
                    <a:pt x="781378" y="470364"/>
                    <a:pt x="777286" y="470862"/>
                    <a:pt x="773194" y="471182"/>
                  </a:cubicBezTo>
                  <a:cubicBezTo>
                    <a:pt x="769458" y="471484"/>
                    <a:pt x="765722" y="471965"/>
                    <a:pt x="762004" y="472481"/>
                  </a:cubicBezTo>
                  <a:cubicBezTo>
                    <a:pt x="758624" y="472943"/>
                    <a:pt x="755279" y="473762"/>
                    <a:pt x="751881" y="474117"/>
                  </a:cubicBezTo>
                  <a:cubicBezTo>
                    <a:pt x="742541" y="475149"/>
                    <a:pt x="733308" y="476928"/>
                    <a:pt x="724075" y="478654"/>
                  </a:cubicBezTo>
                  <a:cubicBezTo>
                    <a:pt x="712315" y="480860"/>
                    <a:pt x="700609" y="483493"/>
                    <a:pt x="689063" y="486606"/>
                  </a:cubicBezTo>
                  <a:cubicBezTo>
                    <a:pt x="671320" y="491214"/>
                    <a:pt x="653939" y="497119"/>
                    <a:pt x="637061" y="504272"/>
                  </a:cubicBezTo>
                  <a:cubicBezTo>
                    <a:pt x="621276" y="510972"/>
                    <a:pt x="606203" y="519240"/>
                    <a:pt x="592069" y="528948"/>
                  </a:cubicBezTo>
                  <a:cubicBezTo>
                    <a:pt x="583147" y="535061"/>
                    <a:pt x="574784" y="541947"/>
                    <a:pt x="567073" y="549531"/>
                  </a:cubicBezTo>
                  <a:cubicBezTo>
                    <a:pt x="564778" y="551844"/>
                    <a:pt x="562483" y="554157"/>
                    <a:pt x="560153" y="556434"/>
                  </a:cubicBezTo>
                  <a:cubicBezTo>
                    <a:pt x="553214" y="563307"/>
                    <a:pt x="546908" y="570791"/>
                    <a:pt x="541312" y="578797"/>
                  </a:cubicBezTo>
                  <a:cubicBezTo>
                    <a:pt x="533346" y="589752"/>
                    <a:pt x="526335" y="601369"/>
                    <a:pt x="520355" y="613524"/>
                  </a:cubicBezTo>
                  <a:cubicBezTo>
                    <a:pt x="515516" y="623558"/>
                    <a:pt x="511181" y="633805"/>
                    <a:pt x="507350" y="644266"/>
                  </a:cubicBezTo>
                  <a:cubicBezTo>
                    <a:pt x="501720" y="659893"/>
                    <a:pt x="497032" y="675844"/>
                    <a:pt x="493314" y="692034"/>
                  </a:cubicBezTo>
                  <a:cubicBezTo>
                    <a:pt x="491143" y="701356"/>
                    <a:pt x="489275" y="710749"/>
                    <a:pt x="487514" y="720143"/>
                  </a:cubicBezTo>
                  <a:cubicBezTo>
                    <a:pt x="485753" y="729536"/>
                    <a:pt x="484383" y="738663"/>
                    <a:pt x="483137" y="747985"/>
                  </a:cubicBezTo>
                  <a:cubicBezTo>
                    <a:pt x="482088" y="755937"/>
                    <a:pt x="481163" y="763996"/>
                    <a:pt x="479971" y="771860"/>
                  </a:cubicBezTo>
                  <a:cubicBezTo>
                    <a:pt x="479259" y="776592"/>
                    <a:pt x="479811" y="781467"/>
                    <a:pt x="478281" y="786092"/>
                  </a:cubicBezTo>
                  <a:cubicBezTo>
                    <a:pt x="478241" y="791568"/>
                    <a:pt x="477788" y="797033"/>
                    <a:pt x="476929" y="802442"/>
                  </a:cubicBezTo>
                  <a:cubicBezTo>
                    <a:pt x="476253" y="809077"/>
                    <a:pt x="476733" y="815802"/>
                    <a:pt x="475310" y="822367"/>
                  </a:cubicBezTo>
                  <a:cubicBezTo>
                    <a:pt x="475233" y="822700"/>
                    <a:pt x="475192" y="823039"/>
                    <a:pt x="475185" y="823381"/>
                  </a:cubicBezTo>
                  <a:cubicBezTo>
                    <a:pt x="475452" y="830497"/>
                    <a:pt x="474349" y="837400"/>
                    <a:pt x="474064" y="844392"/>
                  </a:cubicBezTo>
                  <a:cubicBezTo>
                    <a:pt x="474128" y="849362"/>
                    <a:pt x="473856" y="854331"/>
                    <a:pt x="473246" y="859264"/>
                  </a:cubicBezTo>
                  <a:cubicBezTo>
                    <a:pt x="472927" y="862504"/>
                    <a:pt x="472851" y="865763"/>
                    <a:pt x="473015" y="869014"/>
                  </a:cubicBezTo>
                  <a:cubicBezTo>
                    <a:pt x="472872" y="874351"/>
                    <a:pt x="473370" y="879688"/>
                    <a:pt x="472178" y="884883"/>
                  </a:cubicBezTo>
                  <a:cubicBezTo>
                    <a:pt x="471988" y="886244"/>
                    <a:pt x="471940" y="887621"/>
                    <a:pt x="472036" y="888992"/>
                  </a:cubicBezTo>
                  <a:cubicBezTo>
                    <a:pt x="472036" y="898089"/>
                    <a:pt x="471995" y="907180"/>
                    <a:pt x="471912" y="916265"/>
                  </a:cubicBezTo>
                  <a:cubicBezTo>
                    <a:pt x="471947" y="917955"/>
                    <a:pt x="471965" y="919663"/>
                    <a:pt x="471965" y="921371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5"/>
          <p:cNvSpPr txBox="1"/>
          <p:nvPr/>
        </p:nvSpPr>
        <p:spPr>
          <a:xfrm>
            <a:off x="472225" y="708223"/>
            <a:ext cx="2067775" cy="61555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3400" dirty="0">
                <a:solidFill>
                  <a:srgbClr val="FFFFFF"/>
                </a:solidFill>
                <a:latin typeface="+mj-ea"/>
                <a:ea typeface="+mj-ea"/>
              </a:rPr>
              <a:t>PART 05</a:t>
            </a:r>
            <a:endParaRPr lang="zh-CN" altLang="en-US" sz="3400" dirty="0">
              <a:solidFill>
                <a:srgbClr val="FFFFFF"/>
              </a:solidFill>
              <a:latin typeface="+mj-ea"/>
              <a:ea typeface="+mj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2819399" y="549275"/>
            <a:ext cx="2032001" cy="46672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800" dirty="0">
                <a:solidFill>
                  <a:srgbClr val="FFFFFF"/>
                </a:solidFill>
                <a:latin typeface="+mj-ea"/>
                <a:ea typeface="+mj-ea"/>
              </a:rPr>
              <a:t>个人展示</a:t>
            </a:r>
          </a:p>
        </p:txBody>
      </p:sp>
      <p:grpSp>
        <p:nvGrpSpPr>
          <p:cNvPr id="102" name="组合 101"/>
          <p:cNvGrpSpPr/>
          <p:nvPr/>
        </p:nvGrpSpPr>
        <p:grpSpPr>
          <a:xfrm>
            <a:off x="542840" y="1766887"/>
            <a:ext cx="11166560" cy="4818064"/>
            <a:chOff x="542840" y="1766887"/>
            <a:chExt cx="11166560" cy="4818064"/>
          </a:xfrm>
        </p:grpSpPr>
        <p:sp>
          <p:nvSpPr>
            <p:cNvPr id="20" name="矩形 19"/>
            <p:cNvSpPr/>
            <p:nvPr/>
          </p:nvSpPr>
          <p:spPr>
            <a:xfrm rot="5400000" flipH="1">
              <a:off x="3963399" y="-1474808"/>
              <a:ext cx="4270164" cy="10933141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sz="3400" dirty="0"/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11420476" y="6394451"/>
              <a:ext cx="288924" cy="190500"/>
            </a:xfrm>
            <a:prstGeom prst="rect">
              <a:avLst/>
            </a:prstGeom>
            <a:noFill/>
          </p:spPr>
          <p:txBody>
            <a:bodyPr wrap="none" rtlCol="0" anchor="ctr" anchorCtr="1">
              <a:noAutofit/>
            </a:bodyPr>
            <a:lstStyle/>
            <a:p>
              <a:r>
                <a:rPr lang="en-US" altLang="zh-CN" sz="1100" dirty="0">
                  <a:solidFill>
                    <a:srgbClr val="FFFFFF"/>
                  </a:solidFill>
                  <a:latin typeface="+mj-ea"/>
                  <a:ea typeface="+mj-ea"/>
                </a:rPr>
                <a:t>20</a:t>
              </a:r>
              <a:endParaRPr lang="zh-CN" altLang="en-US" sz="1100" dirty="0">
                <a:solidFill>
                  <a:srgbClr val="FFFFFF"/>
                </a:solidFill>
                <a:latin typeface="+mj-ea"/>
                <a:ea typeface="+mj-ea"/>
              </a:endParaRPr>
            </a:p>
          </p:txBody>
        </p:sp>
        <p:grpSp>
          <p:nvGrpSpPr>
            <p:cNvPr id="94" name="组合 93"/>
            <p:cNvGrpSpPr/>
            <p:nvPr/>
          </p:nvGrpSpPr>
          <p:grpSpPr>
            <a:xfrm>
              <a:off x="6096000" y="3465513"/>
              <a:ext cx="4150065" cy="2559268"/>
              <a:chOff x="7736818" y="1240743"/>
              <a:chExt cx="4150065" cy="2559268"/>
            </a:xfrm>
          </p:grpSpPr>
          <p:sp>
            <p:nvSpPr>
              <p:cNvPr id="95" name="矩形 94"/>
              <p:cNvSpPr/>
              <p:nvPr/>
            </p:nvSpPr>
            <p:spPr>
              <a:xfrm rot="16200000">
                <a:off x="8620524" y="530939"/>
                <a:ext cx="2377862" cy="3977057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sz="3400" dirty="0"/>
              </a:p>
            </p:txBody>
          </p:sp>
          <p:sp>
            <p:nvSpPr>
              <p:cNvPr id="96" name="矩形 95"/>
              <p:cNvSpPr/>
              <p:nvPr/>
            </p:nvSpPr>
            <p:spPr>
              <a:xfrm rot="16200000">
                <a:off x="7736818" y="3621869"/>
                <a:ext cx="178142" cy="178142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sz="3400"/>
              </a:p>
            </p:txBody>
          </p:sp>
          <p:sp>
            <p:nvSpPr>
              <p:cNvPr id="97" name="矩形 96"/>
              <p:cNvSpPr/>
              <p:nvPr/>
            </p:nvSpPr>
            <p:spPr>
              <a:xfrm rot="16200000">
                <a:off x="11708741" y="3621869"/>
                <a:ext cx="178142" cy="178142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sz="3400"/>
              </a:p>
            </p:txBody>
          </p:sp>
          <p:sp>
            <p:nvSpPr>
              <p:cNvPr id="98" name="矩形 97"/>
              <p:cNvSpPr/>
              <p:nvPr/>
            </p:nvSpPr>
            <p:spPr>
              <a:xfrm rot="16200000">
                <a:off x="7736818" y="1240743"/>
                <a:ext cx="178142" cy="178142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sz="3400"/>
              </a:p>
            </p:txBody>
          </p:sp>
          <p:sp>
            <p:nvSpPr>
              <p:cNvPr id="99" name="矩形 98"/>
              <p:cNvSpPr/>
              <p:nvPr/>
            </p:nvSpPr>
            <p:spPr>
              <a:xfrm rot="16200000">
                <a:off x="11708741" y="1240743"/>
                <a:ext cx="178142" cy="178142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sz="3400"/>
              </a:p>
            </p:txBody>
          </p:sp>
        </p:grpSp>
        <p:pic>
          <p:nvPicPr>
            <p:cNvPr id="101" name="图片 100" descr="玻璃花瓶&#10;&#10;描述已自动生成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2" t="20650" r="15848" b="3453"/>
            <a:stretch>
              <a:fillRect/>
            </a:stretch>
          </p:blipFill>
          <p:spPr>
            <a:xfrm>
              <a:off x="6649427" y="3236913"/>
              <a:ext cx="1430588" cy="1944695"/>
            </a:xfrm>
            <a:prstGeom prst="rect">
              <a:avLst/>
            </a:prstGeom>
          </p:spPr>
        </p:pic>
        <p:sp>
          <p:nvSpPr>
            <p:cNvPr id="25" name="直角三角形 24"/>
            <p:cNvSpPr/>
            <p:nvPr/>
          </p:nvSpPr>
          <p:spPr>
            <a:xfrm rot="5400000" flipH="1">
              <a:off x="3963399" y="-1474808"/>
              <a:ext cx="4270164" cy="10933141"/>
            </a:xfrm>
            <a:prstGeom prst="rtTriangl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sz="3400" dirty="0"/>
            </a:p>
          </p:txBody>
        </p:sp>
        <p:sp>
          <p:nvSpPr>
            <p:cNvPr id="22" name="矩形 21"/>
            <p:cNvSpPr/>
            <p:nvPr/>
          </p:nvSpPr>
          <p:spPr>
            <a:xfrm rot="5400000" flipH="1">
              <a:off x="542840" y="6023555"/>
              <a:ext cx="178142" cy="17814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sz="3400"/>
            </a:p>
          </p:txBody>
        </p:sp>
        <p:sp>
          <p:nvSpPr>
            <p:cNvPr id="23" name="矩形 22"/>
            <p:cNvSpPr/>
            <p:nvPr/>
          </p:nvSpPr>
          <p:spPr>
            <a:xfrm rot="5400000" flipH="1">
              <a:off x="11471019" y="1766887"/>
              <a:ext cx="178142" cy="17814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sz="3400"/>
            </a:p>
          </p:txBody>
        </p:sp>
        <p:sp>
          <p:nvSpPr>
            <p:cNvPr id="24" name="矩形 23"/>
            <p:cNvSpPr/>
            <p:nvPr/>
          </p:nvSpPr>
          <p:spPr>
            <a:xfrm rot="5400000" flipH="1">
              <a:off x="542840" y="1766887"/>
              <a:ext cx="178142" cy="17814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sz="3400"/>
            </a:p>
          </p:txBody>
        </p:sp>
        <p:sp>
          <p:nvSpPr>
            <p:cNvPr id="21" name="矩形 20"/>
            <p:cNvSpPr/>
            <p:nvPr/>
          </p:nvSpPr>
          <p:spPr>
            <a:xfrm rot="5400000" flipH="1">
              <a:off x="11471019" y="6023555"/>
              <a:ext cx="178142" cy="17814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sz="3400"/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1176299" y="5189527"/>
            <a:ext cx="3431253" cy="1368551"/>
            <a:chOff x="587375" y="1773699"/>
            <a:chExt cx="3480992" cy="1388390"/>
          </a:xfrm>
        </p:grpSpPr>
        <p:sp>
          <p:nvSpPr>
            <p:cNvPr id="47" name="矩形 46"/>
            <p:cNvSpPr/>
            <p:nvPr/>
          </p:nvSpPr>
          <p:spPr>
            <a:xfrm rot="16200000">
              <a:off x="1714237" y="820741"/>
              <a:ext cx="1214244" cy="3299747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sz="3400" dirty="0"/>
            </a:p>
          </p:txBody>
        </p:sp>
        <p:sp>
          <p:nvSpPr>
            <p:cNvPr id="48" name="矩形 47"/>
            <p:cNvSpPr/>
            <p:nvPr/>
          </p:nvSpPr>
          <p:spPr>
            <a:xfrm rot="16200000">
              <a:off x="3890225" y="2983947"/>
              <a:ext cx="178142" cy="17814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sz="3400"/>
            </a:p>
          </p:txBody>
        </p:sp>
        <p:sp>
          <p:nvSpPr>
            <p:cNvPr id="49" name="矩形 48"/>
            <p:cNvSpPr/>
            <p:nvPr/>
          </p:nvSpPr>
          <p:spPr>
            <a:xfrm rot="16200000">
              <a:off x="587375" y="1773699"/>
              <a:ext cx="178142" cy="17814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sz="3400"/>
            </a:p>
          </p:txBody>
        </p:sp>
        <p:sp>
          <p:nvSpPr>
            <p:cNvPr id="50" name="矩形 49"/>
            <p:cNvSpPr/>
            <p:nvPr/>
          </p:nvSpPr>
          <p:spPr>
            <a:xfrm rot="16200000">
              <a:off x="3890225" y="1773699"/>
              <a:ext cx="178142" cy="17814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sz="3400"/>
            </a:p>
          </p:txBody>
        </p:sp>
        <p:sp>
          <p:nvSpPr>
            <p:cNvPr id="51" name="矩形 50"/>
            <p:cNvSpPr/>
            <p:nvPr/>
          </p:nvSpPr>
          <p:spPr>
            <a:xfrm rot="16200000">
              <a:off x="587375" y="2983947"/>
              <a:ext cx="178142" cy="17814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sz="3400"/>
            </a:p>
          </p:txBody>
        </p:sp>
      </p:grpSp>
      <p:sp>
        <p:nvSpPr>
          <p:cNvPr id="37" name="文本框 36"/>
          <p:cNvSpPr txBox="1"/>
          <p:nvPr/>
        </p:nvSpPr>
        <p:spPr>
          <a:xfrm>
            <a:off x="2814618" y="5692590"/>
            <a:ext cx="1658706" cy="30259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zh-CN" altLang="en-US" sz="24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爱好特长</a:t>
            </a:r>
          </a:p>
        </p:txBody>
      </p:sp>
      <p:pic>
        <p:nvPicPr>
          <p:cNvPr id="52" name="图片 51" descr="在花瓶里&#10;&#10;低可信度描述已自动生成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31" t="25154" r="13137" b="6469"/>
          <a:stretch>
            <a:fillRect/>
          </a:stretch>
        </p:blipFill>
        <p:spPr>
          <a:xfrm>
            <a:off x="1417599" y="4047933"/>
            <a:ext cx="1153310" cy="2510145"/>
          </a:xfrm>
          <a:prstGeom prst="rect">
            <a:avLst/>
          </a:prstGeom>
        </p:spPr>
      </p:pic>
      <p:grpSp>
        <p:nvGrpSpPr>
          <p:cNvPr id="53" name="组合 52"/>
          <p:cNvGrpSpPr/>
          <p:nvPr/>
        </p:nvGrpSpPr>
        <p:grpSpPr>
          <a:xfrm rot="152556">
            <a:off x="1129227" y="5858047"/>
            <a:ext cx="1871710" cy="349667"/>
            <a:chOff x="2991220" y="3914681"/>
            <a:chExt cx="6900282" cy="1289089"/>
          </a:xfrm>
        </p:grpSpPr>
        <p:sp>
          <p:nvSpPr>
            <p:cNvPr id="54" name="弧形 53"/>
            <p:cNvSpPr/>
            <p:nvPr/>
          </p:nvSpPr>
          <p:spPr>
            <a:xfrm rot="20923887">
              <a:off x="3423019" y="4427503"/>
              <a:ext cx="6468483" cy="776269"/>
            </a:xfrm>
            <a:prstGeom prst="arc">
              <a:avLst>
                <a:gd name="adj1" fmla="val 20418328"/>
                <a:gd name="adj2" fmla="val 11887783"/>
              </a:avLst>
            </a:prstGeom>
            <a:ln w="12700">
              <a:solidFill>
                <a:schemeClr val="bg1">
                  <a:alpha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  <p:grpSp>
          <p:nvGrpSpPr>
            <p:cNvPr id="55" name="组合 54"/>
            <p:cNvGrpSpPr/>
            <p:nvPr/>
          </p:nvGrpSpPr>
          <p:grpSpPr>
            <a:xfrm>
              <a:off x="2991220" y="3914681"/>
              <a:ext cx="6468483" cy="958892"/>
              <a:chOff x="2991220" y="3914681"/>
              <a:chExt cx="6468483" cy="958892"/>
            </a:xfrm>
          </p:grpSpPr>
          <p:sp>
            <p:nvSpPr>
              <p:cNvPr id="56" name="弧形 55"/>
              <p:cNvSpPr/>
              <p:nvPr/>
            </p:nvSpPr>
            <p:spPr>
              <a:xfrm rot="1030387">
                <a:off x="2991219" y="4097303"/>
                <a:ext cx="6468483" cy="776269"/>
              </a:xfrm>
              <a:prstGeom prst="arc">
                <a:avLst>
                  <a:gd name="adj1" fmla="val 20563665"/>
                  <a:gd name="adj2" fmla="val 12048623"/>
                </a:avLst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57" name="组合 56"/>
              <p:cNvGrpSpPr/>
              <p:nvPr/>
            </p:nvGrpSpPr>
            <p:grpSpPr>
              <a:xfrm>
                <a:off x="3725037" y="3914681"/>
                <a:ext cx="452511" cy="308684"/>
                <a:chOff x="3725037" y="3914681"/>
                <a:chExt cx="452511" cy="308684"/>
              </a:xfrm>
            </p:grpSpPr>
            <p:sp>
              <p:nvSpPr>
                <p:cNvPr id="58" name="图形 136"/>
                <p:cNvSpPr/>
                <p:nvPr/>
              </p:nvSpPr>
              <p:spPr>
                <a:xfrm rot="1491968">
                  <a:off x="3725037" y="3914681"/>
                  <a:ext cx="198512" cy="194384"/>
                </a:xfrm>
                <a:custGeom>
                  <a:avLst/>
                  <a:gdLst>
                    <a:gd name="connsiteX0" fmla="*/ 471965 w 941119"/>
                    <a:gd name="connsiteY0" fmla="*/ 921371 h 921549"/>
                    <a:gd name="connsiteX1" fmla="*/ 470026 w 941119"/>
                    <a:gd name="connsiteY1" fmla="*/ 907245 h 921549"/>
                    <a:gd name="connsiteX2" fmla="*/ 470026 w 941119"/>
                    <a:gd name="connsiteY2" fmla="*/ 886680 h 921549"/>
                    <a:gd name="connsiteX3" fmla="*/ 469296 w 941119"/>
                    <a:gd name="connsiteY3" fmla="*/ 873871 h 921549"/>
                    <a:gd name="connsiteX4" fmla="*/ 469012 w 941119"/>
                    <a:gd name="connsiteY4" fmla="*/ 862574 h 921549"/>
                    <a:gd name="connsiteX5" fmla="*/ 468211 w 941119"/>
                    <a:gd name="connsiteY5" fmla="*/ 849266 h 921549"/>
                    <a:gd name="connsiteX6" fmla="*/ 468016 w 941119"/>
                    <a:gd name="connsiteY6" fmla="*/ 845157 h 921549"/>
                    <a:gd name="connsiteX7" fmla="*/ 467144 w 941119"/>
                    <a:gd name="connsiteY7" fmla="*/ 830301 h 921549"/>
                    <a:gd name="connsiteX8" fmla="*/ 466966 w 941119"/>
                    <a:gd name="connsiteY8" fmla="*/ 824662 h 921549"/>
                    <a:gd name="connsiteX9" fmla="*/ 466201 w 941119"/>
                    <a:gd name="connsiteY9" fmla="*/ 815980 h 921549"/>
                    <a:gd name="connsiteX10" fmla="*/ 466041 w 941119"/>
                    <a:gd name="connsiteY10" fmla="*/ 814468 h 921549"/>
                    <a:gd name="connsiteX11" fmla="*/ 464813 w 941119"/>
                    <a:gd name="connsiteY11" fmla="*/ 796037 h 921549"/>
                    <a:gd name="connsiteX12" fmla="*/ 463176 w 941119"/>
                    <a:gd name="connsiteY12" fmla="*/ 781271 h 921549"/>
                    <a:gd name="connsiteX13" fmla="*/ 462892 w 941119"/>
                    <a:gd name="connsiteY13" fmla="*/ 778727 h 921549"/>
                    <a:gd name="connsiteX14" fmla="*/ 461113 w 941119"/>
                    <a:gd name="connsiteY14" fmla="*/ 762431 h 921549"/>
                    <a:gd name="connsiteX15" fmla="*/ 459992 w 941119"/>
                    <a:gd name="connsiteY15" fmla="*/ 753286 h 921549"/>
                    <a:gd name="connsiteX16" fmla="*/ 454904 w 941119"/>
                    <a:gd name="connsiteY16" fmla="*/ 720890 h 921549"/>
                    <a:gd name="connsiteX17" fmla="*/ 445137 w 941119"/>
                    <a:gd name="connsiteY17" fmla="*/ 676307 h 921549"/>
                    <a:gd name="connsiteX18" fmla="*/ 427524 w 941119"/>
                    <a:gd name="connsiteY18" fmla="*/ 625888 h 921549"/>
                    <a:gd name="connsiteX19" fmla="*/ 401924 w 941119"/>
                    <a:gd name="connsiteY19" fmla="*/ 580256 h 921549"/>
                    <a:gd name="connsiteX20" fmla="*/ 385378 w 941119"/>
                    <a:gd name="connsiteY20" fmla="*/ 559992 h 921549"/>
                    <a:gd name="connsiteX21" fmla="*/ 382372 w 941119"/>
                    <a:gd name="connsiteY21" fmla="*/ 556434 h 921549"/>
                    <a:gd name="connsiteX22" fmla="*/ 376554 w 941119"/>
                    <a:gd name="connsiteY22" fmla="*/ 550635 h 921549"/>
                    <a:gd name="connsiteX23" fmla="*/ 374170 w 941119"/>
                    <a:gd name="connsiteY23" fmla="*/ 548695 h 921549"/>
                    <a:gd name="connsiteX24" fmla="*/ 359404 w 941119"/>
                    <a:gd name="connsiteY24" fmla="*/ 535940 h 921549"/>
                    <a:gd name="connsiteX25" fmla="*/ 336526 w 941119"/>
                    <a:gd name="connsiteY25" fmla="*/ 520302 h 921549"/>
                    <a:gd name="connsiteX26" fmla="*/ 281909 w 941119"/>
                    <a:gd name="connsiteY26" fmla="*/ 495395 h 921549"/>
                    <a:gd name="connsiteX27" fmla="*/ 237966 w 941119"/>
                    <a:gd name="connsiteY27" fmla="*/ 482942 h 921549"/>
                    <a:gd name="connsiteX28" fmla="*/ 203239 w 941119"/>
                    <a:gd name="connsiteY28" fmla="*/ 476199 h 921549"/>
                    <a:gd name="connsiteX29" fmla="*/ 171839 w 941119"/>
                    <a:gd name="connsiteY29" fmla="*/ 471449 h 921549"/>
                    <a:gd name="connsiteX30" fmla="*/ 158585 w 941119"/>
                    <a:gd name="connsiteY30" fmla="*/ 470043 h 921549"/>
                    <a:gd name="connsiteX31" fmla="*/ 145349 w 941119"/>
                    <a:gd name="connsiteY31" fmla="*/ 468496 h 921549"/>
                    <a:gd name="connsiteX32" fmla="*/ 142306 w 941119"/>
                    <a:gd name="connsiteY32" fmla="*/ 468140 h 921549"/>
                    <a:gd name="connsiteX33" fmla="*/ 132611 w 941119"/>
                    <a:gd name="connsiteY33" fmla="*/ 467339 h 921549"/>
                    <a:gd name="connsiteX34" fmla="*/ 114180 w 941119"/>
                    <a:gd name="connsiteY34" fmla="*/ 466023 h 921549"/>
                    <a:gd name="connsiteX35" fmla="*/ 107063 w 941119"/>
                    <a:gd name="connsiteY35" fmla="*/ 465364 h 921549"/>
                    <a:gd name="connsiteX36" fmla="*/ 105533 w 941119"/>
                    <a:gd name="connsiteY36" fmla="*/ 465133 h 921549"/>
                    <a:gd name="connsiteX37" fmla="*/ 82975 w 941119"/>
                    <a:gd name="connsiteY37" fmla="*/ 463977 h 921549"/>
                    <a:gd name="connsiteX38" fmla="*/ 67604 w 941119"/>
                    <a:gd name="connsiteY38" fmla="*/ 463176 h 921549"/>
                    <a:gd name="connsiteX39" fmla="*/ 58887 w 941119"/>
                    <a:gd name="connsiteY39" fmla="*/ 462963 h 921549"/>
                    <a:gd name="connsiteX40" fmla="*/ 38374 w 941119"/>
                    <a:gd name="connsiteY40" fmla="*/ 462073 h 921549"/>
                    <a:gd name="connsiteX41" fmla="*/ 34265 w 941119"/>
                    <a:gd name="connsiteY41" fmla="*/ 461984 h 921549"/>
                    <a:gd name="connsiteX42" fmla="*/ 4892 w 941119"/>
                    <a:gd name="connsiteY42" fmla="*/ 461931 h 921549"/>
                    <a:gd name="connsiteX43" fmla="*/ 1334 w 941119"/>
                    <a:gd name="connsiteY43" fmla="*/ 461344 h 921549"/>
                    <a:gd name="connsiteX44" fmla="*/ 4394 w 941119"/>
                    <a:gd name="connsiteY44" fmla="*/ 461077 h 921549"/>
                    <a:gd name="connsiteX45" fmla="*/ 22416 w 941119"/>
                    <a:gd name="connsiteY45" fmla="*/ 460952 h 921549"/>
                    <a:gd name="connsiteX46" fmla="*/ 33090 w 941119"/>
                    <a:gd name="connsiteY46" fmla="*/ 460205 h 921549"/>
                    <a:gd name="connsiteX47" fmla="*/ 37200 w 941119"/>
                    <a:gd name="connsiteY47" fmla="*/ 460027 h 921549"/>
                    <a:gd name="connsiteX48" fmla="*/ 54688 w 941119"/>
                    <a:gd name="connsiteY48" fmla="*/ 460027 h 921549"/>
                    <a:gd name="connsiteX49" fmla="*/ 64918 w 941119"/>
                    <a:gd name="connsiteY49" fmla="*/ 459334 h 921549"/>
                    <a:gd name="connsiteX50" fmla="*/ 74151 w 941119"/>
                    <a:gd name="connsiteY50" fmla="*/ 459031 h 921549"/>
                    <a:gd name="connsiteX51" fmla="*/ 87992 w 941119"/>
                    <a:gd name="connsiteY51" fmla="*/ 458195 h 921549"/>
                    <a:gd name="connsiteX52" fmla="*/ 93116 w 941119"/>
                    <a:gd name="connsiteY52" fmla="*/ 457999 h 921549"/>
                    <a:gd name="connsiteX53" fmla="*/ 105391 w 941119"/>
                    <a:gd name="connsiteY53" fmla="*/ 457163 h 921549"/>
                    <a:gd name="connsiteX54" fmla="*/ 109501 w 941119"/>
                    <a:gd name="connsiteY54" fmla="*/ 456985 h 921549"/>
                    <a:gd name="connsiteX55" fmla="*/ 120744 w 941119"/>
                    <a:gd name="connsiteY55" fmla="*/ 456131 h 921549"/>
                    <a:gd name="connsiteX56" fmla="*/ 124302 w 941119"/>
                    <a:gd name="connsiteY56" fmla="*/ 455953 h 921549"/>
                    <a:gd name="connsiteX57" fmla="*/ 132468 w 941119"/>
                    <a:gd name="connsiteY57" fmla="*/ 455171 h 921549"/>
                    <a:gd name="connsiteX58" fmla="*/ 133998 w 941119"/>
                    <a:gd name="connsiteY58" fmla="*/ 454993 h 921549"/>
                    <a:gd name="connsiteX59" fmla="*/ 149850 w 941119"/>
                    <a:gd name="connsiteY59" fmla="*/ 453747 h 921549"/>
                    <a:gd name="connsiteX60" fmla="*/ 163050 w 941119"/>
                    <a:gd name="connsiteY60" fmla="*/ 452128 h 921549"/>
                    <a:gd name="connsiteX61" fmla="*/ 174774 w 941119"/>
                    <a:gd name="connsiteY61" fmla="*/ 450794 h 921549"/>
                    <a:gd name="connsiteX62" fmla="*/ 193543 w 941119"/>
                    <a:gd name="connsiteY62" fmla="*/ 448125 h 921549"/>
                    <a:gd name="connsiteX63" fmla="*/ 214251 w 941119"/>
                    <a:gd name="connsiteY63" fmla="*/ 444656 h 921549"/>
                    <a:gd name="connsiteX64" fmla="*/ 226367 w 941119"/>
                    <a:gd name="connsiteY64" fmla="*/ 442450 h 921549"/>
                    <a:gd name="connsiteX65" fmla="*/ 281357 w 941119"/>
                    <a:gd name="connsiteY65" fmla="*/ 427649 h 921549"/>
                    <a:gd name="connsiteX66" fmla="*/ 326634 w 941119"/>
                    <a:gd name="connsiteY66" fmla="*/ 408079 h 921549"/>
                    <a:gd name="connsiteX67" fmla="*/ 363425 w 941119"/>
                    <a:gd name="connsiteY67" fmla="*/ 383724 h 921549"/>
                    <a:gd name="connsiteX68" fmla="*/ 387834 w 941119"/>
                    <a:gd name="connsiteY68" fmla="*/ 360205 h 921549"/>
                    <a:gd name="connsiteX69" fmla="*/ 411708 w 941119"/>
                    <a:gd name="connsiteY69" fmla="*/ 327470 h 921549"/>
                    <a:gd name="connsiteX70" fmla="*/ 423681 w 941119"/>
                    <a:gd name="connsiteY70" fmla="*/ 305321 h 921549"/>
                    <a:gd name="connsiteX71" fmla="*/ 440138 w 941119"/>
                    <a:gd name="connsiteY71" fmla="*/ 262624 h 921549"/>
                    <a:gd name="connsiteX72" fmla="*/ 450527 w 941119"/>
                    <a:gd name="connsiteY72" fmla="*/ 222915 h 921549"/>
                    <a:gd name="connsiteX73" fmla="*/ 455082 w 941119"/>
                    <a:gd name="connsiteY73" fmla="*/ 200286 h 921549"/>
                    <a:gd name="connsiteX74" fmla="*/ 458640 w 941119"/>
                    <a:gd name="connsiteY74" fmla="*/ 177514 h 921549"/>
                    <a:gd name="connsiteX75" fmla="*/ 460419 w 941119"/>
                    <a:gd name="connsiteY75" fmla="*/ 166840 h 921549"/>
                    <a:gd name="connsiteX76" fmla="*/ 461415 w 941119"/>
                    <a:gd name="connsiteY76" fmla="*/ 158176 h 921549"/>
                    <a:gd name="connsiteX77" fmla="*/ 462803 w 941119"/>
                    <a:gd name="connsiteY77" fmla="*/ 144922 h 921549"/>
                    <a:gd name="connsiteX78" fmla="*/ 464422 w 941119"/>
                    <a:gd name="connsiteY78" fmla="*/ 130155 h 921549"/>
                    <a:gd name="connsiteX79" fmla="*/ 464689 w 941119"/>
                    <a:gd name="connsiteY79" fmla="*/ 128643 h 921549"/>
                    <a:gd name="connsiteX80" fmla="*/ 465881 w 941119"/>
                    <a:gd name="connsiteY80" fmla="*/ 110728 h 921549"/>
                    <a:gd name="connsiteX81" fmla="*/ 466557 w 941119"/>
                    <a:gd name="connsiteY81" fmla="*/ 104110 h 921549"/>
                    <a:gd name="connsiteX82" fmla="*/ 466788 w 941119"/>
                    <a:gd name="connsiteY82" fmla="*/ 102580 h 921549"/>
                    <a:gd name="connsiteX83" fmla="*/ 467944 w 941119"/>
                    <a:gd name="connsiteY83" fmla="*/ 80538 h 921549"/>
                    <a:gd name="connsiteX84" fmla="*/ 468674 w 941119"/>
                    <a:gd name="connsiteY84" fmla="*/ 69294 h 921549"/>
                    <a:gd name="connsiteX85" fmla="*/ 468958 w 941119"/>
                    <a:gd name="connsiteY85" fmla="*/ 61075 h 921549"/>
                    <a:gd name="connsiteX86" fmla="*/ 469795 w 941119"/>
                    <a:gd name="connsiteY86" fmla="*/ 45188 h 921549"/>
                    <a:gd name="connsiteX87" fmla="*/ 469919 w 941119"/>
                    <a:gd name="connsiteY87" fmla="*/ 41096 h 921549"/>
                    <a:gd name="connsiteX88" fmla="*/ 470026 w 941119"/>
                    <a:gd name="connsiteY88" fmla="*/ 10230 h 921549"/>
                    <a:gd name="connsiteX89" fmla="*/ 471947 w 941119"/>
                    <a:gd name="connsiteY89" fmla="*/ 1334 h 921549"/>
                    <a:gd name="connsiteX90" fmla="*/ 471947 w 941119"/>
                    <a:gd name="connsiteY90" fmla="*/ 5462 h 921549"/>
                    <a:gd name="connsiteX91" fmla="*/ 472054 w 941119"/>
                    <a:gd name="connsiteY91" fmla="*/ 28589 h 921549"/>
                    <a:gd name="connsiteX92" fmla="*/ 472783 w 941119"/>
                    <a:gd name="connsiteY92" fmla="*/ 40883 h 921549"/>
                    <a:gd name="connsiteX93" fmla="*/ 473068 w 941119"/>
                    <a:gd name="connsiteY93" fmla="*/ 51664 h 921549"/>
                    <a:gd name="connsiteX94" fmla="*/ 473904 w 941119"/>
                    <a:gd name="connsiteY94" fmla="*/ 68067 h 921549"/>
                    <a:gd name="connsiteX95" fmla="*/ 474100 w 941119"/>
                    <a:gd name="connsiteY95" fmla="*/ 75183 h 921549"/>
                    <a:gd name="connsiteX96" fmla="*/ 474900 w 941119"/>
                    <a:gd name="connsiteY96" fmla="*/ 86942 h 921549"/>
                    <a:gd name="connsiteX97" fmla="*/ 475096 w 941119"/>
                    <a:gd name="connsiteY97" fmla="*/ 90500 h 921549"/>
                    <a:gd name="connsiteX98" fmla="*/ 475986 w 941119"/>
                    <a:gd name="connsiteY98" fmla="*/ 103808 h 921549"/>
                    <a:gd name="connsiteX99" fmla="*/ 476146 w 941119"/>
                    <a:gd name="connsiteY99" fmla="*/ 108415 h 921549"/>
                    <a:gd name="connsiteX100" fmla="*/ 476893 w 941119"/>
                    <a:gd name="connsiteY100" fmla="*/ 116065 h 921549"/>
                    <a:gd name="connsiteX101" fmla="*/ 477071 w 941119"/>
                    <a:gd name="connsiteY101" fmla="*/ 117595 h 921549"/>
                    <a:gd name="connsiteX102" fmla="*/ 478316 w 941119"/>
                    <a:gd name="connsiteY102" fmla="*/ 134479 h 921549"/>
                    <a:gd name="connsiteX103" fmla="*/ 480095 w 941119"/>
                    <a:gd name="connsiteY103" fmla="*/ 149227 h 921549"/>
                    <a:gd name="connsiteX104" fmla="*/ 481163 w 941119"/>
                    <a:gd name="connsiteY104" fmla="*/ 159421 h 921549"/>
                    <a:gd name="connsiteX105" fmla="*/ 491339 w 941119"/>
                    <a:gd name="connsiteY105" fmla="*/ 221083 h 921549"/>
                    <a:gd name="connsiteX106" fmla="*/ 508204 w 941119"/>
                    <a:gd name="connsiteY106" fmla="*/ 280290 h 921549"/>
                    <a:gd name="connsiteX107" fmla="*/ 538448 w 941119"/>
                    <a:gd name="connsiteY107" fmla="*/ 339639 h 921549"/>
                    <a:gd name="connsiteX108" fmla="*/ 552556 w 941119"/>
                    <a:gd name="connsiteY108" fmla="*/ 357928 h 921549"/>
                    <a:gd name="connsiteX109" fmla="*/ 567073 w 941119"/>
                    <a:gd name="connsiteY109" fmla="*/ 373210 h 921549"/>
                    <a:gd name="connsiteX110" fmla="*/ 587550 w 941119"/>
                    <a:gd name="connsiteY110" fmla="*/ 390289 h 921549"/>
                    <a:gd name="connsiteX111" fmla="*/ 609077 w 941119"/>
                    <a:gd name="connsiteY111" fmla="*/ 404325 h 921549"/>
                    <a:gd name="connsiteX112" fmla="*/ 644249 w 941119"/>
                    <a:gd name="connsiteY112" fmla="*/ 421297 h 921549"/>
                    <a:gd name="connsiteX113" fmla="*/ 694062 w 941119"/>
                    <a:gd name="connsiteY113" fmla="*/ 437202 h 921549"/>
                    <a:gd name="connsiteX114" fmla="*/ 725106 w 941119"/>
                    <a:gd name="connsiteY114" fmla="*/ 444087 h 921549"/>
                    <a:gd name="connsiteX115" fmla="*/ 746846 w 941119"/>
                    <a:gd name="connsiteY115" fmla="*/ 447645 h 921549"/>
                    <a:gd name="connsiteX116" fmla="*/ 771664 w 941119"/>
                    <a:gd name="connsiteY116" fmla="*/ 451328 h 921549"/>
                    <a:gd name="connsiteX117" fmla="*/ 784936 w 941119"/>
                    <a:gd name="connsiteY117" fmla="*/ 452644 h 921549"/>
                    <a:gd name="connsiteX118" fmla="*/ 800200 w 941119"/>
                    <a:gd name="connsiteY118" fmla="*/ 454423 h 921549"/>
                    <a:gd name="connsiteX119" fmla="*/ 804292 w 941119"/>
                    <a:gd name="connsiteY119" fmla="*/ 454672 h 921549"/>
                    <a:gd name="connsiteX120" fmla="*/ 811408 w 941119"/>
                    <a:gd name="connsiteY120" fmla="*/ 455420 h 921549"/>
                    <a:gd name="connsiteX121" fmla="*/ 812422 w 941119"/>
                    <a:gd name="connsiteY121" fmla="*/ 455580 h 921549"/>
                    <a:gd name="connsiteX122" fmla="*/ 830337 w 941119"/>
                    <a:gd name="connsiteY122" fmla="*/ 456754 h 921549"/>
                    <a:gd name="connsiteX123" fmla="*/ 839535 w 941119"/>
                    <a:gd name="connsiteY123" fmla="*/ 457519 h 921549"/>
                    <a:gd name="connsiteX124" fmla="*/ 841065 w 941119"/>
                    <a:gd name="connsiteY124" fmla="*/ 457697 h 921549"/>
                    <a:gd name="connsiteX125" fmla="*/ 870829 w 941119"/>
                    <a:gd name="connsiteY125" fmla="*/ 458871 h 921549"/>
                    <a:gd name="connsiteX126" fmla="*/ 879510 w 941119"/>
                    <a:gd name="connsiteY126" fmla="*/ 459529 h 921549"/>
                    <a:gd name="connsiteX127" fmla="*/ 883602 w 941119"/>
                    <a:gd name="connsiteY127" fmla="*/ 459778 h 921549"/>
                    <a:gd name="connsiteX128" fmla="*/ 900059 w 941119"/>
                    <a:gd name="connsiteY128" fmla="*/ 459885 h 921549"/>
                    <a:gd name="connsiteX129" fmla="*/ 913384 w 941119"/>
                    <a:gd name="connsiteY129" fmla="*/ 460632 h 921549"/>
                    <a:gd name="connsiteX130" fmla="*/ 923133 w 941119"/>
                    <a:gd name="connsiteY130" fmla="*/ 460846 h 921549"/>
                    <a:gd name="connsiteX131" fmla="*/ 940621 w 941119"/>
                    <a:gd name="connsiteY131" fmla="*/ 461522 h 921549"/>
                    <a:gd name="connsiteX132" fmla="*/ 937561 w 941119"/>
                    <a:gd name="connsiteY132" fmla="*/ 461806 h 921549"/>
                    <a:gd name="connsiteX133" fmla="*/ 906694 w 941119"/>
                    <a:gd name="connsiteY133" fmla="*/ 461949 h 921549"/>
                    <a:gd name="connsiteX134" fmla="*/ 900557 w 941119"/>
                    <a:gd name="connsiteY134" fmla="*/ 462482 h 921549"/>
                    <a:gd name="connsiteX135" fmla="*/ 895967 w 941119"/>
                    <a:gd name="connsiteY135" fmla="*/ 462838 h 921549"/>
                    <a:gd name="connsiteX136" fmla="*/ 881040 w 941119"/>
                    <a:gd name="connsiteY136" fmla="*/ 462945 h 921549"/>
                    <a:gd name="connsiteX137" fmla="*/ 870811 w 941119"/>
                    <a:gd name="connsiteY137" fmla="*/ 463639 h 921549"/>
                    <a:gd name="connsiteX138" fmla="*/ 860546 w 941119"/>
                    <a:gd name="connsiteY138" fmla="*/ 463959 h 921549"/>
                    <a:gd name="connsiteX139" fmla="*/ 850316 w 941119"/>
                    <a:gd name="connsiteY139" fmla="*/ 464688 h 921549"/>
                    <a:gd name="connsiteX140" fmla="*/ 844677 w 941119"/>
                    <a:gd name="connsiteY140" fmla="*/ 464955 h 921549"/>
                    <a:gd name="connsiteX141" fmla="*/ 832401 w 941119"/>
                    <a:gd name="connsiteY141" fmla="*/ 465809 h 921549"/>
                    <a:gd name="connsiteX142" fmla="*/ 827793 w 941119"/>
                    <a:gd name="connsiteY142" fmla="*/ 466005 h 921549"/>
                    <a:gd name="connsiteX143" fmla="*/ 818596 w 941119"/>
                    <a:gd name="connsiteY143" fmla="*/ 466788 h 921549"/>
                    <a:gd name="connsiteX144" fmla="*/ 817066 w 941119"/>
                    <a:gd name="connsiteY144" fmla="*/ 466966 h 921549"/>
                    <a:gd name="connsiteX145" fmla="*/ 800200 w 941119"/>
                    <a:gd name="connsiteY145" fmla="*/ 468264 h 921549"/>
                    <a:gd name="connsiteX146" fmla="*/ 785416 w 941119"/>
                    <a:gd name="connsiteY146" fmla="*/ 469777 h 921549"/>
                    <a:gd name="connsiteX147" fmla="*/ 773194 w 941119"/>
                    <a:gd name="connsiteY147" fmla="*/ 471182 h 921549"/>
                    <a:gd name="connsiteX148" fmla="*/ 762004 w 941119"/>
                    <a:gd name="connsiteY148" fmla="*/ 472481 h 921549"/>
                    <a:gd name="connsiteX149" fmla="*/ 751881 w 941119"/>
                    <a:gd name="connsiteY149" fmla="*/ 474117 h 921549"/>
                    <a:gd name="connsiteX150" fmla="*/ 724075 w 941119"/>
                    <a:gd name="connsiteY150" fmla="*/ 478654 h 921549"/>
                    <a:gd name="connsiteX151" fmla="*/ 689063 w 941119"/>
                    <a:gd name="connsiteY151" fmla="*/ 486606 h 921549"/>
                    <a:gd name="connsiteX152" fmla="*/ 637061 w 941119"/>
                    <a:gd name="connsiteY152" fmla="*/ 504272 h 921549"/>
                    <a:gd name="connsiteX153" fmla="*/ 592069 w 941119"/>
                    <a:gd name="connsiteY153" fmla="*/ 528948 h 921549"/>
                    <a:gd name="connsiteX154" fmla="*/ 567073 w 941119"/>
                    <a:gd name="connsiteY154" fmla="*/ 549531 h 921549"/>
                    <a:gd name="connsiteX155" fmla="*/ 560153 w 941119"/>
                    <a:gd name="connsiteY155" fmla="*/ 556434 h 921549"/>
                    <a:gd name="connsiteX156" fmla="*/ 541312 w 941119"/>
                    <a:gd name="connsiteY156" fmla="*/ 578797 h 921549"/>
                    <a:gd name="connsiteX157" fmla="*/ 520355 w 941119"/>
                    <a:gd name="connsiteY157" fmla="*/ 613524 h 921549"/>
                    <a:gd name="connsiteX158" fmla="*/ 507350 w 941119"/>
                    <a:gd name="connsiteY158" fmla="*/ 644266 h 921549"/>
                    <a:gd name="connsiteX159" fmla="*/ 493314 w 941119"/>
                    <a:gd name="connsiteY159" fmla="*/ 692034 h 921549"/>
                    <a:gd name="connsiteX160" fmla="*/ 487514 w 941119"/>
                    <a:gd name="connsiteY160" fmla="*/ 720143 h 921549"/>
                    <a:gd name="connsiteX161" fmla="*/ 483137 w 941119"/>
                    <a:gd name="connsiteY161" fmla="*/ 747985 h 921549"/>
                    <a:gd name="connsiteX162" fmla="*/ 479971 w 941119"/>
                    <a:gd name="connsiteY162" fmla="*/ 771860 h 921549"/>
                    <a:gd name="connsiteX163" fmla="*/ 478281 w 941119"/>
                    <a:gd name="connsiteY163" fmla="*/ 786092 h 921549"/>
                    <a:gd name="connsiteX164" fmla="*/ 476929 w 941119"/>
                    <a:gd name="connsiteY164" fmla="*/ 802442 h 921549"/>
                    <a:gd name="connsiteX165" fmla="*/ 475310 w 941119"/>
                    <a:gd name="connsiteY165" fmla="*/ 822367 h 921549"/>
                    <a:gd name="connsiteX166" fmla="*/ 475185 w 941119"/>
                    <a:gd name="connsiteY166" fmla="*/ 823381 h 921549"/>
                    <a:gd name="connsiteX167" fmla="*/ 474064 w 941119"/>
                    <a:gd name="connsiteY167" fmla="*/ 844392 h 921549"/>
                    <a:gd name="connsiteX168" fmla="*/ 473246 w 941119"/>
                    <a:gd name="connsiteY168" fmla="*/ 859264 h 921549"/>
                    <a:gd name="connsiteX169" fmla="*/ 473015 w 941119"/>
                    <a:gd name="connsiteY169" fmla="*/ 869014 h 921549"/>
                    <a:gd name="connsiteX170" fmla="*/ 472178 w 941119"/>
                    <a:gd name="connsiteY170" fmla="*/ 884883 h 921549"/>
                    <a:gd name="connsiteX171" fmla="*/ 472036 w 941119"/>
                    <a:gd name="connsiteY171" fmla="*/ 888992 h 921549"/>
                    <a:gd name="connsiteX172" fmla="*/ 471912 w 941119"/>
                    <a:gd name="connsiteY172" fmla="*/ 916265 h 921549"/>
                    <a:gd name="connsiteX173" fmla="*/ 471965 w 941119"/>
                    <a:gd name="connsiteY173" fmla="*/ 921371 h 9215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</a:cxnLst>
                  <a:rect l="l" t="t" r="r" b="b"/>
                  <a:pathLst>
                    <a:path w="941119" h="921549">
                      <a:moveTo>
                        <a:pt x="471965" y="921371"/>
                      </a:moveTo>
                      <a:cubicBezTo>
                        <a:pt x="470378" y="916840"/>
                        <a:pt x="469718" y="912036"/>
                        <a:pt x="470026" y="907245"/>
                      </a:cubicBezTo>
                      <a:cubicBezTo>
                        <a:pt x="470026" y="900396"/>
                        <a:pt x="470026" y="893529"/>
                        <a:pt x="470026" y="886680"/>
                      </a:cubicBezTo>
                      <a:cubicBezTo>
                        <a:pt x="470102" y="882398"/>
                        <a:pt x="469859" y="878115"/>
                        <a:pt x="469296" y="873871"/>
                      </a:cubicBezTo>
                      <a:cubicBezTo>
                        <a:pt x="468951" y="870115"/>
                        <a:pt x="468857" y="866342"/>
                        <a:pt x="469012" y="862574"/>
                      </a:cubicBezTo>
                      <a:cubicBezTo>
                        <a:pt x="469012" y="858126"/>
                        <a:pt x="469279" y="853678"/>
                        <a:pt x="468211" y="849266"/>
                      </a:cubicBezTo>
                      <a:cubicBezTo>
                        <a:pt x="468003" y="847907"/>
                        <a:pt x="467937" y="846530"/>
                        <a:pt x="468016" y="845157"/>
                      </a:cubicBezTo>
                      <a:cubicBezTo>
                        <a:pt x="467891" y="840211"/>
                        <a:pt x="468229" y="835229"/>
                        <a:pt x="467144" y="830301"/>
                      </a:cubicBezTo>
                      <a:cubicBezTo>
                        <a:pt x="466896" y="828432"/>
                        <a:pt x="466838" y="826542"/>
                        <a:pt x="466966" y="824662"/>
                      </a:cubicBezTo>
                      <a:cubicBezTo>
                        <a:pt x="467130" y="821746"/>
                        <a:pt x="466872" y="818823"/>
                        <a:pt x="466201" y="815980"/>
                      </a:cubicBezTo>
                      <a:cubicBezTo>
                        <a:pt x="466059" y="815489"/>
                        <a:pt x="466005" y="814977"/>
                        <a:pt x="466041" y="814468"/>
                      </a:cubicBezTo>
                      <a:cubicBezTo>
                        <a:pt x="466414" y="808277"/>
                        <a:pt x="465027" y="802192"/>
                        <a:pt x="464813" y="796037"/>
                      </a:cubicBezTo>
                      <a:cubicBezTo>
                        <a:pt x="464635" y="791091"/>
                        <a:pt x="463746" y="786199"/>
                        <a:pt x="463176" y="781271"/>
                      </a:cubicBezTo>
                      <a:cubicBezTo>
                        <a:pt x="463038" y="780428"/>
                        <a:pt x="462943" y="779579"/>
                        <a:pt x="462892" y="778727"/>
                      </a:cubicBezTo>
                      <a:cubicBezTo>
                        <a:pt x="462629" y="773263"/>
                        <a:pt x="462034" y="767821"/>
                        <a:pt x="461113" y="762431"/>
                      </a:cubicBezTo>
                      <a:cubicBezTo>
                        <a:pt x="460686" y="759388"/>
                        <a:pt x="460401" y="756329"/>
                        <a:pt x="459992" y="753286"/>
                      </a:cubicBezTo>
                      <a:cubicBezTo>
                        <a:pt x="458498" y="742452"/>
                        <a:pt x="456754" y="731671"/>
                        <a:pt x="454904" y="720890"/>
                      </a:cubicBezTo>
                      <a:cubicBezTo>
                        <a:pt x="452420" y="705871"/>
                        <a:pt x="449159" y="690989"/>
                        <a:pt x="445137" y="676307"/>
                      </a:cubicBezTo>
                      <a:cubicBezTo>
                        <a:pt x="440458" y="659107"/>
                        <a:pt x="434573" y="642259"/>
                        <a:pt x="427524" y="625888"/>
                      </a:cubicBezTo>
                      <a:cubicBezTo>
                        <a:pt x="420559" y="609848"/>
                        <a:pt x="411982" y="594559"/>
                        <a:pt x="401924" y="580256"/>
                      </a:cubicBezTo>
                      <a:cubicBezTo>
                        <a:pt x="396960" y="573068"/>
                        <a:pt x="391427" y="566292"/>
                        <a:pt x="385378" y="559992"/>
                      </a:cubicBezTo>
                      <a:cubicBezTo>
                        <a:pt x="384293" y="558889"/>
                        <a:pt x="383333" y="557680"/>
                        <a:pt x="382372" y="556434"/>
                      </a:cubicBezTo>
                      <a:cubicBezTo>
                        <a:pt x="380666" y="554280"/>
                        <a:pt x="378714" y="552333"/>
                        <a:pt x="376554" y="550635"/>
                      </a:cubicBezTo>
                      <a:cubicBezTo>
                        <a:pt x="375722" y="550037"/>
                        <a:pt x="374925" y="549389"/>
                        <a:pt x="374170" y="548695"/>
                      </a:cubicBezTo>
                      <a:cubicBezTo>
                        <a:pt x="369525" y="544134"/>
                        <a:pt x="364594" y="539873"/>
                        <a:pt x="359404" y="535940"/>
                      </a:cubicBezTo>
                      <a:cubicBezTo>
                        <a:pt x="352144" y="530209"/>
                        <a:pt x="344501" y="524984"/>
                        <a:pt x="336526" y="520302"/>
                      </a:cubicBezTo>
                      <a:cubicBezTo>
                        <a:pt x="319182" y="510227"/>
                        <a:pt x="300888" y="501885"/>
                        <a:pt x="281909" y="495395"/>
                      </a:cubicBezTo>
                      <a:cubicBezTo>
                        <a:pt x="267490" y="490476"/>
                        <a:pt x="252821" y="486320"/>
                        <a:pt x="237966" y="482942"/>
                      </a:cubicBezTo>
                      <a:cubicBezTo>
                        <a:pt x="226473" y="480291"/>
                        <a:pt x="214927" y="477853"/>
                        <a:pt x="203239" y="476199"/>
                      </a:cubicBezTo>
                      <a:cubicBezTo>
                        <a:pt x="192760" y="474722"/>
                        <a:pt x="182335" y="472641"/>
                        <a:pt x="171839" y="471449"/>
                      </a:cubicBezTo>
                      <a:cubicBezTo>
                        <a:pt x="167444" y="470933"/>
                        <a:pt x="162943" y="470239"/>
                        <a:pt x="158585" y="470043"/>
                      </a:cubicBezTo>
                      <a:cubicBezTo>
                        <a:pt x="154226" y="469848"/>
                        <a:pt x="149690" y="469047"/>
                        <a:pt x="145349" y="468496"/>
                      </a:cubicBezTo>
                      <a:cubicBezTo>
                        <a:pt x="144341" y="468325"/>
                        <a:pt x="143326" y="468206"/>
                        <a:pt x="142306" y="468140"/>
                      </a:cubicBezTo>
                      <a:cubicBezTo>
                        <a:pt x="139033" y="468140"/>
                        <a:pt x="135795" y="467410"/>
                        <a:pt x="132611" y="467339"/>
                      </a:cubicBezTo>
                      <a:cubicBezTo>
                        <a:pt x="126420" y="467197"/>
                        <a:pt x="120353" y="465863"/>
                        <a:pt x="114180" y="466023"/>
                      </a:cubicBezTo>
                      <a:cubicBezTo>
                        <a:pt x="111788" y="466194"/>
                        <a:pt x="109383" y="465971"/>
                        <a:pt x="107063" y="465364"/>
                      </a:cubicBezTo>
                      <a:cubicBezTo>
                        <a:pt x="106570" y="465201"/>
                        <a:pt x="106053" y="465123"/>
                        <a:pt x="105533" y="465133"/>
                      </a:cubicBezTo>
                      <a:cubicBezTo>
                        <a:pt x="97972" y="465489"/>
                        <a:pt x="90518" y="464101"/>
                        <a:pt x="82975" y="463977"/>
                      </a:cubicBezTo>
                      <a:cubicBezTo>
                        <a:pt x="77838" y="464155"/>
                        <a:pt x="72695" y="463886"/>
                        <a:pt x="67604" y="463176"/>
                      </a:cubicBezTo>
                      <a:cubicBezTo>
                        <a:pt x="64708" y="462883"/>
                        <a:pt x="61794" y="462812"/>
                        <a:pt x="58887" y="462963"/>
                      </a:cubicBezTo>
                      <a:cubicBezTo>
                        <a:pt x="52037" y="462767"/>
                        <a:pt x="45170" y="463425"/>
                        <a:pt x="38374" y="462073"/>
                      </a:cubicBezTo>
                      <a:cubicBezTo>
                        <a:pt x="37010" y="461918"/>
                        <a:pt x="35634" y="461888"/>
                        <a:pt x="34265" y="461984"/>
                      </a:cubicBezTo>
                      <a:lnTo>
                        <a:pt x="4892" y="461931"/>
                      </a:lnTo>
                      <a:cubicBezTo>
                        <a:pt x="3677" y="462016"/>
                        <a:pt x="2458" y="461815"/>
                        <a:pt x="1334" y="461344"/>
                      </a:cubicBezTo>
                      <a:cubicBezTo>
                        <a:pt x="2348" y="461255"/>
                        <a:pt x="3380" y="461095"/>
                        <a:pt x="4394" y="461077"/>
                      </a:cubicBezTo>
                      <a:lnTo>
                        <a:pt x="22416" y="460952"/>
                      </a:lnTo>
                      <a:cubicBezTo>
                        <a:pt x="25991" y="461127"/>
                        <a:pt x="29574" y="460876"/>
                        <a:pt x="33090" y="460205"/>
                      </a:cubicBezTo>
                      <a:cubicBezTo>
                        <a:pt x="34449" y="459994"/>
                        <a:pt x="35828" y="459935"/>
                        <a:pt x="37200" y="460027"/>
                      </a:cubicBezTo>
                      <a:cubicBezTo>
                        <a:pt x="43035" y="460027"/>
                        <a:pt x="48853" y="460027"/>
                        <a:pt x="54688" y="460027"/>
                      </a:cubicBezTo>
                      <a:cubicBezTo>
                        <a:pt x="58111" y="460079"/>
                        <a:pt x="61533" y="459848"/>
                        <a:pt x="64918" y="459334"/>
                      </a:cubicBezTo>
                      <a:cubicBezTo>
                        <a:pt x="67984" y="459010"/>
                        <a:pt x="71070" y="458908"/>
                        <a:pt x="74151" y="459031"/>
                      </a:cubicBezTo>
                      <a:cubicBezTo>
                        <a:pt x="78781" y="459232"/>
                        <a:pt x="83420" y="458953"/>
                        <a:pt x="87992" y="458195"/>
                      </a:cubicBezTo>
                      <a:cubicBezTo>
                        <a:pt x="89689" y="457960"/>
                        <a:pt x="91405" y="457894"/>
                        <a:pt x="93116" y="457999"/>
                      </a:cubicBezTo>
                      <a:cubicBezTo>
                        <a:pt x="97226" y="458202"/>
                        <a:pt x="101346" y="457921"/>
                        <a:pt x="105391" y="457163"/>
                      </a:cubicBezTo>
                      <a:cubicBezTo>
                        <a:pt x="106750" y="456951"/>
                        <a:pt x="108129" y="456891"/>
                        <a:pt x="109501" y="456985"/>
                      </a:cubicBezTo>
                      <a:cubicBezTo>
                        <a:pt x="113269" y="457163"/>
                        <a:pt x="117046" y="456877"/>
                        <a:pt x="120744" y="456131"/>
                      </a:cubicBezTo>
                      <a:cubicBezTo>
                        <a:pt x="121919" y="455930"/>
                        <a:pt x="123113" y="455870"/>
                        <a:pt x="124302" y="455953"/>
                      </a:cubicBezTo>
                      <a:cubicBezTo>
                        <a:pt x="127048" y="456103"/>
                        <a:pt x="129801" y="455839"/>
                        <a:pt x="132468" y="455171"/>
                      </a:cubicBezTo>
                      <a:cubicBezTo>
                        <a:pt x="132964" y="455021"/>
                        <a:pt x="133482" y="454962"/>
                        <a:pt x="133998" y="454993"/>
                      </a:cubicBezTo>
                      <a:cubicBezTo>
                        <a:pt x="139335" y="455384"/>
                        <a:pt x="144530" y="453907"/>
                        <a:pt x="149850" y="453747"/>
                      </a:cubicBezTo>
                      <a:cubicBezTo>
                        <a:pt x="154262" y="453623"/>
                        <a:pt x="158745" y="452680"/>
                        <a:pt x="163050" y="452128"/>
                      </a:cubicBezTo>
                      <a:cubicBezTo>
                        <a:pt x="166964" y="451648"/>
                        <a:pt x="170878" y="451310"/>
                        <a:pt x="174774" y="450794"/>
                      </a:cubicBezTo>
                      <a:cubicBezTo>
                        <a:pt x="181036" y="449940"/>
                        <a:pt x="187228" y="448926"/>
                        <a:pt x="193543" y="448125"/>
                      </a:cubicBezTo>
                      <a:cubicBezTo>
                        <a:pt x="200499" y="447254"/>
                        <a:pt x="207384" y="445973"/>
                        <a:pt x="214251" y="444656"/>
                      </a:cubicBezTo>
                      <a:cubicBezTo>
                        <a:pt x="218290" y="443874"/>
                        <a:pt x="222364" y="443322"/>
                        <a:pt x="226367" y="442450"/>
                      </a:cubicBezTo>
                      <a:cubicBezTo>
                        <a:pt x="244963" y="438563"/>
                        <a:pt x="263323" y="433621"/>
                        <a:pt x="281357" y="427649"/>
                      </a:cubicBezTo>
                      <a:cubicBezTo>
                        <a:pt x="296960" y="422374"/>
                        <a:pt x="312103" y="415829"/>
                        <a:pt x="326634" y="408079"/>
                      </a:cubicBezTo>
                      <a:cubicBezTo>
                        <a:pt x="339643" y="401148"/>
                        <a:pt x="351963" y="392993"/>
                        <a:pt x="363425" y="383724"/>
                      </a:cubicBezTo>
                      <a:cubicBezTo>
                        <a:pt x="372173" y="376544"/>
                        <a:pt x="380335" y="368680"/>
                        <a:pt x="387834" y="360205"/>
                      </a:cubicBezTo>
                      <a:cubicBezTo>
                        <a:pt x="396875" y="350126"/>
                        <a:pt x="404875" y="339159"/>
                        <a:pt x="411708" y="327470"/>
                      </a:cubicBezTo>
                      <a:cubicBezTo>
                        <a:pt x="415925" y="320212"/>
                        <a:pt x="420195" y="312971"/>
                        <a:pt x="423681" y="305321"/>
                      </a:cubicBezTo>
                      <a:cubicBezTo>
                        <a:pt x="430088" y="291460"/>
                        <a:pt x="435585" y="277198"/>
                        <a:pt x="440138" y="262624"/>
                      </a:cubicBezTo>
                      <a:cubicBezTo>
                        <a:pt x="444158" y="249530"/>
                        <a:pt x="447699" y="236329"/>
                        <a:pt x="450527" y="222915"/>
                      </a:cubicBezTo>
                      <a:cubicBezTo>
                        <a:pt x="452129" y="215390"/>
                        <a:pt x="453801" y="207882"/>
                        <a:pt x="455082" y="200286"/>
                      </a:cubicBezTo>
                      <a:cubicBezTo>
                        <a:pt x="456363" y="192689"/>
                        <a:pt x="457448" y="185110"/>
                        <a:pt x="458640" y="177514"/>
                      </a:cubicBezTo>
                      <a:cubicBezTo>
                        <a:pt x="459191" y="173956"/>
                        <a:pt x="459743" y="170398"/>
                        <a:pt x="460419" y="166840"/>
                      </a:cubicBezTo>
                      <a:cubicBezTo>
                        <a:pt x="460917" y="163975"/>
                        <a:pt x="460881" y="161058"/>
                        <a:pt x="461415" y="158176"/>
                      </a:cubicBezTo>
                      <a:cubicBezTo>
                        <a:pt x="462234" y="153817"/>
                        <a:pt x="462340" y="149280"/>
                        <a:pt x="462803" y="144922"/>
                      </a:cubicBezTo>
                      <a:cubicBezTo>
                        <a:pt x="463319" y="139994"/>
                        <a:pt x="463870" y="135083"/>
                        <a:pt x="464422" y="130155"/>
                      </a:cubicBezTo>
                      <a:cubicBezTo>
                        <a:pt x="464562" y="129662"/>
                        <a:pt x="464651" y="129155"/>
                        <a:pt x="464689" y="128643"/>
                      </a:cubicBezTo>
                      <a:cubicBezTo>
                        <a:pt x="464368" y="122630"/>
                        <a:pt x="466005" y="116741"/>
                        <a:pt x="465881" y="110728"/>
                      </a:cubicBezTo>
                      <a:cubicBezTo>
                        <a:pt x="465758" y="108500"/>
                        <a:pt x="465987" y="106267"/>
                        <a:pt x="466557" y="104110"/>
                      </a:cubicBezTo>
                      <a:cubicBezTo>
                        <a:pt x="466720" y="103617"/>
                        <a:pt x="466799" y="103100"/>
                        <a:pt x="466788" y="102580"/>
                      </a:cubicBezTo>
                      <a:cubicBezTo>
                        <a:pt x="466397" y="95197"/>
                        <a:pt x="467998" y="87921"/>
                        <a:pt x="467944" y="80538"/>
                      </a:cubicBezTo>
                      <a:cubicBezTo>
                        <a:pt x="467823" y="76775"/>
                        <a:pt x="468069" y="73010"/>
                        <a:pt x="468674" y="69294"/>
                      </a:cubicBezTo>
                      <a:cubicBezTo>
                        <a:pt x="468983" y="66566"/>
                        <a:pt x="469078" y="63818"/>
                        <a:pt x="468958" y="61075"/>
                      </a:cubicBezTo>
                      <a:cubicBezTo>
                        <a:pt x="469101" y="55738"/>
                        <a:pt x="468585" y="50401"/>
                        <a:pt x="469795" y="45188"/>
                      </a:cubicBezTo>
                      <a:cubicBezTo>
                        <a:pt x="469988" y="43833"/>
                        <a:pt x="470029" y="42460"/>
                        <a:pt x="469919" y="41096"/>
                      </a:cubicBezTo>
                      <a:cubicBezTo>
                        <a:pt x="469919" y="30795"/>
                        <a:pt x="470079" y="20512"/>
                        <a:pt x="470026" y="10230"/>
                      </a:cubicBezTo>
                      <a:cubicBezTo>
                        <a:pt x="470088" y="7168"/>
                        <a:pt x="470741" y="4148"/>
                        <a:pt x="471947" y="1334"/>
                      </a:cubicBezTo>
                      <a:lnTo>
                        <a:pt x="471947" y="5462"/>
                      </a:lnTo>
                      <a:cubicBezTo>
                        <a:pt x="471947" y="13183"/>
                        <a:pt x="471947" y="20886"/>
                        <a:pt x="472054" y="28589"/>
                      </a:cubicBezTo>
                      <a:cubicBezTo>
                        <a:pt x="471995" y="32700"/>
                        <a:pt x="472239" y="36808"/>
                        <a:pt x="472783" y="40883"/>
                      </a:cubicBezTo>
                      <a:cubicBezTo>
                        <a:pt x="473128" y="44465"/>
                        <a:pt x="473223" y="48068"/>
                        <a:pt x="473068" y="51664"/>
                      </a:cubicBezTo>
                      <a:cubicBezTo>
                        <a:pt x="473193" y="57143"/>
                        <a:pt x="472819" y="62605"/>
                        <a:pt x="473904" y="68067"/>
                      </a:cubicBezTo>
                      <a:cubicBezTo>
                        <a:pt x="474171" y="70429"/>
                        <a:pt x="474237" y="72809"/>
                        <a:pt x="474100" y="75183"/>
                      </a:cubicBezTo>
                      <a:cubicBezTo>
                        <a:pt x="473904" y="79121"/>
                        <a:pt x="474173" y="83068"/>
                        <a:pt x="474900" y="86942"/>
                      </a:cubicBezTo>
                      <a:cubicBezTo>
                        <a:pt x="475098" y="88117"/>
                        <a:pt x="475164" y="89311"/>
                        <a:pt x="475096" y="90500"/>
                      </a:cubicBezTo>
                      <a:cubicBezTo>
                        <a:pt x="474922" y="94955"/>
                        <a:pt x="475219" y="99416"/>
                        <a:pt x="475986" y="103808"/>
                      </a:cubicBezTo>
                      <a:cubicBezTo>
                        <a:pt x="476210" y="105333"/>
                        <a:pt x="476263" y="106878"/>
                        <a:pt x="476146" y="108415"/>
                      </a:cubicBezTo>
                      <a:cubicBezTo>
                        <a:pt x="476012" y="110988"/>
                        <a:pt x="476263" y="113567"/>
                        <a:pt x="476893" y="116065"/>
                      </a:cubicBezTo>
                      <a:cubicBezTo>
                        <a:pt x="477041" y="116561"/>
                        <a:pt x="477101" y="117079"/>
                        <a:pt x="477071" y="117595"/>
                      </a:cubicBezTo>
                      <a:cubicBezTo>
                        <a:pt x="476715" y="123271"/>
                        <a:pt x="478085" y="128821"/>
                        <a:pt x="478316" y="134479"/>
                      </a:cubicBezTo>
                      <a:cubicBezTo>
                        <a:pt x="478530" y="139407"/>
                        <a:pt x="479455" y="144299"/>
                        <a:pt x="480095" y="149227"/>
                      </a:cubicBezTo>
                      <a:cubicBezTo>
                        <a:pt x="480487" y="152607"/>
                        <a:pt x="480771" y="156023"/>
                        <a:pt x="481163" y="159421"/>
                      </a:cubicBezTo>
                      <a:cubicBezTo>
                        <a:pt x="483600" y="180129"/>
                        <a:pt x="487123" y="200659"/>
                        <a:pt x="491339" y="221083"/>
                      </a:cubicBezTo>
                      <a:cubicBezTo>
                        <a:pt x="495486" y="241209"/>
                        <a:pt x="501124" y="260999"/>
                        <a:pt x="508204" y="280290"/>
                      </a:cubicBezTo>
                      <a:cubicBezTo>
                        <a:pt x="515675" y="301299"/>
                        <a:pt x="525842" y="321247"/>
                        <a:pt x="538448" y="339639"/>
                      </a:cubicBezTo>
                      <a:cubicBezTo>
                        <a:pt x="542878" y="345955"/>
                        <a:pt x="547521" y="352092"/>
                        <a:pt x="552556" y="357928"/>
                      </a:cubicBezTo>
                      <a:cubicBezTo>
                        <a:pt x="557146" y="363265"/>
                        <a:pt x="562092" y="368246"/>
                        <a:pt x="567073" y="373210"/>
                      </a:cubicBezTo>
                      <a:cubicBezTo>
                        <a:pt x="573448" y="379424"/>
                        <a:pt x="580293" y="385133"/>
                        <a:pt x="587550" y="390289"/>
                      </a:cubicBezTo>
                      <a:cubicBezTo>
                        <a:pt x="594471" y="395341"/>
                        <a:pt x="601694" y="399949"/>
                        <a:pt x="609077" y="404325"/>
                      </a:cubicBezTo>
                      <a:cubicBezTo>
                        <a:pt x="620349" y="410876"/>
                        <a:pt x="632106" y="416549"/>
                        <a:pt x="644249" y="421297"/>
                      </a:cubicBezTo>
                      <a:cubicBezTo>
                        <a:pt x="660441" y="427810"/>
                        <a:pt x="677090" y="433128"/>
                        <a:pt x="694062" y="437202"/>
                      </a:cubicBezTo>
                      <a:cubicBezTo>
                        <a:pt x="704363" y="439657"/>
                        <a:pt x="714681" y="442148"/>
                        <a:pt x="725106" y="444087"/>
                      </a:cubicBezTo>
                      <a:cubicBezTo>
                        <a:pt x="732312" y="445439"/>
                        <a:pt x="739517" y="446898"/>
                        <a:pt x="746846" y="447645"/>
                      </a:cubicBezTo>
                      <a:cubicBezTo>
                        <a:pt x="755155" y="448570"/>
                        <a:pt x="763392" y="450171"/>
                        <a:pt x="771664" y="451328"/>
                      </a:cubicBezTo>
                      <a:cubicBezTo>
                        <a:pt x="776076" y="451933"/>
                        <a:pt x="780560" y="452164"/>
                        <a:pt x="784936" y="452644"/>
                      </a:cubicBezTo>
                      <a:cubicBezTo>
                        <a:pt x="790024" y="453178"/>
                        <a:pt x="795112" y="453836"/>
                        <a:pt x="800200" y="454423"/>
                      </a:cubicBezTo>
                      <a:cubicBezTo>
                        <a:pt x="801552" y="454566"/>
                        <a:pt x="802922" y="454655"/>
                        <a:pt x="804292" y="454672"/>
                      </a:cubicBezTo>
                      <a:cubicBezTo>
                        <a:pt x="806689" y="454575"/>
                        <a:pt x="809085" y="454827"/>
                        <a:pt x="811408" y="455420"/>
                      </a:cubicBezTo>
                      <a:cubicBezTo>
                        <a:pt x="811734" y="455535"/>
                        <a:pt x="812077" y="455589"/>
                        <a:pt x="812422" y="455580"/>
                      </a:cubicBezTo>
                      <a:cubicBezTo>
                        <a:pt x="818453" y="455242"/>
                        <a:pt x="824342" y="456683"/>
                        <a:pt x="830337" y="456754"/>
                      </a:cubicBezTo>
                      <a:cubicBezTo>
                        <a:pt x="833424" y="456581"/>
                        <a:pt x="836520" y="456838"/>
                        <a:pt x="839535" y="457519"/>
                      </a:cubicBezTo>
                      <a:cubicBezTo>
                        <a:pt x="840031" y="457667"/>
                        <a:pt x="840549" y="457727"/>
                        <a:pt x="841065" y="457697"/>
                      </a:cubicBezTo>
                      <a:cubicBezTo>
                        <a:pt x="851010" y="457305"/>
                        <a:pt x="860866" y="459280"/>
                        <a:pt x="870829" y="458871"/>
                      </a:cubicBezTo>
                      <a:cubicBezTo>
                        <a:pt x="873739" y="458656"/>
                        <a:pt x="876666" y="458876"/>
                        <a:pt x="879510" y="459529"/>
                      </a:cubicBezTo>
                      <a:cubicBezTo>
                        <a:pt x="880859" y="459773"/>
                        <a:pt x="882232" y="459857"/>
                        <a:pt x="883602" y="459778"/>
                      </a:cubicBezTo>
                      <a:cubicBezTo>
                        <a:pt x="889082" y="459778"/>
                        <a:pt x="894579" y="459778"/>
                        <a:pt x="900059" y="459885"/>
                      </a:cubicBezTo>
                      <a:cubicBezTo>
                        <a:pt x="904513" y="459778"/>
                        <a:pt x="908970" y="460029"/>
                        <a:pt x="913384" y="460632"/>
                      </a:cubicBezTo>
                      <a:cubicBezTo>
                        <a:pt x="916621" y="460979"/>
                        <a:pt x="919883" y="461052"/>
                        <a:pt x="923133" y="460846"/>
                      </a:cubicBezTo>
                      <a:cubicBezTo>
                        <a:pt x="928970" y="460760"/>
                        <a:pt x="934807" y="460986"/>
                        <a:pt x="940621" y="461522"/>
                      </a:cubicBezTo>
                      <a:cubicBezTo>
                        <a:pt x="939589" y="461629"/>
                        <a:pt x="938575" y="461789"/>
                        <a:pt x="937561" y="461806"/>
                      </a:cubicBezTo>
                      <a:lnTo>
                        <a:pt x="906694" y="461949"/>
                      </a:lnTo>
                      <a:cubicBezTo>
                        <a:pt x="904636" y="461913"/>
                        <a:pt x="902578" y="462093"/>
                        <a:pt x="900557" y="462482"/>
                      </a:cubicBezTo>
                      <a:cubicBezTo>
                        <a:pt x="899043" y="462762"/>
                        <a:pt x="897506" y="462881"/>
                        <a:pt x="895967" y="462838"/>
                      </a:cubicBezTo>
                      <a:cubicBezTo>
                        <a:pt x="890985" y="462838"/>
                        <a:pt x="886022" y="462838"/>
                        <a:pt x="881040" y="462945"/>
                      </a:cubicBezTo>
                      <a:cubicBezTo>
                        <a:pt x="877618" y="462927"/>
                        <a:pt x="874200" y="463160"/>
                        <a:pt x="870811" y="463639"/>
                      </a:cubicBezTo>
                      <a:cubicBezTo>
                        <a:pt x="867400" y="463968"/>
                        <a:pt x="863970" y="464076"/>
                        <a:pt x="860546" y="463959"/>
                      </a:cubicBezTo>
                      <a:cubicBezTo>
                        <a:pt x="857119" y="463838"/>
                        <a:pt x="853691" y="464082"/>
                        <a:pt x="850316" y="464688"/>
                      </a:cubicBezTo>
                      <a:cubicBezTo>
                        <a:pt x="848450" y="464966"/>
                        <a:pt x="846561" y="465055"/>
                        <a:pt x="844677" y="464955"/>
                      </a:cubicBezTo>
                      <a:cubicBezTo>
                        <a:pt x="840565" y="464795"/>
                        <a:pt x="836450" y="465082"/>
                        <a:pt x="832401" y="465809"/>
                      </a:cubicBezTo>
                      <a:cubicBezTo>
                        <a:pt x="830876" y="466035"/>
                        <a:pt x="829332" y="466101"/>
                        <a:pt x="827793" y="466005"/>
                      </a:cubicBezTo>
                      <a:cubicBezTo>
                        <a:pt x="824707" y="465829"/>
                        <a:pt x="821609" y="466092"/>
                        <a:pt x="818596" y="466788"/>
                      </a:cubicBezTo>
                      <a:cubicBezTo>
                        <a:pt x="818101" y="466944"/>
                        <a:pt x="817582" y="467005"/>
                        <a:pt x="817066" y="466966"/>
                      </a:cubicBezTo>
                      <a:cubicBezTo>
                        <a:pt x="811391" y="466539"/>
                        <a:pt x="805787" y="467695"/>
                        <a:pt x="800200" y="468264"/>
                      </a:cubicBezTo>
                      <a:cubicBezTo>
                        <a:pt x="795290" y="468762"/>
                        <a:pt x="790327" y="469065"/>
                        <a:pt x="785416" y="469777"/>
                      </a:cubicBezTo>
                      <a:cubicBezTo>
                        <a:pt x="781378" y="470364"/>
                        <a:pt x="777286" y="470862"/>
                        <a:pt x="773194" y="471182"/>
                      </a:cubicBezTo>
                      <a:cubicBezTo>
                        <a:pt x="769458" y="471484"/>
                        <a:pt x="765722" y="471965"/>
                        <a:pt x="762004" y="472481"/>
                      </a:cubicBezTo>
                      <a:cubicBezTo>
                        <a:pt x="758624" y="472943"/>
                        <a:pt x="755279" y="473762"/>
                        <a:pt x="751881" y="474117"/>
                      </a:cubicBezTo>
                      <a:cubicBezTo>
                        <a:pt x="742541" y="475149"/>
                        <a:pt x="733308" y="476928"/>
                        <a:pt x="724075" y="478654"/>
                      </a:cubicBezTo>
                      <a:cubicBezTo>
                        <a:pt x="712315" y="480860"/>
                        <a:pt x="700609" y="483493"/>
                        <a:pt x="689063" y="486606"/>
                      </a:cubicBezTo>
                      <a:cubicBezTo>
                        <a:pt x="671320" y="491214"/>
                        <a:pt x="653939" y="497119"/>
                        <a:pt x="637061" y="504272"/>
                      </a:cubicBezTo>
                      <a:cubicBezTo>
                        <a:pt x="621276" y="510972"/>
                        <a:pt x="606203" y="519240"/>
                        <a:pt x="592069" y="528948"/>
                      </a:cubicBezTo>
                      <a:cubicBezTo>
                        <a:pt x="583147" y="535061"/>
                        <a:pt x="574784" y="541947"/>
                        <a:pt x="567073" y="549531"/>
                      </a:cubicBezTo>
                      <a:cubicBezTo>
                        <a:pt x="564778" y="551844"/>
                        <a:pt x="562483" y="554157"/>
                        <a:pt x="560153" y="556434"/>
                      </a:cubicBezTo>
                      <a:cubicBezTo>
                        <a:pt x="553214" y="563307"/>
                        <a:pt x="546908" y="570791"/>
                        <a:pt x="541312" y="578797"/>
                      </a:cubicBezTo>
                      <a:cubicBezTo>
                        <a:pt x="533346" y="589752"/>
                        <a:pt x="526335" y="601369"/>
                        <a:pt x="520355" y="613524"/>
                      </a:cubicBezTo>
                      <a:cubicBezTo>
                        <a:pt x="515516" y="623558"/>
                        <a:pt x="511181" y="633805"/>
                        <a:pt x="507350" y="644266"/>
                      </a:cubicBezTo>
                      <a:cubicBezTo>
                        <a:pt x="501720" y="659893"/>
                        <a:pt x="497032" y="675844"/>
                        <a:pt x="493314" y="692034"/>
                      </a:cubicBezTo>
                      <a:cubicBezTo>
                        <a:pt x="491143" y="701356"/>
                        <a:pt x="489275" y="710749"/>
                        <a:pt x="487514" y="720143"/>
                      </a:cubicBezTo>
                      <a:cubicBezTo>
                        <a:pt x="485753" y="729536"/>
                        <a:pt x="484383" y="738663"/>
                        <a:pt x="483137" y="747985"/>
                      </a:cubicBezTo>
                      <a:cubicBezTo>
                        <a:pt x="482088" y="755937"/>
                        <a:pt x="481163" y="763996"/>
                        <a:pt x="479971" y="771860"/>
                      </a:cubicBezTo>
                      <a:cubicBezTo>
                        <a:pt x="479259" y="776592"/>
                        <a:pt x="479811" y="781467"/>
                        <a:pt x="478281" y="786092"/>
                      </a:cubicBezTo>
                      <a:cubicBezTo>
                        <a:pt x="478241" y="791568"/>
                        <a:pt x="477788" y="797033"/>
                        <a:pt x="476929" y="802442"/>
                      </a:cubicBezTo>
                      <a:cubicBezTo>
                        <a:pt x="476253" y="809077"/>
                        <a:pt x="476733" y="815802"/>
                        <a:pt x="475310" y="822367"/>
                      </a:cubicBezTo>
                      <a:cubicBezTo>
                        <a:pt x="475233" y="822700"/>
                        <a:pt x="475192" y="823039"/>
                        <a:pt x="475185" y="823381"/>
                      </a:cubicBezTo>
                      <a:cubicBezTo>
                        <a:pt x="475452" y="830497"/>
                        <a:pt x="474349" y="837400"/>
                        <a:pt x="474064" y="844392"/>
                      </a:cubicBezTo>
                      <a:cubicBezTo>
                        <a:pt x="474128" y="849362"/>
                        <a:pt x="473856" y="854331"/>
                        <a:pt x="473246" y="859264"/>
                      </a:cubicBezTo>
                      <a:cubicBezTo>
                        <a:pt x="472927" y="862504"/>
                        <a:pt x="472851" y="865763"/>
                        <a:pt x="473015" y="869014"/>
                      </a:cubicBezTo>
                      <a:cubicBezTo>
                        <a:pt x="472872" y="874351"/>
                        <a:pt x="473370" y="879688"/>
                        <a:pt x="472178" y="884883"/>
                      </a:cubicBezTo>
                      <a:cubicBezTo>
                        <a:pt x="471988" y="886244"/>
                        <a:pt x="471940" y="887621"/>
                        <a:pt x="472036" y="888992"/>
                      </a:cubicBezTo>
                      <a:cubicBezTo>
                        <a:pt x="472036" y="898089"/>
                        <a:pt x="471995" y="907180"/>
                        <a:pt x="471912" y="916265"/>
                      </a:cubicBezTo>
                      <a:cubicBezTo>
                        <a:pt x="471947" y="917955"/>
                        <a:pt x="471965" y="919663"/>
                        <a:pt x="471965" y="92137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59" name="图形 136"/>
                <p:cNvSpPr/>
                <p:nvPr/>
              </p:nvSpPr>
              <p:spPr>
                <a:xfrm rot="1396695">
                  <a:off x="3848861" y="3971831"/>
                  <a:ext cx="198512" cy="194384"/>
                </a:xfrm>
                <a:custGeom>
                  <a:avLst/>
                  <a:gdLst>
                    <a:gd name="connsiteX0" fmla="*/ 471965 w 941119"/>
                    <a:gd name="connsiteY0" fmla="*/ 921371 h 921549"/>
                    <a:gd name="connsiteX1" fmla="*/ 470026 w 941119"/>
                    <a:gd name="connsiteY1" fmla="*/ 907245 h 921549"/>
                    <a:gd name="connsiteX2" fmla="*/ 470026 w 941119"/>
                    <a:gd name="connsiteY2" fmla="*/ 886680 h 921549"/>
                    <a:gd name="connsiteX3" fmla="*/ 469296 w 941119"/>
                    <a:gd name="connsiteY3" fmla="*/ 873871 h 921549"/>
                    <a:gd name="connsiteX4" fmla="*/ 469012 w 941119"/>
                    <a:gd name="connsiteY4" fmla="*/ 862574 h 921549"/>
                    <a:gd name="connsiteX5" fmla="*/ 468211 w 941119"/>
                    <a:gd name="connsiteY5" fmla="*/ 849266 h 921549"/>
                    <a:gd name="connsiteX6" fmla="*/ 468016 w 941119"/>
                    <a:gd name="connsiteY6" fmla="*/ 845157 h 921549"/>
                    <a:gd name="connsiteX7" fmla="*/ 467144 w 941119"/>
                    <a:gd name="connsiteY7" fmla="*/ 830301 h 921549"/>
                    <a:gd name="connsiteX8" fmla="*/ 466966 w 941119"/>
                    <a:gd name="connsiteY8" fmla="*/ 824662 h 921549"/>
                    <a:gd name="connsiteX9" fmla="*/ 466201 w 941119"/>
                    <a:gd name="connsiteY9" fmla="*/ 815980 h 921549"/>
                    <a:gd name="connsiteX10" fmla="*/ 466041 w 941119"/>
                    <a:gd name="connsiteY10" fmla="*/ 814468 h 921549"/>
                    <a:gd name="connsiteX11" fmla="*/ 464813 w 941119"/>
                    <a:gd name="connsiteY11" fmla="*/ 796037 h 921549"/>
                    <a:gd name="connsiteX12" fmla="*/ 463176 w 941119"/>
                    <a:gd name="connsiteY12" fmla="*/ 781271 h 921549"/>
                    <a:gd name="connsiteX13" fmla="*/ 462892 w 941119"/>
                    <a:gd name="connsiteY13" fmla="*/ 778727 h 921549"/>
                    <a:gd name="connsiteX14" fmla="*/ 461113 w 941119"/>
                    <a:gd name="connsiteY14" fmla="*/ 762431 h 921549"/>
                    <a:gd name="connsiteX15" fmla="*/ 459992 w 941119"/>
                    <a:gd name="connsiteY15" fmla="*/ 753286 h 921549"/>
                    <a:gd name="connsiteX16" fmla="*/ 454904 w 941119"/>
                    <a:gd name="connsiteY16" fmla="*/ 720890 h 921549"/>
                    <a:gd name="connsiteX17" fmla="*/ 445137 w 941119"/>
                    <a:gd name="connsiteY17" fmla="*/ 676307 h 921549"/>
                    <a:gd name="connsiteX18" fmla="*/ 427524 w 941119"/>
                    <a:gd name="connsiteY18" fmla="*/ 625888 h 921549"/>
                    <a:gd name="connsiteX19" fmla="*/ 401924 w 941119"/>
                    <a:gd name="connsiteY19" fmla="*/ 580256 h 921549"/>
                    <a:gd name="connsiteX20" fmla="*/ 385378 w 941119"/>
                    <a:gd name="connsiteY20" fmla="*/ 559992 h 921549"/>
                    <a:gd name="connsiteX21" fmla="*/ 382372 w 941119"/>
                    <a:gd name="connsiteY21" fmla="*/ 556434 h 921549"/>
                    <a:gd name="connsiteX22" fmla="*/ 376554 w 941119"/>
                    <a:gd name="connsiteY22" fmla="*/ 550635 h 921549"/>
                    <a:gd name="connsiteX23" fmla="*/ 374170 w 941119"/>
                    <a:gd name="connsiteY23" fmla="*/ 548695 h 921549"/>
                    <a:gd name="connsiteX24" fmla="*/ 359404 w 941119"/>
                    <a:gd name="connsiteY24" fmla="*/ 535940 h 921549"/>
                    <a:gd name="connsiteX25" fmla="*/ 336526 w 941119"/>
                    <a:gd name="connsiteY25" fmla="*/ 520302 h 921549"/>
                    <a:gd name="connsiteX26" fmla="*/ 281909 w 941119"/>
                    <a:gd name="connsiteY26" fmla="*/ 495395 h 921549"/>
                    <a:gd name="connsiteX27" fmla="*/ 237966 w 941119"/>
                    <a:gd name="connsiteY27" fmla="*/ 482942 h 921549"/>
                    <a:gd name="connsiteX28" fmla="*/ 203239 w 941119"/>
                    <a:gd name="connsiteY28" fmla="*/ 476199 h 921549"/>
                    <a:gd name="connsiteX29" fmla="*/ 171839 w 941119"/>
                    <a:gd name="connsiteY29" fmla="*/ 471449 h 921549"/>
                    <a:gd name="connsiteX30" fmla="*/ 158585 w 941119"/>
                    <a:gd name="connsiteY30" fmla="*/ 470043 h 921549"/>
                    <a:gd name="connsiteX31" fmla="*/ 145349 w 941119"/>
                    <a:gd name="connsiteY31" fmla="*/ 468496 h 921549"/>
                    <a:gd name="connsiteX32" fmla="*/ 142306 w 941119"/>
                    <a:gd name="connsiteY32" fmla="*/ 468140 h 921549"/>
                    <a:gd name="connsiteX33" fmla="*/ 132611 w 941119"/>
                    <a:gd name="connsiteY33" fmla="*/ 467339 h 921549"/>
                    <a:gd name="connsiteX34" fmla="*/ 114180 w 941119"/>
                    <a:gd name="connsiteY34" fmla="*/ 466023 h 921549"/>
                    <a:gd name="connsiteX35" fmla="*/ 107063 w 941119"/>
                    <a:gd name="connsiteY35" fmla="*/ 465364 h 921549"/>
                    <a:gd name="connsiteX36" fmla="*/ 105533 w 941119"/>
                    <a:gd name="connsiteY36" fmla="*/ 465133 h 921549"/>
                    <a:gd name="connsiteX37" fmla="*/ 82975 w 941119"/>
                    <a:gd name="connsiteY37" fmla="*/ 463977 h 921549"/>
                    <a:gd name="connsiteX38" fmla="*/ 67604 w 941119"/>
                    <a:gd name="connsiteY38" fmla="*/ 463176 h 921549"/>
                    <a:gd name="connsiteX39" fmla="*/ 58887 w 941119"/>
                    <a:gd name="connsiteY39" fmla="*/ 462963 h 921549"/>
                    <a:gd name="connsiteX40" fmla="*/ 38374 w 941119"/>
                    <a:gd name="connsiteY40" fmla="*/ 462073 h 921549"/>
                    <a:gd name="connsiteX41" fmla="*/ 34265 w 941119"/>
                    <a:gd name="connsiteY41" fmla="*/ 461984 h 921549"/>
                    <a:gd name="connsiteX42" fmla="*/ 4892 w 941119"/>
                    <a:gd name="connsiteY42" fmla="*/ 461931 h 921549"/>
                    <a:gd name="connsiteX43" fmla="*/ 1334 w 941119"/>
                    <a:gd name="connsiteY43" fmla="*/ 461344 h 921549"/>
                    <a:gd name="connsiteX44" fmla="*/ 4394 w 941119"/>
                    <a:gd name="connsiteY44" fmla="*/ 461077 h 921549"/>
                    <a:gd name="connsiteX45" fmla="*/ 22416 w 941119"/>
                    <a:gd name="connsiteY45" fmla="*/ 460952 h 921549"/>
                    <a:gd name="connsiteX46" fmla="*/ 33090 w 941119"/>
                    <a:gd name="connsiteY46" fmla="*/ 460205 h 921549"/>
                    <a:gd name="connsiteX47" fmla="*/ 37200 w 941119"/>
                    <a:gd name="connsiteY47" fmla="*/ 460027 h 921549"/>
                    <a:gd name="connsiteX48" fmla="*/ 54688 w 941119"/>
                    <a:gd name="connsiteY48" fmla="*/ 460027 h 921549"/>
                    <a:gd name="connsiteX49" fmla="*/ 64918 w 941119"/>
                    <a:gd name="connsiteY49" fmla="*/ 459334 h 921549"/>
                    <a:gd name="connsiteX50" fmla="*/ 74151 w 941119"/>
                    <a:gd name="connsiteY50" fmla="*/ 459031 h 921549"/>
                    <a:gd name="connsiteX51" fmla="*/ 87992 w 941119"/>
                    <a:gd name="connsiteY51" fmla="*/ 458195 h 921549"/>
                    <a:gd name="connsiteX52" fmla="*/ 93116 w 941119"/>
                    <a:gd name="connsiteY52" fmla="*/ 457999 h 921549"/>
                    <a:gd name="connsiteX53" fmla="*/ 105391 w 941119"/>
                    <a:gd name="connsiteY53" fmla="*/ 457163 h 921549"/>
                    <a:gd name="connsiteX54" fmla="*/ 109501 w 941119"/>
                    <a:gd name="connsiteY54" fmla="*/ 456985 h 921549"/>
                    <a:gd name="connsiteX55" fmla="*/ 120744 w 941119"/>
                    <a:gd name="connsiteY55" fmla="*/ 456131 h 921549"/>
                    <a:gd name="connsiteX56" fmla="*/ 124302 w 941119"/>
                    <a:gd name="connsiteY56" fmla="*/ 455953 h 921549"/>
                    <a:gd name="connsiteX57" fmla="*/ 132468 w 941119"/>
                    <a:gd name="connsiteY57" fmla="*/ 455171 h 921549"/>
                    <a:gd name="connsiteX58" fmla="*/ 133998 w 941119"/>
                    <a:gd name="connsiteY58" fmla="*/ 454993 h 921549"/>
                    <a:gd name="connsiteX59" fmla="*/ 149850 w 941119"/>
                    <a:gd name="connsiteY59" fmla="*/ 453747 h 921549"/>
                    <a:gd name="connsiteX60" fmla="*/ 163050 w 941119"/>
                    <a:gd name="connsiteY60" fmla="*/ 452128 h 921549"/>
                    <a:gd name="connsiteX61" fmla="*/ 174774 w 941119"/>
                    <a:gd name="connsiteY61" fmla="*/ 450794 h 921549"/>
                    <a:gd name="connsiteX62" fmla="*/ 193543 w 941119"/>
                    <a:gd name="connsiteY62" fmla="*/ 448125 h 921549"/>
                    <a:gd name="connsiteX63" fmla="*/ 214251 w 941119"/>
                    <a:gd name="connsiteY63" fmla="*/ 444656 h 921549"/>
                    <a:gd name="connsiteX64" fmla="*/ 226367 w 941119"/>
                    <a:gd name="connsiteY64" fmla="*/ 442450 h 921549"/>
                    <a:gd name="connsiteX65" fmla="*/ 281357 w 941119"/>
                    <a:gd name="connsiteY65" fmla="*/ 427649 h 921549"/>
                    <a:gd name="connsiteX66" fmla="*/ 326634 w 941119"/>
                    <a:gd name="connsiteY66" fmla="*/ 408079 h 921549"/>
                    <a:gd name="connsiteX67" fmla="*/ 363425 w 941119"/>
                    <a:gd name="connsiteY67" fmla="*/ 383724 h 921549"/>
                    <a:gd name="connsiteX68" fmla="*/ 387834 w 941119"/>
                    <a:gd name="connsiteY68" fmla="*/ 360205 h 921549"/>
                    <a:gd name="connsiteX69" fmla="*/ 411708 w 941119"/>
                    <a:gd name="connsiteY69" fmla="*/ 327470 h 921549"/>
                    <a:gd name="connsiteX70" fmla="*/ 423681 w 941119"/>
                    <a:gd name="connsiteY70" fmla="*/ 305321 h 921549"/>
                    <a:gd name="connsiteX71" fmla="*/ 440138 w 941119"/>
                    <a:gd name="connsiteY71" fmla="*/ 262624 h 921549"/>
                    <a:gd name="connsiteX72" fmla="*/ 450527 w 941119"/>
                    <a:gd name="connsiteY72" fmla="*/ 222915 h 921549"/>
                    <a:gd name="connsiteX73" fmla="*/ 455082 w 941119"/>
                    <a:gd name="connsiteY73" fmla="*/ 200286 h 921549"/>
                    <a:gd name="connsiteX74" fmla="*/ 458640 w 941119"/>
                    <a:gd name="connsiteY74" fmla="*/ 177514 h 921549"/>
                    <a:gd name="connsiteX75" fmla="*/ 460419 w 941119"/>
                    <a:gd name="connsiteY75" fmla="*/ 166840 h 921549"/>
                    <a:gd name="connsiteX76" fmla="*/ 461415 w 941119"/>
                    <a:gd name="connsiteY76" fmla="*/ 158176 h 921549"/>
                    <a:gd name="connsiteX77" fmla="*/ 462803 w 941119"/>
                    <a:gd name="connsiteY77" fmla="*/ 144922 h 921549"/>
                    <a:gd name="connsiteX78" fmla="*/ 464422 w 941119"/>
                    <a:gd name="connsiteY78" fmla="*/ 130155 h 921549"/>
                    <a:gd name="connsiteX79" fmla="*/ 464689 w 941119"/>
                    <a:gd name="connsiteY79" fmla="*/ 128643 h 921549"/>
                    <a:gd name="connsiteX80" fmla="*/ 465881 w 941119"/>
                    <a:gd name="connsiteY80" fmla="*/ 110728 h 921549"/>
                    <a:gd name="connsiteX81" fmla="*/ 466557 w 941119"/>
                    <a:gd name="connsiteY81" fmla="*/ 104110 h 921549"/>
                    <a:gd name="connsiteX82" fmla="*/ 466788 w 941119"/>
                    <a:gd name="connsiteY82" fmla="*/ 102580 h 921549"/>
                    <a:gd name="connsiteX83" fmla="*/ 467944 w 941119"/>
                    <a:gd name="connsiteY83" fmla="*/ 80538 h 921549"/>
                    <a:gd name="connsiteX84" fmla="*/ 468674 w 941119"/>
                    <a:gd name="connsiteY84" fmla="*/ 69294 h 921549"/>
                    <a:gd name="connsiteX85" fmla="*/ 468958 w 941119"/>
                    <a:gd name="connsiteY85" fmla="*/ 61075 h 921549"/>
                    <a:gd name="connsiteX86" fmla="*/ 469795 w 941119"/>
                    <a:gd name="connsiteY86" fmla="*/ 45188 h 921549"/>
                    <a:gd name="connsiteX87" fmla="*/ 469919 w 941119"/>
                    <a:gd name="connsiteY87" fmla="*/ 41096 h 921549"/>
                    <a:gd name="connsiteX88" fmla="*/ 470026 w 941119"/>
                    <a:gd name="connsiteY88" fmla="*/ 10230 h 921549"/>
                    <a:gd name="connsiteX89" fmla="*/ 471947 w 941119"/>
                    <a:gd name="connsiteY89" fmla="*/ 1334 h 921549"/>
                    <a:gd name="connsiteX90" fmla="*/ 471947 w 941119"/>
                    <a:gd name="connsiteY90" fmla="*/ 5462 h 921549"/>
                    <a:gd name="connsiteX91" fmla="*/ 472054 w 941119"/>
                    <a:gd name="connsiteY91" fmla="*/ 28589 h 921549"/>
                    <a:gd name="connsiteX92" fmla="*/ 472783 w 941119"/>
                    <a:gd name="connsiteY92" fmla="*/ 40883 h 921549"/>
                    <a:gd name="connsiteX93" fmla="*/ 473068 w 941119"/>
                    <a:gd name="connsiteY93" fmla="*/ 51664 h 921549"/>
                    <a:gd name="connsiteX94" fmla="*/ 473904 w 941119"/>
                    <a:gd name="connsiteY94" fmla="*/ 68067 h 921549"/>
                    <a:gd name="connsiteX95" fmla="*/ 474100 w 941119"/>
                    <a:gd name="connsiteY95" fmla="*/ 75183 h 921549"/>
                    <a:gd name="connsiteX96" fmla="*/ 474900 w 941119"/>
                    <a:gd name="connsiteY96" fmla="*/ 86942 h 921549"/>
                    <a:gd name="connsiteX97" fmla="*/ 475096 w 941119"/>
                    <a:gd name="connsiteY97" fmla="*/ 90500 h 921549"/>
                    <a:gd name="connsiteX98" fmla="*/ 475986 w 941119"/>
                    <a:gd name="connsiteY98" fmla="*/ 103808 h 921549"/>
                    <a:gd name="connsiteX99" fmla="*/ 476146 w 941119"/>
                    <a:gd name="connsiteY99" fmla="*/ 108415 h 921549"/>
                    <a:gd name="connsiteX100" fmla="*/ 476893 w 941119"/>
                    <a:gd name="connsiteY100" fmla="*/ 116065 h 921549"/>
                    <a:gd name="connsiteX101" fmla="*/ 477071 w 941119"/>
                    <a:gd name="connsiteY101" fmla="*/ 117595 h 921549"/>
                    <a:gd name="connsiteX102" fmla="*/ 478316 w 941119"/>
                    <a:gd name="connsiteY102" fmla="*/ 134479 h 921549"/>
                    <a:gd name="connsiteX103" fmla="*/ 480095 w 941119"/>
                    <a:gd name="connsiteY103" fmla="*/ 149227 h 921549"/>
                    <a:gd name="connsiteX104" fmla="*/ 481163 w 941119"/>
                    <a:gd name="connsiteY104" fmla="*/ 159421 h 921549"/>
                    <a:gd name="connsiteX105" fmla="*/ 491339 w 941119"/>
                    <a:gd name="connsiteY105" fmla="*/ 221083 h 921549"/>
                    <a:gd name="connsiteX106" fmla="*/ 508204 w 941119"/>
                    <a:gd name="connsiteY106" fmla="*/ 280290 h 921549"/>
                    <a:gd name="connsiteX107" fmla="*/ 538448 w 941119"/>
                    <a:gd name="connsiteY107" fmla="*/ 339639 h 921549"/>
                    <a:gd name="connsiteX108" fmla="*/ 552556 w 941119"/>
                    <a:gd name="connsiteY108" fmla="*/ 357928 h 921549"/>
                    <a:gd name="connsiteX109" fmla="*/ 567073 w 941119"/>
                    <a:gd name="connsiteY109" fmla="*/ 373210 h 921549"/>
                    <a:gd name="connsiteX110" fmla="*/ 587550 w 941119"/>
                    <a:gd name="connsiteY110" fmla="*/ 390289 h 921549"/>
                    <a:gd name="connsiteX111" fmla="*/ 609077 w 941119"/>
                    <a:gd name="connsiteY111" fmla="*/ 404325 h 921549"/>
                    <a:gd name="connsiteX112" fmla="*/ 644249 w 941119"/>
                    <a:gd name="connsiteY112" fmla="*/ 421297 h 921549"/>
                    <a:gd name="connsiteX113" fmla="*/ 694062 w 941119"/>
                    <a:gd name="connsiteY113" fmla="*/ 437202 h 921549"/>
                    <a:gd name="connsiteX114" fmla="*/ 725106 w 941119"/>
                    <a:gd name="connsiteY114" fmla="*/ 444087 h 921549"/>
                    <a:gd name="connsiteX115" fmla="*/ 746846 w 941119"/>
                    <a:gd name="connsiteY115" fmla="*/ 447645 h 921549"/>
                    <a:gd name="connsiteX116" fmla="*/ 771664 w 941119"/>
                    <a:gd name="connsiteY116" fmla="*/ 451328 h 921549"/>
                    <a:gd name="connsiteX117" fmla="*/ 784936 w 941119"/>
                    <a:gd name="connsiteY117" fmla="*/ 452644 h 921549"/>
                    <a:gd name="connsiteX118" fmla="*/ 800200 w 941119"/>
                    <a:gd name="connsiteY118" fmla="*/ 454423 h 921549"/>
                    <a:gd name="connsiteX119" fmla="*/ 804292 w 941119"/>
                    <a:gd name="connsiteY119" fmla="*/ 454672 h 921549"/>
                    <a:gd name="connsiteX120" fmla="*/ 811408 w 941119"/>
                    <a:gd name="connsiteY120" fmla="*/ 455420 h 921549"/>
                    <a:gd name="connsiteX121" fmla="*/ 812422 w 941119"/>
                    <a:gd name="connsiteY121" fmla="*/ 455580 h 921549"/>
                    <a:gd name="connsiteX122" fmla="*/ 830337 w 941119"/>
                    <a:gd name="connsiteY122" fmla="*/ 456754 h 921549"/>
                    <a:gd name="connsiteX123" fmla="*/ 839535 w 941119"/>
                    <a:gd name="connsiteY123" fmla="*/ 457519 h 921549"/>
                    <a:gd name="connsiteX124" fmla="*/ 841065 w 941119"/>
                    <a:gd name="connsiteY124" fmla="*/ 457697 h 921549"/>
                    <a:gd name="connsiteX125" fmla="*/ 870829 w 941119"/>
                    <a:gd name="connsiteY125" fmla="*/ 458871 h 921549"/>
                    <a:gd name="connsiteX126" fmla="*/ 879510 w 941119"/>
                    <a:gd name="connsiteY126" fmla="*/ 459529 h 921549"/>
                    <a:gd name="connsiteX127" fmla="*/ 883602 w 941119"/>
                    <a:gd name="connsiteY127" fmla="*/ 459778 h 921549"/>
                    <a:gd name="connsiteX128" fmla="*/ 900059 w 941119"/>
                    <a:gd name="connsiteY128" fmla="*/ 459885 h 921549"/>
                    <a:gd name="connsiteX129" fmla="*/ 913384 w 941119"/>
                    <a:gd name="connsiteY129" fmla="*/ 460632 h 921549"/>
                    <a:gd name="connsiteX130" fmla="*/ 923133 w 941119"/>
                    <a:gd name="connsiteY130" fmla="*/ 460846 h 921549"/>
                    <a:gd name="connsiteX131" fmla="*/ 940621 w 941119"/>
                    <a:gd name="connsiteY131" fmla="*/ 461522 h 921549"/>
                    <a:gd name="connsiteX132" fmla="*/ 937561 w 941119"/>
                    <a:gd name="connsiteY132" fmla="*/ 461806 h 921549"/>
                    <a:gd name="connsiteX133" fmla="*/ 906694 w 941119"/>
                    <a:gd name="connsiteY133" fmla="*/ 461949 h 921549"/>
                    <a:gd name="connsiteX134" fmla="*/ 900557 w 941119"/>
                    <a:gd name="connsiteY134" fmla="*/ 462482 h 921549"/>
                    <a:gd name="connsiteX135" fmla="*/ 895967 w 941119"/>
                    <a:gd name="connsiteY135" fmla="*/ 462838 h 921549"/>
                    <a:gd name="connsiteX136" fmla="*/ 881040 w 941119"/>
                    <a:gd name="connsiteY136" fmla="*/ 462945 h 921549"/>
                    <a:gd name="connsiteX137" fmla="*/ 870811 w 941119"/>
                    <a:gd name="connsiteY137" fmla="*/ 463639 h 921549"/>
                    <a:gd name="connsiteX138" fmla="*/ 860546 w 941119"/>
                    <a:gd name="connsiteY138" fmla="*/ 463959 h 921549"/>
                    <a:gd name="connsiteX139" fmla="*/ 850316 w 941119"/>
                    <a:gd name="connsiteY139" fmla="*/ 464688 h 921549"/>
                    <a:gd name="connsiteX140" fmla="*/ 844677 w 941119"/>
                    <a:gd name="connsiteY140" fmla="*/ 464955 h 921549"/>
                    <a:gd name="connsiteX141" fmla="*/ 832401 w 941119"/>
                    <a:gd name="connsiteY141" fmla="*/ 465809 h 921549"/>
                    <a:gd name="connsiteX142" fmla="*/ 827793 w 941119"/>
                    <a:gd name="connsiteY142" fmla="*/ 466005 h 921549"/>
                    <a:gd name="connsiteX143" fmla="*/ 818596 w 941119"/>
                    <a:gd name="connsiteY143" fmla="*/ 466788 h 921549"/>
                    <a:gd name="connsiteX144" fmla="*/ 817066 w 941119"/>
                    <a:gd name="connsiteY144" fmla="*/ 466966 h 921549"/>
                    <a:gd name="connsiteX145" fmla="*/ 800200 w 941119"/>
                    <a:gd name="connsiteY145" fmla="*/ 468264 h 921549"/>
                    <a:gd name="connsiteX146" fmla="*/ 785416 w 941119"/>
                    <a:gd name="connsiteY146" fmla="*/ 469777 h 921549"/>
                    <a:gd name="connsiteX147" fmla="*/ 773194 w 941119"/>
                    <a:gd name="connsiteY147" fmla="*/ 471182 h 921549"/>
                    <a:gd name="connsiteX148" fmla="*/ 762004 w 941119"/>
                    <a:gd name="connsiteY148" fmla="*/ 472481 h 921549"/>
                    <a:gd name="connsiteX149" fmla="*/ 751881 w 941119"/>
                    <a:gd name="connsiteY149" fmla="*/ 474117 h 921549"/>
                    <a:gd name="connsiteX150" fmla="*/ 724075 w 941119"/>
                    <a:gd name="connsiteY150" fmla="*/ 478654 h 921549"/>
                    <a:gd name="connsiteX151" fmla="*/ 689063 w 941119"/>
                    <a:gd name="connsiteY151" fmla="*/ 486606 h 921549"/>
                    <a:gd name="connsiteX152" fmla="*/ 637061 w 941119"/>
                    <a:gd name="connsiteY152" fmla="*/ 504272 h 921549"/>
                    <a:gd name="connsiteX153" fmla="*/ 592069 w 941119"/>
                    <a:gd name="connsiteY153" fmla="*/ 528948 h 921549"/>
                    <a:gd name="connsiteX154" fmla="*/ 567073 w 941119"/>
                    <a:gd name="connsiteY154" fmla="*/ 549531 h 921549"/>
                    <a:gd name="connsiteX155" fmla="*/ 560153 w 941119"/>
                    <a:gd name="connsiteY155" fmla="*/ 556434 h 921549"/>
                    <a:gd name="connsiteX156" fmla="*/ 541312 w 941119"/>
                    <a:gd name="connsiteY156" fmla="*/ 578797 h 921549"/>
                    <a:gd name="connsiteX157" fmla="*/ 520355 w 941119"/>
                    <a:gd name="connsiteY157" fmla="*/ 613524 h 921549"/>
                    <a:gd name="connsiteX158" fmla="*/ 507350 w 941119"/>
                    <a:gd name="connsiteY158" fmla="*/ 644266 h 921549"/>
                    <a:gd name="connsiteX159" fmla="*/ 493314 w 941119"/>
                    <a:gd name="connsiteY159" fmla="*/ 692034 h 921549"/>
                    <a:gd name="connsiteX160" fmla="*/ 487514 w 941119"/>
                    <a:gd name="connsiteY160" fmla="*/ 720143 h 921549"/>
                    <a:gd name="connsiteX161" fmla="*/ 483137 w 941119"/>
                    <a:gd name="connsiteY161" fmla="*/ 747985 h 921549"/>
                    <a:gd name="connsiteX162" fmla="*/ 479971 w 941119"/>
                    <a:gd name="connsiteY162" fmla="*/ 771860 h 921549"/>
                    <a:gd name="connsiteX163" fmla="*/ 478281 w 941119"/>
                    <a:gd name="connsiteY163" fmla="*/ 786092 h 921549"/>
                    <a:gd name="connsiteX164" fmla="*/ 476929 w 941119"/>
                    <a:gd name="connsiteY164" fmla="*/ 802442 h 921549"/>
                    <a:gd name="connsiteX165" fmla="*/ 475310 w 941119"/>
                    <a:gd name="connsiteY165" fmla="*/ 822367 h 921549"/>
                    <a:gd name="connsiteX166" fmla="*/ 475185 w 941119"/>
                    <a:gd name="connsiteY166" fmla="*/ 823381 h 921549"/>
                    <a:gd name="connsiteX167" fmla="*/ 474064 w 941119"/>
                    <a:gd name="connsiteY167" fmla="*/ 844392 h 921549"/>
                    <a:gd name="connsiteX168" fmla="*/ 473246 w 941119"/>
                    <a:gd name="connsiteY168" fmla="*/ 859264 h 921549"/>
                    <a:gd name="connsiteX169" fmla="*/ 473015 w 941119"/>
                    <a:gd name="connsiteY169" fmla="*/ 869014 h 921549"/>
                    <a:gd name="connsiteX170" fmla="*/ 472178 w 941119"/>
                    <a:gd name="connsiteY170" fmla="*/ 884883 h 921549"/>
                    <a:gd name="connsiteX171" fmla="*/ 472036 w 941119"/>
                    <a:gd name="connsiteY171" fmla="*/ 888992 h 921549"/>
                    <a:gd name="connsiteX172" fmla="*/ 471912 w 941119"/>
                    <a:gd name="connsiteY172" fmla="*/ 916265 h 921549"/>
                    <a:gd name="connsiteX173" fmla="*/ 471965 w 941119"/>
                    <a:gd name="connsiteY173" fmla="*/ 921371 h 9215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</a:cxnLst>
                  <a:rect l="l" t="t" r="r" b="b"/>
                  <a:pathLst>
                    <a:path w="941119" h="921549">
                      <a:moveTo>
                        <a:pt x="471965" y="921371"/>
                      </a:moveTo>
                      <a:cubicBezTo>
                        <a:pt x="470378" y="916840"/>
                        <a:pt x="469718" y="912036"/>
                        <a:pt x="470026" y="907245"/>
                      </a:cubicBezTo>
                      <a:cubicBezTo>
                        <a:pt x="470026" y="900396"/>
                        <a:pt x="470026" y="893529"/>
                        <a:pt x="470026" y="886680"/>
                      </a:cubicBezTo>
                      <a:cubicBezTo>
                        <a:pt x="470102" y="882398"/>
                        <a:pt x="469859" y="878115"/>
                        <a:pt x="469296" y="873871"/>
                      </a:cubicBezTo>
                      <a:cubicBezTo>
                        <a:pt x="468951" y="870115"/>
                        <a:pt x="468857" y="866342"/>
                        <a:pt x="469012" y="862574"/>
                      </a:cubicBezTo>
                      <a:cubicBezTo>
                        <a:pt x="469012" y="858126"/>
                        <a:pt x="469279" y="853678"/>
                        <a:pt x="468211" y="849266"/>
                      </a:cubicBezTo>
                      <a:cubicBezTo>
                        <a:pt x="468003" y="847907"/>
                        <a:pt x="467937" y="846530"/>
                        <a:pt x="468016" y="845157"/>
                      </a:cubicBezTo>
                      <a:cubicBezTo>
                        <a:pt x="467891" y="840211"/>
                        <a:pt x="468229" y="835229"/>
                        <a:pt x="467144" y="830301"/>
                      </a:cubicBezTo>
                      <a:cubicBezTo>
                        <a:pt x="466896" y="828432"/>
                        <a:pt x="466838" y="826542"/>
                        <a:pt x="466966" y="824662"/>
                      </a:cubicBezTo>
                      <a:cubicBezTo>
                        <a:pt x="467130" y="821746"/>
                        <a:pt x="466872" y="818823"/>
                        <a:pt x="466201" y="815980"/>
                      </a:cubicBezTo>
                      <a:cubicBezTo>
                        <a:pt x="466059" y="815489"/>
                        <a:pt x="466005" y="814977"/>
                        <a:pt x="466041" y="814468"/>
                      </a:cubicBezTo>
                      <a:cubicBezTo>
                        <a:pt x="466414" y="808277"/>
                        <a:pt x="465027" y="802192"/>
                        <a:pt x="464813" y="796037"/>
                      </a:cubicBezTo>
                      <a:cubicBezTo>
                        <a:pt x="464635" y="791091"/>
                        <a:pt x="463746" y="786199"/>
                        <a:pt x="463176" y="781271"/>
                      </a:cubicBezTo>
                      <a:cubicBezTo>
                        <a:pt x="463038" y="780428"/>
                        <a:pt x="462943" y="779579"/>
                        <a:pt x="462892" y="778727"/>
                      </a:cubicBezTo>
                      <a:cubicBezTo>
                        <a:pt x="462629" y="773263"/>
                        <a:pt x="462034" y="767821"/>
                        <a:pt x="461113" y="762431"/>
                      </a:cubicBezTo>
                      <a:cubicBezTo>
                        <a:pt x="460686" y="759388"/>
                        <a:pt x="460401" y="756329"/>
                        <a:pt x="459992" y="753286"/>
                      </a:cubicBezTo>
                      <a:cubicBezTo>
                        <a:pt x="458498" y="742452"/>
                        <a:pt x="456754" y="731671"/>
                        <a:pt x="454904" y="720890"/>
                      </a:cubicBezTo>
                      <a:cubicBezTo>
                        <a:pt x="452420" y="705871"/>
                        <a:pt x="449159" y="690989"/>
                        <a:pt x="445137" y="676307"/>
                      </a:cubicBezTo>
                      <a:cubicBezTo>
                        <a:pt x="440458" y="659107"/>
                        <a:pt x="434573" y="642259"/>
                        <a:pt x="427524" y="625888"/>
                      </a:cubicBezTo>
                      <a:cubicBezTo>
                        <a:pt x="420559" y="609848"/>
                        <a:pt x="411982" y="594559"/>
                        <a:pt x="401924" y="580256"/>
                      </a:cubicBezTo>
                      <a:cubicBezTo>
                        <a:pt x="396960" y="573068"/>
                        <a:pt x="391427" y="566292"/>
                        <a:pt x="385378" y="559992"/>
                      </a:cubicBezTo>
                      <a:cubicBezTo>
                        <a:pt x="384293" y="558889"/>
                        <a:pt x="383333" y="557680"/>
                        <a:pt x="382372" y="556434"/>
                      </a:cubicBezTo>
                      <a:cubicBezTo>
                        <a:pt x="380666" y="554280"/>
                        <a:pt x="378714" y="552333"/>
                        <a:pt x="376554" y="550635"/>
                      </a:cubicBezTo>
                      <a:cubicBezTo>
                        <a:pt x="375722" y="550037"/>
                        <a:pt x="374925" y="549389"/>
                        <a:pt x="374170" y="548695"/>
                      </a:cubicBezTo>
                      <a:cubicBezTo>
                        <a:pt x="369525" y="544134"/>
                        <a:pt x="364594" y="539873"/>
                        <a:pt x="359404" y="535940"/>
                      </a:cubicBezTo>
                      <a:cubicBezTo>
                        <a:pt x="352144" y="530209"/>
                        <a:pt x="344501" y="524984"/>
                        <a:pt x="336526" y="520302"/>
                      </a:cubicBezTo>
                      <a:cubicBezTo>
                        <a:pt x="319182" y="510227"/>
                        <a:pt x="300888" y="501885"/>
                        <a:pt x="281909" y="495395"/>
                      </a:cubicBezTo>
                      <a:cubicBezTo>
                        <a:pt x="267490" y="490476"/>
                        <a:pt x="252821" y="486320"/>
                        <a:pt x="237966" y="482942"/>
                      </a:cubicBezTo>
                      <a:cubicBezTo>
                        <a:pt x="226473" y="480291"/>
                        <a:pt x="214927" y="477853"/>
                        <a:pt x="203239" y="476199"/>
                      </a:cubicBezTo>
                      <a:cubicBezTo>
                        <a:pt x="192760" y="474722"/>
                        <a:pt x="182335" y="472641"/>
                        <a:pt x="171839" y="471449"/>
                      </a:cubicBezTo>
                      <a:cubicBezTo>
                        <a:pt x="167444" y="470933"/>
                        <a:pt x="162943" y="470239"/>
                        <a:pt x="158585" y="470043"/>
                      </a:cubicBezTo>
                      <a:cubicBezTo>
                        <a:pt x="154226" y="469848"/>
                        <a:pt x="149690" y="469047"/>
                        <a:pt x="145349" y="468496"/>
                      </a:cubicBezTo>
                      <a:cubicBezTo>
                        <a:pt x="144341" y="468325"/>
                        <a:pt x="143326" y="468206"/>
                        <a:pt x="142306" y="468140"/>
                      </a:cubicBezTo>
                      <a:cubicBezTo>
                        <a:pt x="139033" y="468140"/>
                        <a:pt x="135795" y="467410"/>
                        <a:pt x="132611" y="467339"/>
                      </a:cubicBezTo>
                      <a:cubicBezTo>
                        <a:pt x="126420" y="467197"/>
                        <a:pt x="120353" y="465863"/>
                        <a:pt x="114180" y="466023"/>
                      </a:cubicBezTo>
                      <a:cubicBezTo>
                        <a:pt x="111788" y="466194"/>
                        <a:pt x="109383" y="465971"/>
                        <a:pt x="107063" y="465364"/>
                      </a:cubicBezTo>
                      <a:cubicBezTo>
                        <a:pt x="106570" y="465201"/>
                        <a:pt x="106053" y="465123"/>
                        <a:pt x="105533" y="465133"/>
                      </a:cubicBezTo>
                      <a:cubicBezTo>
                        <a:pt x="97972" y="465489"/>
                        <a:pt x="90518" y="464101"/>
                        <a:pt x="82975" y="463977"/>
                      </a:cubicBezTo>
                      <a:cubicBezTo>
                        <a:pt x="77838" y="464155"/>
                        <a:pt x="72695" y="463886"/>
                        <a:pt x="67604" y="463176"/>
                      </a:cubicBezTo>
                      <a:cubicBezTo>
                        <a:pt x="64708" y="462883"/>
                        <a:pt x="61794" y="462812"/>
                        <a:pt x="58887" y="462963"/>
                      </a:cubicBezTo>
                      <a:cubicBezTo>
                        <a:pt x="52037" y="462767"/>
                        <a:pt x="45170" y="463425"/>
                        <a:pt x="38374" y="462073"/>
                      </a:cubicBezTo>
                      <a:cubicBezTo>
                        <a:pt x="37010" y="461918"/>
                        <a:pt x="35634" y="461888"/>
                        <a:pt x="34265" y="461984"/>
                      </a:cubicBezTo>
                      <a:lnTo>
                        <a:pt x="4892" y="461931"/>
                      </a:lnTo>
                      <a:cubicBezTo>
                        <a:pt x="3677" y="462016"/>
                        <a:pt x="2458" y="461815"/>
                        <a:pt x="1334" y="461344"/>
                      </a:cubicBezTo>
                      <a:cubicBezTo>
                        <a:pt x="2348" y="461255"/>
                        <a:pt x="3380" y="461095"/>
                        <a:pt x="4394" y="461077"/>
                      </a:cubicBezTo>
                      <a:lnTo>
                        <a:pt x="22416" y="460952"/>
                      </a:lnTo>
                      <a:cubicBezTo>
                        <a:pt x="25991" y="461127"/>
                        <a:pt x="29574" y="460876"/>
                        <a:pt x="33090" y="460205"/>
                      </a:cubicBezTo>
                      <a:cubicBezTo>
                        <a:pt x="34449" y="459994"/>
                        <a:pt x="35828" y="459935"/>
                        <a:pt x="37200" y="460027"/>
                      </a:cubicBezTo>
                      <a:cubicBezTo>
                        <a:pt x="43035" y="460027"/>
                        <a:pt x="48853" y="460027"/>
                        <a:pt x="54688" y="460027"/>
                      </a:cubicBezTo>
                      <a:cubicBezTo>
                        <a:pt x="58111" y="460079"/>
                        <a:pt x="61533" y="459848"/>
                        <a:pt x="64918" y="459334"/>
                      </a:cubicBezTo>
                      <a:cubicBezTo>
                        <a:pt x="67984" y="459010"/>
                        <a:pt x="71070" y="458908"/>
                        <a:pt x="74151" y="459031"/>
                      </a:cubicBezTo>
                      <a:cubicBezTo>
                        <a:pt x="78781" y="459232"/>
                        <a:pt x="83420" y="458953"/>
                        <a:pt x="87992" y="458195"/>
                      </a:cubicBezTo>
                      <a:cubicBezTo>
                        <a:pt x="89689" y="457960"/>
                        <a:pt x="91405" y="457894"/>
                        <a:pt x="93116" y="457999"/>
                      </a:cubicBezTo>
                      <a:cubicBezTo>
                        <a:pt x="97226" y="458202"/>
                        <a:pt x="101346" y="457921"/>
                        <a:pt x="105391" y="457163"/>
                      </a:cubicBezTo>
                      <a:cubicBezTo>
                        <a:pt x="106750" y="456951"/>
                        <a:pt x="108129" y="456891"/>
                        <a:pt x="109501" y="456985"/>
                      </a:cubicBezTo>
                      <a:cubicBezTo>
                        <a:pt x="113269" y="457163"/>
                        <a:pt x="117046" y="456877"/>
                        <a:pt x="120744" y="456131"/>
                      </a:cubicBezTo>
                      <a:cubicBezTo>
                        <a:pt x="121919" y="455930"/>
                        <a:pt x="123113" y="455870"/>
                        <a:pt x="124302" y="455953"/>
                      </a:cubicBezTo>
                      <a:cubicBezTo>
                        <a:pt x="127048" y="456103"/>
                        <a:pt x="129801" y="455839"/>
                        <a:pt x="132468" y="455171"/>
                      </a:cubicBezTo>
                      <a:cubicBezTo>
                        <a:pt x="132964" y="455021"/>
                        <a:pt x="133482" y="454962"/>
                        <a:pt x="133998" y="454993"/>
                      </a:cubicBezTo>
                      <a:cubicBezTo>
                        <a:pt x="139335" y="455384"/>
                        <a:pt x="144530" y="453907"/>
                        <a:pt x="149850" y="453747"/>
                      </a:cubicBezTo>
                      <a:cubicBezTo>
                        <a:pt x="154262" y="453623"/>
                        <a:pt x="158745" y="452680"/>
                        <a:pt x="163050" y="452128"/>
                      </a:cubicBezTo>
                      <a:cubicBezTo>
                        <a:pt x="166964" y="451648"/>
                        <a:pt x="170878" y="451310"/>
                        <a:pt x="174774" y="450794"/>
                      </a:cubicBezTo>
                      <a:cubicBezTo>
                        <a:pt x="181036" y="449940"/>
                        <a:pt x="187228" y="448926"/>
                        <a:pt x="193543" y="448125"/>
                      </a:cubicBezTo>
                      <a:cubicBezTo>
                        <a:pt x="200499" y="447254"/>
                        <a:pt x="207384" y="445973"/>
                        <a:pt x="214251" y="444656"/>
                      </a:cubicBezTo>
                      <a:cubicBezTo>
                        <a:pt x="218290" y="443874"/>
                        <a:pt x="222364" y="443322"/>
                        <a:pt x="226367" y="442450"/>
                      </a:cubicBezTo>
                      <a:cubicBezTo>
                        <a:pt x="244963" y="438563"/>
                        <a:pt x="263323" y="433621"/>
                        <a:pt x="281357" y="427649"/>
                      </a:cubicBezTo>
                      <a:cubicBezTo>
                        <a:pt x="296960" y="422374"/>
                        <a:pt x="312103" y="415829"/>
                        <a:pt x="326634" y="408079"/>
                      </a:cubicBezTo>
                      <a:cubicBezTo>
                        <a:pt x="339643" y="401148"/>
                        <a:pt x="351963" y="392993"/>
                        <a:pt x="363425" y="383724"/>
                      </a:cubicBezTo>
                      <a:cubicBezTo>
                        <a:pt x="372173" y="376544"/>
                        <a:pt x="380335" y="368680"/>
                        <a:pt x="387834" y="360205"/>
                      </a:cubicBezTo>
                      <a:cubicBezTo>
                        <a:pt x="396875" y="350126"/>
                        <a:pt x="404875" y="339159"/>
                        <a:pt x="411708" y="327470"/>
                      </a:cubicBezTo>
                      <a:cubicBezTo>
                        <a:pt x="415925" y="320212"/>
                        <a:pt x="420195" y="312971"/>
                        <a:pt x="423681" y="305321"/>
                      </a:cubicBezTo>
                      <a:cubicBezTo>
                        <a:pt x="430088" y="291460"/>
                        <a:pt x="435585" y="277198"/>
                        <a:pt x="440138" y="262624"/>
                      </a:cubicBezTo>
                      <a:cubicBezTo>
                        <a:pt x="444158" y="249530"/>
                        <a:pt x="447699" y="236329"/>
                        <a:pt x="450527" y="222915"/>
                      </a:cubicBezTo>
                      <a:cubicBezTo>
                        <a:pt x="452129" y="215390"/>
                        <a:pt x="453801" y="207882"/>
                        <a:pt x="455082" y="200286"/>
                      </a:cubicBezTo>
                      <a:cubicBezTo>
                        <a:pt x="456363" y="192689"/>
                        <a:pt x="457448" y="185110"/>
                        <a:pt x="458640" y="177514"/>
                      </a:cubicBezTo>
                      <a:cubicBezTo>
                        <a:pt x="459191" y="173956"/>
                        <a:pt x="459743" y="170398"/>
                        <a:pt x="460419" y="166840"/>
                      </a:cubicBezTo>
                      <a:cubicBezTo>
                        <a:pt x="460917" y="163975"/>
                        <a:pt x="460881" y="161058"/>
                        <a:pt x="461415" y="158176"/>
                      </a:cubicBezTo>
                      <a:cubicBezTo>
                        <a:pt x="462234" y="153817"/>
                        <a:pt x="462340" y="149280"/>
                        <a:pt x="462803" y="144922"/>
                      </a:cubicBezTo>
                      <a:cubicBezTo>
                        <a:pt x="463319" y="139994"/>
                        <a:pt x="463870" y="135083"/>
                        <a:pt x="464422" y="130155"/>
                      </a:cubicBezTo>
                      <a:cubicBezTo>
                        <a:pt x="464562" y="129662"/>
                        <a:pt x="464651" y="129155"/>
                        <a:pt x="464689" y="128643"/>
                      </a:cubicBezTo>
                      <a:cubicBezTo>
                        <a:pt x="464368" y="122630"/>
                        <a:pt x="466005" y="116741"/>
                        <a:pt x="465881" y="110728"/>
                      </a:cubicBezTo>
                      <a:cubicBezTo>
                        <a:pt x="465758" y="108500"/>
                        <a:pt x="465987" y="106267"/>
                        <a:pt x="466557" y="104110"/>
                      </a:cubicBezTo>
                      <a:cubicBezTo>
                        <a:pt x="466720" y="103617"/>
                        <a:pt x="466799" y="103100"/>
                        <a:pt x="466788" y="102580"/>
                      </a:cubicBezTo>
                      <a:cubicBezTo>
                        <a:pt x="466397" y="95197"/>
                        <a:pt x="467998" y="87921"/>
                        <a:pt x="467944" y="80538"/>
                      </a:cubicBezTo>
                      <a:cubicBezTo>
                        <a:pt x="467823" y="76775"/>
                        <a:pt x="468069" y="73010"/>
                        <a:pt x="468674" y="69294"/>
                      </a:cubicBezTo>
                      <a:cubicBezTo>
                        <a:pt x="468983" y="66566"/>
                        <a:pt x="469078" y="63818"/>
                        <a:pt x="468958" y="61075"/>
                      </a:cubicBezTo>
                      <a:cubicBezTo>
                        <a:pt x="469101" y="55738"/>
                        <a:pt x="468585" y="50401"/>
                        <a:pt x="469795" y="45188"/>
                      </a:cubicBezTo>
                      <a:cubicBezTo>
                        <a:pt x="469988" y="43833"/>
                        <a:pt x="470029" y="42460"/>
                        <a:pt x="469919" y="41096"/>
                      </a:cubicBezTo>
                      <a:cubicBezTo>
                        <a:pt x="469919" y="30795"/>
                        <a:pt x="470079" y="20512"/>
                        <a:pt x="470026" y="10230"/>
                      </a:cubicBezTo>
                      <a:cubicBezTo>
                        <a:pt x="470088" y="7168"/>
                        <a:pt x="470741" y="4148"/>
                        <a:pt x="471947" y="1334"/>
                      </a:cubicBezTo>
                      <a:lnTo>
                        <a:pt x="471947" y="5462"/>
                      </a:lnTo>
                      <a:cubicBezTo>
                        <a:pt x="471947" y="13183"/>
                        <a:pt x="471947" y="20886"/>
                        <a:pt x="472054" y="28589"/>
                      </a:cubicBezTo>
                      <a:cubicBezTo>
                        <a:pt x="471995" y="32700"/>
                        <a:pt x="472239" y="36808"/>
                        <a:pt x="472783" y="40883"/>
                      </a:cubicBezTo>
                      <a:cubicBezTo>
                        <a:pt x="473128" y="44465"/>
                        <a:pt x="473223" y="48068"/>
                        <a:pt x="473068" y="51664"/>
                      </a:cubicBezTo>
                      <a:cubicBezTo>
                        <a:pt x="473193" y="57143"/>
                        <a:pt x="472819" y="62605"/>
                        <a:pt x="473904" y="68067"/>
                      </a:cubicBezTo>
                      <a:cubicBezTo>
                        <a:pt x="474171" y="70429"/>
                        <a:pt x="474237" y="72809"/>
                        <a:pt x="474100" y="75183"/>
                      </a:cubicBezTo>
                      <a:cubicBezTo>
                        <a:pt x="473904" y="79121"/>
                        <a:pt x="474173" y="83068"/>
                        <a:pt x="474900" y="86942"/>
                      </a:cubicBezTo>
                      <a:cubicBezTo>
                        <a:pt x="475098" y="88117"/>
                        <a:pt x="475164" y="89311"/>
                        <a:pt x="475096" y="90500"/>
                      </a:cubicBezTo>
                      <a:cubicBezTo>
                        <a:pt x="474922" y="94955"/>
                        <a:pt x="475219" y="99416"/>
                        <a:pt x="475986" y="103808"/>
                      </a:cubicBezTo>
                      <a:cubicBezTo>
                        <a:pt x="476210" y="105333"/>
                        <a:pt x="476263" y="106878"/>
                        <a:pt x="476146" y="108415"/>
                      </a:cubicBezTo>
                      <a:cubicBezTo>
                        <a:pt x="476012" y="110988"/>
                        <a:pt x="476263" y="113567"/>
                        <a:pt x="476893" y="116065"/>
                      </a:cubicBezTo>
                      <a:cubicBezTo>
                        <a:pt x="477041" y="116561"/>
                        <a:pt x="477101" y="117079"/>
                        <a:pt x="477071" y="117595"/>
                      </a:cubicBezTo>
                      <a:cubicBezTo>
                        <a:pt x="476715" y="123271"/>
                        <a:pt x="478085" y="128821"/>
                        <a:pt x="478316" y="134479"/>
                      </a:cubicBezTo>
                      <a:cubicBezTo>
                        <a:pt x="478530" y="139407"/>
                        <a:pt x="479455" y="144299"/>
                        <a:pt x="480095" y="149227"/>
                      </a:cubicBezTo>
                      <a:cubicBezTo>
                        <a:pt x="480487" y="152607"/>
                        <a:pt x="480771" y="156023"/>
                        <a:pt x="481163" y="159421"/>
                      </a:cubicBezTo>
                      <a:cubicBezTo>
                        <a:pt x="483600" y="180129"/>
                        <a:pt x="487123" y="200659"/>
                        <a:pt x="491339" y="221083"/>
                      </a:cubicBezTo>
                      <a:cubicBezTo>
                        <a:pt x="495486" y="241209"/>
                        <a:pt x="501124" y="260999"/>
                        <a:pt x="508204" y="280290"/>
                      </a:cubicBezTo>
                      <a:cubicBezTo>
                        <a:pt x="515675" y="301299"/>
                        <a:pt x="525842" y="321247"/>
                        <a:pt x="538448" y="339639"/>
                      </a:cubicBezTo>
                      <a:cubicBezTo>
                        <a:pt x="542878" y="345955"/>
                        <a:pt x="547521" y="352092"/>
                        <a:pt x="552556" y="357928"/>
                      </a:cubicBezTo>
                      <a:cubicBezTo>
                        <a:pt x="557146" y="363265"/>
                        <a:pt x="562092" y="368246"/>
                        <a:pt x="567073" y="373210"/>
                      </a:cubicBezTo>
                      <a:cubicBezTo>
                        <a:pt x="573448" y="379424"/>
                        <a:pt x="580293" y="385133"/>
                        <a:pt x="587550" y="390289"/>
                      </a:cubicBezTo>
                      <a:cubicBezTo>
                        <a:pt x="594471" y="395341"/>
                        <a:pt x="601694" y="399949"/>
                        <a:pt x="609077" y="404325"/>
                      </a:cubicBezTo>
                      <a:cubicBezTo>
                        <a:pt x="620349" y="410876"/>
                        <a:pt x="632106" y="416549"/>
                        <a:pt x="644249" y="421297"/>
                      </a:cubicBezTo>
                      <a:cubicBezTo>
                        <a:pt x="660441" y="427810"/>
                        <a:pt x="677090" y="433128"/>
                        <a:pt x="694062" y="437202"/>
                      </a:cubicBezTo>
                      <a:cubicBezTo>
                        <a:pt x="704363" y="439657"/>
                        <a:pt x="714681" y="442148"/>
                        <a:pt x="725106" y="444087"/>
                      </a:cubicBezTo>
                      <a:cubicBezTo>
                        <a:pt x="732312" y="445439"/>
                        <a:pt x="739517" y="446898"/>
                        <a:pt x="746846" y="447645"/>
                      </a:cubicBezTo>
                      <a:cubicBezTo>
                        <a:pt x="755155" y="448570"/>
                        <a:pt x="763392" y="450171"/>
                        <a:pt x="771664" y="451328"/>
                      </a:cubicBezTo>
                      <a:cubicBezTo>
                        <a:pt x="776076" y="451933"/>
                        <a:pt x="780560" y="452164"/>
                        <a:pt x="784936" y="452644"/>
                      </a:cubicBezTo>
                      <a:cubicBezTo>
                        <a:pt x="790024" y="453178"/>
                        <a:pt x="795112" y="453836"/>
                        <a:pt x="800200" y="454423"/>
                      </a:cubicBezTo>
                      <a:cubicBezTo>
                        <a:pt x="801552" y="454566"/>
                        <a:pt x="802922" y="454655"/>
                        <a:pt x="804292" y="454672"/>
                      </a:cubicBezTo>
                      <a:cubicBezTo>
                        <a:pt x="806689" y="454575"/>
                        <a:pt x="809085" y="454827"/>
                        <a:pt x="811408" y="455420"/>
                      </a:cubicBezTo>
                      <a:cubicBezTo>
                        <a:pt x="811734" y="455535"/>
                        <a:pt x="812077" y="455589"/>
                        <a:pt x="812422" y="455580"/>
                      </a:cubicBezTo>
                      <a:cubicBezTo>
                        <a:pt x="818453" y="455242"/>
                        <a:pt x="824342" y="456683"/>
                        <a:pt x="830337" y="456754"/>
                      </a:cubicBezTo>
                      <a:cubicBezTo>
                        <a:pt x="833424" y="456581"/>
                        <a:pt x="836520" y="456838"/>
                        <a:pt x="839535" y="457519"/>
                      </a:cubicBezTo>
                      <a:cubicBezTo>
                        <a:pt x="840031" y="457667"/>
                        <a:pt x="840549" y="457727"/>
                        <a:pt x="841065" y="457697"/>
                      </a:cubicBezTo>
                      <a:cubicBezTo>
                        <a:pt x="851010" y="457305"/>
                        <a:pt x="860866" y="459280"/>
                        <a:pt x="870829" y="458871"/>
                      </a:cubicBezTo>
                      <a:cubicBezTo>
                        <a:pt x="873739" y="458656"/>
                        <a:pt x="876666" y="458876"/>
                        <a:pt x="879510" y="459529"/>
                      </a:cubicBezTo>
                      <a:cubicBezTo>
                        <a:pt x="880859" y="459773"/>
                        <a:pt x="882232" y="459857"/>
                        <a:pt x="883602" y="459778"/>
                      </a:cubicBezTo>
                      <a:cubicBezTo>
                        <a:pt x="889082" y="459778"/>
                        <a:pt x="894579" y="459778"/>
                        <a:pt x="900059" y="459885"/>
                      </a:cubicBezTo>
                      <a:cubicBezTo>
                        <a:pt x="904513" y="459778"/>
                        <a:pt x="908970" y="460029"/>
                        <a:pt x="913384" y="460632"/>
                      </a:cubicBezTo>
                      <a:cubicBezTo>
                        <a:pt x="916621" y="460979"/>
                        <a:pt x="919883" y="461052"/>
                        <a:pt x="923133" y="460846"/>
                      </a:cubicBezTo>
                      <a:cubicBezTo>
                        <a:pt x="928970" y="460760"/>
                        <a:pt x="934807" y="460986"/>
                        <a:pt x="940621" y="461522"/>
                      </a:cubicBezTo>
                      <a:cubicBezTo>
                        <a:pt x="939589" y="461629"/>
                        <a:pt x="938575" y="461789"/>
                        <a:pt x="937561" y="461806"/>
                      </a:cubicBezTo>
                      <a:lnTo>
                        <a:pt x="906694" y="461949"/>
                      </a:lnTo>
                      <a:cubicBezTo>
                        <a:pt x="904636" y="461913"/>
                        <a:pt x="902578" y="462093"/>
                        <a:pt x="900557" y="462482"/>
                      </a:cubicBezTo>
                      <a:cubicBezTo>
                        <a:pt x="899043" y="462762"/>
                        <a:pt x="897506" y="462881"/>
                        <a:pt x="895967" y="462838"/>
                      </a:cubicBezTo>
                      <a:cubicBezTo>
                        <a:pt x="890985" y="462838"/>
                        <a:pt x="886022" y="462838"/>
                        <a:pt x="881040" y="462945"/>
                      </a:cubicBezTo>
                      <a:cubicBezTo>
                        <a:pt x="877618" y="462927"/>
                        <a:pt x="874200" y="463160"/>
                        <a:pt x="870811" y="463639"/>
                      </a:cubicBezTo>
                      <a:cubicBezTo>
                        <a:pt x="867400" y="463968"/>
                        <a:pt x="863970" y="464076"/>
                        <a:pt x="860546" y="463959"/>
                      </a:cubicBezTo>
                      <a:cubicBezTo>
                        <a:pt x="857119" y="463838"/>
                        <a:pt x="853691" y="464082"/>
                        <a:pt x="850316" y="464688"/>
                      </a:cubicBezTo>
                      <a:cubicBezTo>
                        <a:pt x="848450" y="464966"/>
                        <a:pt x="846561" y="465055"/>
                        <a:pt x="844677" y="464955"/>
                      </a:cubicBezTo>
                      <a:cubicBezTo>
                        <a:pt x="840565" y="464795"/>
                        <a:pt x="836450" y="465082"/>
                        <a:pt x="832401" y="465809"/>
                      </a:cubicBezTo>
                      <a:cubicBezTo>
                        <a:pt x="830876" y="466035"/>
                        <a:pt x="829332" y="466101"/>
                        <a:pt x="827793" y="466005"/>
                      </a:cubicBezTo>
                      <a:cubicBezTo>
                        <a:pt x="824707" y="465829"/>
                        <a:pt x="821609" y="466092"/>
                        <a:pt x="818596" y="466788"/>
                      </a:cubicBezTo>
                      <a:cubicBezTo>
                        <a:pt x="818101" y="466944"/>
                        <a:pt x="817582" y="467005"/>
                        <a:pt x="817066" y="466966"/>
                      </a:cubicBezTo>
                      <a:cubicBezTo>
                        <a:pt x="811391" y="466539"/>
                        <a:pt x="805787" y="467695"/>
                        <a:pt x="800200" y="468264"/>
                      </a:cubicBezTo>
                      <a:cubicBezTo>
                        <a:pt x="795290" y="468762"/>
                        <a:pt x="790327" y="469065"/>
                        <a:pt x="785416" y="469777"/>
                      </a:cubicBezTo>
                      <a:cubicBezTo>
                        <a:pt x="781378" y="470364"/>
                        <a:pt x="777286" y="470862"/>
                        <a:pt x="773194" y="471182"/>
                      </a:cubicBezTo>
                      <a:cubicBezTo>
                        <a:pt x="769458" y="471484"/>
                        <a:pt x="765722" y="471965"/>
                        <a:pt x="762004" y="472481"/>
                      </a:cubicBezTo>
                      <a:cubicBezTo>
                        <a:pt x="758624" y="472943"/>
                        <a:pt x="755279" y="473762"/>
                        <a:pt x="751881" y="474117"/>
                      </a:cubicBezTo>
                      <a:cubicBezTo>
                        <a:pt x="742541" y="475149"/>
                        <a:pt x="733308" y="476928"/>
                        <a:pt x="724075" y="478654"/>
                      </a:cubicBezTo>
                      <a:cubicBezTo>
                        <a:pt x="712315" y="480860"/>
                        <a:pt x="700609" y="483493"/>
                        <a:pt x="689063" y="486606"/>
                      </a:cubicBezTo>
                      <a:cubicBezTo>
                        <a:pt x="671320" y="491214"/>
                        <a:pt x="653939" y="497119"/>
                        <a:pt x="637061" y="504272"/>
                      </a:cubicBezTo>
                      <a:cubicBezTo>
                        <a:pt x="621276" y="510972"/>
                        <a:pt x="606203" y="519240"/>
                        <a:pt x="592069" y="528948"/>
                      </a:cubicBezTo>
                      <a:cubicBezTo>
                        <a:pt x="583147" y="535061"/>
                        <a:pt x="574784" y="541947"/>
                        <a:pt x="567073" y="549531"/>
                      </a:cubicBezTo>
                      <a:cubicBezTo>
                        <a:pt x="564778" y="551844"/>
                        <a:pt x="562483" y="554157"/>
                        <a:pt x="560153" y="556434"/>
                      </a:cubicBezTo>
                      <a:cubicBezTo>
                        <a:pt x="553214" y="563307"/>
                        <a:pt x="546908" y="570791"/>
                        <a:pt x="541312" y="578797"/>
                      </a:cubicBezTo>
                      <a:cubicBezTo>
                        <a:pt x="533346" y="589752"/>
                        <a:pt x="526335" y="601369"/>
                        <a:pt x="520355" y="613524"/>
                      </a:cubicBezTo>
                      <a:cubicBezTo>
                        <a:pt x="515516" y="623558"/>
                        <a:pt x="511181" y="633805"/>
                        <a:pt x="507350" y="644266"/>
                      </a:cubicBezTo>
                      <a:cubicBezTo>
                        <a:pt x="501720" y="659893"/>
                        <a:pt x="497032" y="675844"/>
                        <a:pt x="493314" y="692034"/>
                      </a:cubicBezTo>
                      <a:cubicBezTo>
                        <a:pt x="491143" y="701356"/>
                        <a:pt x="489275" y="710749"/>
                        <a:pt x="487514" y="720143"/>
                      </a:cubicBezTo>
                      <a:cubicBezTo>
                        <a:pt x="485753" y="729536"/>
                        <a:pt x="484383" y="738663"/>
                        <a:pt x="483137" y="747985"/>
                      </a:cubicBezTo>
                      <a:cubicBezTo>
                        <a:pt x="482088" y="755937"/>
                        <a:pt x="481163" y="763996"/>
                        <a:pt x="479971" y="771860"/>
                      </a:cubicBezTo>
                      <a:cubicBezTo>
                        <a:pt x="479259" y="776592"/>
                        <a:pt x="479811" y="781467"/>
                        <a:pt x="478281" y="786092"/>
                      </a:cubicBezTo>
                      <a:cubicBezTo>
                        <a:pt x="478241" y="791568"/>
                        <a:pt x="477788" y="797033"/>
                        <a:pt x="476929" y="802442"/>
                      </a:cubicBezTo>
                      <a:cubicBezTo>
                        <a:pt x="476253" y="809077"/>
                        <a:pt x="476733" y="815802"/>
                        <a:pt x="475310" y="822367"/>
                      </a:cubicBezTo>
                      <a:cubicBezTo>
                        <a:pt x="475233" y="822700"/>
                        <a:pt x="475192" y="823039"/>
                        <a:pt x="475185" y="823381"/>
                      </a:cubicBezTo>
                      <a:cubicBezTo>
                        <a:pt x="475452" y="830497"/>
                        <a:pt x="474349" y="837400"/>
                        <a:pt x="474064" y="844392"/>
                      </a:cubicBezTo>
                      <a:cubicBezTo>
                        <a:pt x="474128" y="849362"/>
                        <a:pt x="473856" y="854331"/>
                        <a:pt x="473246" y="859264"/>
                      </a:cubicBezTo>
                      <a:cubicBezTo>
                        <a:pt x="472927" y="862504"/>
                        <a:pt x="472851" y="865763"/>
                        <a:pt x="473015" y="869014"/>
                      </a:cubicBezTo>
                      <a:cubicBezTo>
                        <a:pt x="472872" y="874351"/>
                        <a:pt x="473370" y="879688"/>
                        <a:pt x="472178" y="884883"/>
                      </a:cubicBezTo>
                      <a:cubicBezTo>
                        <a:pt x="471988" y="886244"/>
                        <a:pt x="471940" y="887621"/>
                        <a:pt x="472036" y="888992"/>
                      </a:cubicBezTo>
                      <a:cubicBezTo>
                        <a:pt x="472036" y="898089"/>
                        <a:pt x="471995" y="907180"/>
                        <a:pt x="471912" y="916265"/>
                      </a:cubicBezTo>
                      <a:cubicBezTo>
                        <a:pt x="471947" y="917955"/>
                        <a:pt x="471965" y="919663"/>
                        <a:pt x="471965" y="92137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60" name="图形 136"/>
                <p:cNvSpPr/>
                <p:nvPr/>
              </p:nvSpPr>
              <p:spPr>
                <a:xfrm rot="1396695">
                  <a:off x="3979036" y="4028981"/>
                  <a:ext cx="198512" cy="194384"/>
                </a:xfrm>
                <a:custGeom>
                  <a:avLst/>
                  <a:gdLst>
                    <a:gd name="connsiteX0" fmla="*/ 471965 w 941119"/>
                    <a:gd name="connsiteY0" fmla="*/ 921371 h 921549"/>
                    <a:gd name="connsiteX1" fmla="*/ 470026 w 941119"/>
                    <a:gd name="connsiteY1" fmla="*/ 907245 h 921549"/>
                    <a:gd name="connsiteX2" fmla="*/ 470026 w 941119"/>
                    <a:gd name="connsiteY2" fmla="*/ 886680 h 921549"/>
                    <a:gd name="connsiteX3" fmla="*/ 469296 w 941119"/>
                    <a:gd name="connsiteY3" fmla="*/ 873871 h 921549"/>
                    <a:gd name="connsiteX4" fmla="*/ 469012 w 941119"/>
                    <a:gd name="connsiteY4" fmla="*/ 862574 h 921549"/>
                    <a:gd name="connsiteX5" fmla="*/ 468211 w 941119"/>
                    <a:gd name="connsiteY5" fmla="*/ 849266 h 921549"/>
                    <a:gd name="connsiteX6" fmla="*/ 468016 w 941119"/>
                    <a:gd name="connsiteY6" fmla="*/ 845157 h 921549"/>
                    <a:gd name="connsiteX7" fmla="*/ 467144 w 941119"/>
                    <a:gd name="connsiteY7" fmla="*/ 830301 h 921549"/>
                    <a:gd name="connsiteX8" fmla="*/ 466966 w 941119"/>
                    <a:gd name="connsiteY8" fmla="*/ 824662 h 921549"/>
                    <a:gd name="connsiteX9" fmla="*/ 466201 w 941119"/>
                    <a:gd name="connsiteY9" fmla="*/ 815980 h 921549"/>
                    <a:gd name="connsiteX10" fmla="*/ 466041 w 941119"/>
                    <a:gd name="connsiteY10" fmla="*/ 814468 h 921549"/>
                    <a:gd name="connsiteX11" fmla="*/ 464813 w 941119"/>
                    <a:gd name="connsiteY11" fmla="*/ 796037 h 921549"/>
                    <a:gd name="connsiteX12" fmla="*/ 463176 w 941119"/>
                    <a:gd name="connsiteY12" fmla="*/ 781271 h 921549"/>
                    <a:gd name="connsiteX13" fmla="*/ 462892 w 941119"/>
                    <a:gd name="connsiteY13" fmla="*/ 778727 h 921549"/>
                    <a:gd name="connsiteX14" fmla="*/ 461113 w 941119"/>
                    <a:gd name="connsiteY14" fmla="*/ 762431 h 921549"/>
                    <a:gd name="connsiteX15" fmla="*/ 459992 w 941119"/>
                    <a:gd name="connsiteY15" fmla="*/ 753286 h 921549"/>
                    <a:gd name="connsiteX16" fmla="*/ 454904 w 941119"/>
                    <a:gd name="connsiteY16" fmla="*/ 720890 h 921549"/>
                    <a:gd name="connsiteX17" fmla="*/ 445137 w 941119"/>
                    <a:gd name="connsiteY17" fmla="*/ 676307 h 921549"/>
                    <a:gd name="connsiteX18" fmla="*/ 427524 w 941119"/>
                    <a:gd name="connsiteY18" fmla="*/ 625888 h 921549"/>
                    <a:gd name="connsiteX19" fmla="*/ 401924 w 941119"/>
                    <a:gd name="connsiteY19" fmla="*/ 580256 h 921549"/>
                    <a:gd name="connsiteX20" fmla="*/ 385378 w 941119"/>
                    <a:gd name="connsiteY20" fmla="*/ 559992 h 921549"/>
                    <a:gd name="connsiteX21" fmla="*/ 382372 w 941119"/>
                    <a:gd name="connsiteY21" fmla="*/ 556434 h 921549"/>
                    <a:gd name="connsiteX22" fmla="*/ 376554 w 941119"/>
                    <a:gd name="connsiteY22" fmla="*/ 550635 h 921549"/>
                    <a:gd name="connsiteX23" fmla="*/ 374170 w 941119"/>
                    <a:gd name="connsiteY23" fmla="*/ 548695 h 921549"/>
                    <a:gd name="connsiteX24" fmla="*/ 359404 w 941119"/>
                    <a:gd name="connsiteY24" fmla="*/ 535940 h 921549"/>
                    <a:gd name="connsiteX25" fmla="*/ 336526 w 941119"/>
                    <a:gd name="connsiteY25" fmla="*/ 520302 h 921549"/>
                    <a:gd name="connsiteX26" fmla="*/ 281909 w 941119"/>
                    <a:gd name="connsiteY26" fmla="*/ 495395 h 921549"/>
                    <a:gd name="connsiteX27" fmla="*/ 237966 w 941119"/>
                    <a:gd name="connsiteY27" fmla="*/ 482942 h 921549"/>
                    <a:gd name="connsiteX28" fmla="*/ 203239 w 941119"/>
                    <a:gd name="connsiteY28" fmla="*/ 476199 h 921549"/>
                    <a:gd name="connsiteX29" fmla="*/ 171839 w 941119"/>
                    <a:gd name="connsiteY29" fmla="*/ 471449 h 921549"/>
                    <a:gd name="connsiteX30" fmla="*/ 158585 w 941119"/>
                    <a:gd name="connsiteY30" fmla="*/ 470043 h 921549"/>
                    <a:gd name="connsiteX31" fmla="*/ 145349 w 941119"/>
                    <a:gd name="connsiteY31" fmla="*/ 468496 h 921549"/>
                    <a:gd name="connsiteX32" fmla="*/ 142306 w 941119"/>
                    <a:gd name="connsiteY32" fmla="*/ 468140 h 921549"/>
                    <a:gd name="connsiteX33" fmla="*/ 132611 w 941119"/>
                    <a:gd name="connsiteY33" fmla="*/ 467339 h 921549"/>
                    <a:gd name="connsiteX34" fmla="*/ 114180 w 941119"/>
                    <a:gd name="connsiteY34" fmla="*/ 466023 h 921549"/>
                    <a:gd name="connsiteX35" fmla="*/ 107063 w 941119"/>
                    <a:gd name="connsiteY35" fmla="*/ 465364 h 921549"/>
                    <a:gd name="connsiteX36" fmla="*/ 105533 w 941119"/>
                    <a:gd name="connsiteY36" fmla="*/ 465133 h 921549"/>
                    <a:gd name="connsiteX37" fmla="*/ 82975 w 941119"/>
                    <a:gd name="connsiteY37" fmla="*/ 463977 h 921549"/>
                    <a:gd name="connsiteX38" fmla="*/ 67604 w 941119"/>
                    <a:gd name="connsiteY38" fmla="*/ 463176 h 921549"/>
                    <a:gd name="connsiteX39" fmla="*/ 58887 w 941119"/>
                    <a:gd name="connsiteY39" fmla="*/ 462963 h 921549"/>
                    <a:gd name="connsiteX40" fmla="*/ 38374 w 941119"/>
                    <a:gd name="connsiteY40" fmla="*/ 462073 h 921549"/>
                    <a:gd name="connsiteX41" fmla="*/ 34265 w 941119"/>
                    <a:gd name="connsiteY41" fmla="*/ 461984 h 921549"/>
                    <a:gd name="connsiteX42" fmla="*/ 4892 w 941119"/>
                    <a:gd name="connsiteY42" fmla="*/ 461931 h 921549"/>
                    <a:gd name="connsiteX43" fmla="*/ 1334 w 941119"/>
                    <a:gd name="connsiteY43" fmla="*/ 461344 h 921549"/>
                    <a:gd name="connsiteX44" fmla="*/ 4394 w 941119"/>
                    <a:gd name="connsiteY44" fmla="*/ 461077 h 921549"/>
                    <a:gd name="connsiteX45" fmla="*/ 22416 w 941119"/>
                    <a:gd name="connsiteY45" fmla="*/ 460952 h 921549"/>
                    <a:gd name="connsiteX46" fmla="*/ 33090 w 941119"/>
                    <a:gd name="connsiteY46" fmla="*/ 460205 h 921549"/>
                    <a:gd name="connsiteX47" fmla="*/ 37200 w 941119"/>
                    <a:gd name="connsiteY47" fmla="*/ 460027 h 921549"/>
                    <a:gd name="connsiteX48" fmla="*/ 54688 w 941119"/>
                    <a:gd name="connsiteY48" fmla="*/ 460027 h 921549"/>
                    <a:gd name="connsiteX49" fmla="*/ 64918 w 941119"/>
                    <a:gd name="connsiteY49" fmla="*/ 459334 h 921549"/>
                    <a:gd name="connsiteX50" fmla="*/ 74151 w 941119"/>
                    <a:gd name="connsiteY50" fmla="*/ 459031 h 921549"/>
                    <a:gd name="connsiteX51" fmla="*/ 87992 w 941119"/>
                    <a:gd name="connsiteY51" fmla="*/ 458195 h 921549"/>
                    <a:gd name="connsiteX52" fmla="*/ 93116 w 941119"/>
                    <a:gd name="connsiteY52" fmla="*/ 457999 h 921549"/>
                    <a:gd name="connsiteX53" fmla="*/ 105391 w 941119"/>
                    <a:gd name="connsiteY53" fmla="*/ 457163 h 921549"/>
                    <a:gd name="connsiteX54" fmla="*/ 109501 w 941119"/>
                    <a:gd name="connsiteY54" fmla="*/ 456985 h 921549"/>
                    <a:gd name="connsiteX55" fmla="*/ 120744 w 941119"/>
                    <a:gd name="connsiteY55" fmla="*/ 456131 h 921549"/>
                    <a:gd name="connsiteX56" fmla="*/ 124302 w 941119"/>
                    <a:gd name="connsiteY56" fmla="*/ 455953 h 921549"/>
                    <a:gd name="connsiteX57" fmla="*/ 132468 w 941119"/>
                    <a:gd name="connsiteY57" fmla="*/ 455171 h 921549"/>
                    <a:gd name="connsiteX58" fmla="*/ 133998 w 941119"/>
                    <a:gd name="connsiteY58" fmla="*/ 454993 h 921549"/>
                    <a:gd name="connsiteX59" fmla="*/ 149850 w 941119"/>
                    <a:gd name="connsiteY59" fmla="*/ 453747 h 921549"/>
                    <a:gd name="connsiteX60" fmla="*/ 163050 w 941119"/>
                    <a:gd name="connsiteY60" fmla="*/ 452128 h 921549"/>
                    <a:gd name="connsiteX61" fmla="*/ 174774 w 941119"/>
                    <a:gd name="connsiteY61" fmla="*/ 450794 h 921549"/>
                    <a:gd name="connsiteX62" fmla="*/ 193543 w 941119"/>
                    <a:gd name="connsiteY62" fmla="*/ 448125 h 921549"/>
                    <a:gd name="connsiteX63" fmla="*/ 214251 w 941119"/>
                    <a:gd name="connsiteY63" fmla="*/ 444656 h 921549"/>
                    <a:gd name="connsiteX64" fmla="*/ 226367 w 941119"/>
                    <a:gd name="connsiteY64" fmla="*/ 442450 h 921549"/>
                    <a:gd name="connsiteX65" fmla="*/ 281357 w 941119"/>
                    <a:gd name="connsiteY65" fmla="*/ 427649 h 921549"/>
                    <a:gd name="connsiteX66" fmla="*/ 326634 w 941119"/>
                    <a:gd name="connsiteY66" fmla="*/ 408079 h 921549"/>
                    <a:gd name="connsiteX67" fmla="*/ 363425 w 941119"/>
                    <a:gd name="connsiteY67" fmla="*/ 383724 h 921549"/>
                    <a:gd name="connsiteX68" fmla="*/ 387834 w 941119"/>
                    <a:gd name="connsiteY68" fmla="*/ 360205 h 921549"/>
                    <a:gd name="connsiteX69" fmla="*/ 411708 w 941119"/>
                    <a:gd name="connsiteY69" fmla="*/ 327470 h 921549"/>
                    <a:gd name="connsiteX70" fmla="*/ 423681 w 941119"/>
                    <a:gd name="connsiteY70" fmla="*/ 305321 h 921549"/>
                    <a:gd name="connsiteX71" fmla="*/ 440138 w 941119"/>
                    <a:gd name="connsiteY71" fmla="*/ 262624 h 921549"/>
                    <a:gd name="connsiteX72" fmla="*/ 450527 w 941119"/>
                    <a:gd name="connsiteY72" fmla="*/ 222915 h 921549"/>
                    <a:gd name="connsiteX73" fmla="*/ 455082 w 941119"/>
                    <a:gd name="connsiteY73" fmla="*/ 200286 h 921549"/>
                    <a:gd name="connsiteX74" fmla="*/ 458640 w 941119"/>
                    <a:gd name="connsiteY74" fmla="*/ 177514 h 921549"/>
                    <a:gd name="connsiteX75" fmla="*/ 460419 w 941119"/>
                    <a:gd name="connsiteY75" fmla="*/ 166840 h 921549"/>
                    <a:gd name="connsiteX76" fmla="*/ 461415 w 941119"/>
                    <a:gd name="connsiteY76" fmla="*/ 158176 h 921549"/>
                    <a:gd name="connsiteX77" fmla="*/ 462803 w 941119"/>
                    <a:gd name="connsiteY77" fmla="*/ 144922 h 921549"/>
                    <a:gd name="connsiteX78" fmla="*/ 464422 w 941119"/>
                    <a:gd name="connsiteY78" fmla="*/ 130155 h 921549"/>
                    <a:gd name="connsiteX79" fmla="*/ 464689 w 941119"/>
                    <a:gd name="connsiteY79" fmla="*/ 128643 h 921549"/>
                    <a:gd name="connsiteX80" fmla="*/ 465881 w 941119"/>
                    <a:gd name="connsiteY80" fmla="*/ 110728 h 921549"/>
                    <a:gd name="connsiteX81" fmla="*/ 466557 w 941119"/>
                    <a:gd name="connsiteY81" fmla="*/ 104110 h 921549"/>
                    <a:gd name="connsiteX82" fmla="*/ 466788 w 941119"/>
                    <a:gd name="connsiteY82" fmla="*/ 102580 h 921549"/>
                    <a:gd name="connsiteX83" fmla="*/ 467944 w 941119"/>
                    <a:gd name="connsiteY83" fmla="*/ 80538 h 921549"/>
                    <a:gd name="connsiteX84" fmla="*/ 468674 w 941119"/>
                    <a:gd name="connsiteY84" fmla="*/ 69294 h 921549"/>
                    <a:gd name="connsiteX85" fmla="*/ 468958 w 941119"/>
                    <a:gd name="connsiteY85" fmla="*/ 61075 h 921549"/>
                    <a:gd name="connsiteX86" fmla="*/ 469795 w 941119"/>
                    <a:gd name="connsiteY86" fmla="*/ 45188 h 921549"/>
                    <a:gd name="connsiteX87" fmla="*/ 469919 w 941119"/>
                    <a:gd name="connsiteY87" fmla="*/ 41096 h 921549"/>
                    <a:gd name="connsiteX88" fmla="*/ 470026 w 941119"/>
                    <a:gd name="connsiteY88" fmla="*/ 10230 h 921549"/>
                    <a:gd name="connsiteX89" fmla="*/ 471947 w 941119"/>
                    <a:gd name="connsiteY89" fmla="*/ 1334 h 921549"/>
                    <a:gd name="connsiteX90" fmla="*/ 471947 w 941119"/>
                    <a:gd name="connsiteY90" fmla="*/ 5462 h 921549"/>
                    <a:gd name="connsiteX91" fmla="*/ 472054 w 941119"/>
                    <a:gd name="connsiteY91" fmla="*/ 28589 h 921549"/>
                    <a:gd name="connsiteX92" fmla="*/ 472783 w 941119"/>
                    <a:gd name="connsiteY92" fmla="*/ 40883 h 921549"/>
                    <a:gd name="connsiteX93" fmla="*/ 473068 w 941119"/>
                    <a:gd name="connsiteY93" fmla="*/ 51664 h 921549"/>
                    <a:gd name="connsiteX94" fmla="*/ 473904 w 941119"/>
                    <a:gd name="connsiteY94" fmla="*/ 68067 h 921549"/>
                    <a:gd name="connsiteX95" fmla="*/ 474100 w 941119"/>
                    <a:gd name="connsiteY95" fmla="*/ 75183 h 921549"/>
                    <a:gd name="connsiteX96" fmla="*/ 474900 w 941119"/>
                    <a:gd name="connsiteY96" fmla="*/ 86942 h 921549"/>
                    <a:gd name="connsiteX97" fmla="*/ 475096 w 941119"/>
                    <a:gd name="connsiteY97" fmla="*/ 90500 h 921549"/>
                    <a:gd name="connsiteX98" fmla="*/ 475986 w 941119"/>
                    <a:gd name="connsiteY98" fmla="*/ 103808 h 921549"/>
                    <a:gd name="connsiteX99" fmla="*/ 476146 w 941119"/>
                    <a:gd name="connsiteY99" fmla="*/ 108415 h 921549"/>
                    <a:gd name="connsiteX100" fmla="*/ 476893 w 941119"/>
                    <a:gd name="connsiteY100" fmla="*/ 116065 h 921549"/>
                    <a:gd name="connsiteX101" fmla="*/ 477071 w 941119"/>
                    <a:gd name="connsiteY101" fmla="*/ 117595 h 921549"/>
                    <a:gd name="connsiteX102" fmla="*/ 478316 w 941119"/>
                    <a:gd name="connsiteY102" fmla="*/ 134479 h 921549"/>
                    <a:gd name="connsiteX103" fmla="*/ 480095 w 941119"/>
                    <a:gd name="connsiteY103" fmla="*/ 149227 h 921549"/>
                    <a:gd name="connsiteX104" fmla="*/ 481163 w 941119"/>
                    <a:gd name="connsiteY104" fmla="*/ 159421 h 921549"/>
                    <a:gd name="connsiteX105" fmla="*/ 491339 w 941119"/>
                    <a:gd name="connsiteY105" fmla="*/ 221083 h 921549"/>
                    <a:gd name="connsiteX106" fmla="*/ 508204 w 941119"/>
                    <a:gd name="connsiteY106" fmla="*/ 280290 h 921549"/>
                    <a:gd name="connsiteX107" fmla="*/ 538448 w 941119"/>
                    <a:gd name="connsiteY107" fmla="*/ 339639 h 921549"/>
                    <a:gd name="connsiteX108" fmla="*/ 552556 w 941119"/>
                    <a:gd name="connsiteY108" fmla="*/ 357928 h 921549"/>
                    <a:gd name="connsiteX109" fmla="*/ 567073 w 941119"/>
                    <a:gd name="connsiteY109" fmla="*/ 373210 h 921549"/>
                    <a:gd name="connsiteX110" fmla="*/ 587550 w 941119"/>
                    <a:gd name="connsiteY110" fmla="*/ 390289 h 921549"/>
                    <a:gd name="connsiteX111" fmla="*/ 609077 w 941119"/>
                    <a:gd name="connsiteY111" fmla="*/ 404325 h 921549"/>
                    <a:gd name="connsiteX112" fmla="*/ 644249 w 941119"/>
                    <a:gd name="connsiteY112" fmla="*/ 421297 h 921549"/>
                    <a:gd name="connsiteX113" fmla="*/ 694062 w 941119"/>
                    <a:gd name="connsiteY113" fmla="*/ 437202 h 921549"/>
                    <a:gd name="connsiteX114" fmla="*/ 725106 w 941119"/>
                    <a:gd name="connsiteY114" fmla="*/ 444087 h 921549"/>
                    <a:gd name="connsiteX115" fmla="*/ 746846 w 941119"/>
                    <a:gd name="connsiteY115" fmla="*/ 447645 h 921549"/>
                    <a:gd name="connsiteX116" fmla="*/ 771664 w 941119"/>
                    <a:gd name="connsiteY116" fmla="*/ 451328 h 921549"/>
                    <a:gd name="connsiteX117" fmla="*/ 784936 w 941119"/>
                    <a:gd name="connsiteY117" fmla="*/ 452644 h 921549"/>
                    <a:gd name="connsiteX118" fmla="*/ 800200 w 941119"/>
                    <a:gd name="connsiteY118" fmla="*/ 454423 h 921549"/>
                    <a:gd name="connsiteX119" fmla="*/ 804292 w 941119"/>
                    <a:gd name="connsiteY119" fmla="*/ 454672 h 921549"/>
                    <a:gd name="connsiteX120" fmla="*/ 811408 w 941119"/>
                    <a:gd name="connsiteY120" fmla="*/ 455420 h 921549"/>
                    <a:gd name="connsiteX121" fmla="*/ 812422 w 941119"/>
                    <a:gd name="connsiteY121" fmla="*/ 455580 h 921549"/>
                    <a:gd name="connsiteX122" fmla="*/ 830337 w 941119"/>
                    <a:gd name="connsiteY122" fmla="*/ 456754 h 921549"/>
                    <a:gd name="connsiteX123" fmla="*/ 839535 w 941119"/>
                    <a:gd name="connsiteY123" fmla="*/ 457519 h 921549"/>
                    <a:gd name="connsiteX124" fmla="*/ 841065 w 941119"/>
                    <a:gd name="connsiteY124" fmla="*/ 457697 h 921549"/>
                    <a:gd name="connsiteX125" fmla="*/ 870829 w 941119"/>
                    <a:gd name="connsiteY125" fmla="*/ 458871 h 921549"/>
                    <a:gd name="connsiteX126" fmla="*/ 879510 w 941119"/>
                    <a:gd name="connsiteY126" fmla="*/ 459529 h 921549"/>
                    <a:gd name="connsiteX127" fmla="*/ 883602 w 941119"/>
                    <a:gd name="connsiteY127" fmla="*/ 459778 h 921549"/>
                    <a:gd name="connsiteX128" fmla="*/ 900059 w 941119"/>
                    <a:gd name="connsiteY128" fmla="*/ 459885 h 921549"/>
                    <a:gd name="connsiteX129" fmla="*/ 913384 w 941119"/>
                    <a:gd name="connsiteY129" fmla="*/ 460632 h 921549"/>
                    <a:gd name="connsiteX130" fmla="*/ 923133 w 941119"/>
                    <a:gd name="connsiteY130" fmla="*/ 460846 h 921549"/>
                    <a:gd name="connsiteX131" fmla="*/ 940621 w 941119"/>
                    <a:gd name="connsiteY131" fmla="*/ 461522 h 921549"/>
                    <a:gd name="connsiteX132" fmla="*/ 937561 w 941119"/>
                    <a:gd name="connsiteY132" fmla="*/ 461806 h 921549"/>
                    <a:gd name="connsiteX133" fmla="*/ 906694 w 941119"/>
                    <a:gd name="connsiteY133" fmla="*/ 461949 h 921549"/>
                    <a:gd name="connsiteX134" fmla="*/ 900557 w 941119"/>
                    <a:gd name="connsiteY134" fmla="*/ 462482 h 921549"/>
                    <a:gd name="connsiteX135" fmla="*/ 895967 w 941119"/>
                    <a:gd name="connsiteY135" fmla="*/ 462838 h 921549"/>
                    <a:gd name="connsiteX136" fmla="*/ 881040 w 941119"/>
                    <a:gd name="connsiteY136" fmla="*/ 462945 h 921549"/>
                    <a:gd name="connsiteX137" fmla="*/ 870811 w 941119"/>
                    <a:gd name="connsiteY137" fmla="*/ 463639 h 921549"/>
                    <a:gd name="connsiteX138" fmla="*/ 860546 w 941119"/>
                    <a:gd name="connsiteY138" fmla="*/ 463959 h 921549"/>
                    <a:gd name="connsiteX139" fmla="*/ 850316 w 941119"/>
                    <a:gd name="connsiteY139" fmla="*/ 464688 h 921549"/>
                    <a:gd name="connsiteX140" fmla="*/ 844677 w 941119"/>
                    <a:gd name="connsiteY140" fmla="*/ 464955 h 921549"/>
                    <a:gd name="connsiteX141" fmla="*/ 832401 w 941119"/>
                    <a:gd name="connsiteY141" fmla="*/ 465809 h 921549"/>
                    <a:gd name="connsiteX142" fmla="*/ 827793 w 941119"/>
                    <a:gd name="connsiteY142" fmla="*/ 466005 h 921549"/>
                    <a:gd name="connsiteX143" fmla="*/ 818596 w 941119"/>
                    <a:gd name="connsiteY143" fmla="*/ 466788 h 921549"/>
                    <a:gd name="connsiteX144" fmla="*/ 817066 w 941119"/>
                    <a:gd name="connsiteY144" fmla="*/ 466966 h 921549"/>
                    <a:gd name="connsiteX145" fmla="*/ 800200 w 941119"/>
                    <a:gd name="connsiteY145" fmla="*/ 468264 h 921549"/>
                    <a:gd name="connsiteX146" fmla="*/ 785416 w 941119"/>
                    <a:gd name="connsiteY146" fmla="*/ 469777 h 921549"/>
                    <a:gd name="connsiteX147" fmla="*/ 773194 w 941119"/>
                    <a:gd name="connsiteY147" fmla="*/ 471182 h 921549"/>
                    <a:gd name="connsiteX148" fmla="*/ 762004 w 941119"/>
                    <a:gd name="connsiteY148" fmla="*/ 472481 h 921549"/>
                    <a:gd name="connsiteX149" fmla="*/ 751881 w 941119"/>
                    <a:gd name="connsiteY149" fmla="*/ 474117 h 921549"/>
                    <a:gd name="connsiteX150" fmla="*/ 724075 w 941119"/>
                    <a:gd name="connsiteY150" fmla="*/ 478654 h 921549"/>
                    <a:gd name="connsiteX151" fmla="*/ 689063 w 941119"/>
                    <a:gd name="connsiteY151" fmla="*/ 486606 h 921549"/>
                    <a:gd name="connsiteX152" fmla="*/ 637061 w 941119"/>
                    <a:gd name="connsiteY152" fmla="*/ 504272 h 921549"/>
                    <a:gd name="connsiteX153" fmla="*/ 592069 w 941119"/>
                    <a:gd name="connsiteY153" fmla="*/ 528948 h 921549"/>
                    <a:gd name="connsiteX154" fmla="*/ 567073 w 941119"/>
                    <a:gd name="connsiteY154" fmla="*/ 549531 h 921549"/>
                    <a:gd name="connsiteX155" fmla="*/ 560153 w 941119"/>
                    <a:gd name="connsiteY155" fmla="*/ 556434 h 921549"/>
                    <a:gd name="connsiteX156" fmla="*/ 541312 w 941119"/>
                    <a:gd name="connsiteY156" fmla="*/ 578797 h 921549"/>
                    <a:gd name="connsiteX157" fmla="*/ 520355 w 941119"/>
                    <a:gd name="connsiteY157" fmla="*/ 613524 h 921549"/>
                    <a:gd name="connsiteX158" fmla="*/ 507350 w 941119"/>
                    <a:gd name="connsiteY158" fmla="*/ 644266 h 921549"/>
                    <a:gd name="connsiteX159" fmla="*/ 493314 w 941119"/>
                    <a:gd name="connsiteY159" fmla="*/ 692034 h 921549"/>
                    <a:gd name="connsiteX160" fmla="*/ 487514 w 941119"/>
                    <a:gd name="connsiteY160" fmla="*/ 720143 h 921549"/>
                    <a:gd name="connsiteX161" fmla="*/ 483137 w 941119"/>
                    <a:gd name="connsiteY161" fmla="*/ 747985 h 921549"/>
                    <a:gd name="connsiteX162" fmla="*/ 479971 w 941119"/>
                    <a:gd name="connsiteY162" fmla="*/ 771860 h 921549"/>
                    <a:gd name="connsiteX163" fmla="*/ 478281 w 941119"/>
                    <a:gd name="connsiteY163" fmla="*/ 786092 h 921549"/>
                    <a:gd name="connsiteX164" fmla="*/ 476929 w 941119"/>
                    <a:gd name="connsiteY164" fmla="*/ 802442 h 921549"/>
                    <a:gd name="connsiteX165" fmla="*/ 475310 w 941119"/>
                    <a:gd name="connsiteY165" fmla="*/ 822367 h 921549"/>
                    <a:gd name="connsiteX166" fmla="*/ 475185 w 941119"/>
                    <a:gd name="connsiteY166" fmla="*/ 823381 h 921549"/>
                    <a:gd name="connsiteX167" fmla="*/ 474064 w 941119"/>
                    <a:gd name="connsiteY167" fmla="*/ 844392 h 921549"/>
                    <a:gd name="connsiteX168" fmla="*/ 473246 w 941119"/>
                    <a:gd name="connsiteY168" fmla="*/ 859264 h 921549"/>
                    <a:gd name="connsiteX169" fmla="*/ 473015 w 941119"/>
                    <a:gd name="connsiteY169" fmla="*/ 869014 h 921549"/>
                    <a:gd name="connsiteX170" fmla="*/ 472178 w 941119"/>
                    <a:gd name="connsiteY170" fmla="*/ 884883 h 921549"/>
                    <a:gd name="connsiteX171" fmla="*/ 472036 w 941119"/>
                    <a:gd name="connsiteY171" fmla="*/ 888992 h 921549"/>
                    <a:gd name="connsiteX172" fmla="*/ 471912 w 941119"/>
                    <a:gd name="connsiteY172" fmla="*/ 916265 h 921549"/>
                    <a:gd name="connsiteX173" fmla="*/ 471965 w 941119"/>
                    <a:gd name="connsiteY173" fmla="*/ 921371 h 9215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</a:cxnLst>
                  <a:rect l="l" t="t" r="r" b="b"/>
                  <a:pathLst>
                    <a:path w="941119" h="921549">
                      <a:moveTo>
                        <a:pt x="471965" y="921371"/>
                      </a:moveTo>
                      <a:cubicBezTo>
                        <a:pt x="470378" y="916840"/>
                        <a:pt x="469718" y="912036"/>
                        <a:pt x="470026" y="907245"/>
                      </a:cubicBezTo>
                      <a:cubicBezTo>
                        <a:pt x="470026" y="900396"/>
                        <a:pt x="470026" y="893529"/>
                        <a:pt x="470026" y="886680"/>
                      </a:cubicBezTo>
                      <a:cubicBezTo>
                        <a:pt x="470102" y="882398"/>
                        <a:pt x="469859" y="878115"/>
                        <a:pt x="469296" y="873871"/>
                      </a:cubicBezTo>
                      <a:cubicBezTo>
                        <a:pt x="468951" y="870115"/>
                        <a:pt x="468857" y="866342"/>
                        <a:pt x="469012" y="862574"/>
                      </a:cubicBezTo>
                      <a:cubicBezTo>
                        <a:pt x="469012" y="858126"/>
                        <a:pt x="469279" y="853678"/>
                        <a:pt x="468211" y="849266"/>
                      </a:cubicBezTo>
                      <a:cubicBezTo>
                        <a:pt x="468003" y="847907"/>
                        <a:pt x="467937" y="846530"/>
                        <a:pt x="468016" y="845157"/>
                      </a:cubicBezTo>
                      <a:cubicBezTo>
                        <a:pt x="467891" y="840211"/>
                        <a:pt x="468229" y="835229"/>
                        <a:pt x="467144" y="830301"/>
                      </a:cubicBezTo>
                      <a:cubicBezTo>
                        <a:pt x="466896" y="828432"/>
                        <a:pt x="466838" y="826542"/>
                        <a:pt x="466966" y="824662"/>
                      </a:cubicBezTo>
                      <a:cubicBezTo>
                        <a:pt x="467130" y="821746"/>
                        <a:pt x="466872" y="818823"/>
                        <a:pt x="466201" y="815980"/>
                      </a:cubicBezTo>
                      <a:cubicBezTo>
                        <a:pt x="466059" y="815489"/>
                        <a:pt x="466005" y="814977"/>
                        <a:pt x="466041" y="814468"/>
                      </a:cubicBezTo>
                      <a:cubicBezTo>
                        <a:pt x="466414" y="808277"/>
                        <a:pt x="465027" y="802192"/>
                        <a:pt x="464813" y="796037"/>
                      </a:cubicBezTo>
                      <a:cubicBezTo>
                        <a:pt x="464635" y="791091"/>
                        <a:pt x="463746" y="786199"/>
                        <a:pt x="463176" y="781271"/>
                      </a:cubicBezTo>
                      <a:cubicBezTo>
                        <a:pt x="463038" y="780428"/>
                        <a:pt x="462943" y="779579"/>
                        <a:pt x="462892" y="778727"/>
                      </a:cubicBezTo>
                      <a:cubicBezTo>
                        <a:pt x="462629" y="773263"/>
                        <a:pt x="462034" y="767821"/>
                        <a:pt x="461113" y="762431"/>
                      </a:cubicBezTo>
                      <a:cubicBezTo>
                        <a:pt x="460686" y="759388"/>
                        <a:pt x="460401" y="756329"/>
                        <a:pt x="459992" y="753286"/>
                      </a:cubicBezTo>
                      <a:cubicBezTo>
                        <a:pt x="458498" y="742452"/>
                        <a:pt x="456754" y="731671"/>
                        <a:pt x="454904" y="720890"/>
                      </a:cubicBezTo>
                      <a:cubicBezTo>
                        <a:pt x="452420" y="705871"/>
                        <a:pt x="449159" y="690989"/>
                        <a:pt x="445137" y="676307"/>
                      </a:cubicBezTo>
                      <a:cubicBezTo>
                        <a:pt x="440458" y="659107"/>
                        <a:pt x="434573" y="642259"/>
                        <a:pt x="427524" y="625888"/>
                      </a:cubicBezTo>
                      <a:cubicBezTo>
                        <a:pt x="420559" y="609848"/>
                        <a:pt x="411982" y="594559"/>
                        <a:pt x="401924" y="580256"/>
                      </a:cubicBezTo>
                      <a:cubicBezTo>
                        <a:pt x="396960" y="573068"/>
                        <a:pt x="391427" y="566292"/>
                        <a:pt x="385378" y="559992"/>
                      </a:cubicBezTo>
                      <a:cubicBezTo>
                        <a:pt x="384293" y="558889"/>
                        <a:pt x="383333" y="557680"/>
                        <a:pt x="382372" y="556434"/>
                      </a:cubicBezTo>
                      <a:cubicBezTo>
                        <a:pt x="380666" y="554280"/>
                        <a:pt x="378714" y="552333"/>
                        <a:pt x="376554" y="550635"/>
                      </a:cubicBezTo>
                      <a:cubicBezTo>
                        <a:pt x="375722" y="550037"/>
                        <a:pt x="374925" y="549389"/>
                        <a:pt x="374170" y="548695"/>
                      </a:cubicBezTo>
                      <a:cubicBezTo>
                        <a:pt x="369525" y="544134"/>
                        <a:pt x="364594" y="539873"/>
                        <a:pt x="359404" y="535940"/>
                      </a:cubicBezTo>
                      <a:cubicBezTo>
                        <a:pt x="352144" y="530209"/>
                        <a:pt x="344501" y="524984"/>
                        <a:pt x="336526" y="520302"/>
                      </a:cubicBezTo>
                      <a:cubicBezTo>
                        <a:pt x="319182" y="510227"/>
                        <a:pt x="300888" y="501885"/>
                        <a:pt x="281909" y="495395"/>
                      </a:cubicBezTo>
                      <a:cubicBezTo>
                        <a:pt x="267490" y="490476"/>
                        <a:pt x="252821" y="486320"/>
                        <a:pt x="237966" y="482942"/>
                      </a:cubicBezTo>
                      <a:cubicBezTo>
                        <a:pt x="226473" y="480291"/>
                        <a:pt x="214927" y="477853"/>
                        <a:pt x="203239" y="476199"/>
                      </a:cubicBezTo>
                      <a:cubicBezTo>
                        <a:pt x="192760" y="474722"/>
                        <a:pt x="182335" y="472641"/>
                        <a:pt x="171839" y="471449"/>
                      </a:cubicBezTo>
                      <a:cubicBezTo>
                        <a:pt x="167444" y="470933"/>
                        <a:pt x="162943" y="470239"/>
                        <a:pt x="158585" y="470043"/>
                      </a:cubicBezTo>
                      <a:cubicBezTo>
                        <a:pt x="154226" y="469848"/>
                        <a:pt x="149690" y="469047"/>
                        <a:pt x="145349" y="468496"/>
                      </a:cubicBezTo>
                      <a:cubicBezTo>
                        <a:pt x="144341" y="468325"/>
                        <a:pt x="143326" y="468206"/>
                        <a:pt x="142306" y="468140"/>
                      </a:cubicBezTo>
                      <a:cubicBezTo>
                        <a:pt x="139033" y="468140"/>
                        <a:pt x="135795" y="467410"/>
                        <a:pt x="132611" y="467339"/>
                      </a:cubicBezTo>
                      <a:cubicBezTo>
                        <a:pt x="126420" y="467197"/>
                        <a:pt x="120353" y="465863"/>
                        <a:pt x="114180" y="466023"/>
                      </a:cubicBezTo>
                      <a:cubicBezTo>
                        <a:pt x="111788" y="466194"/>
                        <a:pt x="109383" y="465971"/>
                        <a:pt x="107063" y="465364"/>
                      </a:cubicBezTo>
                      <a:cubicBezTo>
                        <a:pt x="106570" y="465201"/>
                        <a:pt x="106053" y="465123"/>
                        <a:pt x="105533" y="465133"/>
                      </a:cubicBezTo>
                      <a:cubicBezTo>
                        <a:pt x="97972" y="465489"/>
                        <a:pt x="90518" y="464101"/>
                        <a:pt x="82975" y="463977"/>
                      </a:cubicBezTo>
                      <a:cubicBezTo>
                        <a:pt x="77838" y="464155"/>
                        <a:pt x="72695" y="463886"/>
                        <a:pt x="67604" y="463176"/>
                      </a:cubicBezTo>
                      <a:cubicBezTo>
                        <a:pt x="64708" y="462883"/>
                        <a:pt x="61794" y="462812"/>
                        <a:pt x="58887" y="462963"/>
                      </a:cubicBezTo>
                      <a:cubicBezTo>
                        <a:pt x="52037" y="462767"/>
                        <a:pt x="45170" y="463425"/>
                        <a:pt x="38374" y="462073"/>
                      </a:cubicBezTo>
                      <a:cubicBezTo>
                        <a:pt x="37010" y="461918"/>
                        <a:pt x="35634" y="461888"/>
                        <a:pt x="34265" y="461984"/>
                      </a:cubicBezTo>
                      <a:lnTo>
                        <a:pt x="4892" y="461931"/>
                      </a:lnTo>
                      <a:cubicBezTo>
                        <a:pt x="3677" y="462016"/>
                        <a:pt x="2458" y="461815"/>
                        <a:pt x="1334" y="461344"/>
                      </a:cubicBezTo>
                      <a:cubicBezTo>
                        <a:pt x="2348" y="461255"/>
                        <a:pt x="3380" y="461095"/>
                        <a:pt x="4394" y="461077"/>
                      </a:cubicBezTo>
                      <a:lnTo>
                        <a:pt x="22416" y="460952"/>
                      </a:lnTo>
                      <a:cubicBezTo>
                        <a:pt x="25991" y="461127"/>
                        <a:pt x="29574" y="460876"/>
                        <a:pt x="33090" y="460205"/>
                      </a:cubicBezTo>
                      <a:cubicBezTo>
                        <a:pt x="34449" y="459994"/>
                        <a:pt x="35828" y="459935"/>
                        <a:pt x="37200" y="460027"/>
                      </a:cubicBezTo>
                      <a:cubicBezTo>
                        <a:pt x="43035" y="460027"/>
                        <a:pt x="48853" y="460027"/>
                        <a:pt x="54688" y="460027"/>
                      </a:cubicBezTo>
                      <a:cubicBezTo>
                        <a:pt x="58111" y="460079"/>
                        <a:pt x="61533" y="459848"/>
                        <a:pt x="64918" y="459334"/>
                      </a:cubicBezTo>
                      <a:cubicBezTo>
                        <a:pt x="67984" y="459010"/>
                        <a:pt x="71070" y="458908"/>
                        <a:pt x="74151" y="459031"/>
                      </a:cubicBezTo>
                      <a:cubicBezTo>
                        <a:pt x="78781" y="459232"/>
                        <a:pt x="83420" y="458953"/>
                        <a:pt x="87992" y="458195"/>
                      </a:cubicBezTo>
                      <a:cubicBezTo>
                        <a:pt x="89689" y="457960"/>
                        <a:pt x="91405" y="457894"/>
                        <a:pt x="93116" y="457999"/>
                      </a:cubicBezTo>
                      <a:cubicBezTo>
                        <a:pt x="97226" y="458202"/>
                        <a:pt x="101346" y="457921"/>
                        <a:pt x="105391" y="457163"/>
                      </a:cubicBezTo>
                      <a:cubicBezTo>
                        <a:pt x="106750" y="456951"/>
                        <a:pt x="108129" y="456891"/>
                        <a:pt x="109501" y="456985"/>
                      </a:cubicBezTo>
                      <a:cubicBezTo>
                        <a:pt x="113269" y="457163"/>
                        <a:pt x="117046" y="456877"/>
                        <a:pt x="120744" y="456131"/>
                      </a:cubicBezTo>
                      <a:cubicBezTo>
                        <a:pt x="121919" y="455930"/>
                        <a:pt x="123113" y="455870"/>
                        <a:pt x="124302" y="455953"/>
                      </a:cubicBezTo>
                      <a:cubicBezTo>
                        <a:pt x="127048" y="456103"/>
                        <a:pt x="129801" y="455839"/>
                        <a:pt x="132468" y="455171"/>
                      </a:cubicBezTo>
                      <a:cubicBezTo>
                        <a:pt x="132964" y="455021"/>
                        <a:pt x="133482" y="454962"/>
                        <a:pt x="133998" y="454993"/>
                      </a:cubicBezTo>
                      <a:cubicBezTo>
                        <a:pt x="139335" y="455384"/>
                        <a:pt x="144530" y="453907"/>
                        <a:pt x="149850" y="453747"/>
                      </a:cubicBezTo>
                      <a:cubicBezTo>
                        <a:pt x="154262" y="453623"/>
                        <a:pt x="158745" y="452680"/>
                        <a:pt x="163050" y="452128"/>
                      </a:cubicBezTo>
                      <a:cubicBezTo>
                        <a:pt x="166964" y="451648"/>
                        <a:pt x="170878" y="451310"/>
                        <a:pt x="174774" y="450794"/>
                      </a:cubicBezTo>
                      <a:cubicBezTo>
                        <a:pt x="181036" y="449940"/>
                        <a:pt x="187228" y="448926"/>
                        <a:pt x="193543" y="448125"/>
                      </a:cubicBezTo>
                      <a:cubicBezTo>
                        <a:pt x="200499" y="447254"/>
                        <a:pt x="207384" y="445973"/>
                        <a:pt x="214251" y="444656"/>
                      </a:cubicBezTo>
                      <a:cubicBezTo>
                        <a:pt x="218290" y="443874"/>
                        <a:pt x="222364" y="443322"/>
                        <a:pt x="226367" y="442450"/>
                      </a:cubicBezTo>
                      <a:cubicBezTo>
                        <a:pt x="244963" y="438563"/>
                        <a:pt x="263323" y="433621"/>
                        <a:pt x="281357" y="427649"/>
                      </a:cubicBezTo>
                      <a:cubicBezTo>
                        <a:pt x="296960" y="422374"/>
                        <a:pt x="312103" y="415829"/>
                        <a:pt x="326634" y="408079"/>
                      </a:cubicBezTo>
                      <a:cubicBezTo>
                        <a:pt x="339643" y="401148"/>
                        <a:pt x="351963" y="392993"/>
                        <a:pt x="363425" y="383724"/>
                      </a:cubicBezTo>
                      <a:cubicBezTo>
                        <a:pt x="372173" y="376544"/>
                        <a:pt x="380335" y="368680"/>
                        <a:pt x="387834" y="360205"/>
                      </a:cubicBezTo>
                      <a:cubicBezTo>
                        <a:pt x="396875" y="350126"/>
                        <a:pt x="404875" y="339159"/>
                        <a:pt x="411708" y="327470"/>
                      </a:cubicBezTo>
                      <a:cubicBezTo>
                        <a:pt x="415925" y="320212"/>
                        <a:pt x="420195" y="312971"/>
                        <a:pt x="423681" y="305321"/>
                      </a:cubicBezTo>
                      <a:cubicBezTo>
                        <a:pt x="430088" y="291460"/>
                        <a:pt x="435585" y="277198"/>
                        <a:pt x="440138" y="262624"/>
                      </a:cubicBezTo>
                      <a:cubicBezTo>
                        <a:pt x="444158" y="249530"/>
                        <a:pt x="447699" y="236329"/>
                        <a:pt x="450527" y="222915"/>
                      </a:cubicBezTo>
                      <a:cubicBezTo>
                        <a:pt x="452129" y="215390"/>
                        <a:pt x="453801" y="207882"/>
                        <a:pt x="455082" y="200286"/>
                      </a:cubicBezTo>
                      <a:cubicBezTo>
                        <a:pt x="456363" y="192689"/>
                        <a:pt x="457448" y="185110"/>
                        <a:pt x="458640" y="177514"/>
                      </a:cubicBezTo>
                      <a:cubicBezTo>
                        <a:pt x="459191" y="173956"/>
                        <a:pt x="459743" y="170398"/>
                        <a:pt x="460419" y="166840"/>
                      </a:cubicBezTo>
                      <a:cubicBezTo>
                        <a:pt x="460917" y="163975"/>
                        <a:pt x="460881" y="161058"/>
                        <a:pt x="461415" y="158176"/>
                      </a:cubicBezTo>
                      <a:cubicBezTo>
                        <a:pt x="462234" y="153817"/>
                        <a:pt x="462340" y="149280"/>
                        <a:pt x="462803" y="144922"/>
                      </a:cubicBezTo>
                      <a:cubicBezTo>
                        <a:pt x="463319" y="139994"/>
                        <a:pt x="463870" y="135083"/>
                        <a:pt x="464422" y="130155"/>
                      </a:cubicBezTo>
                      <a:cubicBezTo>
                        <a:pt x="464562" y="129662"/>
                        <a:pt x="464651" y="129155"/>
                        <a:pt x="464689" y="128643"/>
                      </a:cubicBezTo>
                      <a:cubicBezTo>
                        <a:pt x="464368" y="122630"/>
                        <a:pt x="466005" y="116741"/>
                        <a:pt x="465881" y="110728"/>
                      </a:cubicBezTo>
                      <a:cubicBezTo>
                        <a:pt x="465758" y="108500"/>
                        <a:pt x="465987" y="106267"/>
                        <a:pt x="466557" y="104110"/>
                      </a:cubicBezTo>
                      <a:cubicBezTo>
                        <a:pt x="466720" y="103617"/>
                        <a:pt x="466799" y="103100"/>
                        <a:pt x="466788" y="102580"/>
                      </a:cubicBezTo>
                      <a:cubicBezTo>
                        <a:pt x="466397" y="95197"/>
                        <a:pt x="467998" y="87921"/>
                        <a:pt x="467944" y="80538"/>
                      </a:cubicBezTo>
                      <a:cubicBezTo>
                        <a:pt x="467823" y="76775"/>
                        <a:pt x="468069" y="73010"/>
                        <a:pt x="468674" y="69294"/>
                      </a:cubicBezTo>
                      <a:cubicBezTo>
                        <a:pt x="468983" y="66566"/>
                        <a:pt x="469078" y="63818"/>
                        <a:pt x="468958" y="61075"/>
                      </a:cubicBezTo>
                      <a:cubicBezTo>
                        <a:pt x="469101" y="55738"/>
                        <a:pt x="468585" y="50401"/>
                        <a:pt x="469795" y="45188"/>
                      </a:cubicBezTo>
                      <a:cubicBezTo>
                        <a:pt x="469988" y="43833"/>
                        <a:pt x="470029" y="42460"/>
                        <a:pt x="469919" y="41096"/>
                      </a:cubicBezTo>
                      <a:cubicBezTo>
                        <a:pt x="469919" y="30795"/>
                        <a:pt x="470079" y="20512"/>
                        <a:pt x="470026" y="10230"/>
                      </a:cubicBezTo>
                      <a:cubicBezTo>
                        <a:pt x="470088" y="7168"/>
                        <a:pt x="470741" y="4148"/>
                        <a:pt x="471947" y="1334"/>
                      </a:cubicBezTo>
                      <a:lnTo>
                        <a:pt x="471947" y="5462"/>
                      </a:lnTo>
                      <a:cubicBezTo>
                        <a:pt x="471947" y="13183"/>
                        <a:pt x="471947" y="20886"/>
                        <a:pt x="472054" y="28589"/>
                      </a:cubicBezTo>
                      <a:cubicBezTo>
                        <a:pt x="471995" y="32700"/>
                        <a:pt x="472239" y="36808"/>
                        <a:pt x="472783" y="40883"/>
                      </a:cubicBezTo>
                      <a:cubicBezTo>
                        <a:pt x="473128" y="44465"/>
                        <a:pt x="473223" y="48068"/>
                        <a:pt x="473068" y="51664"/>
                      </a:cubicBezTo>
                      <a:cubicBezTo>
                        <a:pt x="473193" y="57143"/>
                        <a:pt x="472819" y="62605"/>
                        <a:pt x="473904" y="68067"/>
                      </a:cubicBezTo>
                      <a:cubicBezTo>
                        <a:pt x="474171" y="70429"/>
                        <a:pt x="474237" y="72809"/>
                        <a:pt x="474100" y="75183"/>
                      </a:cubicBezTo>
                      <a:cubicBezTo>
                        <a:pt x="473904" y="79121"/>
                        <a:pt x="474173" y="83068"/>
                        <a:pt x="474900" y="86942"/>
                      </a:cubicBezTo>
                      <a:cubicBezTo>
                        <a:pt x="475098" y="88117"/>
                        <a:pt x="475164" y="89311"/>
                        <a:pt x="475096" y="90500"/>
                      </a:cubicBezTo>
                      <a:cubicBezTo>
                        <a:pt x="474922" y="94955"/>
                        <a:pt x="475219" y="99416"/>
                        <a:pt x="475986" y="103808"/>
                      </a:cubicBezTo>
                      <a:cubicBezTo>
                        <a:pt x="476210" y="105333"/>
                        <a:pt x="476263" y="106878"/>
                        <a:pt x="476146" y="108415"/>
                      </a:cubicBezTo>
                      <a:cubicBezTo>
                        <a:pt x="476012" y="110988"/>
                        <a:pt x="476263" y="113567"/>
                        <a:pt x="476893" y="116065"/>
                      </a:cubicBezTo>
                      <a:cubicBezTo>
                        <a:pt x="477041" y="116561"/>
                        <a:pt x="477101" y="117079"/>
                        <a:pt x="477071" y="117595"/>
                      </a:cubicBezTo>
                      <a:cubicBezTo>
                        <a:pt x="476715" y="123271"/>
                        <a:pt x="478085" y="128821"/>
                        <a:pt x="478316" y="134479"/>
                      </a:cubicBezTo>
                      <a:cubicBezTo>
                        <a:pt x="478530" y="139407"/>
                        <a:pt x="479455" y="144299"/>
                        <a:pt x="480095" y="149227"/>
                      </a:cubicBezTo>
                      <a:cubicBezTo>
                        <a:pt x="480487" y="152607"/>
                        <a:pt x="480771" y="156023"/>
                        <a:pt x="481163" y="159421"/>
                      </a:cubicBezTo>
                      <a:cubicBezTo>
                        <a:pt x="483600" y="180129"/>
                        <a:pt x="487123" y="200659"/>
                        <a:pt x="491339" y="221083"/>
                      </a:cubicBezTo>
                      <a:cubicBezTo>
                        <a:pt x="495486" y="241209"/>
                        <a:pt x="501124" y="260999"/>
                        <a:pt x="508204" y="280290"/>
                      </a:cubicBezTo>
                      <a:cubicBezTo>
                        <a:pt x="515675" y="301299"/>
                        <a:pt x="525842" y="321247"/>
                        <a:pt x="538448" y="339639"/>
                      </a:cubicBezTo>
                      <a:cubicBezTo>
                        <a:pt x="542878" y="345955"/>
                        <a:pt x="547521" y="352092"/>
                        <a:pt x="552556" y="357928"/>
                      </a:cubicBezTo>
                      <a:cubicBezTo>
                        <a:pt x="557146" y="363265"/>
                        <a:pt x="562092" y="368246"/>
                        <a:pt x="567073" y="373210"/>
                      </a:cubicBezTo>
                      <a:cubicBezTo>
                        <a:pt x="573448" y="379424"/>
                        <a:pt x="580293" y="385133"/>
                        <a:pt x="587550" y="390289"/>
                      </a:cubicBezTo>
                      <a:cubicBezTo>
                        <a:pt x="594471" y="395341"/>
                        <a:pt x="601694" y="399949"/>
                        <a:pt x="609077" y="404325"/>
                      </a:cubicBezTo>
                      <a:cubicBezTo>
                        <a:pt x="620349" y="410876"/>
                        <a:pt x="632106" y="416549"/>
                        <a:pt x="644249" y="421297"/>
                      </a:cubicBezTo>
                      <a:cubicBezTo>
                        <a:pt x="660441" y="427810"/>
                        <a:pt x="677090" y="433128"/>
                        <a:pt x="694062" y="437202"/>
                      </a:cubicBezTo>
                      <a:cubicBezTo>
                        <a:pt x="704363" y="439657"/>
                        <a:pt x="714681" y="442148"/>
                        <a:pt x="725106" y="444087"/>
                      </a:cubicBezTo>
                      <a:cubicBezTo>
                        <a:pt x="732312" y="445439"/>
                        <a:pt x="739517" y="446898"/>
                        <a:pt x="746846" y="447645"/>
                      </a:cubicBezTo>
                      <a:cubicBezTo>
                        <a:pt x="755155" y="448570"/>
                        <a:pt x="763392" y="450171"/>
                        <a:pt x="771664" y="451328"/>
                      </a:cubicBezTo>
                      <a:cubicBezTo>
                        <a:pt x="776076" y="451933"/>
                        <a:pt x="780560" y="452164"/>
                        <a:pt x="784936" y="452644"/>
                      </a:cubicBezTo>
                      <a:cubicBezTo>
                        <a:pt x="790024" y="453178"/>
                        <a:pt x="795112" y="453836"/>
                        <a:pt x="800200" y="454423"/>
                      </a:cubicBezTo>
                      <a:cubicBezTo>
                        <a:pt x="801552" y="454566"/>
                        <a:pt x="802922" y="454655"/>
                        <a:pt x="804292" y="454672"/>
                      </a:cubicBezTo>
                      <a:cubicBezTo>
                        <a:pt x="806689" y="454575"/>
                        <a:pt x="809085" y="454827"/>
                        <a:pt x="811408" y="455420"/>
                      </a:cubicBezTo>
                      <a:cubicBezTo>
                        <a:pt x="811734" y="455535"/>
                        <a:pt x="812077" y="455589"/>
                        <a:pt x="812422" y="455580"/>
                      </a:cubicBezTo>
                      <a:cubicBezTo>
                        <a:pt x="818453" y="455242"/>
                        <a:pt x="824342" y="456683"/>
                        <a:pt x="830337" y="456754"/>
                      </a:cubicBezTo>
                      <a:cubicBezTo>
                        <a:pt x="833424" y="456581"/>
                        <a:pt x="836520" y="456838"/>
                        <a:pt x="839535" y="457519"/>
                      </a:cubicBezTo>
                      <a:cubicBezTo>
                        <a:pt x="840031" y="457667"/>
                        <a:pt x="840549" y="457727"/>
                        <a:pt x="841065" y="457697"/>
                      </a:cubicBezTo>
                      <a:cubicBezTo>
                        <a:pt x="851010" y="457305"/>
                        <a:pt x="860866" y="459280"/>
                        <a:pt x="870829" y="458871"/>
                      </a:cubicBezTo>
                      <a:cubicBezTo>
                        <a:pt x="873739" y="458656"/>
                        <a:pt x="876666" y="458876"/>
                        <a:pt x="879510" y="459529"/>
                      </a:cubicBezTo>
                      <a:cubicBezTo>
                        <a:pt x="880859" y="459773"/>
                        <a:pt x="882232" y="459857"/>
                        <a:pt x="883602" y="459778"/>
                      </a:cubicBezTo>
                      <a:cubicBezTo>
                        <a:pt x="889082" y="459778"/>
                        <a:pt x="894579" y="459778"/>
                        <a:pt x="900059" y="459885"/>
                      </a:cubicBezTo>
                      <a:cubicBezTo>
                        <a:pt x="904513" y="459778"/>
                        <a:pt x="908970" y="460029"/>
                        <a:pt x="913384" y="460632"/>
                      </a:cubicBezTo>
                      <a:cubicBezTo>
                        <a:pt x="916621" y="460979"/>
                        <a:pt x="919883" y="461052"/>
                        <a:pt x="923133" y="460846"/>
                      </a:cubicBezTo>
                      <a:cubicBezTo>
                        <a:pt x="928970" y="460760"/>
                        <a:pt x="934807" y="460986"/>
                        <a:pt x="940621" y="461522"/>
                      </a:cubicBezTo>
                      <a:cubicBezTo>
                        <a:pt x="939589" y="461629"/>
                        <a:pt x="938575" y="461789"/>
                        <a:pt x="937561" y="461806"/>
                      </a:cubicBezTo>
                      <a:lnTo>
                        <a:pt x="906694" y="461949"/>
                      </a:lnTo>
                      <a:cubicBezTo>
                        <a:pt x="904636" y="461913"/>
                        <a:pt x="902578" y="462093"/>
                        <a:pt x="900557" y="462482"/>
                      </a:cubicBezTo>
                      <a:cubicBezTo>
                        <a:pt x="899043" y="462762"/>
                        <a:pt x="897506" y="462881"/>
                        <a:pt x="895967" y="462838"/>
                      </a:cubicBezTo>
                      <a:cubicBezTo>
                        <a:pt x="890985" y="462838"/>
                        <a:pt x="886022" y="462838"/>
                        <a:pt x="881040" y="462945"/>
                      </a:cubicBezTo>
                      <a:cubicBezTo>
                        <a:pt x="877618" y="462927"/>
                        <a:pt x="874200" y="463160"/>
                        <a:pt x="870811" y="463639"/>
                      </a:cubicBezTo>
                      <a:cubicBezTo>
                        <a:pt x="867400" y="463968"/>
                        <a:pt x="863970" y="464076"/>
                        <a:pt x="860546" y="463959"/>
                      </a:cubicBezTo>
                      <a:cubicBezTo>
                        <a:pt x="857119" y="463838"/>
                        <a:pt x="853691" y="464082"/>
                        <a:pt x="850316" y="464688"/>
                      </a:cubicBezTo>
                      <a:cubicBezTo>
                        <a:pt x="848450" y="464966"/>
                        <a:pt x="846561" y="465055"/>
                        <a:pt x="844677" y="464955"/>
                      </a:cubicBezTo>
                      <a:cubicBezTo>
                        <a:pt x="840565" y="464795"/>
                        <a:pt x="836450" y="465082"/>
                        <a:pt x="832401" y="465809"/>
                      </a:cubicBezTo>
                      <a:cubicBezTo>
                        <a:pt x="830876" y="466035"/>
                        <a:pt x="829332" y="466101"/>
                        <a:pt x="827793" y="466005"/>
                      </a:cubicBezTo>
                      <a:cubicBezTo>
                        <a:pt x="824707" y="465829"/>
                        <a:pt x="821609" y="466092"/>
                        <a:pt x="818596" y="466788"/>
                      </a:cubicBezTo>
                      <a:cubicBezTo>
                        <a:pt x="818101" y="466944"/>
                        <a:pt x="817582" y="467005"/>
                        <a:pt x="817066" y="466966"/>
                      </a:cubicBezTo>
                      <a:cubicBezTo>
                        <a:pt x="811391" y="466539"/>
                        <a:pt x="805787" y="467695"/>
                        <a:pt x="800200" y="468264"/>
                      </a:cubicBezTo>
                      <a:cubicBezTo>
                        <a:pt x="795290" y="468762"/>
                        <a:pt x="790327" y="469065"/>
                        <a:pt x="785416" y="469777"/>
                      </a:cubicBezTo>
                      <a:cubicBezTo>
                        <a:pt x="781378" y="470364"/>
                        <a:pt x="777286" y="470862"/>
                        <a:pt x="773194" y="471182"/>
                      </a:cubicBezTo>
                      <a:cubicBezTo>
                        <a:pt x="769458" y="471484"/>
                        <a:pt x="765722" y="471965"/>
                        <a:pt x="762004" y="472481"/>
                      </a:cubicBezTo>
                      <a:cubicBezTo>
                        <a:pt x="758624" y="472943"/>
                        <a:pt x="755279" y="473762"/>
                        <a:pt x="751881" y="474117"/>
                      </a:cubicBezTo>
                      <a:cubicBezTo>
                        <a:pt x="742541" y="475149"/>
                        <a:pt x="733308" y="476928"/>
                        <a:pt x="724075" y="478654"/>
                      </a:cubicBezTo>
                      <a:cubicBezTo>
                        <a:pt x="712315" y="480860"/>
                        <a:pt x="700609" y="483493"/>
                        <a:pt x="689063" y="486606"/>
                      </a:cubicBezTo>
                      <a:cubicBezTo>
                        <a:pt x="671320" y="491214"/>
                        <a:pt x="653939" y="497119"/>
                        <a:pt x="637061" y="504272"/>
                      </a:cubicBezTo>
                      <a:cubicBezTo>
                        <a:pt x="621276" y="510972"/>
                        <a:pt x="606203" y="519240"/>
                        <a:pt x="592069" y="528948"/>
                      </a:cubicBezTo>
                      <a:cubicBezTo>
                        <a:pt x="583147" y="535061"/>
                        <a:pt x="574784" y="541947"/>
                        <a:pt x="567073" y="549531"/>
                      </a:cubicBezTo>
                      <a:cubicBezTo>
                        <a:pt x="564778" y="551844"/>
                        <a:pt x="562483" y="554157"/>
                        <a:pt x="560153" y="556434"/>
                      </a:cubicBezTo>
                      <a:cubicBezTo>
                        <a:pt x="553214" y="563307"/>
                        <a:pt x="546908" y="570791"/>
                        <a:pt x="541312" y="578797"/>
                      </a:cubicBezTo>
                      <a:cubicBezTo>
                        <a:pt x="533346" y="589752"/>
                        <a:pt x="526335" y="601369"/>
                        <a:pt x="520355" y="613524"/>
                      </a:cubicBezTo>
                      <a:cubicBezTo>
                        <a:pt x="515516" y="623558"/>
                        <a:pt x="511181" y="633805"/>
                        <a:pt x="507350" y="644266"/>
                      </a:cubicBezTo>
                      <a:cubicBezTo>
                        <a:pt x="501720" y="659893"/>
                        <a:pt x="497032" y="675844"/>
                        <a:pt x="493314" y="692034"/>
                      </a:cubicBezTo>
                      <a:cubicBezTo>
                        <a:pt x="491143" y="701356"/>
                        <a:pt x="489275" y="710749"/>
                        <a:pt x="487514" y="720143"/>
                      </a:cubicBezTo>
                      <a:cubicBezTo>
                        <a:pt x="485753" y="729536"/>
                        <a:pt x="484383" y="738663"/>
                        <a:pt x="483137" y="747985"/>
                      </a:cubicBezTo>
                      <a:cubicBezTo>
                        <a:pt x="482088" y="755937"/>
                        <a:pt x="481163" y="763996"/>
                        <a:pt x="479971" y="771860"/>
                      </a:cubicBezTo>
                      <a:cubicBezTo>
                        <a:pt x="479259" y="776592"/>
                        <a:pt x="479811" y="781467"/>
                        <a:pt x="478281" y="786092"/>
                      </a:cubicBezTo>
                      <a:cubicBezTo>
                        <a:pt x="478241" y="791568"/>
                        <a:pt x="477788" y="797033"/>
                        <a:pt x="476929" y="802442"/>
                      </a:cubicBezTo>
                      <a:cubicBezTo>
                        <a:pt x="476253" y="809077"/>
                        <a:pt x="476733" y="815802"/>
                        <a:pt x="475310" y="822367"/>
                      </a:cubicBezTo>
                      <a:cubicBezTo>
                        <a:pt x="475233" y="822700"/>
                        <a:pt x="475192" y="823039"/>
                        <a:pt x="475185" y="823381"/>
                      </a:cubicBezTo>
                      <a:cubicBezTo>
                        <a:pt x="475452" y="830497"/>
                        <a:pt x="474349" y="837400"/>
                        <a:pt x="474064" y="844392"/>
                      </a:cubicBezTo>
                      <a:cubicBezTo>
                        <a:pt x="474128" y="849362"/>
                        <a:pt x="473856" y="854331"/>
                        <a:pt x="473246" y="859264"/>
                      </a:cubicBezTo>
                      <a:cubicBezTo>
                        <a:pt x="472927" y="862504"/>
                        <a:pt x="472851" y="865763"/>
                        <a:pt x="473015" y="869014"/>
                      </a:cubicBezTo>
                      <a:cubicBezTo>
                        <a:pt x="472872" y="874351"/>
                        <a:pt x="473370" y="879688"/>
                        <a:pt x="472178" y="884883"/>
                      </a:cubicBezTo>
                      <a:cubicBezTo>
                        <a:pt x="471988" y="886244"/>
                        <a:pt x="471940" y="887621"/>
                        <a:pt x="472036" y="888992"/>
                      </a:cubicBezTo>
                      <a:cubicBezTo>
                        <a:pt x="472036" y="898089"/>
                        <a:pt x="471995" y="907180"/>
                        <a:pt x="471912" y="916265"/>
                      </a:cubicBezTo>
                      <a:cubicBezTo>
                        <a:pt x="471947" y="917955"/>
                        <a:pt x="471965" y="919663"/>
                        <a:pt x="471965" y="92137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</p:grpSp>
        </p:grpSp>
      </p:grpSp>
      <p:grpSp>
        <p:nvGrpSpPr>
          <p:cNvPr id="63" name="组合 62"/>
          <p:cNvGrpSpPr/>
          <p:nvPr/>
        </p:nvGrpSpPr>
        <p:grpSpPr>
          <a:xfrm>
            <a:off x="970655" y="3465513"/>
            <a:ext cx="896047" cy="502443"/>
            <a:chOff x="4825106" y="2478880"/>
            <a:chExt cx="489329" cy="360379"/>
          </a:xfrm>
        </p:grpSpPr>
        <p:sp>
          <p:nvSpPr>
            <p:cNvPr id="64" name="任意多边形: 形状 63"/>
            <p:cNvSpPr/>
            <p:nvPr/>
          </p:nvSpPr>
          <p:spPr>
            <a:xfrm flipV="1">
              <a:off x="4825106" y="2478880"/>
              <a:ext cx="489329" cy="360379"/>
            </a:xfrm>
            <a:custGeom>
              <a:avLst/>
              <a:gdLst>
                <a:gd name="connsiteX0" fmla="*/ 0 w 552897"/>
                <a:gd name="connsiteY0" fmla="*/ 407195 h 407195"/>
                <a:gd name="connsiteX1" fmla="*/ 552897 w 552897"/>
                <a:gd name="connsiteY1" fmla="*/ 407195 h 407195"/>
                <a:gd name="connsiteX2" fmla="*/ 552897 w 552897"/>
                <a:gd name="connsiteY2" fmla="*/ 83164 h 407195"/>
                <a:gd name="connsiteX3" fmla="*/ 494427 w 552897"/>
                <a:gd name="connsiteY3" fmla="*/ 83164 h 407195"/>
                <a:gd name="connsiteX4" fmla="*/ 411263 w 552897"/>
                <a:gd name="connsiteY4" fmla="*/ 0 h 407195"/>
                <a:gd name="connsiteX5" fmla="*/ 411263 w 552897"/>
                <a:gd name="connsiteY5" fmla="*/ 83164 h 407195"/>
                <a:gd name="connsiteX6" fmla="*/ 0 w 552897"/>
                <a:gd name="connsiteY6" fmla="*/ 83164 h 407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52897" h="407195">
                  <a:moveTo>
                    <a:pt x="0" y="407195"/>
                  </a:moveTo>
                  <a:lnTo>
                    <a:pt x="552897" y="407195"/>
                  </a:lnTo>
                  <a:lnTo>
                    <a:pt x="552897" y="83164"/>
                  </a:lnTo>
                  <a:lnTo>
                    <a:pt x="494427" y="83164"/>
                  </a:lnTo>
                  <a:lnTo>
                    <a:pt x="411263" y="0"/>
                  </a:lnTo>
                  <a:lnTo>
                    <a:pt x="411263" y="83164"/>
                  </a:lnTo>
                  <a:lnTo>
                    <a:pt x="0" y="83164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65" name="文本框 64"/>
            <p:cNvSpPr txBox="1"/>
            <p:nvPr/>
          </p:nvSpPr>
          <p:spPr>
            <a:xfrm>
              <a:off x="4832555" y="2509838"/>
              <a:ext cx="477131" cy="21921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ctr"/>
              <a:r>
                <a:rPr lang="zh-CN" altLang="en-US" sz="1600" dirty="0"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跑步</a:t>
              </a:r>
            </a:p>
          </p:txBody>
        </p:sp>
      </p:grpSp>
      <p:grpSp>
        <p:nvGrpSpPr>
          <p:cNvPr id="66" name="组合 65"/>
          <p:cNvGrpSpPr/>
          <p:nvPr/>
        </p:nvGrpSpPr>
        <p:grpSpPr>
          <a:xfrm>
            <a:off x="7942955" y="5309791"/>
            <a:ext cx="896047" cy="502443"/>
            <a:chOff x="4825106" y="2478880"/>
            <a:chExt cx="489329" cy="360379"/>
          </a:xfrm>
        </p:grpSpPr>
        <p:sp>
          <p:nvSpPr>
            <p:cNvPr id="67" name="任意多边形: 形状 66"/>
            <p:cNvSpPr/>
            <p:nvPr/>
          </p:nvSpPr>
          <p:spPr>
            <a:xfrm flipV="1">
              <a:off x="4825106" y="2478880"/>
              <a:ext cx="489329" cy="360379"/>
            </a:xfrm>
            <a:custGeom>
              <a:avLst/>
              <a:gdLst>
                <a:gd name="connsiteX0" fmla="*/ 0 w 552897"/>
                <a:gd name="connsiteY0" fmla="*/ 407195 h 407195"/>
                <a:gd name="connsiteX1" fmla="*/ 552897 w 552897"/>
                <a:gd name="connsiteY1" fmla="*/ 407195 h 407195"/>
                <a:gd name="connsiteX2" fmla="*/ 552897 w 552897"/>
                <a:gd name="connsiteY2" fmla="*/ 83164 h 407195"/>
                <a:gd name="connsiteX3" fmla="*/ 494427 w 552897"/>
                <a:gd name="connsiteY3" fmla="*/ 83164 h 407195"/>
                <a:gd name="connsiteX4" fmla="*/ 411263 w 552897"/>
                <a:gd name="connsiteY4" fmla="*/ 0 h 407195"/>
                <a:gd name="connsiteX5" fmla="*/ 411263 w 552897"/>
                <a:gd name="connsiteY5" fmla="*/ 83164 h 407195"/>
                <a:gd name="connsiteX6" fmla="*/ 0 w 552897"/>
                <a:gd name="connsiteY6" fmla="*/ 83164 h 407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52897" h="407195">
                  <a:moveTo>
                    <a:pt x="0" y="407195"/>
                  </a:moveTo>
                  <a:lnTo>
                    <a:pt x="552897" y="407195"/>
                  </a:lnTo>
                  <a:lnTo>
                    <a:pt x="552897" y="83164"/>
                  </a:lnTo>
                  <a:lnTo>
                    <a:pt x="494427" y="83164"/>
                  </a:lnTo>
                  <a:lnTo>
                    <a:pt x="411263" y="0"/>
                  </a:lnTo>
                  <a:lnTo>
                    <a:pt x="411263" y="83164"/>
                  </a:lnTo>
                  <a:lnTo>
                    <a:pt x="0" y="83164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68" name="文本框 67"/>
            <p:cNvSpPr txBox="1"/>
            <p:nvPr/>
          </p:nvSpPr>
          <p:spPr>
            <a:xfrm>
              <a:off x="4832555" y="2509838"/>
              <a:ext cx="477131" cy="21921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ctr"/>
              <a:r>
                <a:rPr lang="zh-CN" altLang="en-US" sz="1600" dirty="0"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做</a:t>
              </a:r>
              <a:r>
                <a:rPr lang="en-US" altLang="zh-CN" sz="1600" dirty="0"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PPT</a:t>
              </a:r>
              <a:endParaRPr lang="zh-CN" altLang="en-US" sz="1600" dirty="0"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</p:grpSp>
      <p:grpSp>
        <p:nvGrpSpPr>
          <p:cNvPr id="69" name="组合 68"/>
          <p:cNvGrpSpPr/>
          <p:nvPr/>
        </p:nvGrpSpPr>
        <p:grpSpPr>
          <a:xfrm>
            <a:off x="2399405" y="3096420"/>
            <a:ext cx="896047" cy="502443"/>
            <a:chOff x="4825106" y="2478880"/>
            <a:chExt cx="489329" cy="360379"/>
          </a:xfrm>
        </p:grpSpPr>
        <p:sp>
          <p:nvSpPr>
            <p:cNvPr id="70" name="任意多边形: 形状 69"/>
            <p:cNvSpPr/>
            <p:nvPr/>
          </p:nvSpPr>
          <p:spPr>
            <a:xfrm flipV="1">
              <a:off x="4825106" y="2478880"/>
              <a:ext cx="489329" cy="360379"/>
            </a:xfrm>
            <a:custGeom>
              <a:avLst/>
              <a:gdLst>
                <a:gd name="connsiteX0" fmla="*/ 0 w 552897"/>
                <a:gd name="connsiteY0" fmla="*/ 407195 h 407195"/>
                <a:gd name="connsiteX1" fmla="*/ 552897 w 552897"/>
                <a:gd name="connsiteY1" fmla="*/ 407195 h 407195"/>
                <a:gd name="connsiteX2" fmla="*/ 552897 w 552897"/>
                <a:gd name="connsiteY2" fmla="*/ 83164 h 407195"/>
                <a:gd name="connsiteX3" fmla="*/ 494427 w 552897"/>
                <a:gd name="connsiteY3" fmla="*/ 83164 h 407195"/>
                <a:gd name="connsiteX4" fmla="*/ 411263 w 552897"/>
                <a:gd name="connsiteY4" fmla="*/ 0 h 407195"/>
                <a:gd name="connsiteX5" fmla="*/ 411263 w 552897"/>
                <a:gd name="connsiteY5" fmla="*/ 83164 h 407195"/>
                <a:gd name="connsiteX6" fmla="*/ 0 w 552897"/>
                <a:gd name="connsiteY6" fmla="*/ 83164 h 407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52897" h="407195">
                  <a:moveTo>
                    <a:pt x="0" y="407195"/>
                  </a:moveTo>
                  <a:lnTo>
                    <a:pt x="552897" y="407195"/>
                  </a:lnTo>
                  <a:lnTo>
                    <a:pt x="552897" y="83164"/>
                  </a:lnTo>
                  <a:lnTo>
                    <a:pt x="494427" y="83164"/>
                  </a:lnTo>
                  <a:lnTo>
                    <a:pt x="411263" y="0"/>
                  </a:lnTo>
                  <a:lnTo>
                    <a:pt x="411263" y="83164"/>
                  </a:lnTo>
                  <a:lnTo>
                    <a:pt x="0" y="83164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71" name="文本框 70"/>
            <p:cNvSpPr txBox="1"/>
            <p:nvPr/>
          </p:nvSpPr>
          <p:spPr>
            <a:xfrm>
              <a:off x="4832555" y="2509838"/>
              <a:ext cx="477131" cy="21921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ctr"/>
              <a:r>
                <a:rPr lang="zh-CN" altLang="en-US" sz="1600" dirty="0"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电影</a:t>
              </a:r>
            </a:p>
          </p:txBody>
        </p:sp>
      </p:grpSp>
      <p:grpSp>
        <p:nvGrpSpPr>
          <p:cNvPr id="79" name="组合 78"/>
          <p:cNvGrpSpPr/>
          <p:nvPr/>
        </p:nvGrpSpPr>
        <p:grpSpPr>
          <a:xfrm>
            <a:off x="2761355" y="4300141"/>
            <a:ext cx="896047" cy="502443"/>
            <a:chOff x="4825106" y="2478880"/>
            <a:chExt cx="489329" cy="360379"/>
          </a:xfrm>
        </p:grpSpPr>
        <p:sp>
          <p:nvSpPr>
            <p:cNvPr id="80" name="任意多边形: 形状 79"/>
            <p:cNvSpPr/>
            <p:nvPr/>
          </p:nvSpPr>
          <p:spPr>
            <a:xfrm flipV="1">
              <a:off x="4825106" y="2478880"/>
              <a:ext cx="489329" cy="360379"/>
            </a:xfrm>
            <a:custGeom>
              <a:avLst/>
              <a:gdLst>
                <a:gd name="connsiteX0" fmla="*/ 0 w 552897"/>
                <a:gd name="connsiteY0" fmla="*/ 407195 h 407195"/>
                <a:gd name="connsiteX1" fmla="*/ 552897 w 552897"/>
                <a:gd name="connsiteY1" fmla="*/ 407195 h 407195"/>
                <a:gd name="connsiteX2" fmla="*/ 552897 w 552897"/>
                <a:gd name="connsiteY2" fmla="*/ 83164 h 407195"/>
                <a:gd name="connsiteX3" fmla="*/ 494427 w 552897"/>
                <a:gd name="connsiteY3" fmla="*/ 83164 h 407195"/>
                <a:gd name="connsiteX4" fmla="*/ 411263 w 552897"/>
                <a:gd name="connsiteY4" fmla="*/ 0 h 407195"/>
                <a:gd name="connsiteX5" fmla="*/ 411263 w 552897"/>
                <a:gd name="connsiteY5" fmla="*/ 83164 h 407195"/>
                <a:gd name="connsiteX6" fmla="*/ 0 w 552897"/>
                <a:gd name="connsiteY6" fmla="*/ 83164 h 407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52897" h="407195">
                  <a:moveTo>
                    <a:pt x="0" y="407195"/>
                  </a:moveTo>
                  <a:lnTo>
                    <a:pt x="552897" y="407195"/>
                  </a:lnTo>
                  <a:lnTo>
                    <a:pt x="552897" y="83164"/>
                  </a:lnTo>
                  <a:lnTo>
                    <a:pt x="494427" y="83164"/>
                  </a:lnTo>
                  <a:lnTo>
                    <a:pt x="411263" y="0"/>
                  </a:lnTo>
                  <a:lnTo>
                    <a:pt x="411263" y="83164"/>
                  </a:lnTo>
                  <a:lnTo>
                    <a:pt x="0" y="83164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81" name="文本框 80"/>
            <p:cNvSpPr txBox="1"/>
            <p:nvPr/>
          </p:nvSpPr>
          <p:spPr>
            <a:xfrm>
              <a:off x="4832555" y="2509838"/>
              <a:ext cx="477131" cy="21921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ctr"/>
              <a:r>
                <a:rPr lang="zh-CN" altLang="en-US" sz="1600" dirty="0"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绘画</a:t>
              </a:r>
            </a:p>
          </p:txBody>
        </p:sp>
      </p:grpSp>
      <p:grpSp>
        <p:nvGrpSpPr>
          <p:cNvPr id="82" name="组合 81"/>
          <p:cNvGrpSpPr/>
          <p:nvPr/>
        </p:nvGrpSpPr>
        <p:grpSpPr>
          <a:xfrm>
            <a:off x="3885305" y="3709591"/>
            <a:ext cx="896047" cy="502443"/>
            <a:chOff x="4825106" y="2478880"/>
            <a:chExt cx="489329" cy="360379"/>
          </a:xfrm>
        </p:grpSpPr>
        <p:sp>
          <p:nvSpPr>
            <p:cNvPr id="83" name="任意多边形: 形状 82"/>
            <p:cNvSpPr/>
            <p:nvPr/>
          </p:nvSpPr>
          <p:spPr>
            <a:xfrm flipV="1">
              <a:off x="4825106" y="2478880"/>
              <a:ext cx="489329" cy="360379"/>
            </a:xfrm>
            <a:custGeom>
              <a:avLst/>
              <a:gdLst>
                <a:gd name="connsiteX0" fmla="*/ 0 w 552897"/>
                <a:gd name="connsiteY0" fmla="*/ 407195 h 407195"/>
                <a:gd name="connsiteX1" fmla="*/ 552897 w 552897"/>
                <a:gd name="connsiteY1" fmla="*/ 407195 h 407195"/>
                <a:gd name="connsiteX2" fmla="*/ 552897 w 552897"/>
                <a:gd name="connsiteY2" fmla="*/ 83164 h 407195"/>
                <a:gd name="connsiteX3" fmla="*/ 494427 w 552897"/>
                <a:gd name="connsiteY3" fmla="*/ 83164 h 407195"/>
                <a:gd name="connsiteX4" fmla="*/ 411263 w 552897"/>
                <a:gd name="connsiteY4" fmla="*/ 0 h 407195"/>
                <a:gd name="connsiteX5" fmla="*/ 411263 w 552897"/>
                <a:gd name="connsiteY5" fmla="*/ 83164 h 407195"/>
                <a:gd name="connsiteX6" fmla="*/ 0 w 552897"/>
                <a:gd name="connsiteY6" fmla="*/ 83164 h 407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52897" h="407195">
                  <a:moveTo>
                    <a:pt x="0" y="407195"/>
                  </a:moveTo>
                  <a:lnTo>
                    <a:pt x="552897" y="407195"/>
                  </a:lnTo>
                  <a:lnTo>
                    <a:pt x="552897" y="83164"/>
                  </a:lnTo>
                  <a:lnTo>
                    <a:pt x="494427" y="83164"/>
                  </a:lnTo>
                  <a:lnTo>
                    <a:pt x="411263" y="0"/>
                  </a:lnTo>
                  <a:lnTo>
                    <a:pt x="411263" y="83164"/>
                  </a:lnTo>
                  <a:lnTo>
                    <a:pt x="0" y="83164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84" name="文本框 83"/>
            <p:cNvSpPr txBox="1"/>
            <p:nvPr/>
          </p:nvSpPr>
          <p:spPr>
            <a:xfrm>
              <a:off x="4832555" y="2509838"/>
              <a:ext cx="477131" cy="21921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ctr"/>
              <a:r>
                <a:rPr lang="zh-CN" altLang="en-US" sz="1600" dirty="0"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摄影</a:t>
              </a:r>
            </a:p>
          </p:txBody>
        </p:sp>
      </p:grpSp>
      <p:grpSp>
        <p:nvGrpSpPr>
          <p:cNvPr id="85" name="组合 84"/>
          <p:cNvGrpSpPr/>
          <p:nvPr/>
        </p:nvGrpSpPr>
        <p:grpSpPr>
          <a:xfrm>
            <a:off x="4752626" y="4528741"/>
            <a:ext cx="896047" cy="502443"/>
            <a:chOff x="4825106" y="2478880"/>
            <a:chExt cx="489329" cy="360379"/>
          </a:xfrm>
        </p:grpSpPr>
        <p:sp>
          <p:nvSpPr>
            <p:cNvPr id="86" name="任意多边形: 形状 85"/>
            <p:cNvSpPr/>
            <p:nvPr/>
          </p:nvSpPr>
          <p:spPr>
            <a:xfrm flipV="1">
              <a:off x="4825106" y="2478880"/>
              <a:ext cx="489329" cy="360379"/>
            </a:xfrm>
            <a:custGeom>
              <a:avLst/>
              <a:gdLst>
                <a:gd name="connsiteX0" fmla="*/ 0 w 552897"/>
                <a:gd name="connsiteY0" fmla="*/ 407195 h 407195"/>
                <a:gd name="connsiteX1" fmla="*/ 552897 w 552897"/>
                <a:gd name="connsiteY1" fmla="*/ 407195 h 407195"/>
                <a:gd name="connsiteX2" fmla="*/ 552897 w 552897"/>
                <a:gd name="connsiteY2" fmla="*/ 83164 h 407195"/>
                <a:gd name="connsiteX3" fmla="*/ 494427 w 552897"/>
                <a:gd name="connsiteY3" fmla="*/ 83164 h 407195"/>
                <a:gd name="connsiteX4" fmla="*/ 411263 w 552897"/>
                <a:gd name="connsiteY4" fmla="*/ 0 h 407195"/>
                <a:gd name="connsiteX5" fmla="*/ 411263 w 552897"/>
                <a:gd name="connsiteY5" fmla="*/ 83164 h 407195"/>
                <a:gd name="connsiteX6" fmla="*/ 0 w 552897"/>
                <a:gd name="connsiteY6" fmla="*/ 83164 h 407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52897" h="407195">
                  <a:moveTo>
                    <a:pt x="0" y="407195"/>
                  </a:moveTo>
                  <a:lnTo>
                    <a:pt x="552897" y="407195"/>
                  </a:lnTo>
                  <a:lnTo>
                    <a:pt x="552897" y="83164"/>
                  </a:lnTo>
                  <a:lnTo>
                    <a:pt x="494427" y="83164"/>
                  </a:lnTo>
                  <a:lnTo>
                    <a:pt x="411263" y="0"/>
                  </a:lnTo>
                  <a:lnTo>
                    <a:pt x="411263" y="83164"/>
                  </a:lnTo>
                  <a:lnTo>
                    <a:pt x="0" y="83164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87" name="文本框 86"/>
            <p:cNvSpPr txBox="1"/>
            <p:nvPr/>
          </p:nvSpPr>
          <p:spPr>
            <a:xfrm>
              <a:off x="4832555" y="2509838"/>
              <a:ext cx="477131" cy="21921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ctr"/>
              <a:r>
                <a:rPr lang="zh-CN" altLang="en-US" sz="1600" dirty="0"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街舞</a:t>
              </a:r>
            </a:p>
          </p:txBody>
        </p:sp>
      </p:grpSp>
      <p:grpSp>
        <p:nvGrpSpPr>
          <p:cNvPr id="88" name="组合 87"/>
          <p:cNvGrpSpPr/>
          <p:nvPr/>
        </p:nvGrpSpPr>
        <p:grpSpPr>
          <a:xfrm>
            <a:off x="6572250" y="4681141"/>
            <a:ext cx="896047" cy="502443"/>
            <a:chOff x="4825106" y="2478880"/>
            <a:chExt cx="489329" cy="360379"/>
          </a:xfrm>
        </p:grpSpPr>
        <p:sp>
          <p:nvSpPr>
            <p:cNvPr id="89" name="任意多边形: 形状 88"/>
            <p:cNvSpPr/>
            <p:nvPr/>
          </p:nvSpPr>
          <p:spPr>
            <a:xfrm flipV="1">
              <a:off x="4825106" y="2478880"/>
              <a:ext cx="489329" cy="360379"/>
            </a:xfrm>
            <a:custGeom>
              <a:avLst/>
              <a:gdLst>
                <a:gd name="connsiteX0" fmla="*/ 0 w 552897"/>
                <a:gd name="connsiteY0" fmla="*/ 407195 h 407195"/>
                <a:gd name="connsiteX1" fmla="*/ 552897 w 552897"/>
                <a:gd name="connsiteY1" fmla="*/ 407195 h 407195"/>
                <a:gd name="connsiteX2" fmla="*/ 552897 w 552897"/>
                <a:gd name="connsiteY2" fmla="*/ 83164 h 407195"/>
                <a:gd name="connsiteX3" fmla="*/ 494427 w 552897"/>
                <a:gd name="connsiteY3" fmla="*/ 83164 h 407195"/>
                <a:gd name="connsiteX4" fmla="*/ 411263 w 552897"/>
                <a:gd name="connsiteY4" fmla="*/ 0 h 407195"/>
                <a:gd name="connsiteX5" fmla="*/ 411263 w 552897"/>
                <a:gd name="connsiteY5" fmla="*/ 83164 h 407195"/>
                <a:gd name="connsiteX6" fmla="*/ 0 w 552897"/>
                <a:gd name="connsiteY6" fmla="*/ 83164 h 407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52897" h="407195">
                  <a:moveTo>
                    <a:pt x="0" y="407195"/>
                  </a:moveTo>
                  <a:lnTo>
                    <a:pt x="552897" y="407195"/>
                  </a:lnTo>
                  <a:lnTo>
                    <a:pt x="552897" y="83164"/>
                  </a:lnTo>
                  <a:lnTo>
                    <a:pt x="494427" y="83164"/>
                  </a:lnTo>
                  <a:lnTo>
                    <a:pt x="411263" y="0"/>
                  </a:lnTo>
                  <a:lnTo>
                    <a:pt x="411263" y="83164"/>
                  </a:lnTo>
                  <a:lnTo>
                    <a:pt x="0" y="83164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90" name="文本框 89"/>
            <p:cNvSpPr txBox="1"/>
            <p:nvPr/>
          </p:nvSpPr>
          <p:spPr>
            <a:xfrm>
              <a:off x="4832555" y="2509838"/>
              <a:ext cx="477131" cy="21921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ctr"/>
              <a:r>
                <a:rPr lang="zh-CN" altLang="en-US" sz="1600" dirty="0"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下棋</a:t>
              </a:r>
            </a:p>
          </p:txBody>
        </p:sp>
      </p:grpSp>
      <p:grpSp>
        <p:nvGrpSpPr>
          <p:cNvPr id="91" name="组合 90"/>
          <p:cNvGrpSpPr/>
          <p:nvPr/>
        </p:nvGrpSpPr>
        <p:grpSpPr>
          <a:xfrm>
            <a:off x="5647976" y="5328841"/>
            <a:ext cx="896047" cy="502443"/>
            <a:chOff x="4825106" y="2478880"/>
            <a:chExt cx="489329" cy="360379"/>
          </a:xfrm>
        </p:grpSpPr>
        <p:sp>
          <p:nvSpPr>
            <p:cNvPr id="92" name="任意多边形: 形状 91"/>
            <p:cNvSpPr/>
            <p:nvPr/>
          </p:nvSpPr>
          <p:spPr>
            <a:xfrm flipV="1">
              <a:off x="4825106" y="2478880"/>
              <a:ext cx="489329" cy="360379"/>
            </a:xfrm>
            <a:custGeom>
              <a:avLst/>
              <a:gdLst>
                <a:gd name="connsiteX0" fmla="*/ 0 w 552897"/>
                <a:gd name="connsiteY0" fmla="*/ 407195 h 407195"/>
                <a:gd name="connsiteX1" fmla="*/ 552897 w 552897"/>
                <a:gd name="connsiteY1" fmla="*/ 407195 h 407195"/>
                <a:gd name="connsiteX2" fmla="*/ 552897 w 552897"/>
                <a:gd name="connsiteY2" fmla="*/ 83164 h 407195"/>
                <a:gd name="connsiteX3" fmla="*/ 494427 w 552897"/>
                <a:gd name="connsiteY3" fmla="*/ 83164 h 407195"/>
                <a:gd name="connsiteX4" fmla="*/ 411263 w 552897"/>
                <a:gd name="connsiteY4" fmla="*/ 0 h 407195"/>
                <a:gd name="connsiteX5" fmla="*/ 411263 w 552897"/>
                <a:gd name="connsiteY5" fmla="*/ 83164 h 407195"/>
                <a:gd name="connsiteX6" fmla="*/ 0 w 552897"/>
                <a:gd name="connsiteY6" fmla="*/ 83164 h 407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52897" h="407195">
                  <a:moveTo>
                    <a:pt x="0" y="407195"/>
                  </a:moveTo>
                  <a:lnTo>
                    <a:pt x="552897" y="407195"/>
                  </a:lnTo>
                  <a:lnTo>
                    <a:pt x="552897" y="83164"/>
                  </a:lnTo>
                  <a:lnTo>
                    <a:pt x="494427" y="83164"/>
                  </a:lnTo>
                  <a:lnTo>
                    <a:pt x="411263" y="0"/>
                  </a:lnTo>
                  <a:lnTo>
                    <a:pt x="411263" y="83164"/>
                  </a:lnTo>
                  <a:lnTo>
                    <a:pt x="0" y="83164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93" name="文本框 92"/>
            <p:cNvSpPr txBox="1"/>
            <p:nvPr/>
          </p:nvSpPr>
          <p:spPr>
            <a:xfrm>
              <a:off x="4832555" y="2509838"/>
              <a:ext cx="477131" cy="21921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ctr"/>
              <a:r>
                <a:rPr lang="zh-CN" altLang="en-US" sz="1600" dirty="0"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动漫</a:t>
              </a:r>
            </a:p>
          </p:txBody>
        </p:sp>
      </p:grpSp>
      <p:sp>
        <p:nvSpPr>
          <p:cNvPr id="100" name="文本框 99"/>
          <p:cNvSpPr txBox="1"/>
          <p:nvPr/>
        </p:nvSpPr>
        <p:spPr>
          <a:xfrm>
            <a:off x="8053368" y="4130490"/>
            <a:ext cx="1658706" cy="30259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zh-CN" altLang="en-US" sz="24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技能证书</a:t>
            </a:r>
          </a:p>
        </p:txBody>
      </p:sp>
      <p:sp>
        <p:nvSpPr>
          <p:cNvPr id="103" name="文本框 102"/>
          <p:cNvSpPr txBox="1"/>
          <p:nvPr/>
        </p:nvSpPr>
        <p:spPr>
          <a:xfrm>
            <a:off x="3403644" y="2379662"/>
            <a:ext cx="2158955" cy="360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en-US" altLang="zh-CN" dirty="0">
                <a:solidFill>
                  <a:schemeClr val="bg1"/>
                </a:solidFill>
                <a:latin typeface="+mn-ea"/>
              </a:rPr>
              <a:t># </a:t>
            </a:r>
            <a:r>
              <a:rPr lang="zh-CN" altLang="en-US" dirty="0">
                <a:solidFill>
                  <a:schemeClr val="bg1"/>
                </a:solidFill>
                <a:latin typeface="+mn-ea"/>
              </a:rPr>
              <a:t>大学英语六级证书</a:t>
            </a:r>
          </a:p>
        </p:txBody>
      </p:sp>
      <p:sp>
        <p:nvSpPr>
          <p:cNvPr id="104" name="文本框 103"/>
          <p:cNvSpPr txBox="1"/>
          <p:nvPr/>
        </p:nvSpPr>
        <p:spPr>
          <a:xfrm>
            <a:off x="4508544" y="2860974"/>
            <a:ext cx="2158955" cy="360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en-US" altLang="zh-CN" dirty="0">
                <a:solidFill>
                  <a:schemeClr val="bg1"/>
                </a:solidFill>
                <a:latin typeface="+mn-ea"/>
              </a:rPr>
              <a:t># </a:t>
            </a:r>
            <a:r>
              <a:rPr lang="zh-CN" altLang="en-US" dirty="0">
                <a:solidFill>
                  <a:schemeClr val="bg1"/>
                </a:solidFill>
                <a:latin typeface="+mn-ea"/>
              </a:rPr>
              <a:t>普通话二甲资格证</a:t>
            </a:r>
          </a:p>
        </p:txBody>
      </p:sp>
      <p:sp>
        <p:nvSpPr>
          <p:cNvPr id="105" name="文本框 104"/>
          <p:cNvSpPr txBox="1"/>
          <p:nvPr/>
        </p:nvSpPr>
        <p:spPr>
          <a:xfrm>
            <a:off x="5556294" y="1998662"/>
            <a:ext cx="2482806" cy="360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en-US" altLang="zh-CN" dirty="0">
                <a:solidFill>
                  <a:schemeClr val="bg1"/>
                </a:solidFill>
                <a:latin typeface="+mn-ea"/>
              </a:rPr>
              <a:t># </a:t>
            </a:r>
            <a:r>
              <a:rPr lang="zh-CN" altLang="en-US" dirty="0">
                <a:solidFill>
                  <a:schemeClr val="bg1"/>
                </a:solidFill>
                <a:latin typeface="+mn-ea"/>
              </a:rPr>
              <a:t>国家计算机二级证书</a:t>
            </a:r>
          </a:p>
        </p:txBody>
      </p:sp>
      <p:sp>
        <p:nvSpPr>
          <p:cNvPr id="122" name="文本框 121"/>
          <p:cNvSpPr txBox="1"/>
          <p:nvPr/>
        </p:nvSpPr>
        <p:spPr>
          <a:xfrm>
            <a:off x="6775494" y="2479974"/>
            <a:ext cx="3721056" cy="360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en-US" altLang="zh-CN" dirty="0">
                <a:solidFill>
                  <a:schemeClr val="bg1"/>
                </a:solidFill>
                <a:latin typeface="+mn-ea"/>
              </a:rPr>
              <a:t># </a:t>
            </a:r>
            <a:r>
              <a:rPr lang="zh-CN" altLang="en-US" dirty="0">
                <a:solidFill>
                  <a:schemeClr val="bg1"/>
                </a:solidFill>
                <a:latin typeface="+mn-ea"/>
              </a:rPr>
              <a:t>微软办公软件国际认证</a:t>
            </a:r>
            <a:r>
              <a:rPr lang="en-US" altLang="zh-CN" dirty="0">
                <a:solidFill>
                  <a:schemeClr val="bg1"/>
                </a:solidFill>
                <a:latin typeface="+mn-ea"/>
              </a:rPr>
              <a:t>MOS</a:t>
            </a:r>
            <a:r>
              <a:rPr lang="zh-CN" altLang="en-US" dirty="0">
                <a:solidFill>
                  <a:schemeClr val="bg1"/>
                </a:solidFill>
                <a:latin typeface="+mn-ea"/>
              </a:rPr>
              <a:t>证书</a:t>
            </a:r>
          </a:p>
        </p:txBody>
      </p:sp>
      <p:sp>
        <p:nvSpPr>
          <p:cNvPr id="123" name="文本框 122"/>
          <p:cNvSpPr txBox="1"/>
          <p:nvPr/>
        </p:nvSpPr>
        <p:spPr>
          <a:xfrm>
            <a:off x="8689975" y="2036762"/>
            <a:ext cx="2914650" cy="360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en-US" altLang="zh-CN" dirty="0">
                <a:solidFill>
                  <a:schemeClr val="bg1"/>
                </a:solidFill>
                <a:latin typeface="+mn-ea"/>
              </a:rPr>
              <a:t># Adobe</a:t>
            </a:r>
            <a:r>
              <a:rPr lang="zh-CN" altLang="en-US" dirty="0">
                <a:solidFill>
                  <a:schemeClr val="bg1"/>
                </a:solidFill>
                <a:latin typeface="+mn-ea"/>
              </a:rPr>
              <a:t>平面设计师证书</a:t>
            </a:r>
          </a:p>
        </p:txBody>
      </p:sp>
      <p:sp>
        <p:nvSpPr>
          <p:cNvPr id="124" name="文本框 123"/>
          <p:cNvSpPr txBox="1"/>
          <p:nvPr/>
        </p:nvSpPr>
        <p:spPr>
          <a:xfrm>
            <a:off x="9118601" y="3048363"/>
            <a:ext cx="2486024" cy="360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en-US" altLang="zh-CN" dirty="0">
                <a:solidFill>
                  <a:schemeClr val="bg1"/>
                </a:solidFill>
                <a:latin typeface="+mn-ea"/>
              </a:rPr>
              <a:t># </a:t>
            </a:r>
            <a:r>
              <a:rPr lang="zh-CN" altLang="en-US" dirty="0">
                <a:solidFill>
                  <a:schemeClr val="bg1"/>
                </a:solidFill>
                <a:latin typeface="+mn-ea"/>
              </a:rPr>
              <a:t>视觉设计专家证书</a:t>
            </a:r>
          </a:p>
        </p:txBody>
      </p:sp>
      <p:sp>
        <p:nvSpPr>
          <p:cNvPr id="125" name="图形 136"/>
          <p:cNvSpPr/>
          <p:nvPr/>
        </p:nvSpPr>
        <p:spPr>
          <a:xfrm>
            <a:off x="9463331" y="4419600"/>
            <a:ext cx="368151" cy="360495"/>
          </a:xfrm>
          <a:custGeom>
            <a:avLst/>
            <a:gdLst>
              <a:gd name="connsiteX0" fmla="*/ 471965 w 941119"/>
              <a:gd name="connsiteY0" fmla="*/ 921371 h 921549"/>
              <a:gd name="connsiteX1" fmla="*/ 470026 w 941119"/>
              <a:gd name="connsiteY1" fmla="*/ 907245 h 921549"/>
              <a:gd name="connsiteX2" fmla="*/ 470026 w 941119"/>
              <a:gd name="connsiteY2" fmla="*/ 886680 h 921549"/>
              <a:gd name="connsiteX3" fmla="*/ 469296 w 941119"/>
              <a:gd name="connsiteY3" fmla="*/ 873871 h 921549"/>
              <a:gd name="connsiteX4" fmla="*/ 469012 w 941119"/>
              <a:gd name="connsiteY4" fmla="*/ 862574 h 921549"/>
              <a:gd name="connsiteX5" fmla="*/ 468211 w 941119"/>
              <a:gd name="connsiteY5" fmla="*/ 849266 h 921549"/>
              <a:gd name="connsiteX6" fmla="*/ 468016 w 941119"/>
              <a:gd name="connsiteY6" fmla="*/ 845157 h 921549"/>
              <a:gd name="connsiteX7" fmla="*/ 467144 w 941119"/>
              <a:gd name="connsiteY7" fmla="*/ 830301 h 921549"/>
              <a:gd name="connsiteX8" fmla="*/ 466966 w 941119"/>
              <a:gd name="connsiteY8" fmla="*/ 824662 h 921549"/>
              <a:gd name="connsiteX9" fmla="*/ 466201 w 941119"/>
              <a:gd name="connsiteY9" fmla="*/ 815980 h 921549"/>
              <a:gd name="connsiteX10" fmla="*/ 466041 w 941119"/>
              <a:gd name="connsiteY10" fmla="*/ 814468 h 921549"/>
              <a:gd name="connsiteX11" fmla="*/ 464813 w 941119"/>
              <a:gd name="connsiteY11" fmla="*/ 796037 h 921549"/>
              <a:gd name="connsiteX12" fmla="*/ 463176 w 941119"/>
              <a:gd name="connsiteY12" fmla="*/ 781271 h 921549"/>
              <a:gd name="connsiteX13" fmla="*/ 462892 w 941119"/>
              <a:gd name="connsiteY13" fmla="*/ 778727 h 921549"/>
              <a:gd name="connsiteX14" fmla="*/ 461113 w 941119"/>
              <a:gd name="connsiteY14" fmla="*/ 762431 h 921549"/>
              <a:gd name="connsiteX15" fmla="*/ 459992 w 941119"/>
              <a:gd name="connsiteY15" fmla="*/ 753286 h 921549"/>
              <a:gd name="connsiteX16" fmla="*/ 454904 w 941119"/>
              <a:gd name="connsiteY16" fmla="*/ 720890 h 921549"/>
              <a:gd name="connsiteX17" fmla="*/ 445137 w 941119"/>
              <a:gd name="connsiteY17" fmla="*/ 676307 h 921549"/>
              <a:gd name="connsiteX18" fmla="*/ 427524 w 941119"/>
              <a:gd name="connsiteY18" fmla="*/ 625888 h 921549"/>
              <a:gd name="connsiteX19" fmla="*/ 401924 w 941119"/>
              <a:gd name="connsiteY19" fmla="*/ 580256 h 921549"/>
              <a:gd name="connsiteX20" fmla="*/ 385378 w 941119"/>
              <a:gd name="connsiteY20" fmla="*/ 559992 h 921549"/>
              <a:gd name="connsiteX21" fmla="*/ 382372 w 941119"/>
              <a:gd name="connsiteY21" fmla="*/ 556434 h 921549"/>
              <a:gd name="connsiteX22" fmla="*/ 376554 w 941119"/>
              <a:gd name="connsiteY22" fmla="*/ 550635 h 921549"/>
              <a:gd name="connsiteX23" fmla="*/ 374170 w 941119"/>
              <a:gd name="connsiteY23" fmla="*/ 548695 h 921549"/>
              <a:gd name="connsiteX24" fmla="*/ 359404 w 941119"/>
              <a:gd name="connsiteY24" fmla="*/ 535940 h 921549"/>
              <a:gd name="connsiteX25" fmla="*/ 336526 w 941119"/>
              <a:gd name="connsiteY25" fmla="*/ 520302 h 921549"/>
              <a:gd name="connsiteX26" fmla="*/ 281909 w 941119"/>
              <a:gd name="connsiteY26" fmla="*/ 495395 h 921549"/>
              <a:gd name="connsiteX27" fmla="*/ 237966 w 941119"/>
              <a:gd name="connsiteY27" fmla="*/ 482942 h 921549"/>
              <a:gd name="connsiteX28" fmla="*/ 203239 w 941119"/>
              <a:gd name="connsiteY28" fmla="*/ 476199 h 921549"/>
              <a:gd name="connsiteX29" fmla="*/ 171839 w 941119"/>
              <a:gd name="connsiteY29" fmla="*/ 471449 h 921549"/>
              <a:gd name="connsiteX30" fmla="*/ 158585 w 941119"/>
              <a:gd name="connsiteY30" fmla="*/ 470043 h 921549"/>
              <a:gd name="connsiteX31" fmla="*/ 145349 w 941119"/>
              <a:gd name="connsiteY31" fmla="*/ 468496 h 921549"/>
              <a:gd name="connsiteX32" fmla="*/ 142306 w 941119"/>
              <a:gd name="connsiteY32" fmla="*/ 468140 h 921549"/>
              <a:gd name="connsiteX33" fmla="*/ 132611 w 941119"/>
              <a:gd name="connsiteY33" fmla="*/ 467339 h 921549"/>
              <a:gd name="connsiteX34" fmla="*/ 114180 w 941119"/>
              <a:gd name="connsiteY34" fmla="*/ 466023 h 921549"/>
              <a:gd name="connsiteX35" fmla="*/ 107063 w 941119"/>
              <a:gd name="connsiteY35" fmla="*/ 465364 h 921549"/>
              <a:gd name="connsiteX36" fmla="*/ 105533 w 941119"/>
              <a:gd name="connsiteY36" fmla="*/ 465133 h 921549"/>
              <a:gd name="connsiteX37" fmla="*/ 82975 w 941119"/>
              <a:gd name="connsiteY37" fmla="*/ 463977 h 921549"/>
              <a:gd name="connsiteX38" fmla="*/ 67604 w 941119"/>
              <a:gd name="connsiteY38" fmla="*/ 463176 h 921549"/>
              <a:gd name="connsiteX39" fmla="*/ 58887 w 941119"/>
              <a:gd name="connsiteY39" fmla="*/ 462963 h 921549"/>
              <a:gd name="connsiteX40" fmla="*/ 38374 w 941119"/>
              <a:gd name="connsiteY40" fmla="*/ 462073 h 921549"/>
              <a:gd name="connsiteX41" fmla="*/ 34265 w 941119"/>
              <a:gd name="connsiteY41" fmla="*/ 461984 h 921549"/>
              <a:gd name="connsiteX42" fmla="*/ 4892 w 941119"/>
              <a:gd name="connsiteY42" fmla="*/ 461931 h 921549"/>
              <a:gd name="connsiteX43" fmla="*/ 1334 w 941119"/>
              <a:gd name="connsiteY43" fmla="*/ 461344 h 921549"/>
              <a:gd name="connsiteX44" fmla="*/ 4394 w 941119"/>
              <a:gd name="connsiteY44" fmla="*/ 461077 h 921549"/>
              <a:gd name="connsiteX45" fmla="*/ 22416 w 941119"/>
              <a:gd name="connsiteY45" fmla="*/ 460952 h 921549"/>
              <a:gd name="connsiteX46" fmla="*/ 33090 w 941119"/>
              <a:gd name="connsiteY46" fmla="*/ 460205 h 921549"/>
              <a:gd name="connsiteX47" fmla="*/ 37200 w 941119"/>
              <a:gd name="connsiteY47" fmla="*/ 460027 h 921549"/>
              <a:gd name="connsiteX48" fmla="*/ 54688 w 941119"/>
              <a:gd name="connsiteY48" fmla="*/ 460027 h 921549"/>
              <a:gd name="connsiteX49" fmla="*/ 64918 w 941119"/>
              <a:gd name="connsiteY49" fmla="*/ 459334 h 921549"/>
              <a:gd name="connsiteX50" fmla="*/ 74151 w 941119"/>
              <a:gd name="connsiteY50" fmla="*/ 459031 h 921549"/>
              <a:gd name="connsiteX51" fmla="*/ 87992 w 941119"/>
              <a:gd name="connsiteY51" fmla="*/ 458195 h 921549"/>
              <a:gd name="connsiteX52" fmla="*/ 93116 w 941119"/>
              <a:gd name="connsiteY52" fmla="*/ 457999 h 921549"/>
              <a:gd name="connsiteX53" fmla="*/ 105391 w 941119"/>
              <a:gd name="connsiteY53" fmla="*/ 457163 h 921549"/>
              <a:gd name="connsiteX54" fmla="*/ 109501 w 941119"/>
              <a:gd name="connsiteY54" fmla="*/ 456985 h 921549"/>
              <a:gd name="connsiteX55" fmla="*/ 120744 w 941119"/>
              <a:gd name="connsiteY55" fmla="*/ 456131 h 921549"/>
              <a:gd name="connsiteX56" fmla="*/ 124302 w 941119"/>
              <a:gd name="connsiteY56" fmla="*/ 455953 h 921549"/>
              <a:gd name="connsiteX57" fmla="*/ 132468 w 941119"/>
              <a:gd name="connsiteY57" fmla="*/ 455171 h 921549"/>
              <a:gd name="connsiteX58" fmla="*/ 133998 w 941119"/>
              <a:gd name="connsiteY58" fmla="*/ 454993 h 921549"/>
              <a:gd name="connsiteX59" fmla="*/ 149850 w 941119"/>
              <a:gd name="connsiteY59" fmla="*/ 453747 h 921549"/>
              <a:gd name="connsiteX60" fmla="*/ 163050 w 941119"/>
              <a:gd name="connsiteY60" fmla="*/ 452128 h 921549"/>
              <a:gd name="connsiteX61" fmla="*/ 174774 w 941119"/>
              <a:gd name="connsiteY61" fmla="*/ 450794 h 921549"/>
              <a:gd name="connsiteX62" fmla="*/ 193543 w 941119"/>
              <a:gd name="connsiteY62" fmla="*/ 448125 h 921549"/>
              <a:gd name="connsiteX63" fmla="*/ 214251 w 941119"/>
              <a:gd name="connsiteY63" fmla="*/ 444656 h 921549"/>
              <a:gd name="connsiteX64" fmla="*/ 226367 w 941119"/>
              <a:gd name="connsiteY64" fmla="*/ 442450 h 921549"/>
              <a:gd name="connsiteX65" fmla="*/ 281357 w 941119"/>
              <a:gd name="connsiteY65" fmla="*/ 427649 h 921549"/>
              <a:gd name="connsiteX66" fmla="*/ 326634 w 941119"/>
              <a:gd name="connsiteY66" fmla="*/ 408079 h 921549"/>
              <a:gd name="connsiteX67" fmla="*/ 363425 w 941119"/>
              <a:gd name="connsiteY67" fmla="*/ 383724 h 921549"/>
              <a:gd name="connsiteX68" fmla="*/ 387834 w 941119"/>
              <a:gd name="connsiteY68" fmla="*/ 360205 h 921549"/>
              <a:gd name="connsiteX69" fmla="*/ 411708 w 941119"/>
              <a:gd name="connsiteY69" fmla="*/ 327470 h 921549"/>
              <a:gd name="connsiteX70" fmla="*/ 423681 w 941119"/>
              <a:gd name="connsiteY70" fmla="*/ 305321 h 921549"/>
              <a:gd name="connsiteX71" fmla="*/ 440138 w 941119"/>
              <a:gd name="connsiteY71" fmla="*/ 262624 h 921549"/>
              <a:gd name="connsiteX72" fmla="*/ 450527 w 941119"/>
              <a:gd name="connsiteY72" fmla="*/ 222915 h 921549"/>
              <a:gd name="connsiteX73" fmla="*/ 455082 w 941119"/>
              <a:gd name="connsiteY73" fmla="*/ 200286 h 921549"/>
              <a:gd name="connsiteX74" fmla="*/ 458640 w 941119"/>
              <a:gd name="connsiteY74" fmla="*/ 177514 h 921549"/>
              <a:gd name="connsiteX75" fmla="*/ 460419 w 941119"/>
              <a:gd name="connsiteY75" fmla="*/ 166840 h 921549"/>
              <a:gd name="connsiteX76" fmla="*/ 461415 w 941119"/>
              <a:gd name="connsiteY76" fmla="*/ 158176 h 921549"/>
              <a:gd name="connsiteX77" fmla="*/ 462803 w 941119"/>
              <a:gd name="connsiteY77" fmla="*/ 144922 h 921549"/>
              <a:gd name="connsiteX78" fmla="*/ 464422 w 941119"/>
              <a:gd name="connsiteY78" fmla="*/ 130155 h 921549"/>
              <a:gd name="connsiteX79" fmla="*/ 464689 w 941119"/>
              <a:gd name="connsiteY79" fmla="*/ 128643 h 921549"/>
              <a:gd name="connsiteX80" fmla="*/ 465881 w 941119"/>
              <a:gd name="connsiteY80" fmla="*/ 110728 h 921549"/>
              <a:gd name="connsiteX81" fmla="*/ 466557 w 941119"/>
              <a:gd name="connsiteY81" fmla="*/ 104110 h 921549"/>
              <a:gd name="connsiteX82" fmla="*/ 466788 w 941119"/>
              <a:gd name="connsiteY82" fmla="*/ 102580 h 921549"/>
              <a:gd name="connsiteX83" fmla="*/ 467944 w 941119"/>
              <a:gd name="connsiteY83" fmla="*/ 80538 h 921549"/>
              <a:gd name="connsiteX84" fmla="*/ 468674 w 941119"/>
              <a:gd name="connsiteY84" fmla="*/ 69294 h 921549"/>
              <a:gd name="connsiteX85" fmla="*/ 468958 w 941119"/>
              <a:gd name="connsiteY85" fmla="*/ 61075 h 921549"/>
              <a:gd name="connsiteX86" fmla="*/ 469795 w 941119"/>
              <a:gd name="connsiteY86" fmla="*/ 45188 h 921549"/>
              <a:gd name="connsiteX87" fmla="*/ 469919 w 941119"/>
              <a:gd name="connsiteY87" fmla="*/ 41096 h 921549"/>
              <a:gd name="connsiteX88" fmla="*/ 470026 w 941119"/>
              <a:gd name="connsiteY88" fmla="*/ 10230 h 921549"/>
              <a:gd name="connsiteX89" fmla="*/ 471947 w 941119"/>
              <a:gd name="connsiteY89" fmla="*/ 1334 h 921549"/>
              <a:gd name="connsiteX90" fmla="*/ 471947 w 941119"/>
              <a:gd name="connsiteY90" fmla="*/ 5462 h 921549"/>
              <a:gd name="connsiteX91" fmla="*/ 472054 w 941119"/>
              <a:gd name="connsiteY91" fmla="*/ 28589 h 921549"/>
              <a:gd name="connsiteX92" fmla="*/ 472783 w 941119"/>
              <a:gd name="connsiteY92" fmla="*/ 40883 h 921549"/>
              <a:gd name="connsiteX93" fmla="*/ 473068 w 941119"/>
              <a:gd name="connsiteY93" fmla="*/ 51664 h 921549"/>
              <a:gd name="connsiteX94" fmla="*/ 473904 w 941119"/>
              <a:gd name="connsiteY94" fmla="*/ 68067 h 921549"/>
              <a:gd name="connsiteX95" fmla="*/ 474100 w 941119"/>
              <a:gd name="connsiteY95" fmla="*/ 75183 h 921549"/>
              <a:gd name="connsiteX96" fmla="*/ 474900 w 941119"/>
              <a:gd name="connsiteY96" fmla="*/ 86942 h 921549"/>
              <a:gd name="connsiteX97" fmla="*/ 475096 w 941119"/>
              <a:gd name="connsiteY97" fmla="*/ 90500 h 921549"/>
              <a:gd name="connsiteX98" fmla="*/ 475986 w 941119"/>
              <a:gd name="connsiteY98" fmla="*/ 103808 h 921549"/>
              <a:gd name="connsiteX99" fmla="*/ 476146 w 941119"/>
              <a:gd name="connsiteY99" fmla="*/ 108415 h 921549"/>
              <a:gd name="connsiteX100" fmla="*/ 476893 w 941119"/>
              <a:gd name="connsiteY100" fmla="*/ 116065 h 921549"/>
              <a:gd name="connsiteX101" fmla="*/ 477071 w 941119"/>
              <a:gd name="connsiteY101" fmla="*/ 117595 h 921549"/>
              <a:gd name="connsiteX102" fmla="*/ 478316 w 941119"/>
              <a:gd name="connsiteY102" fmla="*/ 134479 h 921549"/>
              <a:gd name="connsiteX103" fmla="*/ 480095 w 941119"/>
              <a:gd name="connsiteY103" fmla="*/ 149227 h 921549"/>
              <a:gd name="connsiteX104" fmla="*/ 481163 w 941119"/>
              <a:gd name="connsiteY104" fmla="*/ 159421 h 921549"/>
              <a:gd name="connsiteX105" fmla="*/ 491339 w 941119"/>
              <a:gd name="connsiteY105" fmla="*/ 221083 h 921549"/>
              <a:gd name="connsiteX106" fmla="*/ 508204 w 941119"/>
              <a:gd name="connsiteY106" fmla="*/ 280290 h 921549"/>
              <a:gd name="connsiteX107" fmla="*/ 538448 w 941119"/>
              <a:gd name="connsiteY107" fmla="*/ 339639 h 921549"/>
              <a:gd name="connsiteX108" fmla="*/ 552556 w 941119"/>
              <a:gd name="connsiteY108" fmla="*/ 357928 h 921549"/>
              <a:gd name="connsiteX109" fmla="*/ 567073 w 941119"/>
              <a:gd name="connsiteY109" fmla="*/ 373210 h 921549"/>
              <a:gd name="connsiteX110" fmla="*/ 587550 w 941119"/>
              <a:gd name="connsiteY110" fmla="*/ 390289 h 921549"/>
              <a:gd name="connsiteX111" fmla="*/ 609077 w 941119"/>
              <a:gd name="connsiteY111" fmla="*/ 404325 h 921549"/>
              <a:gd name="connsiteX112" fmla="*/ 644249 w 941119"/>
              <a:gd name="connsiteY112" fmla="*/ 421297 h 921549"/>
              <a:gd name="connsiteX113" fmla="*/ 694062 w 941119"/>
              <a:gd name="connsiteY113" fmla="*/ 437202 h 921549"/>
              <a:gd name="connsiteX114" fmla="*/ 725106 w 941119"/>
              <a:gd name="connsiteY114" fmla="*/ 444087 h 921549"/>
              <a:gd name="connsiteX115" fmla="*/ 746846 w 941119"/>
              <a:gd name="connsiteY115" fmla="*/ 447645 h 921549"/>
              <a:gd name="connsiteX116" fmla="*/ 771664 w 941119"/>
              <a:gd name="connsiteY116" fmla="*/ 451328 h 921549"/>
              <a:gd name="connsiteX117" fmla="*/ 784936 w 941119"/>
              <a:gd name="connsiteY117" fmla="*/ 452644 h 921549"/>
              <a:gd name="connsiteX118" fmla="*/ 800200 w 941119"/>
              <a:gd name="connsiteY118" fmla="*/ 454423 h 921549"/>
              <a:gd name="connsiteX119" fmla="*/ 804292 w 941119"/>
              <a:gd name="connsiteY119" fmla="*/ 454672 h 921549"/>
              <a:gd name="connsiteX120" fmla="*/ 811408 w 941119"/>
              <a:gd name="connsiteY120" fmla="*/ 455420 h 921549"/>
              <a:gd name="connsiteX121" fmla="*/ 812422 w 941119"/>
              <a:gd name="connsiteY121" fmla="*/ 455580 h 921549"/>
              <a:gd name="connsiteX122" fmla="*/ 830337 w 941119"/>
              <a:gd name="connsiteY122" fmla="*/ 456754 h 921549"/>
              <a:gd name="connsiteX123" fmla="*/ 839535 w 941119"/>
              <a:gd name="connsiteY123" fmla="*/ 457519 h 921549"/>
              <a:gd name="connsiteX124" fmla="*/ 841065 w 941119"/>
              <a:gd name="connsiteY124" fmla="*/ 457697 h 921549"/>
              <a:gd name="connsiteX125" fmla="*/ 870829 w 941119"/>
              <a:gd name="connsiteY125" fmla="*/ 458871 h 921549"/>
              <a:gd name="connsiteX126" fmla="*/ 879510 w 941119"/>
              <a:gd name="connsiteY126" fmla="*/ 459529 h 921549"/>
              <a:gd name="connsiteX127" fmla="*/ 883602 w 941119"/>
              <a:gd name="connsiteY127" fmla="*/ 459778 h 921549"/>
              <a:gd name="connsiteX128" fmla="*/ 900059 w 941119"/>
              <a:gd name="connsiteY128" fmla="*/ 459885 h 921549"/>
              <a:gd name="connsiteX129" fmla="*/ 913384 w 941119"/>
              <a:gd name="connsiteY129" fmla="*/ 460632 h 921549"/>
              <a:gd name="connsiteX130" fmla="*/ 923133 w 941119"/>
              <a:gd name="connsiteY130" fmla="*/ 460846 h 921549"/>
              <a:gd name="connsiteX131" fmla="*/ 940621 w 941119"/>
              <a:gd name="connsiteY131" fmla="*/ 461522 h 921549"/>
              <a:gd name="connsiteX132" fmla="*/ 937561 w 941119"/>
              <a:gd name="connsiteY132" fmla="*/ 461806 h 921549"/>
              <a:gd name="connsiteX133" fmla="*/ 906694 w 941119"/>
              <a:gd name="connsiteY133" fmla="*/ 461949 h 921549"/>
              <a:gd name="connsiteX134" fmla="*/ 900557 w 941119"/>
              <a:gd name="connsiteY134" fmla="*/ 462482 h 921549"/>
              <a:gd name="connsiteX135" fmla="*/ 895967 w 941119"/>
              <a:gd name="connsiteY135" fmla="*/ 462838 h 921549"/>
              <a:gd name="connsiteX136" fmla="*/ 881040 w 941119"/>
              <a:gd name="connsiteY136" fmla="*/ 462945 h 921549"/>
              <a:gd name="connsiteX137" fmla="*/ 870811 w 941119"/>
              <a:gd name="connsiteY137" fmla="*/ 463639 h 921549"/>
              <a:gd name="connsiteX138" fmla="*/ 860546 w 941119"/>
              <a:gd name="connsiteY138" fmla="*/ 463959 h 921549"/>
              <a:gd name="connsiteX139" fmla="*/ 850316 w 941119"/>
              <a:gd name="connsiteY139" fmla="*/ 464688 h 921549"/>
              <a:gd name="connsiteX140" fmla="*/ 844677 w 941119"/>
              <a:gd name="connsiteY140" fmla="*/ 464955 h 921549"/>
              <a:gd name="connsiteX141" fmla="*/ 832401 w 941119"/>
              <a:gd name="connsiteY141" fmla="*/ 465809 h 921549"/>
              <a:gd name="connsiteX142" fmla="*/ 827793 w 941119"/>
              <a:gd name="connsiteY142" fmla="*/ 466005 h 921549"/>
              <a:gd name="connsiteX143" fmla="*/ 818596 w 941119"/>
              <a:gd name="connsiteY143" fmla="*/ 466788 h 921549"/>
              <a:gd name="connsiteX144" fmla="*/ 817066 w 941119"/>
              <a:gd name="connsiteY144" fmla="*/ 466966 h 921549"/>
              <a:gd name="connsiteX145" fmla="*/ 800200 w 941119"/>
              <a:gd name="connsiteY145" fmla="*/ 468264 h 921549"/>
              <a:gd name="connsiteX146" fmla="*/ 785416 w 941119"/>
              <a:gd name="connsiteY146" fmla="*/ 469777 h 921549"/>
              <a:gd name="connsiteX147" fmla="*/ 773194 w 941119"/>
              <a:gd name="connsiteY147" fmla="*/ 471182 h 921549"/>
              <a:gd name="connsiteX148" fmla="*/ 762004 w 941119"/>
              <a:gd name="connsiteY148" fmla="*/ 472481 h 921549"/>
              <a:gd name="connsiteX149" fmla="*/ 751881 w 941119"/>
              <a:gd name="connsiteY149" fmla="*/ 474117 h 921549"/>
              <a:gd name="connsiteX150" fmla="*/ 724075 w 941119"/>
              <a:gd name="connsiteY150" fmla="*/ 478654 h 921549"/>
              <a:gd name="connsiteX151" fmla="*/ 689063 w 941119"/>
              <a:gd name="connsiteY151" fmla="*/ 486606 h 921549"/>
              <a:gd name="connsiteX152" fmla="*/ 637061 w 941119"/>
              <a:gd name="connsiteY152" fmla="*/ 504272 h 921549"/>
              <a:gd name="connsiteX153" fmla="*/ 592069 w 941119"/>
              <a:gd name="connsiteY153" fmla="*/ 528948 h 921549"/>
              <a:gd name="connsiteX154" fmla="*/ 567073 w 941119"/>
              <a:gd name="connsiteY154" fmla="*/ 549531 h 921549"/>
              <a:gd name="connsiteX155" fmla="*/ 560153 w 941119"/>
              <a:gd name="connsiteY155" fmla="*/ 556434 h 921549"/>
              <a:gd name="connsiteX156" fmla="*/ 541312 w 941119"/>
              <a:gd name="connsiteY156" fmla="*/ 578797 h 921549"/>
              <a:gd name="connsiteX157" fmla="*/ 520355 w 941119"/>
              <a:gd name="connsiteY157" fmla="*/ 613524 h 921549"/>
              <a:gd name="connsiteX158" fmla="*/ 507350 w 941119"/>
              <a:gd name="connsiteY158" fmla="*/ 644266 h 921549"/>
              <a:gd name="connsiteX159" fmla="*/ 493314 w 941119"/>
              <a:gd name="connsiteY159" fmla="*/ 692034 h 921549"/>
              <a:gd name="connsiteX160" fmla="*/ 487514 w 941119"/>
              <a:gd name="connsiteY160" fmla="*/ 720143 h 921549"/>
              <a:gd name="connsiteX161" fmla="*/ 483137 w 941119"/>
              <a:gd name="connsiteY161" fmla="*/ 747985 h 921549"/>
              <a:gd name="connsiteX162" fmla="*/ 479971 w 941119"/>
              <a:gd name="connsiteY162" fmla="*/ 771860 h 921549"/>
              <a:gd name="connsiteX163" fmla="*/ 478281 w 941119"/>
              <a:gd name="connsiteY163" fmla="*/ 786092 h 921549"/>
              <a:gd name="connsiteX164" fmla="*/ 476929 w 941119"/>
              <a:gd name="connsiteY164" fmla="*/ 802442 h 921549"/>
              <a:gd name="connsiteX165" fmla="*/ 475310 w 941119"/>
              <a:gd name="connsiteY165" fmla="*/ 822367 h 921549"/>
              <a:gd name="connsiteX166" fmla="*/ 475185 w 941119"/>
              <a:gd name="connsiteY166" fmla="*/ 823381 h 921549"/>
              <a:gd name="connsiteX167" fmla="*/ 474064 w 941119"/>
              <a:gd name="connsiteY167" fmla="*/ 844392 h 921549"/>
              <a:gd name="connsiteX168" fmla="*/ 473246 w 941119"/>
              <a:gd name="connsiteY168" fmla="*/ 859264 h 921549"/>
              <a:gd name="connsiteX169" fmla="*/ 473015 w 941119"/>
              <a:gd name="connsiteY169" fmla="*/ 869014 h 921549"/>
              <a:gd name="connsiteX170" fmla="*/ 472178 w 941119"/>
              <a:gd name="connsiteY170" fmla="*/ 884883 h 921549"/>
              <a:gd name="connsiteX171" fmla="*/ 472036 w 941119"/>
              <a:gd name="connsiteY171" fmla="*/ 888992 h 921549"/>
              <a:gd name="connsiteX172" fmla="*/ 471912 w 941119"/>
              <a:gd name="connsiteY172" fmla="*/ 916265 h 921549"/>
              <a:gd name="connsiteX173" fmla="*/ 471965 w 941119"/>
              <a:gd name="connsiteY173" fmla="*/ 921371 h 921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</a:cxnLst>
            <a:rect l="l" t="t" r="r" b="b"/>
            <a:pathLst>
              <a:path w="941119" h="921549">
                <a:moveTo>
                  <a:pt x="471965" y="921371"/>
                </a:moveTo>
                <a:cubicBezTo>
                  <a:pt x="470378" y="916840"/>
                  <a:pt x="469718" y="912036"/>
                  <a:pt x="470026" y="907245"/>
                </a:cubicBezTo>
                <a:cubicBezTo>
                  <a:pt x="470026" y="900396"/>
                  <a:pt x="470026" y="893529"/>
                  <a:pt x="470026" y="886680"/>
                </a:cubicBezTo>
                <a:cubicBezTo>
                  <a:pt x="470102" y="882398"/>
                  <a:pt x="469859" y="878115"/>
                  <a:pt x="469296" y="873871"/>
                </a:cubicBezTo>
                <a:cubicBezTo>
                  <a:pt x="468951" y="870115"/>
                  <a:pt x="468857" y="866342"/>
                  <a:pt x="469012" y="862574"/>
                </a:cubicBezTo>
                <a:cubicBezTo>
                  <a:pt x="469012" y="858126"/>
                  <a:pt x="469279" y="853678"/>
                  <a:pt x="468211" y="849266"/>
                </a:cubicBezTo>
                <a:cubicBezTo>
                  <a:pt x="468003" y="847907"/>
                  <a:pt x="467937" y="846530"/>
                  <a:pt x="468016" y="845157"/>
                </a:cubicBezTo>
                <a:cubicBezTo>
                  <a:pt x="467891" y="840211"/>
                  <a:pt x="468229" y="835229"/>
                  <a:pt x="467144" y="830301"/>
                </a:cubicBezTo>
                <a:cubicBezTo>
                  <a:pt x="466896" y="828432"/>
                  <a:pt x="466838" y="826542"/>
                  <a:pt x="466966" y="824662"/>
                </a:cubicBezTo>
                <a:cubicBezTo>
                  <a:pt x="467130" y="821746"/>
                  <a:pt x="466872" y="818823"/>
                  <a:pt x="466201" y="815980"/>
                </a:cubicBezTo>
                <a:cubicBezTo>
                  <a:pt x="466059" y="815489"/>
                  <a:pt x="466005" y="814977"/>
                  <a:pt x="466041" y="814468"/>
                </a:cubicBezTo>
                <a:cubicBezTo>
                  <a:pt x="466414" y="808277"/>
                  <a:pt x="465027" y="802192"/>
                  <a:pt x="464813" y="796037"/>
                </a:cubicBezTo>
                <a:cubicBezTo>
                  <a:pt x="464635" y="791091"/>
                  <a:pt x="463746" y="786199"/>
                  <a:pt x="463176" y="781271"/>
                </a:cubicBezTo>
                <a:cubicBezTo>
                  <a:pt x="463038" y="780428"/>
                  <a:pt x="462943" y="779579"/>
                  <a:pt x="462892" y="778727"/>
                </a:cubicBezTo>
                <a:cubicBezTo>
                  <a:pt x="462629" y="773263"/>
                  <a:pt x="462034" y="767821"/>
                  <a:pt x="461113" y="762431"/>
                </a:cubicBezTo>
                <a:cubicBezTo>
                  <a:pt x="460686" y="759388"/>
                  <a:pt x="460401" y="756329"/>
                  <a:pt x="459992" y="753286"/>
                </a:cubicBezTo>
                <a:cubicBezTo>
                  <a:pt x="458498" y="742452"/>
                  <a:pt x="456754" y="731671"/>
                  <a:pt x="454904" y="720890"/>
                </a:cubicBezTo>
                <a:cubicBezTo>
                  <a:pt x="452420" y="705871"/>
                  <a:pt x="449159" y="690989"/>
                  <a:pt x="445137" y="676307"/>
                </a:cubicBezTo>
                <a:cubicBezTo>
                  <a:pt x="440458" y="659107"/>
                  <a:pt x="434573" y="642259"/>
                  <a:pt x="427524" y="625888"/>
                </a:cubicBezTo>
                <a:cubicBezTo>
                  <a:pt x="420559" y="609848"/>
                  <a:pt x="411982" y="594559"/>
                  <a:pt x="401924" y="580256"/>
                </a:cubicBezTo>
                <a:cubicBezTo>
                  <a:pt x="396960" y="573068"/>
                  <a:pt x="391427" y="566292"/>
                  <a:pt x="385378" y="559992"/>
                </a:cubicBezTo>
                <a:cubicBezTo>
                  <a:pt x="384293" y="558889"/>
                  <a:pt x="383333" y="557680"/>
                  <a:pt x="382372" y="556434"/>
                </a:cubicBezTo>
                <a:cubicBezTo>
                  <a:pt x="380666" y="554280"/>
                  <a:pt x="378714" y="552333"/>
                  <a:pt x="376554" y="550635"/>
                </a:cubicBezTo>
                <a:cubicBezTo>
                  <a:pt x="375722" y="550037"/>
                  <a:pt x="374925" y="549389"/>
                  <a:pt x="374170" y="548695"/>
                </a:cubicBezTo>
                <a:cubicBezTo>
                  <a:pt x="369525" y="544134"/>
                  <a:pt x="364594" y="539873"/>
                  <a:pt x="359404" y="535940"/>
                </a:cubicBezTo>
                <a:cubicBezTo>
                  <a:pt x="352144" y="530209"/>
                  <a:pt x="344501" y="524984"/>
                  <a:pt x="336526" y="520302"/>
                </a:cubicBezTo>
                <a:cubicBezTo>
                  <a:pt x="319182" y="510227"/>
                  <a:pt x="300888" y="501885"/>
                  <a:pt x="281909" y="495395"/>
                </a:cubicBezTo>
                <a:cubicBezTo>
                  <a:pt x="267490" y="490476"/>
                  <a:pt x="252821" y="486320"/>
                  <a:pt x="237966" y="482942"/>
                </a:cubicBezTo>
                <a:cubicBezTo>
                  <a:pt x="226473" y="480291"/>
                  <a:pt x="214927" y="477853"/>
                  <a:pt x="203239" y="476199"/>
                </a:cubicBezTo>
                <a:cubicBezTo>
                  <a:pt x="192760" y="474722"/>
                  <a:pt x="182335" y="472641"/>
                  <a:pt x="171839" y="471449"/>
                </a:cubicBezTo>
                <a:cubicBezTo>
                  <a:pt x="167444" y="470933"/>
                  <a:pt x="162943" y="470239"/>
                  <a:pt x="158585" y="470043"/>
                </a:cubicBezTo>
                <a:cubicBezTo>
                  <a:pt x="154226" y="469848"/>
                  <a:pt x="149690" y="469047"/>
                  <a:pt x="145349" y="468496"/>
                </a:cubicBezTo>
                <a:cubicBezTo>
                  <a:pt x="144341" y="468325"/>
                  <a:pt x="143326" y="468206"/>
                  <a:pt x="142306" y="468140"/>
                </a:cubicBezTo>
                <a:cubicBezTo>
                  <a:pt x="139033" y="468140"/>
                  <a:pt x="135795" y="467410"/>
                  <a:pt x="132611" y="467339"/>
                </a:cubicBezTo>
                <a:cubicBezTo>
                  <a:pt x="126420" y="467197"/>
                  <a:pt x="120353" y="465863"/>
                  <a:pt x="114180" y="466023"/>
                </a:cubicBezTo>
                <a:cubicBezTo>
                  <a:pt x="111788" y="466194"/>
                  <a:pt x="109383" y="465971"/>
                  <a:pt x="107063" y="465364"/>
                </a:cubicBezTo>
                <a:cubicBezTo>
                  <a:pt x="106570" y="465201"/>
                  <a:pt x="106053" y="465123"/>
                  <a:pt x="105533" y="465133"/>
                </a:cubicBezTo>
                <a:cubicBezTo>
                  <a:pt x="97972" y="465489"/>
                  <a:pt x="90518" y="464101"/>
                  <a:pt x="82975" y="463977"/>
                </a:cubicBezTo>
                <a:cubicBezTo>
                  <a:pt x="77838" y="464155"/>
                  <a:pt x="72695" y="463886"/>
                  <a:pt x="67604" y="463176"/>
                </a:cubicBezTo>
                <a:cubicBezTo>
                  <a:pt x="64708" y="462883"/>
                  <a:pt x="61794" y="462812"/>
                  <a:pt x="58887" y="462963"/>
                </a:cubicBezTo>
                <a:cubicBezTo>
                  <a:pt x="52037" y="462767"/>
                  <a:pt x="45170" y="463425"/>
                  <a:pt x="38374" y="462073"/>
                </a:cubicBezTo>
                <a:cubicBezTo>
                  <a:pt x="37010" y="461918"/>
                  <a:pt x="35634" y="461888"/>
                  <a:pt x="34265" y="461984"/>
                </a:cubicBezTo>
                <a:lnTo>
                  <a:pt x="4892" y="461931"/>
                </a:lnTo>
                <a:cubicBezTo>
                  <a:pt x="3677" y="462016"/>
                  <a:pt x="2458" y="461815"/>
                  <a:pt x="1334" y="461344"/>
                </a:cubicBezTo>
                <a:cubicBezTo>
                  <a:pt x="2348" y="461255"/>
                  <a:pt x="3380" y="461095"/>
                  <a:pt x="4394" y="461077"/>
                </a:cubicBezTo>
                <a:lnTo>
                  <a:pt x="22416" y="460952"/>
                </a:lnTo>
                <a:cubicBezTo>
                  <a:pt x="25991" y="461127"/>
                  <a:pt x="29574" y="460876"/>
                  <a:pt x="33090" y="460205"/>
                </a:cubicBezTo>
                <a:cubicBezTo>
                  <a:pt x="34449" y="459994"/>
                  <a:pt x="35828" y="459935"/>
                  <a:pt x="37200" y="460027"/>
                </a:cubicBezTo>
                <a:cubicBezTo>
                  <a:pt x="43035" y="460027"/>
                  <a:pt x="48853" y="460027"/>
                  <a:pt x="54688" y="460027"/>
                </a:cubicBezTo>
                <a:cubicBezTo>
                  <a:pt x="58111" y="460079"/>
                  <a:pt x="61533" y="459848"/>
                  <a:pt x="64918" y="459334"/>
                </a:cubicBezTo>
                <a:cubicBezTo>
                  <a:pt x="67984" y="459010"/>
                  <a:pt x="71070" y="458908"/>
                  <a:pt x="74151" y="459031"/>
                </a:cubicBezTo>
                <a:cubicBezTo>
                  <a:pt x="78781" y="459232"/>
                  <a:pt x="83420" y="458953"/>
                  <a:pt x="87992" y="458195"/>
                </a:cubicBezTo>
                <a:cubicBezTo>
                  <a:pt x="89689" y="457960"/>
                  <a:pt x="91405" y="457894"/>
                  <a:pt x="93116" y="457999"/>
                </a:cubicBezTo>
                <a:cubicBezTo>
                  <a:pt x="97226" y="458202"/>
                  <a:pt x="101346" y="457921"/>
                  <a:pt x="105391" y="457163"/>
                </a:cubicBezTo>
                <a:cubicBezTo>
                  <a:pt x="106750" y="456951"/>
                  <a:pt x="108129" y="456891"/>
                  <a:pt x="109501" y="456985"/>
                </a:cubicBezTo>
                <a:cubicBezTo>
                  <a:pt x="113269" y="457163"/>
                  <a:pt x="117046" y="456877"/>
                  <a:pt x="120744" y="456131"/>
                </a:cubicBezTo>
                <a:cubicBezTo>
                  <a:pt x="121919" y="455930"/>
                  <a:pt x="123113" y="455870"/>
                  <a:pt x="124302" y="455953"/>
                </a:cubicBezTo>
                <a:cubicBezTo>
                  <a:pt x="127048" y="456103"/>
                  <a:pt x="129801" y="455839"/>
                  <a:pt x="132468" y="455171"/>
                </a:cubicBezTo>
                <a:cubicBezTo>
                  <a:pt x="132964" y="455021"/>
                  <a:pt x="133482" y="454962"/>
                  <a:pt x="133998" y="454993"/>
                </a:cubicBezTo>
                <a:cubicBezTo>
                  <a:pt x="139335" y="455384"/>
                  <a:pt x="144530" y="453907"/>
                  <a:pt x="149850" y="453747"/>
                </a:cubicBezTo>
                <a:cubicBezTo>
                  <a:pt x="154262" y="453623"/>
                  <a:pt x="158745" y="452680"/>
                  <a:pt x="163050" y="452128"/>
                </a:cubicBezTo>
                <a:cubicBezTo>
                  <a:pt x="166964" y="451648"/>
                  <a:pt x="170878" y="451310"/>
                  <a:pt x="174774" y="450794"/>
                </a:cubicBezTo>
                <a:cubicBezTo>
                  <a:pt x="181036" y="449940"/>
                  <a:pt x="187228" y="448926"/>
                  <a:pt x="193543" y="448125"/>
                </a:cubicBezTo>
                <a:cubicBezTo>
                  <a:pt x="200499" y="447254"/>
                  <a:pt x="207384" y="445973"/>
                  <a:pt x="214251" y="444656"/>
                </a:cubicBezTo>
                <a:cubicBezTo>
                  <a:pt x="218290" y="443874"/>
                  <a:pt x="222364" y="443322"/>
                  <a:pt x="226367" y="442450"/>
                </a:cubicBezTo>
                <a:cubicBezTo>
                  <a:pt x="244963" y="438563"/>
                  <a:pt x="263323" y="433621"/>
                  <a:pt x="281357" y="427649"/>
                </a:cubicBezTo>
                <a:cubicBezTo>
                  <a:pt x="296960" y="422374"/>
                  <a:pt x="312103" y="415829"/>
                  <a:pt x="326634" y="408079"/>
                </a:cubicBezTo>
                <a:cubicBezTo>
                  <a:pt x="339643" y="401148"/>
                  <a:pt x="351963" y="392993"/>
                  <a:pt x="363425" y="383724"/>
                </a:cubicBezTo>
                <a:cubicBezTo>
                  <a:pt x="372173" y="376544"/>
                  <a:pt x="380335" y="368680"/>
                  <a:pt x="387834" y="360205"/>
                </a:cubicBezTo>
                <a:cubicBezTo>
                  <a:pt x="396875" y="350126"/>
                  <a:pt x="404875" y="339159"/>
                  <a:pt x="411708" y="327470"/>
                </a:cubicBezTo>
                <a:cubicBezTo>
                  <a:pt x="415925" y="320212"/>
                  <a:pt x="420195" y="312971"/>
                  <a:pt x="423681" y="305321"/>
                </a:cubicBezTo>
                <a:cubicBezTo>
                  <a:pt x="430088" y="291460"/>
                  <a:pt x="435585" y="277198"/>
                  <a:pt x="440138" y="262624"/>
                </a:cubicBezTo>
                <a:cubicBezTo>
                  <a:pt x="444158" y="249530"/>
                  <a:pt x="447699" y="236329"/>
                  <a:pt x="450527" y="222915"/>
                </a:cubicBezTo>
                <a:cubicBezTo>
                  <a:pt x="452129" y="215390"/>
                  <a:pt x="453801" y="207882"/>
                  <a:pt x="455082" y="200286"/>
                </a:cubicBezTo>
                <a:cubicBezTo>
                  <a:pt x="456363" y="192689"/>
                  <a:pt x="457448" y="185110"/>
                  <a:pt x="458640" y="177514"/>
                </a:cubicBezTo>
                <a:cubicBezTo>
                  <a:pt x="459191" y="173956"/>
                  <a:pt x="459743" y="170398"/>
                  <a:pt x="460419" y="166840"/>
                </a:cubicBezTo>
                <a:cubicBezTo>
                  <a:pt x="460917" y="163975"/>
                  <a:pt x="460881" y="161058"/>
                  <a:pt x="461415" y="158176"/>
                </a:cubicBezTo>
                <a:cubicBezTo>
                  <a:pt x="462234" y="153817"/>
                  <a:pt x="462340" y="149280"/>
                  <a:pt x="462803" y="144922"/>
                </a:cubicBezTo>
                <a:cubicBezTo>
                  <a:pt x="463319" y="139994"/>
                  <a:pt x="463870" y="135083"/>
                  <a:pt x="464422" y="130155"/>
                </a:cubicBezTo>
                <a:cubicBezTo>
                  <a:pt x="464562" y="129662"/>
                  <a:pt x="464651" y="129155"/>
                  <a:pt x="464689" y="128643"/>
                </a:cubicBezTo>
                <a:cubicBezTo>
                  <a:pt x="464368" y="122630"/>
                  <a:pt x="466005" y="116741"/>
                  <a:pt x="465881" y="110728"/>
                </a:cubicBezTo>
                <a:cubicBezTo>
                  <a:pt x="465758" y="108500"/>
                  <a:pt x="465987" y="106267"/>
                  <a:pt x="466557" y="104110"/>
                </a:cubicBezTo>
                <a:cubicBezTo>
                  <a:pt x="466720" y="103617"/>
                  <a:pt x="466799" y="103100"/>
                  <a:pt x="466788" y="102580"/>
                </a:cubicBezTo>
                <a:cubicBezTo>
                  <a:pt x="466397" y="95197"/>
                  <a:pt x="467998" y="87921"/>
                  <a:pt x="467944" y="80538"/>
                </a:cubicBezTo>
                <a:cubicBezTo>
                  <a:pt x="467823" y="76775"/>
                  <a:pt x="468069" y="73010"/>
                  <a:pt x="468674" y="69294"/>
                </a:cubicBezTo>
                <a:cubicBezTo>
                  <a:pt x="468983" y="66566"/>
                  <a:pt x="469078" y="63818"/>
                  <a:pt x="468958" y="61075"/>
                </a:cubicBezTo>
                <a:cubicBezTo>
                  <a:pt x="469101" y="55738"/>
                  <a:pt x="468585" y="50401"/>
                  <a:pt x="469795" y="45188"/>
                </a:cubicBezTo>
                <a:cubicBezTo>
                  <a:pt x="469988" y="43833"/>
                  <a:pt x="470029" y="42460"/>
                  <a:pt x="469919" y="41096"/>
                </a:cubicBezTo>
                <a:cubicBezTo>
                  <a:pt x="469919" y="30795"/>
                  <a:pt x="470079" y="20512"/>
                  <a:pt x="470026" y="10230"/>
                </a:cubicBezTo>
                <a:cubicBezTo>
                  <a:pt x="470088" y="7168"/>
                  <a:pt x="470741" y="4148"/>
                  <a:pt x="471947" y="1334"/>
                </a:cubicBezTo>
                <a:lnTo>
                  <a:pt x="471947" y="5462"/>
                </a:lnTo>
                <a:cubicBezTo>
                  <a:pt x="471947" y="13183"/>
                  <a:pt x="471947" y="20886"/>
                  <a:pt x="472054" y="28589"/>
                </a:cubicBezTo>
                <a:cubicBezTo>
                  <a:pt x="471995" y="32700"/>
                  <a:pt x="472239" y="36808"/>
                  <a:pt x="472783" y="40883"/>
                </a:cubicBezTo>
                <a:cubicBezTo>
                  <a:pt x="473128" y="44465"/>
                  <a:pt x="473223" y="48068"/>
                  <a:pt x="473068" y="51664"/>
                </a:cubicBezTo>
                <a:cubicBezTo>
                  <a:pt x="473193" y="57143"/>
                  <a:pt x="472819" y="62605"/>
                  <a:pt x="473904" y="68067"/>
                </a:cubicBezTo>
                <a:cubicBezTo>
                  <a:pt x="474171" y="70429"/>
                  <a:pt x="474237" y="72809"/>
                  <a:pt x="474100" y="75183"/>
                </a:cubicBezTo>
                <a:cubicBezTo>
                  <a:pt x="473904" y="79121"/>
                  <a:pt x="474173" y="83068"/>
                  <a:pt x="474900" y="86942"/>
                </a:cubicBezTo>
                <a:cubicBezTo>
                  <a:pt x="475098" y="88117"/>
                  <a:pt x="475164" y="89311"/>
                  <a:pt x="475096" y="90500"/>
                </a:cubicBezTo>
                <a:cubicBezTo>
                  <a:pt x="474922" y="94955"/>
                  <a:pt x="475219" y="99416"/>
                  <a:pt x="475986" y="103808"/>
                </a:cubicBezTo>
                <a:cubicBezTo>
                  <a:pt x="476210" y="105333"/>
                  <a:pt x="476263" y="106878"/>
                  <a:pt x="476146" y="108415"/>
                </a:cubicBezTo>
                <a:cubicBezTo>
                  <a:pt x="476012" y="110988"/>
                  <a:pt x="476263" y="113567"/>
                  <a:pt x="476893" y="116065"/>
                </a:cubicBezTo>
                <a:cubicBezTo>
                  <a:pt x="477041" y="116561"/>
                  <a:pt x="477101" y="117079"/>
                  <a:pt x="477071" y="117595"/>
                </a:cubicBezTo>
                <a:cubicBezTo>
                  <a:pt x="476715" y="123271"/>
                  <a:pt x="478085" y="128821"/>
                  <a:pt x="478316" y="134479"/>
                </a:cubicBezTo>
                <a:cubicBezTo>
                  <a:pt x="478530" y="139407"/>
                  <a:pt x="479455" y="144299"/>
                  <a:pt x="480095" y="149227"/>
                </a:cubicBezTo>
                <a:cubicBezTo>
                  <a:pt x="480487" y="152607"/>
                  <a:pt x="480771" y="156023"/>
                  <a:pt x="481163" y="159421"/>
                </a:cubicBezTo>
                <a:cubicBezTo>
                  <a:pt x="483600" y="180129"/>
                  <a:pt x="487123" y="200659"/>
                  <a:pt x="491339" y="221083"/>
                </a:cubicBezTo>
                <a:cubicBezTo>
                  <a:pt x="495486" y="241209"/>
                  <a:pt x="501124" y="260999"/>
                  <a:pt x="508204" y="280290"/>
                </a:cubicBezTo>
                <a:cubicBezTo>
                  <a:pt x="515675" y="301299"/>
                  <a:pt x="525842" y="321247"/>
                  <a:pt x="538448" y="339639"/>
                </a:cubicBezTo>
                <a:cubicBezTo>
                  <a:pt x="542878" y="345955"/>
                  <a:pt x="547521" y="352092"/>
                  <a:pt x="552556" y="357928"/>
                </a:cubicBezTo>
                <a:cubicBezTo>
                  <a:pt x="557146" y="363265"/>
                  <a:pt x="562092" y="368246"/>
                  <a:pt x="567073" y="373210"/>
                </a:cubicBezTo>
                <a:cubicBezTo>
                  <a:pt x="573448" y="379424"/>
                  <a:pt x="580293" y="385133"/>
                  <a:pt x="587550" y="390289"/>
                </a:cubicBezTo>
                <a:cubicBezTo>
                  <a:pt x="594471" y="395341"/>
                  <a:pt x="601694" y="399949"/>
                  <a:pt x="609077" y="404325"/>
                </a:cubicBezTo>
                <a:cubicBezTo>
                  <a:pt x="620349" y="410876"/>
                  <a:pt x="632106" y="416549"/>
                  <a:pt x="644249" y="421297"/>
                </a:cubicBezTo>
                <a:cubicBezTo>
                  <a:pt x="660441" y="427810"/>
                  <a:pt x="677090" y="433128"/>
                  <a:pt x="694062" y="437202"/>
                </a:cubicBezTo>
                <a:cubicBezTo>
                  <a:pt x="704363" y="439657"/>
                  <a:pt x="714681" y="442148"/>
                  <a:pt x="725106" y="444087"/>
                </a:cubicBezTo>
                <a:cubicBezTo>
                  <a:pt x="732312" y="445439"/>
                  <a:pt x="739517" y="446898"/>
                  <a:pt x="746846" y="447645"/>
                </a:cubicBezTo>
                <a:cubicBezTo>
                  <a:pt x="755155" y="448570"/>
                  <a:pt x="763392" y="450171"/>
                  <a:pt x="771664" y="451328"/>
                </a:cubicBezTo>
                <a:cubicBezTo>
                  <a:pt x="776076" y="451933"/>
                  <a:pt x="780560" y="452164"/>
                  <a:pt x="784936" y="452644"/>
                </a:cubicBezTo>
                <a:cubicBezTo>
                  <a:pt x="790024" y="453178"/>
                  <a:pt x="795112" y="453836"/>
                  <a:pt x="800200" y="454423"/>
                </a:cubicBezTo>
                <a:cubicBezTo>
                  <a:pt x="801552" y="454566"/>
                  <a:pt x="802922" y="454655"/>
                  <a:pt x="804292" y="454672"/>
                </a:cubicBezTo>
                <a:cubicBezTo>
                  <a:pt x="806689" y="454575"/>
                  <a:pt x="809085" y="454827"/>
                  <a:pt x="811408" y="455420"/>
                </a:cubicBezTo>
                <a:cubicBezTo>
                  <a:pt x="811734" y="455535"/>
                  <a:pt x="812077" y="455589"/>
                  <a:pt x="812422" y="455580"/>
                </a:cubicBezTo>
                <a:cubicBezTo>
                  <a:pt x="818453" y="455242"/>
                  <a:pt x="824342" y="456683"/>
                  <a:pt x="830337" y="456754"/>
                </a:cubicBezTo>
                <a:cubicBezTo>
                  <a:pt x="833424" y="456581"/>
                  <a:pt x="836520" y="456838"/>
                  <a:pt x="839535" y="457519"/>
                </a:cubicBezTo>
                <a:cubicBezTo>
                  <a:pt x="840031" y="457667"/>
                  <a:pt x="840549" y="457727"/>
                  <a:pt x="841065" y="457697"/>
                </a:cubicBezTo>
                <a:cubicBezTo>
                  <a:pt x="851010" y="457305"/>
                  <a:pt x="860866" y="459280"/>
                  <a:pt x="870829" y="458871"/>
                </a:cubicBezTo>
                <a:cubicBezTo>
                  <a:pt x="873739" y="458656"/>
                  <a:pt x="876666" y="458876"/>
                  <a:pt x="879510" y="459529"/>
                </a:cubicBezTo>
                <a:cubicBezTo>
                  <a:pt x="880859" y="459773"/>
                  <a:pt x="882232" y="459857"/>
                  <a:pt x="883602" y="459778"/>
                </a:cubicBezTo>
                <a:cubicBezTo>
                  <a:pt x="889082" y="459778"/>
                  <a:pt x="894579" y="459778"/>
                  <a:pt x="900059" y="459885"/>
                </a:cubicBezTo>
                <a:cubicBezTo>
                  <a:pt x="904513" y="459778"/>
                  <a:pt x="908970" y="460029"/>
                  <a:pt x="913384" y="460632"/>
                </a:cubicBezTo>
                <a:cubicBezTo>
                  <a:pt x="916621" y="460979"/>
                  <a:pt x="919883" y="461052"/>
                  <a:pt x="923133" y="460846"/>
                </a:cubicBezTo>
                <a:cubicBezTo>
                  <a:pt x="928970" y="460760"/>
                  <a:pt x="934807" y="460986"/>
                  <a:pt x="940621" y="461522"/>
                </a:cubicBezTo>
                <a:cubicBezTo>
                  <a:pt x="939589" y="461629"/>
                  <a:pt x="938575" y="461789"/>
                  <a:pt x="937561" y="461806"/>
                </a:cubicBezTo>
                <a:lnTo>
                  <a:pt x="906694" y="461949"/>
                </a:lnTo>
                <a:cubicBezTo>
                  <a:pt x="904636" y="461913"/>
                  <a:pt x="902578" y="462093"/>
                  <a:pt x="900557" y="462482"/>
                </a:cubicBezTo>
                <a:cubicBezTo>
                  <a:pt x="899043" y="462762"/>
                  <a:pt x="897506" y="462881"/>
                  <a:pt x="895967" y="462838"/>
                </a:cubicBezTo>
                <a:cubicBezTo>
                  <a:pt x="890985" y="462838"/>
                  <a:pt x="886022" y="462838"/>
                  <a:pt x="881040" y="462945"/>
                </a:cubicBezTo>
                <a:cubicBezTo>
                  <a:pt x="877618" y="462927"/>
                  <a:pt x="874200" y="463160"/>
                  <a:pt x="870811" y="463639"/>
                </a:cubicBezTo>
                <a:cubicBezTo>
                  <a:pt x="867400" y="463968"/>
                  <a:pt x="863970" y="464076"/>
                  <a:pt x="860546" y="463959"/>
                </a:cubicBezTo>
                <a:cubicBezTo>
                  <a:pt x="857119" y="463838"/>
                  <a:pt x="853691" y="464082"/>
                  <a:pt x="850316" y="464688"/>
                </a:cubicBezTo>
                <a:cubicBezTo>
                  <a:pt x="848450" y="464966"/>
                  <a:pt x="846561" y="465055"/>
                  <a:pt x="844677" y="464955"/>
                </a:cubicBezTo>
                <a:cubicBezTo>
                  <a:pt x="840565" y="464795"/>
                  <a:pt x="836450" y="465082"/>
                  <a:pt x="832401" y="465809"/>
                </a:cubicBezTo>
                <a:cubicBezTo>
                  <a:pt x="830876" y="466035"/>
                  <a:pt x="829332" y="466101"/>
                  <a:pt x="827793" y="466005"/>
                </a:cubicBezTo>
                <a:cubicBezTo>
                  <a:pt x="824707" y="465829"/>
                  <a:pt x="821609" y="466092"/>
                  <a:pt x="818596" y="466788"/>
                </a:cubicBezTo>
                <a:cubicBezTo>
                  <a:pt x="818101" y="466944"/>
                  <a:pt x="817582" y="467005"/>
                  <a:pt x="817066" y="466966"/>
                </a:cubicBezTo>
                <a:cubicBezTo>
                  <a:pt x="811391" y="466539"/>
                  <a:pt x="805787" y="467695"/>
                  <a:pt x="800200" y="468264"/>
                </a:cubicBezTo>
                <a:cubicBezTo>
                  <a:pt x="795290" y="468762"/>
                  <a:pt x="790327" y="469065"/>
                  <a:pt x="785416" y="469777"/>
                </a:cubicBezTo>
                <a:cubicBezTo>
                  <a:pt x="781378" y="470364"/>
                  <a:pt x="777286" y="470862"/>
                  <a:pt x="773194" y="471182"/>
                </a:cubicBezTo>
                <a:cubicBezTo>
                  <a:pt x="769458" y="471484"/>
                  <a:pt x="765722" y="471965"/>
                  <a:pt x="762004" y="472481"/>
                </a:cubicBezTo>
                <a:cubicBezTo>
                  <a:pt x="758624" y="472943"/>
                  <a:pt x="755279" y="473762"/>
                  <a:pt x="751881" y="474117"/>
                </a:cubicBezTo>
                <a:cubicBezTo>
                  <a:pt x="742541" y="475149"/>
                  <a:pt x="733308" y="476928"/>
                  <a:pt x="724075" y="478654"/>
                </a:cubicBezTo>
                <a:cubicBezTo>
                  <a:pt x="712315" y="480860"/>
                  <a:pt x="700609" y="483493"/>
                  <a:pt x="689063" y="486606"/>
                </a:cubicBezTo>
                <a:cubicBezTo>
                  <a:pt x="671320" y="491214"/>
                  <a:pt x="653939" y="497119"/>
                  <a:pt x="637061" y="504272"/>
                </a:cubicBezTo>
                <a:cubicBezTo>
                  <a:pt x="621276" y="510972"/>
                  <a:pt x="606203" y="519240"/>
                  <a:pt x="592069" y="528948"/>
                </a:cubicBezTo>
                <a:cubicBezTo>
                  <a:pt x="583147" y="535061"/>
                  <a:pt x="574784" y="541947"/>
                  <a:pt x="567073" y="549531"/>
                </a:cubicBezTo>
                <a:cubicBezTo>
                  <a:pt x="564778" y="551844"/>
                  <a:pt x="562483" y="554157"/>
                  <a:pt x="560153" y="556434"/>
                </a:cubicBezTo>
                <a:cubicBezTo>
                  <a:pt x="553214" y="563307"/>
                  <a:pt x="546908" y="570791"/>
                  <a:pt x="541312" y="578797"/>
                </a:cubicBezTo>
                <a:cubicBezTo>
                  <a:pt x="533346" y="589752"/>
                  <a:pt x="526335" y="601369"/>
                  <a:pt x="520355" y="613524"/>
                </a:cubicBezTo>
                <a:cubicBezTo>
                  <a:pt x="515516" y="623558"/>
                  <a:pt x="511181" y="633805"/>
                  <a:pt x="507350" y="644266"/>
                </a:cubicBezTo>
                <a:cubicBezTo>
                  <a:pt x="501720" y="659893"/>
                  <a:pt x="497032" y="675844"/>
                  <a:pt x="493314" y="692034"/>
                </a:cubicBezTo>
                <a:cubicBezTo>
                  <a:pt x="491143" y="701356"/>
                  <a:pt x="489275" y="710749"/>
                  <a:pt x="487514" y="720143"/>
                </a:cubicBezTo>
                <a:cubicBezTo>
                  <a:pt x="485753" y="729536"/>
                  <a:pt x="484383" y="738663"/>
                  <a:pt x="483137" y="747985"/>
                </a:cubicBezTo>
                <a:cubicBezTo>
                  <a:pt x="482088" y="755937"/>
                  <a:pt x="481163" y="763996"/>
                  <a:pt x="479971" y="771860"/>
                </a:cubicBezTo>
                <a:cubicBezTo>
                  <a:pt x="479259" y="776592"/>
                  <a:pt x="479811" y="781467"/>
                  <a:pt x="478281" y="786092"/>
                </a:cubicBezTo>
                <a:cubicBezTo>
                  <a:pt x="478241" y="791568"/>
                  <a:pt x="477788" y="797033"/>
                  <a:pt x="476929" y="802442"/>
                </a:cubicBezTo>
                <a:cubicBezTo>
                  <a:pt x="476253" y="809077"/>
                  <a:pt x="476733" y="815802"/>
                  <a:pt x="475310" y="822367"/>
                </a:cubicBezTo>
                <a:cubicBezTo>
                  <a:pt x="475233" y="822700"/>
                  <a:pt x="475192" y="823039"/>
                  <a:pt x="475185" y="823381"/>
                </a:cubicBezTo>
                <a:cubicBezTo>
                  <a:pt x="475452" y="830497"/>
                  <a:pt x="474349" y="837400"/>
                  <a:pt x="474064" y="844392"/>
                </a:cubicBezTo>
                <a:cubicBezTo>
                  <a:pt x="474128" y="849362"/>
                  <a:pt x="473856" y="854331"/>
                  <a:pt x="473246" y="859264"/>
                </a:cubicBezTo>
                <a:cubicBezTo>
                  <a:pt x="472927" y="862504"/>
                  <a:pt x="472851" y="865763"/>
                  <a:pt x="473015" y="869014"/>
                </a:cubicBezTo>
                <a:cubicBezTo>
                  <a:pt x="472872" y="874351"/>
                  <a:pt x="473370" y="879688"/>
                  <a:pt x="472178" y="884883"/>
                </a:cubicBezTo>
                <a:cubicBezTo>
                  <a:pt x="471988" y="886244"/>
                  <a:pt x="471940" y="887621"/>
                  <a:pt x="472036" y="888992"/>
                </a:cubicBezTo>
                <a:cubicBezTo>
                  <a:pt x="472036" y="898089"/>
                  <a:pt x="471995" y="907180"/>
                  <a:pt x="471912" y="916265"/>
                </a:cubicBezTo>
                <a:cubicBezTo>
                  <a:pt x="471947" y="917955"/>
                  <a:pt x="471965" y="919663"/>
                  <a:pt x="471965" y="921371"/>
                </a:cubicBez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组合 83"/>
          <p:cNvGrpSpPr/>
          <p:nvPr/>
        </p:nvGrpSpPr>
        <p:grpSpPr>
          <a:xfrm>
            <a:off x="2031660" y="1736043"/>
            <a:ext cx="9750765" cy="3809412"/>
            <a:chOff x="2260260" y="1488393"/>
            <a:chExt cx="9750765" cy="3809412"/>
          </a:xfrm>
        </p:grpSpPr>
        <p:sp>
          <p:nvSpPr>
            <p:cNvPr id="80" name="矩形 79"/>
            <p:cNvSpPr/>
            <p:nvPr/>
          </p:nvSpPr>
          <p:spPr>
            <a:xfrm rot="16200000">
              <a:off x="5315496" y="-1392941"/>
              <a:ext cx="3641513" cy="9583767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sz="3400" dirty="0"/>
            </a:p>
          </p:txBody>
        </p:sp>
        <p:sp>
          <p:nvSpPr>
            <p:cNvPr id="79" name="矩形 78"/>
            <p:cNvSpPr/>
            <p:nvPr/>
          </p:nvSpPr>
          <p:spPr>
            <a:xfrm rot="16200000">
              <a:off x="11832883" y="1488393"/>
              <a:ext cx="178142" cy="17814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sz="3400"/>
            </a:p>
          </p:txBody>
        </p:sp>
        <p:sp>
          <p:nvSpPr>
            <p:cNvPr id="81" name="矩形 80"/>
            <p:cNvSpPr/>
            <p:nvPr/>
          </p:nvSpPr>
          <p:spPr>
            <a:xfrm rot="16200000">
              <a:off x="2260260" y="5119663"/>
              <a:ext cx="178142" cy="17814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sz="3400"/>
            </a:p>
          </p:txBody>
        </p:sp>
        <p:sp>
          <p:nvSpPr>
            <p:cNvPr id="82" name="矩形 81"/>
            <p:cNvSpPr/>
            <p:nvPr/>
          </p:nvSpPr>
          <p:spPr>
            <a:xfrm rot="16200000">
              <a:off x="11832883" y="5119663"/>
              <a:ext cx="178142" cy="17814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sz="3400"/>
            </a:p>
          </p:txBody>
        </p:sp>
        <p:sp>
          <p:nvSpPr>
            <p:cNvPr id="83" name="矩形 82"/>
            <p:cNvSpPr/>
            <p:nvPr/>
          </p:nvSpPr>
          <p:spPr>
            <a:xfrm rot="16200000">
              <a:off x="2260260" y="1488393"/>
              <a:ext cx="178142" cy="17814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sz="3400"/>
            </a:p>
          </p:txBody>
        </p:sp>
      </p:grpSp>
      <p:sp>
        <p:nvSpPr>
          <p:cNvPr id="15" name="文本框 14"/>
          <p:cNvSpPr txBox="1"/>
          <p:nvPr/>
        </p:nvSpPr>
        <p:spPr>
          <a:xfrm>
            <a:off x="472225" y="708223"/>
            <a:ext cx="2067775" cy="61555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3400" dirty="0">
                <a:solidFill>
                  <a:srgbClr val="FFFFFF"/>
                </a:solidFill>
                <a:latin typeface="+mj-ea"/>
                <a:ea typeface="+mj-ea"/>
              </a:rPr>
              <a:t>PART 05</a:t>
            </a:r>
            <a:endParaRPr lang="zh-CN" altLang="en-US" sz="3400" dirty="0">
              <a:solidFill>
                <a:srgbClr val="FFFFFF"/>
              </a:solidFill>
              <a:latin typeface="+mj-ea"/>
              <a:ea typeface="+mj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2819399" y="549275"/>
            <a:ext cx="2032001" cy="46672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800" dirty="0">
                <a:solidFill>
                  <a:srgbClr val="FFFFFF"/>
                </a:solidFill>
                <a:latin typeface="+mj-ea"/>
                <a:ea typeface="+mj-ea"/>
              </a:rPr>
              <a:t>未来规划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11420476" y="6394451"/>
            <a:ext cx="288924" cy="190500"/>
          </a:xfrm>
          <a:prstGeom prst="rect">
            <a:avLst/>
          </a:prstGeom>
          <a:noFill/>
        </p:spPr>
        <p:txBody>
          <a:bodyPr wrap="none" rtlCol="0" anchor="ctr" anchorCtr="1">
            <a:noAutofit/>
          </a:bodyPr>
          <a:lstStyle/>
          <a:p>
            <a:r>
              <a:rPr lang="en-US" altLang="zh-CN" sz="1100" dirty="0">
                <a:solidFill>
                  <a:srgbClr val="FFFFFF"/>
                </a:solidFill>
                <a:latin typeface="+mj-ea"/>
                <a:ea typeface="+mj-ea"/>
              </a:rPr>
              <a:t>21</a:t>
            </a:r>
            <a:endParaRPr lang="zh-CN" altLang="en-US" sz="1100" dirty="0">
              <a:solidFill>
                <a:srgbClr val="FFFFFF"/>
              </a:solidFill>
              <a:latin typeface="+mj-ea"/>
              <a:ea typeface="+mj-ea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803275" y="2152649"/>
            <a:ext cx="1539875" cy="470535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/>
          </a:p>
        </p:txBody>
      </p:sp>
      <p:pic>
        <p:nvPicPr>
          <p:cNvPr id="18" name="图片 17" descr="图片包含 女人, 裙子, 站, 花&#10;&#10;描述已自动生成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93" t="4854" r="17502" b="212"/>
          <a:stretch>
            <a:fillRect/>
          </a:stretch>
        </p:blipFill>
        <p:spPr>
          <a:xfrm flipH="1">
            <a:off x="982045" y="2102769"/>
            <a:ext cx="2137320" cy="4755231"/>
          </a:xfrm>
          <a:prstGeom prst="rect">
            <a:avLst/>
          </a:prstGeom>
        </p:spPr>
      </p:pic>
      <p:sp>
        <p:nvSpPr>
          <p:cNvPr id="20" name="图形 136"/>
          <p:cNvSpPr/>
          <p:nvPr/>
        </p:nvSpPr>
        <p:spPr>
          <a:xfrm>
            <a:off x="587375" y="1748971"/>
            <a:ext cx="849539" cy="831872"/>
          </a:xfrm>
          <a:custGeom>
            <a:avLst/>
            <a:gdLst>
              <a:gd name="connsiteX0" fmla="*/ 471965 w 941119"/>
              <a:gd name="connsiteY0" fmla="*/ 921371 h 921549"/>
              <a:gd name="connsiteX1" fmla="*/ 470026 w 941119"/>
              <a:gd name="connsiteY1" fmla="*/ 907245 h 921549"/>
              <a:gd name="connsiteX2" fmla="*/ 470026 w 941119"/>
              <a:gd name="connsiteY2" fmla="*/ 886680 h 921549"/>
              <a:gd name="connsiteX3" fmla="*/ 469296 w 941119"/>
              <a:gd name="connsiteY3" fmla="*/ 873871 h 921549"/>
              <a:gd name="connsiteX4" fmla="*/ 469012 w 941119"/>
              <a:gd name="connsiteY4" fmla="*/ 862574 h 921549"/>
              <a:gd name="connsiteX5" fmla="*/ 468211 w 941119"/>
              <a:gd name="connsiteY5" fmla="*/ 849266 h 921549"/>
              <a:gd name="connsiteX6" fmla="*/ 468016 w 941119"/>
              <a:gd name="connsiteY6" fmla="*/ 845157 h 921549"/>
              <a:gd name="connsiteX7" fmla="*/ 467144 w 941119"/>
              <a:gd name="connsiteY7" fmla="*/ 830301 h 921549"/>
              <a:gd name="connsiteX8" fmla="*/ 466966 w 941119"/>
              <a:gd name="connsiteY8" fmla="*/ 824662 h 921549"/>
              <a:gd name="connsiteX9" fmla="*/ 466201 w 941119"/>
              <a:gd name="connsiteY9" fmla="*/ 815980 h 921549"/>
              <a:gd name="connsiteX10" fmla="*/ 466041 w 941119"/>
              <a:gd name="connsiteY10" fmla="*/ 814468 h 921549"/>
              <a:gd name="connsiteX11" fmla="*/ 464813 w 941119"/>
              <a:gd name="connsiteY11" fmla="*/ 796037 h 921549"/>
              <a:gd name="connsiteX12" fmla="*/ 463176 w 941119"/>
              <a:gd name="connsiteY12" fmla="*/ 781271 h 921549"/>
              <a:gd name="connsiteX13" fmla="*/ 462892 w 941119"/>
              <a:gd name="connsiteY13" fmla="*/ 778727 h 921549"/>
              <a:gd name="connsiteX14" fmla="*/ 461113 w 941119"/>
              <a:gd name="connsiteY14" fmla="*/ 762431 h 921549"/>
              <a:gd name="connsiteX15" fmla="*/ 459992 w 941119"/>
              <a:gd name="connsiteY15" fmla="*/ 753286 h 921549"/>
              <a:gd name="connsiteX16" fmla="*/ 454904 w 941119"/>
              <a:gd name="connsiteY16" fmla="*/ 720890 h 921549"/>
              <a:gd name="connsiteX17" fmla="*/ 445137 w 941119"/>
              <a:gd name="connsiteY17" fmla="*/ 676307 h 921549"/>
              <a:gd name="connsiteX18" fmla="*/ 427524 w 941119"/>
              <a:gd name="connsiteY18" fmla="*/ 625888 h 921549"/>
              <a:gd name="connsiteX19" fmla="*/ 401924 w 941119"/>
              <a:gd name="connsiteY19" fmla="*/ 580256 h 921549"/>
              <a:gd name="connsiteX20" fmla="*/ 385378 w 941119"/>
              <a:gd name="connsiteY20" fmla="*/ 559992 h 921549"/>
              <a:gd name="connsiteX21" fmla="*/ 382372 w 941119"/>
              <a:gd name="connsiteY21" fmla="*/ 556434 h 921549"/>
              <a:gd name="connsiteX22" fmla="*/ 376554 w 941119"/>
              <a:gd name="connsiteY22" fmla="*/ 550635 h 921549"/>
              <a:gd name="connsiteX23" fmla="*/ 374170 w 941119"/>
              <a:gd name="connsiteY23" fmla="*/ 548695 h 921549"/>
              <a:gd name="connsiteX24" fmla="*/ 359404 w 941119"/>
              <a:gd name="connsiteY24" fmla="*/ 535940 h 921549"/>
              <a:gd name="connsiteX25" fmla="*/ 336526 w 941119"/>
              <a:gd name="connsiteY25" fmla="*/ 520302 h 921549"/>
              <a:gd name="connsiteX26" fmla="*/ 281909 w 941119"/>
              <a:gd name="connsiteY26" fmla="*/ 495395 h 921549"/>
              <a:gd name="connsiteX27" fmla="*/ 237966 w 941119"/>
              <a:gd name="connsiteY27" fmla="*/ 482942 h 921549"/>
              <a:gd name="connsiteX28" fmla="*/ 203239 w 941119"/>
              <a:gd name="connsiteY28" fmla="*/ 476199 h 921549"/>
              <a:gd name="connsiteX29" fmla="*/ 171839 w 941119"/>
              <a:gd name="connsiteY29" fmla="*/ 471449 h 921549"/>
              <a:gd name="connsiteX30" fmla="*/ 158585 w 941119"/>
              <a:gd name="connsiteY30" fmla="*/ 470043 h 921549"/>
              <a:gd name="connsiteX31" fmla="*/ 145349 w 941119"/>
              <a:gd name="connsiteY31" fmla="*/ 468496 h 921549"/>
              <a:gd name="connsiteX32" fmla="*/ 142306 w 941119"/>
              <a:gd name="connsiteY32" fmla="*/ 468140 h 921549"/>
              <a:gd name="connsiteX33" fmla="*/ 132611 w 941119"/>
              <a:gd name="connsiteY33" fmla="*/ 467339 h 921549"/>
              <a:gd name="connsiteX34" fmla="*/ 114180 w 941119"/>
              <a:gd name="connsiteY34" fmla="*/ 466023 h 921549"/>
              <a:gd name="connsiteX35" fmla="*/ 107063 w 941119"/>
              <a:gd name="connsiteY35" fmla="*/ 465364 h 921549"/>
              <a:gd name="connsiteX36" fmla="*/ 105533 w 941119"/>
              <a:gd name="connsiteY36" fmla="*/ 465133 h 921549"/>
              <a:gd name="connsiteX37" fmla="*/ 82975 w 941119"/>
              <a:gd name="connsiteY37" fmla="*/ 463977 h 921549"/>
              <a:gd name="connsiteX38" fmla="*/ 67604 w 941119"/>
              <a:gd name="connsiteY38" fmla="*/ 463176 h 921549"/>
              <a:gd name="connsiteX39" fmla="*/ 58887 w 941119"/>
              <a:gd name="connsiteY39" fmla="*/ 462963 h 921549"/>
              <a:gd name="connsiteX40" fmla="*/ 38374 w 941119"/>
              <a:gd name="connsiteY40" fmla="*/ 462073 h 921549"/>
              <a:gd name="connsiteX41" fmla="*/ 34265 w 941119"/>
              <a:gd name="connsiteY41" fmla="*/ 461984 h 921549"/>
              <a:gd name="connsiteX42" fmla="*/ 4892 w 941119"/>
              <a:gd name="connsiteY42" fmla="*/ 461931 h 921549"/>
              <a:gd name="connsiteX43" fmla="*/ 1334 w 941119"/>
              <a:gd name="connsiteY43" fmla="*/ 461344 h 921549"/>
              <a:gd name="connsiteX44" fmla="*/ 4394 w 941119"/>
              <a:gd name="connsiteY44" fmla="*/ 461077 h 921549"/>
              <a:gd name="connsiteX45" fmla="*/ 22416 w 941119"/>
              <a:gd name="connsiteY45" fmla="*/ 460952 h 921549"/>
              <a:gd name="connsiteX46" fmla="*/ 33090 w 941119"/>
              <a:gd name="connsiteY46" fmla="*/ 460205 h 921549"/>
              <a:gd name="connsiteX47" fmla="*/ 37200 w 941119"/>
              <a:gd name="connsiteY47" fmla="*/ 460027 h 921549"/>
              <a:gd name="connsiteX48" fmla="*/ 54688 w 941119"/>
              <a:gd name="connsiteY48" fmla="*/ 460027 h 921549"/>
              <a:gd name="connsiteX49" fmla="*/ 64918 w 941119"/>
              <a:gd name="connsiteY49" fmla="*/ 459334 h 921549"/>
              <a:gd name="connsiteX50" fmla="*/ 74151 w 941119"/>
              <a:gd name="connsiteY50" fmla="*/ 459031 h 921549"/>
              <a:gd name="connsiteX51" fmla="*/ 87992 w 941119"/>
              <a:gd name="connsiteY51" fmla="*/ 458195 h 921549"/>
              <a:gd name="connsiteX52" fmla="*/ 93116 w 941119"/>
              <a:gd name="connsiteY52" fmla="*/ 457999 h 921549"/>
              <a:gd name="connsiteX53" fmla="*/ 105391 w 941119"/>
              <a:gd name="connsiteY53" fmla="*/ 457163 h 921549"/>
              <a:gd name="connsiteX54" fmla="*/ 109501 w 941119"/>
              <a:gd name="connsiteY54" fmla="*/ 456985 h 921549"/>
              <a:gd name="connsiteX55" fmla="*/ 120744 w 941119"/>
              <a:gd name="connsiteY55" fmla="*/ 456131 h 921549"/>
              <a:gd name="connsiteX56" fmla="*/ 124302 w 941119"/>
              <a:gd name="connsiteY56" fmla="*/ 455953 h 921549"/>
              <a:gd name="connsiteX57" fmla="*/ 132468 w 941119"/>
              <a:gd name="connsiteY57" fmla="*/ 455171 h 921549"/>
              <a:gd name="connsiteX58" fmla="*/ 133998 w 941119"/>
              <a:gd name="connsiteY58" fmla="*/ 454993 h 921549"/>
              <a:gd name="connsiteX59" fmla="*/ 149850 w 941119"/>
              <a:gd name="connsiteY59" fmla="*/ 453747 h 921549"/>
              <a:gd name="connsiteX60" fmla="*/ 163050 w 941119"/>
              <a:gd name="connsiteY60" fmla="*/ 452128 h 921549"/>
              <a:gd name="connsiteX61" fmla="*/ 174774 w 941119"/>
              <a:gd name="connsiteY61" fmla="*/ 450794 h 921549"/>
              <a:gd name="connsiteX62" fmla="*/ 193543 w 941119"/>
              <a:gd name="connsiteY62" fmla="*/ 448125 h 921549"/>
              <a:gd name="connsiteX63" fmla="*/ 214251 w 941119"/>
              <a:gd name="connsiteY63" fmla="*/ 444656 h 921549"/>
              <a:gd name="connsiteX64" fmla="*/ 226367 w 941119"/>
              <a:gd name="connsiteY64" fmla="*/ 442450 h 921549"/>
              <a:gd name="connsiteX65" fmla="*/ 281357 w 941119"/>
              <a:gd name="connsiteY65" fmla="*/ 427649 h 921549"/>
              <a:gd name="connsiteX66" fmla="*/ 326634 w 941119"/>
              <a:gd name="connsiteY66" fmla="*/ 408079 h 921549"/>
              <a:gd name="connsiteX67" fmla="*/ 363425 w 941119"/>
              <a:gd name="connsiteY67" fmla="*/ 383724 h 921549"/>
              <a:gd name="connsiteX68" fmla="*/ 387834 w 941119"/>
              <a:gd name="connsiteY68" fmla="*/ 360205 h 921549"/>
              <a:gd name="connsiteX69" fmla="*/ 411708 w 941119"/>
              <a:gd name="connsiteY69" fmla="*/ 327470 h 921549"/>
              <a:gd name="connsiteX70" fmla="*/ 423681 w 941119"/>
              <a:gd name="connsiteY70" fmla="*/ 305321 h 921549"/>
              <a:gd name="connsiteX71" fmla="*/ 440138 w 941119"/>
              <a:gd name="connsiteY71" fmla="*/ 262624 h 921549"/>
              <a:gd name="connsiteX72" fmla="*/ 450527 w 941119"/>
              <a:gd name="connsiteY72" fmla="*/ 222915 h 921549"/>
              <a:gd name="connsiteX73" fmla="*/ 455082 w 941119"/>
              <a:gd name="connsiteY73" fmla="*/ 200286 h 921549"/>
              <a:gd name="connsiteX74" fmla="*/ 458640 w 941119"/>
              <a:gd name="connsiteY74" fmla="*/ 177514 h 921549"/>
              <a:gd name="connsiteX75" fmla="*/ 460419 w 941119"/>
              <a:gd name="connsiteY75" fmla="*/ 166840 h 921549"/>
              <a:gd name="connsiteX76" fmla="*/ 461415 w 941119"/>
              <a:gd name="connsiteY76" fmla="*/ 158176 h 921549"/>
              <a:gd name="connsiteX77" fmla="*/ 462803 w 941119"/>
              <a:gd name="connsiteY77" fmla="*/ 144922 h 921549"/>
              <a:gd name="connsiteX78" fmla="*/ 464422 w 941119"/>
              <a:gd name="connsiteY78" fmla="*/ 130155 h 921549"/>
              <a:gd name="connsiteX79" fmla="*/ 464689 w 941119"/>
              <a:gd name="connsiteY79" fmla="*/ 128643 h 921549"/>
              <a:gd name="connsiteX80" fmla="*/ 465881 w 941119"/>
              <a:gd name="connsiteY80" fmla="*/ 110728 h 921549"/>
              <a:gd name="connsiteX81" fmla="*/ 466557 w 941119"/>
              <a:gd name="connsiteY81" fmla="*/ 104110 h 921549"/>
              <a:gd name="connsiteX82" fmla="*/ 466788 w 941119"/>
              <a:gd name="connsiteY82" fmla="*/ 102580 h 921549"/>
              <a:gd name="connsiteX83" fmla="*/ 467944 w 941119"/>
              <a:gd name="connsiteY83" fmla="*/ 80538 h 921549"/>
              <a:gd name="connsiteX84" fmla="*/ 468674 w 941119"/>
              <a:gd name="connsiteY84" fmla="*/ 69294 h 921549"/>
              <a:gd name="connsiteX85" fmla="*/ 468958 w 941119"/>
              <a:gd name="connsiteY85" fmla="*/ 61075 h 921549"/>
              <a:gd name="connsiteX86" fmla="*/ 469795 w 941119"/>
              <a:gd name="connsiteY86" fmla="*/ 45188 h 921549"/>
              <a:gd name="connsiteX87" fmla="*/ 469919 w 941119"/>
              <a:gd name="connsiteY87" fmla="*/ 41096 h 921549"/>
              <a:gd name="connsiteX88" fmla="*/ 470026 w 941119"/>
              <a:gd name="connsiteY88" fmla="*/ 10230 h 921549"/>
              <a:gd name="connsiteX89" fmla="*/ 471947 w 941119"/>
              <a:gd name="connsiteY89" fmla="*/ 1334 h 921549"/>
              <a:gd name="connsiteX90" fmla="*/ 471947 w 941119"/>
              <a:gd name="connsiteY90" fmla="*/ 5462 h 921549"/>
              <a:gd name="connsiteX91" fmla="*/ 472054 w 941119"/>
              <a:gd name="connsiteY91" fmla="*/ 28589 h 921549"/>
              <a:gd name="connsiteX92" fmla="*/ 472783 w 941119"/>
              <a:gd name="connsiteY92" fmla="*/ 40883 h 921549"/>
              <a:gd name="connsiteX93" fmla="*/ 473068 w 941119"/>
              <a:gd name="connsiteY93" fmla="*/ 51664 h 921549"/>
              <a:gd name="connsiteX94" fmla="*/ 473904 w 941119"/>
              <a:gd name="connsiteY94" fmla="*/ 68067 h 921549"/>
              <a:gd name="connsiteX95" fmla="*/ 474100 w 941119"/>
              <a:gd name="connsiteY95" fmla="*/ 75183 h 921549"/>
              <a:gd name="connsiteX96" fmla="*/ 474900 w 941119"/>
              <a:gd name="connsiteY96" fmla="*/ 86942 h 921549"/>
              <a:gd name="connsiteX97" fmla="*/ 475096 w 941119"/>
              <a:gd name="connsiteY97" fmla="*/ 90500 h 921549"/>
              <a:gd name="connsiteX98" fmla="*/ 475986 w 941119"/>
              <a:gd name="connsiteY98" fmla="*/ 103808 h 921549"/>
              <a:gd name="connsiteX99" fmla="*/ 476146 w 941119"/>
              <a:gd name="connsiteY99" fmla="*/ 108415 h 921549"/>
              <a:gd name="connsiteX100" fmla="*/ 476893 w 941119"/>
              <a:gd name="connsiteY100" fmla="*/ 116065 h 921549"/>
              <a:gd name="connsiteX101" fmla="*/ 477071 w 941119"/>
              <a:gd name="connsiteY101" fmla="*/ 117595 h 921549"/>
              <a:gd name="connsiteX102" fmla="*/ 478316 w 941119"/>
              <a:gd name="connsiteY102" fmla="*/ 134479 h 921549"/>
              <a:gd name="connsiteX103" fmla="*/ 480095 w 941119"/>
              <a:gd name="connsiteY103" fmla="*/ 149227 h 921549"/>
              <a:gd name="connsiteX104" fmla="*/ 481163 w 941119"/>
              <a:gd name="connsiteY104" fmla="*/ 159421 h 921549"/>
              <a:gd name="connsiteX105" fmla="*/ 491339 w 941119"/>
              <a:gd name="connsiteY105" fmla="*/ 221083 h 921549"/>
              <a:gd name="connsiteX106" fmla="*/ 508204 w 941119"/>
              <a:gd name="connsiteY106" fmla="*/ 280290 h 921549"/>
              <a:gd name="connsiteX107" fmla="*/ 538448 w 941119"/>
              <a:gd name="connsiteY107" fmla="*/ 339639 h 921549"/>
              <a:gd name="connsiteX108" fmla="*/ 552556 w 941119"/>
              <a:gd name="connsiteY108" fmla="*/ 357928 h 921549"/>
              <a:gd name="connsiteX109" fmla="*/ 567073 w 941119"/>
              <a:gd name="connsiteY109" fmla="*/ 373210 h 921549"/>
              <a:gd name="connsiteX110" fmla="*/ 587550 w 941119"/>
              <a:gd name="connsiteY110" fmla="*/ 390289 h 921549"/>
              <a:gd name="connsiteX111" fmla="*/ 609077 w 941119"/>
              <a:gd name="connsiteY111" fmla="*/ 404325 h 921549"/>
              <a:gd name="connsiteX112" fmla="*/ 644249 w 941119"/>
              <a:gd name="connsiteY112" fmla="*/ 421297 h 921549"/>
              <a:gd name="connsiteX113" fmla="*/ 694062 w 941119"/>
              <a:gd name="connsiteY113" fmla="*/ 437202 h 921549"/>
              <a:gd name="connsiteX114" fmla="*/ 725106 w 941119"/>
              <a:gd name="connsiteY114" fmla="*/ 444087 h 921549"/>
              <a:gd name="connsiteX115" fmla="*/ 746846 w 941119"/>
              <a:gd name="connsiteY115" fmla="*/ 447645 h 921549"/>
              <a:gd name="connsiteX116" fmla="*/ 771664 w 941119"/>
              <a:gd name="connsiteY116" fmla="*/ 451328 h 921549"/>
              <a:gd name="connsiteX117" fmla="*/ 784936 w 941119"/>
              <a:gd name="connsiteY117" fmla="*/ 452644 h 921549"/>
              <a:gd name="connsiteX118" fmla="*/ 800200 w 941119"/>
              <a:gd name="connsiteY118" fmla="*/ 454423 h 921549"/>
              <a:gd name="connsiteX119" fmla="*/ 804292 w 941119"/>
              <a:gd name="connsiteY119" fmla="*/ 454672 h 921549"/>
              <a:gd name="connsiteX120" fmla="*/ 811408 w 941119"/>
              <a:gd name="connsiteY120" fmla="*/ 455420 h 921549"/>
              <a:gd name="connsiteX121" fmla="*/ 812422 w 941119"/>
              <a:gd name="connsiteY121" fmla="*/ 455580 h 921549"/>
              <a:gd name="connsiteX122" fmla="*/ 830337 w 941119"/>
              <a:gd name="connsiteY122" fmla="*/ 456754 h 921549"/>
              <a:gd name="connsiteX123" fmla="*/ 839535 w 941119"/>
              <a:gd name="connsiteY123" fmla="*/ 457519 h 921549"/>
              <a:gd name="connsiteX124" fmla="*/ 841065 w 941119"/>
              <a:gd name="connsiteY124" fmla="*/ 457697 h 921549"/>
              <a:gd name="connsiteX125" fmla="*/ 870829 w 941119"/>
              <a:gd name="connsiteY125" fmla="*/ 458871 h 921549"/>
              <a:gd name="connsiteX126" fmla="*/ 879510 w 941119"/>
              <a:gd name="connsiteY126" fmla="*/ 459529 h 921549"/>
              <a:gd name="connsiteX127" fmla="*/ 883602 w 941119"/>
              <a:gd name="connsiteY127" fmla="*/ 459778 h 921549"/>
              <a:gd name="connsiteX128" fmla="*/ 900059 w 941119"/>
              <a:gd name="connsiteY128" fmla="*/ 459885 h 921549"/>
              <a:gd name="connsiteX129" fmla="*/ 913384 w 941119"/>
              <a:gd name="connsiteY129" fmla="*/ 460632 h 921549"/>
              <a:gd name="connsiteX130" fmla="*/ 923133 w 941119"/>
              <a:gd name="connsiteY130" fmla="*/ 460846 h 921549"/>
              <a:gd name="connsiteX131" fmla="*/ 940621 w 941119"/>
              <a:gd name="connsiteY131" fmla="*/ 461522 h 921549"/>
              <a:gd name="connsiteX132" fmla="*/ 937561 w 941119"/>
              <a:gd name="connsiteY132" fmla="*/ 461806 h 921549"/>
              <a:gd name="connsiteX133" fmla="*/ 906694 w 941119"/>
              <a:gd name="connsiteY133" fmla="*/ 461949 h 921549"/>
              <a:gd name="connsiteX134" fmla="*/ 900557 w 941119"/>
              <a:gd name="connsiteY134" fmla="*/ 462482 h 921549"/>
              <a:gd name="connsiteX135" fmla="*/ 895967 w 941119"/>
              <a:gd name="connsiteY135" fmla="*/ 462838 h 921549"/>
              <a:gd name="connsiteX136" fmla="*/ 881040 w 941119"/>
              <a:gd name="connsiteY136" fmla="*/ 462945 h 921549"/>
              <a:gd name="connsiteX137" fmla="*/ 870811 w 941119"/>
              <a:gd name="connsiteY137" fmla="*/ 463639 h 921549"/>
              <a:gd name="connsiteX138" fmla="*/ 860546 w 941119"/>
              <a:gd name="connsiteY138" fmla="*/ 463959 h 921549"/>
              <a:gd name="connsiteX139" fmla="*/ 850316 w 941119"/>
              <a:gd name="connsiteY139" fmla="*/ 464688 h 921549"/>
              <a:gd name="connsiteX140" fmla="*/ 844677 w 941119"/>
              <a:gd name="connsiteY140" fmla="*/ 464955 h 921549"/>
              <a:gd name="connsiteX141" fmla="*/ 832401 w 941119"/>
              <a:gd name="connsiteY141" fmla="*/ 465809 h 921549"/>
              <a:gd name="connsiteX142" fmla="*/ 827793 w 941119"/>
              <a:gd name="connsiteY142" fmla="*/ 466005 h 921549"/>
              <a:gd name="connsiteX143" fmla="*/ 818596 w 941119"/>
              <a:gd name="connsiteY143" fmla="*/ 466788 h 921549"/>
              <a:gd name="connsiteX144" fmla="*/ 817066 w 941119"/>
              <a:gd name="connsiteY144" fmla="*/ 466966 h 921549"/>
              <a:gd name="connsiteX145" fmla="*/ 800200 w 941119"/>
              <a:gd name="connsiteY145" fmla="*/ 468264 h 921549"/>
              <a:gd name="connsiteX146" fmla="*/ 785416 w 941119"/>
              <a:gd name="connsiteY146" fmla="*/ 469777 h 921549"/>
              <a:gd name="connsiteX147" fmla="*/ 773194 w 941119"/>
              <a:gd name="connsiteY147" fmla="*/ 471182 h 921549"/>
              <a:gd name="connsiteX148" fmla="*/ 762004 w 941119"/>
              <a:gd name="connsiteY148" fmla="*/ 472481 h 921549"/>
              <a:gd name="connsiteX149" fmla="*/ 751881 w 941119"/>
              <a:gd name="connsiteY149" fmla="*/ 474117 h 921549"/>
              <a:gd name="connsiteX150" fmla="*/ 724075 w 941119"/>
              <a:gd name="connsiteY150" fmla="*/ 478654 h 921549"/>
              <a:gd name="connsiteX151" fmla="*/ 689063 w 941119"/>
              <a:gd name="connsiteY151" fmla="*/ 486606 h 921549"/>
              <a:gd name="connsiteX152" fmla="*/ 637061 w 941119"/>
              <a:gd name="connsiteY152" fmla="*/ 504272 h 921549"/>
              <a:gd name="connsiteX153" fmla="*/ 592069 w 941119"/>
              <a:gd name="connsiteY153" fmla="*/ 528948 h 921549"/>
              <a:gd name="connsiteX154" fmla="*/ 567073 w 941119"/>
              <a:gd name="connsiteY154" fmla="*/ 549531 h 921549"/>
              <a:gd name="connsiteX155" fmla="*/ 560153 w 941119"/>
              <a:gd name="connsiteY155" fmla="*/ 556434 h 921549"/>
              <a:gd name="connsiteX156" fmla="*/ 541312 w 941119"/>
              <a:gd name="connsiteY156" fmla="*/ 578797 h 921549"/>
              <a:gd name="connsiteX157" fmla="*/ 520355 w 941119"/>
              <a:gd name="connsiteY157" fmla="*/ 613524 h 921549"/>
              <a:gd name="connsiteX158" fmla="*/ 507350 w 941119"/>
              <a:gd name="connsiteY158" fmla="*/ 644266 h 921549"/>
              <a:gd name="connsiteX159" fmla="*/ 493314 w 941119"/>
              <a:gd name="connsiteY159" fmla="*/ 692034 h 921549"/>
              <a:gd name="connsiteX160" fmla="*/ 487514 w 941119"/>
              <a:gd name="connsiteY160" fmla="*/ 720143 h 921549"/>
              <a:gd name="connsiteX161" fmla="*/ 483137 w 941119"/>
              <a:gd name="connsiteY161" fmla="*/ 747985 h 921549"/>
              <a:gd name="connsiteX162" fmla="*/ 479971 w 941119"/>
              <a:gd name="connsiteY162" fmla="*/ 771860 h 921549"/>
              <a:gd name="connsiteX163" fmla="*/ 478281 w 941119"/>
              <a:gd name="connsiteY163" fmla="*/ 786092 h 921549"/>
              <a:gd name="connsiteX164" fmla="*/ 476929 w 941119"/>
              <a:gd name="connsiteY164" fmla="*/ 802442 h 921549"/>
              <a:gd name="connsiteX165" fmla="*/ 475310 w 941119"/>
              <a:gd name="connsiteY165" fmla="*/ 822367 h 921549"/>
              <a:gd name="connsiteX166" fmla="*/ 475185 w 941119"/>
              <a:gd name="connsiteY166" fmla="*/ 823381 h 921549"/>
              <a:gd name="connsiteX167" fmla="*/ 474064 w 941119"/>
              <a:gd name="connsiteY167" fmla="*/ 844392 h 921549"/>
              <a:gd name="connsiteX168" fmla="*/ 473246 w 941119"/>
              <a:gd name="connsiteY168" fmla="*/ 859264 h 921549"/>
              <a:gd name="connsiteX169" fmla="*/ 473015 w 941119"/>
              <a:gd name="connsiteY169" fmla="*/ 869014 h 921549"/>
              <a:gd name="connsiteX170" fmla="*/ 472178 w 941119"/>
              <a:gd name="connsiteY170" fmla="*/ 884883 h 921549"/>
              <a:gd name="connsiteX171" fmla="*/ 472036 w 941119"/>
              <a:gd name="connsiteY171" fmla="*/ 888992 h 921549"/>
              <a:gd name="connsiteX172" fmla="*/ 471912 w 941119"/>
              <a:gd name="connsiteY172" fmla="*/ 916265 h 921549"/>
              <a:gd name="connsiteX173" fmla="*/ 471965 w 941119"/>
              <a:gd name="connsiteY173" fmla="*/ 921371 h 921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</a:cxnLst>
            <a:rect l="l" t="t" r="r" b="b"/>
            <a:pathLst>
              <a:path w="941119" h="921549">
                <a:moveTo>
                  <a:pt x="471965" y="921371"/>
                </a:moveTo>
                <a:cubicBezTo>
                  <a:pt x="470378" y="916840"/>
                  <a:pt x="469718" y="912036"/>
                  <a:pt x="470026" y="907245"/>
                </a:cubicBezTo>
                <a:cubicBezTo>
                  <a:pt x="470026" y="900396"/>
                  <a:pt x="470026" y="893529"/>
                  <a:pt x="470026" y="886680"/>
                </a:cubicBezTo>
                <a:cubicBezTo>
                  <a:pt x="470102" y="882398"/>
                  <a:pt x="469859" y="878115"/>
                  <a:pt x="469296" y="873871"/>
                </a:cubicBezTo>
                <a:cubicBezTo>
                  <a:pt x="468951" y="870115"/>
                  <a:pt x="468857" y="866342"/>
                  <a:pt x="469012" y="862574"/>
                </a:cubicBezTo>
                <a:cubicBezTo>
                  <a:pt x="469012" y="858126"/>
                  <a:pt x="469279" y="853678"/>
                  <a:pt x="468211" y="849266"/>
                </a:cubicBezTo>
                <a:cubicBezTo>
                  <a:pt x="468003" y="847907"/>
                  <a:pt x="467937" y="846530"/>
                  <a:pt x="468016" y="845157"/>
                </a:cubicBezTo>
                <a:cubicBezTo>
                  <a:pt x="467891" y="840211"/>
                  <a:pt x="468229" y="835229"/>
                  <a:pt x="467144" y="830301"/>
                </a:cubicBezTo>
                <a:cubicBezTo>
                  <a:pt x="466896" y="828432"/>
                  <a:pt x="466838" y="826542"/>
                  <a:pt x="466966" y="824662"/>
                </a:cubicBezTo>
                <a:cubicBezTo>
                  <a:pt x="467130" y="821746"/>
                  <a:pt x="466872" y="818823"/>
                  <a:pt x="466201" y="815980"/>
                </a:cubicBezTo>
                <a:cubicBezTo>
                  <a:pt x="466059" y="815489"/>
                  <a:pt x="466005" y="814977"/>
                  <a:pt x="466041" y="814468"/>
                </a:cubicBezTo>
                <a:cubicBezTo>
                  <a:pt x="466414" y="808277"/>
                  <a:pt x="465027" y="802192"/>
                  <a:pt x="464813" y="796037"/>
                </a:cubicBezTo>
                <a:cubicBezTo>
                  <a:pt x="464635" y="791091"/>
                  <a:pt x="463746" y="786199"/>
                  <a:pt x="463176" y="781271"/>
                </a:cubicBezTo>
                <a:cubicBezTo>
                  <a:pt x="463038" y="780428"/>
                  <a:pt x="462943" y="779579"/>
                  <a:pt x="462892" y="778727"/>
                </a:cubicBezTo>
                <a:cubicBezTo>
                  <a:pt x="462629" y="773263"/>
                  <a:pt x="462034" y="767821"/>
                  <a:pt x="461113" y="762431"/>
                </a:cubicBezTo>
                <a:cubicBezTo>
                  <a:pt x="460686" y="759388"/>
                  <a:pt x="460401" y="756329"/>
                  <a:pt x="459992" y="753286"/>
                </a:cubicBezTo>
                <a:cubicBezTo>
                  <a:pt x="458498" y="742452"/>
                  <a:pt x="456754" y="731671"/>
                  <a:pt x="454904" y="720890"/>
                </a:cubicBezTo>
                <a:cubicBezTo>
                  <a:pt x="452420" y="705871"/>
                  <a:pt x="449159" y="690989"/>
                  <a:pt x="445137" y="676307"/>
                </a:cubicBezTo>
                <a:cubicBezTo>
                  <a:pt x="440458" y="659107"/>
                  <a:pt x="434573" y="642259"/>
                  <a:pt x="427524" y="625888"/>
                </a:cubicBezTo>
                <a:cubicBezTo>
                  <a:pt x="420559" y="609848"/>
                  <a:pt x="411982" y="594559"/>
                  <a:pt x="401924" y="580256"/>
                </a:cubicBezTo>
                <a:cubicBezTo>
                  <a:pt x="396960" y="573068"/>
                  <a:pt x="391427" y="566292"/>
                  <a:pt x="385378" y="559992"/>
                </a:cubicBezTo>
                <a:cubicBezTo>
                  <a:pt x="384293" y="558889"/>
                  <a:pt x="383333" y="557680"/>
                  <a:pt x="382372" y="556434"/>
                </a:cubicBezTo>
                <a:cubicBezTo>
                  <a:pt x="380666" y="554280"/>
                  <a:pt x="378714" y="552333"/>
                  <a:pt x="376554" y="550635"/>
                </a:cubicBezTo>
                <a:cubicBezTo>
                  <a:pt x="375722" y="550037"/>
                  <a:pt x="374925" y="549389"/>
                  <a:pt x="374170" y="548695"/>
                </a:cubicBezTo>
                <a:cubicBezTo>
                  <a:pt x="369525" y="544134"/>
                  <a:pt x="364594" y="539873"/>
                  <a:pt x="359404" y="535940"/>
                </a:cubicBezTo>
                <a:cubicBezTo>
                  <a:pt x="352144" y="530209"/>
                  <a:pt x="344501" y="524984"/>
                  <a:pt x="336526" y="520302"/>
                </a:cubicBezTo>
                <a:cubicBezTo>
                  <a:pt x="319182" y="510227"/>
                  <a:pt x="300888" y="501885"/>
                  <a:pt x="281909" y="495395"/>
                </a:cubicBezTo>
                <a:cubicBezTo>
                  <a:pt x="267490" y="490476"/>
                  <a:pt x="252821" y="486320"/>
                  <a:pt x="237966" y="482942"/>
                </a:cubicBezTo>
                <a:cubicBezTo>
                  <a:pt x="226473" y="480291"/>
                  <a:pt x="214927" y="477853"/>
                  <a:pt x="203239" y="476199"/>
                </a:cubicBezTo>
                <a:cubicBezTo>
                  <a:pt x="192760" y="474722"/>
                  <a:pt x="182335" y="472641"/>
                  <a:pt x="171839" y="471449"/>
                </a:cubicBezTo>
                <a:cubicBezTo>
                  <a:pt x="167444" y="470933"/>
                  <a:pt x="162943" y="470239"/>
                  <a:pt x="158585" y="470043"/>
                </a:cubicBezTo>
                <a:cubicBezTo>
                  <a:pt x="154226" y="469848"/>
                  <a:pt x="149690" y="469047"/>
                  <a:pt x="145349" y="468496"/>
                </a:cubicBezTo>
                <a:cubicBezTo>
                  <a:pt x="144341" y="468325"/>
                  <a:pt x="143326" y="468206"/>
                  <a:pt x="142306" y="468140"/>
                </a:cubicBezTo>
                <a:cubicBezTo>
                  <a:pt x="139033" y="468140"/>
                  <a:pt x="135795" y="467410"/>
                  <a:pt x="132611" y="467339"/>
                </a:cubicBezTo>
                <a:cubicBezTo>
                  <a:pt x="126420" y="467197"/>
                  <a:pt x="120353" y="465863"/>
                  <a:pt x="114180" y="466023"/>
                </a:cubicBezTo>
                <a:cubicBezTo>
                  <a:pt x="111788" y="466194"/>
                  <a:pt x="109383" y="465971"/>
                  <a:pt x="107063" y="465364"/>
                </a:cubicBezTo>
                <a:cubicBezTo>
                  <a:pt x="106570" y="465201"/>
                  <a:pt x="106053" y="465123"/>
                  <a:pt x="105533" y="465133"/>
                </a:cubicBezTo>
                <a:cubicBezTo>
                  <a:pt x="97972" y="465489"/>
                  <a:pt x="90518" y="464101"/>
                  <a:pt x="82975" y="463977"/>
                </a:cubicBezTo>
                <a:cubicBezTo>
                  <a:pt x="77838" y="464155"/>
                  <a:pt x="72695" y="463886"/>
                  <a:pt x="67604" y="463176"/>
                </a:cubicBezTo>
                <a:cubicBezTo>
                  <a:pt x="64708" y="462883"/>
                  <a:pt x="61794" y="462812"/>
                  <a:pt x="58887" y="462963"/>
                </a:cubicBezTo>
                <a:cubicBezTo>
                  <a:pt x="52037" y="462767"/>
                  <a:pt x="45170" y="463425"/>
                  <a:pt x="38374" y="462073"/>
                </a:cubicBezTo>
                <a:cubicBezTo>
                  <a:pt x="37010" y="461918"/>
                  <a:pt x="35634" y="461888"/>
                  <a:pt x="34265" y="461984"/>
                </a:cubicBezTo>
                <a:lnTo>
                  <a:pt x="4892" y="461931"/>
                </a:lnTo>
                <a:cubicBezTo>
                  <a:pt x="3677" y="462016"/>
                  <a:pt x="2458" y="461815"/>
                  <a:pt x="1334" y="461344"/>
                </a:cubicBezTo>
                <a:cubicBezTo>
                  <a:pt x="2348" y="461255"/>
                  <a:pt x="3380" y="461095"/>
                  <a:pt x="4394" y="461077"/>
                </a:cubicBezTo>
                <a:lnTo>
                  <a:pt x="22416" y="460952"/>
                </a:lnTo>
                <a:cubicBezTo>
                  <a:pt x="25991" y="461127"/>
                  <a:pt x="29574" y="460876"/>
                  <a:pt x="33090" y="460205"/>
                </a:cubicBezTo>
                <a:cubicBezTo>
                  <a:pt x="34449" y="459994"/>
                  <a:pt x="35828" y="459935"/>
                  <a:pt x="37200" y="460027"/>
                </a:cubicBezTo>
                <a:cubicBezTo>
                  <a:pt x="43035" y="460027"/>
                  <a:pt x="48853" y="460027"/>
                  <a:pt x="54688" y="460027"/>
                </a:cubicBezTo>
                <a:cubicBezTo>
                  <a:pt x="58111" y="460079"/>
                  <a:pt x="61533" y="459848"/>
                  <a:pt x="64918" y="459334"/>
                </a:cubicBezTo>
                <a:cubicBezTo>
                  <a:pt x="67984" y="459010"/>
                  <a:pt x="71070" y="458908"/>
                  <a:pt x="74151" y="459031"/>
                </a:cubicBezTo>
                <a:cubicBezTo>
                  <a:pt x="78781" y="459232"/>
                  <a:pt x="83420" y="458953"/>
                  <a:pt x="87992" y="458195"/>
                </a:cubicBezTo>
                <a:cubicBezTo>
                  <a:pt x="89689" y="457960"/>
                  <a:pt x="91405" y="457894"/>
                  <a:pt x="93116" y="457999"/>
                </a:cubicBezTo>
                <a:cubicBezTo>
                  <a:pt x="97226" y="458202"/>
                  <a:pt x="101346" y="457921"/>
                  <a:pt x="105391" y="457163"/>
                </a:cubicBezTo>
                <a:cubicBezTo>
                  <a:pt x="106750" y="456951"/>
                  <a:pt x="108129" y="456891"/>
                  <a:pt x="109501" y="456985"/>
                </a:cubicBezTo>
                <a:cubicBezTo>
                  <a:pt x="113269" y="457163"/>
                  <a:pt x="117046" y="456877"/>
                  <a:pt x="120744" y="456131"/>
                </a:cubicBezTo>
                <a:cubicBezTo>
                  <a:pt x="121919" y="455930"/>
                  <a:pt x="123113" y="455870"/>
                  <a:pt x="124302" y="455953"/>
                </a:cubicBezTo>
                <a:cubicBezTo>
                  <a:pt x="127048" y="456103"/>
                  <a:pt x="129801" y="455839"/>
                  <a:pt x="132468" y="455171"/>
                </a:cubicBezTo>
                <a:cubicBezTo>
                  <a:pt x="132964" y="455021"/>
                  <a:pt x="133482" y="454962"/>
                  <a:pt x="133998" y="454993"/>
                </a:cubicBezTo>
                <a:cubicBezTo>
                  <a:pt x="139335" y="455384"/>
                  <a:pt x="144530" y="453907"/>
                  <a:pt x="149850" y="453747"/>
                </a:cubicBezTo>
                <a:cubicBezTo>
                  <a:pt x="154262" y="453623"/>
                  <a:pt x="158745" y="452680"/>
                  <a:pt x="163050" y="452128"/>
                </a:cubicBezTo>
                <a:cubicBezTo>
                  <a:pt x="166964" y="451648"/>
                  <a:pt x="170878" y="451310"/>
                  <a:pt x="174774" y="450794"/>
                </a:cubicBezTo>
                <a:cubicBezTo>
                  <a:pt x="181036" y="449940"/>
                  <a:pt x="187228" y="448926"/>
                  <a:pt x="193543" y="448125"/>
                </a:cubicBezTo>
                <a:cubicBezTo>
                  <a:pt x="200499" y="447254"/>
                  <a:pt x="207384" y="445973"/>
                  <a:pt x="214251" y="444656"/>
                </a:cubicBezTo>
                <a:cubicBezTo>
                  <a:pt x="218290" y="443874"/>
                  <a:pt x="222364" y="443322"/>
                  <a:pt x="226367" y="442450"/>
                </a:cubicBezTo>
                <a:cubicBezTo>
                  <a:pt x="244963" y="438563"/>
                  <a:pt x="263323" y="433621"/>
                  <a:pt x="281357" y="427649"/>
                </a:cubicBezTo>
                <a:cubicBezTo>
                  <a:pt x="296960" y="422374"/>
                  <a:pt x="312103" y="415829"/>
                  <a:pt x="326634" y="408079"/>
                </a:cubicBezTo>
                <a:cubicBezTo>
                  <a:pt x="339643" y="401148"/>
                  <a:pt x="351963" y="392993"/>
                  <a:pt x="363425" y="383724"/>
                </a:cubicBezTo>
                <a:cubicBezTo>
                  <a:pt x="372173" y="376544"/>
                  <a:pt x="380335" y="368680"/>
                  <a:pt x="387834" y="360205"/>
                </a:cubicBezTo>
                <a:cubicBezTo>
                  <a:pt x="396875" y="350126"/>
                  <a:pt x="404875" y="339159"/>
                  <a:pt x="411708" y="327470"/>
                </a:cubicBezTo>
                <a:cubicBezTo>
                  <a:pt x="415925" y="320212"/>
                  <a:pt x="420195" y="312971"/>
                  <a:pt x="423681" y="305321"/>
                </a:cubicBezTo>
                <a:cubicBezTo>
                  <a:pt x="430088" y="291460"/>
                  <a:pt x="435585" y="277198"/>
                  <a:pt x="440138" y="262624"/>
                </a:cubicBezTo>
                <a:cubicBezTo>
                  <a:pt x="444158" y="249530"/>
                  <a:pt x="447699" y="236329"/>
                  <a:pt x="450527" y="222915"/>
                </a:cubicBezTo>
                <a:cubicBezTo>
                  <a:pt x="452129" y="215390"/>
                  <a:pt x="453801" y="207882"/>
                  <a:pt x="455082" y="200286"/>
                </a:cubicBezTo>
                <a:cubicBezTo>
                  <a:pt x="456363" y="192689"/>
                  <a:pt x="457448" y="185110"/>
                  <a:pt x="458640" y="177514"/>
                </a:cubicBezTo>
                <a:cubicBezTo>
                  <a:pt x="459191" y="173956"/>
                  <a:pt x="459743" y="170398"/>
                  <a:pt x="460419" y="166840"/>
                </a:cubicBezTo>
                <a:cubicBezTo>
                  <a:pt x="460917" y="163975"/>
                  <a:pt x="460881" y="161058"/>
                  <a:pt x="461415" y="158176"/>
                </a:cubicBezTo>
                <a:cubicBezTo>
                  <a:pt x="462234" y="153817"/>
                  <a:pt x="462340" y="149280"/>
                  <a:pt x="462803" y="144922"/>
                </a:cubicBezTo>
                <a:cubicBezTo>
                  <a:pt x="463319" y="139994"/>
                  <a:pt x="463870" y="135083"/>
                  <a:pt x="464422" y="130155"/>
                </a:cubicBezTo>
                <a:cubicBezTo>
                  <a:pt x="464562" y="129662"/>
                  <a:pt x="464651" y="129155"/>
                  <a:pt x="464689" y="128643"/>
                </a:cubicBezTo>
                <a:cubicBezTo>
                  <a:pt x="464368" y="122630"/>
                  <a:pt x="466005" y="116741"/>
                  <a:pt x="465881" y="110728"/>
                </a:cubicBezTo>
                <a:cubicBezTo>
                  <a:pt x="465758" y="108500"/>
                  <a:pt x="465987" y="106267"/>
                  <a:pt x="466557" y="104110"/>
                </a:cubicBezTo>
                <a:cubicBezTo>
                  <a:pt x="466720" y="103617"/>
                  <a:pt x="466799" y="103100"/>
                  <a:pt x="466788" y="102580"/>
                </a:cubicBezTo>
                <a:cubicBezTo>
                  <a:pt x="466397" y="95197"/>
                  <a:pt x="467998" y="87921"/>
                  <a:pt x="467944" y="80538"/>
                </a:cubicBezTo>
                <a:cubicBezTo>
                  <a:pt x="467823" y="76775"/>
                  <a:pt x="468069" y="73010"/>
                  <a:pt x="468674" y="69294"/>
                </a:cubicBezTo>
                <a:cubicBezTo>
                  <a:pt x="468983" y="66566"/>
                  <a:pt x="469078" y="63818"/>
                  <a:pt x="468958" y="61075"/>
                </a:cubicBezTo>
                <a:cubicBezTo>
                  <a:pt x="469101" y="55738"/>
                  <a:pt x="468585" y="50401"/>
                  <a:pt x="469795" y="45188"/>
                </a:cubicBezTo>
                <a:cubicBezTo>
                  <a:pt x="469988" y="43833"/>
                  <a:pt x="470029" y="42460"/>
                  <a:pt x="469919" y="41096"/>
                </a:cubicBezTo>
                <a:cubicBezTo>
                  <a:pt x="469919" y="30795"/>
                  <a:pt x="470079" y="20512"/>
                  <a:pt x="470026" y="10230"/>
                </a:cubicBezTo>
                <a:cubicBezTo>
                  <a:pt x="470088" y="7168"/>
                  <a:pt x="470741" y="4148"/>
                  <a:pt x="471947" y="1334"/>
                </a:cubicBezTo>
                <a:lnTo>
                  <a:pt x="471947" y="5462"/>
                </a:lnTo>
                <a:cubicBezTo>
                  <a:pt x="471947" y="13183"/>
                  <a:pt x="471947" y="20886"/>
                  <a:pt x="472054" y="28589"/>
                </a:cubicBezTo>
                <a:cubicBezTo>
                  <a:pt x="471995" y="32700"/>
                  <a:pt x="472239" y="36808"/>
                  <a:pt x="472783" y="40883"/>
                </a:cubicBezTo>
                <a:cubicBezTo>
                  <a:pt x="473128" y="44465"/>
                  <a:pt x="473223" y="48068"/>
                  <a:pt x="473068" y="51664"/>
                </a:cubicBezTo>
                <a:cubicBezTo>
                  <a:pt x="473193" y="57143"/>
                  <a:pt x="472819" y="62605"/>
                  <a:pt x="473904" y="68067"/>
                </a:cubicBezTo>
                <a:cubicBezTo>
                  <a:pt x="474171" y="70429"/>
                  <a:pt x="474237" y="72809"/>
                  <a:pt x="474100" y="75183"/>
                </a:cubicBezTo>
                <a:cubicBezTo>
                  <a:pt x="473904" y="79121"/>
                  <a:pt x="474173" y="83068"/>
                  <a:pt x="474900" y="86942"/>
                </a:cubicBezTo>
                <a:cubicBezTo>
                  <a:pt x="475098" y="88117"/>
                  <a:pt x="475164" y="89311"/>
                  <a:pt x="475096" y="90500"/>
                </a:cubicBezTo>
                <a:cubicBezTo>
                  <a:pt x="474922" y="94955"/>
                  <a:pt x="475219" y="99416"/>
                  <a:pt x="475986" y="103808"/>
                </a:cubicBezTo>
                <a:cubicBezTo>
                  <a:pt x="476210" y="105333"/>
                  <a:pt x="476263" y="106878"/>
                  <a:pt x="476146" y="108415"/>
                </a:cubicBezTo>
                <a:cubicBezTo>
                  <a:pt x="476012" y="110988"/>
                  <a:pt x="476263" y="113567"/>
                  <a:pt x="476893" y="116065"/>
                </a:cubicBezTo>
                <a:cubicBezTo>
                  <a:pt x="477041" y="116561"/>
                  <a:pt x="477101" y="117079"/>
                  <a:pt x="477071" y="117595"/>
                </a:cubicBezTo>
                <a:cubicBezTo>
                  <a:pt x="476715" y="123271"/>
                  <a:pt x="478085" y="128821"/>
                  <a:pt x="478316" y="134479"/>
                </a:cubicBezTo>
                <a:cubicBezTo>
                  <a:pt x="478530" y="139407"/>
                  <a:pt x="479455" y="144299"/>
                  <a:pt x="480095" y="149227"/>
                </a:cubicBezTo>
                <a:cubicBezTo>
                  <a:pt x="480487" y="152607"/>
                  <a:pt x="480771" y="156023"/>
                  <a:pt x="481163" y="159421"/>
                </a:cubicBezTo>
                <a:cubicBezTo>
                  <a:pt x="483600" y="180129"/>
                  <a:pt x="487123" y="200659"/>
                  <a:pt x="491339" y="221083"/>
                </a:cubicBezTo>
                <a:cubicBezTo>
                  <a:pt x="495486" y="241209"/>
                  <a:pt x="501124" y="260999"/>
                  <a:pt x="508204" y="280290"/>
                </a:cubicBezTo>
                <a:cubicBezTo>
                  <a:pt x="515675" y="301299"/>
                  <a:pt x="525842" y="321247"/>
                  <a:pt x="538448" y="339639"/>
                </a:cubicBezTo>
                <a:cubicBezTo>
                  <a:pt x="542878" y="345955"/>
                  <a:pt x="547521" y="352092"/>
                  <a:pt x="552556" y="357928"/>
                </a:cubicBezTo>
                <a:cubicBezTo>
                  <a:pt x="557146" y="363265"/>
                  <a:pt x="562092" y="368246"/>
                  <a:pt x="567073" y="373210"/>
                </a:cubicBezTo>
                <a:cubicBezTo>
                  <a:pt x="573448" y="379424"/>
                  <a:pt x="580293" y="385133"/>
                  <a:pt x="587550" y="390289"/>
                </a:cubicBezTo>
                <a:cubicBezTo>
                  <a:pt x="594471" y="395341"/>
                  <a:pt x="601694" y="399949"/>
                  <a:pt x="609077" y="404325"/>
                </a:cubicBezTo>
                <a:cubicBezTo>
                  <a:pt x="620349" y="410876"/>
                  <a:pt x="632106" y="416549"/>
                  <a:pt x="644249" y="421297"/>
                </a:cubicBezTo>
                <a:cubicBezTo>
                  <a:pt x="660441" y="427810"/>
                  <a:pt x="677090" y="433128"/>
                  <a:pt x="694062" y="437202"/>
                </a:cubicBezTo>
                <a:cubicBezTo>
                  <a:pt x="704363" y="439657"/>
                  <a:pt x="714681" y="442148"/>
                  <a:pt x="725106" y="444087"/>
                </a:cubicBezTo>
                <a:cubicBezTo>
                  <a:pt x="732312" y="445439"/>
                  <a:pt x="739517" y="446898"/>
                  <a:pt x="746846" y="447645"/>
                </a:cubicBezTo>
                <a:cubicBezTo>
                  <a:pt x="755155" y="448570"/>
                  <a:pt x="763392" y="450171"/>
                  <a:pt x="771664" y="451328"/>
                </a:cubicBezTo>
                <a:cubicBezTo>
                  <a:pt x="776076" y="451933"/>
                  <a:pt x="780560" y="452164"/>
                  <a:pt x="784936" y="452644"/>
                </a:cubicBezTo>
                <a:cubicBezTo>
                  <a:pt x="790024" y="453178"/>
                  <a:pt x="795112" y="453836"/>
                  <a:pt x="800200" y="454423"/>
                </a:cubicBezTo>
                <a:cubicBezTo>
                  <a:pt x="801552" y="454566"/>
                  <a:pt x="802922" y="454655"/>
                  <a:pt x="804292" y="454672"/>
                </a:cubicBezTo>
                <a:cubicBezTo>
                  <a:pt x="806689" y="454575"/>
                  <a:pt x="809085" y="454827"/>
                  <a:pt x="811408" y="455420"/>
                </a:cubicBezTo>
                <a:cubicBezTo>
                  <a:pt x="811734" y="455535"/>
                  <a:pt x="812077" y="455589"/>
                  <a:pt x="812422" y="455580"/>
                </a:cubicBezTo>
                <a:cubicBezTo>
                  <a:pt x="818453" y="455242"/>
                  <a:pt x="824342" y="456683"/>
                  <a:pt x="830337" y="456754"/>
                </a:cubicBezTo>
                <a:cubicBezTo>
                  <a:pt x="833424" y="456581"/>
                  <a:pt x="836520" y="456838"/>
                  <a:pt x="839535" y="457519"/>
                </a:cubicBezTo>
                <a:cubicBezTo>
                  <a:pt x="840031" y="457667"/>
                  <a:pt x="840549" y="457727"/>
                  <a:pt x="841065" y="457697"/>
                </a:cubicBezTo>
                <a:cubicBezTo>
                  <a:pt x="851010" y="457305"/>
                  <a:pt x="860866" y="459280"/>
                  <a:pt x="870829" y="458871"/>
                </a:cubicBezTo>
                <a:cubicBezTo>
                  <a:pt x="873739" y="458656"/>
                  <a:pt x="876666" y="458876"/>
                  <a:pt x="879510" y="459529"/>
                </a:cubicBezTo>
                <a:cubicBezTo>
                  <a:pt x="880859" y="459773"/>
                  <a:pt x="882232" y="459857"/>
                  <a:pt x="883602" y="459778"/>
                </a:cubicBezTo>
                <a:cubicBezTo>
                  <a:pt x="889082" y="459778"/>
                  <a:pt x="894579" y="459778"/>
                  <a:pt x="900059" y="459885"/>
                </a:cubicBezTo>
                <a:cubicBezTo>
                  <a:pt x="904513" y="459778"/>
                  <a:pt x="908970" y="460029"/>
                  <a:pt x="913384" y="460632"/>
                </a:cubicBezTo>
                <a:cubicBezTo>
                  <a:pt x="916621" y="460979"/>
                  <a:pt x="919883" y="461052"/>
                  <a:pt x="923133" y="460846"/>
                </a:cubicBezTo>
                <a:cubicBezTo>
                  <a:pt x="928970" y="460760"/>
                  <a:pt x="934807" y="460986"/>
                  <a:pt x="940621" y="461522"/>
                </a:cubicBezTo>
                <a:cubicBezTo>
                  <a:pt x="939589" y="461629"/>
                  <a:pt x="938575" y="461789"/>
                  <a:pt x="937561" y="461806"/>
                </a:cubicBezTo>
                <a:lnTo>
                  <a:pt x="906694" y="461949"/>
                </a:lnTo>
                <a:cubicBezTo>
                  <a:pt x="904636" y="461913"/>
                  <a:pt x="902578" y="462093"/>
                  <a:pt x="900557" y="462482"/>
                </a:cubicBezTo>
                <a:cubicBezTo>
                  <a:pt x="899043" y="462762"/>
                  <a:pt x="897506" y="462881"/>
                  <a:pt x="895967" y="462838"/>
                </a:cubicBezTo>
                <a:cubicBezTo>
                  <a:pt x="890985" y="462838"/>
                  <a:pt x="886022" y="462838"/>
                  <a:pt x="881040" y="462945"/>
                </a:cubicBezTo>
                <a:cubicBezTo>
                  <a:pt x="877618" y="462927"/>
                  <a:pt x="874200" y="463160"/>
                  <a:pt x="870811" y="463639"/>
                </a:cubicBezTo>
                <a:cubicBezTo>
                  <a:pt x="867400" y="463968"/>
                  <a:pt x="863970" y="464076"/>
                  <a:pt x="860546" y="463959"/>
                </a:cubicBezTo>
                <a:cubicBezTo>
                  <a:pt x="857119" y="463838"/>
                  <a:pt x="853691" y="464082"/>
                  <a:pt x="850316" y="464688"/>
                </a:cubicBezTo>
                <a:cubicBezTo>
                  <a:pt x="848450" y="464966"/>
                  <a:pt x="846561" y="465055"/>
                  <a:pt x="844677" y="464955"/>
                </a:cubicBezTo>
                <a:cubicBezTo>
                  <a:pt x="840565" y="464795"/>
                  <a:pt x="836450" y="465082"/>
                  <a:pt x="832401" y="465809"/>
                </a:cubicBezTo>
                <a:cubicBezTo>
                  <a:pt x="830876" y="466035"/>
                  <a:pt x="829332" y="466101"/>
                  <a:pt x="827793" y="466005"/>
                </a:cubicBezTo>
                <a:cubicBezTo>
                  <a:pt x="824707" y="465829"/>
                  <a:pt x="821609" y="466092"/>
                  <a:pt x="818596" y="466788"/>
                </a:cubicBezTo>
                <a:cubicBezTo>
                  <a:pt x="818101" y="466944"/>
                  <a:pt x="817582" y="467005"/>
                  <a:pt x="817066" y="466966"/>
                </a:cubicBezTo>
                <a:cubicBezTo>
                  <a:pt x="811391" y="466539"/>
                  <a:pt x="805787" y="467695"/>
                  <a:pt x="800200" y="468264"/>
                </a:cubicBezTo>
                <a:cubicBezTo>
                  <a:pt x="795290" y="468762"/>
                  <a:pt x="790327" y="469065"/>
                  <a:pt x="785416" y="469777"/>
                </a:cubicBezTo>
                <a:cubicBezTo>
                  <a:pt x="781378" y="470364"/>
                  <a:pt x="777286" y="470862"/>
                  <a:pt x="773194" y="471182"/>
                </a:cubicBezTo>
                <a:cubicBezTo>
                  <a:pt x="769458" y="471484"/>
                  <a:pt x="765722" y="471965"/>
                  <a:pt x="762004" y="472481"/>
                </a:cubicBezTo>
                <a:cubicBezTo>
                  <a:pt x="758624" y="472943"/>
                  <a:pt x="755279" y="473762"/>
                  <a:pt x="751881" y="474117"/>
                </a:cubicBezTo>
                <a:cubicBezTo>
                  <a:pt x="742541" y="475149"/>
                  <a:pt x="733308" y="476928"/>
                  <a:pt x="724075" y="478654"/>
                </a:cubicBezTo>
                <a:cubicBezTo>
                  <a:pt x="712315" y="480860"/>
                  <a:pt x="700609" y="483493"/>
                  <a:pt x="689063" y="486606"/>
                </a:cubicBezTo>
                <a:cubicBezTo>
                  <a:pt x="671320" y="491214"/>
                  <a:pt x="653939" y="497119"/>
                  <a:pt x="637061" y="504272"/>
                </a:cubicBezTo>
                <a:cubicBezTo>
                  <a:pt x="621276" y="510972"/>
                  <a:pt x="606203" y="519240"/>
                  <a:pt x="592069" y="528948"/>
                </a:cubicBezTo>
                <a:cubicBezTo>
                  <a:pt x="583147" y="535061"/>
                  <a:pt x="574784" y="541947"/>
                  <a:pt x="567073" y="549531"/>
                </a:cubicBezTo>
                <a:cubicBezTo>
                  <a:pt x="564778" y="551844"/>
                  <a:pt x="562483" y="554157"/>
                  <a:pt x="560153" y="556434"/>
                </a:cubicBezTo>
                <a:cubicBezTo>
                  <a:pt x="553214" y="563307"/>
                  <a:pt x="546908" y="570791"/>
                  <a:pt x="541312" y="578797"/>
                </a:cubicBezTo>
                <a:cubicBezTo>
                  <a:pt x="533346" y="589752"/>
                  <a:pt x="526335" y="601369"/>
                  <a:pt x="520355" y="613524"/>
                </a:cubicBezTo>
                <a:cubicBezTo>
                  <a:pt x="515516" y="623558"/>
                  <a:pt x="511181" y="633805"/>
                  <a:pt x="507350" y="644266"/>
                </a:cubicBezTo>
                <a:cubicBezTo>
                  <a:pt x="501720" y="659893"/>
                  <a:pt x="497032" y="675844"/>
                  <a:pt x="493314" y="692034"/>
                </a:cubicBezTo>
                <a:cubicBezTo>
                  <a:pt x="491143" y="701356"/>
                  <a:pt x="489275" y="710749"/>
                  <a:pt x="487514" y="720143"/>
                </a:cubicBezTo>
                <a:cubicBezTo>
                  <a:pt x="485753" y="729536"/>
                  <a:pt x="484383" y="738663"/>
                  <a:pt x="483137" y="747985"/>
                </a:cubicBezTo>
                <a:cubicBezTo>
                  <a:pt x="482088" y="755937"/>
                  <a:pt x="481163" y="763996"/>
                  <a:pt x="479971" y="771860"/>
                </a:cubicBezTo>
                <a:cubicBezTo>
                  <a:pt x="479259" y="776592"/>
                  <a:pt x="479811" y="781467"/>
                  <a:pt x="478281" y="786092"/>
                </a:cubicBezTo>
                <a:cubicBezTo>
                  <a:pt x="478241" y="791568"/>
                  <a:pt x="477788" y="797033"/>
                  <a:pt x="476929" y="802442"/>
                </a:cubicBezTo>
                <a:cubicBezTo>
                  <a:pt x="476253" y="809077"/>
                  <a:pt x="476733" y="815802"/>
                  <a:pt x="475310" y="822367"/>
                </a:cubicBezTo>
                <a:cubicBezTo>
                  <a:pt x="475233" y="822700"/>
                  <a:pt x="475192" y="823039"/>
                  <a:pt x="475185" y="823381"/>
                </a:cubicBezTo>
                <a:cubicBezTo>
                  <a:pt x="475452" y="830497"/>
                  <a:pt x="474349" y="837400"/>
                  <a:pt x="474064" y="844392"/>
                </a:cubicBezTo>
                <a:cubicBezTo>
                  <a:pt x="474128" y="849362"/>
                  <a:pt x="473856" y="854331"/>
                  <a:pt x="473246" y="859264"/>
                </a:cubicBezTo>
                <a:cubicBezTo>
                  <a:pt x="472927" y="862504"/>
                  <a:pt x="472851" y="865763"/>
                  <a:pt x="473015" y="869014"/>
                </a:cubicBezTo>
                <a:cubicBezTo>
                  <a:pt x="472872" y="874351"/>
                  <a:pt x="473370" y="879688"/>
                  <a:pt x="472178" y="884883"/>
                </a:cubicBezTo>
                <a:cubicBezTo>
                  <a:pt x="471988" y="886244"/>
                  <a:pt x="471940" y="887621"/>
                  <a:pt x="472036" y="888992"/>
                </a:cubicBezTo>
                <a:cubicBezTo>
                  <a:pt x="472036" y="898089"/>
                  <a:pt x="471995" y="907180"/>
                  <a:pt x="471912" y="916265"/>
                </a:cubicBezTo>
                <a:cubicBezTo>
                  <a:pt x="471947" y="917955"/>
                  <a:pt x="471965" y="919663"/>
                  <a:pt x="471965" y="921371"/>
                </a:cubicBez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21" name="图形 136"/>
          <p:cNvSpPr/>
          <p:nvPr/>
        </p:nvSpPr>
        <p:spPr>
          <a:xfrm>
            <a:off x="1057729" y="2470800"/>
            <a:ext cx="379185" cy="371299"/>
          </a:xfrm>
          <a:custGeom>
            <a:avLst/>
            <a:gdLst>
              <a:gd name="connsiteX0" fmla="*/ 471965 w 941119"/>
              <a:gd name="connsiteY0" fmla="*/ 921371 h 921549"/>
              <a:gd name="connsiteX1" fmla="*/ 470026 w 941119"/>
              <a:gd name="connsiteY1" fmla="*/ 907245 h 921549"/>
              <a:gd name="connsiteX2" fmla="*/ 470026 w 941119"/>
              <a:gd name="connsiteY2" fmla="*/ 886680 h 921549"/>
              <a:gd name="connsiteX3" fmla="*/ 469296 w 941119"/>
              <a:gd name="connsiteY3" fmla="*/ 873871 h 921549"/>
              <a:gd name="connsiteX4" fmla="*/ 469012 w 941119"/>
              <a:gd name="connsiteY4" fmla="*/ 862574 h 921549"/>
              <a:gd name="connsiteX5" fmla="*/ 468211 w 941119"/>
              <a:gd name="connsiteY5" fmla="*/ 849266 h 921549"/>
              <a:gd name="connsiteX6" fmla="*/ 468016 w 941119"/>
              <a:gd name="connsiteY6" fmla="*/ 845157 h 921549"/>
              <a:gd name="connsiteX7" fmla="*/ 467144 w 941119"/>
              <a:gd name="connsiteY7" fmla="*/ 830301 h 921549"/>
              <a:gd name="connsiteX8" fmla="*/ 466966 w 941119"/>
              <a:gd name="connsiteY8" fmla="*/ 824662 h 921549"/>
              <a:gd name="connsiteX9" fmla="*/ 466201 w 941119"/>
              <a:gd name="connsiteY9" fmla="*/ 815980 h 921549"/>
              <a:gd name="connsiteX10" fmla="*/ 466041 w 941119"/>
              <a:gd name="connsiteY10" fmla="*/ 814468 h 921549"/>
              <a:gd name="connsiteX11" fmla="*/ 464813 w 941119"/>
              <a:gd name="connsiteY11" fmla="*/ 796037 h 921549"/>
              <a:gd name="connsiteX12" fmla="*/ 463176 w 941119"/>
              <a:gd name="connsiteY12" fmla="*/ 781271 h 921549"/>
              <a:gd name="connsiteX13" fmla="*/ 462892 w 941119"/>
              <a:gd name="connsiteY13" fmla="*/ 778727 h 921549"/>
              <a:gd name="connsiteX14" fmla="*/ 461113 w 941119"/>
              <a:gd name="connsiteY14" fmla="*/ 762431 h 921549"/>
              <a:gd name="connsiteX15" fmla="*/ 459992 w 941119"/>
              <a:gd name="connsiteY15" fmla="*/ 753286 h 921549"/>
              <a:gd name="connsiteX16" fmla="*/ 454904 w 941119"/>
              <a:gd name="connsiteY16" fmla="*/ 720890 h 921549"/>
              <a:gd name="connsiteX17" fmla="*/ 445137 w 941119"/>
              <a:gd name="connsiteY17" fmla="*/ 676307 h 921549"/>
              <a:gd name="connsiteX18" fmla="*/ 427524 w 941119"/>
              <a:gd name="connsiteY18" fmla="*/ 625888 h 921549"/>
              <a:gd name="connsiteX19" fmla="*/ 401924 w 941119"/>
              <a:gd name="connsiteY19" fmla="*/ 580256 h 921549"/>
              <a:gd name="connsiteX20" fmla="*/ 385378 w 941119"/>
              <a:gd name="connsiteY20" fmla="*/ 559992 h 921549"/>
              <a:gd name="connsiteX21" fmla="*/ 382372 w 941119"/>
              <a:gd name="connsiteY21" fmla="*/ 556434 h 921549"/>
              <a:gd name="connsiteX22" fmla="*/ 376554 w 941119"/>
              <a:gd name="connsiteY22" fmla="*/ 550635 h 921549"/>
              <a:gd name="connsiteX23" fmla="*/ 374170 w 941119"/>
              <a:gd name="connsiteY23" fmla="*/ 548695 h 921549"/>
              <a:gd name="connsiteX24" fmla="*/ 359404 w 941119"/>
              <a:gd name="connsiteY24" fmla="*/ 535940 h 921549"/>
              <a:gd name="connsiteX25" fmla="*/ 336526 w 941119"/>
              <a:gd name="connsiteY25" fmla="*/ 520302 h 921549"/>
              <a:gd name="connsiteX26" fmla="*/ 281909 w 941119"/>
              <a:gd name="connsiteY26" fmla="*/ 495395 h 921549"/>
              <a:gd name="connsiteX27" fmla="*/ 237966 w 941119"/>
              <a:gd name="connsiteY27" fmla="*/ 482942 h 921549"/>
              <a:gd name="connsiteX28" fmla="*/ 203239 w 941119"/>
              <a:gd name="connsiteY28" fmla="*/ 476199 h 921549"/>
              <a:gd name="connsiteX29" fmla="*/ 171839 w 941119"/>
              <a:gd name="connsiteY29" fmla="*/ 471449 h 921549"/>
              <a:gd name="connsiteX30" fmla="*/ 158585 w 941119"/>
              <a:gd name="connsiteY30" fmla="*/ 470043 h 921549"/>
              <a:gd name="connsiteX31" fmla="*/ 145349 w 941119"/>
              <a:gd name="connsiteY31" fmla="*/ 468496 h 921549"/>
              <a:gd name="connsiteX32" fmla="*/ 142306 w 941119"/>
              <a:gd name="connsiteY32" fmla="*/ 468140 h 921549"/>
              <a:gd name="connsiteX33" fmla="*/ 132611 w 941119"/>
              <a:gd name="connsiteY33" fmla="*/ 467339 h 921549"/>
              <a:gd name="connsiteX34" fmla="*/ 114180 w 941119"/>
              <a:gd name="connsiteY34" fmla="*/ 466023 h 921549"/>
              <a:gd name="connsiteX35" fmla="*/ 107063 w 941119"/>
              <a:gd name="connsiteY35" fmla="*/ 465364 h 921549"/>
              <a:gd name="connsiteX36" fmla="*/ 105533 w 941119"/>
              <a:gd name="connsiteY36" fmla="*/ 465133 h 921549"/>
              <a:gd name="connsiteX37" fmla="*/ 82975 w 941119"/>
              <a:gd name="connsiteY37" fmla="*/ 463977 h 921549"/>
              <a:gd name="connsiteX38" fmla="*/ 67604 w 941119"/>
              <a:gd name="connsiteY38" fmla="*/ 463176 h 921549"/>
              <a:gd name="connsiteX39" fmla="*/ 58887 w 941119"/>
              <a:gd name="connsiteY39" fmla="*/ 462963 h 921549"/>
              <a:gd name="connsiteX40" fmla="*/ 38374 w 941119"/>
              <a:gd name="connsiteY40" fmla="*/ 462073 h 921549"/>
              <a:gd name="connsiteX41" fmla="*/ 34265 w 941119"/>
              <a:gd name="connsiteY41" fmla="*/ 461984 h 921549"/>
              <a:gd name="connsiteX42" fmla="*/ 4892 w 941119"/>
              <a:gd name="connsiteY42" fmla="*/ 461931 h 921549"/>
              <a:gd name="connsiteX43" fmla="*/ 1334 w 941119"/>
              <a:gd name="connsiteY43" fmla="*/ 461344 h 921549"/>
              <a:gd name="connsiteX44" fmla="*/ 4394 w 941119"/>
              <a:gd name="connsiteY44" fmla="*/ 461077 h 921549"/>
              <a:gd name="connsiteX45" fmla="*/ 22416 w 941119"/>
              <a:gd name="connsiteY45" fmla="*/ 460952 h 921549"/>
              <a:gd name="connsiteX46" fmla="*/ 33090 w 941119"/>
              <a:gd name="connsiteY46" fmla="*/ 460205 h 921549"/>
              <a:gd name="connsiteX47" fmla="*/ 37200 w 941119"/>
              <a:gd name="connsiteY47" fmla="*/ 460027 h 921549"/>
              <a:gd name="connsiteX48" fmla="*/ 54688 w 941119"/>
              <a:gd name="connsiteY48" fmla="*/ 460027 h 921549"/>
              <a:gd name="connsiteX49" fmla="*/ 64918 w 941119"/>
              <a:gd name="connsiteY49" fmla="*/ 459334 h 921549"/>
              <a:gd name="connsiteX50" fmla="*/ 74151 w 941119"/>
              <a:gd name="connsiteY50" fmla="*/ 459031 h 921549"/>
              <a:gd name="connsiteX51" fmla="*/ 87992 w 941119"/>
              <a:gd name="connsiteY51" fmla="*/ 458195 h 921549"/>
              <a:gd name="connsiteX52" fmla="*/ 93116 w 941119"/>
              <a:gd name="connsiteY52" fmla="*/ 457999 h 921549"/>
              <a:gd name="connsiteX53" fmla="*/ 105391 w 941119"/>
              <a:gd name="connsiteY53" fmla="*/ 457163 h 921549"/>
              <a:gd name="connsiteX54" fmla="*/ 109501 w 941119"/>
              <a:gd name="connsiteY54" fmla="*/ 456985 h 921549"/>
              <a:gd name="connsiteX55" fmla="*/ 120744 w 941119"/>
              <a:gd name="connsiteY55" fmla="*/ 456131 h 921549"/>
              <a:gd name="connsiteX56" fmla="*/ 124302 w 941119"/>
              <a:gd name="connsiteY56" fmla="*/ 455953 h 921549"/>
              <a:gd name="connsiteX57" fmla="*/ 132468 w 941119"/>
              <a:gd name="connsiteY57" fmla="*/ 455171 h 921549"/>
              <a:gd name="connsiteX58" fmla="*/ 133998 w 941119"/>
              <a:gd name="connsiteY58" fmla="*/ 454993 h 921549"/>
              <a:gd name="connsiteX59" fmla="*/ 149850 w 941119"/>
              <a:gd name="connsiteY59" fmla="*/ 453747 h 921549"/>
              <a:gd name="connsiteX60" fmla="*/ 163050 w 941119"/>
              <a:gd name="connsiteY60" fmla="*/ 452128 h 921549"/>
              <a:gd name="connsiteX61" fmla="*/ 174774 w 941119"/>
              <a:gd name="connsiteY61" fmla="*/ 450794 h 921549"/>
              <a:gd name="connsiteX62" fmla="*/ 193543 w 941119"/>
              <a:gd name="connsiteY62" fmla="*/ 448125 h 921549"/>
              <a:gd name="connsiteX63" fmla="*/ 214251 w 941119"/>
              <a:gd name="connsiteY63" fmla="*/ 444656 h 921549"/>
              <a:gd name="connsiteX64" fmla="*/ 226367 w 941119"/>
              <a:gd name="connsiteY64" fmla="*/ 442450 h 921549"/>
              <a:gd name="connsiteX65" fmla="*/ 281357 w 941119"/>
              <a:gd name="connsiteY65" fmla="*/ 427649 h 921549"/>
              <a:gd name="connsiteX66" fmla="*/ 326634 w 941119"/>
              <a:gd name="connsiteY66" fmla="*/ 408079 h 921549"/>
              <a:gd name="connsiteX67" fmla="*/ 363425 w 941119"/>
              <a:gd name="connsiteY67" fmla="*/ 383724 h 921549"/>
              <a:gd name="connsiteX68" fmla="*/ 387834 w 941119"/>
              <a:gd name="connsiteY68" fmla="*/ 360205 h 921549"/>
              <a:gd name="connsiteX69" fmla="*/ 411708 w 941119"/>
              <a:gd name="connsiteY69" fmla="*/ 327470 h 921549"/>
              <a:gd name="connsiteX70" fmla="*/ 423681 w 941119"/>
              <a:gd name="connsiteY70" fmla="*/ 305321 h 921549"/>
              <a:gd name="connsiteX71" fmla="*/ 440138 w 941119"/>
              <a:gd name="connsiteY71" fmla="*/ 262624 h 921549"/>
              <a:gd name="connsiteX72" fmla="*/ 450527 w 941119"/>
              <a:gd name="connsiteY72" fmla="*/ 222915 h 921549"/>
              <a:gd name="connsiteX73" fmla="*/ 455082 w 941119"/>
              <a:gd name="connsiteY73" fmla="*/ 200286 h 921549"/>
              <a:gd name="connsiteX74" fmla="*/ 458640 w 941119"/>
              <a:gd name="connsiteY74" fmla="*/ 177514 h 921549"/>
              <a:gd name="connsiteX75" fmla="*/ 460419 w 941119"/>
              <a:gd name="connsiteY75" fmla="*/ 166840 h 921549"/>
              <a:gd name="connsiteX76" fmla="*/ 461415 w 941119"/>
              <a:gd name="connsiteY76" fmla="*/ 158176 h 921549"/>
              <a:gd name="connsiteX77" fmla="*/ 462803 w 941119"/>
              <a:gd name="connsiteY77" fmla="*/ 144922 h 921549"/>
              <a:gd name="connsiteX78" fmla="*/ 464422 w 941119"/>
              <a:gd name="connsiteY78" fmla="*/ 130155 h 921549"/>
              <a:gd name="connsiteX79" fmla="*/ 464689 w 941119"/>
              <a:gd name="connsiteY79" fmla="*/ 128643 h 921549"/>
              <a:gd name="connsiteX80" fmla="*/ 465881 w 941119"/>
              <a:gd name="connsiteY80" fmla="*/ 110728 h 921549"/>
              <a:gd name="connsiteX81" fmla="*/ 466557 w 941119"/>
              <a:gd name="connsiteY81" fmla="*/ 104110 h 921549"/>
              <a:gd name="connsiteX82" fmla="*/ 466788 w 941119"/>
              <a:gd name="connsiteY82" fmla="*/ 102580 h 921549"/>
              <a:gd name="connsiteX83" fmla="*/ 467944 w 941119"/>
              <a:gd name="connsiteY83" fmla="*/ 80538 h 921549"/>
              <a:gd name="connsiteX84" fmla="*/ 468674 w 941119"/>
              <a:gd name="connsiteY84" fmla="*/ 69294 h 921549"/>
              <a:gd name="connsiteX85" fmla="*/ 468958 w 941119"/>
              <a:gd name="connsiteY85" fmla="*/ 61075 h 921549"/>
              <a:gd name="connsiteX86" fmla="*/ 469795 w 941119"/>
              <a:gd name="connsiteY86" fmla="*/ 45188 h 921549"/>
              <a:gd name="connsiteX87" fmla="*/ 469919 w 941119"/>
              <a:gd name="connsiteY87" fmla="*/ 41096 h 921549"/>
              <a:gd name="connsiteX88" fmla="*/ 470026 w 941119"/>
              <a:gd name="connsiteY88" fmla="*/ 10230 h 921549"/>
              <a:gd name="connsiteX89" fmla="*/ 471947 w 941119"/>
              <a:gd name="connsiteY89" fmla="*/ 1334 h 921549"/>
              <a:gd name="connsiteX90" fmla="*/ 471947 w 941119"/>
              <a:gd name="connsiteY90" fmla="*/ 5462 h 921549"/>
              <a:gd name="connsiteX91" fmla="*/ 472054 w 941119"/>
              <a:gd name="connsiteY91" fmla="*/ 28589 h 921549"/>
              <a:gd name="connsiteX92" fmla="*/ 472783 w 941119"/>
              <a:gd name="connsiteY92" fmla="*/ 40883 h 921549"/>
              <a:gd name="connsiteX93" fmla="*/ 473068 w 941119"/>
              <a:gd name="connsiteY93" fmla="*/ 51664 h 921549"/>
              <a:gd name="connsiteX94" fmla="*/ 473904 w 941119"/>
              <a:gd name="connsiteY94" fmla="*/ 68067 h 921549"/>
              <a:gd name="connsiteX95" fmla="*/ 474100 w 941119"/>
              <a:gd name="connsiteY95" fmla="*/ 75183 h 921549"/>
              <a:gd name="connsiteX96" fmla="*/ 474900 w 941119"/>
              <a:gd name="connsiteY96" fmla="*/ 86942 h 921549"/>
              <a:gd name="connsiteX97" fmla="*/ 475096 w 941119"/>
              <a:gd name="connsiteY97" fmla="*/ 90500 h 921549"/>
              <a:gd name="connsiteX98" fmla="*/ 475986 w 941119"/>
              <a:gd name="connsiteY98" fmla="*/ 103808 h 921549"/>
              <a:gd name="connsiteX99" fmla="*/ 476146 w 941119"/>
              <a:gd name="connsiteY99" fmla="*/ 108415 h 921549"/>
              <a:gd name="connsiteX100" fmla="*/ 476893 w 941119"/>
              <a:gd name="connsiteY100" fmla="*/ 116065 h 921549"/>
              <a:gd name="connsiteX101" fmla="*/ 477071 w 941119"/>
              <a:gd name="connsiteY101" fmla="*/ 117595 h 921549"/>
              <a:gd name="connsiteX102" fmla="*/ 478316 w 941119"/>
              <a:gd name="connsiteY102" fmla="*/ 134479 h 921549"/>
              <a:gd name="connsiteX103" fmla="*/ 480095 w 941119"/>
              <a:gd name="connsiteY103" fmla="*/ 149227 h 921549"/>
              <a:gd name="connsiteX104" fmla="*/ 481163 w 941119"/>
              <a:gd name="connsiteY104" fmla="*/ 159421 h 921549"/>
              <a:gd name="connsiteX105" fmla="*/ 491339 w 941119"/>
              <a:gd name="connsiteY105" fmla="*/ 221083 h 921549"/>
              <a:gd name="connsiteX106" fmla="*/ 508204 w 941119"/>
              <a:gd name="connsiteY106" fmla="*/ 280290 h 921549"/>
              <a:gd name="connsiteX107" fmla="*/ 538448 w 941119"/>
              <a:gd name="connsiteY107" fmla="*/ 339639 h 921549"/>
              <a:gd name="connsiteX108" fmla="*/ 552556 w 941119"/>
              <a:gd name="connsiteY108" fmla="*/ 357928 h 921549"/>
              <a:gd name="connsiteX109" fmla="*/ 567073 w 941119"/>
              <a:gd name="connsiteY109" fmla="*/ 373210 h 921549"/>
              <a:gd name="connsiteX110" fmla="*/ 587550 w 941119"/>
              <a:gd name="connsiteY110" fmla="*/ 390289 h 921549"/>
              <a:gd name="connsiteX111" fmla="*/ 609077 w 941119"/>
              <a:gd name="connsiteY111" fmla="*/ 404325 h 921549"/>
              <a:gd name="connsiteX112" fmla="*/ 644249 w 941119"/>
              <a:gd name="connsiteY112" fmla="*/ 421297 h 921549"/>
              <a:gd name="connsiteX113" fmla="*/ 694062 w 941119"/>
              <a:gd name="connsiteY113" fmla="*/ 437202 h 921549"/>
              <a:gd name="connsiteX114" fmla="*/ 725106 w 941119"/>
              <a:gd name="connsiteY114" fmla="*/ 444087 h 921549"/>
              <a:gd name="connsiteX115" fmla="*/ 746846 w 941119"/>
              <a:gd name="connsiteY115" fmla="*/ 447645 h 921549"/>
              <a:gd name="connsiteX116" fmla="*/ 771664 w 941119"/>
              <a:gd name="connsiteY116" fmla="*/ 451328 h 921549"/>
              <a:gd name="connsiteX117" fmla="*/ 784936 w 941119"/>
              <a:gd name="connsiteY117" fmla="*/ 452644 h 921549"/>
              <a:gd name="connsiteX118" fmla="*/ 800200 w 941119"/>
              <a:gd name="connsiteY118" fmla="*/ 454423 h 921549"/>
              <a:gd name="connsiteX119" fmla="*/ 804292 w 941119"/>
              <a:gd name="connsiteY119" fmla="*/ 454672 h 921549"/>
              <a:gd name="connsiteX120" fmla="*/ 811408 w 941119"/>
              <a:gd name="connsiteY120" fmla="*/ 455420 h 921549"/>
              <a:gd name="connsiteX121" fmla="*/ 812422 w 941119"/>
              <a:gd name="connsiteY121" fmla="*/ 455580 h 921549"/>
              <a:gd name="connsiteX122" fmla="*/ 830337 w 941119"/>
              <a:gd name="connsiteY122" fmla="*/ 456754 h 921549"/>
              <a:gd name="connsiteX123" fmla="*/ 839535 w 941119"/>
              <a:gd name="connsiteY123" fmla="*/ 457519 h 921549"/>
              <a:gd name="connsiteX124" fmla="*/ 841065 w 941119"/>
              <a:gd name="connsiteY124" fmla="*/ 457697 h 921549"/>
              <a:gd name="connsiteX125" fmla="*/ 870829 w 941119"/>
              <a:gd name="connsiteY125" fmla="*/ 458871 h 921549"/>
              <a:gd name="connsiteX126" fmla="*/ 879510 w 941119"/>
              <a:gd name="connsiteY126" fmla="*/ 459529 h 921549"/>
              <a:gd name="connsiteX127" fmla="*/ 883602 w 941119"/>
              <a:gd name="connsiteY127" fmla="*/ 459778 h 921549"/>
              <a:gd name="connsiteX128" fmla="*/ 900059 w 941119"/>
              <a:gd name="connsiteY128" fmla="*/ 459885 h 921549"/>
              <a:gd name="connsiteX129" fmla="*/ 913384 w 941119"/>
              <a:gd name="connsiteY129" fmla="*/ 460632 h 921549"/>
              <a:gd name="connsiteX130" fmla="*/ 923133 w 941119"/>
              <a:gd name="connsiteY130" fmla="*/ 460846 h 921549"/>
              <a:gd name="connsiteX131" fmla="*/ 940621 w 941119"/>
              <a:gd name="connsiteY131" fmla="*/ 461522 h 921549"/>
              <a:gd name="connsiteX132" fmla="*/ 937561 w 941119"/>
              <a:gd name="connsiteY132" fmla="*/ 461806 h 921549"/>
              <a:gd name="connsiteX133" fmla="*/ 906694 w 941119"/>
              <a:gd name="connsiteY133" fmla="*/ 461949 h 921549"/>
              <a:gd name="connsiteX134" fmla="*/ 900557 w 941119"/>
              <a:gd name="connsiteY134" fmla="*/ 462482 h 921549"/>
              <a:gd name="connsiteX135" fmla="*/ 895967 w 941119"/>
              <a:gd name="connsiteY135" fmla="*/ 462838 h 921549"/>
              <a:gd name="connsiteX136" fmla="*/ 881040 w 941119"/>
              <a:gd name="connsiteY136" fmla="*/ 462945 h 921549"/>
              <a:gd name="connsiteX137" fmla="*/ 870811 w 941119"/>
              <a:gd name="connsiteY137" fmla="*/ 463639 h 921549"/>
              <a:gd name="connsiteX138" fmla="*/ 860546 w 941119"/>
              <a:gd name="connsiteY138" fmla="*/ 463959 h 921549"/>
              <a:gd name="connsiteX139" fmla="*/ 850316 w 941119"/>
              <a:gd name="connsiteY139" fmla="*/ 464688 h 921549"/>
              <a:gd name="connsiteX140" fmla="*/ 844677 w 941119"/>
              <a:gd name="connsiteY140" fmla="*/ 464955 h 921549"/>
              <a:gd name="connsiteX141" fmla="*/ 832401 w 941119"/>
              <a:gd name="connsiteY141" fmla="*/ 465809 h 921549"/>
              <a:gd name="connsiteX142" fmla="*/ 827793 w 941119"/>
              <a:gd name="connsiteY142" fmla="*/ 466005 h 921549"/>
              <a:gd name="connsiteX143" fmla="*/ 818596 w 941119"/>
              <a:gd name="connsiteY143" fmla="*/ 466788 h 921549"/>
              <a:gd name="connsiteX144" fmla="*/ 817066 w 941119"/>
              <a:gd name="connsiteY144" fmla="*/ 466966 h 921549"/>
              <a:gd name="connsiteX145" fmla="*/ 800200 w 941119"/>
              <a:gd name="connsiteY145" fmla="*/ 468264 h 921549"/>
              <a:gd name="connsiteX146" fmla="*/ 785416 w 941119"/>
              <a:gd name="connsiteY146" fmla="*/ 469777 h 921549"/>
              <a:gd name="connsiteX147" fmla="*/ 773194 w 941119"/>
              <a:gd name="connsiteY147" fmla="*/ 471182 h 921549"/>
              <a:gd name="connsiteX148" fmla="*/ 762004 w 941119"/>
              <a:gd name="connsiteY148" fmla="*/ 472481 h 921549"/>
              <a:gd name="connsiteX149" fmla="*/ 751881 w 941119"/>
              <a:gd name="connsiteY149" fmla="*/ 474117 h 921549"/>
              <a:gd name="connsiteX150" fmla="*/ 724075 w 941119"/>
              <a:gd name="connsiteY150" fmla="*/ 478654 h 921549"/>
              <a:gd name="connsiteX151" fmla="*/ 689063 w 941119"/>
              <a:gd name="connsiteY151" fmla="*/ 486606 h 921549"/>
              <a:gd name="connsiteX152" fmla="*/ 637061 w 941119"/>
              <a:gd name="connsiteY152" fmla="*/ 504272 h 921549"/>
              <a:gd name="connsiteX153" fmla="*/ 592069 w 941119"/>
              <a:gd name="connsiteY153" fmla="*/ 528948 h 921549"/>
              <a:gd name="connsiteX154" fmla="*/ 567073 w 941119"/>
              <a:gd name="connsiteY154" fmla="*/ 549531 h 921549"/>
              <a:gd name="connsiteX155" fmla="*/ 560153 w 941119"/>
              <a:gd name="connsiteY155" fmla="*/ 556434 h 921549"/>
              <a:gd name="connsiteX156" fmla="*/ 541312 w 941119"/>
              <a:gd name="connsiteY156" fmla="*/ 578797 h 921549"/>
              <a:gd name="connsiteX157" fmla="*/ 520355 w 941119"/>
              <a:gd name="connsiteY157" fmla="*/ 613524 h 921549"/>
              <a:gd name="connsiteX158" fmla="*/ 507350 w 941119"/>
              <a:gd name="connsiteY158" fmla="*/ 644266 h 921549"/>
              <a:gd name="connsiteX159" fmla="*/ 493314 w 941119"/>
              <a:gd name="connsiteY159" fmla="*/ 692034 h 921549"/>
              <a:gd name="connsiteX160" fmla="*/ 487514 w 941119"/>
              <a:gd name="connsiteY160" fmla="*/ 720143 h 921549"/>
              <a:gd name="connsiteX161" fmla="*/ 483137 w 941119"/>
              <a:gd name="connsiteY161" fmla="*/ 747985 h 921549"/>
              <a:gd name="connsiteX162" fmla="*/ 479971 w 941119"/>
              <a:gd name="connsiteY162" fmla="*/ 771860 h 921549"/>
              <a:gd name="connsiteX163" fmla="*/ 478281 w 941119"/>
              <a:gd name="connsiteY163" fmla="*/ 786092 h 921549"/>
              <a:gd name="connsiteX164" fmla="*/ 476929 w 941119"/>
              <a:gd name="connsiteY164" fmla="*/ 802442 h 921549"/>
              <a:gd name="connsiteX165" fmla="*/ 475310 w 941119"/>
              <a:gd name="connsiteY165" fmla="*/ 822367 h 921549"/>
              <a:gd name="connsiteX166" fmla="*/ 475185 w 941119"/>
              <a:gd name="connsiteY166" fmla="*/ 823381 h 921549"/>
              <a:gd name="connsiteX167" fmla="*/ 474064 w 941119"/>
              <a:gd name="connsiteY167" fmla="*/ 844392 h 921549"/>
              <a:gd name="connsiteX168" fmla="*/ 473246 w 941119"/>
              <a:gd name="connsiteY168" fmla="*/ 859264 h 921549"/>
              <a:gd name="connsiteX169" fmla="*/ 473015 w 941119"/>
              <a:gd name="connsiteY169" fmla="*/ 869014 h 921549"/>
              <a:gd name="connsiteX170" fmla="*/ 472178 w 941119"/>
              <a:gd name="connsiteY170" fmla="*/ 884883 h 921549"/>
              <a:gd name="connsiteX171" fmla="*/ 472036 w 941119"/>
              <a:gd name="connsiteY171" fmla="*/ 888992 h 921549"/>
              <a:gd name="connsiteX172" fmla="*/ 471912 w 941119"/>
              <a:gd name="connsiteY172" fmla="*/ 916265 h 921549"/>
              <a:gd name="connsiteX173" fmla="*/ 471965 w 941119"/>
              <a:gd name="connsiteY173" fmla="*/ 921371 h 921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</a:cxnLst>
            <a:rect l="l" t="t" r="r" b="b"/>
            <a:pathLst>
              <a:path w="941119" h="921549">
                <a:moveTo>
                  <a:pt x="471965" y="921371"/>
                </a:moveTo>
                <a:cubicBezTo>
                  <a:pt x="470378" y="916840"/>
                  <a:pt x="469718" y="912036"/>
                  <a:pt x="470026" y="907245"/>
                </a:cubicBezTo>
                <a:cubicBezTo>
                  <a:pt x="470026" y="900396"/>
                  <a:pt x="470026" y="893529"/>
                  <a:pt x="470026" y="886680"/>
                </a:cubicBezTo>
                <a:cubicBezTo>
                  <a:pt x="470102" y="882398"/>
                  <a:pt x="469859" y="878115"/>
                  <a:pt x="469296" y="873871"/>
                </a:cubicBezTo>
                <a:cubicBezTo>
                  <a:pt x="468951" y="870115"/>
                  <a:pt x="468857" y="866342"/>
                  <a:pt x="469012" y="862574"/>
                </a:cubicBezTo>
                <a:cubicBezTo>
                  <a:pt x="469012" y="858126"/>
                  <a:pt x="469279" y="853678"/>
                  <a:pt x="468211" y="849266"/>
                </a:cubicBezTo>
                <a:cubicBezTo>
                  <a:pt x="468003" y="847907"/>
                  <a:pt x="467937" y="846530"/>
                  <a:pt x="468016" y="845157"/>
                </a:cubicBezTo>
                <a:cubicBezTo>
                  <a:pt x="467891" y="840211"/>
                  <a:pt x="468229" y="835229"/>
                  <a:pt x="467144" y="830301"/>
                </a:cubicBezTo>
                <a:cubicBezTo>
                  <a:pt x="466896" y="828432"/>
                  <a:pt x="466838" y="826542"/>
                  <a:pt x="466966" y="824662"/>
                </a:cubicBezTo>
                <a:cubicBezTo>
                  <a:pt x="467130" y="821746"/>
                  <a:pt x="466872" y="818823"/>
                  <a:pt x="466201" y="815980"/>
                </a:cubicBezTo>
                <a:cubicBezTo>
                  <a:pt x="466059" y="815489"/>
                  <a:pt x="466005" y="814977"/>
                  <a:pt x="466041" y="814468"/>
                </a:cubicBezTo>
                <a:cubicBezTo>
                  <a:pt x="466414" y="808277"/>
                  <a:pt x="465027" y="802192"/>
                  <a:pt x="464813" y="796037"/>
                </a:cubicBezTo>
                <a:cubicBezTo>
                  <a:pt x="464635" y="791091"/>
                  <a:pt x="463746" y="786199"/>
                  <a:pt x="463176" y="781271"/>
                </a:cubicBezTo>
                <a:cubicBezTo>
                  <a:pt x="463038" y="780428"/>
                  <a:pt x="462943" y="779579"/>
                  <a:pt x="462892" y="778727"/>
                </a:cubicBezTo>
                <a:cubicBezTo>
                  <a:pt x="462629" y="773263"/>
                  <a:pt x="462034" y="767821"/>
                  <a:pt x="461113" y="762431"/>
                </a:cubicBezTo>
                <a:cubicBezTo>
                  <a:pt x="460686" y="759388"/>
                  <a:pt x="460401" y="756329"/>
                  <a:pt x="459992" y="753286"/>
                </a:cubicBezTo>
                <a:cubicBezTo>
                  <a:pt x="458498" y="742452"/>
                  <a:pt x="456754" y="731671"/>
                  <a:pt x="454904" y="720890"/>
                </a:cubicBezTo>
                <a:cubicBezTo>
                  <a:pt x="452420" y="705871"/>
                  <a:pt x="449159" y="690989"/>
                  <a:pt x="445137" y="676307"/>
                </a:cubicBezTo>
                <a:cubicBezTo>
                  <a:pt x="440458" y="659107"/>
                  <a:pt x="434573" y="642259"/>
                  <a:pt x="427524" y="625888"/>
                </a:cubicBezTo>
                <a:cubicBezTo>
                  <a:pt x="420559" y="609848"/>
                  <a:pt x="411982" y="594559"/>
                  <a:pt x="401924" y="580256"/>
                </a:cubicBezTo>
                <a:cubicBezTo>
                  <a:pt x="396960" y="573068"/>
                  <a:pt x="391427" y="566292"/>
                  <a:pt x="385378" y="559992"/>
                </a:cubicBezTo>
                <a:cubicBezTo>
                  <a:pt x="384293" y="558889"/>
                  <a:pt x="383333" y="557680"/>
                  <a:pt x="382372" y="556434"/>
                </a:cubicBezTo>
                <a:cubicBezTo>
                  <a:pt x="380666" y="554280"/>
                  <a:pt x="378714" y="552333"/>
                  <a:pt x="376554" y="550635"/>
                </a:cubicBezTo>
                <a:cubicBezTo>
                  <a:pt x="375722" y="550037"/>
                  <a:pt x="374925" y="549389"/>
                  <a:pt x="374170" y="548695"/>
                </a:cubicBezTo>
                <a:cubicBezTo>
                  <a:pt x="369525" y="544134"/>
                  <a:pt x="364594" y="539873"/>
                  <a:pt x="359404" y="535940"/>
                </a:cubicBezTo>
                <a:cubicBezTo>
                  <a:pt x="352144" y="530209"/>
                  <a:pt x="344501" y="524984"/>
                  <a:pt x="336526" y="520302"/>
                </a:cubicBezTo>
                <a:cubicBezTo>
                  <a:pt x="319182" y="510227"/>
                  <a:pt x="300888" y="501885"/>
                  <a:pt x="281909" y="495395"/>
                </a:cubicBezTo>
                <a:cubicBezTo>
                  <a:pt x="267490" y="490476"/>
                  <a:pt x="252821" y="486320"/>
                  <a:pt x="237966" y="482942"/>
                </a:cubicBezTo>
                <a:cubicBezTo>
                  <a:pt x="226473" y="480291"/>
                  <a:pt x="214927" y="477853"/>
                  <a:pt x="203239" y="476199"/>
                </a:cubicBezTo>
                <a:cubicBezTo>
                  <a:pt x="192760" y="474722"/>
                  <a:pt x="182335" y="472641"/>
                  <a:pt x="171839" y="471449"/>
                </a:cubicBezTo>
                <a:cubicBezTo>
                  <a:pt x="167444" y="470933"/>
                  <a:pt x="162943" y="470239"/>
                  <a:pt x="158585" y="470043"/>
                </a:cubicBezTo>
                <a:cubicBezTo>
                  <a:pt x="154226" y="469848"/>
                  <a:pt x="149690" y="469047"/>
                  <a:pt x="145349" y="468496"/>
                </a:cubicBezTo>
                <a:cubicBezTo>
                  <a:pt x="144341" y="468325"/>
                  <a:pt x="143326" y="468206"/>
                  <a:pt x="142306" y="468140"/>
                </a:cubicBezTo>
                <a:cubicBezTo>
                  <a:pt x="139033" y="468140"/>
                  <a:pt x="135795" y="467410"/>
                  <a:pt x="132611" y="467339"/>
                </a:cubicBezTo>
                <a:cubicBezTo>
                  <a:pt x="126420" y="467197"/>
                  <a:pt x="120353" y="465863"/>
                  <a:pt x="114180" y="466023"/>
                </a:cubicBezTo>
                <a:cubicBezTo>
                  <a:pt x="111788" y="466194"/>
                  <a:pt x="109383" y="465971"/>
                  <a:pt x="107063" y="465364"/>
                </a:cubicBezTo>
                <a:cubicBezTo>
                  <a:pt x="106570" y="465201"/>
                  <a:pt x="106053" y="465123"/>
                  <a:pt x="105533" y="465133"/>
                </a:cubicBezTo>
                <a:cubicBezTo>
                  <a:pt x="97972" y="465489"/>
                  <a:pt x="90518" y="464101"/>
                  <a:pt x="82975" y="463977"/>
                </a:cubicBezTo>
                <a:cubicBezTo>
                  <a:pt x="77838" y="464155"/>
                  <a:pt x="72695" y="463886"/>
                  <a:pt x="67604" y="463176"/>
                </a:cubicBezTo>
                <a:cubicBezTo>
                  <a:pt x="64708" y="462883"/>
                  <a:pt x="61794" y="462812"/>
                  <a:pt x="58887" y="462963"/>
                </a:cubicBezTo>
                <a:cubicBezTo>
                  <a:pt x="52037" y="462767"/>
                  <a:pt x="45170" y="463425"/>
                  <a:pt x="38374" y="462073"/>
                </a:cubicBezTo>
                <a:cubicBezTo>
                  <a:pt x="37010" y="461918"/>
                  <a:pt x="35634" y="461888"/>
                  <a:pt x="34265" y="461984"/>
                </a:cubicBezTo>
                <a:lnTo>
                  <a:pt x="4892" y="461931"/>
                </a:lnTo>
                <a:cubicBezTo>
                  <a:pt x="3677" y="462016"/>
                  <a:pt x="2458" y="461815"/>
                  <a:pt x="1334" y="461344"/>
                </a:cubicBezTo>
                <a:cubicBezTo>
                  <a:pt x="2348" y="461255"/>
                  <a:pt x="3380" y="461095"/>
                  <a:pt x="4394" y="461077"/>
                </a:cubicBezTo>
                <a:lnTo>
                  <a:pt x="22416" y="460952"/>
                </a:lnTo>
                <a:cubicBezTo>
                  <a:pt x="25991" y="461127"/>
                  <a:pt x="29574" y="460876"/>
                  <a:pt x="33090" y="460205"/>
                </a:cubicBezTo>
                <a:cubicBezTo>
                  <a:pt x="34449" y="459994"/>
                  <a:pt x="35828" y="459935"/>
                  <a:pt x="37200" y="460027"/>
                </a:cubicBezTo>
                <a:cubicBezTo>
                  <a:pt x="43035" y="460027"/>
                  <a:pt x="48853" y="460027"/>
                  <a:pt x="54688" y="460027"/>
                </a:cubicBezTo>
                <a:cubicBezTo>
                  <a:pt x="58111" y="460079"/>
                  <a:pt x="61533" y="459848"/>
                  <a:pt x="64918" y="459334"/>
                </a:cubicBezTo>
                <a:cubicBezTo>
                  <a:pt x="67984" y="459010"/>
                  <a:pt x="71070" y="458908"/>
                  <a:pt x="74151" y="459031"/>
                </a:cubicBezTo>
                <a:cubicBezTo>
                  <a:pt x="78781" y="459232"/>
                  <a:pt x="83420" y="458953"/>
                  <a:pt x="87992" y="458195"/>
                </a:cubicBezTo>
                <a:cubicBezTo>
                  <a:pt x="89689" y="457960"/>
                  <a:pt x="91405" y="457894"/>
                  <a:pt x="93116" y="457999"/>
                </a:cubicBezTo>
                <a:cubicBezTo>
                  <a:pt x="97226" y="458202"/>
                  <a:pt x="101346" y="457921"/>
                  <a:pt x="105391" y="457163"/>
                </a:cubicBezTo>
                <a:cubicBezTo>
                  <a:pt x="106750" y="456951"/>
                  <a:pt x="108129" y="456891"/>
                  <a:pt x="109501" y="456985"/>
                </a:cubicBezTo>
                <a:cubicBezTo>
                  <a:pt x="113269" y="457163"/>
                  <a:pt x="117046" y="456877"/>
                  <a:pt x="120744" y="456131"/>
                </a:cubicBezTo>
                <a:cubicBezTo>
                  <a:pt x="121919" y="455930"/>
                  <a:pt x="123113" y="455870"/>
                  <a:pt x="124302" y="455953"/>
                </a:cubicBezTo>
                <a:cubicBezTo>
                  <a:pt x="127048" y="456103"/>
                  <a:pt x="129801" y="455839"/>
                  <a:pt x="132468" y="455171"/>
                </a:cubicBezTo>
                <a:cubicBezTo>
                  <a:pt x="132964" y="455021"/>
                  <a:pt x="133482" y="454962"/>
                  <a:pt x="133998" y="454993"/>
                </a:cubicBezTo>
                <a:cubicBezTo>
                  <a:pt x="139335" y="455384"/>
                  <a:pt x="144530" y="453907"/>
                  <a:pt x="149850" y="453747"/>
                </a:cubicBezTo>
                <a:cubicBezTo>
                  <a:pt x="154262" y="453623"/>
                  <a:pt x="158745" y="452680"/>
                  <a:pt x="163050" y="452128"/>
                </a:cubicBezTo>
                <a:cubicBezTo>
                  <a:pt x="166964" y="451648"/>
                  <a:pt x="170878" y="451310"/>
                  <a:pt x="174774" y="450794"/>
                </a:cubicBezTo>
                <a:cubicBezTo>
                  <a:pt x="181036" y="449940"/>
                  <a:pt x="187228" y="448926"/>
                  <a:pt x="193543" y="448125"/>
                </a:cubicBezTo>
                <a:cubicBezTo>
                  <a:pt x="200499" y="447254"/>
                  <a:pt x="207384" y="445973"/>
                  <a:pt x="214251" y="444656"/>
                </a:cubicBezTo>
                <a:cubicBezTo>
                  <a:pt x="218290" y="443874"/>
                  <a:pt x="222364" y="443322"/>
                  <a:pt x="226367" y="442450"/>
                </a:cubicBezTo>
                <a:cubicBezTo>
                  <a:pt x="244963" y="438563"/>
                  <a:pt x="263323" y="433621"/>
                  <a:pt x="281357" y="427649"/>
                </a:cubicBezTo>
                <a:cubicBezTo>
                  <a:pt x="296960" y="422374"/>
                  <a:pt x="312103" y="415829"/>
                  <a:pt x="326634" y="408079"/>
                </a:cubicBezTo>
                <a:cubicBezTo>
                  <a:pt x="339643" y="401148"/>
                  <a:pt x="351963" y="392993"/>
                  <a:pt x="363425" y="383724"/>
                </a:cubicBezTo>
                <a:cubicBezTo>
                  <a:pt x="372173" y="376544"/>
                  <a:pt x="380335" y="368680"/>
                  <a:pt x="387834" y="360205"/>
                </a:cubicBezTo>
                <a:cubicBezTo>
                  <a:pt x="396875" y="350126"/>
                  <a:pt x="404875" y="339159"/>
                  <a:pt x="411708" y="327470"/>
                </a:cubicBezTo>
                <a:cubicBezTo>
                  <a:pt x="415925" y="320212"/>
                  <a:pt x="420195" y="312971"/>
                  <a:pt x="423681" y="305321"/>
                </a:cubicBezTo>
                <a:cubicBezTo>
                  <a:pt x="430088" y="291460"/>
                  <a:pt x="435585" y="277198"/>
                  <a:pt x="440138" y="262624"/>
                </a:cubicBezTo>
                <a:cubicBezTo>
                  <a:pt x="444158" y="249530"/>
                  <a:pt x="447699" y="236329"/>
                  <a:pt x="450527" y="222915"/>
                </a:cubicBezTo>
                <a:cubicBezTo>
                  <a:pt x="452129" y="215390"/>
                  <a:pt x="453801" y="207882"/>
                  <a:pt x="455082" y="200286"/>
                </a:cubicBezTo>
                <a:cubicBezTo>
                  <a:pt x="456363" y="192689"/>
                  <a:pt x="457448" y="185110"/>
                  <a:pt x="458640" y="177514"/>
                </a:cubicBezTo>
                <a:cubicBezTo>
                  <a:pt x="459191" y="173956"/>
                  <a:pt x="459743" y="170398"/>
                  <a:pt x="460419" y="166840"/>
                </a:cubicBezTo>
                <a:cubicBezTo>
                  <a:pt x="460917" y="163975"/>
                  <a:pt x="460881" y="161058"/>
                  <a:pt x="461415" y="158176"/>
                </a:cubicBezTo>
                <a:cubicBezTo>
                  <a:pt x="462234" y="153817"/>
                  <a:pt x="462340" y="149280"/>
                  <a:pt x="462803" y="144922"/>
                </a:cubicBezTo>
                <a:cubicBezTo>
                  <a:pt x="463319" y="139994"/>
                  <a:pt x="463870" y="135083"/>
                  <a:pt x="464422" y="130155"/>
                </a:cubicBezTo>
                <a:cubicBezTo>
                  <a:pt x="464562" y="129662"/>
                  <a:pt x="464651" y="129155"/>
                  <a:pt x="464689" y="128643"/>
                </a:cubicBezTo>
                <a:cubicBezTo>
                  <a:pt x="464368" y="122630"/>
                  <a:pt x="466005" y="116741"/>
                  <a:pt x="465881" y="110728"/>
                </a:cubicBezTo>
                <a:cubicBezTo>
                  <a:pt x="465758" y="108500"/>
                  <a:pt x="465987" y="106267"/>
                  <a:pt x="466557" y="104110"/>
                </a:cubicBezTo>
                <a:cubicBezTo>
                  <a:pt x="466720" y="103617"/>
                  <a:pt x="466799" y="103100"/>
                  <a:pt x="466788" y="102580"/>
                </a:cubicBezTo>
                <a:cubicBezTo>
                  <a:pt x="466397" y="95197"/>
                  <a:pt x="467998" y="87921"/>
                  <a:pt x="467944" y="80538"/>
                </a:cubicBezTo>
                <a:cubicBezTo>
                  <a:pt x="467823" y="76775"/>
                  <a:pt x="468069" y="73010"/>
                  <a:pt x="468674" y="69294"/>
                </a:cubicBezTo>
                <a:cubicBezTo>
                  <a:pt x="468983" y="66566"/>
                  <a:pt x="469078" y="63818"/>
                  <a:pt x="468958" y="61075"/>
                </a:cubicBezTo>
                <a:cubicBezTo>
                  <a:pt x="469101" y="55738"/>
                  <a:pt x="468585" y="50401"/>
                  <a:pt x="469795" y="45188"/>
                </a:cubicBezTo>
                <a:cubicBezTo>
                  <a:pt x="469988" y="43833"/>
                  <a:pt x="470029" y="42460"/>
                  <a:pt x="469919" y="41096"/>
                </a:cubicBezTo>
                <a:cubicBezTo>
                  <a:pt x="469919" y="30795"/>
                  <a:pt x="470079" y="20512"/>
                  <a:pt x="470026" y="10230"/>
                </a:cubicBezTo>
                <a:cubicBezTo>
                  <a:pt x="470088" y="7168"/>
                  <a:pt x="470741" y="4148"/>
                  <a:pt x="471947" y="1334"/>
                </a:cubicBezTo>
                <a:lnTo>
                  <a:pt x="471947" y="5462"/>
                </a:lnTo>
                <a:cubicBezTo>
                  <a:pt x="471947" y="13183"/>
                  <a:pt x="471947" y="20886"/>
                  <a:pt x="472054" y="28589"/>
                </a:cubicBezTo>
                <a:cubicBezTo>
                  <a:pt x="471995" y="32700"/>
                  <a:pt x="472239" y="36808"/>
                  <a:pt x="472783" y="40883"/>
                </a:cubicBezTo>
                <a:cubicBezTo>
                  <a:pt x="473128" y="44465"/>
                  <a:pt x="473223" y="48068"/>
                  <a:pt x="473068" y="51664"/>
                </a:cubicBezTo>
                <a:cubicBezTo>
                  <a:pt x="473193" y="57143"/>
                  <a:pt x="472819" y="62605"/>
                  <a:pt x="473904" y="68067"/>
                </a:cubicBezTo>
                <a:cubicBezTo>
                  <a:pt x="474171" y="70429"/>
                  <a:pt x="474237" y="72809"/>
                  <a:pt x="474100" y="75183"/>
                </a:cubicBezTo>
                <a:cubicBezTo>
                  <a:pt x="473904" y="79121"/>
                  <a:pt x="474173" y="83068"/>
                  <a:pt x="474900" y="86942"/>
                </a:cubicBezTo>
                <a:cubicBezTo>
                  <a:pt x="475098" y="88117"/>
                  <a:pt x="475164" y="89311"/>
                  <a:pt x="475096" y="90500"/>
                </a:cubicBezTo>
                <a:cubicBezTo>
                  <a:pt x="474922" y="94955"/>
                  <a:pt x="475219" y="99416"/>
                  <a:pt x="475986" y="103808"/>
                </a:cubicBezTo>
                <a:cubicBezTo>
                  <a:pt x="476210" y="105333"/>
                  <a:pt x="476263" y="106878"/>
                  <a:pt x="476146" y="108415"/>
                </a:cubicBezTo>
                <a:cubicBezTo>
                  <a:pt x="476012" y="110988"/>
                  <a:pt x="476263" y="113567"/>
                  <a:pt x="476893" y="116065"/>
                </a:cubicBezTo>
                <a:cubicBezTo>
                  <a:pt x="477041" y="116561"/>
                  <a:pt x="477101" y="117079"/>
                  <a:pt x="477071" y="117595"/>
                </a:cubicBezTo>
                <a:cubicBezTo>
                  <a:pt x="476715" y="123271"/>
                  <a:pt x="478085" y="128821"/>
                  <a:pt x="478316" y="134479"/>
                </a:cubicBezTo>
                <a:cubicBezTo>
                  <a:pt x="478530" y="139407"/>
                  <a:pt x="479455" y="144299"/>
                  <a:pt x="480095" y="149227"/>
                </a:cubicBezTo>
                <a:cubicBezTo>
                  <a:pt x="480487" y="152607"/>
                  <a:pt x="480771" y="156023"/>
                  <a:pt x="481163" y="159421"/>
                </a:cubicBezTo>
                <a:cubicBezTo>
                  <a:pt x="483600" y="180129"/>
                  <a:pt x="487123" y="200659"/>
                  <a:pt x="491339" y="221083"/>
                </a:cubicBezTo>
                <a:cubicBezTo>
                  <a:pt x="495486" y="241209"/>
                  <a:pt x="501124" y="260999"/>
                  <a:pt x="508204" y="280290"/>
                </a:cubicBezTo>
                <a:cubicBezTo>
                  <a:pt x="515675" y="301299"/>
                  <a:pt x="525842" y="321247"/>
                  <a:pt x="538448" y="339639"/>
                </a:cubicBezTo>
                <a:cubicBezTo>
                  <a:pt x="542878" y="345955"/>
                  <a:pt x="547521" y="352092"/>
                  <a:pt x="552556" y="357928"/>
                </a:cubicBezTo>
                <a:cubicBezTo>
                  <a:pt x="557146" y="363265"/>
                  <a:pt x="562092" y="368246"/>
                  <a:pt x="567073" y="373210"/>
                </a:cubicBezTo>
                <a:cubicBezTo>
                  <a:pt x="573448" y="379424"/>
                  <a:pt x="580293" y="385133"/>
                  <a:pt x="587550" y="390289"/>
                </a:cubicBezTo>
                <a:cubicBezTo>
                  <a:pt x="594471" y="395341"/>
                  <a:pt x="601694" y="399949"/>
                  <a:pt x="609077" y="404325"/>
                </a:cubicBezTo>
                <a:cubicBezTo>
                  <a:pt x="620349" y="410876"/>
                  <a:pt x="632106" y="416549"/>
                  <a:pt x="644249" y="421297"/>
                </a:cubicBezTo>
                <a:cubicBezTo>
                  <a:pt x="660441" y="427810"/>
                  <a:pt x="677090" y="433128"/>
                  <a:pt x="694062" y="437202"/>
                </a:cubicBezTo>
                <a:cubicBezTo>
                  <a:pt x="704363" y="439657"/>
                  <a:pt x="714681" y="442148"/>
                  <a:pt x="725106" y="444087"/>
                </a:cubicBezTo>
                <a:cubicBezTo>
                  <a:pt x="732312" y="445439"/>
                  <a:pt x="739517" y="446898"/>
                  <a:pt x="746846" y="447645"/>
                </a:cubicBezTo>
                <a:cubicBezTo>
                  <a:pt x="755155" y="448570"/>
                  <a:pt x="763392" y="450171"/>
                  <a:pt x="771664" y="451328"/>
                </a:cubicBezTo>
                <a:cubicBezTo>
                  <a:pt x="776076" y="451933"/>
                  <a:pt x="780560" y="452164"/>
                  <a:pt x="784936" y="452644"/>
                </a:cubicBezTo>
                <a:cubicBezTo>
                  <a:pt x="790024" y="453178"/>
                  <a:pt x="795112" y="453836"/>
                  <a:pt x="800200" y="454423"/>
                </a:cubicBezTo>
                <a:cubicBezTo>
                  <a:pt x="801552" y="454566"/>
                  <a:pt x="802922" y="454655"/>
                  <a:pt x="804292" y="454672"/>
                </a:cubicBezTo>
                <a:cubicBezTo>
                  <a:pt x="806689" y="454575"/>
                  <a:pt x="809085" y="454827"/>
                  <a:pt x="811408" y="455420"/>
                </a:cubicBezTo>
                <a:cubicBezTo>
                  <a:pt x="811734" y="455535"/>
                  <a:pt x="812077" y="455589"/>
                  <a:pt x="812422" y="455580"/>
                </a:cubicBezTo>
                <a:cubicBezTo>
                  <a:pt x="818453" y="455242"/>
                  <a:pt x="824342" y="456683"/>
                  <a:pt x="830337" y="456754"/>
                </a:cubicBezTo>
                <a:cubicBezTo>
                  <a:pt x="833424" y="456581"/>
                  <a:pt x="836520" y="456838"/>
                  <a:pt x="839535" y="457519"/>
                </a:cubicBezTo>
                <a:cubicBezTo>
                  <a:pt x="840031" y="457667"/>
                  <a:pt x="840549" y="457727"/>
                  <a:pt x="841065" y="457697"/>
                </a:cubicBezTo>
                <a:cubicBezTo>
                  <a:pt x="851010" y="457305"/>
                  <a:pt x="860866" y="459280"/>
                  <a:pt x="870829" y="458871"/>
                </a:cubicBezTo>
                <a:cubicBezTo>
                  <a:pt x="873739" y="458656"/>
                  <a:pt x="876666" y="458876"/>
                  <a:pt x="879510" y="459529"/>
                </a:cubicBezTo>
                <a:cubicBezTo>
                  <a:pt x="880859" y="459773"/>
                  <a:pt x="882232" y="459857"/>
                  <a:pt x="883602" y="459778"/>
                </a:cubicBezTo>
                <a:cubicBezTo>
                  <a:pt x="889082" y="459778"/>
                  <a:pt x="894579" y="459778"/>
                  <a:pt x="900059" y="459885"/>
                </a:cubicBezTo>
                <a:cubicBezTo>
                  <a:pt x="904513" y="459778"/>
                  <a:pt x="908970" y="460029"/>
                  <a:pt x="913384" y="460632"/>
                </a:cubicBezTo>
                <a:cubicBezTo>
                  <a:pt x="916621" y="460979"/>
                  <a:pt x="919883" y="461052"/>
                  <a:pt x="923133" y="460846"/>
                </a:cubicBezTo>
                <a:cubicBezTo>
                  <a:pt x="928970" y="460760"/>
                  <a:pt x="934807" y="460986"/>
                  <a:pt x="940621" y="461522"/>
                </a:cubicBezTo>
                <a:cubicBezTo>
                  <a:pt x="939589" y="461629"/>
                  <a:pt x="938575" y="461789"/>
                  <a:pt x="937561" y="461806"/>
                </a:cubicBezTo>
                <a:lnTo>
                  <a:pt x="906694" y="461949"/>
                </a:lnTo>
                <a:cubicBezTo>
                  <a:pt x="904636" y="461913"/>
                  <a:pt x="902578" y="462093"/>
                  <a:pt x="900557" y="462482"/>
                </a:cubicBezTo>
                <a:cubicBezTo>
                  <a:pt x="899043" y="462762"/>
                  <a:pt x="897506" y="462881"/>
                  <a:pt x="895967" y="462838"/>
                </a:cubicBezTo>
                <a:cubicBezTo>
                  <a:pt x="890985" y="462838"/>
                  <a:pt x="886022" y="462838"/>
                  <a:pt x="881040" y="462945"/>
                </a:cubicBezTo>
                <a:cubicBezTo>
                  <a:pt x="877618" y="462927"/>
                  <a:pt x="874200" y="463160"/>
                  <a:pt x="870811" y="463639"/>
                </a:cubicBezTo>
                <a:cubicBezTo>
                  <a:pt x="867400" y="463968"/>
                  <a:pt x="863970" y="464076"/>
                  <a:pt x="860546" y="463959"/>
                </a:cubicBezTo>
                <a:cubicBezTo>
                  <a:pt x="857119" y="463838"/>
                  <a:pt x="853691" y="464082"/>
                  <a:pt x="850316" y="464688"/>
                </a:cubicBezTo>
                <a:cubicBezTo>
                  <a:pt x="848450" y="464966"/>
                  <a:pt x="846561" y="465055"/>
                  <a:pt x="844677" y="464955"/>
                </a:cubicBezTo>
                <a:cubicBezTo>
                  <a:pt x="840565" y="464795"/>
                  <a:pt x="836450" y="465082"/>
                  <a:pt x="832401" y="465809"/>
                </a:cubicBezTo>
                <a:cubicBezTo>
                  <a:pt x="830876" y="466035"/>
                  <a:pt x="829332" y="466101"/>
                  <a:pt x="827793" y="466005"/>
                </a:cubicBezTo>
                <a:cubicBezTo>
                  <a:pt x="824707" y="465829"/>
                  <a:pt x="821609" y="466092"/>
                  <a:pt x="818596" y="466788"/>
                </a:cubicBezTo>
                <a:cubicBezTo>
                  <a:pt x="818101" y="466944"/>
                  <a:pt x="817582" y="467005"/>
                  <a:pt x="817066" y="466966"/>
                </a:cubicBezTo>
                <a:cubicBezTo>
                  <a:pt x="811391" y="466539"/>
                  <a:pt x="805787" y="467695"/>
                  <a:pt x="800200" y="468264"/>
                </a:cubicBezTo>
                <a:cubicBezTo>
                  <a:pt x="795290" y="468762"/>
                  <a:pt x="790327" y="469065"/>
                  <a:pt x="785416" y="469777"/>
                </a:cubicBezTo>
                <a:cubicBezTo>
                  <a:pt x="781378" y="470364"/>
                  <a:pt x="777286" y="470862"/>
                  <a:pt x="773194" y="471182"/>
                </a:cubicBezTo>
                <a:cubicBezTo>
                  <a:pt x="769458" y="471484"/>
                  <a:pt x="765722" y="471965"/>
                  <a:pt x="762004" y="472481"/>
                </a:cubicBezTo>
                <a:cubicBezTo>
                  <a:pt x="758624" y="472943"/>
                  <a:pt x="755279" y="473762"/>
                  <a:pt x="751881" y="474117"/>
                </a:cubicBezTo>
                <a:cubicBezTo>
                  <a:pt x="742541" y="475149"/>
                  <a:pt x="733308" y="476928"/>
                  <a:pt x="724075" y="478654"/>
                </a:cubicBezTo>
                <a:cubicBezTo>
                  <a:pt x="712315" y="480860"/>
                  <a:pt x="700609" y="483493"/>
                  <a:pt x="689063" y="486606"/>
                </a:cubicBezTo>
                <a:cubicBezTo>
                  <a:pt x="671320" y="491214"/>
                  <a:pt x="653939" y="497119"/>
                  <a:pt x="637061" y="504272"/>
                </a:cubicBezTo>
                <a:cubicBezTo>
                  <a:pt x="621276" y="510972"/>
                  <a:pt x="606203" y="519240"/>
                  <a:pt x="592069" y="528948"/>
                </a:cubicBezTo>
                <a:cubicBezTo>
                  <a:pt x="583147" y="535061"/>
                  <a:pt x="574784" y="541947"/>
                  <a:pt x="567073" y="549531"/>
                </a:cubicBezTo>
                <a:cubicBezTo>
                  <a:pt x="564778" y="551844"/>
                  <a:pt x="562483" y="554157"/>
                  <a:pt x="560153" y="556434"/>
                </a:cubicBezTo>
                <a:cubicBezTo>
                  <a:pt x="553214" y="563307"/>
                  <a:pt x="546908" y="570791"/>
                  <a:pt x="541312" y="578797"/>
                </a:cubicBezTo>
                <a:cubicBezTo>
                  <a:pt x="533346" y="589752"/>
                  <a:pt x="526335" y="601369"/>
                  <a:pt x="520355" y="613524"/>
                </a:cubicBezTo>
                <a:cubicBezTo>
                  <a:pt x="515516" y="623558"/>
                  <a:pt x="511181" y="633805"/>
                  <a:pt x="507350" y="644266"/>
                </a:cubicBezTo>
                <a:cubicBezTo>
                  <a:pt x="501720" y="659893"/>
                  <a:pt x="497032" y="675844"/>
                  <a:pt x="493314" y="692034"/>
                </a:cubicBezTo>
                <a:cubicBezTo>
                  <a:pt x="491143" y="701356"/>
                  <a:pt x="489275" y="710749"/>
                  <a:pt x="487514" y="720143"/>
                </a:cubicBezTo>
                <a:cubicBezTo>
                  <a:pt x="485753" y="729536"/>
                  <a:pt x="484383" y="738663"/>
                  <a:pt x="483137" y="747985"/>
                </a:cubicBezTo>
                <a:cubicBezTo>
                  <a:pt x="482088" y="755937"/>
                  <a:pt x="481163" y="763996"/>
                  <a:pt x="479971" y="771860"/>
                </a:cubicBezTo>
                <a:cubicBezTo>
                  <a:pt x="479259" y="776592"/>
                  <a:pt x="479811" y="781467"/>
                  <a:pt x="478281" y="786092"/>
                </a:cubicBezTo>
                <a:cubicBezTo>
                  <a:pt x="478241" y="791568"/>
                  <a:pt x="477788" y="797033"/>
                  <a:pt x="476929" y="802442"/>
                </a:cubicBezTo>
                <a:cubicBezTo>
                  <a:pt x="476253" y="809077"/>
                  <a:pt x="476733" y="815802"/>
                  <a:pt x="475310" y="822367"/>
                </a:cubicBezTo>
                <a:cubicBezTo>
                  <a:pt x="475233" y="822700"/>
                  <a:pt x="475192" y="823039"/>
                  <a:pt x="475185" y="823381"/>
                </a:cubicBezTo>
                <a:cubicBezTo>
                  <a:pt x="475452" y="830497"/>
                  <a:pt x="474349" y="837400"/>
                  <a:pt x="474064" y="844392"/>
                </a:cubicBezTo>
                <a:cubicBezTo>
                  <a:pt x="474128" y="849362"/>
                  <a:pt x="473856" y="854331"/>
                  <a:pt x="473246" y="859264"/>
                </a:cubicBezTo>
                <a:cubicBezTo>
                  <a:pt x="472927" y="862504"/>
                  <a:pt x="472851" y="865763"/>
                  <a:pt x="473015" y="869014"/>
                </a:cubicBezTo>
                <a:cubicBezTo>
                  <a:pt x="472872" y="874351"/>
                  <a:pt x="473370" y="879688"/>
                  <a:pt x="472178" y="884883"/>
                </a:cubicBezTo>
                <a:cubicBezTo>
                  <a:pt x="471988" y="886244"/>
                  <a:pt x="471940" y="887621"/>
                  <a:pt x="472036" y="888992"/>
                </a:cubicBezTo>
                <a:cubicBezTo>
                  <a:pt x="472036" y="898089"/>
                  <a:pt x="471995" y="907180"/>
                  <a:pt x="471912" y="916265"/>
                </a:cubicBezTo>
                <a:cubicBezTo>
                  <a:pt x="471947" y="917955"/>
                  <a:pt x="471965" y="919663"/>
                  <a:pt x="471965" y="921371"/>
                </a:cubicBez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62" name="文本框 61"/>
          <p:cNvSpPr txBox="1"/>
          <p:nvPr/>
        </p:nvSpPr>
        <p:spPr>
          <a:xfrm>
            <a:off x="4719446" y="2356482"/>
            <a:ext cx="1207062" cy="2769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CN" dirty="0" err="1">
                <a:solidFill>
                  <a:schemeClr val="bg1"/>
                </a:solidFill>
                <a:latin typeface="+mn-ea"/>
              </a:rPr>
              <a:t>OfficePLUS</a:t>
            </a:r>
            <a:endParaRPr lang="zh-CN" altLang="en-US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63" name="文本框 62"/>
          <p:cNvSpPr txBox="1"/>
          <p:nvPr/>
        </p:nvSpPr>
        <p:spPr>
          <a:xfrm>
            <a:off x="4719446" y="3004183"/>
            <a:ext cx="2680715" cy="27496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dirty="0">
                <a:solidFill>
                  <a:schemeClr val="bg1"/>
                </a:solidFill>
                <a:latin typeface="+mn-ea"/>
              </a:rPr>
              <a:t>艺术设计、艺术管理</a:t>
            </a:r>
          </a:p>
        </p:txBody>
      </p:sp>
      <p:sp>
        <p:nvSpPr>
          <p:cNvPr id="64" name="文本框 63"/>
          <p:cNvSpPr txBox="1"/>
          <p:nvPr/>
        </p:nvSpPr>
        <p:spPr>
          <a:xfrm>
            <a:off x="4719446" y="3664582"/>
            <a:ext cx="3318255" cy="26067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dirty="0">
                <a:solidFill>
                  <a:schemeClr val="bg1"/>
                </a:solidFill>
                <a:latin typeface="+mn-ea"/>
              </a:rPr>
              <a:t>进入大的艺术学院、艺术区发展</a:t>
            </a:r>
          </a:p>
        </p:txBody>
      </p:sp>
      <p:sp>
        <p:nvSpPr>
          <p:cNvPr id="67" name="文本框 66"/>
          <p:cNvSpPr txBox="1"/>
          <p:nvPr/>
        </p:nvSpPr>
        <p:spPr>
          <a:xfrm>
            <a:off x="2998597" y="2385510"/>
            <a:ext cx="1440000" cy="28403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姓                  名：</a:t>
            </a:r>
          </a:p>
        </p:txBody>
      </p:sp>
      <p:sp>
        <p:nvSpPr>
          <p:cNvPr id="68" name="文本框 67"/>
          <p:cNvSpPr txBox="1"/>
          <p:nvPr/>
        </p:nvSpPr>
        <p:spPr>
          <a:xfrm>
            <a:off x="2998597" y="3033210"/>
            <a:ext cx="1440000" cy="2769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职   业   目   标：</a:t>
            </a:r>
          </a:p>
        </p:txBody>
      </p:sp>
      <p:sp>
        <p:nvSpPr>
          <p:cNvPr id="69" name="文本框 68"/>
          <p:cNvSpPr txBox="1"/>
          <p:nvPr/>
        </p:nvSpPr>
        <p:spPr>
          <a:xfrm>
            <a:off x="2998597" y="3680910"/>
            <a:ext cx="1440000" cy="24434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职业发展策略：</a:t>
            </a:r>
          </a:p>
        </p:txBody>
      </p:sp>
      <p:sp>
        <p:nvSpPr>
          <p:cNvPr id="74" name="文本框 73"/>
          <p:cNvSpPr txBox="1"/>
          <p:nvPr/>
        </p:nvSpPr>
        <p:spPr>
          <a:xfrm>
            <a:off x="4719446" y="4255132"/>
            <a:ext cx="3661156" cy="26226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dirty="0">
                <a:solidFill>
                  <a:schemeClr val="bg1"/>
                </a:solidFill>
                <a:latin typeface="+mn-ea"/>
              </a:rPr>
              <a:t>走创意创作以及艺术市场管理路线</a:t>
            </a:r>
          </a:p>
        </p:txBody>
      </p:sp>
      <p:sp>
        <p:nvSpPr>
          <p:cNvPr id="75" name="文本框 74"/>
          <p:cNvSpPr txBox="1"/>
          <p:nvPr/>
        </p:nvSpPr>
        <p:spPr>
          <a:xfrm>
            <a:off x="2998597" y="4271460"/>
            <a:ext cx="1440000" cy="24434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职业发展路径：</a:t>
            </a:r>
          </a:p>
        </p:txBody>
      </p:sp>
      <p:sp>
        <p:nvSpPr>
          <p:cNvPr id="76" name="文本框 75"/>
          <p:cNvSpPr txBox="1"/>
          <p:nvPr/>
        </p:nvSpPr>
        <p:spPr>
          <a:xfrm>
            <a:off x="4719446" y="4712332"/>
            <a:ext cx="6694679" cy="35751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dirty="0">
                <a:solidFill>
                  <a:schemeClr val="bg1"/>
                </a:solidFill>
                <a:latin typeface="+mn-ea"/>
              </a:rPr>
              <a:t>明确工作定位，确定工作方向，努力积攒经验，成立自己的工作室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组合 27"/>
          <p:cNvGrpSpPr/>
          <p:nvPr/>
        </p:nvGrpSpPr>
        <p:grpSpPr>
          <a:xfrm>
            <a:off x="1540819" y="549275"/>
            <a:ext cx="2996532" cy="1601410"/>
            <a:chOff x="2194379" y="1030516"/>
            <a:chExt cx="2996532" cy="1601410"/>
          </a:xfrm>
        </p:grpSpPr>
        <p:sp>
          <p:nvSpPr>
            <p:cNvPr id="29" name="文本框 28"/>
            <p:cNvSpPr txBox="1"/>
            <p:nvPr/>
          </p:nvSpPr>
          <p:spPr>
            <a:xfrm>
              <a:off x="2194379" y="1030516"/>
              <a:ext cx="2977482" cy="1569660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algn="r"/>
              <a:r>
                <a:rPr lang="en-US" altLang="zh-CN" sz="9600" dirty="0">
                  <a:solidFill>
                    <a:schemeClr val="bg1"/>
                  </a:solidFill>
                  <a:latin typeface="+mj-ea"/>
                  <a:ea typeface="+mj-ea"/>
                </a:rPr>
                <a:t>ONE</a:t>
              </a:r>
              <a:endParaRPr lang="zh-CN" altLang="en-US" sz="960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2213429" y="1062266"/>
              <a:ext cx="2977482" cy="1569660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algn="r"/>
              <a:r>
                <a:rPr lang="en-US" altLang="zh-CN" sz="9600" dirty="0">
                  <a:ln>
                    <a:solidFill>
                      <a:schemeClr val="bg1"/>
                    </a:solidFill>
                  </a:ln>
                  <a:noFill/>
                  <a:latin typeface="+mj-ea"/>
                  <a:ea typeface="+mj-ea"/>
                </a:rPr>
                <a:t>ONE</a:t>
              </a:r>
              <a:endParaRPr lang="zh-CN" altLang="en-US" sz="9600" dirty="0">
                <a:ln>
                  <a:solidFill>
                    <a:schemeClr val="bg1"/>
                  </a:solidFill>
                </a:ln>
                <a:noFill/>
                <a:latin typeface="+mj-ea"/>
                <a:ea typeface="+mj-ea"/>
              </a:endParaRPr>
            </a:p>
          </p:txBody>
        </p:sp>
      </p:grpSp>
      <p:sp>
        <p:nvSpPr>
          <p:cNvPr id="45" name="文本框 44"/>
          <p:cNvSpPr txBox="1"/>
          <p:nvPr/>
        </p:nvSpPr>
        <p:spPr>
          <a:xfrm>
            <a:off x="8556472" y="5468303"/>
            <a:ext cx="3240695" cy="984885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noAutofit/>
          </a:bodyPr>
          <a:lstStyle>
            <a:defPPr>
              <a:defRPr lang="zh-CN"/>
            </a:defPPr>
            <a:lvl1pPr>
              <a:defRPr sz="3200">
                <a:ln w="12700">
                  <a:solidFill>
                    <a:schemeClr val="bg1">
                      <a:alpha val="70000"/>
                    </a:schemeClr>
                  </a:solidFill>
                </a:ln>
                <a:noFill/>
                <a:latin typeface="+mj-lt"/>
                <a:ea typeface="思源宋体 CN Heavy" panose="02020900000000000000" pitchFamily="18" charset="-122"/>
              </a:defRPr>
            </a:lvl1pPr>
          </a:lstStyle>
          <a:p>
            <a:r>
              <a:rPr lang="en-US" altLang="zh-CN" dirty="0"/>
              <a:t>BASIC</a:t>
            </a:r>
          </a:p>
          <a:p>
            <a:r>
              <a:rPr lang="en-US" altLang="zh-CN" dirty="0"/>
              <a:t>INFORMATION</a:t>
            </a:r>
          </a:p>
        </p:txBody>
      </p:sp>
      <p:sp>
        <p:nvSpPr>
          <p:cNvPr id="46" name="文本框 45"/>
          <p:cNvSpPr txBox="1"/>
          <p:nvPr/>
        </p:nvSpPr>
        <p:spPr>
          <a:xfrm>
            <a:off x="1890473" y="2070034"/>
            <a:ext cx="2646878" cy="83099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r>
              <a:rPr lang="zh-CN" altLang="en-US" sz="4800" dirty="0">
                <a:solidFill>
                  <a:srgbClr val="FFFFFF"/>
                </a:solidFill>
                <a:latin typeface="+mj-ea"/>
                <a:ea typeface="+mj-ea"/>
              </a:rPr>
              <a:t>基本资料</a:t>
            </a:r>
          </a:p>
        </p:txBody>
      </p:sp>
      <p:grpSp>
        <p:nvGrpSpPr>
          <p:cNvPr id="47" name="组合 46"/>
          <p:cNvGrpSpPr/>
          <p:nvPr/>
        </p:nvGrpSpPr>
        <p:grpSpPr>
          <a:xfrm rot="15772184">
            <a:off x="544331" y="2319200"/>
            <a:ext cx="1518282" cy="634323"/>
            <a:chOff x="4119562" y="362351"/>
            <a:chExt cx="1866900" cy="779972"/>
          </a:xfrm>
        </p:grpSpPr>
        <p:sp>
          <p:nvSpPr>
            <p:cNvPr id="48" name="椭圆 47"/>
            <p:cNvSpPr/>
            <p:nvPr/>
          </p:nvSpPr>
          <p:spPr>
            <a:xfrm rot="19039575">
              <a:off x="4119562" y="579752"/>
              <a:ext cx="1866900" cy="40005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bg1">
                  <a:alpha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49" name="椭圆 48"/>
            <p:cNvSpPr/>
            <p:nvPr/>
          </p:nvSpPr>
          <p:spPr>
            <a:xfrm rot="21362372">
              <a:off x="4364663" y="595872"/>
              <a:ext cx="1403212" cy="310207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bg1">
                  <a:alpha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50" name="椭圆 49"/>
            <p:cNvSpPr/>
            <p:nvPr/>
          </p:nvSpPr>
          <p:spPr>
            <a:xfrm rot="3454291">
              <a:off x="4733069" y="602145"/>
              <a:ext cx="779972" cy="300384"/>
            </a:xfrm>
            <a:prstGeom prst="ellipse">
              <a:avLst/>
            </a:prstGeom>
            <a:noFill/>
            <a:ln w="12700">
              <a:solidFill>
                <a:schemeClr val="bg1">
                  <a:alpha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51" name="组合 50"/>
          <p:cNvGrpSpPr/>
          <p:nvPr/>
        </p:nvGrpSpPr>
        <p:grpSpPr>
          <a:xfrm>
            <a:off x="10020178" y="5576883"/>
            <a:ext cx="468435" cy="244475"/>
            <a:chOff x="1727200" y="1843554"/>
            <a:chExt cx="1009650" cy="526933"/>
          </a:xfrm>
        </p:grpSpPr>
        <p:sp>
          <p:nvSpPr>
            <p:cNvPr id="52" name="椭圆 51"/>
            <p:cNvSpPr/>
            <p:nvPr/>
          </p:nvSpPr>
          <p:spPr>
            <a:xfrm>
              <a:off x="1727200" y="1843554"/>
              <a:ext cx="1009650" cy="526933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53" name="等腰三角形 52"/>
            <p:cNvSpPr/>
            <p:nvPr/>
          </p:nvSpPr>
          <p:spPr>
            <a:xfrm rot="5400000">
              <a:off x="2376600" y="2034327"/>
              <a:ext cx="273887" cy="145386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/>
            </a:p>
          </p:txBody>
        </p:sp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699408" y="130629"/>
            <a:ext cx="11225892" cy="2687699"/>
            <a:chOff x="775608" y="130629"/>
            <a:chExt cx="11225892" cy="2687699"/>
          </a:xfrm>
        </p:grpSpPr>
        <p:grpSp>
          <p:nvGrpSpPr>
            <p:cNvPr id="4" name="组合 3"/>
            <p:cNvGrpSpPr/>
            <p:nvPr/>
          </p:nvGrpSpPr>
          <p:grpSpPr>
            <a:xfrm>
              <a:off x="819150" y="171450"/>
              <a:ext cx="11182350" cy="2646878"/>
              <a:chOff x="819150" y="171450"/>
              <a:chExt cx="11182350" cy="2646878"/>
            </a:xfrm>
          </p:grpSpPr>
          <p:sp>
            <p:nvSpPr>
              <p:cNvPr id="8" name="文本框 7"/>
              <p:cNvSpPr txBox="1"/>
              <p:nvPr/>
            </p:nvSpPr>
            <p:spPr>
              <a:xfrm>
                <a:off x="819150" y="171450"/>
                <a:ext cx="4442242" cy="2646878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r>
                  <a:rPr lang="zh-CN" altLang="en-US" sz="16600" dirty="0">
                    <a:ln>
                      <a:solidFill>
                        <a:schemeClr val="bg1"/>
                      </a:solidFill>
                    </a:ln>
                    <a:noFill/>
                    <a:latin typeface="思源宋体 CN Heavy" panose="02020900000000000000" pitchFamily="18" charset="-122"/>
                    <a:ea typeface="思源宋体 CN Heavy" panose="02020900000000000000" pitchFamily="18" charset="-122"/>
                  </a:rPr>
                  <a:t>感谢</a:t>
                </a:r>
              </a:p>
            </p:txBody>
          </p:sp>
          <p:sp>
            <p:nvSpPr>
              <p:cNvPr id="9" name="文本框 8"/>
              <p:cNvSpPr txBox="1"/>
              <p:nvPr/>
            </p:nvSpPr>
            <p:spPr>
              <a:xfrm>
                <a:off x="7559258" y="171450"/>
                <a:ext cx="4442242" cy="2646878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r>
                  <a:rPr lang="zh-CN" altLang="en-US" sz="16600" dirty="0">
                    <a:ln>
                      <a:solidFill>
                        <a:schemeClr val="bg1"/>
                      </a:solidFill>
                    </a:ln>
                    <a:noFill/>
                    <a:latin typeface="思源宋体 CN Heavy" panose="02020900000000000000" pitchFamily="18" charset="-122"/>
                    <a:ea typeface="思源宋体 CN Heavy" panose="02020900000000000000" pitchFamily="18" charset="-122"/>
                  </a:rPr>
                  <a:t>观看</a:t>
                </a:r>
              </a:p>
            </p:txBody>
          </p:sp>
        </p:grpSp>
        <p:grpSp>
          <p:nvGrpSpPr>
            <p:cNvPr id="5" name="组合 4"/>
            <p:cNvGrpSpPr/>
            <p:nvPr/>
          </p:nvGrpSpPr>
          <p:grpSpPr>
            <a:xfrm>
              <a:off x="775608" y="130629"/>
              <a:ext cx="10330542" cy="2646878"/>
              <a:chOff x="819150" y="381000"/>
              <a:chExt cx="10330542" cy="2646878"/>
            </a:xfrm>
          </p:grpSpPr>
          <p:sp>
            <p:nvSpPr>
              <p:cNvPr id="6" name="文本框 5"/>
              <p:cNvSpPr txBox="1"/>
              <p:nvPr/>
            </p:nvSpPr>
            <p:spPr>
              <a:xfrm>
                <a:off x="819150" y="381000"/>
                <a:ext cx="2824842" cy="2646878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r>
                  <a:rPr lang="zh-CN" altLang="en-US" sz="16600" dirty="0">
                    <a:solidFill>
                      <a:schemeClr val="bg1"/>
                    </a:solidFill>
                    <a:latin typeface="思源宋体 CN Heavy" panose="02020900000000000000" pitchFamily="18" charset="-122"/>
                    <a:ea typeface="思源宋体 CN Heavy" panose="02020900000000000000" pitchFamily="18" charset="-122"/>
                  </a:rPr>
                  <a:t>感谢</a:t>
                </a:r>
              </a:p>
            </p:txBody>
          </p:sp>
          <p:sp>
            <p:nvSpPr>
              <p:cNvPr id="7" name="文本框 6"/>
              <p:cNvSpPr txBox="1"/>
              <p:nvPr/>
            </p:nvSpPr>
            <p:spPr>
              <a:xfrm>
                <a:off x="7559258" y="381000"/>
                <a:ext cx="3590434" cy="2646878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r>
                  <a:rPr lang="zh-CN" altLang="en-US" sz="16600" dirty="0">
                    <a:solidFill>
                      <a:schemeClr val="bg1"/>
                    </a:solidFill>
                    <a:latin typeface="思源宋体 CN Heavy" panose="02020900000000000000" pitchFamily="18" charset="-122"/>
                    <a:ea typeface="思源宋体 CN Heavy" panose="02020900000000000000" pitchFamily="18" charset="-122"/>
                  </a:rPr>
                  <a:t>观看</a:t>
                </a:r>
              </a:p>
            </p:txBody>
          </p:sp>
        </p:grpSp>
      </p:grpSp>
      <p:grpSp>
        <p:nvGrpSpPr>
          <p:cNvPr id="65" name="组合 64"/>
          <p:cNvGrpSpPr/>
          <p:nvPr/>
        </p:nvGrpSpPr>
        <p:grpSpPr>
          <a:xfrm>
            <a:off x="8443913" y="2609364"/>
            <a:ext cx="3276402" cy="368221"/>
            <a:chOff x="8501063" y="2658348"/>
            <a:chExt cx="3276402" cy="368221"/>
          </a:xfrm>
        </p:grpSpPr>
        <p:cxnSp>
          <p:nvCxnSpPr>
            <p:cNvPr id="66" name="直接连接符 65"/>
            <p:cNvCxnSpPr/>
            <p:nvPr/>
          </p:nvCxnSpPr>
          <p:spPr>
            <a:xfrm>
              <a:off x="8501063" y="2843212"/>
              <a:ext cx="3133725" cy="0"/>
            </a:xfrm>
            <a:prstGeom prst="line">
              <a:avLst/>
            </a:prstGeom>
            <a:ln w="12700">
              <a:solidFill>
                <a:schemeClr val="bg1"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图形 136"/>
            <p:cNvSpPr/>
            <p:nvPr/>
          </p:nvSpPr>
          <p:spPr>
            <a:xfrm>
              <a:off x="11401424" y="2658348"/>
              <a:ext cx="376041" cy="368221"/>
            </a:xfrm>
            <a:custGeom>
              <a:avLst/>
              <a:gdLst>
                <a:gd name="connsiteX0" fmla="*/ 471965 w 941119"/>
                <a:gd name="connsiteY0" fmla="*/ 921371 h 921549"/>
                <a:gd name="connsiteX1" fmla="*/ 470026 w 941119"/>
                <a:gd name="connsiteY1" fmla="*/ 907245 h 921549"/>
                <a:gd name="connsiteX2" fmla="*/ 470026 w 941119"/>
                <a:gd name="connsiteY2" fmla="*/ 886680 h 921549"/>
                <a:gd name="connsiteX3" fmla="*/ 469296 w 941119"/>
                <a:gd name="connsiteY3" fmla="*/ 873871 h 921549"/>
                <a:gd name="connsiteX4" fmla="*/ 469012 w 941119"/>
                <a:gd name="connsiteY4" fmla="*/ 862574 h 921549"/>
                <a:gd name="connsiteX5" fmla="*/ 468211 w 941119"/>
                <a:gd name="connsiteY5" fmla="*/ 849266 h 921549"/>
                <a:gd name="connsiteX6" fmla="*/ 468016 w 941119"/>
                <a:gd name="connsiteY6" fmla="*/ 845157 h 921549"/>
                <a:gd name="connsiteX7" fmla="*/ 467144 w 941119"/>
                <a:gd name="connsiteY7" fmla="*/ 830301 h 921549"/>
                <a:gd name="connsiteX8" fmla="*/ 466966 w 941119"/>
                <a:gd name="connsiteY8" fmla="*/ 824662 h 921549"/>
                <a:gd name="connsiteX9" fmla="*/ 466201 w 941119"/>
                <a:gd name="connsiteY9" fmla="*/ 815980 h 921549"/>
                <a:gd name="connsiteX10" fmla="*/ 466041 w 941119"/>
                <a:gd name="connsiteY10" fmla="*/ 814468 h 921549"/>
                <a:gd name="connsiteX11" fmla="*/ 464813 w 941119"/>
                <a:gd name="connsiteY11" fmla="*/ 796037 h 921549"/>
                <a:gd name="connsiteX12" fmla="*/ 463176 w 941119"/>
                <a:gd name="connsiteY12" fmla="*/ 781271 h 921549"/>
                <a:gd name="connsiteX13" fmla="*/ 462892 w 941119"/>
                <a:gd name="connsiteY13" fmla="*/ 778727 h 921549"/>
                <a:gd name="connsiteX14" fmla="*/ 461113 w 941119"/>
                <a:gd name="connsiteY14" fmla="*/ 762431 h 921549"/>
                <a:gd name="connsiteX15" fmla="*/ 459992 w 941119"/>
                <a:gd name="connsiteY15" fmla="*/ 753286 h 921549"/>
                <a:gd name="connsiteX16" fmla="*/ 454904 w 941119"/>
                <a:gd name="connsiteY16" fmla="*/ 720890 h 921549"/>
                <a:gd name="connsiteX17" fmla="*/ 445137 w 941119"/>
                <a:gd name="connsiteY17" fmla="*/ 676307 h 921549"/>
                <a:gd name="connsiteX18" fmla="*/ 427524 w 941119"/>
                <a:gd name="connsiteY18" fmla="*/ 625888 h 921549"/>
                <a:gd name="connsiteX19" fmla="*/ 401924 w 941119"/>
                <a:gd name="connsiteY19" fmla="*/ 580256 h 921549"/>
                <a:gd name="connsiteX20" fmla="*/ 385378 w 941119"/>
                <a:gd name="connsiteY20" fmla="*/ 559992 h 921549"/>
                <a:gd name="connsiteX21" fmla="*/ 382372 w 941119"/>
                <a:gd name="connsiteY21" fmla="*/ 556434 h 921549"/>
                <a:gd name="connsiteX22" fmla="*/ 376554 w 941119"/>
                <a:gd name="connsiteY22" fmla="*/ 550635 h 921549"/>
                <a:gd name="connsiteX23" fmla="*/ 374170 w 941119"/>
                <a:gd name="connsiteY23" fmla="*/ 548695 h 921549"/>
                <a:gd name="connsiteX24" fmla="*/ 359404 w 941119"/>
                <a:gd name="connsiteY24" fmla="*/ 535940 h 921549"/>
                <a:gd name="connsiteX25" fmla="*/ 336526 w 941119"/>
                <a:gd name="connsiteY25" fmla="*/ 520302 h 921549"/>
                <a:gd name="connsiteX26" fmla="*/ 281909 w 941119"/>
                <a:gd name="connsiteY26" fmla="*/ 495395 h 921549"/>
                <a:gd name="connsiteX27" fmla="*/ 237966 w 941119"/>
                <a:gd name="connsiteY27" fmla="*/ 482942 h 921549"/>
                <a:gd name="connsiteX28" fmla="*/ 203239 w 941119"/>
                <a:gd name="connsiteY28" fmla="*/ 476199 h 921549"/>
                <a:gd name="connsiteX29" fmla="*/ 171839 w 941119"/>
                <a:gd name="connsiteY29" fmla="*/ 471449 h 921549"/>
                <a:gd name="connsiteX30" fmla="*/ 158585 w 941119"/>
                <a:gd name="connsiteY30" fmla="*/ 470043 h 921549"/>
                <a:gd name="connsiteX31" fmla="*/ 145349 w 941119"/>
                <a:gd name="connsiteY31" fmla="*/ 468496 h 921549"/>
                <a:gd name="connsiteX32" fmla="*/ 142306 w 941119"/>
                <a:gd name="connsiteY32" fmla="*/ 468140 h 921549"/>
                <a:gd name="connsiteX33" fmla="*/ 132611 w 941119"/>
                <a:gd name="connsiteY33" fmla="*/ 467339 h 921549"/>
                <a:gd name="connsiteX34" fmla="*/ 114180 w 941119"/>
                <a:gd name="connsiteY34" fmla="*/ 466023 h 921549"/>
                <a:gd name="connsiteX35" fmla="*/ 107063 w 941119"/>
                <a:gd name="connsiteY35" fmla="*/ 465364 h 921549"/>
                <a:gd name="connsiteX36" fmla="*/ 105533 w 941119"/>
                <a:gd name="connsiteY36" fmla="*/ 465133 h 921549"/>
                <a:gd name="connsiteX37" fmla="*/ 82975 w 941119"/>
                <a:gd name="connsiteY37" fmla="*/ 463977 h 921549"/>
                <a:gd name="connsiteX38" fmla="*/ 67604 w 941119"/>
                <a:gd name="connsiteY38" fmla="*/ 463176 h 921549"/>
                <a:gd name="connsiteX39" fmla="*/ 58887 w 941119"/>
                <a:gd name="connsiteY39" fmla="*/ 462963 h 921549"/>
                <a:gd name="connsiteX40" fmla="*/ 38374 w 941119"/>
                <a:gd name="connsiteY40" fmla="*/ 462073 h 921549"/>
                <a:gd name="connsiteX41" fmla="*/ 34265 w 941119"/>
                <a:gd name="connsiteY41" fmla="*/ 461984 h 921549"/>
                <a:gd name="connsiteX42" fmla="*/ 4892 w 941119"/>
                <a:gd name="connsiteY42" fmla="*/ 461931 h 921549"/>
                <a:gd name="connsiteX43" fmla="*/ 1334 w 941119"/>
                <a:gd name="connsiteY43" fmla="*/ 461344 h 921549"/>
                <a:gd name="connsiteX44" fmla="*/ 4394 w 941119"/>
                <a:gd name="connsiteY44" fmla="*/ 461077 h 921549"/>
                <a:gd name="connsiteX45" fmla="*/ 22416 w 941119"/>
                <a:gd name="connsiteY45" fmla="*/ 460952 h 921549"/>
                <a:gd name="connsiteX46" fmla="*/ 33090 w 941119"/>
                <a:gd name="connsiteY46" fmla="*/ 460205 h 921549"/>
                <a:gd name="connsiteX47" fmla="*/ 37200 w 941119"/>
                <a:gd name="connsiteY47" fmla="*/ 460027 h 921549"/>
                <a:gd name="connsiteX48" fmla="*/ 54688 w 941119"/>
                <a:gd name="connsiteY48" fmla="*/ 460027 h 921549"/>
                <a:gd name="connsiteX49" fmla="*/ 64918 w 941119"/>
                <a:gd name="connsiteY49" fmla="*/ 459334 h 921549"/>
                <a:gd name="connsiteX50" fmla="*/ 74151 w 941119"/>
                <a:gd name="connsiteY50" fmla="*/ 459031 h 921549"/>
                <a:gd name="connsiteX51" fmla="*/ 87992 w 941119"/>
                <a:gd name="connsiteY51" fmla="*/ 458195 h 921549"/>
                <a:gd name="connsiteX52" fmla="*/ 93116 w 941119"/>
                <a:gd name="connsiteY52" fmla="*/ 457999 h 921549"/>
                <a:gd name="connsiteX53" fmla="*/ 105391 w 941119"/>
                <a:gd name="connsiteY53" fmla="*/ 457163 h 921549"/>
                <a:gd name="connsiteX54" fmla="*/ 109501 w 941119"/>
                <a:gd name="connsiteY54" fmla="*/ 456985 h 921549"/>
                <a:gd name="connsiteX55" fmla="*/ 120744 w 941119"/>
                <a:gd name="connsiteY55" fmla="*/ 456131 h 921549"/>
                <a:gd name="connsiteX56" fmla="*/ 124302 w 941119"/>
                <a:gd name="connsiteY56" fmla="*/ 455953 h 921549"/>
                <a:gd name="connsiteX57" fmla="*/ 132468 w 941119"/>
                <a:gd name="connsiteY57" fmla="*/ 455171 h 921549"/>
                <a:gd name="connsiteX58" fmla="*/ 133998 w 941119"/>
                <a:gd name="connsiteY58" fmla="*/ 454993 h 921549"/>
                <a:gd name="connsiteX59" fmla="*/ 149850 w 941119"/>
                <a:gd name="connsiteY59" fmla="*/ 453747 h 921549"/>
                <a:gd name="connsiteX60" fmla="*/ 163050 w 941119"/>
                <a:gd name="connsiteY60" fmla="*/ 452128 h 921549"/>
                <a:gd name="connsiteX61" fmla="*/ 174774 w 941119"/>
                <a:gd name="connsiteY61" fmla="*/ 450794 h 921549"/>
                <a:gd name="connsiteX62" fmla="*/ 193543 w 941119"/>
                <a:gd name="connsiteY62" fmla="*/ 448125 h 921549"/>
                <a:gd name="connsiteX63" fmla="*/ 214251 w 941119"/>
                <a:gd name="connsiteY63" fmla="*/ 444656 h 921549"/>
                <a:gd name="connsiteX64" fmla="*/ 226367 w 941119"/>
                <a:gd name="connsiteY64" fmla="*/ 442450 h 921549"/>
                <a:gd name="connsiteX65" fmla="*/ 281357 w 941119"/>
                <a:gd name="connsiteY65" fmla="*/ 427649 h 921549"/>
                <a:gd name="connsiteX66" fmla="*/ 326634 w 941119"/>
                <a:gd name="connsiteY66" fmla="*/ 408079 h 921549"/>
                <a:gd name="connsiteX67" fmla="*/ 363425 w 941119"/>
                <a:gd name="connsiteY67" fmla="*/ 383724 h 921549"/>
                <a:gd name="connsiteX68" fmla="*/ 387834 w 941119"/>
                <a:gd name="connsiteY68" fmla="*/ 360205 h 921549"/>
                <a:gd name="connsiteX69" fmla="*/ 411708 w 941119"/>
                <a:gd name="connsiteY69" fmla="*/ 327470 h 921549"/>
                <a:gd name="connsiteX70" fmla="*/ 423681 w 941119"/>
                <a:gd name="connsiteY70" fmla="*/ 305321 h 921549"/>
                <a:gd name="connsiteX71" fmla="*/ 440138 w 941119"/>
                <a:gd name="connsiteY71" fmla="*/ 262624 h 921549"/>
                <a:gd name="connsiteX72" fmla="*/ 450527 w 941119"/>
                <a:gd name="connsiteY72" fmla="*/ 222915 h 921549"/>
                <a:gd name="connsiteX73" fmla="*/ 455082 w 941119"/>
                <a:gd name="connsiteY73" fmla="*/ 200286 h 921549"/>
                <a:gd name="connsiteX74" fmla="*/ 458640 w 941119"/>
                <a:gd name="connsiteY74" fmla="*/ 177514 h 921549"/>
                <a:gd name="connsiteX75" fmla="*/ 460419 w 941119"/>
                <a:gd name="connsiteY75" fmla="*/ 166840 h 921549"/>
                <a:gd name="connsiteX76" fmla="*/ 461415 w 941119"/>
                <a:gd name="connsiteY76" fmla="*/ 158176 h 921549"/>
                <a:gd name="connsiteX77" fmla="*/ 462803 w 941119"/>
                <a:gd name="connsiteY77" fmla="*/ 144922 h 921549"/>
                <a:gd name="connsiteX78" fmla="*/ 464422 w 941119"/>
                <a:gd name="connsiteY78" fmla="*/ 130155 h 921549"/>
                <a:gd name="connsiteX79" fmla="*/ 464689 w 941119"/>
                <a:gd name="connsiteY79" fmla="*/ 128643 h 921549"/>
                <a:gd name="connsiteX80" fmla="*/ 465881 w 941119"/>
                <a:gd name="connsiteY80" fmla="*/ 110728 h 921549"/>
                <a:gd name="connsiteX81" fmla="*/ 466557 w 941119"/>
                <a:gd name="connsiteY81" fmla="*/ 104110 h 921549"/>
                <a:gd name="connsiteX82" fmla="*/ 466788 w 941119"/>
                <a:gd name="connsiteY82" fmla="*/ 102580 h 921549"/>
                <a:gd name="connsiteX83" fmla="*/ 467944 w 941119"/>
                <a:gd name="connsiteY83" fmla="*/ 80538 h 921549"/>
                <a:gd name="connsiteX84" fmla="*/ 468674 w 941119"/>
                <a:gd name="connsiteY84" fmla="*/ 69294 h 921549"/>
                <a:gd name="connsiteX85" fmla="*/ 468958 w 941119"/>
                <a:gd name="connsiteY85" fmla="*/ 61075 h 921549"/>
                <a:gd name="connsiteX86" fmla="*/ 469795 w 941119"/>
                <a:gd name="connsiteY86" fmla="*/ 45188 h 921549"/>
                <a:gd name="connsiteX87" fmla="*/ 469919 w 941119"/>
                <a:gd name="connsiteY87" fmla="*/ 41096 h 921549"/>
                <a:gd name="connsiteX88" fmla="*/ 470026 w 941119"/>
                <a:gd name="connsiteY88" fmla="*/ 10230 h 921549"/>
                <a:gd name="connsiteX89" fmla="*/ 471947 w 941119"/>
                <a:gd name="connsiteY89" fmla="*/ 1334 h 921549"/>
                <a:gd name="connsiteX90" fmla="*/ 471947 w 941119"/>
                <a:gd name="connsiteY90" fmla="*/ 5462 h 921549"/>
                <a:gd name="connsiteX91" fmla="*/ 472054 w 941119"/>
                <a:gd name="connsiteY91" fmla="*/ 28589 h 921549"/>
                <a:gd name="connsiteX92" fmla="*/ 472783 w 941119"/>
                <a:gd name="connsiteY92" fmla="*/ 40883 h 921549"/>
                <a:gd name="connsiteX93" fmla="*/ 473068 w 941119"/>
                <a:gd name="connsiteY93" fmla="*/ 51664 h 921549"/>
                <a:gd name="connsiteX94" fmla="*/ 473904 w 941119"/>
                <a:gd name="connsiteY94" fmla="*/ 68067 h 921549"/>
                <a:gd name="connsiteX95" fmla="*/ 474100 w 941119"/>
                <a:gd name="connsiteY95" fmla="*/ 75183 h 921549"/>
                <a:gd name="connsiteX96" fmla="*/ 474900 w 941119"/>
                <a:gd name="connsiteY96" fmla="*/ 86942 h 921549"/>
                <a:gd name="connsiteX97" fmla="*/ 475096 w 941119"/>
                <a:gd name="connsiteY97" fmla="*/ 90500 h 921549"/>
                <a:gd name="connsiteX98" fmla="*/ 475986 w 941119"/>
                <a:gd name="connsiteY98" fmla="*/ 103808 h 921549"/>
                <a:gd name="connsiteX99" fmla="*/ 476146 w 941119"/>
                <a:gd name="connsiteY99" fmla="*/ 108415 h 921549"/>
                <a:gd name="connsiteX100" fmla="*/ 476893 w 941119"/>
                <a:gd name="connsiteY100" fmla="*/ 116065 h 921549"/>
                <a:gd name="connsiteX101" fmla="*/ 477071 w 941119"/>
                <a:gd name="connsiteY101" fmla="*/ 117595 h 921549"/>
                <a:gd name="connsiteX102" fmla="*/ 478316 w 941119"/>
                <a:gd name="connsiteY102" fmla="*/ 134479 h 921549"/>
                <a:gd name="connsiteX103" fmla="*/ 480095 w 941119"/>
                <a:gd name="connsiteY103" fmla="*/ 149227 h 921549"/>
                <a:gd name="connsiteX104" fmla="*/ 481163 w 941119"/>
                <a:gd name="connsiteY104" fmla="*/ 159421 h 921549"/>
                <a:gd name="connsiteX105" fmla="*/ 491339 w 941119"/>
                <a:gd name="connsiteY105" fmla="*/ 221083 h 921549"/>
                <a:gd name="connsiteX106" fmla="*/ 508204 w 941119"/>
                <a:gd name="connsiteY106" fmla="*/ 280290 h 921549"/>
                <a:gd name="connsiteX107" fmla="*/ 538448 w 941119"/>
                <a:gd name="connsiteY107" fmla="*/ 339639 h 921549"/>
                <a:gd name="connsiteX108" fmla="*/ 552556 w 941119"/>
                <a:gd name="connsiteY108" fmla="*/ 357928 h 921549"/>
                <a:gd name="connsiteX109" fmla="*/ 567073 w 941119"/>
                <a:gd name="connsiteY109" fmla="*/ 373210 h 921549"/>
                <a:gd name="connsiteX110" fmla="*/ 587550 w 941119"/>
                <a:gd name="connsiteY110" fmla="*/ 390289 h 921549"/>
                <a:gd name="connsiteX111" fmla="*/ 609077 w 941119"/>
                <a:gd name="connsiteY111" fmla="*/ 404325 h 921549"/>
                <a:gd name="connsiteX112" fmla="*/ 644249 w 941119"/>
                <a:gd name="connsiteY112" fmla="*/ 421297 h 921549"/>
                <a:gd name="connsiteX113" fmla="*/ 694062 w 941119"/>
                <a:gd name="connsiteY113" fmla="*/ 437202 h 921549"/>
                <a:gd name="connsiteX114" fmla="*/ 725106 w 941119"/>
                <a:gd name="connsiteY114" fmla="*/ 444087 h 921549"/>
                <a:gd name="connsiteX115" fmla="*/ 746846 w 941119"/>
                <a:gd name="connsiteY115" fmla="*/ 447645 h 921549"/>
                <a:gd name="connsiteX116" fmla="*/ 771664 w 941119"/>
                <a:gd name="connsiteY116" fmla="*/ 451328 h 921549"/>
                <a:gd name="connsiteX117" fmla="*/ 784936 w 941119"/>
                <a:gd name="connsiteY117" fmla="*/ 452644 h 921549"/>
                <a:gd name="connsiteX118" fmla="*/ 800200 w 941119"/>
                <a:gd name="connsiteY118" fmla="*/ 454423 h 921549"/>
                <a:gd name="connsiteX119" fmla="*/ 804292 w 941119"/>
                <a:gd name="connsiteY119" fmla="*/ 454672 h 921549"/>
                <a:gd name="connsiteX120" fmla="*/ 811408 w 941119"/>
                <a:gd name="connsiteY120" fmla="*/ 455420 h 921549"/>
                <a:gd name="connsiteX121" fmla="*/ 812422 w 941119"/>
                <a:gd name="connsiteY121" fmla="*/ 455580 h 921549"/>
                <a:gd name="connsiteX122" fmla="*/ 830337 w 941119"/>
                <a:gd name="connsiteY122" fmla="*/ 456754 h 921549"/>
                <a:gd name="connsiteX123" fmla="*/ 839535 w 941119"/>
                <a:gd name="connsiteY123" fmla="*/ 457519 h 921549"/>
                <a:gd name="connsiteX124" fmla="*/ 841065 w 941119"/>
                <a:gd name="connsiteY124" fmla="*/ 457697 h 921549"/>
                <a:gd name="connsiteX125" fmla="*/ 870829 w 941119"/>
                <a:gd name="connsiteY125" fmla="*/ 458871 h 921549"/>
                <a:gd name="connsiteX126" fmla="*/ 879510 w 941119"/>
                <a:gd name="connsiteY126" fmla="*/ 459529 h 921549"/>
                <a:gd name="connsiteX127" fmla="*/ 883602 w 941119"/>
                <a:gd name="connsiteY127" fmla="*/ 459778 h 921549"/>
                <a:gd name="connsiteX128" fmla="*/ 900059 w 941119"/>
                <a:gd name="connsiteY128" fmla="*/ 459885 h 921549"/>
                <a:gd name="connsiteX129" fmla="*/ 913384 w 941119"/>
                <a:gd name="connsiteY129" fmla="*/ 460632 h 921549"/>
                <a:gd name="connsiteX130" fmla="*/ 923133 w 941119"/>
                <a:gd name="connsiteY130" fmla="*/ 460846 h 921549"/>
                <a:gd name="connsiteX131" fmla="*/ 940621 w 941119"/>
                <a:gd name="connsiteY131" fmla="*/ 461522 h 921549"/>
                <a:gd name="connsiteX132" fmla="*/ 937561 w 941119"/>
                <a:gd name="connsiteY132" fmla="*/ 461806 h 921549"/>
                <a:gd name="connsiteX133" fmla="*/ 906694 w 941119"/>
                <a:gd name="connsiteY133" fmla="*/ 461949 h 921549"/>
                <a:gd name="connsiteX134" fmla="*/ 900557 w 941119"/>
                <a:gd name="connsiteY134" fmla="*/ 462482 h 921549"/>
                <a:gd name="connsiteX135" fmla="*/ 895967 w 941119"/>
                <a:gd name="connsiteY135" fmla="*/ 462838 h 921549"/>
                <a:gd name="connsiteX136" fmla="*/ 881040 w 941119"/>
                <a:gd name="connsiteY136" fmla="*/ 462945 h 921549"/>
                <a:gd name="connsiteX137" fmla="*/ 870811 w 941119"/>
                <a:gd name="connsiteY137" fmla="*/ 463639 h 921549"/>
                <a:gd name="connsiteX138" fmla="*/ 860546 w 941119"/>
                <a:gd name="connsiteY138" fmla="*/ 463959 h 921549"/>
                <a:gd name="connsiteX139" fmla="*/ 850316 w 941119"/>
                <a:gd name="connsiteY139" fmla="*/ 464688 h 921549"/>
                <a:gd name="connsiteX140" fmla="*/ 844677 w 941119"/>
                <a:gd name="connsiteY140" fmla="*/ 464955 h 921549"/>
                <a:gd name="connsiteX141" fmla="*/ 832401 w 941119"/>
                <a:gd name="connsiteY141" fmla="*/ 465809 h 921549"/>
                <a:gd name="connsiteX142" fmla="*/ 827793 w 941119"/>
                <a:gd name="connsiteY142" fmla="*/ 466005 h 921549"/>
                <a:gd name="connsiteX143" fmla="*/ 818596 w 941119"/>
                <a:gd name="connsiteY143" fmla="*/ 466788 h 921549"/>
                <a:gd name="connsiteX144" fmla="*/ 817066 w 941119"/>
                <a:gd name="connsiteY144" fmla="*/ 466966 h 921549"/>
                <a:gd name="connsiteX145" fmla="*/ 800200 w 941119"/>
                <a:gd name="connsiteY145" fmla="*/ 468264 h 921549"/>
                <a:gd name="connsiteX146" fmla="*/ 785416 w 941119"/>
                <a:gd name="connsiteY146" fmla="*/ 469777 h 921549"/>
                <a:gd name="connsiteX147" fmla="*/ 773194 w 941119"/>
                <a:gd name="connsiteY147" fmla="*/ 471182 h 921549"/>
                <a:gd name="connsiteX148" fmla="*/ 762004 w 941119"/>
                <a:gd name="connsiteY148" fmla="*/ 472481 h 921549"/>
                <a:gd name="connsiteX149" fmla="*/ 751881 w 941119"/>
                <a:gd name="connsiteY149" fmla="*/ 474117 h 921549"/>
                <a:gd name="connsiteX150" fmla="*/ 724075 w 941119"/>
                <a:gd name="connsiteY150" fmla="*/ 478654 h 921549"/>
                <a:gd name="connsiteX151" fmla="*/ 689063 w 941119"/>
                <a:gd name="connsiteY151" fmla="*/ 486606 h 921549"/>
                <a:gd name="connsiteX152" fmla="*/ 637061 w 941119"/>
                <a:gd name="connsiteY152" fmla="*/ 504272 h 921549"/>
                <a:gd name="connsiteX153" fmla="*/ 592069 w 941119"/>
                <a:gd name="connsiteY153" fmla="*/ 528948 h 921549"/>
                <a:gd name="connsiteX154" fmla="*/ 567073 w 941119"/>
                <a:gd name="connsiteY154" fmla="*/ 549531 h 921549"/>
                <a:gd name="connsiteX155" fmla="*/ 560153 w 941119"/>
                <a:gd name="connsiteY155" fmla="*/ 556434 h 921549"/>
                <a:gd name="connsiteX156" fmla="*/ 541312 w 941119"/>
                <a:gd name="connsiteY156" fmla="*/ 578797 h 921549"/>
                <a:gd name="connsiteX157" fmla="*/ 520355 w 941119"/>
                <a:gd name="connsiteY157" fmla="*/ 613524 h 921549"/>
                <a:gd name="connsiteX158" fmla="*/ 507350 w 941119"/>
                <a:gd name="connsiteY158" fmla="*/ 644266 h 921549"/>
                <a:gd name="connsiteX159" fmla="*/ 493314 w 941119"/>
                <a:gd name="connsiteY159" fmla="*/ 692034 h 921549"/>
                <a:gd name="connsiteX160" fmla="*/ 487514 w 941119"/>
                <a:gd name="connsiteY160" fmla="*/ 720143 h 921549"/>
                <a:gd name="connsiteX161" fmla="*/ 483137 w 941119"/>
                <a:gd name="connsiteY161" fmla="*/ 747985 h 921549"/>
                <a:gd name="connsiteX162" fmla="*/ 479971 w 941119"/>
                <a:gd name="connsiteY162" fmla="*/ 771860 h 921549"/>
                <a:gd name="connsiteX163" fmla="*/ 478281 w 941119"/>
                <a:gd name="connsiteY163" fmla="*/ 786092 h 921549"/>
                <a:gd name="connsiteX164" fmla="*/ 476929 w 941119"/>
                <a:gd name="connsiteY164" fmla="*/ 802442 h 921549"/>
                <a:gd name="connsiteX165" fmla="*/ 475310 w 941119"/>
                <a:gd name="connsiteY165" fmla="*/ 822367 h 921549"/>
                <a:gd name="connsiteX166" fmla="*/ 475185 w 941119"/>
                <a:gd name="connsiteY166" fmla="*/ 823381 h 921549"/>
                <a:gd name="connsiteX167" fmla="*/ 474064 w 941119"/>
                <a:gd name="connsiteY167" fmla="*/ 844392 h 921549"/>
                <a:gd name="connsiteX168" fmla="*/ 473246 w 941119"/>
                <a:gd name="connsiteY168" fmla="*/ 859264 h 921549"/>
                <a:gd name="connsiteX169" fmla="*/ 473015 w 941119"/>
                <a:gd name="connsiteY169" fmla="*/ 869014 h 921549"/>
                <a:gd name="connsiteX170" fmla="*/ 472178 w 941119"/>
                <a:gd name="connsiteY170" fmla="*/ 884883 h 921549"/>
                <a:gd name="connsiteX171" fmla="*/ 472036 w 941119"/>
                <a:gd name="connsiteY171" fmla="*/ 888992 h 921549"/>
                <a:gd name="connsiteX172" fmla="*/ 471912 w 941119"/>
                <a:gd name="connsiteY172" fmla="*/ 916265 h 921549"/>
                <a:gd name="connsiteX173" fmla="*/ 471965 w 941119"/>
                <a:gd name="connsiteY173" fmla="*/ 921371 h 921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</a:cxnLst>
              <a:rect l="l" t="t" r="r" b="b"/>
              <a:pathLst>
                <a:path w="941119" h="921549">
                  <a:moveTo>
                    <a:pt x="471965" y="921371"/>
                  </a:moveTo>
                  <a:cubicBezTo>
                    <a:pt x="470378" y="916840"/>
                    <a:pt x="469718" y="912036"/>
                    <a:pt x="470026" y="907245"/>
                  </a:cubicBezTo>
                  <a:cubicBezTo>
                    <a:pt x="470026" y="900396"/>
                    <a:pt x="470026" y="893529"/>
                    <a:pt x="470026" y="886680"/>
                  </a:cubicBezTo>
                  <a:cubicBezTo>
                    <a:pt x="470102" y="882398"/>
                    <a:pt x="469859" y="878115"/>
                    <a:pt x="469296" y="873871"/>
                  </a:cubicBezTo>
                  <a:cubicBezTo>
                    <a:pt x="468951" y="870115"/>
                    <a:pt x="468857" y="866342"/>
                    <a:pt x="469012" y="862574"/>
                  </a:cubicBezTo>
                  <a:cubicBezTo>
                    <a:pt x="469012" y="858126"/>
                    <a:pt x="469279" y="853678"/>
                    <a:pt x="468211" y="849266"/>
                  </a:cubicBezTo>
                  <a:cubicBezTo>
                    <a:pt x="468003" y="847907"/>
                    <a:pt x="467937" y="846530"/>
                    <a:pt x="468016" y="845157"/>
                  </a:cubicBezTo>
                  <a:cubicBezTo>
                    <a:pt x="467891" y="840211"/>
                    <a:pt x="468229" y="835229"/>
                    <a:pt x="467144" y="830301"/>
                  </a:cubicBezTo>
                  <a:cubicBezTo>
                    <a:pt x="466896" y="828432"/>
                    <a:pt x="466838" y="826542"/>
                    <a:pt x="466966" y="824662"/>
                  </a:cubicBezTo>
                  <a:cubicBezTo>
                    <a:pt x="467130" y="821746"/>
                    <a:pt x="466872" y="818823"/>
                    <a:pt x="466201" y="815980"/>
                  </a:cubicBezTo>
                  <a:cubicBezTo>
                    <a:pt x="466059" y="815489"/>
                    <a:pt x="466005" y="814977"/>
                    <a:pt x="466041" y="814468"/>
                  </a:cubicBezTo>
                  <a:cubicBezTo>
                    <a:pt x="466414" y="808277"/>
                    <a:pt x="465027" y="802192"/>
                    <a:pt x="464813" y="796037"/>
                  </a:cubicBezTo>
                  <a:cubicBezTo>
                    <a:pt x="464635" y="791091"/>
                    <a:pt x="463746" y="786199"/>
                    <a:pt x="463176" y="781271"/>
                  </a:cubicBezTo>
                  <a:cubicBezTo>
                    <a:pt x="463038" y="780428"/>
                    <a:pt x="462943" y="779579"/>
                    <a:pt x="462892" y="778727"/>
                  </a:cubicBezTo>
                  <a:cubicBezTo>
                    <a:pt x="462629" y="773263"/>
                    <a:pt x="462034" y="767821"/>
                    <a:pt x="461113" y="762431"/>
                  </a:cubicBezTo>
                  <a:cubicBezTo>
                    <a:pt x="460686" y="759388"/>
                    <a:pt x="460401" y="756329"/>
                    <a:pt x="459992" y="753286"/>
                  </a:cubicBezTo>
                  <a:cubicBezTo>
                    <a:pt x="458498" y="742452"/>
                    <a:pt x="456754" y="731671"/>
                    <a:pt x="454904" y="720890"/>
                  </a:cubicBezTo>
                  <a:cubicBezTo>
                    <a:pt x="452420" y="705871"/>
                    <a:pt x="449159" y="690989"/>
                    <a:pt x="445137" y="676307"/>
                  </a:cubicBezTo>
                  <a:cubicBezTo>
                    <a:pt x="440458" y="659107"/>
                    <a:pt x="434573" y="642259"/>
                    <a:pt x="427524" y="625888"/>
                  </a:cubicBezTo>
                  <a:cubicBezTo>
                    <a:pt x="420559" y="609848"/>
                    <a:pt x="411982" y="594559"/>
                    <a:pt x="401924" y="580256"/>
                  </a:cubicBezTo>
                  <a:cubicBezTo>
                    <a:pt x="396960" y="573068"/>
                    <a:pt x="391427" y="566292"/>
                    <a:pt x="385378" y="559992"/>
                  </a:cubicBezTo>
                  <a:cubicBezTo>
                    <a:pt x="384293" y="558889"/>
                    <a:pt x="383333" y="557680"/>
                    <a:pt x="382372" y="556434"/>
                  </a:cubicBezTo>
                  <a:cubicBezTo>
                    <a:pt x="380666" y="554280"/>
                    <a:pt x="378714" y="552333"/>
                    <a:pt x="376554" y="550635"/>
                  </a:cubicBezTo>
                  <a:cubicBezTo>
                    <a:pt x="375722" y="550037"/>
                    <a:pt x="374925" y="549389"/>
                    <a:pt x="374170" y="548695"/>
                  </a:cubicBezTo>
                  <a:cubicBezTo>
                    <a:pt x="369525" y="544134"/>
                    <a:pt x="364594" y="539873"/>
                    <a:pt x="359404" y="535940"/>
                  </a:cubicBezTo>
                  <a:cubicBezTo>
                    <a:pt x="352144" y="530209"/>
                    <a:pt x="344501" y="524984"/>
                    <a:pt x="336526" y="520302"/>
                  </a:cubicBezTo>
                  <a:cubicBezTo>
                    <a:pt x="319182" y="510227"/>
                    <a:pt x="300888" y="501885"/>
                    <a:pt x="281909" y="495395"/>
                  </a:cubicBezTo>
                  <a:cubicBezTo>
                    <a:pt x="267490" y="490476"/>
                    <a:pt x="252821" y="486320"/>
                    <a:pt x="237966" y="482942"/>
                  </a:cubicBezTo>
                  <a:cubicBezTo>
                    <a:pt x="226473" y="480291"/>
                    <a:pt x="214927" y="477853"/>
                    <a:pt x="203239" y="476199"/>
                  </a:cubicBezTo>
                  <a:cubicBezTo>
                    <a:pt x="192760" y="474722"/>
                    <a:pt x="182335" y="472641"/>
                    <a:pt x="171839" y="471449"/>
                  </a:cubicBezTo>
                  <a:cubicBezTo>
                    <a:pt x="167444" y="470933"/>
                    <a:pt x="162943" y="470239"/>
                    <a:pt x="158585" y="470043"/>
                  </a:cubicBezTo>
                  <a:cubicBezTo>
                    <a:pt x="154226" y="469848"/>
                    <a:pt x="149690" y="469047"/>
                    <a:pt x="145349" y="468496"/>
                  </a:cubicBezTo>
                  <a:cubicBezTo>
                    <a:pt x="144341" y="468325"/>
                    <a:pt x="143326" y="468206"/>
                    <a:pt x="142306" y="468140"/>
                  </a:cubicBezTo>
                  <a:cubicBezTo>
                    <a:pt x="139033" y="468140"/>
                    <a:pt x="135795" y="467410"/>
                    <a:pt x="132611" y="467339"/>
                  </a:cubicBezTo>
                  <a:cubicBezTo>
                    <a:pt x="126420" y="467197"/>
                    <a:pt x="120353" y="465863"/>
                    <a:pt x="114180" y="466023"/>
                  </a:cubicBezTo>
                  <a:cubicBezTo>
                    <a:pt x="111788" y="466194"/>
                    <a:pt x="109383" y="465971"/>
                    <a:pt x="107063" y="465364"/>
                  </a:cubicBezTo>
                  <a:cubicBezTo>
                    <a:pt x="106570" y="465201"/>
                    <a:pt x="106053" y="465123"/>
                    <a:pt x="105533" y="465133"/>
                  </a:cubicBezTo>
                  <a:cubicBezTo>
                    <a:pt x="97972" y="465489"/>
                    <a:pt x="90518" y="464101"/>
                    <a:pt x="82975" y="463977"/>
                  </a:cubicBezTo>
                  <a:cubicBezTo>
                    <a:pt x="77838" y="464155"/>
                    <a:pt x="72695" y="463886"/>
                    <a:pt x="67604" y="463176"/>
                  </a:cubicBezTo>
                  <a:cubicBezTo>
                    <a:pt x="64708" y="462883"/>
                    <a:pt x="61794" y="462812"/>
                    <a:pt x="58887" y="462963"/>
                  </a:cubicBezTo>
                  <a:cubicBezTo>
                    <a:pt x="52037" y="462767"/>
                    <a:pt x="45170" y="463425"/>
                    <a:pt x="38374" y="462073"/>
                  </a:cubicBezTo>
                  <a:cubicBezTo>
                    <a:pt x="37010" y="461918"/>
                    <a:pt x="35634" y="461888"/>
                    <a:pt x="34265" y="461984"/>
                  </a:cubicBezTo>
                  <a:lnTo>
                    <a:pt x="4892" y="461931"/>
                  </a:lnTo>
                  <a:cubicBezTo>
                    <a:pt x="3677" y="462016"/>
                    <a:pt x="2458" y="461815"/>
                    <a:pt x="1334" y="461344"/>
                  </a:cubicBezTo>
                  <a:cubicBezTo>
                    <a:pt x="2348" y="461255"/>
                    <a:pt x="3380" y="461095"/>
                    <a:pt x="4394" y="461077"/>
                  </a:cubicBezTo>
                  <a:lnTo>
                    <a:pt x="22416" y="460952"/>
                  </a:lnTo>
                  <a:cubicBezTo>
                    <a:pt x="25991" y="461127"/>
                    <a:pt x="29574" y="460876"/>
                    <a:pt x="33090" y="460205"/>
                  </a:cubicBezTo>
                  <a:cubicBezTo>
                    <a:pt x="34449" y="459994"/>
                    <a:pt x="35828" y="459935"/>
                    <a:pt x="37200" y="460027"/>
                  </a:cubicBezTo>
                  <a:cubicBezTo>
                    <a:pt x="43035" y="460027"/>
                    <a:pt x="48853" y="460027"/>
                    <a:pt x="54688" y="460027"/>
                  </a:cubicBezTo>
                  <a:cubicBezTo>
                    <a:pt x="58111" y="460079"/>
                    <a:pt x="61533" y="459848"/>
                    <a:pt x="64918" y="459334"/>
                  </a:cubicBezTo>
                  <a:cubicBezTo>
                    <a:pt x="67984" y="459010"/>
                    <a:pt x="71070" y="458908"/>
                    <a:pt x="74151" y="459031"/>
                  </a:cubicBezTo>
                  <a:cubicBezTo>
                    <a:pt x="78781" y="459232"/>
                    <a:pt x="83420" y="458953"/>
                    <a:pt x="87992" y="458195"/>
                  </a:cubicBezTo>
                  <a:cubicBezTo>
                    <a:pt x="89689" y="457960"/>
                    <a:pt x="91405" y="457894"/>
                    <a:pt x="93116" y="457999"/>
                  </a:cubicBezTo>
                  <a:cubicBezTo>
                    <a:pt x="97226" y="458202"/>
                    <a:pt x="101346" y="457921"/>
                    <a:pt x="105391" y="457163"/>
                  </a:cubicBezTo>
                  <a:cubicBezTo>
                    <a:pt x="106750" y="456951"/>
                    <a:pt x="108129" y="456891"/>
                    <a:pt x="109501" y="456985"/>
                  </a:cubicBezTo>
                  <a:cubicBezTo>
                    <a:pt x="113269" y="457163"/>
                    <a:pt x="117046" y="456877"/>
                    <a:pt x="120744" y="456131"/>
                  </a:cubicBezTo>
                  <a:cubicBezTo>
                    <a:pt x="121919" y="455930"/>
                    <a:pt x="123113" y="455870"/>
                    <a:pt x="124302" y="455953"/>
                  </a:cubicBezTo>
                  <a:cubicBezTo>
                    <a:pt x="127048" y="456103"/>
                    <a:pt x="129801" y="455839"/>
                    <a:pt x="132468" y="455171"/>
                  </a:cubicBezTo>
                  <a:cubicBezTo>
                    <a:pt x="132964" y="455021"/>
                    <a:pt x="133482" y="454962"/>
                    <a:pt x="133998" y="454993"/>
                  </a:cubicBezTo>
                  <a:cubicBezTo>
                    <a:pt x="139335" y="455384"/>
                    <a:pt x="144530" y="453907"/>
                    <a:pt x="149850" y="453747"/>
                  </a:cubicBezTo>
                  <a:cubicBezTo>
                    <a:pt x="154262" y="453623"/>
                    <a:pt x="158745" y="452680"/>
                    <a:pt x="163050" y="452128"/>
                  </a:cubicBezTo>
                  <a:cubicBezTo>
                    <a:pt x="166964" y="451648"/>
                    <a:pt x="170878" y="451310"/>
                    <a:pt x="174774" y="450794"/>
                  </a:cubicBezTo>
                  <a:cubicBezTo>
                    <a:pt x="181036" y="449940"/>
                    <a:pt x="187228" y="448926"/>
                    <a:pt x="193543" y="448125"/>
                  </a:cubicBezTo>
                  <a:cubicBezTo>
                    <a:pt x="200499" y="447254"/>
                    <a:pt x="207384" y="445973"/>
                    <a:pt x="214251" y="444656"/>
                  </a:cubicBezTo>
                  <a:cubicBezTo>
                    <a:pt x="218290" y="443874"/>
                    <a:pt x="222364" y="443322"/>
                    <a:pt x="226367" y="442450"/>
                  </a:cubicBezTo>
                  <a:cubicBezTo>
                    <a:pt x="244963" y="438563"/>
                    <a:pt x="263323" y="433621"/>
                    <a:pt x="281357" y="427649"/>
                  </a:cubicBezTo>
                  <a:cubicBezTo>
                    <a:pt x="296960" y="422374"/>
                    <a:pt x="312103" y="415829"/>
                    <a:pt x="326634" y="408079"/>
                  </a:cubicBezTo>
                  <a:cubicBezTo>
                    <a:pt x="339643" y="401148"/>
                    <a:pt x="351963" y="392993"/>
                    <a:pt x="363425" y="383724"/>
                  </a:cubicBezTo>
                  <a:cubicBezTo>
                    <a:pt x="372173" y="376544"/>
                    <a:pt x="380335" y="368680"/>
                    <a:pt x="387834" y="360205"/>
                  </a:cubicBezTo>
                  <a:cubicBezTo>
                    <a:pt x="396875" y="350126"/>
                    <a:pt x="404875" y="339159"/>
                    <a:pt x="411708" y="327470"/>
                  </a:cubicBezTo>
                  <a:cubicBezTo>
                    <a:pt x="415925" y="320212"/>
                    <a:pt x="420195" y="312971"/>
                    <a:pt x="423681" y="305321"/>
                  </a:cubicBezTo>
                  <a:cubicBezTo>
                    <a:pt x="430088" y="291460"/>
                    <a:pt x="435585" y="277198"/>
                    <a:pt x="440138" y="262624"/>
                  </a:cubicBezTo>
                  <a:cubicBezTo>
                    <a:pt x="444158" y="249530"/>
                    <a:pt x="447699" y="236329"/>
                    <a:pt x="450527" y="222915"/>
                  </a:cubicBezTo>
                  <a:cubicBezTo>
                    <a:pt x="452129" y="215390"/>
                    <a:pt x="453801" y="207882"/>
                    <a:pt x="455082" y="200286"/>
                  </a:cubicBezTo>
                  <a:cubicBezTo>
                    <a:pt x="456363" y="192689"/>
                    <a:pt x="457448" y="185110"/>
                    <a:pt x="458640" y="177514"/>
                  </a:cubicBezTo>
                  <a:cubicBezTo>
                    <a:pt x="459191" y="173956"/>
                    <a:pt x="459743" y="170398"/>
                    <a:pt x="460419" y="166840"/>
                  </a:cubicBezTo>
                  <a:cubicBezTo>
                    <a:pt x="460917" y="163975"/>
                    <a:pt x="460881" y="161058"/>
                    <a:pt x="461415" y="158176"/>
                  </a:cubicBezTo>
                  <a:cubicBezTo>
                    <a:pt x="462234" y="153817"/>
                    <a:pt x="462340" y="149280"/>
                    <a:pt x="462803" y="144922"/>
                  </a:cubicBezTo>
                  <a:cubicBezTo>
                    <a:pt x="463319" y="139994"/>
                    <a:pt x="463870" y="135083"/>
                    <a:pt x="464422" y="130155"/>
                  </a:cubicBezTo>
                  <a:cubicBezTo>
                    <a:pt x="464562" y="129662"/>
                    <a:pt x="464651" y="129155"/>
                    <a:pt x="464689" y="128643"/>
                  </a:cubicBezTo>
                  <a:cubicBezTo>
                    <a:pt x="464368" y="122630"/>
                    <a:pt x="466005" y="116741"/>
                    <a:pt x="465881" y="110728"/>
                  </a:cubicBezTo>
                  <a:cubicBezTo>
                    <a:pt x="465758" y="108500"/>
                    <a:pt x="465987" y="106267"/>
                    <a:pt x="466557" y="104110"/>
                  </a:cubicBezTo>
                  <a:cubicBezTo>
                    <a:pt x="466720" y="103617"/>
                    <a:pt x="466799" y="103100"/>
                    <a:pt x="466788" y="102580"/>
                  </a:cubicBezTo>
                  <a:cubicBezTo>
                    <a:pt x="466397" y="95197"/>
                    <a:pt x="467998" y="87921"/>
                    <a:pt x="467944" y="80538"/>
                  </a:cubicBezTo>
                  <a:cubicBezTo>
                    <a:pt x="467823" y="76775"/>
                    <a:pt x="468069" y="73010"/>
                    <a:pt x="468674" y="69294"/>
                  </a:cubicBezTo>
                  <a:cubicBezTo>
                    <a:pt x="468983" y="66566"/>
                    <a:pt x="469078" y="63818"/>
                    <a:pt x="468958" y="61075"/>
                  </a:cubicBezTo>
                  <a:cubicBezTo>
                    <a:pt x="469101" y="55738"/>
                    <a:pt x="468585" y="50401"/>
                    <a:pt x="469795" y="45188"/>
                  </a:cubicBezTo>
                  <a:cubicBezTo>
                    <a:pt x="469988" y="43833"/>
                    <a:pt x="470029" y="42460"/>
                    <a:pt x="469919" y="41096"/>
                  </a:cubicBezTo>
                  <a:cubicBezTo>
                    <a:pt x="469919" y="30795"/>
                    <a:pt x="470079" y="20512"/>
                    <a:pt x="470026" y="10230"/>
                  </a:cubicBezTo>
                  <a:cubicBezTo>
                    <a:pt x="470088" y="7168"/>
                    <a:pt x="470741" y="4148"/>
                    <a:pt x="471947" y="1334"/>
                  </a:cubicBezTo>
                  <a:lnTo>
                    <a:pt x="471947" y="5462"/>
                  </a:lnTo>
                  <a:cubicBezTo>
                    <a:pt x="471947" y="13183"/>
                    <a:pt x="471947" y="20886"/>
                    <a:pt x="472054" y="28589"/>
                  </a:cubicBezTo>
                  <a:cubicBezTo>
                    <a:pt x="471995" y="32700"/>
                    <a:pt x="472239" y="36808"/>
                    <a:pt x="472783" y="40883"/>
                  </a:cubicBezTo>
                  <a:cubicBezTo>
                    <a:pt x="473128" y="44465"/>
                    <a:pt x="473223" y="48068"/>
                    <a:pt x="473068" y="51664"/>
                  </a:cubicBezTo>
                  <a:cubicBezTo>
                    <a:pt x="473193" y="57143"/>
                    <a:pt x="472819" y="62605"/>
                    <a:pt x="473904" y="68067"/>
                  </a:cubicBezTo>
                  <a:cubicBezTo>
                    <a:pt x="474171" y="70429"/>
                    <a:pt x="474237" y="72809"/>
                    <a:pt x="474100" y="75183"/>
                  </a:cubicBezTo>
                  <a:cubicBezTo>
                    <a:pt x="473904" y="79121"/>
                    <a:pt x="474173" y="83068"/>
                    <a:pt x="474900" y="86942"/>
                  </a:cubicBezTo>
                  <a:cubicBezTo>
                    <a:pt x="475098" y="88117"/>
                    <a:pt x="475164" y="89311"/>
                    <a:pt x="475096" y="90500"/>
                  </a:cubicBezTo>
                  <a:cubicBezTo>
                    <a:pt x="474922" y="94955"/>
                    <a:pt x="475219" y="99416"/>
                    <a:pt x="475986" y="103808"/>
                  </a:cubicBezTo>
                  <a:cubicBezTo>
                    <a:pt x="476210" y="105333"/>
                    <a:pt x="476263" y="106878"/>
                    <a:pt x="476146" y="108415"/>
                  </a:cubicBezTo>
                  <a:cubicBezTo>
                    <a:pt x="476012" y="110988"/>
                    <a:pt x="476263" y="113567"/>
                    <a:pt x="476893" y="116065"/>
                  </a:cubicBezTo>
                  <a:cubicBezTo>
                    <a:pt x="477041" y="116561"/>
                    <a:pt x="477101" y="117079"/>
                    <a:pt x="477071" y="117595"/>
                  </a:cubicBezTo>
                  <a:cubicBezTo>
                    <a:pt x="476715" y="123271"/>
                    <a:pt x="478085" y="128821"/>
                    <a:pt x="478316" y="134479"/>
                  </a:cubicBezTo>
                  <a:cubicBezTo>
                    <a:pt x="478530" y="139407"/>
                    <a:pt x="479455" y="144299"/>
                    <a:pt x="480095" y="149227"/>
                  </a:cubicBezTo>
                  <a:cubicBezTo>
                    <a:pt x="480487" y="152607"/>
                    <a:pt x="480771" y="156023"/>
                    <a:pt x="481163" y="159421"/>
                  </a:cubicBezTo>
                  <a:cubicBezTo>
                    <a:pt x="483600" y="180129"/>
                    <a:pt x="487123" y="200659"/>
                    <a:pt x="491339" y="221083"/>
                  </a:cubicBezTo>
                  <a:cubicBezTo>
                    <a:pt x="495486" y="241209"/>
                    <a:pt x="501124" y="260999"/>
                    <a:pt x="508204" y="280290"/>
                  </a:cubicBezTo>
                  <a:cubicBezTo>
                    <a:pt x="515675" y="301299"/>
                    <a:pt x="525842" y="321247"/>
                    <a:pt x="538448" y="339639"/>
                  </a:cubicBezTo>
                  <a:cubicBezTo>
                    <a:pt x="542878" y="345955"/>
                    <a:pt x="547521" y="352092"/>
                    <a:pt x="552556" y="357928"/>
                  </a:cubicBezTo>
                  <a:cubicBezTo>
                    <a:pt x="557146" y="363265"/>
                    <a:pt x="562092" y="368246"/>
                    <a:pt x="567073" y="373210"/>
                  </a:cubicBezTo>
                  <a:cubicBezTo>
                    <a:pt x="573448" y="379424"/>
                    <a:pt x="580293" y="385133"/>
                    <a:pt x="587550" y="390289"/>
                  </a:cubicBezTo>
                  <a:cubicBezTo>
                    <a:pt x="594471" y="395341"/>
                    <a:pt x="601694" y="399949"/>
                    <a:pt x="609077" y="404325"/>
                  </a:cubicBezTo>
                  <a:cubicBezTo>
                    <a:pt x="620349" y="410876"/>
                    <a:pt x="632106" y="416549"/>
                    <a:pt x="644249" y="421297"/>
                  </a:cubicBezTo>
                  <a:cubicBezTo>
                    <a:pt x="660441" y="427810"/>
                    <a:pt x="677090" y="433128"/>
                    <a:pt x="694062" y="437202"/>
                  </a:cubicBezTo>
                  <a:cubicBezTo>
                    <a:pt x="704363" y="439657"/>
                    <a:pt x="714681" y="442148"/>
                    <a:pt x="725106" y="444087"/>
                  </a:cubicBezTo>
                  <a:cubicBezTo>
                    <a:pt x="732312" y="445439"/>
                    <a:pt x="739517" y="446898"/>
                    <a:pt x="746846" y="447645"/>
                  </a:cubicBezTo>
                  <a:cubicBezTo>
                    <a:pt x="755155" y="448570"/>
                    <a:pt x="763392" y="450171"/>
                    <a:pt x="771664" y="451328"/>
                  </a:cubicBezTo>
                  <a:cubicBezTo>
                    <a:pt x="776076" y="451933"/>
                    <a:pt x="780560" y="452164"/>
                    <a:pt x="784936" y="452644"/>
                  </a:cubicBezTo>
                  <a:cubicBezTo>
                    <a:pt x="790024" y="453178"/>
                    <a:pt x="795112" y="453836"/>
                    <a:pt x="800200" y="454423"/>
                  </a:cubicBezTo>
                  <a:cubicBezTo>
                    <a:pt x="801552" y="454566"/>
                    <a:pt x="802922" y="454655"/>
                    <a:pt x="804292" y="454672"/>
                  </a:cubicBezTo>
                  <a:cubicBezTo>
                    <a:pt x="806689" y="454575"/>
                    <a:pt x="809085" y="454827"/>
                    <a:pt x="811408" y="455420"/>
                  </a:cubicBezTo>
                  <a:cubicBezTo>
                    <a:pt x="811734" y="455535"/>
                    <a:pt x="812077" y="455589"/>
                    <a:pt x="812422" y="455580"/>
                  </a:cubicBezTo>
                  <a:cubicBezTo>
                    <a:pt x="818453" y="455242"/>
                    <a:pt x="824342" y="456683"/>
                    <a:pt x="830337" y="456754"/>
                  </a:cubicBezTo>
                  <a:cubicBezTo>
                    <a:pt x="833424" y="456581"/>
                    <a:pt x="836520" y="456838"/>
                    <a:pt x="839535" y="457519"/>
                  </a:cubicBezTo>
                  <a:cubicBezTo>
                    <a:pt x="840031" y="457667"/>
                    <a:pt x="840549" y="457727"/>
                    <a:pt x="841065" y="457697"/>
                  </a:cubicBezTo>
                  <a:cubicBezTo>
                    <a:pt x="851010" y="457305"/>
                    <a:pt x="860866" y="459280"/>
                    <a:pt x="870829" y="458871"/>
                  </a:cubicBezTo>
                  <a:cubicBezTo>
                    <a:pt x="873739" y="458656"/>
                    <a:pt x="876666" y="458876"/>
                    <a:pt x="879510" y="459529"/>
                  </a:cubicBezTo>
                  <a:cubicBezTo>
                    <a:pt x="880859" y="459773"/>
                    <a:pt x="882232" y="459857"/>
                    <a:pt x="883602" y="459778"/>
                  </a:cubicBezTo>
                  <a:cubicBezTo>
                    <a:pt x="889082" y="459778"/>
                    <a:pt x="894579" y="459778"/>
                    <a:pt x="900059" y="459885"/>
                  </a:cubicBezTo>
                  <a:cubicBezTo>
                    <a:pt x="904513" y="459778"/>
                    <a:pt x="908970" y="460029"/>
                    <a:pt x="913384" y="460632"/>
                  </a:cubicBezTo>
                  <a:cubicBezTo>
                    <a:pt x="916621" y="460979"/>
                    <a:pt x="919883" y="461052"/>
                    <a:pt x="923133" y="460846"/>
                  </a:cubicBezTo>
                  <a:cubicBezTo>
                    <a:pt x="928970" y="460760"/>
                    <a:pt x="934807" y="460986"/>
                    <a:pt x="940621" y="461522"/>
                  </a:cubicBezTo>
                  <a:cubicBezTo>
                    <a:pt x="939589" y="461629"/>
                    <a:pt x="938575" y="461789"/>
                    <a:pt x="937561" y="461806"/>
                  </a:cubicBezTo>
                  <a:lnTo>
                    <a:pt x="906694" y="461949"/>
                  </a:lnTo>
                  <a:cubicBezTo>
                    <a:pt x="904636" y="461913"/>
                    <a:pt x="902578" y="462093"/>
                    <a:pt x="900557" y="462482"/>
                  </a:cubicBezTo>
                  <a:cubicBezTo>
                    <a:pt x="899043" y="462762"/>
                    <a:pt x="897506" y="462881"/>
                    <a:pt x="895967" y="462838"/>
                  </a:cubicBezTo>
                  <a:cubicBezTo>
                    <a:pt x="890985" y="462838"/>
                    <a:pt x="886022" y="462838"/>
                    <a:pt x="881040" y="462945"/>
                  </a:cubicBezTo>
                  <a:cubicBezTo>
                    <a:pt x="877618" y="462927"/>
                    <a:pt x="874200" y="463160"/>
                    <a:pt x="870811" y="463639"/>
                  </a:cubicBezTo>
                  <a:cubicBezTo>
                    <a:pt x="867400" y="463968"/>
                    <a:pt x="863970" y="464076"/>
                    <a:pt x="860546" y="463959"/>
                  </a:cubicBezTo>
                  <a:cubicBezTo>
                    <a:pt x="857119" y="463838"/>
                    <a:pt x="853691" y="464082"/>
                    <a:pt x="850316" y="464688"/>
                  </a:cubicBezTo>
                  <a:cubicBezTo>
                    <a:pt x="848450" y="464966"/>
                    <a:pt x="846561" y="465055"/>
                    <a:pt x="844677" y="464955"/>
                  </a:cubicBezTo>
                  <a:cubicBezTo>
                    <a:pt x="840565" y="464795"/>
                    <a:pt x="836450" y="465082"/>
                    <a:pt x="832401" y="465809"/>
                  </a:cubicBezTo>
                  <a:cubicBezTo>
                    <a:pt x="830876" y="466035"/>
                    <a:pt x="829332" y="466101"/>
                    <a:pt x="827793" y="466005"/>
                  </a:cubicBezTo>
                  <a:cubicBezTo>
                    <a:pt x="824707" y="465829"/>
                    <a:pt x="821609" y="466092"/>
                    <a:pt x="818596" y="466788"/>
                  </a:cubicBezTo>
                  <a:cubicBezTo>
                    <a:pt x="818101" y="466944"/>
                    <a:pt x="817582" y="467005"/>
                    <a:pt x="817066" y="466966"/>
                  </a:cubicBezTo>
                  <a:cubicBezTo>
                    <a:pt x="811391" y="466539"/>
                    <a:pt x="805787" y="467695"/>
                    <a:pt x="800200" y="468264"/>
                  </a:cubicBezTo>
                  <a:cubicBezTo>
                    <a:pt x="795290" y="468762"/>
                    <a:pt x="790327" y="469065"/>
                    <a:pt x="785416" y="469777"/>
                  </a:cubicBezTo>
                  <a:cubicBezTo>
                    <a:pt x="781378" y="470364"/>
                    <a:pt x="777286" y="470862"/>
                    <a:pt x="773194" y="471182"/>
                  </a:cubicBezTo>
                  <a:cubicBezTo>
                    <a:pt x="769458" y="471484"/>
                    <a:pt x="765722" y="471965"/>
                    <a:pt x="762004" y="472481"/>
                  </a:cubicBezTo>
                  <a:cubicBezTo>
                    <a:pt x="758624" y="472943"/>
                    <a:pt x="755279" y="473762"/>
                    <a:pt x="751881" y="474117"/>
                  </a:cubicBezTo>
                  <a:cubicBezTo>
                    <a:pt x="742541" y="475149"/>
                    <a:pt x="733308" y="476928"/>
                    <a:pt x="724075" y="478654"/>
                  </a:cubicBezTo>
                  <a:cubicBezTo>
                    <a:pt x="712315" y="480860"/>
                    <a:pt x="700609" y="483493"/>
                    <a:pt x="689063" y="486606"/>
                  </a:cubicBezTo>
                  <a:cubicBezTo>
                    <a:pt x="671320" y="491214"/>
                    <a:pt x="653939" y="497119"/>
                    <a:pt x="637061" y="504272"/>
                  </a:cubicBezTo>
                  <a:cubicBezTo>
                    <a:pt x="621276" y="510972"/>
                    <a:pt x="606203" y="519240"/>
                    <a:pt x="592069" y="528948"/>
                  </a:cubicBezTo>
                  <a:cubicBezTo>
                    <a:pt x="583147" y="535061"/>
                    <a:pt x="574784" y="541947"/>
                    <a:pt x="567073" y="549531"/>
                  </a:cubicBezTo>
                  <a:cubicBezTo>
                    <a:pt x="564778" y="551844"/>
                    <a:pt x="562483" y="554157"/>
                    <a:pt x="560153" y="556434"/>
                  </a:cubicBezTo>
                  <a:cubicBezTo>
                    <a:pt x="553214" y="563307"/>
                    <a:pt x="546908" y="570791"/>
                    <a:pt x="541312" y="578797"/>
                  </a:cubicBezTo>
                  <a:cubicBezTo>
                    <a:pt x="533346" y="589752"/>
                    <a:pt x="526335" y="601369"/>
                    <a:pt x="520355" y="613524"/>
                  </a:cubicBezTo>
                  <a:cubicBezTo>
                    <a:pt x="515516" y="623558"/>
                    <a:pt x="511181" y="633805"/>
                    <a:pt x="507350" y="644266"/>
                  </a:cubicBezTo>
                  <a:cubicBezTo>
                    <a:pt x="501720" y="659893"/>
                    <a:pt x="497032" y="675844"/>
                    <a:pt x="493314" y="692034"/>
                  </a:cubicBezTo>
                  <a:cubicBezTo>
                    <a:pt x="491143" y="701356"/>
                    <a:pt x="489275" y="710749"/>
                    <a:pt x="487514" y="720143"/>
                  </a:cubicBezTo>
                  <a:cubicBezTo>
                    <a:pt x="485753" y="729536"/>
                    <a:pt x="484383" y="738663"/>
                    <a:pt x="483137" y="747985"/>
                  </a:cubicBezTo>
                  <a:cubicBezTo>
                    <a:pt x="482088" y="755937"/>
                    <a:pt x="481163" y="763996"/>
                    <a:pt x="479971" y="771860"/>
                  </a:cubicBezTo>
                  <a:cubicBezTo>
                    <a:pt x="479259" y="776592"/>
                    <a:pt x="479811" y="781467"/>
                    <a:pt x="478281" y="786092"/>
                  </a:cubicBezTo>
                  <a:cubicBezTo>
                    <a:pt x="478241" y="791568"/>
                    <a:pt x="477788" y="797033"/>
                    <a:pt x="476929" y="802442"/>
                  </a:cubicBezTo>
                  <a:cubicBezTo>
                    <a:pt x="476253" y="809077"/>
                    <a:pt x="476733" y="815802"/>
                    <a:pt x="475310" y="822367"/>
                  </a:cubicBezTo>
                  <a:cubicBezTo>
                    <a:pt x="475233" y="822700"/>
                    <a:pt x="475192" y="823039"/>
                    <a:pt x="475185" y="823381"/>
                  </a:cubicBezTo>
                  <a:cubicBezTo>
                    <a:pt x="475452" y="830497"/>
                    <a:pt x="474349" y="837400"/>
                    <a:pt x="474064" y="844392"/>
                  </a:cubicBezTo>
                  <a:cubicBezTo>
                    <a:pt x="474128" y="849362"/>
                    <a:pt x="473856" y="854331"/>
                    <a:pt x="473246" y="859264"/>
                  </a:cubicBezTo>
                  <a:cubicBezTo>
                    <a:pt x="472927" y="862504"/>
                    <a:pt x="472851" y="865763"/>
                    <a:pt x="473015" y="869014"/>
                  </a:cubicBezTo>
                  <a:cubicBezTo>
                    <a:pt x="472872" y="874351"/>
                    <a:pt x="473370" y="879688"/>
                    <a:pt x="472178" y="884883"/>
                  </a:cubicBezTo>
                  <a:cubicBezTo>
                    <a:pt x="471988" y="886244"/>
                    <a:pt x="471940" y="887621"/>
                    <a:pt x="472036" y="888992"/>
                  </a:cubicBezTo>
                  <a:cubicBezTo>
                    <a:pt x="472036" y="898089"/>
                    <a:pt x="471995" y="907180"/>
                    <a:pt x="471912" y="916265"/>
                  </a:cubicBezTo>
                  <a:cubicBezTo>
                    <a:pt x="471947" y="917955"/>
                    <a:pt x="471965" y="919663"/>
                    <a:pt x="471965" y="921371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</p:grpSp>
      <p:grpSp>
        <p:nvGrpSpPr>
          <p:cNvPr id="76" name="组合 75"/>
          <p:cNvGrpSpPr/>
          <p:nvPr/>
        </p:nvGrpSpPr>
        <p:grpSpPr>
          <a:xfrm rot="21128835">
            <a:off x="4834955" y="357906"/>
            <a:ext cx="1359291" cy="567898"/>
            <a:chOff x="4119562" y="362351"/>
            <a:chExt cx="1866900" cy="779972"/>
          </a:xfrm>
        </p:grpSpPr>
        <p:sp>
          <p:nvSpPr>
            <p:cNvPr id="77" name="椭圆 76"/>
            <p:cNvSpPr/>
            <p:nvPr/>
          </p:nvSpPr>
          <p:spPr>
            <a:xfrm rot="19039575">
              <a:off x="4119562" y="579752"/>
              <a:ext cx="1866900" cy="40005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bg1">
                  <a:alpha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78" name="椭圆 77"/>
            <p:cNvSpPr/>
            <p:nvPr/>
          </p:nvSpPr>
          <p:spPr>
            <a:xfrm rot="21362372">
              <a:off x="4364663" y="595872"/>
              <a:ext cx="1403212" cy="310207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bg1">
                  <a:alpha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79" name="椭圆 78"/>
            <p:cNvSpPr/>
            <p:nvPr/>
          </p:nvSpPr>
          <p:spPr>
            <a:xfrm rot="3454291">
              <a:off x="4733069" y="602145"/>
              <a:ext cx="779972" cy="300384"/>
            </a:xfrm>
            <a:prstGeom prst="ellipse">
              <a:avLst/>
            </a:prstGeom>
            <a:noFill/>
            <a:ln w="12700">
              <a:solidFill>
                <a:schemeClr val="bg1">
                  <a:alpha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80" name="图形 26"/>
          <p:cNvGrpSpPr/>
          <p:nvPr/>
        </p:nvGrpSpPr>
        <p:grpSpPr>
          <a:xfrm flipH="1">
            <a:off x="11262081" y="6379058"/>
            <a:ext cx="520344" cy="329225"/>
            <a:chOff x="4884162" y="337915"/>
            <a:chExt cx="1004592" cy="635612"/>
          </a:xfrm>
        </p:grpSpPr>
        <p:sp>
          <p:nvSpPr>
            <p:cNvPr id="81" name="任意多边形: 形状 80"/>
            <p:cNvSpPr/>
            <p:nvPr/>
          </p:nvSpPr>
          <p:spPr>
            <a:xfrm>
              <a:off x="5222222" y="335895"/>
              <a:ext cx="328580" cy="638305"/>
            </a:xfrm>
            <a:custGeom>
              <a:avLst/>
              <a:gdLst>
                <a:gd name="connsiteX0" fmla="*/ 326667 w 328579"/>
                <a:gd name="connsiteY0" fmla="*/ 2020 h 638305"/>
                <a:gd name="connsiteX1" fmla="*/ 325294 w 328579"/>
                <a:gd name="connsiteY1" fmla="*/ 8942 h 638305"/>
                <a:gd name="connsiteX2" fmla="*/ 324405 w 328579"/>
                <a:gd name="connsiteY2" fmla="*/ 19553 h 638305"/>
                <a:gd name="connsiteX3" fmla="*/ 321092 w 328579"/>
                <a:gd name="connsiteY3" fmla="*/ 41611 h 638305"/>
                <a:gd name="connsiteX4" fmla="*/ 310804 w 328579"/>
                <a:gd name="connsiteY4" fmla="*/ 82980 h 638305"/>
                <a:gd name="connsiteX5" fmla="*/ 287965 w 328579"/>
                <a:gd name="connsiteY5" fmla="*/ 137869 h 638305"/>
                <a:gd name="connsiteX6" fmla="*/ 279697 w 328579"/>
                <a:gd name="connsiteY6" fmla="*/ 152466 h 638305"/>
                <a:gd name="connsiteX7" fmla="*/ 264587 w 328579"/>
                <a:gd name="connsiteY7" fmla="*/ 176005 h 638305"/>
                <a:gd name="connsiteX8" fmla="*/ 249748 w 328579"/>
                <a:gd name="connsiteY8" fmla="*/ 195370 h 638305"/>
                <a:gd name="connsiteX9" fmla="*/ 236793 w 328579"/>
                <a:gd name="connsiteY9" fmla="*/ 210371 h 638305"/>
                <a:gd name="connsiteX10" fmla="*/ 213119 w 328579"/>
                <a:gd name="connsiteY10" fmla="*/ 233453 h 638305"/>
                <a:gd name="connsiteX11" fmla="*/ 193566 w 328579"/>
                <a:gd name="connsiteY11" fmla="*/ 249612 h 638305"/>
                <a:gd name="connsiteX12" fmla="*/ 140751 w 328579"/>
                <a:gd name="connsiteY12" fmla="*/ 283009 h 638305"/>
                <a:gd name="connsiteX13" fmla="*/ 104849 w 328579"/>
                <a:gd name="connsiteY13" fmla="*/ 298603 h 638305"/>
                <a:gd name="connsiteX14" fmla="*/ 53677 w 328579"/>
                <a:gd name="connsiteY14" fmla="*/ 313093 h 638305"/>
                <a:gd name="connsiteX15" fmla="*/ 30649 w 328579"/>
                <a:gd name="connsiteY15" fmla="*/ 316944 h 638305"/>
                <a:gd name="connsiteX16" fmla="*/ 18530 w 328579"/>
                <a:gd name="connsiteY16" fmla="*/ 318129 h 638305"/>
                <a:gd name="connsiteX17" fmla="*/ 2020 w 328579"/>
                <a:gd name="connsiteY17" fmla="*/ 320095 h 638305"/>
                <a:gd name="connsiteX18" fmla="*/ 12658 w 328579"/>
                <a:gd name="connsiteY18" fmla="*/ 320472 h 638305"/>
                <a:gd name="connsiteX19" fmla="*/ 28306 w 328579"/>
                <a:gd name="connsiteY19" fmla="*/ 322061 h 638305"/>
                <a:gd name="connsiteX20" fmla="*/ 51846 w 328579"/>
                <a:gd name="connsiteY20" fmla="*/ 325805 h 638305"/>
                <a:gd name="connsiteX21" fmla="*/ 85377 w 328579"/>
                <a:gd name="connsiteY21" fmla="*/ 334019 h 638305"/>
                <a:gd name="connsiteX22" fmla="*/ 127715 w 328579"/>
                <a:gd name="connsiteY22" fmla="*/ 349937 h 638305"/>
                <a:gd name="connsiteX23" fmla="*/ 186967 w 328579"/>
                <a:gd name="connsiteY23" fmla="*/ 384518 h 638305"/>
                <a:gd name="connsiteX24" fmla="*/ 214600 w 328579"/>
                <a:gd name="connsiteY24" fmla="*/ 406873 h 638305"/>
                <a:gd name="connsiteX25" fmla="*/ 243445 w 328579"/>
                <a:gd name="connsiteY25" fmla="*/ 436310 h 638305"/>
                <a:gd name="connsiteX26" fmla="*/ 265126 w 328579"/>
                <a:gd name="connsiteY26" fmla="*/ 463862 h 638305"/>
                <a:gd name="connsiteX27" fmla="*/ 317376 w 328579"/>
                <a:gd name="connsiteY27" fmla="*/ 578973 h 638305"/>
                <a:gd name="connsiteX28" fmla="*/ 323139 w 328579"/>
                <a:gd name="connsiteY28" fmla="*/ 608356 h 638305"/>
                <a:gd name="connsiteX29" fmla="*/ 325429 w 328579"/>
                <a:gd name="connsiteY29" fmla="*/ 631060 h 638305"/>
                <a:gd name="connsiteX30" fmla="*/ 327179 w 328579"/>
                <a:gd name="connsiteY30" fmla="*/ 637632 h 638305"/>
                <a:gd name="connsiteX31" fmla="*/ 327179 w 328579"/>
                <a:gd name="connsiteY31" fmla="*/ 42769 h 638305"/>
                <a:gd name="connsiteX32" fmla="*/ 327179 w 328579"/>
                <a:gd name="connsiteY32" fmla="*/ 21869 h 638305"/>
                <a:gd name="connsiteX33" fmla="*/ 326667 w 328579"/>
                <a:gd name="connsiteY33" fmla="*/ 2020 h 638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328579" h="638305">
                  <a:moveTo>
                    <a:pt x="326667" y="2020"/>
                  </a:moveTo>
                  <a:cubicBezTo>
                    <a:pt x="325959" y="4270"/>
                    <a:pt x="325499" y="6591"/>
                    <a:pt x="325294" y="8942"/>
                  </a:cubicBezTo>
                  <a:cubicBezTo>
                    <a:pt x="325105" y="12470"/>
                    <a:pt x="324782" y="15998"/>
                    <a:pt x="324405" y="19553"/>
                  </a:cubicBezTo>
                  <a:cubicBezTo>
                    <a:pt x="323597" y="26960"/>
                    <a:pt x="322439" y="34285"/>
                    <a:pt x="321092" y="41611"/>
                  </a:cubicBezTo>
                  <a:cubicBezTo>
                    <a:pt x="318569" y="55610"/>
                    <a:pt x="315132" y="69430"/>
                    <a:pt x="310804" y="82980"/>
                  </a:cubicBezTo>
                  <a:cubicBezTo>
                    <a:pt x="304787" y="101900"/>
                    <a:pt x="297146" y="120265"/>
                    <a:pt x="287965" y="137869"/>
                  </a:cubicBezTo>
                  <a:cubicBezTo>
                    <a:pt x="285272" y="142824"/>
                    <a:pt x="282579" y="147672"/>
                    <a:pt x="279697" y="152466"/>
                  </a:cubicBezTo>
                  <a:cubicBezTo>
                    <a:pt x="274903" y="160546"/>
                    <a:pt x="270001" y="168383"/>
                    <a:pt x="264587" y="176005"/>
                  </a:cubicBezTo>
                  <a:cubicBezTo>
                    <a:pt x="259847" y="182631"/>
                    <a:pt x="254811" y="189014"/>
                    <a:pt x="249748" y="195370"/>
                  </a:cubicBezTo>
                  <a:cubicBezTo>
                    <a:pt x="245686" y="200586"/>
                    <a:pt x="241361" y="205593"/>
                    <a:pt x="236793" y="210371"/>
                  </a:cubicBezTo>
                  <a:cubicBezTo>
                    <a:pt x="229090" y="218263"/>
                    <a:pt x="221441" y="226181"/>
                    <a:pt x="213119" y="233453"/>
                  </a:cubicBezTo>
                  <a:cubicBezTo>
                    <a:pt x="206736" y="239055"/>
                    <a:pt x="200272" y="244495"/>
                    <a:pt x="193566" y="249612"/>
                  </a:cubicBezTo>
                  <a:cubicBezTo>
                    <a:pt x="177021" y="262338"/>
                    <a:pt x="159340" y="273518"/>
                    <a:pt x="140751" y="283009"/>
                  </a:cubicBezTo>
                  <a:cubicBezTo>
                    <a:pt x="129099" y="288905"/>
                    <a:pt x="117112" y="294111"/>
                    <a:pt x="104849" y="298603"/>
                  </a:cubicBezTo>
                  <a:cubicBezTo>
                    <a:pt x="88199" y="304773"/>
                    <a:pt x="71089" y="309618"/>
                    <a:pt x="53677" y="313093"/>
                  </a:cubicBezTo>
                  <a:cubicBezTo>
                    <a:pt x="46055" y="314601"/>
                    <a:pt x="38352" y="315786"/>
                    <a:pt x="30649" y="316944"/>
                  </a:cubicBezTo>
                  <a:cubicBezTo>
                    <a:pt x="26639" y="317609"/>
                    <a:pt x="22591" y="318005"/>
                    <a:pt x="18530" y="318129"/>
                  </a:cubicBezTo>
                  <a:cubicBezTo>
                    <a:pt x="12955" y="318129"/>
                    <a:pt x="7514" y="319718"/>
                    <a:pt x="2020" y="320095"/>
                  </a:cubicBezTo>
                  <a:cubicBezTo>
                    <a:pt x="5570" y="319923"/>
                    <a:pt x="9130" y="320050"/>
                    <a:pt x="12658" y="320472"/>
                  </a:cubicBezTo>
                  <a:cubicBezTo>
                    <a:pt x="17856" y="321496"/>
                    <a:pt x="23108" y="321388"/>
                    <a:pt x="28306" y="322061"/>
                  </a:cubicBezTo>
                  <a:cubicBezTo>
                    <a:pt x="36198" y="323112"/>
                    <a:pt x="44062" y="324324"/>
                    <a:pt x="51846" y="325805"/>
                  </a:cubicBezTo>
                  <a:cubicBezTo>
                    <a:pt x="63160" y="327952"/>
                    <a:pt x="74353" y="330693"/>
                    <a:pt x="85377" y="334019"/>
                  </a:cubicBezTo>
                  <a:cubicBezTo>
                    <a:pt x="99837" y="338353"/>
                    <a:pt x="113982" y="343672"/>
                    <a:pt x="127715" y="349937"/>
                  </a:cubicBezTo>
                  <a:cubicBezTo>
                    <a:pt x="148596" y="359406"/>
                    <a:pt x="168451" y="370993"/>
                    <a:pt x="186967" y="384518"/>
                  </a:cubicBezTo>
                  <a:cubicBezTo>
                    <a:pt x="196620" y="391408"/>
                    <a:pt x="205847" y="398871"/>
                    <a:pt x="214600" y="406873"/>
                  </a:cubicBezTo>
                  <a:cubicBezTo>
                    <a:pt x="224732" y="416164"/>
                    <a:pt x="234361" y="425992"/>
                    <a:pt x="243445" y="436310"/>
                  </a:cubicBezTo>
                  <a:cubicBezTo>
                    <a:pt x="251094" y="445198"/>
                    <a:pt x="258393" y="454301"/>
                    <a:pt x="265126" y="463862"/>
                  </a:cubicBezTo>
                  <a:cubicBezTo>
                    <a:pt x="289605" y="498619"/>
                    <a:pt x="307330" y="537666"/>
                    <a:pt x="317376" y="578973"/>
                  </a:cubicBezTo>
                  <a:cubicBezTo>
                    <a:pt x="319746" y="588687"/>
                    <a:pt x="321666" y="598480"/>
                    <a:pt x="323139" y="608356"/>
                  </a:cubicBezTo>
                  <a:cubicBezTo>
                    <a:pt x="324602" y="615838"/>
                    <a:pt x="325369" y="623438"/>
                    <a:pt x="325429" y="631060"/>
                  </a:cubicBezTo>
                  <a:cubicBezTo>
                    <a:pt x="325450" y="633363"/>
                    <a:pt x="326051" y="635623"/>
                    <a:pt x="327179" y="637632"/>
                  </a:cubicBezTo>
                  <a:lnTo>
                    <a:pt x="327179" y="42769"/>
                  </a:lnTo>
                  <a:cubicBezTo>
                    <a:pt x="327179" y="35794"/>
                    <a:pt x="327179" y="28845"/>
                    <a:pt x="327179" y="21869"/>
                  </a:cubicBezTo>
                  <a:cubicBezTo>
                    <a:pt x="327179" y="14894"/>
                    <a:pt x="327314" y="8645"/>
                    <a:pt x="326667" y="2020"/>
                  </a:cubicBezTo>
                  <a:close/>
                </a:path>
              </a:pathLst>
            </a:custGeom>
            <a:solidFill>
              <a:srgbClr val="FFFFFF"/>
            </a:solidFill>
            <a:ln w="190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82" name="任意多边形: 形状 81"/>
            <p:cNvSpPr/>
            <p:nvPr/>
          </p:nvSpPr>
          <p:spPr>
            <a:xfrm>
              <a:off x="5562006" y="336757"/>
              <a:ext cx="328580" cy="635612"/>
            </a:xfrm>
            <a:custGeom>
              <a:avLst/>
              <a:gdLst>
                <a:gd name="connsiteX0" fmla="*/ 326533 w 328579"/>
                <a:gd name="connsiteY0" fmla="*/ 2720 h 635612"/>
                <a:gd name="connsiteX1" fmla="*/ 326344 w 328579"/>
                <a:gd name="connsiteY1" fmla="*/ 2262 h 635612"/>
                <a:gd name="connsiteX2" fmla="*/ 325779 w 328579"/>
                <a:gd name="connsiteY2" fmla="*/ 2020 h 635612"/>
                <a:gd name="connsiteX3" fmla="*/ 323624 w 328579"/>
                <a:gd name="connsiteY3" fmla="*/ 24778 h 635612"/>
                <a:gd name="connsiteX4" fmla="*/ 321146 w 328579"/>
                <a:gd name="connsiteY4" fmla="*/ 40938 h 635612"/>
                <a:gd name="connsiteX5" fmla="*/ 312743 w 328579"/>
                <a:gd name="connsiteY5" fmla="*/ 75950 h 635612"/>
                <a:gd name="connsiteX6" fmla="*/ 294267 w 328579"/>
                <a:gd name="connsiteY6" fmla="*/ 124429 h 635612"/>
                <a:gd name="connsiteX7" fmla="*/ 283279 w 328579"/>
                <a:gd name="connsiteY7" fmla="*/ 145679 h 635612"/>
                <a:gd name="connsiteX8" fmla="*/ 258824 w 328579"/>
                <a:gd name="connsiteY8" fmla="*/ 183142 h 635612"/>
                <a:gd name="connsiteX9" fmla="*/ 244038 w 328579"/>
                <a:gd name="connsiteY9" fmla="*/ 201241 h 635612"/>
                <a:gd name="connsiteX10" fmla="*/ 227878 w 328579"/>
                <a:gd name="connsiteY10" fmla="*/ 218936 h 635612"/>
                <a:gd name="connsiteX11" fmla="*/ 218209 w 328579"/>
                <a:gd name="connsiteY11" fmla="*/ 227958 h 635612"/>
                <a:gd name="connsiteX12" fmla="*/ 194239 w 328579"/>
                <a:gd name="connsiteY12" fmla="*/ 248400 h 635612"/>
                <a:gd name="connsiteX13" fmla="*/ 150608 w 328579"/>
                <a:gd name="connsiteY13" fmla="*/ 276949 h 635612"/>
                <a:gd name="connsiteX14" fmla="*/ 113818 w 328579"/>
                <a:gd name="connsiteY14" fmla="*/ 294375 h 635612"/>
                <a:gd name="connsiteX15" fmla="*/ 73769 w 328579"/>
                <a:gd name="connsiteY15" fmla="*/ 307518 h 635612"/>
                <a:gd name="connsiteX16" fmla="*/ 39483 w 328579"/>
                <a:gd name="connsiteY16" fmla="*/ 314628 h 635612"/>
                <a:gd name="connsiteX17" fmla="*/ 14301 w 328579"/>
                <a:gd name="connsiteY17" fmla="*/ 317321 h 635612"/>
                <a:gd name="connsiteX18" fmla="*/ 11770 w 328579"/>
                <a:gd name="connsiteY18" fmla="*/ 317564 h 635612"/>
                <a:gd name="connsiteX19" fmla="*/ 4713 w 328579"/>
                <a:gd name="connsiteY19" fmla="*/ 318345 h 635612"/>
                <a:gd name="connsiteX20" fmla="*/ 2020 w 328579"/>
                <a:gd name="connsiteY20" fmla="*/ 318937 h 635612"/>
                <a:gd name="connsiteX21" fmla="*/ 275980 w 328579"/>
                <a:gd name="connsiteY21" fmla="*/ 479806 h 635612"/>
                <a:gd name="connsiteX22" fmla="*/ 326748 w 328579"/>
                <a:gd name="connsiteY22" fmla="*/ 635666 h 635612"/>
                <a:gd name="connsiteX23" fmla="*/ 326748 w 328579"/>
                <a:gd name="connsiteY23" fmla="*/ 633188 h 635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28579" h="635612">
                  <a:moveTo>
                    <a:pt x="326533" y="2720"/>
                  </a:moveTo>
                  <a:cubicBezTo>
                    <a:pt x="326511" y="2554"/>
                    <a:pt x="326447" y="2396"/>
                    <a:pt x="326344" y="2262"/>
                  </a:cubicBezTo>
                  <a:cubicBezTo>
                    <a:pt x="326164" y="2166"/>
                    <a:pt x="325973" y="2085"/>
                    <a:pt x="325779" y="2020"/>
                  </a:cubicBezTo>
                  <a:cubicBezTo>
                    <a:pt x="325539" y="9644"/>
                    <a:pt x="324820" y="17245"/>
                    <a:pt x="323624" y="24778"/>
                  </a:cubicBezTo>
                  <a:cubicBezTo>
                    <a:pt x="322843" y="30165"/>
                    <a:pt x="322224" y="35551"/>
                    <a:pt x="321146" y="40938"/>
                  </a:cubicBezTo>
                  <a:cubicBezTo>
                    <a:pt x="318776" y="52734"/>
                    <a:pt x="316191" y="64450"/>
                    <a:pt x="312743" y="75950"/>
                  </a:cubicBezTo>
                  <a:cubicBezTo>
                    <a:pt x="307763" y="92535"/>
                    <a:pt x="301590" y="108737"/>
                    <a:pt x="294267" y="124429"/>
                  </a:cubicBezTo>
                  <a:cubicBezTo>
                    <a:pt x="290901" y="131674"/>
                    <a:pt x="287211" y="138730"/>
                    <a:pt x="283279" y="145679"/>
                  </a:cubicBezTo>
                  <a:cubicBezTo>
                    <a:pt x="275926" y="158671"/>
                    <a:pt x="267757" y="171184"/>
                    <a:pt x="258824" y="183142"/>
                  </a:cubicBezTo>
                  <a:cubicBezTo>
                    <a:pt x="254202" y="189420"/>
                    <a:pt x="249268" y="195461"/>
                    <a:pt x="244038" y="201241"/>
                  </a:cubicBezTo>
                  <a:cubicBezTo>
                    <a:pt x="238651" y="207086"/>
                    <a:pt x="233426" y="213092"/>
                    <a:pt x="227878" y="218936"/>
                  </a:cubicBezTo>
                  <a:cubicBezTo>
                    <a:pt x="224889" y="222195"/>
                    <a:pt x="221360" y="224888"/>
                    <a:pt x="218209" y="227958"/>
                  </a:cubicBezTo>
                  <a:cubicBezTo>
                    <a:pt x="210622" y="235232"/>
                    <a:pt x="202621" y="242058"/>
                    <a:pt x="194239" y="248400"/>
                  </a:cubicBezTo>
                  <a:cubicBezTo>
                    <a:pt x="180487" y="259074"/>
                    <a:pt x="165895" y="268621"/>
                    <a:pt x="150608" y="276949"/>
                  </a:cubicBezTo>
                  <a:cubicBezTo>
                    <a:pt x="138712" y="283502"/>
                    <a:pt x="126425" y="289322"/>
                    <a:pt x="113818" y="294375"/>
                  </a:cubicBezTo>
                  <a:cubicBezTo>
                    <a:pt x="100766" y="299616"/>
                    <a:pt x="87389" y="304008"/>
                    <a:pt x="73769" y="307518"/>
                  </a:cubicBezTo>
                  <a:cubicBezTo>
                    <a:pt x="62481" y="310521"/>
                    <a:pt x="51035" y="312893"/>
                    <a:pt x="39483" y="314628"/>
                  </a:cubicBezTo>
                  <a:cubicBezTo>
                    <a:pt x="31153" y="316037"/>
                    <a:pt x="22742" y="316936"/>
                    <a:pt x="14301" y="317321"/>
                  </a:cubicBezTo>
                  <a:cubicBezTo>
                    <a:pt x="13450" y="317294"/>
                    <a:pt x="12599" y="317375"/>
                    <a:pt x="11770" y="317564"/>
                  </a:cubicBezTo>
                  <a:cubicBezTo>
                    <a:pt x="9461" y="318132"/>
                    <a:pt x="7089" y="318393"/>
                    <a:pt x="4713" y="318345"/>
                  </a:cubicBezTo>
                  <a:cubicBezTo>
                    <a:pt x="3905" y="318345"/>
                    <a:pt x="2936" y="318048"/>
                    <a:pt x="2020" y="318937"/>
                  </a:cubicBezTo>
                  <a:cubicBezTo>
                    <a:pt x="114335" y="323920"/>
                    <a:pt x="216908" y="384149"/>
                    <a:pt x="275980" y="479806"/>
                  </a:cubicBezTo>
                  <a:cubicBezTo>
                    <a:pt x="305194" y="526920"/>
                    <a:pt x="322609" y="580387"/>
                    <a:pt x="326748" y="635666"/>
                  </a:cubicBezTo>
                  <a:lnTo>
                    <a:pt x="326748" y="633188"/>
                  </a:lnTo>
                  <a:close/>
                </a:path>
              </a:pathLst>
            </a:custGeom>
            <a:solidFill>
              <a:srgbClr val="FFFFFF"/>
            </a:solidFill>
            <a:ln w="190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83" name="任意多边形: 形状 82"/>
            <p:cNvSpPr/>
            <p:nvPr/>
          </p:nvSpPr>
          <p:spPr>
            <a:xfrm>
              <a:off x="4882142" y="340824"/>
              <a:ext cx="328580" cy="627532"/>
            </a:xfrm>
            <a:custGeom>
              <a:avLst/>
              <a:gdLst>
                <a:gd name="connsiteX0" fmla="*/ 326506 w 328579"/>
                <a:gd name="connsiteY0" fmla="*/ 2020 h 627532"/>
                <a:gd name="connsiteX1" fmla="*/ 223677 w 328579"/>
                <a:gd name="connsiteY1" fmla="*/ 219259 h 627532"/>
                <a:gd name="connsiteX2" fmla="*/ 2020 w 328579"/>
                <a:gd name="connsiteY2" fmla="*/ 314628 h 627532"/>
                <a:gd name="connsiteX3" fmla="*/ 3070 w 328579"/>
                <a:gd name="connsiteY3" fmla="*/ 315220 h 627532"/>
                <a:gd name="connsiteX4" fmla="*/ 27848 w 328579"/>
                <a:gd name="connsiteY4" fmla="*/ 317240 h 627532"/>
                <a:gd name="connsiteX5" fmla="*/ 52088 w 328579"/>
                <a:gd name="connsiteY5" fmla="*/ 320769 h 627532"/>
                <a:gd name="connsiteX6" fmla="*/ 95342 w 328579"/>
                <a:gd name="connsiteY6" fmla="*/ 332026 h 627532"/>
                <a:gd name="connsiteX7" fmla="*/ 130355 w 328579"/>
                <a:gd name="connsiteY7" fmla="*/ 345897 h 627532"/>
                <a:gd name="connsiteX8" fmla="*/ 173447 w 328579"/>
                <a:gd name="connsiteY8" fmla="*/ 369840 h 627532"/>
                <a:gd name="connsiteX9" fmla="*/ 199006 w 328579"/>
                <a:gd name="connsiteY9" fmla="*/ 388262 h 627532"/>
                <a:gd name="connsiteX10" fmla="*/ 217859 w 328579"/>
                <a:gd name="connsiteY10" fmla="*/ 404422 h 627532"/>
                <a:gd name="connsiteX11" fmla="*/ 247916 w 328579"/>
                <a:gd name="connsiteY11" fmla="*/ 436094 h 627532"/>
                <a:gd name="connsiteX12" fmla="*/ 264426 w 328579"/>
                <a:gd name="connsiteY12" fmla="*/ 457371 h 627532"/>
                <a:gd name="connsiteX13" fmla="*/ 296503 w 328579"/>
                <a:gd name="connsiteY13" fmla="*/ 512772 h 627532"/>
                <a:gd name="connsiteX14" fmla="*/ 313443 w 328579"/>
                <a:gd name="connsiteY14" fmla="*/ 557965 h 627532"/>
                <a:gd name="connsiteX15" fmla="*/ 325213 w 328579"/>
                <a:gd name="connsiteY15" fmla="*/ 616544 h 627532"/>
                <a:gd name="connsiteX16" fmla="*/ 326075 w 328579"/>
                <a:gd name="connsiteY16" fmla="*/ 622065 h 627532"/>
                <a:gd name="connsiteX17" fmla="*/ 326290 w 328579"/>
                <a:gd name="connsiteY17" fmla="*/ 627775 h 627532"/>
                <a:gd name="connsiteX18" fmla="*/ 326910 w 328579"/>
                <a:gd name="connsiteY18" fmla="*/ 627317 h 627532"/>
                <a:gd name="connsiteX19" fmla="*/ 327206 w 328579"/>
                <a:gd name="connsiteY19" fmla="*/ 618698 h 627532"/>
                <a:gd name="connsiteX20" fmla="*/ 327206 w 328579"/>
                <a:gd name="connsiteY20" fmla="*/ 21331 h 627532"/>
                <a:gd name="connsiteX21" fmla="*/ 327206 w 328579"/>
                <a:gd name="connsiteY21" fmla="*/ 4525 h 627532"/>
                <a:gd name="connsiteX22" fmla="*/ 326506 w 328579"/>
                <a:gd name="connsiteY22" fmla="*/ 2020 h 627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28579" h="627532">
                  <a:moveTo>
                    <a:pt x="326506" y="2020"/>
                  </a:moveTo>
                  <a:cubicBezTo>
                    <a:pt x="318642" y="87100"/>
                    <a:pt x="285002" y="160007"/>
                    <a:pt x="223677" y="219259"/>
                  </a:cubicBezTo>
                  <a:cubicBezTo>
                    <a:pt x="162351" y="278511"/>
                    <a:pt x="87962" y="309699"/>
                    <a:pt x="2020" y="314628"/>
                  </a:cubicBezTo>
                  <a:cubicBezTo>
                    <a:pt x="2774" y="315059"/>
                    <a:pt x="2936" y="315220"/>
                    <a:pt x="3070" y="315220"/>
                  </a:cubicBezTo>
                  <a:cubicBezTo>
                    <a:pt x="11393" y="315220"/>
                    <a:pt x="19607" y="316379"/>
                    <a:pt x="27848" y="317240"/>
                  </a:cubicBezTo>
                  <a:cubicBezTo>
                    <a:pt x="36090" y="318102"/>
                    <a:pt x="44008" y="319287"/>
                    <a:pt x="52088" y="320769"/>
                  </a:cubicBezTo>
                  <a:cubicBezTo>
                    <a:pt x="66744" y="323537"/>
                    <a:pt x="81196" y="327300"/>
                    <a:pt x="95342" y="332026"/>
                  </a:cubicBezTo>
                  <a:cubicBezTo>
                    <a:pt x="107265" y="335986"/>
                    <a:pt x="118954" y="340618"/>
                    <a:pt x="130355" y="345897"/>
                  </a:cubicBezTo>
                  <a:cubicBezTo>
                    <a:pt x="145282" y="352819"/>
                    <a:pt x="159684" y="360823"/>
                    <a:pt x="173447" y="369840"/>
                  </a:cubicBezTo>
                  <a:cubicBezTo>
                    <a:pt x="182254" y="375604"/>
                    <a:pt x="190711" y="381798"/>
                    <a:pt x="199006" y="388262"/>
                  </a:cubicBezTo>
                  <a:cubicBezTo>
                    <a:pt x="205551" y="393406"/>
                    <a:pt x="211907" y="398766"/>
                    <a:pt x="217859" y="404422"/>
                  </a:cubicBezTo>
                  <a:cubicBezTo>
                    <a:pt x="228536" y="414336"/>
                    <a:pt x="238575" y="424912"/>
                    <a:pt x="247916" y="436094"/>
                  </a:cubicBezTo>
                  <a:cubicBezTo>
                    <a:pt x="253599" y="443070"/>
                    <a:pt x="259282" y="450019"/>
                    <a:pt x="264426" y="457371"/>
                  </a:cubicBezTo>
                  <a:cubicBezTo>
                    <a:pt x="276880" y="474762"/>
                    <a:pt x="287623" y="493313"/>
                    <a:pt x="296503" y="512772"/>
                  </a:cubicBezTo>
                  <a:cubicBezTo>
                    <a:pt x="303163" y="527437"/>
                    <a:pt x="308825" y="542535"/>
                    <a:pt x="313443" y="557965"/>
                  </a:cubicBezTo>
                  <a:cubicBezTo>
                    <a:pt x="319250" y="577066"/>
                    <a:pt x="323190" y="596684"/>
                    <a:pt x="325213" y="616544"/>
                  </a:cubicBezTo>
                  <a:cubicBezTo>
                    <a:pt x="325375" y="618402"/>
                    <a:pt x="325886" y="620207"/>
                    <a:pt x="326075" y="622065"/>
                  </a:cubicBezTo>
                  <a:cubicBezTo>
                    <a:pt x="326263" y="623923"/>
                    <a:pt x="326237" y="625728"/>
                    <a:pt x="326290" y="627775"/>
                  </a:cubicBezTo>
                  <a:cubicBezTo>
                    <a:pt x="326721" y="627451"/>
                    <a:pt x="326910" y="627398"/>
                    <a:pt x="326910" y="627317"/>
                  </a:cubicBezTo>
                  <a:cubicBezTo>
                    <a:pt x="326910" y="624435"/>
                    <a:pt x="327206" y="621580"/>
                    <a:pt x="327206" y="618698"/>
                  </a:cubicBezTo>
                  <a:lnTo>
                    <a:pt x="327206" y="21331"/>
                  </a:lnTo>
                  <a:cubicBezTo>
                    <a:pt x="327206" y="15729"/>
                    <a:pt x="327206" y="10127"/>
                    <a:pt x="327206" y="4525"/>
                  </a:cubicBezTo>
                  <a:cubicBezTo>
                    <a:pt x="327045" y="3771"/>
                    <a:pt x="327368" y="2801"/>
                    <a:pt x="326506" y="2020"/>
                  </a:cubicBezTo>
                  <a:close/>
                </a:path>
              </a:pathLst>
            </a:custGeom>
            <a:solidFill>
              <a:srgbClr val="FFFFFF"/>
            </a:solidFill>
            <a:ln w="190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</p:grpSp>
      <p:grpSp>
        <p:nvGrpSpPr>
          <p:cNvPr id="84" name="图形 26"/>
          <p:cNvGrpSpPr/>
          <p:nvPr/>
        </p:nvGrpSpPr>
        <p:grpSpPr>
          <a:xfrm flipH="1">
            <a:off x="10730949" y="6379058"/>
            <a:ext cx="520344" cy="329225"/>
            <a:chOff x="4884162" y="337915"/>
            <a:chExt cx="1004592" cy="635612"/>
          </a:xfrm>
          <a:noFill/>
        </p:grpSpPr>
        <p:sp>
          <p:nvSpPr>
            <p:cNvPr id="85" name="任意多边形: 形状 84"/>
            <p:cNvSpPr/>
            <p:nvPr/>
          </p:nvSpPr>
          <p:spPr>
            <a:xfrm>
              <a:off x="5222222" y="335895"/>
              <a:ext cx="328580" cy="638305"/>
            </a:xfrm>
            <a:custGeom>
              <a:avLst/>
              <a:gdLst>
                <a:gd name="connsiteX0" fmla="*/ 326667 w 328579"/>
                <a:gd name="connsiteY0" fmla="*/ 2020 h 638305"/>
                <a:gd name="connsiteX1" fmla="*/ 325294 w 328579"/>
                <a:gd name="connsiteY1" fmla="*/ 8942 h 638305"/>
                <a:gd name="connsiteX2" fmla="*/ 324405 w 328579"/>
                <a:gd name="connsiteY2" fmla="*/ 19553 h 638305"/>
                <a:gd name="connsiteX3" fmla="*/ 321092 w 328579"/>
                <a:gd name="connsiteY3" fmla="*/ 41611 h 638305"/>
                <a:gd name="connsiteX4" fmla="*/ 310804 w 328579"/>
                <a:gd name="connsiteY4" fmla="*/ 82980 h 638305"/>
                <a:gd name="connsiteX5" fmla="*/ 287965 w 328579"/>
                <a:gd name="connsiteY5" fmla="*/ 137869 h 638305"/>
                <a:gd name="connsiteX6" fmla="*/ 279697 w 328579"/>
                <a:gd name="connsiteY6" fmla="*/ 152466 h 638305"/>
                <a:gd name="connsiteX7" fmla="*/ 264587 w 328579"/>
                <a:gd name="connsiteY7" fmla="*/ 176005 h 638305"/>
                <a:gd name="connsiteX8" fmla="*/ 249748 w 328579"/>
                <a:gd name="connsiteY8" fmla="*/ 195370 h 638305"/>
                <a:gd name="connsiteX9" fmla="*/ 236793 w 328579"/>
                <a:gd name="connsiteY9" fmla="*/ 210371 h 638305"/>
                <a:gd name="connsiteX10" fmla="*/ 213119 w 328579"/>
                <a:gd name="connsiteY10" fmla="*/ 233453 h 638305"/>
                <a:gd name="connsiteX11" fmla="*/ 193566 w 328579"/>
                <a:gd name="connsiteY11" fmla="*/ 249612 h 638305"/>
                <a:gd name="connsiteX12" fmla="*/ 140751 w 328579"/>
                <a:gd name="connsiteY12" fmla="*/ 283009 h 638305"/>
                <a:gd name="connsiteX13" fmla="*/ 104849 w 328579"/>
                <a:gd name="connsiteY13" fmla="*/ 298603 h 638305"/>
                <a:gd name="connsiteX14" fmla="*/ 53677 w 328579"/>
                <a:gd name="connsiteY14" fmla="*/ 313093 h 638305"/>
                <a:gd name="connsiteX15" fmla="*/ 30649 w 328579"/>
                <a:gd name="connsiteY15" fmla="*/ 316944 h 638305"/>
                <a:gd name="connsiteX16" fmla="*/ 18530 w 328579"/>
                <a:gd name="connsiteY16" fmla="*/ 318129 h 638305"/>
                <a:gd name="connsiteX17" fmla="*/ 2020 w 328579"/>
                <a:gd name="connsiteY17" fmla="*/ 320095 h 638305"/>
                <a:gd name="connsiteX18" fmla="*/ 12658 w 328579"/>
                <a:gd name="connsiteY18" fmla="*/ 320472 h 638305"/>
                <a:gd name="connsiteX19" fmla="*/ 28306 w 328579"/>
                <a:gd name="connsiteY19" fmla="*/ 322061 h 638305"/>
                <a:gd name="connsiteX20" fmla="*/ 51846 w 328579"/>
                <a:gd name="connsiteY20" fmla="*/ 325805 h 638305"/>
                <a:gd name="connsiteX21" fmla="*/ 85377 w 328579"/>
                <a:gd name="connsiteY21" fmla="*/ 334019 h 638305"/>
                <a:gd name="connsiteX22" fmla="*/ 127715 w 328579"/>
                <a:gd name="connsiteY22" fmla="*/ 349937 h 638305"/>
                <a:gd name="connsiteX23" fmla="*/ 186967 w 328579"/>
                <a:gd name="connsiteY23" fmla="*/ 384518 h 638305"/>
                <a:gd name="connsiteX24" fmla="*/ 214600 w 328579"/>
                <a:gd name="connsiteY24" fmla="*/ 406873 h 638305"/>
                <a:gd name="connsiteX25" fmla="*/ 243445 w 328579"/>
                <a:gd name="connsiteY25" fmla="*/ 436310 h 638305"/>
                <a:gd name="connsiteX26" fmla="*/ 265126 w 328579"/>
                <a:gd name="connsiteY26" fmla="*/ 463862 h 638305"/>
                <a:gd name="connsiteX27" fmla="*/ 317376 w 328579"/>
                <a:gd name="connsiteY27" fmla="*/ 578973 h 638305"/>
                <a:gd name="connsiteX28" fmla="*/ 323139 w 328579"/>
                <a:gd name="connsiteY28" fmla="*/ 608356 h 638305"/>
                <a:gd name="connsiteX29" fmla="*/ 325429 w 328579"/>
                <a:gd name="connsiteY29" fmla="*/ 631060 h 638305"/>
                <a:gd name="connsiteX30" fmla="*/ 327179 w 328579"/>
                <a:gd name="connsiteY30" fmla="*/ 637632 h 638305"/>
                <a:gd name="connsiteX31" fmla="*/ 327179 w 328579"/>
                <a:gd name="connsiteY31" fmla="*/ 42769 h 638305"/>
                <a:gd name="connsiteX32" fmla="*/ 327179 w 328579"/>
                <a:gd name="connsiteY32" fmla="*/ 21869 h 638305"/>
                <a:gd name="connsiteX33" fmla="*/ 326667 w 328579"/>
                <a:gd name="connsiteY33" fmla="*/ 2020 h 638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328579" h="638305">
                  <a:moveTo>
                    <a:pt x="326667" y="2020"/>
                  </a:moveTo>
                  <a:cubicBezTo>
                    <a:pt x="325959" y="4270"/>
                    <a:pt x="325499" y="6591"/>
                    <a:pt x="325294" y="8942"/>
                  </a:cubicBezTo>
                  <a:cubicBezTo>
                    <a:pt x="325105" y="12470"/>
                    <a:pt x="324782" y="15998"/>
                    <a:pt x="324405" y="19553"/>
                  </a:cubicBezTo>
                  <a:cubicBezTo>
                    <a:pt x="323597" y="26960"/>
                    <a:pt x="322439" y="34285"/>
                    <a:pt x="321092" y="41611"/>
                  </a:cubicBezTo>
                  <a:cubicBezTo>
                    <a:pt x="318569" y="55610"/>
                    <a:pt x="315132" y="69430"/>
                    <a:pt x="310804" y="82980"/>
                  </a:cubicBezTo>
                  <a:cubicBezTo>
                    <a:pt x="304787" y="101900"/>
                    <a:pt x="297146" y="120265"/>
                    <a:pt x="287965" y="137869"/>
                  </a:cubicBezTo>
                  <a:cubicBezTo>
                    <a:pt x="285272" y="142824"/>
                    <a:pt x="282579" y="147672"/>
                    <a:pt x="279697" y="152466"/>
                  </a:cubicBezTo>
                  <a:cubicBezTo>
                    <a:pt x="274903" y="160546"/>
                    <a:pt x="270001" y="168383"/>
                    <a:pt x="264587" y="176005"/>
                  </a:cubicBezTo>
                  <a:cubicBezTo>
                    <a:pt x="259847" y="182631"/>
                    <a:pt x="254811" y="189014"/>
                    <a:pt x="249748" y="195370"/>
                  </a:cubicBezTo>
                  <a:cubicBezTo>
                    <a:pt x="245686" y="200586"/>
                    <a:pt x="241361" y="205593"/>
                    <a:pt x="236793" y="210371"/>
                  </a:cubicBezTo>
                  <a:cubicBezTo>
                    <a:pt x="229090" y="218263"/>
                    <a:pt x="221441" y="226181"/>
                    <a:pt x="213119" y="233453"/>
                  </a:cubicBezTo>
                  <a:cubicBezTo>
                    <a:pt x="206736" y="239055"/>
                    <a:pt x="200272" y="244495"/>
                    <a:pt x="193566" y="249612"/>
                  </a:cubicBezTo>
                  <a:cubicBezTo>
                    <a:pt x="177021" y="262338"/>
                    <a:pt x="159340" y="273518"/>
                    <a:pt x="140751" y="283009"/>
                  </a:cubicBezTo>
                  <a:cubicBezTo>
                    <a:pt x="129099" y="288905"/>
                    <a:pt x="117112" y="294111"/>
                    <a:pt x="104849" y="298603"/>
                  </a:cubicBezTo>
                  <a:cubicBezTo>
                    <a:pt x="88199" y="304773"/>
                    <a:pt x="71089" y="309618"/>
                    <a:pt x="53677" y="313093"/>
                  </a:cubicBezTo>
                  <a:cubicBezTo>
                    <a:pt x="46055" y="314601"/>
                    <a:pt x="38352" y="315786"/>
                    <a:pt x="30649" y="316944"/>
                  </a:cubicBezTo>
                  <a:cubicBezTo>
                    <a:pt x="26639" y="317609"/>
                    <a:pt x="22591" y="318005"/>
                    <a:pt x="18530" y="318129"/>
                  </a:cubicBezTo>
                  <a:cubicBezTo>
                    <a:pt x="12955" y="318129"/>
                    <a:pt x="7514" y="319718"/>
                    <a:pt x="2020" y="320095"/>
                  </a:cubicBezTo>
                  <a:cubicBezTo>
                    <a:pt x="5570" y="319923"/>
                    <a:pt x="9130" y="320050"/>
                    <a:pt x="12658" y="320472"/>
                  </a:cubicBezTo>
                  <a:cubicBezTo>
                    <a:pt x="17856" y="321496"/>
                    <a:pt x="23108" y="321388"/>
                    <a:pt x="28306" y="322061"/>
                  </a:cubicBezTo>
                  <a:cubicBezTo>
                    <a:pt x="36198" y="323112"/>
                    <a:pt x="44062" y="324324"/>
                    <a:pt x="51846" y="325805"/>
                  </a:cubicBezTo>
                  <a:cubicBezTo>
                    <a:pt x="63160" y="327952"/>
                    <a:pt x="74353" y="330693"/>
                    <a:pt x="85377" y="334019"/>
                  </a:cubicBezTo>
                  <a:cubicBezTo>
                    <a:pt x="99837" y="338353"/>
                    <a:pt x="113982" y="343672"/>
                    <a:pt x="127715" y="349937"/>
                  </a:cubicBezTo>
                  <a:cubicBezTo>
                    <a:pt x="148596" y="359406"/>
                    <a:pt x="168451" y="370993"/>
                    <a:pt x="186967" y="384518"/>
                  </a:cubicBezTo>
                  <a:cubicBezTo>
                    <a:pt x="196620" y="391408"/>
                    <a:pt x="205847" y="398871"/>
                    <a:pt x="214600" y="406873"/>
                  </a:cubicBezTo>
                  <a:cubicBezTo>
                    <a:pt x="224732" y="416164"/>
                    <a:pt x="234361" y="425992"/>
                    <a:pt x="243445" y="436310"/>
                  </a:cubicBezTo>
                  <a:cubicBezTo>
                    <a:pt x="251094" y="445198"/>
                    <a:pt x="258393" y="454301"/>
                    <a:pt x="265126" y="463862"/>
                  </a:cubicBezTo>
                  <a:cubicBezTo>
                    <a:pt x="289605" y="498619"/>
                    <a:pt x="307330" y="537666"/>
                    <a:pt x="317376" y="578973"/>
                  </a:cubicBezTo>
                  <a:cubicBezTo>
                    <a:pt x="319746" y="588687"/>
                    <a:pt x="321666" y="598480"/>
                    <a:pt x="323139" y="608356"/>
                  </a:cubicBezTo>
                  <a:cubicBezTo>
                    <a:pt x="324602" y="615838"/>
                    <a:pt x="325369" y="623438"/>
                    <a:pt x="325429" y="631060"/>
                  </a:cubicBezTo>
                  <a:cubicBezTo>
                    <a:pt x="325450" y="633363"/>
                    <a:pt x="326051" y="635623"/>
                    <a:pt x="327179" y="637632"/>
                  </a:cubicBezTo>
                  <a:lnTo>
                    <a:pt x="327179" y="42769"/>
                  </a:lnTo>
                  <a:cubicBezTo>
                    <a:pt x="327179" y="35794"/>
                    <a:pt x="327179" y="28845"/>
                    <a:pt x="327179" y="21869"/>
                  </a:cubicBezTo>
                  <a:cubicBezTo>
                    <a:pt x="327179" y="14894"/>
                    <a:pt x="327314" y="8645"/>
                    <a:pt x="326667" y="2020"/>
                  </a:cubicBezTo>
                  <a:close/>
                </a:path>
              </a:pathLst>
            </a:custGeom>
            <a:grpFill/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86" name="任意多边形: 形状 85"/>
            <p:cNvSpPr/>
            <p:nvPr/>
          </p:nvSpPr>
          <p:spPr>
            <a:xfrm>
              <a:off x="5562006" y="336757"/>
              <a:ext cx="328580" cy="635612"/>
            </a:xfrm>
            <a:custGeom>
              <a:avLst/>
              <a:gdLst>
                <a:gd name="connsiteX0" fmla="*/ 326533 w 328579"/>
                <a:gd name="connsiteY0" fmla="*/ 2720 h 635612"/>
                <a:gd name="connsiteX1" fmla="*/ 326344 w 328579"/>
                <a:gd name="connsiteY1" fmla="*/ 2262 h 635612"/>
                <a:gd name="connsiteX2" fmla="*/ 325779 w 328579"/>
                <a:gd name="connsiteY2" fmla="*/ 2020 h 635612"/>
                <a:gd name="connsiteX3" fmla="*/ 323624 w 328579"/>
                <a:gd name="connsiteY3" fmla="*/ 24778 h 635612"/>
                <a:gd name="connsiteX4" fmla="*/ 321146 w 328579"/>
                <a:gd name="connsiteY4" fmla="*/ 40938 h 635612"/>
                <a:gd name="connsiteX5" fmla="*/ 312743 w 328579"/>
                <a:gd name="connsiteY5" fmla="*/ 75950 h 635612"/>
                <a:gd name="connsiteX6" fmla="*/ 294267 w 328579"/>
                <a:gd name="connsiteY6" fmla="*/ 124429 h 635612"/>
                <a:gd name="connsiteX7" fmla="*/ 283279 w 328579"/>
                <a:gd name="connsiteY7" fmla="*/ 145679 h 635612"/>
                <a:gd name="connsiteX8" fmla="*/ 258824 w 328579"/>
                <a:gd name="connsiteY8" fmla="*/ 183142 h 635612"/>
                <a:gd name="connsiteX9" fmla="*/ 244038 w 328579"/>
                <a:gd name="connsiteY9" fmla="*/ 201241 h 635612"/>
                <a:gd name="connsiteX10" fmla="*/ 227878 w 328579"/>
                <a:gd name="connsiteY10" fmla="*/ 218936 h 635612"/>
                <a:gd name="connsiteX11" fmla="*/ 218209 w 328579"/>
                <a:gd name="connsiteY11" fmla="*/ 227958 h 635612"/>
                <a:gd name="connsiteX12" fmla="*/ 194239 w 328579"/>
                <a:gd name="connsiteY12" fmla="*/ 248400 h 635612"/>
                <a:gd name="connsiteX13" fmla="*/ 150608 w 328579"/>
                <a:gd name="connsiteY13" fmla="*/ 276949 h 635612"/>
                <a:gd name="connsiteX14" fmla="*/ 113818 w 328579"/>
                <a:gd name="connsiteY14" fmla="*/ 294375 h 635612"/>
                <a:gd name="connsiteX15" fmla="*/ 73769 w 328579"/>
                <a:gd name="connsiteY15" fmla="*/ 307518 h 635612"/>
                <a:gd name="connsiteX16" fmla="*/ 39483 w 328579"/>
                <a:gd name="connsiteY16" fmla="*/ 314628 h 635612"/>
                <a:gd name="connsiteX17" fmla="*/ 14301 w 328579"/>
                <a:gd name="connsiteY17" fmla="*/ 317321 h 635612"/>
                <a:gd name="connsiteX18" fmla="*/ 11770 w 328579"/>
                <a:gd name="connsiteY18" fmla="*/ 317564 h 635612"/>
                <a:gd name="connsiteX19" fmla="*/ 4713 w 328579"/>
                <a:gd name="connsiteY19" fmla="*/ 318345 h 635612"/>
                <a:gd name="connsiteX20" fmla="*/ 2020 w 328579"/>
                <a:gd name="connsiteY20" fmla="*/ 318937 h 635612"/>
                <a:gd name="connsiteX21" fmla="*/ 275980 w 328579"/>
                <a:gd name="connsiteY21" fmla="*/ 479806 h 635612"/>
                <a:gd name="connsiteX22" fmla="*/ 326748 w 328579"/>
                <a:gd name="connsiteY22" fmla="*/ 635666 h 635612"/>
                <a:gd name="connsiteX23" fmla="*/ 326748 w 328579"/>
                <a:gd name="connsiteY23" fmla="*/ 633188 h 635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28579" h="635612">
                  <a:moveTo>
                    <a:pt x="326533" y="2720"/>
                  </a:moveTo>
                  <a:cubicBezTo>
                    <a:pt x="326511" y="2554"/>
                    <a:pt x="326447" y="2396"/>
                    <a:pt x="326344" y="2262"/>
                  </a:cubicBezTo>
                  <a:cubicBezTo>
                    <a:pt x="326164" y="2166"/>
                    <a:pt x="325973" y="2085"/>
                    <a:pt x="325779" y="2020"/>
                  </a:cubicBezTo>
                  <a:cubicBezTo>
                    <a:pt x="325539" y="9644"/>
                    <a:pt x="324820" y="17245"/>
                    <a:pt x="323624" y="24778"/>
                  </a:cubicBezTo>
                  <a:cubicBezTo>
                    <a:pt x="322843" y="30165"/>
                    <a:pt x="322224" y="35551"/>
                    <a:pt x="321146" y="40938"/>
                  </a:cubicBezTo>
                  <a:cubicBezTo>
                    <a:pt x="318776" y="52734"/>
                    <a:pt x="316191" y="64450"/>
                    <a:pt x="312743" y="75950"/>
                  </a:cubicBezTo>
                  <a:cubicBezTo>
                    <a:pt x="307763" y="92535"/>
                    <a:pt x="301590" y="108737"/>
                    <a:pt x="294267" y="124429"/>
                  </a:cubicBezTo>
                  <a:cubicBezTo>
                    <a:pt x="290901" y="131674"/>
                    <a:pt x="287211" y="138730"/>
                    <a:pt x="283279" y="145679"/>
                  </a:cubicBezTo>
                  <a:cubicBezTo>
                    <a:pt x="275926" y="158671"/>
                    <a:pt x="267757" y="171184"/>
                    <a:pt x="258824" y="183142"/>
                  </a:cubicBezTo>
                  <a:cubicBezTo>
                    <a:pt x="254202" y="189420"/>
                    <a:pt x="249268" y="195461"/>
                    <a:pt x="244038" y="201241"/>
                  </a:cubicBezTo>
                  <a:cubicBezTo>
                    <a:pt x="238651" y="207086"/>
                    <a:pt x="233426" y="213092"/>
                    <a:pt x="227878" y="218936"/>
                  </a:cubicBezTo>
                  <a:cubicBezTo>
                    <a:pt x="224889" y="222195"/>
                    <a:pt x="221360" y="224888"/>
                    <a:pt x="218209" y="227958"/>
                  </a:cubicBezTo>
                  <a:cubicBezTo>
                    <a:pt x="210622" y="235232"/>
                    <a:pt x="202621" y="242058"/>
                    <a:pt x="194239" y="248400"/>
                  </a:cubicBezTo>
                  <a:cubicBezTo>
                    <a:pt x="180487" y="259074"/>
                    <a:pt x="165895" y="268621"/>
                    <a:pt x="150608" y="276949"/>
                  </a:cubicBezTo>
                  <a:cubicBezTo>
                    <a:pt x="138712" y="283502"/>
                    <a:pt x="126425" y="289322"/>
                    <a:pt x="113818" y="294375"/>
                  </a:cubicBezTo>
                  <a:cubicBezTo>
                    <a:pt x="100766" y="299616"/>
                    <a:pt x="87389" y="304008"/>
                    <a:pt x="73769" y="307518"/>
                  </a:cubicBezTo>
                  <a:cubicBezTo>
                    <a:pt x="62481" y="310521"/>
                    <a:pt x="51035" y="312893"/>
                    <a:pt x="39483" y="314628"/>
                  </a:cubicBezTo>
                  <a:cubicBezTo>
                    <a:pt x="31153" y="316037"/>
                    <a:pt x="22742" y="316936"/>
                    <a:pt x="14301" y="317321"/>
                  </a:cubicBezTo>
                  <a:cubicBezTo>
                    <a:pt x="13450" y="317294"/>
                    <a:pt x="12599" y="317375"/>
                    <a:pt x="11770" y="317564"/>
                  </a:cubicBezTo>
                  <a:cubicBezTo>
                    <a:pt x="9461" y="318132"/>
                    <a:pt x="7089" y="318393"/>
                    <a:pt x="4713" y="318345"/>
                  </a:cubicBezTo>
                  <a:cubicBezTo>
                    <a:pt x="3905" y="318345"/>
                    <a:pt x="2936" y="318048"/>
                    <a:pt x="2020" y="318937"/>
                  </a:cubicBezTo>
                  <a:cubicBezTo>
                    <a:pt x="114335" y="323920"/>
                    <a:pt x="216908" y="384149"/>
                    <a:pt x="275980" y="479806"/>
                  </a:cubicBezTo>
                  <a:cubicBezTo>
                    <a:pt x="305194" y="526920"/>
                    <a:pt x="322609" y="580387"/>
                    <a:pt x="326748" y="635666"/>
                  </a:cubicBezTo>
                  <a:lnTo>
                    <a:pt x="326748" y="633188"/>
                  </a:lnTo>
                  <a:close/>
                </a:path>
              </a:pathLst>
            </a:custGeom>
            <a:grpFill/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87" name="任意多边形: 形状 86"/>
            <p:cNvSpPr/>
            <p:nvPr/>
          </p:nvSpPr>
          <p:spPr>
            <a:xfrm>
              <a:off x="4882142" y="340824"/>
              <a:ext cx="328580" cy="627532"/>
            </a:xfrm>
            <a:custGeom>
              <a:avLst/>
              <a:gdLst>
                <a:gd name="connsiteX0" fmla="*/ 326506 w 328579"/>
                <a:gd name="connsiteY0" fmla="*/ 2020 h 627532"/>
                <a:gd name="connsiteX1" fmla="*/ 223677 w 328579"/>
                <a:gd name="connsiteY1" fmla="*/ 219259 h 627532"/>
                <a:gd name="connsiteX2" fmla="*/ 2020 w 328579"/>
                <a:gd name="connsiteY2" fmla="*/ 314628 h 627532"/>
                <a:gd name="connsiteX3" fmla="*/ 3070 w 328579"/>
                <a:gd name="connsiteY3" fmla="*/ 315220 h 627532"/>
                <a:gd name="connsiteX4" fmla="*/ 27848 w 328579"/>
                <a:gd name="connsiteY4" fmla="*/ 317240 h 627532"/>
                <a:gd name="connsiteX5" fmla="*/ 52088 w 328579"/>
                <a:gd name="connsiteY5" fmla="*/ 320769 h 627532"/>
                <a:gd name="connsiteX6" fmla="*/ 95342 w 328579"/>
                <a:gd name="connsiteY6" fmla="*/ 332026 h 627532"/>
                <a:gd name="connsiteX7" fmla="*/ 130355 w 328579"/>
                <a:gd name="connsiteY7" fmla="*/ 345897 h 627532"/>
                <a:gd name="connsiteX8" fmla="*/ 173447 w 328579"/>
                <a:gd name="connsiteY8" fmla="*/ 369840 h 627532"/>
                <a:gd name="connsiteX9" fmla="*/ 199006 w 328579"/>
                <a:gd name="connsiteY9" fmla="*/ 388262 h 627532"/>
                <a:gd name="connsiteX10" fmla="*/ 217859 w 328579"/>
                <a:gd name="connsiteY10" fmla="*/ 404422 h 627532"/>
                <a:gd name="connsiteX11" fmla="*/ 247916 w 328579"/>
                <a:gd name="connsiteY11" fmla="*/ 436094 h 627532"/>
                <a:gd name="connsiteX12" fmla="*/ 264426 w 328579"/>
                <a:gd name="connsiteY12" fmla="*/ 457371 h 627532"/>
                <a:gd name="connsiteX13" fmla="*/ 296503 w 328579"/>
                <a:gd name="connsiteY13" fmla="*/ 512772 h 627532"/>
                <a:gd name="connsiteX14" fmla="*/ 313443 w 328579"/>
                <a:gd name="connsiteY14" fmla="*/ 557965 h 627532"/>
                <a:gd name="connsiteX15" fmla="*/ 325213 w 328579"/>
                <a:gd name="connsiteY15" fmla="*/ 616544 h 627532"/>
                <a:gd name="connsiteX16" fmla="*/ 326075 w 328579"/>
                <a:gd name="connsiteY16" fmla="*/ 622065 h 627532"/>
                <a:gd name="connsiteX17" fmla="*/ 326290 w 328579"/>
                <a:gd name="connsiteY17" fmla="*/ 627775 h 627532"/>
                <a:gd name="connsiteX18" fmla="*/ 326910 w 328579"/>
                <a:gd name="connsiteY18" fmla="*/ 627317 h 627532"/>
                <a:gd name="connsiteX19" fmla="*/ 327206 w 328579"/>
                <a:gd name="connsiteY19" fmla="*/ 618698 h 627532"/>
                <a:gd name="connsiteX20" fmla="*/ 327206 w 328579"/>
                <a:gd name="connsiteY20" fmla="*/ 21331 h 627532"/>
                <a:gd name="connsiteX21" fmla="*/ 327206 w 328579"/>
                <a:gd name="connsiteY21" fmla="*/ 4525 h 627532"/>
                <a:gd name="connsiteX22" fmla="*/ 326506 w 328579"/>
                <a:gd name="connsiteY22" fmla="*/ 2020 h 627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28579" h="627532">
                  <a:moveTo>
                    <a:pt x="326506" y="2020"/>
                  </a:moveTo>
                  <a:cubicBezTo>
                    <a:pt x="318642" y="87100"/>
                    <a:pt x="285002" y="160007"/>
                    <a:pt x="223677" y="219259"/>
                  </a:cubicBezTo>
                  <a:cubicBezTo>
                    <a:pt x="162351" y="278511"/>
                    <a:pt x="87962" y="309699"/>
                    <a:pt x="2020" y="314628"/>
                  </a:cubicBezTo>
                  <a:cubicBezTo>
                    <a:pt x="2774" y="315059"/>
                    <a:pt x="2936" y="315220"/>
                    <a:pt x="3070" y="315220"/>
                  </a:cubicBezTo>
                  <a:cubicBezTo>
                    <a:pt x="11393" y="315220"/>
                    <a:pt x="19607" y="316379"/>
                    <a:pt x="27848" y="317240"/>
                  </a:cubicBezTo>
                  <a:cubicBezTo>
                    <a:pt x="36090" y="318102"/>
                    <a:pt x="44008" y="319287"/>
                    <a:pt x="52088" y="320769"/>
                  </a:cubicBezTo>
                  <a:cubicBezTo>
                    <a:pt x="66744" y="323537"/>
                    <a:pt x="81196" y="327300"/>
                    <a:pt x="95342" y="332026"/>
                  </a:cubicBezTo>
                  <a:cubicBezTo>
                    <a:pt x="107265" y="335986"/>
                    <a:pt x="118954" y="340618"/>
                    <a:pt x="130355" y="345897"/>
                  </a:cubicBezTo>
                  <a:cubicBezTo>
                    <a:pt x="145282" y="352819"/>
                    <a:pt x="159684" y="360823"/>
                    <a:pt x="173447" y="369840"/>
                  </a:cubicBezTo>
                  <a:cubicBezTo>
                    <a:pt x="182254" y="375604"/>
                    <a:pt x="190711" y="381798"/>
                    <a:pt x="199006" y="388262"/>
                  </a:cubicBezTo>
                  <a:cubicBezTo>
                    <a:pt x="205551" y="393406"/>
                    <a:pt x="211907" y="398766"/>
                    <a:pt x="217859" y="404422"/>
                  </a:cubicBezTo>
                  <a:cubicBezTo>
                    <a:pt x="228536" y="414336"/>
                    <a:pt x="238575" y="424912"/>
                    <a:pt x="247916" y="436094"/>
                  </a:cubicBezTo>
                  <a:cubicBezTo>
                    <a:pt x="253599" y="443070"/>
                    <a:pt x="259282" y="450019"/>
                    <a:pt x="264426" y="457371"/>
                  </a:cubicBezTo>
                  <a:cubicBezTo>
                    <a:pt x="276880" y="474762"/>
                    <a:pt x="287623" y="493313"/>
                    <a:pt x="296503" y="512772"/>
                  </a:cubicBezTo>
                  <a:cubicBezTo>
                    <a:pt x="303163" y="527437"/>
                    <a:pt x="308825" y="542535"/>
                    <a:pt x="313443" y="557965"/>
                  </a:cubicBezTo>
                  <a:cubicBezTo>
                    <a:pt x="319250" y="577066"/>
                    <a:pt x="323190" y="596684"/>
                    <a:pt x="325213" y="616544"/>
                  </a:cubicBezTo>
                  <a:cubicBezTo>
                    <a:pt x="325375" y="618402"/>
                    <a:pt x="325886" y="620207"/>
                    <a:pt x="326075" y="622065"/>
                  </a:cubicBezTo>
                  <a:cubicBezTo>
                    <a:pt x="326263" y="623923"/>
                    <a:pt x="326237" y="625728"/>
                    <a:pt x="326290" y="627775"/>
                  </a:cubicBezTo>
                  <a:cubicBezTo>
                    <a:pt x="326721" y="627451"/>
                    <a:pt x="326910" y="627398"/>
                    <a:pt x="326910" y="627317"/>
                  </a:cubicBezTo>
                  <a:cubicBezTo>
                    <a:pt x="326910" y="624435"/>
                    <a:pt x="327206" y="621580"/>
                    <a:pt x="327206" y="618698"/>
                  </a:cubicBezTo>
                  <a:lnTo>
                    <a:pt x="327206" y="21331"/>
                  </a:lnTo>
                  <a:cubicBezTo>
                    <a:pt x="327206" y="15729"/>
                    <a:pt x="327206" y="10127"/>
                    <a:pt x="327206" y="4525"/>
                  </a:cubicBezTo>
                  <a:cubicBezTo>
                    <a:pt x="327045" y="3771"/>
                    <a:pt x="327368" y="2801"/>
                    <a:pt x="326506" y="2020"/>
                  </a:cubicBezTo>
                  <a:close/>
                </a:path>
              </a:pathLst>
            </a:custGeom>
            <a:grpFill/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</p:grpSp>
      <p:grpSp>
        <p:nvGrpSpPr>
          <p:cNvPr id="88" name="图形 26"/>
          <p:cNvGrpSpPr/>
          <p:nvPr/>
        </p:nvGrpSpPr>
        <p:grpSpPr>
          <a:xfrm flipH="1">
            <a:off x="10199817" y="6379058"/>
            <a:ext cx="520344" cy="329225"/>
            <a:chOff x="4884162" y="337915"/>
            <a:chExt cx="1004592" cy="635612"/>
          </a:xfrm>
        </p:grpSpPr>
        <p:sp>
          <p:nvSpPr>
            <p:cNvPr id="89" name="任意多边形: 形状 88"/>
            <p:cNvSpPr/>
            <p:nvPr/>
          </p:nvSpPr>
          <p:spPr>
            <a:xfrm>
              <a:off x="5222222" y="335895"/>
              <a:ext cx="328580" cy="638305"/>
            </a:xfrm>
            <a:custGeom>
              <a:avLst/>
              <a:gdLst>
                <a:gd name="connsiteX0" fmla="*/ 326667 w 328579"/>
                <a:gd name="connsiteY0" fmla="*/ 2020 h 638305"/>
                <a:gd name="connsiteX1" fmla="*/ 325294 w 328579"/>
                <a:gd name="connsiteY1" fmla="*/ 8942 h 638305"/>
                <a:gd name="connsiteX2" fmla="*/ 324405 w 328579"/>
                <a:gd name="connsiteY2" fmla="*/ 19553 h 638305"/>
                <a:gd name="connsiteX3" fmla="*/ 321092 w 328579"/>
                <a:gd name="connsiteY3" fmla="*/ 41611 h 638305"/>
                <a:gd name="connsiteX4" fmla="*/ 310804 w 328579"/>
                <a:gd name="connsiteY4" fmla="*/ 82980 h 638305"/>
                <a:gd name="connsiteX5" fmla="*/ 287965 w 328579"/>
                <a:gd name="connsiteY5" fmla="*/ 137869 h 638305"/>
                <a:gd name="connsiteX6" fmla="*/ 279697 w 328579"/>
                <a:gd name="connsiteY6" fmla="*/ 152466 h 638305"/>
                <a:gd name="connsiteX7" fmla="*/ 264587 w 328579"/>
                <a:gd name="connsiteY7" fmla="*/ 176005 h 638305"/>
                <a:gd name="connsiteX8" fmla="*/ 249748 w 328579"/>
                <a:gd name="connsiteY8" fmla="*/ 195370 h 638305"/>
                <a:gd name="connsiteX9" fmla="*/ 236793 w 328579"/>
                <a:gd name="connsiteY9" fmla="*/ 210371 h 638305"/>
                <a:gd name="connsiteX10" fmla="*/ 213119 w 328579"/>
                <a:gd name="connsiteY10" fmla="*/ 233453 h 638305"/>
                <a:gd name="connsiteX11" fmla="*/ 193566 w 328579"/>
                <a:gd name="connsiteY11" fmla="*/ 249612 h 638305"/>
                <a:gd name="connsiteX12" fmla="*/ 140751 w 328579"/>
                <a:gd name="connsiteY12" fmla="*/ 283009 h 638305"/>
                <a:gd name="connsiteX13" fmla="*/ 104849 w 328579"/>
                <a:gd name="connsiteY13" fmla="*/ 298603 h 638305"/>
                <a:gd name="connsiteX14" fmla="*/ 53677 w 328579"/>
                <a:gd name="connsiteY14" fmla="*/ 313093 h 638305"/>
                <a:gd name="connsiteX15" fmla="*/ 30649 w 328579"/>
                <a:gd name="connsiteY15" fmla="*/ 316944 h 638305"/>
                <a:gd name="connsiteX16" fmla="*/ 18530 w 328579"/>
                <a:gd name="connsiteY16" fmla="*/ 318129 h 638305"/>
                <a:gd name="connsiteX17" fmla="*/ 2020 w 328579"/>
                <a:gd name="connsiteY17" fmla="*/ 320095 h 638305"/>
                <a:gd name="connsiteX18" fmla="*/ 12658 w 328579"/>
                <a:gd name="connsiteY18" fmla="*/ 320472 h 638305"/>
                <a:gd name="connsiteX19" fmla="*/ 28306 w 328579"/>
                <a:gd name="connsiteY19" fmla="*/ 322061 h 638305"/>
                <a:gd name="connsiteX20" fmla="*/ 51846 w 328579"/>
                <a:gd name="connsiteY20" fmla="*/ 325805 h 638305"/>
                <a:gd name="connsiteX21" fmla="*/ 85377 w 328579"/>
                <a:gd name="connsiteY21" fmla="*/ 334019 h 638305"/>
                <a:gd name="connsiteX22" fmla="*/ 127715 w 328579"/>
                <a:gd name="connsiteY22" fmla="*/ 349937 h 638305"/>
                <a:gd name="connsiteX23" fmla="*/ 186967 w 328579"/>
                <a:gd name="connsiteY23" fmla="*/ 384518 h 638305"/>
                <a:gd name="connsiteX24" fmla="*/ 214600 w 328579"/>
                <a:gd name="connsiteY24" fmla="*/ 406873 h 638305"/>
                <a:gd name="connsiteX25" fmla="*/ 243445 w 328579"/>
                <a:gd name="connsiteY25" fmla="*/ 436310 h 638305"/>
                <a:gd name="connsiteX26" fmla="*/ 265126 w 328579"/>
                <a:gd name="connsiteY26" fmla="*/ 463862 h 638305"/>
                <a:gd name="connsiteX27" fmla="*/ 317376 w 328579"/>
                <a:gd name="connsiteY27" fmla="*/ 578973 h 638305"/>
                <a:gd name="connsiteX28" fmla="*/ 323139 w 328579"/>
                <a:gd name="connsiteY28" fmla="*/ 608356 h 638305"/>
                <a:gd name="connsiteX29" fmla="*/ 325429 w 328579"/>
                <a:gd name="connsiteY29" fmla="*/ 631060 h 638305"/>
                <a:gd name="connsiteX30" fmla="*/ 327179 w 328579"/>
                <a:gd name="connsiteY30" fmla="*/ 637632 h 638305"/>
                <a:gd name="connsiteX31" fmla="*/ 327179 w 328579"/>
                <a:gd name="connsiteY31" fmla="*/ 42769 h 638305"/>
                <a:gd name="connsiteX32" fmla="*/ 327179 w 328579"/>
                <a:gd name="connsiteY32" fmla="*/ 21869 h 638305"/>
                <a:gd name="connsiteX33" fmla="*/ 326667 w 328579"/>
                <a:gd name="connsiteY33" fmla="*/ 2020 h 638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328579" h="638305">
                  <a:moveTo>
                    <a:pt x="326667" y="2020"/>
                  </a:moveTo>
                  <a:cubicBezTo>
                    <a:pt x="325959" y="4270"/>
                    <a:pt x="325499" y="6591"/>
                    <a:pt x="325294" y="8942"/>
                  </a:cubicBezTo>
                  <a:cubicBezTo>
                    <a:pt x="325105" y="12470"/>
                    <a:pt x="324782" y="15998"/>
                    <a:pt x="324405" y="19553"/>
                  </a:cubicBezTo>
                  <a:cubicBezTo>
                    <a:pt x="323597" y="26960"/>
                    <a:pt x="322439" y="34285"/>
                    <a:pt x="321092" y="41611"/>
                  </a:cubicBezTo>
                  <a:cubicBezTo>
                    <a:pt x="318569" y="55610"/>
                    <a:pt x="315132" y="69430"/>
                    <a:pt x="310804" y="82980"/>
                  </a:cubicBezTo>
                  <a:cubicBezTo>
                    <a:pt x="304787" y="101900"/>
                    <a:pt x="297146" y="120265"/>
                    <a:pt x="287965" y="137869"/>
                  </a:cubicBezTo>
                  <a:cubicBezTo>
                    <a:pt x="285272" y="142824"/>
                    <a:pt x="282579" y="147672"/>
                    <a:pt x="279697" y="152466"/>
                  </a:cubicBezTo>
                  <a:cubicBezTo>
                    <a:pt x="274903" y="160546"/>
                    <a:pt x="270001" y="168383"/>
                    <a:pt x="264587" y="176005"/>
                  </a:cubicBezTo>
                  <a:cubicBezTo>
                    <a:pt x="259847" y="182631"/>
                    <a:pt x="254811" y="189014"/>
                    <a:pt x="249748" y="195370"/>
                  </a:cubicBezTo>
                  <a:cubicBezTo>
                    <a:pt x="245686" y="200586"/>
                    <a:pt x="241361" y="205593"/>
                    <a:pt x="236793" y="210371"/>
                  </a:cubicBezTo>
                  <a:cubicBezTo>
                    <a:pt x="229090" y="218263"/>
                    <a:pt x="221441" y="226181"/>
                    <a:pt x="213119" y="233453"/>
                  </a:cubicBezTo>
                  <a:cubicBezTo>
                    <a:pt x="206736" y="239055"/>
                    <a:pt x="200272" y="244495"/>
                    <a:pt x="193566" y="249612"/>
                  </a:cubicBezTo>
                  <a:cubicBezTo>
                    <a:pt x="177021" y="262338"/>
                    <a:pt x="159340" y="273518"/>
                    <a:pt x="140751" y="283009"/>
                  </a:cubicBezTo>
                  <a:cubicBezTo>
                    <a:pt x="129099" y="288905"/>
                    <a:pt x="117112" y="294111"/>
                    <a:pt x="104849" y="298603"/>
                  </a:cubicBezTo>
                  <a:cubicBezTo>
                    <a:pt x="88199" y="304773"/>
                    <a:pt x="71089" y="309618"/>
                    <a:pt x="53677" y="313093"/>
                  </a:cubicBezTo>
                  <a:cubicBezTo>
                    <a:pt x="46055" y="314601"/>
                    <a:pt x="38352" y="315786"/>
                    <a:pt x="30649" y="316944"/>
                  </a:cubicBezTo>
                  <a:cubicBezTo>
                    <a:pt x="26639" y="317609"/>
                    <a:pt x="22591" y="318005"/>
                    <a:pt x="18530" y="318129"/>
                  </a:cubicBezTo>
                  <a:cubicBezTo>
                    <a:pt x="12955" y="318129"/>
                    <a:pt x="7514" y="319718"/>
                    <a:pt x="2020" y="320095"/>
                  </a:cubicBezTo>
                  <a:cubicBezTo>
                    <a:pt x="5570" y="319923"/>
                    <a:pt x="9130" y="320050"/>
                    <a:pt x="12658" y="320472"/>
                  </a:cubicBezTo>
                  <a:cubicBezTo>
                    <a:pt x="17856" y="321496"/>
                    <a:pt x="23108" y="321388"/>
                    <a:pt x="28306" y="322061"/>
                  </a:cubicBezTo>
                  <a:cubicBezTo>
                    <a:pt x="36198" y="323112"/>
                    <a:pt x="44062" y="324324"/>
                    <a:pt x="51846" y="325805"/>
                  </a:cubicBezTo>
                  <a:cubicBezTo>
                    <a:pt x="63160" y="327952"/>
                    <a:pt x="74353" y="330693"/>
                    <a:pt x="85377" y="334019"/>
                  </a:cubicBezTo>
                  <a:cubicBezTo>
                    <a:pt x="99837" y="338353"/>
                    <a:pt x="113982" y="343672"/>
                    <a:pt x="127715" y="349937"/>
                  </a:cubicBezTo>
                  <a:cubicBezTo>
                    <a:pt x="148596" y="359406"/>
                    <a:pt x="168451" y="370993"/>
                    <a:pt x="186967" y="384518"/>
                  </a:cubicBezTo>
                  <a:cubicBezTo>
                    <a:pt x="196620" y="391408"/>
                    <a:pt x="205847" y="398871"/>
                    <a:pt x="214600" y="406873"/>
                  </a:cubicBezTo>
                  <a:cubicBezTo>
                    <a:pt x="224732" y="416164"/>
                    <a:pt x="234361" y="425992"/>
                    <a:pt x="243445" y="436310"/>
                  </a:cubicBezTo>
                  <a:cubicBezTo>
                    <a:pt x="251094" y="445198"/>
                    <a:pt x="258393" y="454301"/>
                    <a:pt x="265126" y="463862"/>
                  </a:cubicBezTo>
                  <a:cubicBezTo>
                    <a:pt x="289605" y="498619"/>
                    <a:pt x="307330" y="537666"/>
                    <a:pt x="317376" y="578973"/>
                  </a:cubicBezTo>
                  <a:cubicBezTo>
                    <a:pt x="319746" y="588687"/>
                    <a:pt x="321666" y="598480"/>
                    <a:pt x="323139" y="608356"/>
                  </a:cubicBezTo>
                  <a:cubicBezTo>
                    <a:pt x="324602" y="615838"/>
                    <a:pt x="325369" y="623438"/>
                    <a:pt x="325429" y="631060"/>
                  </a:cubicBezTo>
                  <a:cubicBezTo>
                    <a:pt x="325450" y="633363"/>
                    <a:pt x="326051" y="635623"/>
                    <a:pt x="327179" y="637632"/>
                  </a:cubicBezTo>
                  <a:lnTo>
                    <a:pt x="327179" y="42769"/>
                  </a:lnTo>
                  <a:cubicBezTo>
                    <a:pt x="327179" y="35794"/>
                    <a:pt x="327179" y="28845"/>
                    <a:pt x="327179" y="21869"/>
                  </a:cubicBezTo>
                  <a:cubicBezTo>
                    <a:pt x="327179" y="14894"/>
                    <a:pt x="327314" y="8645"/>
                    <a:pt x="326667" y="2020"/>
                  </a:cubicBezTo>
                  <a:close/>
                </a:path>
              </a:pathLst>
            </a:custGeom>
            <a:solidFill>
              <a:srgbClr val="FFFFFF"/>
            </a:solidFill>
            <a:ln w="190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90" name="任意多边形: 形状 89"/>
            <p:cNvSpPr/>
            <p:nvPr/>
          </p:nvSpPr>
          <p:spPr>
            <a:xfrm>
              <a:off x="5562006" y="336757"/>
              <a:ext cx="328580" cy="635612"/>
            </a:xfrm>
            <a:custGeom>
              <a:avLst/>
              <a:gdLst>
                <a:gd name="connsiteX0" fmla="*/ 326533 w 328579"/>
                <a:gd name="connsiteY0" fmla="*/ 2720 h 635612"/>
                <a:gd name="connsiteX1" fmla="*/ 326344 w 328579"/>
                <a:gd name="connsiteY1" fmla="*/ 2262 h 635612"/>
                <a:gd name="connsiteX2" fmla="*/ 325779 w 328579"/>
                <a:gd name="connsiteY2" fmla="*/ 2020 h 635612"/>
                <a:gd name="connsiteX3" fmla="*/ 323624 w 328579"/>
                <a:gd name="connsiteY3" fmla="*/ 24778 h 635612"/>
                <a:gd name="connsiteX4" fmla="*/ 321146 w 328579"/>
                <a:gd name="connsiteY4" fmla="*/ 40938 h 635612"/>
                <a:gd name="connsiteX5" fmla="*/ 312743 w 328579"/>
                <a:gd name="connsiteY5" fmla="*/ 75950 h 635612"/>
                <a:gd name="connsiteX6" fmla="*/ 294267 w 328579"/>
                <a:gd name="connsiteY6" fmla="*/ 124429 h 635612"/>
                <a:gd name="connsiteX7" fmla="*/ 283279 w 328579"/>
                <a:gd name="connsiteY7" fmla="*/ 145679 h 635612"/>
                <a:gd name="connsiteX8" fmla="*/ 258824 w 328579"/>
                <a:gd name="connsiteY8" fmla="*/ 183142 h 635612"/>
                <a:gd name="connsiteX9" fmla="*/ 244038 w 328579"/>
                <a:gd name="connsiteY9" fmla="*/ 201241 h 635612"/>
                <a:gd name="connsiteX10" fmla="*/ 227878 w 328579"/>
                <a:gd name="connsiteY10" fmla="*/ 218936 h 635612"/>
                <a:gd name="connsiteX11" fmla="*/ 218209 w 328579"/>
                <a:gd name="connsiteY11" fmla="*/ 227958 h 635612"/>
                <a:gd name="connsiteX12" fmla="*/ 194239 w 328579"/>
                <a:gd name="connsiteY12" fmla="*/ 248400 h 635612"/>
                <a:gd name="connsiteX13" fmla="*/ 150608 w 328579"/>
                <a:gd name="connsiteY13" fmla="*/ 276949 h 635612"/>
                <a:gd name="connsiteX14" fmla="*/ 113818 w 328579"/>
                <a:gd name="connsiteY14" fmla="*/ 294375 h 635612"/>
                <a:gd name="connsiteX15" fmla="*/ 73769 w 328579"/>
                <a:gd name="connsiteY15" fmla="*/ 307518 h 635612"/>
                <a:gd name="connsiteX16" fmla="*/ 39483 w 328579"/>
                <a:gd name="connsiteY16" fmla="*/ 314628 h 635612"/>
                <a:gd name="connsiteX17" fmla="*/ 14301 w 328579"/>
                <a:gd name="connsiteY17" fmla="*/ 317321 h 635612"/>
                <a:gd name="connsiteX18" fmla="*/ 11770 w 328579"/>
                <a:gd name="connsiteY18" fmla="*/ 317564 h 635612"/>
                <a:gd name="connsiteX19" fmla="*/ 4713 w 328579"/>
                <a:gd name="connsiteY19" fmla="*/ 318345 h 635612"/>
                <a:gd name="connsiteX20" fmla="*/ 2020 w 328579"/>
                <a:gd name="connsiteY20" fmla="*/ 318937 h 635612"/>
                <a:gd name="connsiteX21" fmla="*/ 275980 w 328579"/>
                <a:gd name="connsiteY21" fmla="*/ 479806 h 635612"/>
                <a:gd name="connsiteX22" fmla="*/ 326748 w 328579"/>
                <a:gd name="connsiteY22" fmla="*/ 635666 h 635612"/>
                <a:gd name="connsiteX23" fmla="*/ 326748 w 328579"/>
                <a:gd name="connsiteY23" fmla="*/ 633188 h 635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28579" h="635612">
                  <a:moveTo>
                    <a:pt x="326533" y="2720"/>
                  </a:moveTo>
                  <a:cubicBezTo>
                    <a:pt x="326511" y="2554"/>
                    <a:pt x="326447" y="2396"/>
                    <a:pt x="326344" y="2262"/>
                  </a:cubicBezTo>
                  <a:cubicBezTo>
                    <a:pt x="326164" y="2166"/>
                    <a:pt x="325973" y="2085"/>
                    <a:pt x="325779" y="2020"/>
                  </a:cubicBezTo>
                  <a:cubicBezTo>
                    <a:pt x="325539" y="9644"/>
                    <a:pt x="324820" y="17245"/>
                    <a:pt x="323624" y="24778"/>
                  </a:cubicBezTo>
                  <a:cubicBezTo>
                    <a:pt x="322843" y="30165"/>
                    <a:pt x="322224" y="35551"/>
                    <a:pt x="321146" y="40938"/>
                  </a:cubicBezTo>
                  <a:cubicBezTo>
                    <a:pt x="318776" y="52734"/>
                    <a:pt x="316191" y="64450"/>
                    <a:pt x="312743" y="75950"/>
                  </a:cubicBezTo>
                  <a:cubicBezTo>
                    <a:pt x="307763" y="92535"/>
                    <a:pt x="301590" y="108737"/>
                    <a:pt x="294267" y="124429"/>
                  </a:cubicBezTo>
                  <a:cubicBezTo>
                    <a:pt x="290901" y="131674"/>
                    <a:pt x="287211" y="138730"/>
                    <a:pt x="283279" y="145679"/>
                  </a:cubicBezTo>
                  <a:cubicBezTo>
                    <a:pt x="275926" y="158671"/>
                    <a:pt x="267757" y="171184"/>
                    <a:pt x="258824" y="183142"/>
                  </a:cubicBezTo>
                  <a:cubicBezTo>
                    <a:pt x="254202" y="189420"/>
                    <a:pt x="249268" y="195461"/>
                    <a:pt x="244038" y="201241"/>
                  </a:cubicBezTo>
                  <a:cubicBezTo>
                    <a:pt x="238651" y="207086"/>
                    <a:pt x="233426" y="213092"/>
                    <a:pt x="227878" y="218936"/>
                  </a:cubicBezTo>
                  <a:cubicBezTo>
                    <a:pt x="224889" y="222195"/>
                    <a:pt x="221360" y="224888"/>
                    <a:pt x="218209" y="227958"/>
                  </a:cubicBezTo>
                  <a:cubicBezTo>
                    <a:pt x="210622" y="235232"/>
                    <a:pt x="202621" y="242058"/>
                    <a:pt x="194239" y="248400"/>
                  </a:cubicBezTo>
                  <a:cubicBezTo>
                    <a:pt x="180487" y="259074"/>
                    <a:pt x="165895" y="268621"/>
                    <a:pt x="150608" y="276949"/>
                  </a:cubicBezTo>
                  <a:cubicBezTo>
                    <a:pt x="138712" y="283502"/>
                    <a:pt x="126425" y="289322"/>
                    <a:pt x="113818" y="294375"/>
                  </a:cubicBezTo>
                  <a:cubicBezTo>
                    <a:pt x="100766" y="299616"/>
                    <a:pt x="87389" y="304008"/>
                    <a:pt x="73769" y="307518"/>
                  </a:cubicBezTo>
                  <a:cubicBezTo>
                    <a:pt x="62481" y="310521"/>
                    <a:pt x="51035" y="312893"/>
                    <a:pt x="39483" y="314628"/>
                  </a:cubicBezTo>
                  <a:cubicBezTo>
                    <a:pt x="31153" y="316037"/>
                    <a:pt x="22742" y="316936"/>
                    <a:pt x="14301" y="317321"/>
                  </a:cubicBezTo>
                  <a:cubicBezTo>
                    <a:pt x="13450" y="317294"/>
                    <a:pt x="12599" y="317375"/>
                    <a:pt x="11770" y="317564"/>
                  </a:cubicBezTo>
                  <a:cubicBezTo>
                    <a:pt x="9461" y="318132"/>
                    <a:pt x="7089" y="318393"/>
                    <a:pt x="4713" y="318345"/>
                  </a:cubicBezTo>
                  <a:cubicBezTo>
                    <a:pt x="3905" y="318345"/>
                    <a:pt x="2936" y="318048"/>
                    <a:pt x="2020" y="318937"/>
                  </a:cubicBezTo>
                  <a:cubicBezTo>
                    <a:pt x="114335" y="323920"/>
                    <a:pt x="216908" y="384149"/>
                    <a:pt x="275980" y="479806"/>
                  </a:cubicBezTo>
                  <a:cubicBezTo>
                    <a:pt x="305194" y="526920"/>
                    <a:pt x="322609" y="580387"/>
                    <a:pt x="326748" y="635666"/>
                  </a:cubicBezTo>
                  <a:lnTo>
                    <a:pt x="326748" y="633188"/>
                  </a:lnTo>
                  <a:close/>
                </a:path>
              </a:pathLst>
            </a:custGeom>
            <a:solidFill>
              <a:srgbClr val="FFFFFF"/>
            </a:solidFill>
            <a:ln w="190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91" name="任意多边形: 形状 90"/>
            <p:cNvSpPr/>
            <p:nvPr/>
          </p:nvSpPr>
          <p:spPr>
            <a:xfrm>
              <a:off x="4882142" y="340824"/>
              <a:ext cx="328580" cy="627532"/>
            </a:xfrm>
            <a:custGeom>
              <a:avLst/>
              <a:gdLst>
                <a:gd name="connsiteX0" fmla="*/ 326506 w 328579"/>
                <a:gd name="connsiteY0" fmla="*/ 2020 h 627532"/>
                <a:gd name="connsiteX1" fmla="*/ 223677 w 328579"/>
                <a:gd name="connsiteY1" fmla="*/ 219259 h 627532"/>
                <a:gd name="connsiteX2" fmla="*/ 2020 w 328579"/>
                <a:gd name="connsiteY2" fmla="*/ 314628 h 627532"/>
                <a:gd name="connsiteX3" fmla="*/ 3070 w 328579"/>
                <a:gd name="connsiteY3" fmla="*/ 315220 h 627532"/>
                <a:gd name="connsiteX4" fmla="*/ 27848 w 328579"/>
                <a:gd name="connsiteY4" fmla="*/ 317240 h 627532"/>
                <a:gd name="connsiteX5" fmla="*/ 52088 w 328579"/>
                <a:gd name="connsiteY5" fmla="*/ 320769 h 627532"/>
                <a:gd name="connsiteX6" fmla="*/ 95342 w 328579"/>
                <a:gd name="connsiteY6" fmla="*/ 332026 h 627532"/>
                <a:gd name="connsiteX7" fmla="*/ 130355 w 328579"/>
                <a:gd name="connsiteY7" fmla="*/ 345897 h 627532"/>
                <a:gd name="connsiteX8" fmla="*/ 173447 w 328579"/>
                <a:gd name="connsiteY8" fmla="*/ 369840 h 627532"/>
                <a:gd name="connsiteX9" fmla="*/ 199006 w 328579"/>
                <a:gd name="connsiteY9" fmla="*/ 388262 h 627532"/>
                <a:gd name="connsiteX10" fmla="*/ 217859 w 328579"/>
                <a:gd name="connsiteY10" fmla="*/ 404422 h 627532"/>
                <a:gd name="connsiteX11" fmla="*/ 247916 w 328579"/>
                <a:gd name="connsiteY11" fmla="*/ 436094 h 627532"/>
                <a:gd name="connsiteX12" fmla="*/ 264426 w 328579"/>
                <a:gd name="connsiteY12" fmla="*/ 457371 h 627532"/>
                <a:gd name="connsiteX13" fmla="*/ 296503 w 328579"/>
                <a:gd name="connsiteY13" fmla="*/ 512772 h 627532"/>
                <a:gd name="connsiteX14" fmla="*/ 313443 w 328579"/>
                <a:gd name="connsiteY14" fmla="*/ 557965 h 627532"/>
                <a:gd name="connsiteX15" fmla="*/ 325213 w 328579"/>
                <a:gd name="connsiteY15" fmla="*/ 616544 h 627532"/>
                <a:gd name="connsiteX16" fmla="*/ 326075 w 328579"/>
                <a:gd name="connsiteY16" fmla="*/ 622065 h 627532"/>
                <a:gd name="connsiteX17" fmla="*/ 326290 w 328579"/>
                <a:gd name="connsiteY17" fmla="*/ 627775 h 627532"/>
                <a:gd name="connsiteX18" fmla="*/ 326910 w 328579"/>
                <a:gd name="connsiteY18" fmla="*/ 627317 h 627532"/>
                <a:gd name="connsiteX19" fmla="*/ 327206 w 328579"/>
                <a:gd name="connsiteY19" fmla="*/ 618698 h 627532"/>
                <a:gd name="connsiteX20" fmla="*/ 327206 w 328579"/>
                <a:gd name="connsiteY20" fmla="*/ 21331 h 627532"/>
                <a:gd name="connsiteX21" fmla="*/ 327206 w 328579"/>
                <a:gd name="connsiteY21" fmla="*/ 4525 h 627532"/>
                <a:gd name="connsiteX22" fmla="*/ 326506 w 328579"/>
                <a:gd name="connsiteY22" fmla="*/ 2020 h 627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28579" h="627532">
                  <a:moveTo>
                    <a:pt x="326506" y="2020"/>
                  </a:moveTo>
                  <a:cubicBezTo>
                    <a:pt x="318642" y="87100"/>
                    <a:pt x="285002" y="160007"/>
                    <a:pt x="223677" y="219259"/>
                  </a:cubicBezTo>
                  <a:cubicBezTo>
                    <a:pt x="162351" y="278511"/>
                    <a:pt x="87962" y="309699"/>
                    <a:pt x="2020" y="314628"/>
                  </a:cubicBezTo>
                  <a:cubicBezTo>
                    <a:pt x="2774" y="315059"/>
                    <a:pt x="2936" y="315220"/>
                    <a:pt x="3070" y="315220"/>
                  </a:cubicBezTo>
                  <a:cubicBezTo>
                    <a:pt x="11393" y="315220"/>
                    <a:pt x="19607" y="316379"/>
                    <a:pt x="27848" y="317240"/>
                  </a:cubicBezTo>
                  <a:cubicBezTo>
                    <a:pt x="36090" y="318102"/>
                    <a:pt x="44008" y="319287"/>
                    <a:pt x="52088" y="320769"/>
                  </a:cubicBezTo>
                  <a:cubicBezTo>
                    <a:pt x="66744" y="323537"/>
                    <a:pt x="81196" y="327300"/>
                    <a:pt x="95342" y="332026"/>
                  </a:cubicBezTo>
                  <a:cubicBezTo>
                    <a:pt x="107265" y="335986"/>
                    <a:pt x="118954" y="340618"/>
                    <a:pt x="130355" y="345897"/>
                  </a:cubicBezTo>
                  <a:cubicBezTo>
                    <a:pt x="145282" y="352819"/>
                    <a:pt x="159684" y="360823"/>
                    <a:pt x="173447" y="369840"/>
                  </a:cubicBezTo>
                  <a:cubicBezTo>
                    <a:pt x="182254" y="375604"/>
                    <a:pt x="190711" y="381798"/>
                    <a:pt x="199006" y="388262"/>
                  </a:cubicBezTo>
                  <a:cubicBezTo>
                    <a:pt x="205551" y="393406"/>
                    <a:pt x="211907" y="398766"/>
                    <a:pt x="217859" y="404422"/>
                  </a:cubicBezTo>
                  <a:cubicBezTo>
                    <a:pt x="228536" y="414336"/>
                    <a:pt x="238575" y="424912"/>
                    <a:pt x="247916" y="436094"/>
                  </a:cubicBezTo>
                  <a:cubicBezTo>
                    <a:pt x="253599" y="443070"/>
                    <a:pt x="259282" y="450019"/>
                    <a:pt x="264426" y="457371"/>
                  </a:cubicBezTo>
                  <a:cubicBezTo>
                    <a:pt x="276880" y="474762"/>
                    <a:pt x="287623" y="493313"/>
                    <a:pt x="296503" y="512772"/>
                  </a:cubicBezTo>
                  <a:cubicBezTo>
                    <a:pt x="303163" y="527437"/>
                    <a:pt x="308825" y="542535"/>
                    <a:pt x="313443" y="557965"/>
                  </a:cubicBezTo>
                  <a:cubicBezTo>
                    <a:pt x="319250" y="577066"/>
                    <a:pt x="323190" y="596684"/>
                    <a:pt x="325213" y="616544"/>
                  </a:cubicBezTo>
                  <a:cubicBezTo>
                    <a:pt x="325375" y="618402"/>
                    <a:pt x="325886" y="620207"/>
                    <a:pt x="326075" y="622065"/>
                  </a:cubicBezTo>
                  <a:cubicBezTo>
                    <a:pt x="326263" y="623923"/>
                    <a:pt x="326237" y="625728"/>
                    <a:pt x="326290" y="627775"/>
                  </a:cubicBezTo>
                  <a:cubicBezTo>
                    <a:pt x="326721" y="627451"/>
                    <a:pt x="326910" y="627398"/>
                    <a:pt x="326910" y="627317"/>
                  </a:cubicBezTo>
                  <a:cubicBezTo>
                    <a:pt x="326910" y="624435"/>
                    <a:pt x="327206" y="621580"/>
                    <a:pt x="327206" y="618698"/>
                  </a:cubicBezTo>
                  <a:lnTo>
                    <a:pt x="327206" y="21331"/>
                  </a:lnTo>
                  <a:cubicBezTo>
                    <a:pt x="327206" y="15729"/>
                    <a:pt x="327206" y="10127"/>
                    <a:pt x="327206" y="4525"/>
                  </a:cubicBezTo>
                  <a:cubicBezTo>
                    <a:pt x="327045" y="3771"/>
                    <a:pt x="327368" y="2801"/>
                    <a:pt x="326506" y="2020"/>
                  </a:cubicBezTo>
                  <a:close/>
                </a:path>
              </a:pathLst>
            </a:custGeom>
            <a:solidFill>
              <a:srgbClr val="FFFFFF"/>
            </a:solidFill>
            <a:ln w="190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</p:grpSp>
      <p:grpSp>
        <p:nvGrpSpPr>
          <p:cNvPr id="92" name="图形 26"/>
          <p:cNvGrpSpPr/>
          <p:nvPr/>
        </p:nvGrpSpPr>
        <p:grpSpPr>
          <a:xfrm flipH="1">
            <a:off x="9668685" y="6379058"/>
            <a:ext cx="520344" cy="329225"/>
            <a:chOff x="4884162" y="337915"/>
            <a:chExt cx="1004592" cy="635612"/>
          </a:xfrm>
          <a:noFill/>
        </p:grpSpPr>
        <p:sp>
          <p:nvSpPr>
            <p:cNvPr id="93" name="任意多边形: 形状 92"/>
            <p:cNvSpPr/>
            <p:nvPr/>
          </p:nvSpPr>
          <p:spPr>
            <a:xfrm>
              <a:off x="5222222" y="335895"/>
              <a:ext cx="328580" cy="638305"/>
            </a:xfrm>
            <a:custGeom>
              <a:avLst/>
              <a:gdLst>
                <a:gd name="connsiteX0" fmla="*/ 326667 w 328579"/>
                <a:gd name="connsiteY0" fmla="*/ 2020 h 638305"/>
                <a:gd name="connsiteX1" fmla="*/ 325294 w 328579"/>
                <a:gd name="connsiteY1" fmla="*/ 8942 h 638305"/>
                <a:gd name="connsiteX2" fmla="*/ 324405 w 328579"/>
                <a:gd name="connsiteY2" fmla="*/ 19553 h 638305"/>
                <a:gd name="connsiteX3" fmla="*/ 321092 w 328579"/>
                <a:gd name="connsiteY3" fmla="*/ 41611 h 638305"/>
                <a:gd name="connsiteX4" fmla="*/ 310804 w 328579"/>
                <a:gd name="connsiteY4" fmla="*/ 82980 h 638305"/>
                <a:gd name="connsiteX5" fmla="*/ 287965 w 328579"/>
                <a:gd name="connsiteY5" fmla="*/ 137869 h 638305"/>
                <a:gd name="connsiteX6" fmla="*/ 279697 w 328579"/>
                <a:gd name="connsiteY6" fmla="*/ 152466 h 638305"/>
                <a:gd name="connsiteX7" fmla="*/ 264587 w 328579"/>
                <a:gd name="connsiteY7" fmla="*/ 176005 h 638305"/>
                <a:gd name="connsiteX8" fmla="*/ 249748 w 328579"/>
                <a:gd name="connsiteY8" fmla="*/ 195370 h 638305"/>
                <a:gd name="connsiteX9" fmla="*/ 236793 w 328579"/>
                <a:gd name="connsiteY9" fmla="*/ 210371 h 638305"/>
                <a:gd name="connsiteX10" fmla="*/ 213119 w 328579"/>
                <a:gd name="connsiteY10" fmla="*/ 233453 h 638305"/>
                <a:gd name="connsiteX11" fmla="*/ 193566 w 328579"/>
                <a:gd name="connsiteY11" fmla="*/ 249612 h 638305"/>
                <a:gd name="connsiteX12" fmla="*/ 140751 w 328579"/>
                <a:gd name="connsiteY12" fmla="*/ 283009 h 638305"/>
                <a:gd name="connsiteX13" fmla="*/ 104849 w 328579"/>
                <a:gd name="connsiteY13" fmla="*/ 298603 h 638305"/>
                <a:gd name="connsiteX14" fmla="*/ 53677 w 328579"/>
                <a:gd name="connsiteY14" fmla="*/ 313093 h 638305"/>
                <a:gd name="connsiteX15" fmla="*/ 30649 w 328579"/>
                <a:gd name="connsiteY15" fmla="*/ 316944 h 638305"/>
                <a:gd name="connsiteX16" fmla="*/ 18530 w 328579"/>
                <a:gd name="connsiteY16" fmla="*/ 318129 h 638305"/>
                <a:gd name="connsiteX17" fmla="*/ 2020 w 328579"/>
                <a:gd name="connsiteY17" fmla="*/ 320095 h 638305"/>
                <a:gd name="connsiteX18" fmla="*/ 12658 w 328579"/>
                <a:gd name="connsiteY18" fmla="*/ 320472 h 638305"/>
                <a:gd name="connsiteX19" fmla="*/ 28306 w 328579"/>
                <a:gd name="connsiteY19" fmla="*/ 322061 h 638305"/>
                <a:gd name="connsiteX20" fmla="*/ 51846 w 328579"/>
                <a:gd name="connsiteY20" fmla="*/ 325805 h 638305"/>
                <a:gd name="connsiteX21" fmla="*/ 85377 w 328579"/>
                <a:gd name="connsiteY21" fmla="*/ 334019 h 638305"/>
                <a:gd name="connsiteX22" fmla="*/ 127715 w 328579"/>
                <a:gd name="connsiteY22" fmla="*/ 349937 h 638305"/>
                <a:gd name="connsiteX23" fmla="*/ 186967 w 328579"/>
                <a:gd name="connsiteY23" fmla="*/ 384518 h 638305"/>
                <a:gd name="connsiteX24" fmla="*/ 214600 w 328579"/>
                <a:gd name="connsiteY24" fmla="*/ 406873 h 638305"/>
                <a:gd name="connsiteX25" fmla="*/ 243445 w 328579"/>
                <a:gd name="connsiteY25" fmla="*/ 436310 h 638305"/>
                <a:gd name="connsiteX26" fmla="*/ 265126 w 328579"/>
                <a:gd name="connsiteY26" fmla="*/ 463862 h 638305"/>
                <a:gd name="connsiteX27" fmla="*/ 317376 w 328579"/>
                <a:gd name="connsiteY27" fmla="*/ 578973 h 638305"/>
                <a:gd name="connsiteX28" fmla="*/ 323139 w 328579"/>
                <a:gd name="connsiteY28" fmla="*/ 608356 h 638305"/>
                <a:gd name="connsiteX29" fmla="*/ 325429 w 328579"/>
                <a:gd name="connsiteY29" fmla="*/ 631060 h 638305"/>
                <a:gd name="connsiteX30" fmla="*/ 327179 w 328579"/>
                <a:gd name="connsiteY30" fmla="*/ 637632 h 638305"/>
                <a:gd name="connsiteX31" fmla="*/ 327179 w 328579"/>
                <a:gd name="connsiteY31" fmla="*/ 42769 h 638305"/>
                <a:gd name="connsiteX32" fmla="*/ 327179 w 328579"/>
                <a:gd name="connsiteY32" fmla="*/ 21869 h 638305"/>
                <a:gd name="connsiteX33" fmla="*/ 326667 w 328579"/>
                <a:gd name="connsiteY33" fmla="*/ 2020 h 638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328579" h="638305">
                  <a:moveTo>
                    <a:pt x="326667" y="2020"/>
                  </a:moveTo>
                  <a:cubicBezTo>
                    <a:pt x="325959" y="4270"/>
                    <a:pt x="325499" y="6591"/>
                    <a:pt x="325294" y="8942"/>
                  </a:cubicBezTo>
                  <a:cubicBezTo>
                    <a:pt x="325105" y="12470"/>
                    <a:pt x="324782" y="15998"/>
                    <a:pt x="324405" y="19553"/>
                  </a:cubicBezTo>
                  <a:cubicBezTo>
                    <a:pt x="323597" y="26960"/>
                    <a:pt x="322439" y="34285"/>
                    <a:pt x="321092" y="41611"/>
                  </a:cubicBezTo>
                  <a:cubicBezTo>
                    <a:pt x="318569" y="55610"/>
                    <a:pt x="315132" y="69430"/>
                    <a:pt x="310804" y="82980"/>
                  </a:cubicBezTo>
                  <a:cubicBezTo>
                    <a:pt x="304787" y="101900"/>
                    <a:pt x="297146" y="120265"/>
                    <a:pt x="287965" y="137869"/>
                  </a:cubicBezTo>
                  <a:cubicBezTo>
                    <a:pt x="285272" y="142824"/>
                    <a:pt x="282579" y="147672"/>
                    <a:pt x="279697" y="152466"/>
                  </a:cubicBezTo>
                  <a:cubicBezTo>
                    <a:pt x="274903" y="160546"/>
                    <a:pt x="270001" y="168383"/>
                    <a:pt x="264587" y="176005"/>
                  </a:cubicBezTo>
                  <a:cubicBezTo>
                    <a:pt x="259847" y="182631"/>
                    <a:pt x="254811" y="189014"/>
                    <a:pt x="249748" y="195370"/>
                  </a:cubicBezTo>
                  <a:cubicBezTo>
                    <a:pt x="245686" y="200586"/>
                    <a:pt x="241361" y="205593"/>
                    <a:pt x="236793" y="210371"/>
                  </a:cubicBezTo>
                  <a:cubicBezTo>
                    <a:pt x="229090" y="218263"/>
                    <a:pt x="221441" y="226181"/>
                    <a:pt x="213119" y="233453"/>
                  </a:cubicBezTo>
                  <a:cubicBezTo>
                    <a:pt x="206736" y="239055"/>
                    <a:pt x="200272" y="244495"/>
                    <a:pt x="193566" y="249612"/>
                  </a:cubicBezTo>
                  <a:cubicBezTo>
                    <a:pt x="177021" y="262338"/>
                    <a:pt x="159340" y="273518"/>
                    <a:pt x="140751" y="283009"/>
                  </a:cubicBezTo>
                  <a:cubicBezTo>
                    <a:pt x="129099" y="288905"/>
                    <a:pt x="117112" y="294111"/>
                    <a:pt x="104849" y="298603"/>
                  </a:cubicBezTo>
                  <a:cubicBezTo>
                    <a:pt x="88199" y="304773"/>
                    <a:pt x="71089" y="309618"/>
                    <a:pt x="53677" y="313093"/>
                  </a:cubicBezTo>
                  <a:cubicBezTo>
                    <a:pt x="46055" y="314601"/>
                    <a:pt x="38352" y="315786"/>
                    <a:pt x="30649" y="316944"/>
                  </a:cubicBezTo>
                  <a:cubicBezTo>
                    <a:pt x="26639" y="317609"/>
                    <a:pt x="22591" y="318005"/>
                    <a:pt x="18530" y="318129"/>
                  </a:cubicBezTo>
                  <a:cubicBezTo>
                    <a:pt x="12955" y="318129"/>
                    <a:pt x="7514" y="319718"/>
                    <a:pt x="2020" y="320095"/>
                  </a:cubicBezTo>
                  <a:cubicBezTo>
                    <a:pt x="5570" y="319923"/>
                    <a:pt x="9130" y="320050"/>
                    <a:pt x="12658" y="320472"/>
                  </a:cubicBezTo>
                  <a:cubicBezTo>
                    <a:pt x="17856" y="321496"/>
                    <a:pt x="23108" y="321388"/>
                    <a:pt x="28306" y="322061"/>
                  </a:cubicBezTo>
                  <a:cubicBezTo>
                    <a:pt x="36198" y="323112"/>
                    <a:pt x="44062" y="324324"/>
                    <a:pt x="51846" y="325805"/>
                  </a:cubicBezTo>
                  <a:cubicBezTo>
                    <a:pt x="63160" y="327952"/>
                    <a:pt x="74353" y="330693"/>
                    <a:pt x="85377" y="334019"/>
                  </a:cubicBezTo>
                  <a:cubicBezTo>
                    <a:pt x="99837" y="338353"/>
                    <a:pt x="113982" y="343672"/>
                    <a:pt x="127715" y="349937"/>
                  </a:cubicBezTo>
                  <a:cubicBezTo>
                    <a:pt x="148596" y="359406"/>
                    <a:pt x="168451" y="370993"/>
                    <a:pt x="186967" y="384518"/>
                  </a:cubicBezTo>
                  <a:cubicBezTo>
                    <a:pt x="196620" y="391408"/>
                    <a:pt x="205847" y="398871"/>
                    <a:pt x="214600" y="406873"/>
                  </a:cubicBezTo>
                  <a:cubicBezTo>
                    <a:pt x="224732" y="416164"/>
                    <a:pt x="234361" y="425992"/>
                    <a:pt x="243445" y="436310"/>
                  </a:cubicBezTo>
                  <a:cubicBezTo>
                    <a:pt x="251094" y="445198"/>
                    <a:pt x="258393" y="454301"/>
                    <a:pt x="265126" y="463862"/>
                  </a:cubicBezTo>
                  <a:cubicBezTo>
                    <a:pt x="289605" y="498619"/>
                    <a:pt x="307330" y="537666"/>
                    <a:pt x="317376" y="578973"/>
                  </a:cubicBezTo>
                  <a:cubicBezTo>
                    <a:pt x="319746" y="588687"/>
                    <a:pt x="321666" y="598480"/>
                    <a:pt x="323139" y="608356"/>
                  </a:cubicBezTo>
                  <a:cubicBezTo>
                    <a:pt x="324602" y="615838"/>
                    <a:pt x="325369" y="623438"/>
                    <a:pt x="325429" y="631060"/>
                  </a:cubicBezTo>
                  <a:cubicBezTo>
                    <a:pt x="325450" y="633363"/>
                    <a:pt x="326051" y="635623"/>
                    <a:pt x="327179" y="637632"/>
                  </a:cubicBezTo>
                  <a:lnTo>
                    <a:pt x="327179" y="42769"/>
                  </a:lnTo>
                  <a:cubicBezTo>
                    <a:pt x="327179" y="35794"/>
                    <a:pt x="327179" y="28845"/>
                    <a:pt x="327179" y="21869"/>
                  </a:cubicBezTo>
                  <a:cubicBezTo>
                    <a:pt x="327179" y="14894"/>
                    <a:pt x="327314" y="8645"/>
                    <a:pt x="326667" y="2020"/>
                  </a:cubicBezTo>
                  <a:close/>
                </a:path>
              </a:pathLst>
            </a:custGeom>
            <a:grpFill/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94" name="任意多边形: 形状 93"/>
            <p:cNvSpPr/>
            <p:nvPr/>
          </p:nvSpPr>
          <p:spPr>
            <a:xfrm>
              <a:off x="5562006" y="336757"/>
              <a:ext cx="328580" cy="635612"/>
            </a:xfrm>
            <a:custGeom>
              <a:avLst/>
              <a:gdLst>
                <a:gd name="connsiteX0" fmla="*/ 326533 w 328579"/>
                <a:gd name="connsiteY0" fmla="*/ 2720 h 635612"/>
                <a:gd name="connsiteX1" fmla="*/ 326344 w 328579"/>
                <a:gd name="connsiteY1" fmla="*/ 2262 h 635612"/>
                <a:gd name="connsiteX2" fmla="*/ 325779 w 328579"/>
                <a:gd name="connsiteY2" fmla="*/ 2020 h 635612"/>
                <a:gd name="connsiteX3" fmla="*/ 323624 w 328579"/>
                <a:gd name="connsiteY3" fmla="*/ 24778 h 635612"/>
                <a:gd name="connsiteX4" fmla="*/ 321146 w 328579"/>
                <a:gd name="connsiteY4" fmla="*/ 40938 h 635612"/>
                <a:gd name="connsiteX5" fmla="*/ 312743 w 328579"/>
                <a:gd name="connsiteY5" fmla="*/ 75950 h 635612"/>
                <a:gd name="connsiteX6" fmla="*/ 294267 w 328579"/>
                <a:gd name="connsiteY6" fmla="*/ 124429 h 635612"/>
                <a:gd name="connsiteX7" fmla="*/ 283279 w 328579"/>
                <a:gd name="connsiteY7" fmla="*/ 145679 h 635612"/>
                <a:gd name="connsiteX8" fmla="*/ 258824 w 328579"/>
                <a:gd name="connsiteY8" fmla="*/ 183142 h 635612"/>
                <a:gd name="connsiteX9" fmla="*/ 244038 w 328579"/>
                <a:gd name="connsiteY9" fmla="*/ 201241 h 635612"/>
                <a:gd name="connsiteX10" fmla="*/ 227878 w 328579"/>
                <a:gd name="connsiteY10" fmla="*/ 218936 h 635612"/>
                <a:gd name="connsiteX11" fmla="*/ 218209 w 328579"/>
                <a:gd name="connsiteY11" fmla="*/ 227958 h 635612"/>
                <a:gd name="connsiteX12" fmla="*/ 194239 w 328579"/>
                <a:gd name="connsiteY12" fmla="*/ 248400 h 635612"/>
                <a:gd name="connsiteX13" fmla="*/ 150608 w 328579"/>
                <a:gd name="connsiteY13" fmla="*/ 276949 h 635612"/>
                <a:gd name="connsiteX14" fmla="*/ 113818 w 328579"/>
                <a:gd name="connsiteY14" fmla="*/ 294375 h 635612"/>
                <a:gd name="connsiteX15" fmla="*/ 73769 w 328579"/>
                <a:gd name="connsiteY15" fmla="*/ 307518 h 635612"/>
                <a:gd name="connsiteX16" fmla="*/ 39483 w 328579"/>
                <a:gd name="connsiteY16" fmla="*/ 314628 h 635612"/>
                <a:gd name="connsiteX17" fmla="*/ 14301 w 328579"/>
                <a:gd name="connsiteY17" fmla="*/ 317321 h 635612"/>
                <a:gd name="connsiteX18" fmla="*/ 11770 w 328579"/>
                <a:gd name="connsiteY18" fmla="*/ 317564 h 635612"/>
                <a:gd name="connsiteX19" fmla="*/ 4713 w 328579"/>
                <a:gd name="connsiteY19" fmla="*/ 318345 h 635612"/>
                <a:gd name="connsiteX20" fmla="*/ 2020 w 328579"/>
                <a:gd name="connsiteY20" fmla="*/ 318937 h 635612"/>
                <a:gd name="connsiteX21" fmla="*/ 275980 w 328579"/>
                <a:gd name="connsiteY21" fmla="*/ 479806 h 635612"/>
                <a:gd name="connsiteX22" fmla="*/ 326748 w 328579"/>
                <a:gd name="connsiteY22" fmla="*/ 635666 h 635612"/>
                <a:gd name="connsiteX23" fmla="*/ 326748 w 328579"/>
                <a:gd name="connsiteY23" fmla="*/ 633188 h 635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28579" h="635612">
                  <a:moveTo>
                    <a:pt x="326533" y="2720"/>
                  </a:moveTo>
                  <a:cubicBezTo>
                    <a:pt x="326511" y="2554"/>
                    <a:pt x="326447" y="2396"/>
                    <a:pt x="326344" y="2262"/>
                  </a:cubicBezTo>
                  <a:cubicBezTo>
                    <a:pt x="326164" y="2166"/>
                    <a:pt x="325973" y="2085"/>
                    <a:pt x="325779" y="2020"/>
                  </a:cubicBezTo>
                  <a:cubicBezTo>
                    <a:pt x="325539" y="9644"/>
                    <a:pt x="324820" y="17245"/>
                    <a:pt x="323624" y="24778"/>
                  </a:cubicBezTo>
                  <a:cubicBezTo>
                    <a:pt x="322843" y="30165"/>
                    <a:pt x="322224" y="35551"/>
                    <a:pt x="321146" y="40938"/>
                  </a:cubicBezTo>
                  <a:cubicBezTo>
                    <a:pt x="318776" y="52734"/>
                    <a:pt x="316191" y="64450"/>
                    <a:pt x="312743" y="75950"/>
                  </a:cubicBezTo>
                  <a:cubicBezTo>
                    <a:pt x="307763" y="92535"/>
                    <a:pt x="301590" y="108737"/>
                    <a:pt x="294267" y="124429"/>
                  </a:cubicBezTo>
                  <a:cubicBezTo>
                    <a:pt x="290901" y="131674"/>
                    <a:pt x="287211" y="138730"/>
                    <a:pt x="283279" y="145679"/>
                  </a:cubicBezTo>
                  <a:cubicBezTo>
                    <a:pt x="275926" y="158671"/>
                    <a:pt x="267757" y="171184"/>
                    <a:pt x="258824" y="183142"/>
                  </a:cubicBezTo>
                  <a:cubicBezTo>
                    <a:pt x="254202" y="189420"/>
                    <a:pt x="249268" y="195461"/>
                    <a:pt x="244038" y="201241"/>
                  </a:cubicBezTo>
                  <a:cubicBezTo>
                    <a:pt x="238651" y="207086"/>
                    <a:pt x="233426" y="213092"/>
                    <a:pt x="227878" y="218936"/>
                  </a:cubicBezTo>
                  <a:cubicBezTo>
                    <a:pt x="224889" y="222195"/>
                    <a:pt x="221360" y="224888"/>
                    <a:pt x="218209" y="227958"/>
                  </a:cubicBezTo>
                  <a:cubicBezTo>
                    <a:pt x="210622" y="235232"/>
                    <a:pt x="202621" y="242058"/>
                    <a:pt x="194239" y="248400"/>
                  </a:cubicBezTo>
                  <a:cubicBezTo>
                    <a:pt x="180487" y="259074"/>
                    <a:pt x="165895" y="268621"/>
                    <a:pt x="150608" y="276949"/>
                  </a:cubicBezTo>
                  <a:cubicBezTo>
                    <a:pt x="138712" y="283502"/>
                    <a:pt x="126425" y="289322"/>
                    <a:pt x="113818" y="294375"/>
                  </a:cubicBezTo>
                  <a:cubicBezTo>
                    <a:pt x="100766" y="299616"/>
                    <a:pt x="87389" y="304008"/>
                    <a:pt x="73769" y="307518"/>
                  </a:cubicBezTo>
                  <a:cubicBezTo>
                    <a:pt x="62481" y="310521"/>
                    <a:pt x="51035" y="312893"/>
                    <a:pt x="39483" y="314628"/>
                  </a:cubicBezTo>
                  <a:cubicBezTo>
                    <a:pt x="31153" y="316037"/>
                    <a:pt x="22742" y="316936"/>
                    <a:pt x="14301" y="317321"/>
                  </a:cubicBezTo>
                  <a:cubicBezTo>
                    <a:pt x="13450" y="317294"/>
                    <a:pt x="12599" y="317375"/>
                    <a:pt x="11770" y="317564"/>
                  </a:cubicBezTo>
                  <a:cubicBezTo>
                    <a:pt x="9461" y="318132"/>
                    <a:pt x="7089" y="318393"/>
                    <a:pt x="4713" y="318345"/>
                  </a:cubicBezTo>
                  <a:cubicBezTo>
                    <a:pt x="3905" y="318345"/>
                    <a:pt x="2936" y="318048"/>
                    <a:pt x="2020" y="318937"/>
                  </a:cubicBezTo>
                  <a:cubicBezTo>
                    <a:pt x="114335" y="323920"/>
                    <a:pt x="216908" y="384149"/>
                    <a:pt x="275980" y="479806"/>
                  </a:cubicBezTo>
                  <a:cubicBezTo>
                    <a:pt x="305194" y="526920"/>
                    <a:pt x="322609" y="580387"/>
                    <a:pt x="326748" y="635666"/>
                  </a:cubicBezTo>
                  <a:lnTo>
                    <a:pt x="326748" y="633188"/>
                  </a:lnTo>
                  <a:close/>
                </a:path>
              </a:pathLst>
            </a:custGeom>
            <a:grpFill/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95" name="任意多边形: 形状 94"/>
            <p:cNvSpPr/>
            <p:nvPr/>
          </p:nvSpPr>
          <p:spPr>
            <a:xfrm>
              <a:off x="4882142" y="340824"/>
              <a:ext cx="328580" cy="627532"/>
            </a:xfrm>
            <a:custGeom>
              <a:avLst/>
              <a:gdLst>
                <a:gd name="connsiteX0" fmla="*/ 326506 w 328579"/>
                <a:gd name="connsiteY0" fmla="*/ 2020 h 627532"/>
                <a:gd name="connsiteX1" fmla="*/ 223677 w 328579"/>
                <a:gd name="connsiteY1" fmla="*/ 219259 h 627532"/>
                <a:gd name="connsiteX2" fmla="*/ 2020 w 328579"/>
                <a:gd name="connsiteY2" fmla="*/ 314628 h 627532"/>
                <a:gd name="connsiteX3" fmla="*/ 3070 w 328579"/>
                <a:gd name="connsiteY3" fmla="*/ 315220 h 627532"/>
                <a:gd name="connsiteX4" fmla="*/ 27848 w 328579"/>
                <a:gd name="connsiteY4" fmla="*/ 317240 h 627532"/>
                <a:gd name="connsiteX5" fmla="*/ 52088 w 328579"/>
                <a:gd name="connsiteY5" fmla="*/ 320769 h 627532"/>
                <a:gd name="connsiteX6" fmla="*/ 95342 w 328579"/>
                <a:gd name="connsiteY6" fmla="*/ 332026 h 627532"/>
                <a:gd name="connsiteX7" fmla="*/ 130355 w 328579"/>
                <a:gd name="connsiteY7" fmla="*/ 345897 h 627532"/>
                <a:gd name="connsiteX8" fmla="*/ 173447 w 328579"/>
                <a:gd name="connsiteY8" fmla="*/ 369840 h 627532"/>
                <a:gd name="connsiteX9" fmla="*/ 199006 w 328579"/>
                <a:gd name="connsiteY9" fmla="*/ 388262 h 627532"/>
                <a:gd name="connsiteX10" fmla="*/ 217859 w 328579"/>
                <a:gd name="connsiteY10" fmla="*/ 404422 h 627532"/>
                <a:gd name="connsiteX11" fmla="*/ 247916 w 328579"/>
                <a:gd name="connsiteY11" fmla="*/ 436094 h 627532"/>
                <a:gd name="connsiteX12" fmla="*/ 264426 w 328579"/>
                <a:gd name="connsiteY12" fmla="*/ 457371 h 627532"/>
                <a:gd name="connsiteX13" fmla="*/ 296503 w 328579"/>
                <a:gd name="connsiteY13" fmla="*/ 512772 h 627532"/>
                <a:gd name="connsiteX14" fmla="*/ 313443 w 328579"/>
                <a:gd name="connsiteY14" fmla="*/ 557965 h 627532"/>
                <a:gd name="connsiteX15" fmla="*/ 325213 w 328579"/>
                <a:gd name="connsiteY15" fmla="*/ 616544 h 627532"/>
                <a:gd name="connsiteX16" fmla="*/ 326075 w 328579"/>
                <a:gd name="connsiteY16" fmla="*/ 622065 h 627532"/>
                <a:gd name="connsiteX17" fmla="*/ 326290 w 328579"/>
                <a:gd name="connsiteY17" fmla="*/ 627775 h 627532"/>
                <a:gd name="connsiteX18" fmla="*/ 326910 w 328579"/>
                <a:gd name="connsiteY18" fmla="*/ 627317 h 627532"/>
                <a:gd name="connsiteX19" fmla="*/ 327206 w 328579"/>
                <a:gd name="connsiteY19" fmla="*/ 618698 h 627532"/>
                <a:gd name="connsiteX20" fmla="*/ 327206 w 328579"/>
                <a:gd name="connsiteY20" fmla="*/ 21331 h 627532"/>
                <a:gd name="connsiteX21" fmla="*/ 327206 w 328579"/>
                <a:gd name="connsiteY21" fmla="*/ 4525 h 627532"/>
                <a:gd name="connsiteX22" fmla="*/ 326506 w 328579"/>
                <a:gd name="connsiteY22" fmla="*/ 2020 h 627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28579" h="627532">
                  <a:moveTo>
                    <a:pt x="326506" y="2020"/>
                  </a:moveTo>
                  <a:cubicBezTo>
                    <a:pt x="318642" y="87100"/>
                    <a:pt x="285002" y="160007"/>
                    <a:pt x="223677" y="219259"/>
                  </a:cubicBezTo>
                  <a:cubicBezTo>
                    <a:pt x="162351" y="278511"/>
                    <a:pt x="87962" y="309699"/>
                    <a:pt x="2020" y="314628"/>
                  </a:cubicBezTo>
                  <a:cubicBezTo>
                    <a:pt x="2774" y="315059"/>
                    <a:pt x="2936" y="315220"/>
                    <a:pt x="3070" y="315220"/>
                  </a:cubicBezTo>
                  <a:cubicBezTo>
                    <a:pt x="11393" y="315220"/>
                    <a:pt x="19607" y="316379"/>
                    <a:pt x="27848" y="317240"/>
                  </a:cubicBezTo>
                  <a:cubicBezTo>
                    <a:pt x="36090" y="318102"/>
                    <a:pt x="44008" y="319287"/>
                    <a:pt x="52088" y="320769"/>
                  </a:cubicBezTo>
                  <a:cubicBezTo>
                    <a:pt x="66744" y="323537"/>
                    <a:pt x="81196" y="327300"/>
                    <a:pt x="95342" y="332026"/>
                  </a:cubicBezTo>
                  <a:cubicBezTo>
                    <a:pt x="107265" y="335986"/>
                    <a:pt x="118954" y="340618"/>
                    <a:pt x="130355" y="345897"/>
                  </a:cubicBezTo>
                  <a:cubicBezTo>
                    <a:pt x="145282" y="352819"/>
                    <a:pt x="159684" y="360823"/>
                    <a:pt x="173447" y="369840"/>
                  </a:cubicBezTo>
                  <a:cubicBezTo>
                    <a:pt x="182254" y="375604"/>
                    <a:pt x="190711" y="381798"/>
                    <a:pt x="199006" y="388262"/>
                  </a:cubicBezTo>
                  <a:cubicBezTo>
                    <a:pt x="205551" y="393406"/>
                    <a:pt x="211907" y="398766"/>
                    <a:pt x="217859" y="404422"/>
                  </a:cubicBezTo>
                  <a:cubicBezTo>
                    <a:pt x="228536" y="414336"/>
                    <a:pt x="238575" y="424912"/>
                    <a:pt x="247916" y="436094"/>
                  </a:cubicBezTo>
                  <a:cubicBezTo>
                    <a:pt x="253599" y="443070"/>
                    <a:pt x="259282" y="450019"/>
                    <a:pt x="264426" y="457371"/>
                  </a:cubicBezTo>
                  <a:cubicBezTo>
                    <a:pt x="276880" y="474762"/>
                    <a:pt x="287623" y="493313"/>
                    <a:pt x="296503" y="512772"/>
                  </a:cubicBezTo>
                  <a:cubicBezTo>
                    <a:pt x="303163" y="527437"/>
                    <a:pt x="308825" y="542535"/>
                    <a:pt x="313443" y="557965"/>
                  </a:cubicBezTo>
                  <a:cubicBezTo>
                    <a:pt x="319250" y="577066"/>
                    <a:pt x="323190" y="596684"/>
                    <a:pt x="325213" y="616544"/>
                  </a:cubicBezTo>
                  <a:cubicBezTo>
                    <a:pt x="325375" y="618402"/>
                    <a:pt x="325886" y="620207"/>
                    <a:pt x="326075" y="622065"/>
                  </a:cubicBezTo>
                  <a:cubicBezTo>
                    <a:pt x="326263" y="623923"/>
                    <a:pt x="326237" y="625728"/>
                    <a:pt x="326290" y="627775"/>
                  </a:cubicBezTo>
                  <a:cubicBezTo>
                    <a:pt x="326721" y="627451"/>
                    <a:pt x="326910" y="627398"/>
                    <a:pt x="326910" y="627317"/>
                  </a:cubicBezTo>
                  <a:cubicBezTo>
                    <a:pt x="326910" y="624435"/>
                    <a:pt x="327206" y="621580"/>
                    <a:pt x="327206" y="618698"/>
                  </a:cubicBezTo>
                  <a:lnTo>
                    <a:pt x="327206" y="21331"/>
                  </a:lnTo>
                  <a:cubicBezTo>
                    <a:pt x="327206" y="15729"/>
                    <a:pt x="327206" y="10127"/>
                    <a:pt x="327206" y="4525"/>
                  </a:cubicBezTo>
                  <a:cubicBezTo>
                    <a:pt x="327045" y="3771"/>
                    <a:pt x="327368" y="2801"/>
                    <a:pt x="326506" y="2020"/>
                  </a:cubicBezTo>
                  <a:close/>
                </a:path>
              </a:pathLst>
            </a:custGeom>
            <a:grpFill/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</p:grpSp>
      <p:grpSp>
        <p:nvGrpSpPr>
          <p:cNvPr id="96" name="组合 95"/>
          <p:cNvGrpSpPr/>
          <p:nvPr/>
        </p:nvGrpSpPr>
        <p:grpSpPr>
          <a:xfrm>
            <a:off x="930275" y="6430571"/>
            <a:ext cx="8522403" cy="276999"/>
            <a:chOff x="904875" y="6430571"/>
            <a:chExt cx="8522403" cy="276999"/>
          </a:xfrm>
        </p:grpSpPr>
        <p:sp>
          <p:nvSpPr>
            <p:cNvPr id="97" name="文本框 96"/>
            <p:cNvSpPr txBox="1"/>
            <p:nvPr/>
          </p:nvSpPr>
          <p:spPr>
            <a:xfrm>
              <a:off x="6288405" y="6430571"/>
              <a:ext cx="3138873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ctr"/>
              <a:r>
                <a:rPr lang="en-US" altLang="zh-CN" spc="-80" dirty="0">
                  <a:solidFill>
                    <a:schemeClr val="bg1">
                      <a:alpha val="50000"/>
                    </a:schemeClr>
                  </a:solidFill>
                  <a:ea typeface="思源宋体 CN Medium" panose="02020500000000000000" pitchFamily="18" charset="-122"/>
                </a:rPr>
                <a:t>THANK YOU FOR WATCHING</a:t>
              </a:r>
              <a:endParaRPr lang="zh-CN" altLang="en-US" spc="-80" dirty="0">
                <a:solidFill>
                  <a:schemeClr val="bg1">
                    <a:alpha val="50000"/>
                  </a:schemeClr>
                </a:solidFill>
                <a:ea typeface="思源宋体 CN Medium" panose="02020500000000000000" pitchFamily="18" charset="-122"/>
              </a:endParaRPr>
            </a:p>
          </p:txBody>
        </p:sp>
        <p:sp>
          <p:nvSpPr>
            <p:cNvPr id="98" name="文本框 97"/>
            <p:cNvSpPr txBox="1"/>
            <p:nvPr/>
          </p:nvSpPr>
          <p:spPr>
            <a:xfrm>
              <a:off x="5232410" y="6430571"/>
              <a:ext cx="923330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ctr"/>
              <a:r>
                <a:rPr lang="zh-CN" altLang="en-US" dirty="0">
                  <a:solidFill>
                    <a:schemeClr val="bg1"/>
                  </a:solidFill>
                  <a:latin typeface="思源宋体 CN Medium" panose="02020500000000000000" pitchFamily="18" charset="-122"/>
                  <a:ea typeface="思源宋体 CN Medium" panose="02020500000000000000" pitchFamily="18" charset="-122"/>
                </a:rPr>
                <a:t>感谢观看</a:t>
              </a:r>
            </a:p>
          </p:txBody>
        </p:sp>
        <p:sp>
          <p:nvSpPr>
            <p:cNvPr id="99" name="文本框 98"/>
            <p:cNvSpPr txBox="1"/>
            <p:nvPr/>
          </p:nvSpPr>
          <p:spPr>
            <a:xfrm>
              <a:off x="1960871" y="6430571"/>
              <a:ext cx="3138873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ctr"/>
              <a:r>
                <a:rPr lang="en-US" altLang="zh-CN" spc="-80" dirty="0">
                  <a:solidFill>
                    <a:schemeClr val="bg1">
                      <a:alpha val="50000"/>
                    </a:schemeClr>
                  </a:solidFill>
                  <a:ea typeface="思源宋体 CN Medium" panose="02020500000000000000" pitchFamily="18" charset="-122"/>
                </a:rPr>
                <a:t>THANK YOU FOR WATCHING</a:t>
              </a:r>
              <a:endParaRPr lang="zh-CN" altLang="en-US" spc="-80" dirty="0">
                <a:solidFill>
                  <a:schemeClr val="bg1">
                    <a:alpha val="50000"/>
                  </a:schemeClr>
                </a:solidFill>
                <a:ea typeface="思源宋体 CN Medium" panose="02020500000000000000" pitchFamily="18" charset="-122"/>
              </a:endParaRPr>
            </a:p>
          </p:txBody>
        </p:sp>
        <p:sp>
          <p:nvSpPr>
            <p:cNvPr id="100" name="文本框 99"/>
            <p:cNvSpPr txBox="1"/>
            <p:nvPr/>
          </p:nvSpPr>
          <p:spPr>
            <a:xfrm>
              <a:off x="904875" y="6430571"/>
              <a:ext cx="923330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ctr"/>
              <a:r>
                <a:rPr lang="zh-CN" altLang="en-US" dirty="0">
                  <a:solidFill>
                    <a:schemeClr val="bg1"/>
                  </a:solidFill>
                  <a:latin typeface="思源宋体 CN Medium" panose="02020500000000000000" pitchFamily="18" charset="-122"/>
                  <a:ea typeface="思源宋体 CN Medium" panose="02020500000000000000" pitchFamily="18" charset="-122"/>
                </a:rPr>
                <a:t>感谢观看</a:t>
              </a:r>
            </a:p>
          </p:txBody>
        </p:sp>
      </p:grpSp>
      <p:grpSp>
        <p:nvGrpSpPr>
          <p:cNvPr id="101" name="组合 100"/>
          <p:cNvGrpSpPr/>
          <p:nvPr/>
        </p:nvGrpSpPr>
        <p:grpSpPr>
          <a:xfrm>
            <a:off x="190378" y="6421433"/>
            <a:ext cx="468435" cy="244475"/>
            <a:chOff x="1727200" y="1843554"/>
            <a:chExt cx="1009650" cy="526933"/>
          </a:xfrm>
        </p:grpSpPr>
        <p:sp>
          <p:nvSpPr>
            <p:cNvPr id="102" name="椭圆 101"/>
            <p:cNvSpPr/>
            <p:nvPr/>
          </p:nvSpPr>
          <p:spPr>
            <a:xfrm>
              <a:off x="1727200" y="1843554"/>
              <a:ext cx="1009650" cy="526933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03" name="等腰三角形 102"/>
            <p:cNvSpPr/>
            <p:nvPr/>
          </p:nvSpPr>
          <p:spPr>
            <a:xfrm rot="5400000">
              <a:off x="2376600" y="2034327"/>
              <a:ext cx="273887" cy="145386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/>
            </a:p>
          </p:txBody>
        </p:sp>
      </p:grpSp>
      <p:sp>
        <p:nvSpPr>
          <p:cNvPr id="104" name="矩形 103"/>
          <p:cNvSpPr/>
          <p:nvPr/>
        </p:nvSpPr>
        <p:spPr>
          <a:xfrm>
            <a:off x="1392238" y="5236527"/>
            <a:ext cx="1979613" cy="2355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5" name="文本框 104"/>
          <p:cNvSpPr txBox="1"/>
          <p:nvPr/>
        </p:nvSpPr>
        <p:spPr>
          <a:xfrm>
            <a:off x="904875" y="3989439"/>
            <a:ext cx="3062441" cy="861774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noAutofit/>
          </a:bodyPr>
          <a:lstStyle/>
          <a:p>
            <a:r>
              <a:rPr lang="en-US" altLang="zh-CN" sz="2800" dirty="0">
                <a:ln w="12700">
                  <a:solidFill>
                    <a:schemeClr val="bg1">
                      <a:alpha val="70000"/>
                    </a:schemeClr>
                  </a:solidFill>
                </a:ln>
                <a:noFill/>
                <a:latin typeface="+mj-lt"/>
                <a:ea typeface="思源宋体 CN Heavy" panose="02020900000000000000" pitchFamily="18" charset="-122"/>
              </a:rPr>
              <a:t>THANK YOU</a:t>
            </a:r>
          </a:p>
          <a:p>
            <a:r>
              <a:rPr lang="en-US" altLang="zh-CN" sz="2800" dirty="0">
                <a:ln w="12700">
                  <a:solidFill>
                    <a:schemeClr val="bg1">
                      <a:alpha val="70000"/>
                    </a:schemeClr>
                  </a:solidFill>
                </a:ln>
                <a:noFill/>
                <a:latin typeface="+mj-lt"/>
                <a:ea typeface="思源宋体 CN Heavy" panose="02020900000000000000" pitchFamily="18" charset="-122"/>
              </a:rPr>
              <a:t>FOR WATCHING</a:t>
            </a:r>
            <a:endParaRPr lang="zh-CN" altLang="en-US" sz="2800" dirty="0">
              <a:ln w="12700">
                <a:solidFill>
                  <a:schemeClr val="bg1">
                    <a:alpha val="70000"/>
                  </a:schemeClr>
                </a:solidFill>
              </a:ln>
              <a:noFill/>
              <a:latin typeface="+mj-lt"/>
              <a:ea typeface="思源宋体 CN Heavy" panose="02020900000000000000" pitchFamily="18" charset="-122"/>
            </a:endParaRPr>
          </a:p>
        </p:txBody>
      </p:sp>
      <p:sp>
        <p:nvSpPr>
          <p:cNvPr id="106" name="文本框 105"/>
          <p:cNvSpPr txBox="1"/>
          <p:nvPr/>
        </p:nvSpPr>
        <p:spPr>
          <a:xfrm>
            <a:off x="904875" y="4913364"/>
            <a:ext cx="2330766" cy="430887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2800" dirty="0">
                <a:ln w="12700">
                  <a:solidFill>
                    <a:schemeClr val="bg1">
                      <a:alpha val="70000"/>
                    </a:schemeClr>
                  </a:solidFill>
                </a:ln>
                <a:noFill/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潮流 酸性 创新</a:t>
            </a:r>
          </a:p>
        </p:txBody>
      </p:sp>
      <p:sp>
        <p:nvSpPr>
          <p:cNvPr id="107" name="文本框 106"/>
          <p:cNvSpPr txBox="1"/>
          <p:nvPr/>
        </p:nvSpPr>
        <p:spPr>
          <a:xfrm>
            <a:off x="10287699" y="3270544"/>
            <a:ext cx="1263038" cy="276999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/>
            <a:r>
              <a:rPr lang="en-US" altLang="zh-CN" dirty="0" err="1">
                <a:solidFill>
                  <a:schemeClr val="bg1"/>
                </a:solidFill>
                <a:latin typeface="思源宋体 CN Medium" panose="02020500000000000000" pitchFamily="18" charset="-122"/>
                <a:ea typeface="思源宋体 CN Medium" panose="02020500000000000000" pitchFamily="18" charset="-122"/>
              </a:rPr>
              <a:t>OfficePLUS</a:t>
            </a:r>
            <a:endParaRPr lang="zh-CN" altLang="en-US" dirty="0">
              <a:solidFill>
                <a:schemeClr val="bg1"/>
              </a:solidFill>
              <a:latin typeface="思源宋体 CN Medium" panose="02020500000000000000" pitchFamily="18" charset="-122"/>
              <a:ea typeface="思源宋体 CN Medium" panose="02020500000000000000" pitchFamily="18" charset="-122"/>
            </a:endParaRPr>
          </a:p>
        </p:txBody>
      </p:sp>
      <p:sp>
        <p:nvSpPr>
          <p:cNvPr id="108" name="文本框 107"/>
          <p:cNvSpPr txBox="1"/>
          <p:nvPr/>
        </p:nvSpPr>
        <p:spPr>
          <a:xfrm>
            <a:off x="9681326" y="3672408"/>
            <a:ext cx="1901161" cy="276999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/>
            <a:r>
              <a:rPr lang="en-US" altLang="zh-CN" dirty="0">
                <a:solidFill>
                  <a:schemeClr val="bg1"/>
                </a:solidFill>
                <a:latin typeface="思源宋体 CN Medium" panose="02020500000000000000" pitchFamily="18" charset="-122"/>
                <a:ea typeface="思源宋体 CN Medium" panose="02020500000000000000" pitchFamily="18" charset="-122"/>
              </a:rPr>
              <a:t>20XX</a:t>
            </a:r>
            <a:r>
              <a:rPr lang="zh-CN" altLang="en-US" dirty="0">
                <a:solidFill>
                  <a:schemeClr val="bg1"/>
                </a:solidFill>
                <a:latin typeface="思源宋体 CN Medium" panose="02020500000000000000" pitchFamily="18" charset="-122"/>
                <a:ea typeface="思源宋体 CN Medium" panose="02020500000000000000" pitchFamily="18" charset="-122"/>
              </a:rPr>
              <a:t>年</a:t>
            </a:r>
            <a:r>
              <a:rPr lang="en-US" altLang="zh-CN" dirty="0">
                <a:solidFill>
                  <a:schemeClr val="bg1"/>
                </a:solidFill>
                <a:latin typeface="思源宋体 CN Medium" panose="02020500000000000000" pitchFamily="18" charset="-122"/>
                <a:ea typeface="思源宋体 CN Medium" panose="02020500000000000000" pitchFamily="18" charset="-122"/>
              </a:rPr>
              <a:t>XX</a:t>
            </a:r>
            <a:r>
              <a:rPr lang="zh-CN" altLang="en-US" dirty="0">
                <a:solidFill>
                  <a:schemeClr val="bg1"/>
                </a:solidFill>
                <a:latin typeface="思源宋体 CN Medium" panose="02020500000000000000" pitchFamily="18" charset="-122"/>
                <a:ea typeface="思源宋体 CN Medium" panose="02020500000000000000" pitchFamily="18" charset="-122"/>
              </a:rPr>
              <a:t>月</a:t>
            </a:r>
            <a:r>
              <a:rPr lang="en-US" altLang="zh-CN" dirty="0">
                <a:solidFill>
                  <a:schemeClr val="bg1"/>
                </a:solidFill>
                <a:latin typeface="思源宋体 CN Medium" panose="02020500000000000000" pitchFamily="18" charset="-122"/>
                <a:ea typeface="思源宋体 CN Medium" panose="02020500000000000000" pitchFamily="18" charset="-122"/>
              </a:rPr>
              <a:t>XX</a:t>
            </a:r>
            <a:r>
              <a:rPr lang="zh-CN" altLang="en-US" dirty="0">
                <a:solidFill>
                  <a:schemeClr val="bg1"/>
                </a:solidFill>
                <a:latin typeface="思源宋体 CN Medium" panose="02020500000000000000" pitchFamily="18" charset="-122"/>
                <a:ea typeface="思源宋体 CN Medium" panose="02020500000000000000" pitchFamily="18" charset="-122"/>
              </a:rPr>
              <a:t>日</a:t>
            </a:r>
          </a:p>
        </p:txBody>
      </p:sp>
      <p:grpSp>
        <p:nvGrpSpPr>
          <p:cNvPr id="109" name="组合 108"/>
          <p:cNvGrpSpPr/>
          <p:nvPr/>
        </p:nvGrpSpPr>
        <p:grpSpPr>
          <a:xfrm rot="14812065">
            <a:off x="9348850" y="3127906"/>
            <a:ext cx="885519" cy="369961"/>
            <a:chOff x="4119562" y="362351"/>
            <a:chExt cx="1866900" cy="779972"/>
          </a:xfrm>
        </p:grpSpPr>
        <p:sp>
          <p:nvSpPr>
            <p:cNvPr id="110" name="椭圆 109"/>
            <p:cNvSpPr/>
            <p:nvPr/>
          </p:nvSpPr>
          <p:spPr>
            <a:xfrm rot="19039575">
              <a:off x="4119562" y="579752"/>
              <a:ext cx="1866900" cy="40005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bg1">
                  <a:alpha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11" name="椭圆 110"/>
            <p:cNvSpPr/>
            <p:nvPr/>
          </p:nvSpPr>
          <p:spPr>
            <a:xfrm rot="21362372">
              <a:off x="4364663" y="595872"/>
              <a:ext cx="1403212" cy="310207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bg1">
                  <a:alpha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12" name="椭圆 111"/>
            <p:cNvSpPr/>
            <p:nvPr/>
          </p:nvSpPr>
          <p:spPr>
            <a:xfrm rot="3454291">
              <a:off x="4733069" y="602145"/>
              <a:ext cx="779972" cy="300384"/>
            </a:xfrm>
            <a:prstGeom prst="ellipse">
              <a:avLst/>
            </a:prstGeom>
            <a:noFill/>
            <a:ln w="12700">
              <a:solidFill>
                <a:schemeClr val="bg1">
                  <a:alpha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113" name="图形 136"/>
          <p:cNvSpPr/>
          <p:nvPr/>
        </p:nvSpPr>
        <p:spPr>
          <a:xfrm>
            <a:off x="608779" y="3594945"/>
            <a:ext cx="465958" cy="456268"/>
          </a:xfrm>
          <a:custGeom>
            <a:avLst/>
            <a:gdLst>
              <a:gd name="connsiteX0" fmla="*/ 471965 w 941119"/>
              <a:gd name="connsiteY0" fmla="*/ 921371 h 921549"/>
              <a:gd name="connsiteX1" fmla="*/ 470026 w 941119"/>
              <a:gd name="connsiteY1" fmla="*/ 907245 h 921549"/>
              <a:gd name="connsiteX2" fmla="*/ 470026 w 941119"/>
              <a:gd name="connsiteY2" fmla="*/ 886680 h 921549"/>
              <a:gd name="connsiteX3" fmla="*/ 469296 w 941119"/>
              <a:gd name="connsiteY3" fmla="*/ 873871 h 921549"/>
              <a:gd name="connsiteX4" fmla="*/ 469012 w 941119"/>
              <a:gd name="connsiteY4" fmla="*/ 862574 h 921549"/>
              <a:gd name="connsiteX5" fmla="*/ 468211 w 941119"/>
              <a:gd name="connsiteY5" fmla="*/ 849266 h 921549"/>
              <a:gd name="connsiteX6" fmla="*/ 468016 w 941119"/>
              <a:gd name="connsiteY6" fmla="*/ 845157 h 921549"/>
              <a:gd name="connsiteX7" fmla="*/ 467144 w 941119"/>
              <a:gd name="connsiteY7" fmla="*/ 830301 h 921549"/>
              <a:gd name="connsiteX8" fmla="*/ 466966 w 941119"/>
              <a:gd name="connsiteY8" fmla="*/ 824662 h 921549"/>
              <a:gd name="connsiteX9" fmla="*/ 466201 w 941119"/>
              <a:gd name="connsiteY9" fmla="*/ 815980 h 921549"/>
              <a:gd name="connsiteX10" fmla="*/ 466041 w 941119"/>
              <a:gd name="connsiteY10" fmla="*/ 814468 h 921549"/>
              <a:gd name="connsiteX11" fmla="*/ 464813 w 941119"/>
              <a:gd name="connsiteY11" fmla="*/ 796037 h 921549"/>
              <a:gd name="connsiteX12" fmla="*/ 463176 w 941119"/>
              <a:gd name="connsiteY12" fmla="*/ 781271 h 921549"/>
              <a:gd name="connsiteX13" fmla="*/ 462892 w 941119"/>
              <a:gd name="connsiteY13" fmla="*/ 778727 h 921549"/>
              <a:gd name="connsiteX14" fmla="*/ 461113 w 941119"/>
              <a:gd name="connsiteY14" fmla="*/ 762431 h 921549"/>
              <a:gd name="connsiteX15" fmla="*/ 459992 w 941119"/>
              <a:gd name="connsiteY15" fmla="*/ 753286 h 921549"/>
              <a:gd name="connsiteX16" fmla="*/ 454904 w 941119"/>
              <a:gd name="connsiteY16" fmla="*/ 720890 h 921549"/>
              <a:gd name="connsiteX17" fmla="*/ 445137 w 941119"/>
              <a:gd name="connsiteY17" fmla="*/ 676307 h 921549"/>
              <a:gd name="connsiteX18" fmla="*/ 427524 w 941119"/>
              <a:gd name="connsiteY18" fmla="*/ 625888 h 921549"/>
              <a:gd name="connsiteX19" fmla="*/ 401924 w 941119"/>
              <a:gd name="connsiteY19" fmla="*/ 580256 h 921549"/>
              <a:gd name="connsiteX20" fmla="*/ 385378 w 941119"/>
              <a:gd name="connsiteY20" fmla="*/ 559992 h 921549"/>
              <a:gd name="connsiteX21" fmla="*/ 382372 w 941119"/>
              <a:gd name="connsiteY21" fmla="*/ 556434 h 921549"/>
              <a:gd name="connsiteX22" fmla="*/ 376554 w 941119"/>
              <a:gd name="connsiteY22" fmla="*/ 550635 h 921549"/>
              <a:gd name="connsiteX23" fmla="*/ 374170 w 941119"/>
              <a:gd name="connsiteY23" fmla="*/ 548695 h 921549"/>
              <a:gd name="connsiteX24" fmla="*/ 359404 w 941119"/>
              <a:gd name="connsiteY24" fmla="*/ 535940 h 921549"/>
              <a:gd name="connsiteX25" fmla="*/ 336526 w 941119"/>
              <a:gd name="connsiteY25" fmla="*/ 520302 h 921549"/>
              <a:gd name="connsiteX26" fmla="*/ 281909 w 941119"/>
              <a:gd name="connsiteY26" fmla="*/ 495395 h 921549"/>
              <a:gd name="connsiteX27" fmla="*/ 237966 w 941119"/>
              <a:gd name="connsiteY27" fmla="*/ 482942 h 921549"/>
              <a:gd name="connsiteX28" fmla="*/ 203239 w 941119"/>
              <a:gd name="connsiteY28" fmla="*/ 476199 h 921549"/>
              <a:gd name="connsiteX29" fmla="*/ 171839 w 941119"/>
              <a:gd name="connsiteY29" fmla="*/ 471449 h 921549"/>
              <a:gd name="connsiteX30" fmla="*/ 158585 w 941119"/>
              <a:gd name="connsiteY30" fmla="*/ 470043 h 921549"/>
              <a:gd name="connsiteX31" fmla="*/ 145349 w 941119"/>
              <a:gd name="connsiteY31" fmla="*/ 468496 h 921549"/>
              <a:gd name="connsiteX32" fmla="*/ 142306 w 941119"/>
              <a:gd name="connsiteY32" fmla="*/ 468140 h 921549"/>
              <a:gd name="connsiteX33" fmla="*/ 132611 w 941119"/>
              <a:gd name="connsiteY33" fmla="*/ 467339 h 921549"/>
              <a:gd name="connsiteX34" fmla="*/ 114180 w 941119"/>
              <a:gd name="connsiteY34" fmla="*/ 466023 h 921549"/>
              <a:gd name="connsiteX35" fmla="*/ 107063 w 941119"/>
              <a:gd name="connsiteY35" fmla="*/ 465364 h 921549"/>
              <a:gd name="connsiteX36" fmla="*/ 105533 w 941119"/>
              <a:gd name="connsiteY36" fmla="*/ 465133 h 921549"/>
              <a:gd name="connsiteX37" fmla="*/ 82975 w 941119"/>
              <a:gd name="connsiteY37" fmla="*/ 463977 h 921549"/>
              <a:gd name="connsiteX38" fmla="*/ 67604 w 941119"/>
              <a:gd name="connsiteY38" fmla="*/ 463176 h 921549"/>
              <a:gd name="connsiteX39" fmla="*/ 58887 w 941119"/>
              <a:gd name="connsiteY39" fmla="*/ 462963 h 921549"/>
              <a:gd name="connsiteX40" fmla="*/ 38374 w 941119"/>
              <a:gd name="connsiteY40" fmla="*/ 462073 h 921549"/>
              <a:gd name="connsiteX41" fmla="*/ 34265 w 941119"/>
              <a:gd name="connsiteY41" fmla="*/ 461984 h 921549"/>
              <a:gd name="connsiteX42" fmla="*/ 4892 w 941119"/>
              <a:gd name="connsiteY42" fmla="*/ 461931 h 921549"/>
              <a:gd name="connsiteX43" fmla="*/ 1334 w 941119"/>
              <a:gd name="connsiteY43" fmla="*/ 461344 h 921549"/>
              <a:gd name="connsiteX44" fmla="*/ 4394 w 941119"/>
              <a:gd name="connsiteY44" fmla="*/ 461077 h 921549"/>
              <a:gd name="connsiteX45" fmla="*/ 22416 w 941119"/>
              <a:gd name="connsiteY45" fmla="*/ 460952 h 921549"/>
              <a:gd name="connsiteX46" fmla="*/ 33090 w 941119"/>
              <a:gd name="connsiteY46" fmla="*/ 460205 h 921549"/>
              <a:gd name="connsiteX47" fmla="*/ 37200 w 941119"/>
              <a:gd name="connsiteY47" fmla="*/ 460027 h 921549"/>
              <a:gd name="connsiteX48" fmla="*/ 54688 w 941119"/>
              <a:gd name="connsiteY48" fmla="*/ 460027 h 921549"/>
              <a:gd name="connsiteX49" fmla="*/ 64918 w 941119"/>
              <a:gd name="connsiteY49" fmla="*/ 459334 h 921549"/>
              <a:gd name="connsiteX50" fmla="*/ 74151 w 941119"/>
              <a:gd name="connsiteY50" fmla="*/ 459031 h 921549"/>
              <a:gd name="connsiteX51" fmla="*/ 87992 w 941119"/>
              <a:gd name="connsiteY51" fmla="*/ 458195 h 921549"/>
              <a:gd name="connsiteX52" fmla="*/ 93116 w 941119"/>
              <a:gd name="connsiteY52" fmla="*/ 457999 h 921549"/>
              <a:gd name="connsiteX53" fmla="*/ 105391 w 941119"/>
              <a:gd name="connsiteY53" fmla="*/ 457163 h 921549"/>
              <a:gd name="connsiteX54" fmla="*/ 109501 w 941119"/>
              <a:gd name="connsiteY54" fmla="*/ 456985 h 921549"/>
              <a:gd name="connsiteX55" fmla="*/ 120744 w 941119"/>
              <a:gd name="connsiteY55" fmla="*/ 456131 h 921549"/>
              <a:gd name="connsiteX56" fmla="*/ 124302 w 941119"/>
              <a:gd name="connsiteY56" fmla="*/ 455953 h 921549"/>
              <a:gd name="connsiteX57" fmla="*/ 132468 w 941119"/>
              <a:gd name="connsiteY57" fmla="*/ 455171 h 921549"/>
              <a:gd name="connsiteX58" fmla="*/ 133998 w 941119"/>
              <a:gd name="connsiteY58" fmla="*/ 454993 h 921549"/>
              <a:gd name="connsiteX59" fmla="*/ 149850 w 941119"/>
              <a:gd name="connsiteY59" fmla="*/ 453747 h 921549"/>
              <a:gd name="connsiteX60" fmla="*/ 163050 w 941119"/>
              <a:gd name="connsiteY60" fmla="*/ 452128 h 921549"/>
              <a:gd name="connsiteX61" fmla="*/ 174774 w 941119"/>
              <a:gd name="connsiteY61" fmla="*/ 450794 h 921549"/>
              <a:gd name="connsiteX62" fmla="*/ 193543 w 941119"/>
              <a:gd name="connsiteY62" fmla="*/ 448125 h 921549"/>
              <a:gd name="connsiteX63" fmla="*/ 214251 w 941119"/>
              <a:gd name="connsiteY63" fmla="*/ 444656 h 921549"/>
              <a:gd name="connsiteX64" fmla="*/ 226367 w 941119"/>
              <a:gd name="connsiteY64" fmla="*/ 442450 h 921549"/>
              <a:gd name="connsiteX65" fmla="*/ 281357 w 941119"/>
              <a:gd name="connsiteY65" fmla="*/ 427649 h 921549"/>
              <a:gd name="connsiteX66" fmla="*/ 326634 w 941119"/>
              <a:gd name="connsiteY66" fmla="*/ 408079 h 921549"/>
              <a:gd name="connsiteX67" fmla="*/ 363425 w 941119"/>
              <a:gd name="connsiteY67" fmla="*/ 383724 h 921549"/>
              <a:gd name="connsiteX68" fmla="*/ 387834 w 941119"/>
              <a:gd name="connsiteY68" fmla="*/ 360205 h 921549"/>
              <a:gd name="connsiteX69" fmla="*/ 411708 w 941119"/>
              <a:gd name="connsiteY69" fmla="*/ 327470 h 921549"/>
              <a:gd name="connsiteX70" fmla="*/ 423681 w 941119"/>
              <a:gd name="connsiteY70" fmla="*/ 305321 h 921549"/>
              <a:gd name="connsiteX71" fmla="*/ 440138 w 941119"/>
              <a:gd name="connsiteY71" fmla="*/ 262624 h 921549"/>
              <a:gd name="connsiteX72" fmla="*/ 450527 w 941119"/>
              <a:gd name="connsiteY72" fmla="*/ 222915 h 921549"/>
              <a:gd name="connsiteX73" fmla="*/ 455082 w 941119"/>
              <a:gd name="connsiteY73" fmla="*/ 200286 h 921549"/>
              <a:gd name="connsiteX74" fmla="*/ 458640 w 941119"/>
              <a:gd name="connsiteY74" fmla="*/ 177514 h 921549"/>
              <a:gd name="connsiteX75" fmla="*/ 460419 w 941119"/>
              <a:gd name="connsiteY75" fmla="*/ 166840 h 921549"/>
              <a:gd name="connsiteX76" fmla="*/ 461415 w 941119"/>
              <a:gd name="connsiteY76" fmla="*/ 158176 h 921549"/>
              <a:gd name="connsiteX77" fmla="*/ 462803 w 941119"/>
              <a:gd name="connsiteY77" fmla="*/ 144922 h 921549"/>
              <a:gd name="connsiteX78" fmla="*/ 464422 w 941119"/>
              <a:gd name="connsiteY78" fmla="*/ 130155 h 921549"/>
              <a:gd name="connsiteX79" fmla="*/ 464689 w 941119"/>
              <a:gd name="connsiteY79" fmla="*/ 128643 h 921549"/>
              <a:gd name="connsiteX80" fmla="*/ 465881 w 941119"/>
              <a:gd name="connsiteY80" fmla="*/ 110728 h 921549"/>
              <a:gd name="connsiteX81" fmla="*/ 466557 w 941119"/>
              <a:gd name="connsiteY81" fmla="*/ 104110 h 921549"/>
              <a:gd name="connsiteX82" fmla="*/ 466788 w 941119"/>
              <a:gd name="connsiteY82" fmla="*/ 102580 h 921549"/>
              <a:gd name="connsiteX83" fmla="*/ 467944 w 941119"/>
              <a:gd name="connsiteY83" fmla="*/ 80538 h 921549"/>
              <a:gd name="connsiteX84" fmla="*/ 468674 w 941119"/>
              <a:gd name="connsiteY84" fmla="*/ 69294 h 921549"/>
              <a:gd name="connsiteX85" fmla="*/ 468958 w 941119"/>
              <a:gd name="connsiteY85" fmla="*/ 61075 h 921549"/>
              <a:gd name="connsiteX86" fmla="*/ 469795 w 941119"/>
              <a:gd name="connsiteY86" fmla="*/ 45188 h 921549"/>
              <a:gd name="connsiteX87" fmla="*/ 469919 w 941119"/>
              <a:gd name="connsiteY87" fmla="*/ 41096 h 921549"/>
              <a:gd name="connsiteX88" fmla="*/ 470026 w 941119"/>
              <a:gd name="connsiteY88" fmla="*/ 10230 h 921549"/>
              <a:gd name="connsiteX89" fmla="*/ 471947 w 941119"/>
              <a:gd name="connsiteY89" fmla="*/ 1334 h 921549"/>
              <a:gd name="connsiteX90" fmla="*/ 471947 w 941119"/>
              <a:gd name="connsiteY90" fmla="*/ 5462 h 921549"/>
              <a:gd name="connsiteX91" fmla="*/ 472054 w 941119"/>
              <a:gd name="connsiteY91" fmla="*/ 28589 h 921549"/>
              <a:gd name="connsiteX92" fmla="*/ 472783 w 941119"/>
              <a:gd name="connsiteY92" fmla="*/ 40883 h 921549"/>
              <a:gd name="connsiteX93" fmla="*/ 473068 w 941119"/>
              <a:gd name="connsiteY93" fmla="*/ 51664 h 921549"/>
              <a:gd name="connsiteX94" fmla="*/ 473904 w 941119"/>
              <a:gd name="connsiteY94" fmla="*/ 68067 h 921549"/>
              <a:gd name="connsiteX95" fmla="*/ 474100 w 941119"/>
              <a:gd name="connsiteY95" fmla="*/ 75183 h 921549"/>
              <a:gd name="connsiteX96" fmla="*/ 474900 w 941119"/>
              <a:gd name="connsiteY96" fmla="*/ 86942 h 921549"/>
              <a:gd name="connsiteX97" fmla="*/ 475096 w 941119"/>
              <a:gd name="connsiteY97" fmla="*/ 90500 h 921549"/>
              <a:gd name="connsiteX98" fmla="*/ 475986 w 941119"/>
              <a:gd name="connsiteY98" fmla="*/ 103808 h 921549"/>
              <a:gd name="connsiteX99" fmla="*/ 476146 w 941119"/>
              <a:gd name="connsiteY99" fmla="*/ 108415 h 921549"/>
              <a:gd name="connsiteX100" fmla="*/ 476893 w 941119"/>
              <a:gd name="connsiteY100" fmla="*/ 116065 h 921549"/>
              <a:gd name="connsiteX101" fmla="*/ 477071 w 941119"/>
              <a:gd name="connsiteY101" fmla="*/ 117595 h 921549"/>
              <a:gd name="connsiteX102" fmla="*/ 478316 w 941119"/>
              <a:gd name="connsiteY102" fmla="*/ 134479 h 921549"/>
              <a:gd name="connsiteX103" fmla="*/ 480095 w 941119"/>
              <a:gd name="connsiteY103" fmla="*/ 149227 h 921549"/>
              <a:gd name="connsiteX104" fmla="*/ 481163 w 941119"/>
              <a:gd name="connsiteY104" fmla="*/ 159421 h 921549"/>
              <a:gd name="connsiteX105" fmla="*/ 491339 w 941119"/>
              <a:gd name="connsiteY105" fmla="*/ 221083 h 921549"/>
              <a:gd name="connsiteX106" fmla="*/ 508204 w 941119"/>
              <a:gd name="connsiteY106" fmla="*/ 280290 h 921549"/>
              <a:gd name="connsiteX107" fmla="*/ 538448 w 941119"/>
              <a:gd name="connsiteY107" fmla="*/ 339639 h 921549"/>
              <a:gd name="connsiteX108" fmla="*/ 552556 w 941119"/>
              <a:gd name="connsiteY108" fmla="*/ 357928 h 921549"/>
              <a:gd name="connsiteX109" fmla="*/ 567073 w 941119"/>
              <a:gd name="connsiteY109" fmla="*/ 373210 h 921549"/>
              <a:gd name="connsiteX110" fmla="*/ 587550 w 941119"/>
              <a:gd name="connsiteY110" fmla="*/ 390289 h 921549"/>
              <a:gd name="connsiteX111" fmla="*/ 609077 w 941119"/>
              <a:gd name="connsiteY111" fmla="*/ 404325 h 921549"/>
              <a:gd name="connsiteX112" fmla="*/ 644249 w 941119"/>
              <a:gd name="connsiteY112" fmla="*/ 421297 h 921549"/>
              <a:gd name="connsiteX113" fmla="*/ 694062 w 941119"/>
              <a:gd name="connsiteY113" fmla="*/ 437202 h 921549"/>
              <a:gd name="connsiteX114" fmla="*/ 725106 w 941119"/>
              <a:gd name="connsiteY114" fmla="*/ 444087 h 921549"/>
              <a:gd name="connsiteX115" fmla="*/ 746846 w 941119"/>
              <a:gd name="connsiteY115" fmla="*/ 447645 h 921549"/>
              <a:gd name="connsiteX116" fmla="*/ 771664 w 941119"/>
              <a:gd name="connsiteY116" fmla="*/ 451328 h 921549"/>
              <a:gd name="connsiteX117" fmla="*/ 784936 w 941119"/>
              <a:gd name="connsiteY117" fmla="*/ 452644 h 921549"/>
              <a:gd name="connsiteX118" fmla="*/ 800200 w 941119"/>
              <a:gd name="connsiteY118" fmla="*/ 454423 h 921549"/>
              <a:gd name="connsiteX119" fmla="*/ 804292 w 941119"/>
              <a:gd name="connsiteY119" fmla="*/ 454672 h 921549"/>
              <a:gd name="connsiteX120" fmla="*/ 811408 w 941119"/>
              <a:gd name="connsiteY120" fmla="*/ 455420 h 921549"/>
              <a:gd name="connsiteX121" fmla="*/ 812422 w 941119"/>
              <a:gd name="connsiteY121" fmla="*/ 455580 h 921549"/>
              <a:gd name="connsiteX122" fmla="*/ 830337 w 941119"/>
              <a:gd name="connsiteY122" fmla="*/ 456754 h 921549"/>
              <a:gd name="connsiteX123" fmla="*/ 839535 w 941119"/>
              <a:gd name="connsiteY123" fmla="*/ 457519 h 921549"/>
              <a:gd name="connsiteX124" fmla="*/ 841065 w 941119"/>
              <a:gd name="connsiteY124" fmla="*/ 457697 h 921549"/>
              <a:gd name="connsiteX125" fmla="*/ 870829 w 941119"/>
              <a:gd name="connsiteY125" fmla="*/ 458871 h 921549"/>
              <a:gd name="connsiteX126" fmla="*/ 879510 w 941119"/>
              <a:gd name="connsiteY126" fmla="*/ 459529 h 921549"/>
              <a:gd name="connsiteX127" fmla="*/ 883602 w 941119"/>
              <a:gd name="connsiteY127" fmla="*/ 459778 h 921549"/>
              <a:gd name="connsiteX128" fmla="*/ 900059 w 941119"/>
              <a:gd name="connsiteY128" fmla="*/ 459885 h 921549"/>
              <a:gd name="connsiteX129" fmla="*/ 913384 w 941119"/>
              <a:gd name="connsiteY129" fmla="*/ 460632 h 921549"/>
              <a:gd name="connsiteX130" fmla="*/ 923133 w 941119"/>
              <a:gd name="connsiteY130" fmla="*/ 460846 h 921549"/>
              <a:gd name="connsiteX131" fmla="*/ 940621 w 941119"/>
              <a:gd name="connsiteY131" fmla="*/ 461522 h 921549"/>
              <a:gd name="connsiteX132" fmla="*/ 937561 w 941119"/>
              <a:gd name="connsiteY132" fmla="*/ 461806 h 921549"/>
              <a:gd name="connsiteX133" fmla="*/ 906694 w 941119"/>
              <a:gd name="connsiteY133" fmla="*/ 461949 h 921549"/>
              <a:gd name="connsiteX134" fmla="*/ 900557 w 941119"/>
              <a:gd name="connsiteY134" fmla="*/ 462482 h 921549"/>
              <a:gd name="connsiteX135" fmla="*/ 895967 w 941119"/>
              <a:gd name="connsiteY135" fmla="*/ 462838 h 921549"/>
              <a:gd name="connsiteX136" fmla="*/ 881040 w 941119"/>
              <a:gd name="connsiteY136" fmla="*/ 462945 h 921549"/>
              <a:gd name="connsiteX137" fmla="*/ 870811 w 941119"/>
              <a:gd name="connsiteY137" fmla="*/ 463639 h 921549"/>
              <a:gd name="connsiteX138" fmla="*/ 860546 w 941119"/>
              <a:gd name="connsiteY138" fmla="*/ 463959 h 921549"/>
              <a:gd name="connsiteX139" fmla="*/ 850316 w 941119"/>
              <a:gd name="connsiteY139" fmla="*/ 464688 h 921549"/>
              <a:gd name="connsiteX140" fmla="*/ 844677 w 941119"/>
              <a:gd name="connsiteY140" fmla="*/ 464955 h 921549"/>
              <a:gd name="connsiteX141" fmla="*/ 832401 w 941119"/>
              <a:gd name="connsiteY141" fmla="*/ 465809 h 921549"/>
              <a:gd name="connsiteX142" fmla="*/ 827793 w 941119"/>
              <a:gd name="connsiteY142" fmla="*/ 466005 h 921549"/>
              <a:gd name="connsiteX143" fmla="*/ 818596 w 941119"/>
              <a:gd name="connsiteY143" fmla="*/ 466788 h 921549"/>
              <a:gd name="connsiteX144" fmla="*/ 817066 w 941119"/>
              <a:gd name="connsiteY144" fmla="*/ 466966 h 921549"/>
              <a:gd name="connsiteX145" fmla="*/ 800200 w 941119"/>
              <a:gd name="connsiteY145" fmla="*/ 468264 h 921549"/>
              <a:gd name="connsiteX146" fmla="*/ 785416 w 941119"/>
              <a:gd name="connsiteY146" fmla="*/ 469777 h 921549"/>
              <a:gd name="connsiteX147" fmla="*/ 773194 w 941119"/>
              <a:gd name="connsiteY147" fmla="*/ 471182 h 921549"/>
              <a:gd name="connsiteX148" fmla="*/ 762004 w 941119"/>
              <a:gd name="connsiteY148" fmla="*/ 472481 h 921549"/>
              <a:gd name="connsiteX149" fmla="*/ 751881 w 941119"/>
              <a:gd name="connsiteY149" fmla="*/ 474117 h 921549"/>
              <a:gd name="connsiteX150" fmla="*/ 724075 w 941119"/>
              <a:gd name="connsiteY150" fmla="*/ 478654 h 921549"/>
              <a:gd name="connsiteX151" fmla="*/ 689063 w 941119"/>
              <a:gd name="connsiteY151" fmla="*/ 486606 h 921549"/>
              <a:gd name="connsiteX152" fmla="*/ 637061 w 941119"/>
              <a:gd name="connsiteY152" fmla="*/ 504272 h 921549"/>
              <a:gd name="connsiteX153" fmla="*/ 592069 w 941119"/>
              <a:gd name="connsiteY153" fmla="*/ 528948 h 921549"/>
              <a:gd name="connsiteX154" fmla="*/ 567073 w 941119"/>
              <a:gd name="connsiteY154" fmla="*/ 549531 h 921549"/>
              <a:gd name="connsiteX155" fmla="*/ 560153 w 941119"/>
              <a:gd name="connsiteY155" fmla="*/ 556434 h 921549"/>
              <a:gd name="connsiteX156" fmla="*/ 541312 w 941119"/>
              <a:gd name="connsiteY156" fmla="*/ 578797 h 921549"/>
              <a:gd name="connsiteX157" fmla="*/ 520355 w 941119"/>
              <a:gd name="connsiteY157" fmla="*/ 613524 h 921549"/>
              <a:gd name="connsiteX158" fmla="*/ 507350 w 941119"/>
              <a:gd name="connsiteY158" fmla="*/ 644266 h 921549"/>
              <a:gd name="connsiteX159" fmla="*/ 493314 w 941119"/>
              <a:gd name="connsiteY159" fmla="*/ 692034 h 921549"/>
              <a:gd name="connsiteX160" fmla="*/ 487514 w 941119"/>
              <a:gd name="connsiteY160" fmla="*/ 720143 h 921549"/>
              <a:gd name="connsiteX161" fmla="*/ 483137 w 941119"/>
              <a:gd name="connsiteY161" fmla="*/ 747985 h 921549"/>
              <a:gd name="connsiteX162" fmla="*/ 479971 w 941119"/>
              <a:gd name="connsiteY162" fmla="*/ 771860 h 921549"/>
              <a:gd name="connsiteX163" fmla="*/ 478281 w 941119"/>
              <a:gd name="connsiteY163" fmla="*/ 786092 h 921549"/>
              <a:gd name="connsiteX164" fmla="*/ 476929 w 941119"/>
              <a:gd name="connsiteY164" fmla="*/ 802442 h 921549"/>
              <a:gd name="connsiteX165" fmla="*/ 475310 w 941119"/>
              <a:gd name="connsiteY165" fmla="*/ 822367 h 921549"/>
              <a:gd name="connsiteX166" fmla="*/ 475185 w 941119"/>
              <a:gd name="connsiteY166" fmla="*/ 823381 h 921549"/>
              <a:gd name="connsiteX167" fmla="*/ 474064 w 941119"/>
              <a:gd name="connsiteY167" fmla="*/ 844392 h 921549"/>
              <a:gd name="connsiteX168" fmla="*/ 473246 w 941119"/>
              <a:gd name="connsiteY168" fmla="*/ 859264 h 921549"/>
              <a:gd name="connsiteX169" fmla="*/ 473015 w 941119"/>
              <a:gd name="connsiteY169" fmla="*/ 869014 h 921549"/>
              <a:gd name="connsiteX170" fmla="*/ 472178 w 941119"/>
              <a:gd name="connsiteY170" fmla="*/ 884883 h 921549"/>
              <a:gd name="connsiteX171" fmla="*/ 472036 w 941119"/>
              <a:gd name="connsiteY171" fmla="*/ 888992 h 921549"/>
              <a:gd name="connsiteX172" fmla="*/ 471912 w 941119"/>
              <a:gd name="connsiteY172" fmla="*/ 916265 h 921549"/>
              <a:gd name="connsiteX173" fmla="*/ 471965 w 941119"/>
              <a:gd name="connsiteY173" fmla="*/ 921371 h 921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</a:cxnLst>
            <a:rect l="l" t="t" r="r" b="b"/>
            <a:pathLst>
              <a:path w="941119" h="921549">
                <a:moveTo>
                  <a:pt x="471965" y="921371"/>
                </a:moveTo>
                <a:cubicBezTo>
                  <a:pt x="470378" y="916840"/>
                  <a:pt x="469718" y="912036"/>
                  <a:pt x="470026" y="907245"/>
                </a:cubicBezTo>
                <a:cubicBezTo>
                  <a:pt x="470026" y="900396"/>
                  <a:pt x="470026" y="893529"/>
                  <a:pt x="470026" y="886680"/>
                </a:cubicBezTo>
                <a:cubicBezTo>
                  <a:pt x="470102" y="882398"/>
                  <a:pt x="469859" y="878115"/>
                  <a:pt x="469296" y="873871"/>
                </a:cubicBezTo>
                <a:cubicBezTo>
                  <a:pt x="468951" y="870115"/>
                  <a:pt x="468857" y="866342"/>
                  <a:pt x="469012" y="862574"/>
                </a:cubicBezTo>
                <a:cubicBezTo>
                  <a:pt x="469012" y="858126"/>
                  <a:pt x="469279" y="853678"/>
                  <a:pt x="468211" y="849266"/>
                </a:cubicBezTo>
                <a:cubicBezTo>
                  <a:pt x="468003" y="847907"/>
                  <a:pt x="467937" y="846530"/>
                  <a:pt x="468016" y="845157"/>
                </a:cubicBezTo>
                <a:cubicBezTo>
                  <a:pt x="467891" y="840211"/>
                  <a:pt x="468229" y="835229"/>
                  <a:pt x="467144" y="830301"/>
                </a:cubicBezTo>
                <a:cubicBezTo>
                  <a:pt x="466896" y="828432"/>
                  <a:pt x="466838" y="826542"/>
                  <a:pt x="466966" y="824662"/>
                </a:cubicBezTo>
                <a:cubicBezTo>
                  <a:pt x="467130" y="821746"/>
                  <a:pt x="466872" y="818823"/>
                  <a:pt x="466201" y="815980"/>
                </a:cubicBezTo>
                <a:cubicBezTo>
                  <a:pt x="466059" y="815489"/>
                  <a:pt x="466005" y="814977"/>
                  <a:pt x="466041" y="814468"/>
                </a:cubicBezTo>
                <a:cubicBezTo>
                  <a:pt x="466414" y="808277"/>
                  <a:pt x="465027" y="802192"/>
                  <a:pt x="464813" y="796037"/>
                </a:cubicBezTo>
                <a:cubicBezTo>
                  <a:pt x="464635" y="791091"/>
                  <a:pt x="463746" y="786199"/>
                  <a:pt x="463176" y="781271"/>
                </a:cubicBezTo>
                <a:cubicBezTo>
                  <a:pt x="463038" y="780428"/>
                  <a:pt x="462943" y="779579"/>
                  <a:pt x="462892" y="778727"/>
                </a:cubicBezTo>
                <a:cubicBezTo>
                  <a:pt x="462629" y="773263"/>
                  <a:pt x="462034" y="767821"/>
                  <a:pt x="461113" y="762431"/>
                </a:cubicBezTo>
                <a:cubicBezTo>
                  <a:pt x="460686" y="759388"/>
                  <a:pt x="460401" y="756329"/>
                  <a:pt x="459992" y="753286"/>
                </a:cubicBezTo>
                <a:cubicBezTo>
                  <a:pt x="458498" y="742452"/>
                  <a:pt x="456754" y="731671"/>
                  <a:pt x="454904" y="720890"/>
                </a:cubicBezTo>
                <a:cubicBezTo>
                  <a:pt x="452420" y="705871"/>
                  <a:pt x="449159" y="690989"/>
                  <a:pt x="445137" y="676307"/>
                </a:cubicBezTo>
                <a:cubicBezTo>
                  <a:pt x="440458" y="659107"/>
                  <a:pt x="434573" y="642259"/>
                  <a:pt x="427524" y="625888"/>
                </a:cubicBezTo>
                <a:cubicBezTo>
                  <a:pt x="420559" y="609848"/>
                  <a:pt x="411982" y="594559"/>
                  <a:pt x="401924" y="580256"/>
                </a:cubicBezTo>
                <a:cubicBezTo>
                  <a:pt x="396960" y="573068"/>
                  <a:pt x="391427" y="566292"/>
                  <a:pt x="385378" y="559992"/>
                </a:cubicBezTo>
                <a:cubicBezTo>
                  <a:pt x="384293" y="558889"/>
                  <a:pt x="383333" y="557680"/>
                  <a:pt x="382372" y="556434"/>
                </a:cubicBezTo>
                <a:cubicBezTo>
                  <a:pt x="380666" y="554280"/>
                  <a:pt x="378714" y="552333"/>
                  <a:pt x="376554" y="550635"/>
                </a:cubicBezTo>
                <a:cubicBezTo>
                  <a:pt x="375722" y="550037"/>
                  <a:pt x="374925" y="549389"/>
                  <a:pt x="374170" y="548695"/>
                </a:cubicBezTo>
                <a:cubicBezTo>
                  <a:pt x="369525" y="544134"/>
                  <a:pt x="364594" y="539873"/>
                  <a:pt x="359404" y="535940"/>
                </a:cubicBezTo>
                <a:cubicBezTo>
                  <a:pt x="352144" y="530209"/>
                  <a:pt x="344501" y="524984"/>
                  <a:pt x="336526" y="520302"/>
                </a:cubicBezTo>
                <a:cubicBezTo>
                  <a:pt x="319182" y="510227"/>
                  <a:pt x="300888" y="501885"/>
                  <a:pt x="281909" y="495395"/>
                </a:cubicBezTo>
                <a:cubicBezTo>
                  <a:pt x="267490" y="490476"/>
                  <a:pt x="252821" y="486320"/>
                  <a:pt x="237966" y="482942"/>
                </a:cubicBezTo>
                <a:cubicBezTo>
                  <a:pt x="226473" y="480291"/>
                  <a:pt x="214927" y="477853"/>
                  <a:pt x="203239" y="476199"/>
                </a:cubicBezTo>
                <a:cubicBezTo>
                  <a:pt x="192760" y="474722"/>
                  <a:pt x="182335" y="472641"/>
                  <a:pt x="171839" y="471449"/>
                </a:cubicBezTo>
                <a:cubicBezTo>
                  <a:pt x="167444" y="470933"/>
                  <a:pt x="162943" y="470239"/>
                  <a:pt x="158585" y="470043"/>
                </a:cubicBezTo>
                <a:cubicBezTo>
                  <a:pt x="154226" y="469848"/>
                  <a:pt x="149690" y="469047"/>
                  <a:pt x="145349" y="468496"/>
                </a:cubicBezTo>
                <a:cubicBezTo>
                  <a:pt x="144341" y="468325"/>
                  <a:pt x="143326" y="468206"/>
                  <a:pt x="142306" y="468140"/>
                </a:cubicBezTo>
                <a:cubicBezTo>
                  <a:pt x="139033" y="468140"/>
                  <a:pt x="135795" y="467410"/>
                  <a:pt x="132611" y="467339"/>
                </a:cubicBezTo>
                <a:cubicBezTo>
                  <a:pt x="126420" y="467197"/>
                  <a:pt x="120353" y="465863"/>
                  <a:pt x="114180" y="466023"/>
                </a:cubicBezTo>
                <a:cubicBezTo>
                  <a:pt x="111788" y="466194"/>
                  <a:pt x="109383" y="465971"/>
                  <a:pt x="107063" y="465364"/>
                </a:cubicBezTo>
                <a:cubicBezTo>
                  <a:pt x="106570" y="465201"/>
                  <a:pt x="106053" y="465123"/>
                  <a:pt x="105533" y="465133"/>
                </a:cubicBezTo>
                <a:cubicBezTo>
                  <a:pt x="97972" y="465489"/>
                  <a:pt x="90518" y="464101"/>
                  <a:pt x="82975" y="463977"/>
                </a:cubicBezTo>
                <a:cubicBezTo>
                  <a:pt x="77838" y="464155"/>
                  <a:pt x="72695" y="463886"/>
                  <a:pt x="67604" y="463176"/>
                </a:cubicBezTo>
                <a:cubicBezTo>
                  <a:pt x="64708" y="462883"/>
                  <a:pt x="61794" y="462812"/>
                  <a:pt x="58887" y="462963"/>
                </a:cubicBezTo>
                <a:cubicBezTo>
                  <a:pt x="52037" y="462767"/>
                  <a:pt x="45170" y="463425"/>
                  <a:pt x="38374" y="462073"/>
                </a:cubicBezTo>
                <a:cubicBezTo>
                  <a:pt x="37010" y="461918"/>
                  <a:pt x="35634" y="461888"/>
                  <a:pt x="34265" y="461984"/>
                </a:cubicBezTo>
                <a:lnTo>
                  <a:pt x="4892" y="461931"/>
                </a:lnTo>
                <a:cubicBezTo>
                  <a:pt x="3677" y="462016"/>
                  <a:pt x="2458" y="461815"/>
                  <a:pt x="1334" y="461344"/>
                </a:cubicBezTo>
                <a:cubicBezTo>
                  <a:pt x="2348" y="461255"/>
                  <a:pt x="3380" y="461095"/>
                  <a:pt x="4394" y="461077"/>
                </a:cubicBezTo>
                <a:lnTo>
                  <a:pt x="22416" y="460952"/>
                </a:lnTo>
                <a:cubicBezTo>
                  <a:pt x="25991" y="461127"/>
                  <a:pt x="29574" y="460876"/>
                  <a:pt x="33090" y="460205"/>
                </a:cubicBezTo>
                <a:cubicBezTo>
                  <a:pt x="34449" y="459994"/>
                  <a:pt x="35828" y="459935"/>
                  <a:pt x="37200" y="460027"/>
                </a:cubicBezTo>
                <a:cubicBezTo>
                  <a:pt x="43035" y="460027"/>
                  <a:pt x="48853" y="460027"/>
                  <a:pt x="54688" y="460027"/>
                </a:cubicBezTo>
                <a:cubicBezTo>
                  <a:pt x="58111" y="460079"/>
                  <a:pt x="61533" y="459848"/>
                  <a:pt x="64918" y="459334"/>
                </a:cubicBezTo>
                <a:cubicBezTo>
                  <a:pt x="67984" y="459010"/>
                  <a:pt x="71070" y="458908"/>
                  <a:pt x="74151" y="459031"/>
                </a:cubicBezTo>
                <a:cubicBezTo>
                  <a:pt x="78781" y="459232"/>
                  <a:pt x="83420" y="458953"/>
                  <a:pt x="87992" y="458195"/>
                </a:cubicBezTo>
                <a:cubicBezTo>
                  <a:pt x="89689" y="457960"/>
                  <a:pt x="91405" y="457894"/>
                  <a:pt x="93116" y="457999"/>
                </a:cubicBezTo>
                <a:cubicBezTo>
                  <a:pt x="97226" y="458202"/>
                  <a:pt x="101346" y="457921"/>
                  <a:pt x="105391" y="457163"/>
                </a:cubicBezTo>
                <a:cubicBezTo>
                  <a:pt x="106750" y="456951"/>
                  <a:pt x="108129" y="456891"/>
                  <a:pt x="109501" y="456985"/>
                </a:cubicBezTo>
                <a:cubicBezTo>
                  <a:pt x="113269" y="457163"/>
                  <a:pt x="117046" y="456877"/>
                  <a:pt x="120744" y="456131"/>
                </a:cubicBezTo>
                <a:cubicBezTo>
                  <a:pt x="121919" y="455930"/>
                  <a:pt x="123113" y="455870"/>
                  <a:pt x="124302" y="455953"/>
                </a:cubicBezTo>
                <a:cubicBezTo>
                  <a:pt x="127048" y="456103"/>
                  <a:pt x="129801" y="455839"/>
                  <a:pt x="132468" y="455171"/>
                </a:cubicBezTo>
                <a:cubicBezTo>
                  <a:pt x="132964" y="455021"/>
                  <a:pt x="133482" y="454962"/>
                  <a:pt x="133998" y="454993"/>
                </a:cubicBezTo>
                <a:cubicBezTo>
                  <a:pt x="139335" y="455384"/>
                  <a:pt x="144530" y="453907"/>
                  <a:pt x="149850" y="453747"/>
                </a:cubicBezTo>
                <a:cubicBezTo>
                  <a:pt x="154262" y="453623"/>
                  <a:pt x="158745" y="452680"/>
                  <a:pt x="163050" y="452128"/>
                </a:cubicBezTo>
                <a:cubicBezTo>
                  <a:pt x="166964" y="451648"/>
                  <a:pt x="170878" y="451310"/>
                  <a:pt x="174774" y="450794"/>
                </a:cubicBezTo>
                <a:cubicBezTo>
                  <a:pt x="181036" y="449940"/>
                  <a:pt x="187228" y="448926"/>
                  <a:pt x="193543" y="448125"/>
                </a:cubicBezTo>
                <a:cubicBezTo>
                  <a:pt x="200499" y="447254"/>
                  <a:pt x="207384" y="445973"/>
                  <a:pt x="214251" y="444656"/>
                </a:cubicBezTo>
                <a:cubicBezTo>
                  <a:pt x="218290" y="443874"/>
                  <a:pt x="222364" y="443322"/>
                  <a:pt x="226367" y="442450"/>
                </a:cubicBezTo>
                <a:cubicBezTo>
                  <a:pt x="244963" y="438563"/>
                  <a:pt x="263323" y="433621"/>
                  <a:pt x="281357" y="427649"/>
                </a:cubicBezTo>
                <a:cubicBezTo>
                  <a:pt x="296960" y="422374"/>
                  <a:pt x="312103" y="415829"/>
                  <a:pt x="326634" y="408079"/>
                </a:cubicBezTo>
                <a:cubicBezTo>
                  <a:pt x="339643" y="401148"/>
                  <a:pt x="351963" y="392993"/>
                  <a:pt x="363425" y="383724"/>
                </a:cubicBezTo>
                <a:cubicBezTo>
                  <a:pt x="372173" y="376544"/>
                  <a:pt x="380335" y="368680"/>
                  <a:pt x="387834" y="360205"/>
                </a:cubicBezTo>
                <a:cubicBezTo>
                  <a:pt x="396875" y="350126"/>
                  <a:pt x="404875" y="339159"/>
                  <a:pt x="411708" y="327470"/>
                </a:cubicBezTo>
                <a:cubicBezTo>
                  <a:pt x="415925" y="320212"/>
                  <a:pt x="420195" y="312971"/>
                  <a:pt x="423681" y="305321"/>
                </a:cubicBezTo>
                <a:cubicBezTo>
                  <a:pt x="430088" y="291460"/>
                  <a:pt x="435585" y="277198"/>
                  <a:pt x="440138" y="262624"/>
                </a:cubicBezTo>
                <a:cubicBezTo>
                  <a:pt x="444158" y="249530"/>
                  <a:pt x="447699" y="236329"/>
                  <a:pt x="450527" y="222915"/>
                </a:cubicBezTo>
                <a:cubicBezTo>
                  <a:pt x="452129" y="215390"/>
                  <a:pt x="453801" y="207882"/>
                  <a:pt x="455082" y="200286"/>
                </a:cubicBezTo>
                <a:cubicBezTo>
                  <a:pt x="456363" y="192689"/>
                  <a:pt x="457448" y="185110"/>
                  <a:pt x="458640" y="177514"/>
                </a:cubicBezTo>
                <a:cubicBezTo>
                  <a:pt x="459191" y="173956"/>
                  <a:pt x="459743" y="170398"/>
                  <a:pt x="460419" y="166840"/>
                </a:cubicBezTo>
                <a:cubicBezTo>
                  <a:pt x="460917" y="163975"/>
                  <a:pt x="460881" y="161058"/>
                  <a:pt x="461415" y="158176"/>
                </a:cubicBezTo>
                <a:cubicBezTo>
                  <a:pt x="462234" y="153817"/>
                  <a:pt x="462340" y="149280"/>
                  <a:pt x="462803" y="144922"/>
                </a:cubicBezTo>
                <a:cubicBezTo>
                  <a:pt x="463319" y="139994"/>
                  <a:pt x="463870" y="135083"/>
                  <a:pt x="464422" y="130155"/>
                </a:cubicBezTo>
                <a:cubicBezTo>
                  <a:pt x="464562" y="129662"/>
                  <a:pt x="464651" y="129155"/>
                  <a:pt x="464689" y="128643"/>
                </a:cubicBezTo>
                <a:cubicBezTo>
                  <a:pt x="464368" y="122630"/>
                  <a:pt x="466005" y="116741"/>
                  <a:pt x="465881" y="110728"/>
                </a:cubicBezTo>
                <a:cubicBezTo>
                  <a:pt x="465758" y="108500"/>
                  <a:pt x="465987" y="106267"/>
                  <a:pt x="466557" y="104110"/>
                </a:cubicBezTo>
                <a:cubicBezTo>
                  <a:pt x="466720" y="103617"/>
                  <a:pt x="466799" y="103100"/>
                  <a:pt x="466788" y="102580"/>
                </a:cubicBezTo>
                <a:cubicBezTo>
                  <a:pt x="466397" y="95197"/>
                  <a:pt x="467998" y="87921"/>
                  <a:pt x="467944" y="80538"/>
                </a:cubicBezTo>
                <a:cubicBezTo>
                  <a:pt x="467823" y="76775"/>
                  <a:pt x="468069" y="73010"/>
                  <a:pt x="468674" y="69294"/>
                </a:cubicBezTo>
                <a:cubicBezTo>
                  <a:pt x="468983" y="66566"/>
                  <a:pt x="469078" y="63818"/>
                  <a:pt x="468958" y="61075"/>
                </a:cubicBezTo>
                <a:cubicBezTo>
                  <a:pt x="469101" y="55738"/>
                  <a:pt x="468585" y="50401"/>
                  <a:pt x="469795" y="45188"/>
                </a:cubicBezTo>
                <a:cubicBezTo>
                  <a:pt x="469988" y="43833"/>
                  <a:pt x="470029" y="42460"/>
                  <a:pt x="469919" y="41096"/>
                </a:cubicBezTo>
                <a:cubicBezTo>
                  <a:pt x="469919" y="30795"/>
                  <a:pt x="470079" y="20512"/>
                  <a:pt x="470026" y="10230"/>
                </a:cubicBezTo>
                <a:cubicBezTo>
                  <a:pt x="470088" y="7168"/>
                  <a:pt x="470741" y="4148"/>
                  <a:pt x="471947" y="1334"/>
                </a:cubicBezTo>
                <a:lnTo>
                  <a:pt x="471947" y="5462"/>
                </a:lnTo>
                <a:cubicBezTo>
                  <a:pt x="471947" y="13183"/>
                  <a:pt x="471947" y="20886"/>
                  <a:pt x="472054" y="28589"/>
                </a:cubicBezTo>
                <a:cubicBezTo>
                  <a:pt x="471995" y="32700"/>
                  <a:pt x="472239" y="36808"/>
                  <a:pt x="472783" y="40883"/>
                </a:cubicBezTo>
                <a:cubicBezTo>
                  <a:pt x="473128" y="44465"/>
                  <a:pt x="473223" y="48068"/>
                  <a:pt x="473068" y="51664"/>
                </a:cubicBezTo>
                <a:cubicBezTo>
                  <a:pt x="473193" y="57143"/>
                  <a:pt x="472819" y="62605"/>
                  <a:pt x="473904" y="68067"/>
                </a:cubicBezTo>
                <a:cubicBezTo>
                  <a:pt x="474171" y="70429"/>
                  <a:pt x="474237" y="72809"/>
                  <a:pt x="474100" y="75183"/>
                </a:cubicBezTo>
                <a:cubicBezTo>
                  <a:pt x="473904" y="79121"/>
                  <a:pt x="474173" y="83068"/>
                  <a:pt x="474900" y="86942"/>
                </a:cubicBezTo>
                <a:cubicBezTo>
                  <a:pt x="475098" y="88117"/>
                  <a:pt x="475164" y="89311"/>
                  <a:pt x="475096" y="90500"/>
                </a:cubicBezTo>
                <a:cubicBezTo>
                  <a:pt x="474922" y="94955"/>
                  <a:pt x="475219" y="99416"/>
                  <a:pt x="475986" y="103808"/>
                </a:cubicBezTo>
                <a:cubicBezTo>
                  <a:pt x="476210" y="105333"/>
                  <a:pt x="476263" y="106878"/>
                  <a:pt x="476146" y="108415"/>
                </a:cubicBezTo>
                <a:cubicBezTo>
                  <a:pt x="476012" y="110988"/>
                  <a:pt x="476263" y="113567"/>
                  <a:pt x="476893" y="116065"/>
                </a:cubicBezTo>
                <a:cubicBezTo>
                  <a:pt x="477041" y="116561"/>
                  <a:pt x="477101" y="117079"/>
                  <a:pt x="477071" y="117595"/>
                </a:cubicBezTo>
                <a:cubicBezTo>
                  <a:pt x="476715" y="123271"/>
                  <a:pt x="478085" y="128821"/>
                  <a:pt x="478316" y="134479"/>
                </a:cubicBezTo>
                <a:cubicBezTo>
                  <a:pt x="478530" y="139407"/>
                  <a:pt x="479455" y="144299"/>
                  <a:pt x="480095" y="149227"/>
                </a:cubicBezTo>
                <a:cubicBezTo>
                  <a:pt x="480487" y="152607"/>
                  <a:pt x="480771" y="156023"/>
                  <a:pt x="481163" y="159421"/>
                </a:cubicBezTo>
                <a:cubicBezTo>
                  <a:pt x="483600" y="180129"/>
                  <a:pt x="487123" y="200659"/>
                  <a:pt x="491339" y="221083"/>
                </a:cubicBezTo>
                <a:cubicBezTo>
                  <a:pt x="495486" y="241209"/>
                  <a:pt x="501124" y="260999"/>
                  <a:pt x="508204" y="280290"/>
                </a:cubicBezTo>
                <a:cubicBezTo>
                  <a:pt x="515675" y="301299"/>
                  <a:pt x="525842" y="321247"/>
                  <a:pt x="538448" y="339639"/>
                </a:cubicBezTo>
                <a:cubicBezTo>
                  <a:pt x="542878" y="345955"/>
                  <a:pt x="547521" y="352092"/>
                  <a:pt x="552556" y="357928"/>
                </a:cubicBezTo>
                <a:cubicBezTo>
                  <a:pt x="557146" y="363265"/>
                  <a:pt x="562092" y="368246"/>
                  <a:pt x="567073" y="373210"/>
                </a:cubicBezTo>
                <a:cubicBezTo>
                  <a:pt x="573448" y="379424"/>
                  <a:pt x="580293" y="385133"/>
                  <a:pt x="587550" y="390289"/>
                </a:cubicBezTo>
                <a:cubicBezTo>
                  <a:pt x="594471" y="395341"/>
                  <a:pt x="601694" y="399949"/>
                  <a:pt x="609077" y="404325"/>
                </a:cubicBezTo>
                <a:cubicBezTo>
                  <a:pt x="620349" y="410876"/>
                  <a:pt x="632106" y="416549"/>
                  <a:pt x="644249" y="421297"/>
                </a:cubicBezTo>
                <a:cubicBezTo>
                  <a:pt x="660441" y="427810"/>
                  <a:pt x="677090" y="433128"/>
                  <a:pt x="694062" y="437202"/>
                </a:cubicBezTo>
                <a:cubicBezTo>
                  <a:pt x="704363" y="439657"/>
                  <a:pt x="714681" y="442148"/>
                  <a:pt x="725106" y="444087"/>
                </a:cubicBezTo>
                <a:cubicBezTo>
                  <a:pt x="732312" y="445439"/>
                  <a:pt x="739517" y="446898"/>
                  <a:pt x="746846" y="447645"/>
                </a:cubicBezTo>
                <a:cubicBezTo>
                  <a:pt x="755155" y="448570"/>
                  <a:pt x="763392" y="450171"/>
                  <a:pt x="771664" y="451328"/>
                </a:cubicBezTo>
                <a:cubicBezTo>
                  <a:pt x="776076" y="451933"/>
                  <a:pt x="780560" y="452164"/>
                  <a:pt x="784936" y="452644"/>
                </a:cubicBezTo>
                <a:cubicBezTo>
                  <a:pt x="790024" y="453178"/>
                  <a:pt x="795112" y="453836"/>
                  <a:pt x="800200" y="454423"/>
                </a:cubicBezTo>
                <a:cubicBezTo>
                  <a:pt x="801552" y="454566"/>
                  <a:pt x="802922" y="454655"/>
                  <a:pt x="804292" y="454672"/>
                </a:cubicBezTo>
                <a:cubicBezTo>
                  <a:pt x="806689" y="454575"/>
                  <a:pt x="809085" y="454827"/>
                  <a:pt x="811408" y="455420"/>
                </a:cubicBezTo>
                <a:cubicBezTo>
                  <a:pt x="811734" y="455535"/>
                  <a:pt x="812077" y="455589"/>
                  <a:pt x="812422" y="455580"/>
                </a:cubicBezTo>
                <a:cubicBezTo>
                  <a:pt x="818453" y="455242"/>
                  <a:pt x="824342" y="456683"/>
                  <a:pt x="830337" y="456754"/>
                </a:cubicBezTo>
                <a:cubicBezTo>
                  <a:pt x="833424" y="456581"/>
                  <a:pt x="836520" y="456838"/>
                  <a:pt x="839535" y="457519"/>
                </a:cubicBezTo>
                <a:cubicBezTo>
                  <a:pt x="840031" y="457667"/>
                  <a:pt x="840549" y="457727"/>
                  <a:pt x="841065" y="457697"/>
                </a:cubicBezTo>
                <a:cubicBezTo>
                  <a:pt x="851010" y="457305"/>
                  <a:pt x="860866" y="459280"/>
                  <a:pt x="870829" y="458871"/>
                </a:cubicBezTo>
                <a:cubicBezTo>
                  <a:pt x="873739" y="458656"/>
                  <a:pt x="876666" y="458876"/>
                  <a:pt x="879510" y="459529"/>
                </a:cubicBezTo>
                <a:cubicBezTo>
                  <a:pt x="880859" y="459773"/>
                  <a:pt x="882232" y="459857"/>
                  <a:pt x="883602" y="459778"/>
                </a:cubicBezTo>
                <a:cubicBezTo>
                  <a:pt x="889082" y="459778"/>
                  <a:pt x="894579" y="459778"/>
                  <a:pt x="900059" y="459885"/>
                </a:cubicBezTo>
                <a:cubicBezTo>
                  <a:pt x="904513" y="459778"/>
                  <a:pt x="908970" y="460029"/>
                  <a:pt x="913384" y="460632"/>
                </a:cubicBezTo>
                <a:cubicBezTo>
                  <a:pt x="916621" y="460979"/>
                  <a:pt x="919883" y="461052"/>
                  <a:pt x="923133" y="460846"/>
                </a:cubicBezTo>
                <a:cubicBezTo>
                  <a:pt x="928970" y="460760"/>
                  <a:pt x="934807" y="460986"/>
                  <a:pt x="940621" y="461522"/>
                </a:cubicBezTo>
                <a:cubicBezTo>
                  <a:pt x="939589" y="461629"/>
                  <a:pt x="938575" y="461789"/>
                  <a:pt x="937561" y="461806"/>
                </a:cubicBezTo>
                <a:lnTo>
                  <a:pt x="906694" y="461949"/>
                </a:lnTo>
                <a:cubicBezTo>
                  <a:pt x="904636" y="461913"/>
                  <a:pt x="902578" y="462093"/>
                  <a:pt x="900557" y="462482"/>
                </a:cubicBezTo>
                <a:cubicBezTo>
                  <a:pt x="899043" y="462762"/>
                  <a:pt x="897506" y="462881"/>
                  <a:pt x="895967" y="462838"/>
                </a:cubicBezTo>
                <a:cubicBezTo>
                  <a:pt x="890985" y="462838"/>
                  <a:pt x="886022" y="462838"/>
                  <a:pt x="881040" y="462945"/>
                </a:cubicBezTo>
                <a:cubicBezTo>
                  <a:pt x="877618" y="462927"/>
                  <a:pt x="874200" y="463160"/>
                  <a:pt x="870811" y="463639"/>
                </a:cubicBezTo>
                <a:cubicBezTo>
                  <a:pt x="867400" y="463968"/>
                  <a:pt x="863970" y="464076"/>
                  <a:pt x="860546" y="463959"/>
                </a:cubicBezTo>
                <a:cubicBezTo>
                  <a:pt x="857119" y="463838"/>
                  <a:pt x="853691" y="464082"/>
                  <a:pt x="850316" y="464688"/>
                </a:cubicBezTo>
                <a:cubicBezTo>
                  <a:pt x="848450" y="464966"/>
                  <a:pt x="846561" y="465055"/>
                  <a:pt x="844677" y="464955"/>
                </a:cubicBezTo>
                <a:cubicBezTo>
                  <a:pt x="840565" y="464795"/>
                  <a:pt x="836450" y="465082"/>
                  <a:pt x="832401" y="465809"/>
                </a:cubicBezTo>
                <a:cubicBezTo>
                  <a:pt x="830876" y="466035"/>
                  <a:pt x="829332" y="466101"/>
                  <a:pt x="827793" y="466005"/>
                </a:cubicBezTo>
                <a:cubicBezTo>
                  <a:pt x="824707" y="465829"/>
                  <a:pt x="821609" y="466092"/>
                  <a:pt x="818596" y="466788"/>
                </a:cubicBezTo>
                <a:cubicBezTo>
                  <a:pt x="818101" y="466944"/>
                  <a:pt x="817582" y="467005"/>
                  <a:pt x="817066" y="466966"/>
                </a:cubicBezTo>
                <a:cubicBezTo>
                  <a:pt x="811391" y="466539"/>
                  <a:pt x="805787" y="467695"/>
                  <a:pt x="800200" y="468264"/>
                </a:cubicBezTo>
                <a:cubicBezTo>
                  <a:pt x="795290" y="468762"/>
                  <a:pt x="790327" y="469065"/>
                  <a:pt x="785416" y="469777"/>
                </a:cubicBezTo>
                <a:cubicBezTo>
                  <a:pt x="781378" y="470364"/>
                  <a:pt x="777286" y="470862"/>
                  <a:pt x="773194" y="471182"/>
                </a:cubicBezTo>
                <a:cubicBezTo>
                  <a:pt x="769458" y="471484"/>
                  <a:pt x="765722" y="471965"/>
                  <a:pt x="762004" y="472481"/>
                </a:cubicBezTo>
                <a:cubicBezTo>
                  <a:pt x="758624" y="472943"/>
                  <a:pt x="755279" y="473762"/>
                  <a:pt x="751881" y="474117"/>
                </a:cubicBezTo>
                <a:cubicBezTo>
                  <a:pt x="742541" y="475149"/>
                  <a:pt x="733308" y="476928"/>
                  <a:pt x="724075" y="478654"/>
                </a:cubicBezTo>
                <a:cubicBezTo>
                  <a:pt x="712315" y="480860"/>
                  <a:pt x="700609" y="483493"/>
                  <a:pt x="689063" y="486606"/>
                </a:cubicBezTo>
                <a:cubicBezTo>
                  <a:pt x="671320" y="491214"/>
                  <a:pt x="653939" y="497119"/>
                  <a:pt x="637061" y="504272"/>
                </a:cubicBezTo>
                <a:cubicBezTo>
                  <a:pt x="621276" y="510972"/>
                  <a:pt x="606203" y="519240"/>
                  <a:pt x="592069" y="528948"/>
                </a:cubicBezTo>
                <a:cubicBezTo>
                  <a:pt x="583147" y="535061"/>
                  <a:pt x="574784" y="541947"/>
                  <a:pt x="567073" y="549531"/>
                </a:cubicBezTo>
                <a:cubicBezTo>
                  <a:pt x="564778" y="551844"/>
                  <a:pt x="562483" y="554157"/>
                  <a:pt x="560153" y="556434"/>
                </a:cubicBezTo>
                <a:cubicBezTo>
                  <a:pt x="553214" y="563307"/>
                  <a:pt x="546908" y="570791"/>
                  <a:pt x="541312" y="578797"/>
                </a:cubicBezTo>
                <a:cubicBezTo>
                  <a:pt x="533346" y="589752"/>
                  <a:pt x="526335" y="601369"/>
                  <a:pt x="520355" y="613524"/>
                </a:cubicBezTo>
                <a:cubicBezTo>
                  <a:pt x="515516" y="623558"/>
                  <a:pt x="511181" y="633805"/>
                  <a:pt x="507350" y="644266"/>
                </a:cubicBezTo>
                <a:cubicBezTo>
                  <a:pt x="501720" y="659893"/>
                  <a:pt x="497032" y="675844"/>
                  <a:pt x="493314" y="692034"/>
                </a:cubicBezTo>
                <a:cubicBezTo>
                  <a:pt x="491143" y="701356"/>
                  <a:pt x="489275" y="710749"/>
                  <a:pt x="487514" y="720143"/>
                </a:cubicBezTo>
                <a:cubicBezTo>
                  <a:pt x="485753" y="729536"/>
                  <a:pt x="484383" y="738663"/>
                  <a:pt x="483137" y="747985"/>
                </a:cubicBezTo>
                <a:cubicBezTo>
                  <a:pt x="482088" y="755937"/>
                  <a:pt x="481163" y="763996"/>
                  <a:pt x="479971" y="771860"/>
                </a:cubicBezTo>
                <a:cubicBezTo>
                  <a:pt x="479259" y="776592"/>
                  <a:pt x="479811" y="781467"/>
                  <a:pt x="478281" y="786092"/>
                </a:cubicBezTo>
                <a:cubicBezTo>
                  <a:pt x="478241" y="791568"/>
                  <a:pt x="477788" y="797033"/>
                  <a:pt x="476929" y="802442"/>
                </a:cubicBezTo>
                <a:cubicBezTo>
                  <a:pt x="476253" y="809077"/>
                  <a:pt x="476733" y="815802"/>
                  <a:pt x="475310" y="822367"/>
                </a:cubicBezTo>
                <a:cubicBezTo>
                  <a:pt x="475233" y="822700"/>
                  <a:pt x="475192" y="823039"/>
                  <a:pt x="475185" y="823381"/>
                </a:cubicBezTo>
                <a:cubicBezTo>
                  <a:pt x="475452" y="830497"/>
                  <a:pt x="474349" y="837400"/>
                  <a:pt x="474064" y="844392"/>
                </a:cubicBezTo>
                <a:cubicBezTo>
                  <a:pt x="474128" y="849362"/>
                  <a:pt x="473856" y="854331"/>
                  <a:pt x="473246" y="859264"/>
                </a:cubicBezTo>
                <a:cubicBezTo>
                  <a:pt x="472927" y="862504"/>
                  <a:pt x="472851" y="865763"/>
                  <a:pt x="473015" y="869014"/>
                </a:cubicBezTo>
                <a:cubicBezTo>
                  <a:pt x="472872" y="874351"/>
                  <a:pt x="473370" y="879688"/>
                  <a:pt x="472178" y="884883"/>
                </a:cubicBezTo>
                <a:cubicBezTo>
                  <a:pt x="471988" y="886244"/>
                  <a:pt x="471940" y="887621"/>
                  <a:pt x="472036" y="888992"/>
                </a:cubicBezTo>
                <a:cubicBezTo>
                  <a:pt x="472036" y="898089"/>
                  <a:pt x="471995" y="907180"/>
                  <a:pt x="471912" y="916265"/>
                </a:cubicBezTo>
                <a:cubicBezTo>
                  <a:pt x="471947" y="917955"/>
                  <a:pt x="471965" y="919663"/>
                  <a:pt x="471965" y="921371"/>
                </a:cubicBez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pic>
        <p:nvPicPr>
          <p:cNvPr id="114" name="图片 113" descr="图片包含 婚礼, 男人, 站, 女人&#10;&#10;描述已自动生成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34" b="6648"/>
          <a:stretch>
            <a:fillRect/>
          </a:stretch>
        </p:blipFill>
        <p:spPr>
          <a:xfrm>
            <a:off x="3581400" y="17253"/>
            <a:ext cx="5073445" cy="6234113"/>
          </a:xfrm>
          <a:prstGeom prst="rect">
            <a:avLst/>
          </a:prstGeom>
        </p:spPr>
      </p:pic>
      <p:grpSp>
        <p:nvGrpSpPr>
          <p:cNvPr id="68" name="组合 67"/>
          <p:cNvGrpSpPr/>
          <p:nvPr/>
        </p:nvGrpSpPr>
        <p:grpSpPr>
          <a:xfrm>
            <a:off x="2953119" y="3914681"/>
            <a:ext cx="6900283" cy="1289091"/>
            <a:chOff x="2991219" y="3914681"/>
            <a:chExt cx="6900283" cy="1289091"/>
          </a:xfrm>
        </p:grpSpPr>
        <p:sp>
          <p:nvSpPr>
            <p:cNvPr id="69" name="弧形 68"/>
            <p:cNvSpPr/>
            <p:nvPr/>
          </p:nvSpPr>
          <p:spPr>
            <a:xfrm rot="20923887">
              <a:off x="3423019" y="4427503"/>
              <a:ext cx="6468483" cy="776269"/>
            </a:xfrm>
            <a:prstGeom prst="arc">
              <a:avLst>
                <a:gd name="adj1" fmla="val 20782513"/>
                <a:gd name="adj2" fmla="val 11341958"/>
              </a:avLst>
            </a:prstGeom>
            <a:ln w="12700">
              <a:solidFill>
                <a:schemeClr val="bg1">
                  <a:alpha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grpSp>
          <p:nvGrpSpPr>
            <p:cNvPr id="70" name="组合 69"/>
            <p:cNvGrpSpPr/>
            <p:nvPr/>
          </p:nvGrpSpPr>
          <p:grpSpPr>
            <a:xfrm>
              <a:off x="2991219" y="3914681"/>
              <a:ext cx="6468483" cy="958891"/>
              <a:chOff x="2991219" y="3914681"/>
              <a:chExt cx="6468483" cy="958891"/>
            </a:xfrm>
          </p:grpSpPr>
          <p:sp>
            <p:nvSpPr>
              <p:cNvPr id="71" name="弧形 70"/>
              <p:cNvSpPr/>
              <p:nvPr/>
            </p:nvSpPr>
            <p:spPr>
              <a:xfrm rot="1030387">
                <a:off x="2991219" y="4097303"/>
                <a:ext cx="6468483" cy="776269"/>
              </a:xfrm>
              <a:prstGeom prst="arc">
                <a:avLst>
                  <a:gd name="adj1" fmla="val 20948792"/>
                  <a:gd name="adj2" fmla="val 11341958"/>
                </a:avLst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grpSp>
            <p:nvGrpSpPr>
              <p:cNvPr id="72" name="组合 71"/>
              <p:cNvGrpSpPr/>
              <p:nvPr/>
            </p:nvGrpSpPr>
            <p:grpSpPr>
              <a:xfrm>
                <a:off x="3725037" y="3914681"/>
                <a:ext cx="452511" cy="308684"/>
                <a:chOff x="3725037" y="3914681"/>
                <a:chExt cx="452511" cy="308684"/>
              </a:xfrm>
            </p:grpSpPr>
            <p:sp>
              <p:nvSpPr>
                <p:cNvPr id="73" name="图形 136"/>
                <p:cNvSpPr/>
                <p:nvPr/>
              </p:nvSpPr>
              <p:spPr>
                <a:xfrm rot="1491968">
                  <a:off x="3725037" y="3914681"/>
                  <a:ext cx="198512" cy="194384"/>
                </a:xfrm>
                <a:custGeom>
                  <a:avLst/>
                  <a:gdLst>
                    <a:gd name="connsiteX0" fmla="*/ 471965 w 941119"/>
                    <a:gd name="connsiteY0" fmla="*/ 921371 h 921549"/>
                    <a:gd name="connsiteX1" fmla="*/ 470026 w 941119"/>
                    <a:gd name="connsiteY1" fmla="*/ 907245 h 921549"/>
                    <a:gd name="connsiteX2" fmla="*/ 470026 w 941119"/>
                    <a:gd name="connsiteY2" fmla="*/ 886680 h 921549"/>
                    <a:gd name="connsiteX3" fmla="*/ 469296 w 941119"/>
                    <a:gd name="connsiteY3" fmla="*/ 873871 h 921549"/>
                    <a:gd name="connsiteX4" fmla="*/ 469012 w 941119"/>
                    <a:gd name="connsiteY4" fmla="*/ 862574 h 921549"/>
                    <a:gd name="connsiteX5" fmla="*/ 468211 w 941119"/>
                    <a:gd name="connsiteY5" fmla="*/ 849266 h 921549"/>
                    <a:gd name="connsiteX6" fmla="*/ 468016 w 941119"/>
                    <a:gd name="connsiteY6" fmla="*/ 845157 h 921549"/>
                    <a:gd name="connsiteX7" fmla="*/ 467144 w 941119"/>
                    <a:gd name="connsiteY7" fmla="*/ 830301 h 921549"/>
                    <a:gd name="connsiteX8" fmla="*/ 466966 w 941119"/>
                    <a:gd name="connsiteY8" fmla="*/ 824662 h 921549"/>
                    <a:gd name="connsiteX9" fmla="*/ 466201 w 941119"/>
                    <a:gd name="connsiteY9" fmla="*/ 815980 h 921549"/>
                    <a:gd name="connsiteX10" fmla="*/ 466041 w 941119"/>
                    <a:gd name="connsiteY10" fmla="*/ 814468 h 921549"/>
                    <a:gd name="connsiteX11" fmla="*/ 464813 w 941119"/>
                    <a:gd name="connsiteY11" fmla="*/ 796037 h 921549"/>
                    <a:gd name="connsiteX12" fmla="*/ 463176 w 941119"/>
                    <a:gd name="connsiteY12" fmla="*/ 781271 h 921549"/>
                    <a:gd name="connsiteX13" fmla="*/ 462892 w 941119"/>
                    <a:gd name="connsiteY13" fmla="*/ 778727 h 921549"/>
                    <a:gd name="connsiteX14" fmla="*/ 461113 w 941119"/>
                    <a:gd name="connsiteY14" fmla="*/ 762431 h 921549"/>
                    <a:gd name="connsiteX15" fmla="*/ 459992 w 941119"/>
                    <a:gd name="connsiteY15" fmla="*/ 753286 h 921549"/>
                    <a:gd name="connsiteX16" fmla="*/ 454904 w 941119"/>
                    <a:gd name="connsiteY16" fmla="*/ 720890 h 921549"/>
                    <a:gd name="connsiteX17" fmla="*/ 445137 w 941119"/>
                    <a:gd name="connsiteY17" fmla="*/ 676307 h 921549"/>
                    <a:gd name="connsiteX18" fmla="*/ 427524 w 941119"/>
                    <a:gd name="connsiteY18" fmla="*/ 625888 h 921549"/>
                    <a:gd name="connsiteX19" fmla="*/ 401924 w 941119"/>
                    <a:gd name="connsiteY19" fmla="*/ 580256 h 921549"/>
                    <a:gd name="connsiteX20" fmla="*/ 385378 w 941119"/>
                    <a:gd name="connsiteY20" fmla="*/ 559992 h 921549"/>
                    <a:gd name="connsiteX21" fmla="*/ 382372 w 941119"/>
                    <a:gd name="connsiteY21" fmla="*/ 556434 h 921549"/>
                    <a:gd name="connsiteX22" fmla="*/ 376554 w 941119"/>
                    <a:gd name="connsiteY22" fmla="*/ 550635 h 921549"/>
                    <a:gd name="connsiteX23" fmla="*/ 374170 w 941119"/>
                    <a:gd name="connsiteY23" fmla="*/ 548695 h 921549"/>
                    <a:gd name="connsiteX24" fmla="*/ 359404 w 941119"/>
                    <a:gd name="connsiteY24" fmla="*/ 535940 h 921549"/>
                    <a:gd name="connsiteX25" fmla="*/ 336526 w 941119"/>
                    <a:gd name="connsiteY25" fmla="*/ 520302 h 921549"/>
                    <a:gd name="connsiteX26" fmla="*/ 281909 w 941119"/>
                    <a:gd name="connsiteY26" fmla="*/ 495395 h 921549"/>
                    <a:gd name="connsiteX27" fmla="*/ 237966 w 941119"/>
                    <a:gd name="connsiteY27" fmla="*/ 482942 h 921549"/>
                    <a:gd name="connsiteX28" fmla="*/ 203239 w 941119"/>
                    <a:gd name="connsiteY28" fmla="*/ 476199 h 921549"/>
                    <a:gd name="connsiteX29" fmla="*/ 171839 w 941119"/>
                    <a:gd name="connsiteY29" fmla="*/ 471449 h 921549"/>
                    <a:gd name="connsiteX30" fmla="*/ 158585 w 941119"/>
                    <a:gd name="connsiteY30" fmla="*/ 470043 h 921549"/>
                    <a:gd name="connsiteX31" fmla="*/ 145349 w 941119"/>
                    <a:gd name="connsiteY31" fmla="*/ 468496 h 921549"/>
                    <a:gd name="connsiteX32" fmla="*/ 142306 w 941119"/>
                    <a:gd name="connsiteY32" fmla="*/ 468140 h 921549"/>
                    <a:gd name="connsiteX33" fmla="*/ 132611 w 941119"/>
                    <a:gd name="connsiteY33" fmla="*/ 467339 h 921549"/>
                    <a:gd name="connsiteX34" fmla="*/ 114180 w 941119"/>
                    <a:gd name="connsiteY34" fmla="*/ 466023 h 921549"/>
                    <a:gd name="connsiteX35" fmla="*/ 107063 w 941119"/>
                    <a:gd name="connsiteY35" fmla="*/ 465364 h 921549"/>
                    <a:gd name="connsiteX36" fmla="*/ 105533 w 941119"/>
                    <a:gd name="connsiteY36" fmla="*/ 465133 h 921549"/>
                    <a:gd name="connsiteX37" fmla="*/ 82975 w 941119"/>
                    <a:gd name="connsiteY37" fmla="*/ 463977 h 921549"/>
                    <a:gd name="connsiteX38" fmla="*/ 67604 w 941119"/>
                    <a:gd name="connsiteY38" fmla="*/ 463176 h 921549"/>
                    <a:gd name="connsiteX39" fmla="*/ 58887 w 941119"/>
                    <a:gd name="connsiteY39" fmla="*/ 462963 h 921549"/>
                    <a:gd name="connsiteX40" fmla="*/ 38374 w 941119"/>
                    <a:gd name="connsiteY40" fmla="*/ 462073 h 921549"/>
                    <a:gd name="connsiteX41" fmla="*/ 34265 w 941119"/>
                    <a:gd name="connsiteY41" fmla="*/ 461984 h 921549"/>
                    <a:gd name="connsiteX42" fmla="*/ 4892 w 941119"/>
                    <a:gd name="connsiteY42" fmla="*/ 461931 h 921549"/>
                    <a:gd name="connsiteX43" fmla="*/ 1334 w 941119"/>
                    <a:gd name="connsiteY43" fmla="*/ 461344 h 921549"/>
                    <a:gd name="connsiteX44" fmla="*/ 4394 w 941119"/>
                    <a:gd name="connsiteY44" fmla="*/ 461077 h 921549"/>
                    <a:gd name="connsiteX45" fmla="*/ 22416 w 941119"/>
                    <a:gd name="connsiteY45" fmla="*/ 460952 h 921549"/>
                    <a:gd name="connsiteX46" fmla="*/ 33090 w 941119"/>
                    <a:gd name="connsiteY46" fmla="*/ 460205 h 921549"/>
                    <a:gd name="connsiteX47" fmla="*/ 37200 w 941119"/>
                    <a:gd name="connsiteY47" fmla="*/ 460027 h 921549"/>
                    <a:gd name="connsiteX48" fmla="*/ 54688 w 941119"/>
                    <a:gd name="connsiteY48" fmla="*/ 460027 h 921549"/>
                    <a:gd name="connsiteX49" fmla="*/ 64918 w 941119"/>
                    <a:gd name="connsiteY49" fmla="*/ 459334 h 921549"/>
                    <a:gd name="connsiteX50" fmla="*/ 74151 w 941119"/>
                    <a:gd name="connsiteY50" fmla="*/ 459031 h 921549"/>
                    <a:gd name="connsiteX51" fmla="*/ 87992 w 941119"/>
                    <a:gd name="connsiteY51" fmla="*/ 458195 h 921549"/>
                    <a:gd name="connsiteX52" fmla="*/ 93116 w 941119"/>
                    <a:gd name="connsiteY52" fmla="*/ 457999 h 921549"/>
                    <a:gd name="connsiteX53" fmla="*/ 105391 w 941119"/>
                    <a:gd name="connsiteY53" fmla="*/ 457163 h 921549"/>
                    <a:gd name="connsiteX54" fmla="*/ 109501 w 941119"/>
                    <a:gd name="connsiteY54" fmla="*/ 456985 h 921549"/>
                    <a:gd name="connsiteX55" fmla="*/ 120744 w 941119"/>
                    <a:gd name="connsiteY55" fmla="*/ 456131 h 921549"/>
                    <a:gd name="connsiteX56" fmla="*/ 124302 w 941119"/>
                    <a:gd name="connsiteY56" fmla="*/ 455953 h 921549"/>
                    <a:gd name="connsiteX57" fmla="*/ 132468 w 941119"/>
                    <a:gd name="connsiteY57" fmla="*/ 455171 h 921549"/>
                    <a:gd name="connsiteX58" fmla="*/ 133998 w 941119"/>
                    <a:gd name="connsiteY58" fmla="*/ 454993 h 921549"/>
                    <a:gd name="connsiteX59" fmla="*/ 149850 w 941119"/>
                    <a:gd name="connsiteY59" fmla="*/ 453747 h 921549"/>
                    <a:gd name="connsiteX60" fmla="*/ 163050 w 941119"/>
                    <a:gd name="connsiteY60" fmla="*/ 452128 h 921549"/>
                    <a:gd name="connsiteX61" fmla="*/ 174774 w 941119"/>
                    <a:gd name="connsiteY61" fmla="*/ 450794 h 921549"/>
                    <a:gd name="connsiteX62" fmla="*/ 193543 w 941119"/>
                    <a:gd name="connsiteY62" fmla="*/ 448125 h 921549"/>
                    <a:gd name="connsiteX63" fmla="*/ 214251 w 941119"/>
                    <a:gd name="connsiteY63" fmla="*/ 444656 h 921549"/>
                    <a:gd name="connsiteX64" fmla="*/ 226367 w 941119"/>
                    <a:gd name="connsiteY64" fmla="*/ 442450 h 921549"/>
                    <a:gd name="connsiteX65" fmla="*/ 281357 w 941119"/>
                    <a:gd name="connsiteY65" fmla="*/ 427649 h 921549"/>
                    <a:gd name="connsiteX66" fmla="*/ 326634 w 941119"/>
                    <a:gd name="connsiteY66" fmla="*/ 408079 h 921549"/>
                    <a:gd name="connsiteX67" fmla="*/ 363425 w 941119"/>
                    <a:gd name="connsiteY67" fmla="*/ 383724 h 921549"/>
                    <a:gd name="connsiteX68" fmla="*/ 387834 w 941119"/>
                    <a:gd name="connsiteY68" fmla="*/ 360205 h 921549"/>
                    <a:gd name="connsiteX69" fmla="*/ 411708 w 941119"/>
                    <a:gd name="connsiteY69" fmla="*/ 327470 h 921549"/>
                    <a:gd name="connsiteX70" fmla="*/ 423681 w 941119"/>
                    <a:gd name="connsiteY70" fmla="*/ 305321 h 921549"/>
                    <a:gd name="connsiteX71" fmla="*/ 440138 w 941119"/>
                    <a:gd name="connsiteY71" fmla="*/ 262624 h 921549"/>
                    <a:gd name="connsiteX72" fmla="*/ 450527 w 941119"/>
                    <a:gd name="connsiteY72" fmla="*/ 222915 h 921549"/>
                    <a:gd name="connsiteX73" fmla="*/ 455082 w 941119"/>
                    <a:gd name="connsiteY73" fmla="*/ 200286 h 921549"/>
                    <a:gd name="connsiteX74" fmla="*/ 458640 w 941119"/>
                    <a:gd name="connsiteY74" fmla="*/ 177514 h 921549"/>
                    <a:gd name="connsiteX75" fmla="*/ 460419 w 941119"/>
                    <a:gd name="connsiteY75" fmla="*/ 166840 h 921549"/>
                    <a:gd name="connsiteX76" fmla="*/ 461415 w 941119"/>
                    <a:gd name="connsiteY76" fmla="*/ 158176 h 921549"/>
                    <a:gd name="connsiteX77" fmla="*/ 462803 w 941119"/>
                    <a:gd name="connsiteY77" fmla="*/ 144922 h 921549"/>
                    <a:gd name="connsiteX78" fmla="*/ 464422 w 941119"/>
                    <a:gd name="connsiteY78" fmla="*/ 130155 h 921549"/>
                    <a:gd name="connsiteX79" fmla="*/ 464689 w 941119"/>
                    <a:gd name="connsiteY79" fmla="*/ 128643 h 921549"/>
                    <a:gd name="connsiteX80" fmla="*/ 465881 w 941119"/>
                    <a:gd name="connsiteY80" fmla="*/ 110728 h 921549"/>
                    <a:gd name="connsiteX81" fmla="*/ 466557 w 941119"/>
                    <a:gd name="connsiteY81" fmla="*/ 104110 h 921549"/>
                    <a:gd name="connsiteX82" fmla="*/ 466788 w 941119"/>
                    <a:gd name="connsiteY82" fmla="*/ 102580 h 921549"/>
                    <a:gd name="connsiteX83" fmla="*/ 467944 w 941119"/>
                    <a:gd name="connsiteY83" fmla="*/ 80538 h 921549"/>
                    <a:gd name="connsiteX84" fmla="*/ 468674 w 941119"/>
                    <a:gd name="connsiteY84" fmla="*/ 69294 h 921549"/>
                    <a:gd name="connsiteX85" fmla="*/ 468958 w 941119"/>
                    <a:gd name="connsiteY85" fmla="*/ 61075 h 921549"/>
                    <a:gd name="connsiteX86" fmla="*/ 469795 w 941119"/>
                    <a:gd name="connsiteY86" fmla="*/ 45188 h 921549"/>
                    <a:gd name="connsiteX87" fmla="*/ 469919 w 941119"/>
                    <a:gd name="connsiteY87" fmla="*/ 41096 h 921549"/>
                    <a:gd name="connsiteX88" fmla="*/ 470026 w 941119"/>
                    <a:gd name="connsiteY88" fmla="*/ 10230 h 921549"/>
                    <a:gd name="connsiteX89" fmla="*/ 471947 w 941119"/>
                    <a:gd name="connsiteY89" fmla="*/ 1334 h 921549"/>
                    <a:gd name="connsiteX90" fmla="*/ 471947 w 941119"/>
                    <a:gd name="connsiteY90" fmla="*/ 5462 h 921549"/>
                    <a:gd name="connsiteX91" fmla="*/ 472054 w 941119"/>
                    <a:gd name="connsiteY91" fmla="*/ 28589 h 921549"/>
                    <a:gd name="connsiteX92" fmla="*/ 472783 w 941119"/>
                    <a:gd name="connsiteY92" fmla="*/ 40883 h 921549"/>
                    <a:gd name="connsiteX93" fmla="*/ 473068 w 941119"/>
                    <a:gd name="connsiteY93" fmla="*/ 51664 h 921549"/>
                    <a:gd name="connsiteX94" fmla="*/ 473904 w 941119"/>
                    <a:gd name="connsiteY94" fmla="*/ 68067 h 921549"/>
                    <a:gd name="connsiteX95" fmla="*/ 474100 w 941119"/>
                    <a:gd name="connsiteY95" fmla="*/ 75183 h 921549"/>
                    <a:gd name="connsiteX96" fmla="*/ 474900 w 941119"/>
                    <a:gd name="connsiteY96" fmla="*/ 86942 h 921549"/>
                    <a:gd name="connsiteX97" fmla="*/ 475096 w 941119"/>
                    <a:gd name="connsiteY97" fmla="*/ 90500 h 921549"/>
                    <a:gd name="connsiteX98" fmla="*/ 475986 w 941119"/>
                    <a:gd name="connsiteY98" fmla="*/ 103808 h 921549"/>
                    <a:gd name="connsiteX99" fmla="*/ 476146 w 941119"/>
                    <a:gd name="connsiteY99" fmla="*/ 108415 h 921549"/>
                    <a:gd name="connsiteX100" fmla="*/ 476893 w 941119"/>
                    <a:gd name="connsiteY100" fmla="*/ 116065 h 921549"/>
                    <a:gd name="connsiteX101" fmla="*/ 477071 w 941119"/>
                    <a:gd name="connsiteY101" fmla="*/ 117595 h 921549"/>
                    <a:gd name="connsiteX102" fmla="*/ 478316 w 941119"/>
                    <a:gd name="connsiteY102" fmla="*/ 134479 h 921549"/>
                    <a:gd name="connsiteX103" fmla="*/ 480095 w 941119"/>
                    <a:gd name="connsiteY103" fmla="*/ 149227 h 921549"/>
                    <a:gd name="connsiteX104" fmla="*/ 481163 w 941119"/>
                    <a:gd name="connsiteY104" fmla="*/ 159421 h 921549"/>
                    <a:gd name="connsiteX105" fmla="*/ 491339 w 941119"/>
                    <a:gd name="connsiteY105" fmla="*/ 221083 h 921549"/>
                    <a:gd name="connsiteX106" fmla="*/ 508204 w 941119"/>
                    <a:gd name="connsiteY106" fmla="*/ 280290 h 921549"/>
                    <a:gd name="connsiteX107" fmla="*/ 538448 w 941119"/>
                    <a:gd name="connsiteY107" fmla="*/ 339639 h 921549"/>
                    <a:gd name="connsiteX108" fmla="*/ 552556 w 941119"/>
                    <a:gd name="connsiteY108" fmla="*/ 357928 h 921549"/>
                    <a:gd name="connsiteX109" fmla="*/ 567073 w 941119"/>
                    <a:gd name="connsiteY109" fmla="*/ 373210 h 921549"/>
                    <a:gd name="connsiteX110" fmla="*/ 587550 w 941119"/>
                    <a:gd name="connsiteY110" fmla="*/ 390289 h 921549"/>
                    <a:gd name="connsiteX111" fmla="*/ 609077 w 941119"/>
                    <a:gd name="connsiteY111" fmla="*/ 404325 h 921549"/>
                    <a:gd name="connsiteX112" fmla="*/ 644249 w 941119"/>
                    <a:gd name="connsiteY112" fmla="*/ 421297 h 921549"/>
                    <a:gd name="connsiteX113" fmla="*/ 694062 w 941119"/>
                    <a:gd name="connsiteY113" fmla="*/ 437202 h 921549"/>
                    <a:gd name="connsiteX114" fmla="*/ 725106 w 941119"/>
                    <a:gd name="connsiteY114" fmla="*/ 444087 h 921549"/>
                    <a:gd name="connsiteX115" fmla="*/ 746846 w 941119"/>
                    <a:gd name="connsiteY115" fmla="*/ 447645 h 921549"/>
                    <a:gd name="connsiteX116" fmla="*/ 771664 w 941119"/>
                    <a:gd name="connsiteY116" fmla="*/ 451328 h 921549"/>
                    <a:gd name="connsiteX117" fmla="*/ 784936 w 941119"/>
                    <a:gd name="connsiteY117" fmla="*/ 452644 h 921549"/>
                    <a:gd name="connsiteX118" fmla="*/ 800200 w 941119"/>
                    <a:gd name="connsiteY118" fmla="*/ 454423 h 921549"/>
                    <a:gd name="connsiteX119" fmla="*/ 804292 w 941119"/>
                    <a:gd name="connsiteY119" fmla="*/ 454672 h 921549"/>
                    <a:gd name="connsiteX120" fmla="*/ 811408 w 941119"/>
                    <a:gd name="connsiteY120" fmla="*/ 455420 h 921549"/>
                    <a:gd name="connsiteX121" fmla="*/ 812422 w 941119"/>
                    <a:gd name="connsiteY121" fmla="*/ 455580 h 921549"/>
                    <a:gd name="connsiteX122" fmla="*/ 830337 w 941119"/>
                    <a:gd name="connsiteY122" fmla="*/ 456754 h 921549"/>
                    <a:gd name="connsiteX123" fmla="*/ 839535 w 941119"/>
                    <a:gd name="connsiteY123" fmla="*/ 457519 h 921549"/>
                    <a:gd name="connsiteX124" fmla="*/ 841065 w 941119"/>
                    <a:gd name="connsiteY124" fmla="*/ 457697 h 921549"/>
                    <a:gd name="connsiteX125" fmla="*/ 870829 w 941119"/>
                    <a:gd name="connsiteY125" fmla="*/ 458871 h 921549"/>
                    <a:gd name="connsiteX126" fmla="*/ 879510 w 941119"/>
                    <a:gd name="connsiteY126" fmla="*/ 459529 h 921549"/>
                    <a:gd name="connsiteX127" fmla="*/ 883602 w 941119"/>
                    <a:gd name="connsiteY127" fmla="*/ 459778 h 921549"/>
                    <a:gd name="connsiteX128" fmla="*/ 900059 w 941119"/>
                    <a:gd name="connsiteY128" fmla="*/ 459885 h 921549"/>
                    <a:gd name="connsiteX129" fmla="*/ 913384 w 941119"/>
                    <a:gd name="connsiteY129" fmla="*/ 460632 h 921549"/>
                    <a:gd name="connsiteX130" fmla="*/ 923133 w 941119"/>
                    <a:gd name="connsiteY130" fmla="*/ 460846 h 921549"/>
                    <a:gd name="connsiteX131" fmla="*/ 940621 w 941119"/>
                    <a:gd name="connsiteY131" fmla="*/ 461522 h 921549"/>
                    <a:gd name="connsiteX132" fmla="*/ 937561 w 941119"/>
                    <a:gd name="connsiteY132" fmla="*/ 461806 h 921549"/>
                    <a:gd name="connsiteX133" fmla="*/ 906694 w 941119"/>
                    <a:gd name="connsiteY133" fmla="*/ 461949 h 921549"/>
                    <a:gd name="connsiteX134" fmla="*/ 900557 w 941119"/>
                    <a:gd name="connsiteY134" fmla="*/ 462482 h 921549"/>
                    <a:gd name="connsiteX135" fmla="*/ 895967 w 941119"/>
                    <a:gd name="connsiteY135" fmla="*/ 462838 h 921549"/>
                    <a:gd name="connsiteX136" fmla="*/ 881040 w 941119"/>
                    <a:gd name="connsiteY136" fmla="*/ 462945 h 921549"/>
                    <a:gd name="connsiteX137" fmla="*/ 870811 w 941119"/>
                    <a:gd name="connsiteY137" fmla="*/ 463639 h 921549"/>
                    <a:gd name="connsiteX138" fmla="*/ 860546 w 941119"/>
                    <a:gd name="connsiteY138" fmla="*/ 463959 h 921549"/>
                    <a:gd name="connsiteX139" fmla="*/ 850316 w 941119"/>
                    <a:gd name="connsiteY139" fmla="*/ 464688 h 921549"/>
                    <a:gd name="connsiteX140" fmla="*/ 844677 w 941119"/>
                    <a:gd name="connsiteY140" fmla="*/ 464955 h 921549"/>
                    <a:gd name="connsiteX141" fmla="*/ 832401 w 941119"/>
                    <a:gd name="connsiteY141" fmla="*/ 465809 h 921549"/>
                    <a:gd name="connsiteX142" fmla="*/ 827793 w 941119"/>
                    <a:gd name="connsiteY142" fmla="*/ 466005 h 921549"/>
                    <a:gd name="connsiteX143" fmla="*/ 818596 w 941119"/>
                    <a:gd name="connsiteY143" fmla="*/ 466788 h 921549"/>
                    <a:gd name="connsiteX144" fmla="*/ 817066 w 941119"/>
                    <a:gd name="connsiteY144" fmla="*/ 466966 h 921549"/>
                    <a:gd name="connsiteX145" fmla="*/ 800200 w 941119"/>
                    <a:gd name="connsiteY145" fmla="*/ 468264 h 921549"/>
                    <a:gd name="connsiteX146" fmla="*/ 785416 w 941119"/>
                    <a:gd name="connsiteY146" fmla="*/ 469777 h 921549"/>
                    <a:gd name="connsiteX147" fmla="*/ 773194 w 941119"/>
                    <a:gd name="connsiteY147" fmla="*/ 471182 h 921549"/>
                    <a:gd name="connsiteX148" fmla="*/ 762004 w 941119"/>
                    <a:gd name="connsiteY148" fmla="*/ 472481 h 921549"/>
                    <a:gd name="connsiteX149" fmla="*/ 751881 w 941119"/>
                    <a:gd name="connsiteY149" fmla="*/ 474117 h 921549"/>
                    <a:gd name="connsiteX150" fmla="*/ 724075 w 941119"/>
                    <a:gd name="connsiteY150" fmla="*/ 478654 h 921549"/>
                    <a:gd name="connsiteX151" fmla="*/ 689063 w 941119"/>
                    <a:gd name="connsiteY151" fmla="*/ 486606 h 921549"/>
                    <a:gd name="connsiteX152" fmla="*/ 637061 w 941119"/>
                    <a:gd name="connsiteY152" fmla="*/ 504272 h 921549"/>
                    <a:gd name="connsiteX153" fmla="*/ 592069 w 941119"/>
                    <a:gd name="connsiteY153" fmla="*/ 528948 h 921549"/>
                    <a:gd name="connsiteX154" fmla="*/ 567073 w 941119"/>
                    <a:gd name="connsiteY154" fmla="*/ 549531 h 921549"/>
                    <a:gd name="connsiteX155" fmla="*/ 560153 w 941119"/>
                    <a:gd name="connsiteY155" fmla="*/ 556434 h 921549"/>
                    <a:gd name="connsiteX156" fmla="*/ 541312 w 941119"/>
                    <a:gd name="connsiteY156" fmla="*/ 578797 h 921549"/>
                    <a:gd name="connsiteX157" fmla="*/ 520355 w 941119"/>
                    <a:gd name="connsiteY157" fmla="*/ 613524 h 921549"/>
                    <a:gd name="connsiteX158" fmla="*/ 507350 w 941119"/>
                    <a:gd name="connsiteY158" fmla="*/ 644266 h 921549"/>
                    <a:gd name="connsiteX159" fmla="*/ 493314 w 941119"/>
                    <a:gd name="connsiteY159" fmla="*/ 692034 h 921549"/>
                    <a:gd name="connsiteX160" fmla="*/ 487514 w 941119"/>
                    <a:gd name="connsiteY160" fmla="*/ 720143 h 921549"/>
                    <a:gd name="connsiteX161" fmla="*/ 483137 w 941119"/>
                    <a:gd name="connsiteY161" fmla="*/ 747985 h 921549"/>
                    <a:gd name="connsiteX162" fmla="*/ 479971 w 941119"/>
                    <a:gd name="connsiteY162" fmla="*/ 771860 h 921549"/>
                    <a:gd name="connsiteX163" fmla="*/ 478281 w 941119"/>
                    <a:gd name="connsiteY163" fmla="*/ 786092 h 921549"/>
                    <a:gd name="connsiteX164" fmla="*/ 476929 w 941119"/>
                    <a:gd name="connsiteY164" fmla="*/ 802442 h 921549"/>
                    <a:gd name="connsiteX165" fmla="*/ 475310 w 941119"/>
                    <a:gd name="connsiteY165" fmla="*/ 822367 h 921549"/>
                    <a:gd name="connsiteX166" fmla="*/ 475185 w 941119"/>
                    <a:gd name="connsiteY166" fmla="*/ 823381 h 921549"/>
                    <a:gd name="connsiteX167" fmla="*/ 474064 w 941119"/>
                    <a:gd name="connsiteY167" fmla="*/ 844392 h 921549"/>
                    <a:gd name="connsiteX168" fmla="*/ 473246 w 941119"/>
                    <a:gd name="connsiteY168" fmla="*/ 859264 h 921549"/>
                    <a:gd name="connsiteX169" fmla="*/ 473015 w 941119"/>
                    <a:gd name="connsiteY169" fmla="*/ 869014 h 921549"/>
                    <a:gd name="connsiteX170" fmla="*/ 472178 w 941119"/>
                    <a:gd name="connsiteY170" fmla="*/ 884883 h 921549"/>
                    <a:gd name="connsiteX171" fmla="*/ 472036 w 941119"/>
                    <a:gd name="connsiteY171" fmla="*/ 888992 h 921549"/>
                    <a:gd name="connsiteX172" fmla="*/ 471912 w 941119"/>
                    <a:gd name="connsiteY172" fmla="*/ 916265 h 921549"/>
                    <a:gd name="connsiteX173" fmla="*/ 471965 w 941119"/>
                    <a:gd name="connsiteY173" fmla="*/ 921371 h 9215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</a:cxnLst>
                  <a:rect l="l" t="t" r="r" b="b"/>
                  <a:pathLst>
                    <a:path w="941119" h="921549">
                      <a:moveTo>
                        <a:pt x="471965" y="921371"/>
                      </a:moveTo>
                      <a:cubicBezTo>
                        <a:pt x="470378" y="916840"/>
                        <a:pt x="469718" y="912036"/>
                        <a:pt x="470026" y="907245"/>
                      </a:cubicBezTo>
                      <a:cubicBezTo>
                        <a:pt x="470026" y="900396"/>
                        <a:pt x="470026" y="893529"/>
                        <a:pt x="470026" y="886680"/>
                      </a:cubicBezTo>
                      <a:cubicBezTo>
                        <a:pt x="470102" y="882398"/>
                        <a:pt x="469859" y="878115"/>
                        <a:pt x="469296" y="873871"/>
                      </a:cubicBezTo>
                      <a:cubicBezTo>
                        <a:pt x="468951" y="870115"/>
                        <a:pt x="468857" y="866342"/>
                        <a:pt x="469012" y="862574"/>
                      </a:cubicBezTo>
                      <a:cubicBezTo>
                        <a:pt x="469012" y="858126"/>
                        <a:pt x="469279" y="853678"/>
                        <a:pt x="468211" y="849266"/>
                      </a:cubicBezTo>
                      <a:cubicBezTo>
                        <a:pt x="468003" y="847907"/>
                        <a:pt x="467937" y="846530"/>
                        <a:pt x="468016" y="845157"/>
                      </a:cubicBezTo>
                      <a:cubicBezTo>
                        <a:pt x="467891" y="840211"/>
                        <a:pt x="468229" y="835229"/>
                        <a:pt x="467144" y="830301"/>
                      </a:cubicBezTo>
                      <a:cubicBezTo>
                        <a:pt x="466896" y="828432"/>
                        <a:pt x="466838" y="826542"/>
                        <a:pt x="466966" y="824662"/>
                      </a:cubicBezTo>
                      <a:cubicBezTo>
                        <a:pt x="467130" y="821746"/>
                        <a:pt x="466872" y="818823"/>
                        <a:pt x="466201" y="815980"/>
                      </a:cubicBezTo>
                      <a:cubicBezTo>
                        <a:pt x="466059" y="815489"/>
                        <a:pt x="466005" y="814977"/>
                        <a:pt x="466041" y="814468"/>
                      </a:cubicBezTo>
                      <a:cubicBezTo>
                        <a:pt x="466414" y="808277"/>
                        <a:pt x="465027" y="802192"/>
                        <a:pt x="464813" y="796037"/>
                      </a:cubicBezTo>
                      <a:cubicBezTo>
                        <a:pt x="464635" y="791091"/>
                        <a:pt x="463746" y="786199"/>
                        <a:pt x="463176" y="781271"/>
                      </a:cubicBezTo>
                      <a:cubicBezTo>
                        <a:pt x="463038" y="780428"/>
                        <a:pt x="462943" y="779579"/>
                        <a:pt x="462892" y="778727"/>
                      </a:cubicBezTo>
                      <a:cubicBezTo>
                        <a:pt x="462629" y="773263"/>
                        <a:pt x="462034" y="767821"/>
                        <a:pt x="461113" y="762431"/>
                      </a:cubicBezTo>
                      <a:cubicBezTo>
                        <a:pt x="460686" y="759388"/>
                        <a:pt x="460401" y="756329"/>
                        <a:pt x="459992" y="753286"/>
                      </a:cubicBezTo>
                      <a:cubicBezTo>
                        <a:pt x="458498" y="742452"/>
                        <a:pt x="456754" y="731671"/>
                        <a:pt x="454904" y="720890"/>
                      </a:cubicBezTo>
                      <a:cubicBezTo>
                        <a:pt x="452420" y="705871"/>
                        <a:pt x="449159" y="690989"/>
                        <a:pt x="445137" y="676307"/>
                      </a:cubicBezTo>
                      <a:cubicBezTo>
                        <a:pt x="440458" y="659107"/>
                        <a:pt x="434573" y="642259"/>
                        <a:pt x="427524" y="625888"/>
                      </a:cubicBezTo>
                      <a:cubicBezTo>
                        <a:pt x="420559" y="609848"/>
                        <a:pt x="411982" y="594559"/>
                        <a:pt x="401924" y="580256"/>
                      </a:cubicBezTo>
                      <a:cubicBezTo>
                        <a:pt x="396960" y="573068"/>
                        <a:pt x="391427" y="566292"/>
                        <a:pt x="385378" y="559992"/>
                      </a:cubicBezTo>
                      <a:cubicBezTo>
                        <a:pt x="384293" y="558889"/>
                        <a:pt x="383333" y="557680"/>
                        <a:pt x="382372" y="556434"/>
                      </a:cubicBezTo>
                      <a:cubicBezTo>
                        <a:pt x="380666" y="554280"/>
                        <a:pt x="378714" y="552333"/>
                        <a:pt x="376554" y="550635"/>
                      </a:cubicBezTo>
                      <a:cubicBezTo>
                        <a:pt x="375722" y="550037"/>
                        <a:pt x="374925" y="549389"/>
                        <a:pt x="374170" y="548695"/>
                      </a:cubicBezTo>
                      <a:cubicBezTo>
                        <a:pt x="369525" y="544134"/>
                        <a:pt x="364594" y="539873"/>
                        <a:pt x="359404" y="535940"/>
                      </a:cubicBezTo>
                      <a:cubicBezTo>
                        <a:pt x="352144" y="530209"/>
                        <a:pt x="344501" y="524984"/>
                        <a:pt x="336526" y="520302"/>
                      </a:cubicBezTo>
                      <a:cubicBezTo>
                        <a:pt x="319182" y="510227"/>
                        <a:pt x="300888" y="501885"/>
                        <a:pt x="281909" y="495395"/>
                      </a:cubicBezTo>
                      <a:cubicBezTo>
                        <a:pt x="267490" y="490476"/>
                        <a:pt x="252821" y="486320"/>
                        <a:pt x="237966" y="482942"/>
                      </a:cubicBezTo>
                      <a:cubicBezTo>
                        <a:pt x="226473" y="480291"/>
                        <a:pt x="214927" y="477853"/>
                        <a:pt x="203239" y="476199"/>
                      </a:cubicBezTo>
                      <a:cubicBezTo>
                        <a:pt x="192760" y="474722"/>
                        <a:pt x="182335" y="472641"/>
                        <a:pt x="171839" y="471449"/>
                      </a:cubicBezTo>
                      <a:cubicBezTo>
                        <a:pt x="167444" y="470933"/>
                        <a:pt x="162943" y="470239"/>
                        <a:pt x="158585" y="470043"/>
                      </a:cubicBezTo>
                      <a:cubicBezTo>
                        <a:pt x="154226" y="469848"/>
                        <a:pt x="149690" y="469047"/>
                        <a:pt x="145349" y="468496"/>
                      </a:cubicBezTo>
                      <a:cubicBezTo>
                        <a:pt x="144341" y="468325"/>
                        <a:pt x="143326" y="468206"/>
                        <a:pt x="142306" y="468140"/>
                      </a:cubicBezTo>
                      <a:cubicBezTo>
                        <a:pt x="139033" y="468140"/>
                        <a:pt x="135795" y="467410"/>
                        <a:pt x="132611" y="467339"/>
                      </a:cubicBezTo>
                      <a:cubicBezTo>
                        <a:pt x="126420" y="467197"/>
                        <a:pt x="120353" y="465863"/>
                        <a:pt x="114180" y="466023"/>
                      </a:cubicBezTo>
                      <a:cubicBezTo>
                        <a:pt x="111788" y="466194"/>
                        <a:pt x="109383" y="465971"/>
                        <a:pt x="107063" y="465364"/>
                      </a:cubicBezTo>
                      <a:cubicBezTo>
                        <a:pt x="106570" y="465201"/>
                        <a:pt x="106053" y="465123"/>
                        <a:pt x="105533" y="465133"/>
                      </a:cubicBezTo>
                      <a:cubicBezTo>
                        <a:pt x="97972" y="465489"/>
                        <a:pt x="90518" y="464101"/>
                        <a:pt x="82975" y="463977"/>
                      </a:cubicBezTo>
                      <a:cubicBezTo>
                        <a:pt x="77838" y="464155"/>
                        <a:pt x="72695" y="463886"/>
                        <a:pt x="67604" y="463176"/>
                      </a:cubicBezTo>
                      <a:cubicBezTo>
                        <a:pt x="64708" y="462883"/>
                        <a:pt x="61794" y="462812"/>
                        <a:pt x="58887" y="462963"/>
                      </a:cubicBezTo>
                      <a:cubicBezTo>
                        <a:pt x="52037" y="462767"/>
                        <a:pt x="45170" y="463425"/>
                        <a:pt x="38374" y="462073"/>
                      </a:cubicBezTo>
                      <a:cubicBezTo>
                        <a:pt x="37010" y="461918"/>
                        <a:pt x="35634" y="461888"/>
                        <a:pt x="34265" y="461984"/>
                      </a:cubicBezTo>
                      <a:lnTo>
                        <a:pt x="4892" y="461931"/>
                      </a:lnTo>
                      <a:cubicBezTo>
                        <a:pt x="3677" y="462016"/>
                        <a:pt x="2458" y="461815"/>
                        <a:pt x="1334" y="461344"/>
                      </a:cubicBezTo>
                      <a:cubicBezTo>
                        <a:pt x="2348" y="461255"/>
                        <a:pt x="3380" y="461095"/>
                        <a:pt x="4394" y="461077"/>
                      </a:cubicBezTo>
                      <a:lnTo>
                        <a:pt x="22416" y="460952"/>
                      </a:lnTo>
                      <a:cubicBezTo>
                        <a:pt x="25991" y="461127"/>
                        <a:pt x="29574" y="460876"/>
                        <a:pt x="33090" y="460205"/>
                      </a:cubicBezTo>
                      <a:cubicBezTo>
                        <a:pt x="34449" y="459994"/>
                        <a:pt x="35828" y="459935"/>
                        <a:pt x="37200" y="460027"/>
                      </a:cubicBezTo>
                      <a:cubicBezTo>
                        <a:pt x="43035" y="460027"/>
                        <a:pt x="48853" y="460027"/>
                        <a:pt x="54688" y="460027"/>
                      </a:cubicBezTo>
                      <a:cubicBezTo>
                        <a:pt x="58111" y="460079"/>
                        <a:pt x="61533" y="459848"/>
                        <a:pt x="64918" y="459334"/>
                      </a:cubicBezTo>
                      <a:cubicBezTo>
                        <a:pt x="67984" y="459010"/>
                        <a:pt x="71070" y="458908"/>
                        <a:pt x="74151" y="459031"/>
                      </a:cubicBezTo>
                      <a:cubicBezTo>
                        <a:pt x="78781" y="459232"/>
                        <a:pt x="83420" y="458953"/>
                        <a:pt x="87992" y="458195"/>
                      </a:cubicBezTo>
                      <a:cubicBezTo>
                        <a:pt x="89689" y="457960"/>
                        <a:pt x="91405" y="457894"/>
                        <a:pt x="93116" y="457999"/>
                      </a:cubicBezTo>
                      <a:cubicBezTo>
                        <a:pt x="97226" y="458202"/>
                        <a:pt x="101346" y="457921"/>
                        <a:pt x="105391" y="457163"/>
                      </a:cubicBezTo>
                      <a:cubicBezTo>
                        <a:pt x="106750" y="456951"/>
                        <a:pt x="108129" y="456891"/>
                        <a:pt x="109501" y="456985"/>
                      </a:cubicBezTo>
                      <a:cubicBezTo>
                        <a:pt x="113269" y="457163"/>
                        <a:pt x="117046" y="456877"/>
                        <a:pt x="120744" y="456131"/>
                      </a:cubicBezTo>
                      <a:cubicBezTo>
                        <a:pt x="121919" y="455930"/>
                        <a:pt x="123113" y="455870"/>
                        <a:pt x="124302" y="455953"/>
                      </a:cubicBezTo>
                      <a:cubicBezTo>
                        <a:pt x="127048" y="456103"/>
                        <a:pt x="129801" y="455839"/>
                        <a:pt x="132468" y="455171"/>
                      </a:cubicBezTo>
                      <a:cubicBezTo>
                        <a:pt x="132964" y="455021"/>
                        <a:pt x="133482" y="454962"/>
                        <a:pt x="133998" y="454993"/>
                      </a:cubicBezTo>
                      <a:cubicBezTo>
                        <a:pt x="139335" y="455384"/>
                        <a:pt x="144530" y="453907"/>
                        <a:pt x="149850" y="453747"/>
                      </a:cubicBezTo>
                      <a:cubicBezTo>
                        <a:pt x="154262" y="453623"/>
                        <a:pt x="158745" y="452680"/>
                        <a:pt x="163050" y="452128"/>
                      </a:cubicBezTo>
                      <a:cubicBezTo>
                        <a:pt x="166964" y="451648"/>
                        <a:pt x="170878" y="451310"/>
                        <a:pt x="174774" y="450794"/>
                      </a:cubicBezTo>
                      <a:cubicBezTo>
                        <a:pt x="181036" y="449940"/>
                        <a:pt x="187228" y="448926"/>
                        <a:pt x="193543" y="448125"/>
                      </a:cubicBezTo>
                      <a:cubicBezTo>
                        <a:pt x="200499" y="447254"/>
                        <a:pt x="207384" y="445973"/>
                        <a:pt x="214251" y="444656"/>
                      </a:cubicBezTo>
                      <a:cubicBezTo>
                        <a:pt x="218290" y="443874"/>
                        <a:pt x="222364" y="443322"/>
                        <a:pt x="226367" y="442450"/>
                      </a:cubicBezTo>
                      <a:cubicBezTo>
                        <a:pt x="244963" y="438563"/>
                        <a:pt x="263323" y="433621"/>
                        <a:pt x="281357" y="427649"/>
                      </a:cubicBezTo>
                      <a:cubicBezTo>
                        <a:pt x="296960" y="422374"/>
                        <a:pt x="312103" y="415829"/>
                        <a:pt x="326634" y="408079"/>
                      </a:cubicBezTo>
                      <a:cubicBezTo>
                        <a:pt x="339643" y="401148"/>
                        <a:pt x="351963" y="392993"/>
                        <a:pt x="363425" y="383724"/>
                      </a:cubicBezTo>
                      <a:cubicBezTo>
                        <a:pt x="372173" y="376544"/>
                        <a:pt x="380335" y="368680"/>
                        <a:pt x="387834" y="360205"/>
                      </a:cubicBezTo>
                      <a:cubicBezTo>
                        <a:pt x="396875" y="350126"/>
                        <a:pt x="404875" y="339159"/>
                        <a:pt x="411708" y="327470"/>
                      </a:cubicBezTo>
                      <a:cubicBezTo>
                        <a:pt x="415925" y="320212"/>
                        <a:pt x="420195" y="312971"/>
                        <a:pt x="423681" y="305321"/>
                      </a:cubicBezTo>
                      <a:cubicBezTo>
                        <a:pt x="430088" y="291460"/>
                        <a:pt x="435585" y="277198"/>
                        <a:pt x="440138" y="262624"/>
                      </a:cubicBezTo>
                      <a:cubicBezTo>
                        <a:pt x="444158" y="249530"/>
                        <a:pt x="447699" y="236329"/>
                        <a:pt x="450527" y="222915"/>
                      </a:cubicBezTo>
                      <a:cubicBezTo>
                        <a:pt x="452129" y="215390"/>
                        <a:pt x="453801" y="207882"/>
                        <a:pt x="455082" y="200286"/>
                      </a:cubicBezTo>
                      <a:cubicBezTo>
                        <a:pt x="456363" y="192689"/>
                        <a:pt x="457448" y="185110"/>
                        <a:pt x="458640" y="177514"/>
                      </a:cubicBezTo>
                      <a:cubicBezTo>
                        <a:pt x="459191" y="173956"/>
                        <a:pt x="459743" y="170398"/>
                        <a:pt x="460419" y="166840"/>
                      </a:cubicBezTo>
                      <a:cubicBezTo>
                        <a:pt x="460917" y="163975"/>
                        <a:pt x="460881" y="161058"/>
                        <a:pt x="461415" y="158176"/>
                      </a:cubicBezTo>
                      <a:cubicBezTo>
                        <a:pt x="462234" y="153817"/>
                        <a:pt x="462340" y="149280"/>
                        <a:pt x="462803" y="144922"/>
                      </a:cubicBezTo>
                      <a:cubicBezTo>
                        <a:pt x="463319" y="139994"/>
                        <a:pt x="463870" y="135083"/>
                        <a:pt x="464422" y="130155"/>
                      </a:cubicBezTo>
                      <a:cubicBezTo>
                        <a:pt x="464562" y="129662"/>
                        <a:pt x="464651" y="129155"/>
                        <a:pt x="464689" y="128643"/>
                      </a:cubicBezTo>
                      <a:cubicBezTo>
                        <a:pt x="464368" y="122630"/>
                        <a:pt x="466005" y="116741"/>
                        <a:pt x="465881" y="110728"/>
                      </a:cubicBezTo>
                      <a:cubicBezTo>
                        <a:pt x="465758" y="108500"/>
                        <a:pt x="465987" y="106267"/>
                        <a:pt x="466557" y="104110"/>
                      </a:cubicBezTo>
                      <a:cubicBezTo>
                        <a:pt x="466720" y="103617"/>
                        <a:pt x="466799" y="103100"/>
                        <a:pt x="466788" y="102580"/>
                      </a:cubicBezTo>
                      <a:cubicBezTo>
                        <a:pt x="466397" y="95197"/>
                        <a:pt x="467998" y="87921"/>
                        <a:pt x="467944" y="80538"/>
                      </a:cubicBezTo>
                      <a:cubicBezTo>
                        <a:pt x="467823" y="76775"/>
                        <a:pt x="468069" y="73010"/>
                        <a:pt x="468674" y="69294"/>
                      </a:cubicBezTo>
                      <a:cubicBezTo>
                        <a:pt x="468983" y="66566"/>
                        <a:pt x="469078" y="63818"/>
                        <a:pt x="468958" y="61075"/>
                      </a:cubicBezTo>
                      <a:cubicBezTo>
                        <a:pt x="469101" y="55738"/>
                        <a:pt x="468585" y="50401"/>
                        <a:pt x="469795" y="45188"/>
                      </a:cubicBezTo>
                      <a:cubicBezTo>
                        <a:pt x="469988" y="43833"/>
                        <a:pt x="470029" y="42460"/>
                        <a:pt x="469919" y="41096"/>
                      </a:cubicBezTo>
                      <a:cubicBezTo>
                        <a:pt x="469919" y="30795"/>
                        <a:pt x="470079" y="20512"/>
                        <a:pt x="470026" y="10230"/>
                      </a:cubicBezTo>
                      <a:cubicBezTo>
                        <a:pt x="470088" y="7168"/>
                        <a:pt x="470741" y="4148"/>
                        <a:pt x="471947" y="1334"/>
                      </a:cubicBezTo>
                      <a:lnTo>
                        <a:pt x="471947" y="5462"/>
                      </a:lnTo>
                      <a:cubicBezTo>
                        <a:pt x="471947" y="13183"/>
                        <a:pt x="471947" y="20886"/>
                        <a:pt x="472054" y="28589"/>
                      </a:cubicBezTo>
                      <a:cubicBezTo>
                        <a:pt x="471995" y="32700"/>
                        <a:pt x="472239" y="36808"/>
                        <a:pt x="472783" y="40883"/>
                      </a:cubicBezTo>
                      <a:cubicBezTo>
                        <a:pt x="473128" y="44465"/>
                        <a:pt x="473223" y="48068"/>
                        <a:pt x="473068" y="51664"/>
                      </a:cubicBezTo>
                      <a:cubicBezTo>
                        <a:pt x="473193" y="57143"/>
                        <a:pt x="472819" y="62605"/>
                        <a:pt x="473904" y="68067"/>
                      </a:cubicBezTo>
                      <a:cubicBezTo>
                        <a:pt x="474171" y="70429"/>
                        <a:pt x="474237" y="72809"/>
                        <a:pt x="474100" y="75183"/>
                      </a:cubicBezTo>
                      <a:cubicBezTo>
                        <a:pt x="473904" y="79121"/>
                        <a:pt x="474173" y="83068"/>
                        <a:pt x="474900" y="86942"/>
                      </a:cubicBezTo>
                      <a:cubicBezTo>
                        <a:pt x="475098" y="88117"/>
                        <a:pt x="475164" y="89311"/>
                        <a:pt x="475096" y="90500"/>
                      </a:cubicBezTo>
                      <a:cubicBezTo>
                        <a:pt x="474922" y="94955"/>
                        <a:pt x="475219" y="99416"/>
                        <a:pt x="475986" y="103808"/>
                      </a:cubicBezTo>
                      <a:cubicBezTo>
                        <a:pt x="476210" y="105333"/>
                        <a:pt x="476263" y="106878"/>
                        <a:pt x="476146" y="108415"/>
                      </a:cubicBezTo>
                      <a:cubicBezTo>
                        <a:pt x="476012" y="110988"/>
                        <a:pt x="476263" y="113567"/>
                        <a:pt x="476893" y="116065"/>
                      </a:cubicBezTo>
                      <a:cubicBezTo>
                        <a:pt x="477041" y="116561"/>
                        <a:pt x="477101" y="117079"/>
                        <a:pt x="477071" y="117595"/>
                      </a:cubicBezTo>
                      <a:cubicBezTo>
                        <a:pt x="476715" y="123271"/>
                        <a:pt x="478085" y="128821"/>
                        <a:pt x="478316" y="134479"/>
                      </a:cubicBezTo>
                      <a:cubicBezTo>
                        <a:pt x="478530" y="139407"/>
                        <a:pt x="479455" y="144299"/>
                        <a:pt x="480095" y="149227"/>
                      </a:cubicBezTo>
                      <a:cubicBezTo>
                        <a:pt x="480487" y="152607"/>
                        <a:pt x="480771" y="156023"/>
                        <a:pt x="481163" y="159421"/>
                      </a:cubicBezTo>
                      <a:cubicBezTo>
                        <a:pt x="483600" y="180129"/>
                        <a:pt x="487123" y="200659"/>
                        <a:pt x="491339" y="221083"/>
                      </a:cubicBezTo>
                      <a:cubicBezTo>
                        <a:pt x="495486" y="241209"/>
                        <a:pt x="501124" y="260999"/>
                        <a:pt x="508204" y="280290"/>
                      </a:cubicBezTo>
                      <a:cubicBezTo>
                        <a:pt x="515675" y="301299"/>
                        <a:pt x="525842" y="321247"/>
                        <a:pt x="538448" y="339639"/>
                      </a:cubicBezTo>
                      <a:cubicBezTo>
                        <a:pt x="542878" y="345955"/>
                        <a:pt x="547521" y="352092"/>
                        <a:pt x="552556" y="357928"/>
                      </a:cubicBezTo>
                      <a:cubicBezTo>
                        <a:pt x="557146" y="363265"/>
                        <a:pt x="562092" y="368246"/>
                        <a:pt x="567073" y="373210"/>
                      </a:cubicBezTo>
                      <a:cubicBezTo>
                        <a:pt x="573448" y="379424"/>
                        <a:pt x="580293" y="385133"/>
                        <a:pt x="587550" y="390289"/>
                      </a:cubicBezTo>
                      <a:cubicBezTo>
                        <a:pt x="594471" y="395341"/>
                        <a:pt x="601694" y="399949"/>
                        <a:pt x="609077" y="404325"/>
                      </a:cubicBezTo>
                      <a:cubicBezTo>
                        <a:pt x="620349" y="410876"/>
                        <a:pt x="632106" y="416549"/>
                        <a:pt x="644249" y="421297"/>
                      </a:cubicBezTo>
                      <a:cubicBezTo>
                        <a:pt x="660441" y="427810"/>
                        <a:pt x="677090" y="433128"/>
                        <a:pt x="694062" y="437202"/>
                      </a:cubicBezTo>
                      <a:cubicBezTo>
                        <a:pt x="704363" y="439657"/>
                        <a:pt x="714681" y="442148"/>
                        <a:pt x="725106" y="444087"/>
                      </a:cubicBezTo>
                      <a:cubicBezTo>
                        <a:pt x="732312" y="445439"/>
                        <a:pt x="739517" y="446898"/>
                        <a:pt x="746846" y="447645"/>
                      </a:cubicBezTo>
                      <a:cubicBezTo>
                        <a:pt x="755155" y="448570"/>
                        <a:pt x="763392" y="450171"/>
                        <a:pt x="771664" y="451328"/>
                      </a:cubicBezTo>
                      <a:cubicBezTo>
                        <a:pt x="776076" y="451933"/>
                        <a:pt x="780560" y="452164"/>
                        <a:pt x="784936" y="452644"/>
                      </a:cubicBezTo>
                      <a:cubicBezTo>
                        <a:pt x="790024" y="453178"/>
                        <a:pt x="795112" y="453836"/>
                        <a:pt x="800200" y="454423"/>
                      </a:cubicBezTo>
                      <a:cubicBezTo>
                        <a:pt x="801552" y="454566"/>
                        <a:pt x="802922" y="454655"/>
                        <a:pt x="804292" y="454672"/>
                      </a:cubicBezTo>
                      <a:cubicBezTo>
                        <a:pt x="806689" y="454575"/>
                        <a:pt x="809085" y="454827"/>
                        <a:pt x="811408" y="455420"/>
                      </a:cubicBezTo>
                      <a:cubicBezTo>
                        <a:pt x="811734" y="455535"/>
                        <a:pt x="812077" y="455589"/>
                        <a:pt x="812422" y="455580"/>
                      </a:cubicBezTo>
                      <a:cubicBezTo>
                        <a:pt x="818453" y="455242"/>
                        <a:pt x="824342" y="456683"/>
                        <a:pt x="830337" y="456754"/>
                      </a:cubicBezTo>
                      <a:cubicBezTo>
                        <a:pt x="833424" y="456581"/>
                        <a:pt x="836520" y="456838"/>
                        <a:pt x="839535" y="457519"/>
                      </a:cubicBezTo>
                      <a:cubicBezTo>
                        <a:pt x="840031" y="457667"/>
                        <a:pt x="840549" y="457727"/>
                        <a:pt x="841065" y="457697"/>
                      </a:cubicBezTo>
                      <a:cubicBezTo>
                        <a:pt x="851010" y="457305"/>
                        <a:pt x="860866" y="459280"/>
                        <a:pt x="870829" y="458871"/>
                      </a:cubicBezTo>
                      <a:cubicBezTo>
                        <a:pt x="873739" y="458656"/>
                        <a:pt x="876666" y="458876"/>
                        <a:pt x="879510" y="459529"/>
                      </a:cubicBezTo>
                      <a:cubicBezTo>
                        <a:pt x="880859" y="459773"/>
                        <a:pt x="882232" y="459857"/>
                        <a:pt x="883602" y="459778"/>
                      </a:cubicBezTo>
                      <a:cubicBezTo>
                        <a:pt x="889082" y="459778"/>
                        <a:pt x="894579" y="459778"/>
                        <a:pt x="900059" y="459885"/>
                      </a:cubicBezTo>
                      <a:cubicBezTo>
                        <a:pt x="904513" y="459778"/>
                        <a:pt x="908970" y="460029"/>
                        <a:pt x="913384" y="460632"/>
                      </a:cubicBezTo>
                      <a:cubicBezTo>
                        <a:pt x="916621" y="460979"/>
                        <a:pt x="919883" y="461052"/>
                        <a:pt x="923133" y="460846"/>
                      </a:cubicBezTo>
                      <a:cubicBezTo>
                        <a:pt x="928970" y="460760"/>
                        <a:pt x="934807" y="460986"/>
                        <a:pt x="940621" y="461522"/>
                      </a:cubicBezTo>
                      <a:cubicBezTo>
                        <a:pt x="939589" y="461629"/>
                        <a:pt x="938575" y="461789"/>
                        <a:pt x="937561" y="461806"/>
                      </a:cubicBezTo>
                      <a:lnTo>
                        <a:pt x="906694" y="461949"/>
                      </a:lnTo>
                      <a:cubicBezTo>
                        <a:pt x="904636" y="461913"/>
                        <a:pt x="902578" y="462093"/>
                        <a:pt x="900557" y="462482"/>
                      </a:cubicBezTo>
                      <a:cubicBezTo>
                        <a:pt x="899043" y="462762"/>
                        <a:pt x="897506" y="462881"/>
                        <a:pt x="895967" y="462838"/>
                      </a:cubicBezTo>
                      <a:cubicBezTo>
                        <a:pt x="890985" y="462838"/>
                        <a:pt x="886022" y="462838"/>
                        <a:pt x="881040" y="462945"/>
                      </a:cubicBezTo>
                      <a:cubicBezTo>
                        <a:pt x="877618" y="462927"/>
                        <a:pt x="874200" y="463160"/>
                        <a:pt x="870811" y="463639"/>
                      </a:cubicBezTo>
                      <a:cubicBezTo>
                        <a:pt x="867400" y="463968"/>
                        <a:pt x="863970" y="464076"/>
                        <a:pt x="860546" y="463959"/>
                      </a:cubicBezTo>
                      <a:cubicBezTo>
                        <a:pt x="857119" y="463838"/>
                        <a:pt x="853691" y="464082"/>
                        <a:pt x="850316" y="464688"/>
                      </a:cubicBezTo>
                      <a:cubicBezTo>
                        <a:pt x="848450" y="464966"/>
                        <a:pt x="846561" y="465055"/>
                        <a:pt x="844677" y="464955"/>
                      </a:cubicBezTo>
                      <a:cubicBezTo>
                        <a:pt x="840565" y="464795"/>
                        <a:pt x="836450" y="465082"/>
                        <a:pt x="832401" y="465809"/>
                      </a:cubicBezTo>
                      <a:cubicBezTo>
                        <a:pt x="830876" y="466035"/>
                        <a:pt x="829332" y="466101"/>
                        <a:pt x="827793" y="466005"/>
                      </a:cubicBezTo>
                      <a:cubicBezTo>
                        <a:pt x="824707" y="465829"/>
                        <a:pt x="821609" y="466092"/>
                        <a:pt x="818596" y="466788"/>
                      </a:cubicBezTo>
                      <a:cubicBezTo>
                        <a:pt x="818101" y="466944"/>
                        <a:pt x="817582" y="467005"/>
                        <a:pt x="817066" y="466966"/>
                      </a:cubicBezTo>
                      <a:cubicBezTo>
                        <a:pt x="811391" y="466539"/>
                        <a:pt x="805787" y="467695"/>
                        <a:pt x="800200" y="468264"/>
                      </a:cubicBezTo>
                      <a:cubicBezTo>
                        <a:pt x="795290" y="468762"/>
                        <a:pt x="790327" y="469065"/>
                        <a:pt x="785416" y="469777"/>
                      </a:cubicBezTo>
                      <a:cubicBezTo>
                        <a:pt x="781378" y="470364"/>
                        <a:pt x="777286" y="470862"/>
                        <a:pt x="773194" y="471182"/>
                      </a:cubicBezTo>
                      <a:cubicBezTo>
                        <a:pt x="769458" y="471484"/>
                        <a:pt x="765722" y="471965"/>
                        <a:pt x="762004" y="472481"/>
                      </a:cubicBezTo>
                      <a:cubicBezTo>
                        <a:pt x="758624" y="472943"/>
                        <a:pt x="755279" y="473762"/>
                        <a:pt x="751881" y="474117"/>
                      </a:cubicBezTo>
                      <a:cubicBezTo>
                        <a:pt x="742541" y="475149"/>
                        <a:pt x="733308" y="476928"/>
                        <a:pt x="724075" y="478654"/>
                      </a:cubicBezTo>
                      <a:cubicBezTo>
                        <a:pt x="712315" y="480860"/>
                        <a:pt x="700609" y="483493"/>
                        <a:pt x="689063" y="486606"/>
                      </a:cubicBezTo>
                      <a:cubicBezTo>
                        <a:pt x="671320" y="491214"/>
                        <a:pt x="653939" y="497119"/>
                        <a:pt x="637061" y="504272"/>
                      </a:cubicBezTo>
                      <a:cubicBezTo>
                        <a:pt x="621276" y="510972"/>
                        <a:pt x="606203" y="519240"/>
                        <a:pt x="592069" y="528948"/>
                      </a:cubicBezTo>
                      <a:cubicBezTo>
                        <a:pt x="583147" y="535061"/>
                        <a:pt x="574784" y="541947"/>
                        <a:pt x="567073" y="549531"/>
                      </a:cubicBezTo>
                      <a:cubicBezTo>
                        <a:pt x="564778" y="551844"/>
                        <a:pt x="562483" y="554157"/>
                        <a:pt x="560153" y="556434"/>
                      </a:cubicBezTo>
                      <a:cubicBezTo>
                        <a:pt x="553214" y="563307"/>
                        <a:pt x="546908" y="570791"/>
                        <a:pt x="541312" y="578797"/>
                      </a:cubicBezTo>
                      <a:cubicBezTo>
                        <a:pt x="533346" y="589752"/>
                        <a:pt x="526335" y="601369"/>
                        <a:pt x="520355" y="613524"/>
                      </a:cubicBezTo>
                      <a:cubicBezTo>
                        <a:pt x="515516" y="623558"/>
                        <a:pt x="511181" y="633805"/>
                        <a:pt x="507350" y="644266"/>
                      </a:cubicBezTo>
                      <a:cubicBezTo>
                        <a:pt x="501720" y="659893"/>
                        <a:pt x="497032" y="675844"/>
                        <a:pt x="493314" y="692034"/>
                      </a:cubicBezTo>
                      <a:cubicBezTo>
                        <a:pt x="491143" y="701356"/>
                        <a:pt x="489275" y="710749"/>
                        <a:pt x="487514" y="720143"/>
                      </a:cubicBezTo>
                      <a:cubicBezTo>
                        <a:pt x="485753" y="729536"/>
                        <a:pt x="484383" y="738663"/>
                        <a:pt x="483137" y="747985"/>
                      </a:cubicBezTo>
                      <a:cubicBezTo>
                        <a:pt x="482088" y="755937"/>
                        <a:pt x="481163" y="763996"/>
                        <a:pt x="479971" y="771860"/>
                      </a:cubicBezTo>
                      <a:cubicBezTo>
                        <a:pt x="479259" y="776592"/>
                        <a:pt x="479811" y="781467"/>
                        <a:pt x="478281" y="786092"/>
                      </a:cubicBezTo>
                      <a:cubicBezTo>
                        <a:pt x="478241" y="791568"/>
                        <a:pt x="477788" y="797033"/>
                        <a:pt x="476929" y="802442"/>
                      </a:cubicBezTo>
                      <a:cubicBezTo>
                        <a:pt x="476253" y="809077"/>
                        <a:pt x="476733" y="815802"/>
                        <a:pt x="475310" y="822367"/>
                      </a:cubicBezTo>
                      <a:cubicBezTo>
                        <a:pt x="475233" y="822700"/>
                        <a:pt x="475192" y="823039"/>
                        <a:pt x="475185" y="823381"/>
                      </a:cubicBezTo>
                      <a:cubicBezTo>
                        <a:pt x="475452" y="830497"/>
                        <a:pt x="474349" y="837400"/>
                        <a:pt x="474064" y="844392"/>
                      </a:cubicBezTo>
                      <a:cubicBezTo>
                        <a:pt x="474128" y="849362"/>
                        <a:pt x="473856" y="854331"/>
                        <a:pt x="473246" y="859264"/>
                      </a:cubicBezTo>
                      <a:cubicBezTo>
                        <a:pt x="472927" y="862504"/>
                        <a:pt x="472851" y="865763"/>
                        <a:pt x="473015" y="869014"/>
                      </a:cubicBezTo>
                      <a:cubicBezTo>
                        <a:pt x="472872" y="874351"/>
                        <a:pt x="473370" y="879688"/>
                        <a:pt x="472178" y="884883"/>
                      </a:cubicBezTo>
                      <a:cubicBezTo>
                        <a:pt x="471988" y="886244"/>
                        <a:pt x="471940" y="887621"/>
                        <a:pt x="472036" y="888992"/>
                      </a:cubicBezTo>
                      <a:cubicBezTo>
                        <a:pt x="472036" y="898089"/>
                        <a:pt x="471995" y="907180"/>
                        <a:pt x="471912" y="916265"/>
                      </a:cubicBezTo>
                      <a:cubicBezTo>
                        <a:pt x="471947" y="917955"/>
                        <a:pt x="471965" y="919663"/>
                        <a:pt x="471965" y="92137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74" name="图形 136"/>
                <p:cNvSpPr/>
                <p:nvPr/>
              </p:nvSpPr>
              <p:spPr>
                <a:xfrm rot="1396695">
                  <a:off x="3848861" y="3971831"/>
                  <a:ext cx="198512" cy="194384"/>
                </a:xfrm>
                <a:custGeom>
                  <a:avLst/>
                  <a:gdLst>
                    <a:gd name="connsiteX0" fmla="*/ 471965 w 941119"/>
                    <a:gd name="connsiteY0" fmla="*/ 921371 h 921549"/>
                    <a:gd name="connsiteX1" fmla="*/ 470026 w 941119"/>
                    <a:gd name="connsiteY1" fmla="*/ 907245 h 921549"/>
                    <a:gd name="connsiteX2" fmla="*/ 470026 w 941119"/>
                    <a:gd name="connsiteY2" fmla="*/ 886680 h 921549"/>
                    <a:gd name="connsiteX3" fmla="*/ 469296 w 941119"/>
                    <a:gd name="connsiteY3" fmla="*/ 873871 h 921549"/>
                    <a:gd name="connsiteX4" fmla="*/ 469012 w 941119"/>
                    <a:gd name="connsiteY4" fmla="*/ 862574 h 921549"/>
                    <a:gd name="connsiteX5" fmla="*/ 468211 w 941119"/>
                    <a:gd name="connsiteY5" fmla="*/ 849266 h 921549"/>
                    <a:gd name="connsiteX6" fmla="*/ 468016 w 941119"/>
                    <a:gd name="connsiteY6" fmla="*/ 845157 h 921549"/>
                    <a:gd name="connsiteX7" fmla="*/ 467144 w 941119"/>
                    <a:gd name="connsiteY7" fmla="*/ 830301 h 921549"/>
                    <a:gd name="connsiteX8" fmla="*/ 466966 w 941119"/>
                    <a:gd name="connsiteY8" fmla="*/ 824662 h 921549"/>
                    <a:gd name="connsiteX9" fmla="*/ 466201 w 941119"/>
                    <a:gd name="connsiteY9" fmla="*/ 815980 h 921549"/>
                    <a:gd name="connsiteX10" fmla="*/ 466041 w 941119"/>
                    <a:gd name="connsiteY10" fmla="*/ 814468 h 921549"/>
                    <a:gd name="connsiteX11" fmla="*/ 464813 w 941119"/>
                    <a:gd name="connsiteY11" fmla="*/ 796037 h 921549"/>
                    <a:gd name="connsiteX12" fmla="*/ 463176 w 941119"/>
                    <a:gd name="connsiteY12" fmla="*/ 781271 h 921549"/>
                    <a:gd name="connsiteX13" fmla="*/ 462892 w 941119"/>
                    <a:gd name="connsiteY13" fmla="*/ 778727 h 921549"/>
                    <a:gd name="connsiteX14" fmla="*/ 461113 w 941119"/>
                    <a:gd name="connsiteY14" fmla="*/ 762431 h 921549"/>
                    <a:gd name="connsiteX15" fmla="*/ 459992 w 941119"/>
                    <a:gd name="connsiteY15" fmla="*/ 753286 h 921549"/>
                    <a:gd name="connsiteX16" fmla="*/ 454904 w 941119"/>
                    <a:gd name="connsiteY16" fmla="*/ 720890 h 921549"/>
                    <a:gd name="connsiteX17" fmla="*/ 445137 w 941119"/>
                    <a:gd name="connsiteY17" fmla="*/ 676307 h 921549"/>
                    <a:gd name="connsiteX18" fmla="*/ 427524 w 941119"/>
                    <a:gd name="connsiteY18" fmla="*/ 625888 h 921549"/>
                    <a:gd name="connsiteX19" fmla="*/ 401924 w 941119"/>
                    <a:gd name="connsiteY19" fmla="*/ 580256 h 921549"/>
                    <a:gd name="connsiteX20" fmla="*/ 385378 w 941119"/>
                    <a:gd name="connsiteY20" fmla="*/ 559992 h 921549"/>
                    <a:gd name="connsiteX21" fmla="*/ 382372 w 941119"/>
                    <a:gd name="connsiteY21" fmla="*/ 556434 h 921549"/>
                    <a:gd name="connsiteX22" fmla="*/ 376554 w 941119"/>
                    <a:gd name="connsiteY22" fmla="*/ 550635 h 921549"/>
                    <a:gd name="connsiteX23" fmla="*/ 374170 w 941119"/>
                    <a:gd name="connsiteY23" fmla="*/ 548695 h 921549"/>
                    <a:gd name="connsiteX24" fmla="*/ 359404 w 941119"/>
                    <a:gd name="connsiteY24" fmla="*/ 535940 h 921549"/>
                    <a:gd name="connsiteX25" fmla="*/ 336526 w 941119"/>
                    <a:gd name="connsiteY25" fmla="*/ 520302 h 921549"/>
                    <a:gd name="connsiteX26" fmla="*/ 281909 w 941119"/>
                    <a:gd name="connsiteY26" fmla="*/ 495395 h 921549"/>
                    <a:gd name="connsiteX27" fmla="*/ 237966 w 941119"/>
                    <a:gd name="connsiteY27" fmla="*/ 482942 h 921549"/>
                    <a:gd name="connsiteX28" fmla="*/ 203239 w 941119"/>
                    <a:gd name="connsiteY28" fmla="*/ 476199 h 921549"/>
                    <a:gd name="connsiteX29" fmla="*/ 171839 w 941119"/>
                    <a:gd name="connsiteY29" fmla="*/ 471449 h 921549"/>
                    <a:gd name="connsiteX30" fmla="*/ 158585 w 941119"/>
                    <a:gd name="connsiteY30" fmla="*/ 470043 h 921549"/>
                    <a:gd name="connsiteX31" fmla="*/ 145349 w 941119"/>
                    <a:gd name="connsiteY31" fmla="*/ 468496 h 921549"/>
                    <a:gd name="connsiteX32" fmla="*/ 142306 w 941119"/>
                    <a:gd name="connsiteY32" fmla="*/ 468140 h 921549"/>
                    <a:gd name="connsiteX33" fmla="*/ 132611 w 941119"/>
                    <a:gd name="connsiteY33" fmla="*/ 467339 h 921549"/>
                    <a:gd name="connsiteX34" fmla="*/ 114180 w 941119"/>
                    <a:gd name="connsiteY34" fmla="*/ 466023 h 921549"/>
                    <a:gd name="connsiteX35" fmla="*/ 107063 w 941119"/>
                    <a:gd name="connsiteY35" fmla="*/ 465364 h 921549"/>
                    <a:gd name="connsiteX36" fmla="*/ 105533 w 941119"/>
                    <a:gd name="connsiteY36" fmla="*/ 465133 h 921549"/>
                    <a:gd name="connsiteX37" fmla="*/ 82975 w 941119"/>
                    <a:gd name="connsiteY37" fmla="*/ 463977 h 921549"/>
                    <a:gd name="connsiteX38" fmla="*/ 67604 w 941119"/>
                    <a:gd name="connsiteY38" fmla="*/ 463176 h 921549"/>
                    <a:gd name="connsiteX39" fmla="*/ 58887 w 941119"/>
                    <a:gd name="connsiteY39" fmla="*/ 462963 h 921549"/>
                    <a:gd name="connsiteX40" fmla="*/ 38374 w 941119"/>
                    <a:gd name="connsiteY40" fmla="*/ 462073 h 921549"/>
                    <a:gd name="connsiteX41" fmla="*/ 34265 w 941119"/>
                    <a:gd name="connsiteY41" fmla="*/ 461984 h 921549"/>
                    <a:gd name="connsiteX42" fmla="*/ 4892 w 941119"/>
                    <a:gd name="connsiteY42" fmla="*/ 461931 h 921549"/>
                    <a:gd name="connsiteX43" fmla="*/ 1334 w 941119"/>
                    <a:gd name="connsiteY43" fmla="*/ 461344 h 921549"/>
                    <a:gd name="connsiteX44" fmla="*/ 4394 w 941119"/>
                    <a:gd name="connsiteY44" fmla="*/ 461077 h 921549"/>
                    <a:gd name="connsiteX45" fmla="*/ 22416 w 941119"/>
                    <a:gd name="connsiteY45" fmla="*/ 460952 h 921549"/>
                    <a:gd name="connsiteX46" fmla="*/ 33090 w 941119"/>
                    <a:gd name="connsiteY46" fmla="*/ 460205 h 921549"/>
                    <a:gd name="connsiteX47" fmla="*/ 37200 w 941119"/>
                    <a:gd name="connsiteY47" fmla="*/ 460027 h 921549"/>
                    <a:gd name="connsiteX48" fmla="*/ 54688 w 941119"/>
                    <a:gd name="connsiteY48" fmla="*/ 460027 h 921549"/>
                    <a:gd name="connsiteX49" fmla="*/ 64918 w 941119"/>
                    <a:gd name="connsiteY49" fmla="*/ 459334 h 921549"/>
                    <a:gd name="connsiteX50" fmla="*/ 74151 w 941119"/>
                    <a:gd name="connsiteY50" fmla="*/ 459031 h 921549"/>
                    <a:gd name="connsiteX51" fmla="*/ 87992 w 941119"/>
                    <a:gd name="connsiteY51" fmla="*/ 458195 h 921549"/>
                    <a:gd name="connsiteX52" fmla="*/ 93116 w 941119"/>
                    <a:gd name="connsiteY52" fmla="*/ 457999 h 921549"/>
                    <a:gd name="connsiteX53" fmla="*/ 105391 w 941119"/>
                    <a:gd name="connsiteY53" fmla="*/ 457163 h 921549"/>
                    <a:gd name="connsiteX54" fmla="*/ 109501 w 941119"/>
                    <a:gd name="connsiteY54" fmla="*/ 456985 h 921549"/>
                    <a:gd name="connsiteX55" fmla="*/ 120744 w 941119"/>
                    <a:gd name="connsiteY55" fmla="*/ 456131 h 921549"/>
                    <a:gd name="connsiteX56" fmla="*/ 124302 w 941119"/>
                    <a:gd name="connsiteY56" fmla="*/ 455953 h 921549"/>
                    <a:gd name="connsiteX57" fmla="*/ 132468 w 941119"/>
                    <a:gd name="connsiteY57" fmla="*/ 455171 h 921549"/>
                    <a:gd name="connsiteX58" fmla="*/ 133998 w 941119"/>
                    <a:gd name="connsiteY58" fmla="*/ 454993 h 921549"/>
                    <a:gd name="connsiteX59" fmla="*/ 149850 w 941119"/>
                    <a:gd name="connsiteY59" fmla="*/ 453747 h 921549"/>
                    <a:gd name="connsiteX60" fmla="*/ 163050 w 941119"/>
                    <a:gd name="connsiteY60" fmla="*/ 452128 h 921549"/>
                    <a:gd name="connsiteX61" fmla="*/ 174774 w 941119"/>
                    <a:gd name="connsiteY61" fmla="*/ 450794 h 921549"/>
                    <a:gd name="connsiteX62" fmla="*/ 193543 w 941119"/>
                    <a:gd name="connsiteY62" fmla="*/ 448125 h 921549"/>
                    <a:gd name="connsiteX63" fmla="*/ 214251 w 941119"/>
                    <a:gd name="connsiteY63" fmla="*/ 444656 h 921549"/>
                    <a:gd name="connsiteX64" fmla="*/ 226367 w 941119"/>
                    <a:gd name="connsiteY64" fmla="*/ 442450 h 921549"/>
                    <a:gd name="connsiteX65" fmla="*/ 281357 w 941119"/>
                    <a:gd name="connsiteY65" fmla="*/ 427649 h 921549"/>
                    <a:gd name="connsiteX66" fmla="*/ 326634 w 941119"/>
                    <a:gd name="connsiteY66" fmla="*/ 408079 h 921549"/>
                    <a:gd name="connsiteX67" fmla="*/ 363425 w 941119"/>
                    <a:gd name="connsiteY67" fmla="*/ 383724 h 921549"/>
                    <a:gd name="connsiteX68" fmla="*/ 387834 w 941119"/>
                    <a:gd name="connsiteY68" fmla="*/ 360205 h 921549"/>
                    <a:gd name="connsiteX69" fmla="*/ 411708 w 941119"/>
                    <a:gd name="connsiteY69" fmla="*/ 327470 h 921549"/>
                    <a:gd name="connsiteX70" fmla="*/ 423681 w 941119"/>
                    <a:gd name="connsiteY70" fmla="*/ 305321 h 921549"/>
                    <a:gd name="connsiteX71" fmla="*/ 440138 w 941119"/>
                    <a:gd name="connsiteY71" fmla="*/ 262624 h 921549"/>
                    <a:gd name="connsiteX72" fmla="*/ 450527 w 941119"/>
                    <a:gd name="connsiteY72" fmla="*/ 222915 h 921549"/>
                    <a:gd name="connsiteX73" fmla="*/ 455082 w 941119"/>
                    <a:gd name="connsiteY73" fmla="*/ 200286 h 921549"/>
                    <a:gd name="connsiteX74" fmla="*/ 458640 w 941119"/>
                    <a:gd name="connsiteY74" fmla="*/ 177514 h 921549"/>
                    <a:gd name="connsiteX75" fmla="*/ 460419 w 941119"/>
                    <a:gd name="connsiteY75" fmla="*/ 166840 h 921549"/>
                    <a:gd name="connsiteX76" fmla="*/ 461415 w 941119"/>
                    <a:gd name="connsiteY76" fmla="*/ 158176 h 921549"/>
                    <a:gd name="connsiteX77" fmla="*/ 462803 w 941119"/>
                    <a:gd name="connsiteY77" fmla="*/ 144922 h 921549"/>
                    <a:gd name="connsiteX78" fmla="*/ 464422 w 941119"/>
                    <a:gd name="connsiteY78" fmla="*/ 130155 h 921549"/>
                    <a:gd name="connsiteX79" fmla="*/ 464689 w 941119"/>
                    <a:gd name="connsiteY79" fmla="*/ 128643 h 921549"/>
                    <a:gd name="connsiteX80" fmla="*/ 465881 w 941119"/>
                    <a:gd name="connsiteY80" fmla="*/ 110728 h 921549"/>
                    <a:gd name="connsiteX81" fmla="*/ 466557 w 941119"/>
                    <a:gd name="connsiteY81" fmla="*/ 104110 h 921549"/>
                    <a:gd name="connsiteX82" fmla="*/ 466788 w 941119"/>
                    <a:gd name="connsiteY82" fmla="*/ 102580 h 921549"/>
                    <a:gd name="connsiteX83" fmla="*/ 467944 w 941119"/>
                    <a:gd name="connsiteY83" fmla="*/ 80538 h 921549"/>
                    <a:gd name="connsiteX84" fmla="*/ 468674 w 941119"/>
                    <a:gd name="connsiteY84" fmla="*/ 69294 h 921549"/>
                    <a:gd name="connsiteX85" fmla="*/ 468958 w 941119"/>
                    <a:gd name="connsiteY85" fmla="*/ 61075 h 921549"/>
                    <a:gd name="connsiteX86" fmla="*/ 469795 w 941119"/>
                    <a:gd name="connsiteY86" fmla="*/ 45188 h 921549"/>
                    <a:gd name="connsiteX87" fmla="*/ 469919 w 941119"/>
                    <a:gd name="connsiteY87" fmla="*/ 41096 h 921549"/>
                    <a:gd name="connsiteX88" fmla="*/ 470026 w 941119"/>
                    <a:gd name="connsiteY88" fmla="*/ 10230 h 921549"/>
                    <a:gd name="connsiteX89" fmla="*/ 471947 w 941119"/>
                    <a:gd name="connsiteY89" fmla="*/ 1334 h 921549"/>
                    <a:gd name="connsiteX90" fmla="*/ 471947 w 941119"/>
                    <a:gd name="connsiteY90" fmla="*/ 5462 h 921549"/>
                    <a:gd name="connsiteX91" fmla="*/ 472054 w 941119"/>
                    <a:gd name="connsiteY91" fmla="*/ 28589 h 921549"/>
                    <a:gd name="connsiteX92" fmla="*/ 472783 w 941119"/>
                    <a:gd name="connsiteY92" fmla="*/ 40883 h 921549"/>
                    <a:gd name="connsiteX93" fmla="*/ 473068 w 941119"/>
                    <a:gd name="connsiteY93" fmla="*/ 51664 h 921549"/>
                    <a:gd name="connsiteX94" fmla="*/ 473904 w 941119"/>
                    <a:gd name="connsiteY94" fmla="*/ 68067 h 921549"/>
                    <a:gd name="connsiteX95" fmla="*/ 474100 w 941119"/>
                    <a:gd name="connsiteY95" fmla="*/ 75183 h 921549"/>
                    <a:gd name="connsiteX96" fmla="*/ 474900 w 941119"/>
                    <a:gd name="connsiteY96" fmla="*/ 86942 h 921549"/>
                    <a:gd name="connsiteX97" fmla="*/ 475096 w 941119"/>
                    <a:gd name="connsiteY97" fmla="*/ 90500 h 921549"/>
                    <a:gd name="connsiteX98" fmla="*/ 475986 w 941119"/>
                    <a:gd name="connsiteY98" fmla="*/ 103808 h 921549"/>
                    <a:gd name="connsiteX99" fmla="*/ 476146 w 941119"/>
                    <a:gd name="connsiteY99" fmla="*/ 108415 h 921549"/>
                    <a:gd name="connsiteX100" fmla="*/ 476893 w 941119"/>
                    <a:gd name="connsiteY100" fmla="*/ 116065 h 921549"/>
                    <a:gd name="connsiteX101" fmla="*/ 477071 w 941119"/>
                    <a:gd name="connsiteY101" fmla="*/ 117595 h 921549"/>
                    <a:gd name="connsiteX102" fmla="*/ 478316 w 941119"/>
                    <a:gd name="connsiteY102" fmla="*/ 134479 h 921549"/>
                    <a:gd name="connsiteX103" fmla="*/ 480095 w 941119"/>
                    <a:gd name="connsiteY103" fmla="*/ 149227 h 921549"/>
                    <a:gd name="connsiteX104" fmla="*/ 481163 w 941119"/>
                    <a:gd name="connsiteY104" fmla="*/ 159421 h 921549"/>
                    <a:gd name="connsiteX105" fmla="*/ 491339 w 941119"/>
                    <a:gd name="connsiteY105" fmla="*/ 221083 h 921549"/>
                    <a:gd name="connsiteX106" fmla="*/ 508204 w 941119"/>
                    <a:gd name="connsiteY106" fmla="*/ 280290 h 921549"/>
                    <a:gd name="connsiteX107" fmla="*/ 538448 w 941119"/>
                    <a:gd name="connsiteY107" fmla="*/ 339639 h 921549"/>
                    <a:gd name="connsiteX108" fmla="*/ 552556 w 941119"/>
                    <a:gd name="connsiteY108" fmla="*/ 357928 h 921549"/>
                    <a:gd name="connsiteX109" fmla="*/ 567073 w 941119"/>
                    <a:gd name="connsiteY109" fmla="*/ 373210 h 921549"/>
                    <a:gd name="connsiteX110" fmla="*/ 587550 w 941119"/>
                    <a:gd name="connsiteY110" fmla="*/ 390289 h 921549"/>
                    <a:gd name="connsiteX111" fmla="*/ 609077 w 941119"/>
                    <a:gd name="connsiteY111" fmla="*/ 404325 h 921549"/>
                    <a:gd name="connsiteX112" fmla="*/ 644249 w 941119"/>
                    <a:gd name="connsiteY112" fmla="*/ 421297 h 921549"/>
                    <a:gd name="connsiteX113" fmla="*/ 694062 w 941119"/>
                    <a:gd name="connsiteY113" fmla="*/ 437202 h 921549"/>
                    <a:gd name="connsiteX114" fmla="*/ 725106 w 941119"/>
                    <a:gd name="connsiteY114" fmla="*/ 444087 h 921549"/>
                    <a:gd name="connsiteX115" fmla="*/ 746846 w 941119"/>
                    <a:gd name="connsiteY115" fmla="*/ 447645 h 921549"/>
                    <a:gd name="connsiteX116" fmla="*/ 771664 w 941119"/>
                    <a:gd name="connsiteY116" fmla="*/ 451328 h 921549"/>
                    <a:gd name="connsiteX117" fmla="*/ 784936 w 941119"/>
                    <a:gd name="connsiteY117" fmla="*/ 452644 h 921549"/>
                    <a:gd name="connsiteX118" fmla="*/ 800200 w 941119"/>
                    <a:gd name="connsiteY118" fmla="*/ 454423 h 921549"/>
                    <a:gd name="connsiteX119" fmla="*/ 804292 w 941119"/>
                    <a:gd name="connsiteY119" fmla="*/ 454672 h 921549"/>
                    <a:gd name="connsiteX120" fmla="*/ 811408 w 941119"/>
                    <a:gd name="connsiteY120" fmla="*/ 455420 h 921549"/>
                    <a:gd name="connsiteX121" fmla="*/ 812422 w 941119"/>
                    <a:gd name="connsiteY121" fmla="*/ 455580 h 921549"/>
                    <a:gd name="connsiteX122" fmla="*/ 830337 w 941119"/>
                    <a:gd name="connsiteY122" fmla="*/ 456754 h 921549"/>
                    <a:gd name="connsiteX123" fmla="*/ 839535 w 941119"/>
                    <a:gd name="connsiteY123" fmla="*/ 457519 h 921549"/>
                    <a:gd name="connsiteX124" fmla="*/ 841065 w 941119"/>
                    <a:gd name="connsiteY124" fmla="*/ 457697 h 921549"/>
                    <a:gd name="connsiteX125" fmla="*/ 870829 w 941119"/>
                    <a:gd name="connsiteY125" fmla="*/ 458871 h 921549"/>
                    <a:gd name="connsiteX126" fmla="*/ 879510 w 941119"/>
                    <a:gd name="connsiteY126" fmla="*/ 459529 h 921549"/>
                    <a:gd name="connsiteX127" fmla="*/ 883602 w 941119"/>
                    <a:gd name="connsiteY127" fmla="*/ 459778 h 921549"/>
                    <a:gd name="connsiteX128" fmla="*/ 900059 w 941119"/>
                    <a:gd name="connsiteY128" fmla="*/ 459885 h 921549"/>
                    <a:gd name="connsiteX129" fmla="*/ 913384 w 941119"/>
                    <a:gd name="connsiteY129" fmla="*/ 460632 h 921549"/>
                    <a:gd name="connsiteX130" fmla="*/ 923133 w 941119"/>
                    <a:gd name="connsiteY130" fmla="*/ 460846 h 921549"/>
                    <a:gd name="connsiteX131" fmla="*/ 940621 w 941119"/>
                    <a:gd name="connsiteY131" fmla="*/ 461522 h 921549"/>
                    <a:gd name="connsiteX132" fmla="*/ 937561 w 941119"/>
                    <a:gd name="connsiteY132" fmla="*/ 461806 h 921549"/>
                    <a:gd name="connsiteX133" fmla="*/ 906694 w 941119"/>
                    <a:gd name="connsiteY133" fmla="*/ 461949 h 921549"/>
                    <a:gd name="connsiteX134" fmla="*/ 900557 w 941119"/>
                    <a:gd name="connsiteY134" fmla="*/ 462482 h 921549"/>
                    <a:gd name="connsiteX135" fmla="*/ 895967 w 941119"/>
                    <a:gd name="connsiteY135" fmla="*/ 462838 h 921549"/>
                    <a:gd name="connsiteX136" fmla="*/ 881040 w 941119"/>
                    <a:gd name="connsiteY136" fmla="*/ 462945 h 921549"/>
                    <a:gd name="connsiteX137" fmla="*/ 870811 w 941119"/>
                    <a:gd name="connsiteY137" fmla="*/ 463639 h 921549"/>
                    <a:gd name="connsiteX138" fmla="*/ 860546 w 941119"/>
                    <a:gd name="connsiteY138" fmla="*/ 463959 h 921549"/>
                    <a:gd name="connsiteX139" fmla="*/ 850316 w 941119"/>
                    <a:gd name="connsiteY139" fmla="*/ 464688 h 921549"/>
                    <a:gd name="connsiteX140" fmla="*/ 844677 w 941119"/>
                    <a:gd name="connsiteY140" fmla="*/ 464955 h 921549"/>
                    <a:gd name="connsiteX141" fmla="*/ 832401 w 941119"/>
                    <a:gd name="connsiteY141" fmla="*/ 465809 h 921549"/>
                    <a:gd name="connsiteX142" fmla="*/ 827793 w 941119"/>
                    <a:gd name="connsiteY142" fmla="*/ 466005 h 921549"/>
                    <a:gd name="connsiteX143" fmla="*/ 818596 w 941119"/>
                    <a:gd name="connsiteY143" fmla="*/ 466788 h 921549"/>
                    <a:gd name="connsiteX144" fmla="*/ 817066 w 941119"/>
                    <a:gd name="connsiteY144" fmla="*/ 466966 h 921549"/>
                    <a:gd name="connsiteX145" fmla="*/ 800200 w 941119"/>
                    <a:gd name="connsiteY145" fmla="*/ 468264 h 921549"/>
                    <a:gd name="connsiteX146" fmla="*/ 785416 w 941119"/>
                    <a:gd name="connsiteY146" fmla="*/ 469777 h 921549"/>
                    <a:gd name="connsiteX147" fmla="*/ 773194 w 941119"/>
                    <a:gd name="connsiteY147" fmla="*/ 471182 h 921549"/>
                    <a:gd name="connsiteX148" fmla="*/ 762004 w 941119"/>
                    <a:gd name="connsiteY148" fmla="*/ 472481 h 921549"/>
                    <a:gd name="connsiteX149" fmla="*/ 751881 w 941119"/>
                    <a:gd name="connsiteY149" fmla="*/ 474117 h 921549"/>
                    <a:gd name="connsiteX150" fmla="*/ 724075 w 941119"/>
                    <a:gd name="connsiteY150" fmla="*/ 478654 h 921549"/>
                    <a:gd name="connsiteX151" fmla="*/ 689063 w 941119"/>
                    <a:gd name="connsiteY151" fmla="*/ 486606 h 921549"/>
                    <a:gd name="connsiteX152" fmla="*/ 637061 w 941119"/>
                    <a:gd name="connsiteY152" fmla="*/ 504272 h 921549"/>
                    <a:gd name="connsiteX153" fmla="*/ 592069 w 941119"/>
                    <a:gd name="connsiteY153" fmla="*/ 528948 h 921549"/>
                    <a:gd name="connsiteX154" fmla="*/ 567073 w 941119"/>
                    <a:gd name="connsiteY154" fmla="*/ 549531 h 921549"/>
                    <a:gd name="connsiteX155" fmla="*/ 560153 w 941119"/>
                    <a:gd name="connsiteY155" fmla="*/ 556434 h 921549"/>
                    <a:gd name="connsiteX156" fmla="*/ 541312 w 941119"/>
                    <a:gd name="connsiteY156" fmla="*/ 578797 h 921549"/>
                    <a:gd name="connsiteX157" fmla="*/ 520355 w 941119"/>
                    <a:gd name="connsiteY157" fmla="*/ 613524 h 921549"/>
                    <a:gd name="connsiteX158" fmla="*/ 507350 w 941119"/>
                    <a:gd name="connsiteY158" fmla="*/ 644266 h 921549"/>
                    <a:gd name="connsiteX159" fmla="*/ 493314 w 941119"/>
                    <a:gd name="connsiteY159" fmla="*/ 692034 h 921549"/>
                    <a:gd name="connsiteX160" fmla="*/ 487514 w 941119"/>
                    <a:gd name="connsiteY160" fmla="*/ 720143 h 921549"/>
                    <a:gd name="connsiteX161" fmla="*/ 483137 w 941119"/>
                    <a:gd name="connsiteY161" fmla="*/ 747985 h 921549"/>
                    <a:gd name="connsiteX162" fmla="*/ 479971 w 941119"/>
                    <a:gd name="connsiteY162" fmla="*/ 771860 h 921549"/>
                    <a:gd name="connsiteX163" fmla="*/ 478281 w 941119"/>
                    <a:gd name="connsiteY163" fmla="*/ 786092 h 921549"/>
                    <a:gd name="connsiteX164" fmla="*/ 476929 w 941119"/>
                    <a:gd name="connsiteY164" fmla="*/ 802442 h 921549"/>
                    <a:gd name="connsiteX165" fmla="*/ 475310 w 941119"/>
                    <a:gd name="connsiteY165" fmla="*/ 822367 h 921549"/>
                    <a:gd name="connsiteX166" fmla="*/ 475185 w 941119"/>
                    <a:gd name="connsiteY166" fmla="*/ 823381 h 921549"/>
                    <a:gd name="connsiteX167" fmla="*/ 474064 w 941119"/>
                    <a:gd name="connsiteY167" fmla="*/ 844392 h 921549"/>
                    <a:gd name="connsiteX168" fmla="*/ 473246 w 941119"/>
                    <a:gd name="connsiteY168" fmla="*/ 859264 h 921549"/>
                    <a:gd name="connsiteX169" fmla="*/ 473015 w 941119"/>
                    <a:gd name="connsiteY169" fmla="*/ 869014 h 921549"/>
                    <a:gd name="connsiteX170" fmla="*/ 472178 w 941119"/>
                    <a:gd name="connsiteY170" fmla="*/ 884883 h 921549"/>
                    <a:gd name="connsiteX171" fmla="*/ 472036 w 941119"/>
                    <a:gd name="connsiteY171" fmla="*/ 888992 h 921549"/>
                    <a:gd name="connsiteX172" fmla="*/ 471912 w 941119"/>
                    <a:gd name="connsiteY172" fmla="*/ 916265 h 921549"/>
                    <a:gd name="connsiteX173" fmla="*/ 471965 w 941119"/>
                    <a:gd name="connsiteY173" fmla="*/ 921371 h 9215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</a:cxnLst>
                  <a:rect l="l" t="t" r="r" b="b"/>
                  <a:pathLst>
                    <a:path w="941119" h="921549">
                      <a:moveTo>
                        <a:pt x="471965" y="921371"/>
                      </a:moveTo>
                      <a:cubicBezTo>
                        <a:pt x="470378" y="916840"/>
                        <a:pt x="469718" y="912036"/>
                        <a:pt x="470026" y="907245"/>
                      </a:cubicBezTo>
                      <a:cubicBezTo>
                        <a:pt x="470026" y="900396"/>
                        <a:pt x="470026" y="893529"/>
                        <a:pt x="470026" y="886680"/>
                      </a:cubicBezTo>
                      <a:cubicBezTo>
                        <a:pt x="470102" y="882398"/>
                        <a:pt x="469859" y="878115"/>
                        <a:pt x="469296" y="873871"/>
                      </a:cubicBezTo>
                      <a:cubicBezTo>
                        <a:pt x="468951" y="870115"/>
                        <a:pt x="468857" y="866342"/>
                        <a:pt x="469012" y="862574"/>
                      </a:cubicBezTo>
                      <a:cubicBezTo>
                        <a:pt x="469012" y="858126"/>
                        <a:pt x="469279" y="853678"/>
                        <a:pt x="468211" y="849266"/>
                      </a:cubicBezTo>
                      <a:cubicBezTo>
                        <a:pt x="468003" y="847907"/>
                        <a:pt x="467937" y="846530"/>
                        <a:pt x="468016" y="845157"/>
                      </a:cubicBezTo>
                      <a:cubicBezTo>
                        <a:pt x="467891" y="840211"/>
                        <a:pt x="468229" y="835229"/>
                        <a:pt x="467144" y="830301"/>
                      </a:cubicBezTo>
                      <a:cubicBezTo>
                        <a:pt x="466896" y="828432"/>
                        <a:pt x="466838" y="826542"/>
                        <a:pt x="466966" y="824662"/>
                      </a:cubicBezTo>
                      <a:cubicBezTo>
                        <a:pt x="467130" y="821746"/>
                        <a:pt x="466872" y="818823"/>
                        <a:pt x="466201" y="815980"/>
                      </a:cubicBezTo>
                      <a:cubicBezTo>
                        <a:pt x="466059" y="815489"/>
                        <a:pt x="466005" y="814977"/>
                        <a:pt x="466041" y="814468"/>
                      </a:cubicBezTo>
                      <a:cubicBezTo>
                        <a:pt x="466414" y="808277"/>
                        <a:pt x="465027" y="802192"/>
                        <a:pt x="464813" y="796037"/>
                      </a:cubicBezTo>
                      <a:cubicBezTo>
                        <a:pt x="464635" y="791091"/>
                        <a:pt x="463746" y="786199"/>
                        <a:pt x="463176" y="781271"/>
                      </a:cubicBezTo>
                      <a:cubicBezTo>
                        <a:pt x="463038" y="780428"/>
                        <a:pt x="462943" y="779579"/>
                        <a:pt x="462892" y="778727"/>
                      </a:cubicBezTo>
                      <a:cubicBezTo>
                        <a:pt x="462629" y="773263"/>
                        <a:pt x="462034" y="767821"/>
                        <a:pt x="461113" y="762431"/>
                      </a:cubicBezTo>
                      <a:cubicBezTo>
                        <a:pt x="460686" y="759388"/>
                        <a:pt x="460401" y="756329"/>
                        <a:pt x="459992" y="753286"/>
                      </a:cubicBezTo>
                      <a:cubicBezTo>
                        <a:pt x="458498" y="742452"/>
                        <a:pt x="456754" y="731671"/>
                        <a:pt x="454904" y="720890"/>
                      </a:cubicBezTo>
                      <a:cubicBezTo>
                        <a:pt x="452420" y="705871"/>
                        <a:pt x="449159" y="690989"/>
                        <a:pt x="445137" y="676307"/>
                      </a:cubicBezTo>
                      <a:cubicBezTo>
                        <a:pt x="440458" y="659107"/>
                        <a:pt x="434573" y="642259"/>
                        <a:pt x="427524" y="625888"/>
                      </a:cubicBezTo>
                      <a:cubicBezTo>
                        <a:pt x="420559" y="609848"/>
                        <a:pt x="411982" y="594559"/>
                        <a:pt x="401924" y="580256"/>
                      </a:cubicBezTo>
                      <a:cubicBezTo>
                        <a:pt x="396960" y="573068"/>
                        <a:pt x="391427" y="566292"/>
                        <a:pt x="385378" y="559992"/>
                      </a:cubicBezTo>
                      <a:cubicBezTo>
                        <a:pt x="384293" y="558889"/>
                        <a:pt x="383333" y="557680"/>
                        <a:pt x="382372" y="556434"/>
                      </a:cubicBezTo>
                      <a:cubicBezTo>
                        <a:pt x="380666" y="554280"/>
                        <a:pt x="378714" y="552333"/>
                        <a:pt x="376554" y="550635"/>
                      </a:cubicBezTo>
                      <a:cubicBezTo>
                        <a:pt x="375722" y="550037"/>
                        <a:pt x="374925" y="549389"/>
                        <a:pt x="374170" y="548695"/>
                      </a:cubicBezTo>
                      <a:cubicBezTo>
                        <a:pt x="369525" y="544134"/>
                        <a:pt x="364594" y="539873"/>
                        <a:pt x="359404" y="535940"/>
                      </a:cubicBezTo>
                      <a:cubicBezTo>
                        <a:pt x="352144" y="530209"/>
                        <a:pt x="344501" y="524984"/>
                        <a:pt x="336526" y="520302"/>
                      </a:cubicBezTo>
                      <a:cubicBezTo>
                        <a:pt x="319182" y="510227"/>
                        <a:pt x="300888" y="501885"/>
                        <a:pt x="281909" y="495395"/>
                      </a:cubicBezTo>
                      <a:cubicBezTo>
                        <a:pt x="267490" y="490476"/>
                        <a:pt x="252821" y="486320"/>
                        <a:pt x="237966" y="482942"/>
                      </a:cubicBezTo>
                      <a:cubicBezTo>
                        <a:pt x="226473" y="480291"/>
                        <a:pt x="214927" y="477853"/>
                        <a:pt x="203239" y="476199"/>
                      </a:cubicBezTo>
                      <a:cubicBezTo>
                        <a:pt x="192760" y="474722"/>
                        <a:pt x="182335" y="472641"/>
                        <a:pt x="171839" y="471449"/>
                      </a:cubicBezTo>
                      <a:cubicBezTo>
                        <a:pt x="167444" y="470933"/>
                        <a:pt x="162943" y="470239"/>
                        <a:pt x="158585" y="470043"/>
                      </a:cubicBezTo>
                      <a:cubicBezTo>
                        <a:pt x="154226" y="469848"/>
                        <a:pt x="149690" y="469047"/>
                        <a:pt x="145349" y="468496"/>
                      </a:cubicBezTo>
                      <a:cubicBezTo>
                        <a:pt x="144341" y="468325"/>
                        <a:pt x="143326" y="468206"/>
                        <a:pt x="142306" y="468140"/>
                      </a:cubicBezTo>
                      <a:cubicBezTo>
                        <a:pt x="139033" y="468140"/>
                        <a:pt x="135795" y="467410"/>
                        <a:pt x="132611" y="467339"/>
                      </a:cubicBezTo>
                      <a:cubicBezTo>
                        <a:pt x="126420" y="467197"/>
                        <a:pt x="120353" y="465863"/>
                        <a:pt x="114180" y="466023"/>
                      </a:cubicBezTo>
                      <a:cubicBezTo>
                        <a:pt x="111788" y="466194"/>
                        <a:pt x="109383" y="465971"/>
                        <a:pt x="107063" y="465364"/>
                      </a:cubicBezTo>
                      <a:cubicBezTo>
                        <a:pt x="106570" y="465201"/>
                        <a:pt x="106053" y="465123"/>
                        <a:pt x="105533" y="465133"/>
                      </a:cubicBezTo>
                      <a:cubicBezTo>
                        <a:pt x="97972" y="465489"/>
                        <a:pt x="90518" y="464101"/>
                        <a:pt x="82975" y="463977"/>
                      </a:cubicBezTo>
                      <a:cubicBezTo>
                        <a:pt x="77838" y="464155"/>
                        <a:pt x="72695" y="463886"/>
                        <a:pt x="67604" y="463176"/>
                      </a:cubicBezTo>
                      <a:cubicBezTo>
                        <a:pt x="64708" y="462883"/>
                        <a:pt x="61794" y="462812"/>
                        <a:pt x="58887" y="462963"/>
                      </a:cubicBezTo>
                      <a:cubicBezTo>
                        <a:pt x="52037" y="462767"/>
                        <a:pt x="45170" y="463425"/>
                        <a:pt x="38374" y="462073"/>
                      </a:cubicBezTo>
                      <a:cubicBezTo>
                        <a:pt x="37010" y="461918"/>
                        <a:pt x="35634" y="461888"/>
                        <a:pt x="34265" y="461984"/>
                      </a:cubicBezTo>
                      <a:lnTo>
                        <a:pt x="4892" y="461931"/>
                      </a:lnTo>
                      <a:cubicBezTo>
                        <a:pt x="3677" y="462016"/>
                        <a:pt x="2458" y="461815"/>
                        <a:pt x="1334" y="461344"/>
                      </a:cubicBezTo>
                      <a:cubicBezTo>
                        <a:pt x="2348" y="461255"/>
                        <a:pt x="3380" y="461095"/>
                        <a:pt x="4394" y="461077"/>
                      </a:cubicBezTo>
                      <a:lnTo>
                        <a:pt x="22416" y="460952"/>
                      </a:lnTo>
                      <a:cubicBezTo>
                        <a:pt x="25991" y="461127"/>
                        <a:pt x="29574" y="460876"/>
                        <a:pt x="33090" y="460205"/>
                      </a:cubicBezTo>
                      <a:cubicBezTo>
                        <a:pt x="34449" y="459994"/>
                        <a:pt x="35828" y="459935"/>
                        <a:pt x="37200" y="460027"/>
                      </a:cubicBezTo>
                      <a:cubicBezTo>
                        <a:pt x="43035" y="460027"/>
                        <a:pt x="48853" y="460027"/>
                        <a:pt x="54688" y="460027"/>
                      </a:cubicBezTo>
                      <a:cubicBezTo>
                        <a:pt x="58111" y="460079"/>
                        <a:pt x="61533" y="459848"/>
                        <a:pt x="64918" y="459334"/>
                      </a:cubicBezTo>
                      <a:cubicBezTo>
                        <a:pt x="67984" y="459010"/>
                        <a:pt x="71070" y="458908"/>
                        <a:pt x="74151" y="459031"/>
                      </a:cubicBezTo>
                      <a:cubicBezTo>
                        <a:pt x="78781" y="459232"/>
                        <a:pt x="83420" y="458953"/>
                        <a:pt x="87992" y="458195"/>
                      </a:cubicBezTo>
                      <a:cubicBezTo>
                        <a:pt x="89689" y="457960"/>
                        <a:pt x="91405" y="457894"/>
                        <a:pt x="93116" y="457999"/>
                      </a:cubicBezTo>
                      <a:cubicBezTo>
                        <a:pt x="97226" y="458202"/>
                        <a:pt x="101346" y="457921"/>
                        <a:pt x="105391" y="457163"/>
                      </a:cubicBezTo>
                      <a:cubicBezTo>
                        <a:pt x="106750" y="456951"/>
                        <a:pt x="108129" y="456891"/>
                        <a:pt x="109501" y="456985"/>
                      </a:cubicBezTo>
                      <a:cubicBezTo>
                        <a:pt x="113269" y="457163"/>
                        <a:pt x="117046" y="456877"/>
                        <a:pt x="120744" y="456131"/>
                      </a:cubicBezTo>
                      <a:cubicBezTo>
                        <a:pt x="121919" y="455930"/>
                        <a:pt x="123113" y="455870"/>
                        <a:pt x="124302" y="455953"/>
                      </a:cubicBezTo>
                      <a:cubicBezTo>
                        <a:pt x="127048" y="456103"/>
                        <a:pt x="129801" y="455839"/>
                        <a:pt x="132468" y="455171"/>
                      </a:cubicBezTo>
                      <a:cubicBezTo>
                        <a:pt x="132964" y="455021"/>
                        <a:pt x="133482" y="454962"/>
                        <a:pt x="133998" y="454993"/>
                      </a:cubicBezTo>
                      <a:cubicBezTo>
                        <a:pt x="139335" y="455384"/>
                        <a:pt x="144530" y="453907"/>
                        <a:pt x="149850" y="453747"/>
                      </a:cubicBezTo>
                      <a:cubicBezTo>
                        <a:pt x="154262" y="453623"/>
                        <a:pt x="158745" y="452680"/>
                        <a:pt x="163050" y="452128"/>
                      </a:cubicBezTo>
                      <a:cubicBezTo>
                        <a:pt x="166964" y="451648"/>
                        <a:pt x="170878" y="451310"/>
                        <a:pt x="174774" y="450794"/>
                      </a:cubicBezTo>
                      <a:cubicBezTo>
                        <a:pt x="181036" y="449940"/>
                        <a:pt x="187228" y="448926"/>
                        <a:pt x="193543" y="448125"/>
                      </a:cubicBezTo>
                      <a:cubicBezTo>
                        <a:pt x="200499" y="447254"/>
                        <a:pt x="207384" y="445973"/>
                        <a:pt x="214251" y="444656"/>
                      </a:cubicBezTo>
                      <a:cubicBezTo>
                        <a:pt x="218290" y="443874"/>
                        <a:pt x="222364" y="443322"/>
                        <a:pt x="226367" y="442450"/>
                      </a:cubicBezTo>
                      <a:cubicBezTo>
                        <a:pt x="244963" y="438563"/>
                        <a:pt x="263323" y="433621"/>
                        <a:pt x="281357" y="427649"/>
                      </a:cubicBezTo>
                      <a:cubicBezTo>
                        <a:pt x="296960" y="422374"/>
                        <a:pt x="312103" y="415829"/>
                        <a:pt x="326634" y="408079"/>
                      </a:cubicBezTo>
                      <a:cubicBezTo>
                        <a:pt x="339643" y="401148"/>
                        <a:pt x="351963" y="392993"/>
                        <a:pt x="363425" y="383724"/>
                      </a:cubicBezTo>
                      <a:cubicBezTo>
                        <a:pt x="372173" y="376544"/>
                        <a:pt x="380335" y="368680"/>
                        <a:pt x="387834" y="360205"/>
                      </a:cubicBezTo>
                      <a:cubicBezTo>
                        <a:pt x="396875" y="350126"/>
                        <a:pt x="404875" y="339159"/>
                        <a:pt x="411708" y="327470"/>
                      </a:cubicBezTo>
                      <a:cubicBezTo>
                        <a:pt x="415925" y="320212"/>
                        <a:pt x="420195" y="312971"/>
                        <a:pt x="423681" y="305321"/>
                      </a:cubicBezTo>
                      <a:cubicBezTo>
                        <a:pt x="430088" y="291460"/>
                        <a:pt x="435585" y="277198"/>
                        <a:pt x="440138" y="262624"/>
                      </a:cubicBezTo>
                      <a:cubicBezTo>
                        <a:pt x="444158" y="249530"/>
                        <a:pt x="447699" y="236329"/>
                        <a:pt x="450527" y="222915"/>
                      </a:cubicBezTo>
                      <a:cubicBezTo>
                        <a:pt x="452129" y="215390"/>
                        <a:pt x="453801" y="207882"/>
                        <a:pt x="455082" y="200286"/>
                      </a:cubicBezTo>
                      <a:cubicBezTo>
                        <a:pt x="456363" y="192689"/>
                        <a:pt x="457448" y="185110"/>
                        <a:pt x="458640" y="177514"/>
                      </a:cubicBezTo>
                      <a:cubicBezTo>
                        <a:pt x="459191" y="173956"/>
                        <a:pt x="459743" y="170398"/>
                        <a:pt x="460419" y="166840"/>
                      </a:cubicBezTo>
                      <a:cubicBezTo>
                        <a:pt x="460917" y="163975"/>
                        <a:pt x="460881" y="161058"/>
                        <a:pt x="461415" y="158176"/>
                      </a:cubicBezTo>
                      <a:cubicBezTo>
                        <a:pt x="462234" y="153817"/>
                        <a:pt x="462340" y="149280"/>
                        <a:pt x="462803" y="144922"/>
                      </a:cubicBezTo>
                      <a:cubicBezTo>
                        <a:pt x="463319" y="139994"/>
                        <a:pt x="463870" y="135083"/>
                        <a:pt x="464422" y="130155"/>
                      </a:cubicBezTo>
                      <a:cubicBezTo>
                        <a:pt x="464562" y="129662"/>
                        <a:pt x="464651" y="129155"/>
                        <a:pt x="464689" y="128643"/>
                      </a:cubicBezTo>
                      <a:cubicBezTo>
                        <a:pt x="464368" y="122630"/>
                        <a:pt x="466005" y="116741"/>
                        <a:pt x="465881" y="110728"/>
                      </a:cubicBezTo>
                      <a:cubicBezTo>
                        <a:pt x="465758" y="108500"/>
                        <a:pt x="465987" y="106267"/>
                        <a:pt x="466557" y="104110"/>
                      </a:cubicBezTo>
                      <a:cubicBezTo>
                        <a:pt x="466720" y="103617"/>
                        <a:pt x="466799" y="103100"/>
                        <a:pt x="466788" y="102580"/>
                      </a:cubicBezTo>
                      <a:cubicBezTo>
                        <a:pt x="466397" y="95197"/>
                        <a:pt x="467998" y="87921"/>
                        <a:pt x="467944" y="80538"/>
                      </a:cubicBezTo>
                      <a:cubicBezTo>
                        <a:pt x="467823" y="76775"/>
                        <a:pt x="468069" y="73010"/>
                        <a:pt x="468674" y="69294"/>
                      </a:cubicBezTo>
                      <a:cubicBezTo>
                        <a:pt x="468983" y="66566"/>
                        <a:pt x="469078" y="63818"/>
                        <a:pt x="468958" y="61075"/>
                      </a:cubicBezTo>
                      <a:cubicBezTo>
                        <a:pt x="469101" y="55738"/>
                        <a:pt x="468585" y="50401"/>
                        <a:pt x="469795" y="45188"/>
                      </a:cubicBezTo>
                      <a:cubicBezTo>
                        <a:pt x="469988" y="43833"/>
                        <a:pt x="470029" y="42460"/>
                        <a:pt x="469919" y="41096"/>
                      </a:cubicBezTo>
                      <a:cubicBezTo>
                        <a:pt x="469919" y="30795"/>
                        <a:pt x="470079" y="20512"/>
                        <a:pt x="470026" y="10230"/>
                      </a:cubicBezTo>
                      <a:cubicBezTo>
                        <a:pt x="470088" y="7168"/>
                        <a:pt x="470741" y="4148"/>
                        <a:pt x="471947" y="1334"/>
                      </a:cubicBezTo>
                      <a:lnTo>
                        <a:pt x="471947" y="5462"/>
                      </a:lnTo>
                      <a:cubicBezTo>
                        <a:pt x="471947" y="13183"/>
                        <a:pt x="471947" y="20886"/>
                        <a:pt x="472054" y="28589"/>
                      </a:cubicBezTo>
                      <a:cubicBezTo>
                        <a:pt x="471995" y="32700"/>
                        <a:pt x="472239" y="36808"/>
                        <a:pt x="472783" y="40883"/>
                      </a:cubicBezTo>
                      <a:cubicBezTo>
                        <a:pt x="473128" y="44465"/>
                        <a:pt x="473223" y="48068"/>
                        <a:pt x="473068" y="51664"/>
                      </a:cubicBezTo>
                      <a:cubicBezTo>
                        <a:pt x="473193" y="57143"/>
                        <a:pt x="472819" y="62605"/>
                        <a:pt x="473904" y="68067"/>
                      </a:cubicBezTo>
                      <a:cubicBezTo>
                        <a:pt x="474171" y="70429"/>
                        <a:pt x="474237" y="72809"/>
                        <a:pt x="474100" y="75183"/>
                      </a:cubicBezTo>
                      <a:cubicBezTo>
                        <a:pt x="473904" y="79121"/>
                        <a:pt x="474173" y="83068"/>
                        <a:pt x="474900" y="86942"/>
                      </a:cubicBezTo>
                      <a:cubicBezTo>
                        <a:pt x="475098" y="88117"/>
                        <a:pt x="475164" y="89311"/>
                        <a:pt x="475096" y="90500"/>
                      </a:cubicBezTo>
                      <a:cubicBezTo>
                        <a:pt x="474922" y="94955"/>
                        <a:pt x="475219" y="99416"/>
                        <a:pt x="475986" y="103808"/>
                      </a:cubicBezTo>
                      <a:cubicBezTo>
                        <a:pt x="476210" y="105333"/>
                        <a:pt x="476263" y="106878"/>
                        <a:pt x="476146" y="108415"/>
                      </a:cubicBezTo>
                      <a:cubicBezTo>
                        <a:pt x="476012" y="110988"/>
                        <a:pt x="476263" y="113567"/>
                        <a:pt x="476893" y="116065"/>
                      </a:cubicBezTo>
                      <a:cubicBezTo>
                        <a:pt x="477041" y="116561"/>
                        <a:pt x="477101" y="117079"/>
                        <a:pt x="477071" y="117595"/>
                      </a:cubicBezTo>
                      <a:cubicBezTo>
                        <a:pt x="476715" y="123271"/>
                        <a:pt x="478085" y="128821"/>
                        <a:pt x="478316" y="134479"/>
                      </a:cubicBezTo>
                      <a:cubicBezTo>
                        <a:pt x="478530" y="139407"/>
                        <a:pt x="479455" y="144299"/>
                        <a:pt x="480095" y="149227"/>
                      </a:cubicBezTo>
                      <a:cubicBezTo>
                        <a:pt x="480487" y="152607"/>
                        <a:pt x="480771" y="156023"/>
                        <a:pt x="481163" y="159421"/>
                      </a:cubicBezTo>
                      <a:cubicBezTo>
                        <a:pt x="483600" y="180129"/>
                        <a:pt x="487123" y="200659"/>
                        <a:pt x="491339" y="221083"/>
                      </a:cubicBezTo>
                      <a:cubicBezTo>
                        <a:pt x="495486" y="241209"/>
                        <a:pt x="501124" y="260999"/>
                        <a:pt x="508204" y="280290"/>
                      </a:cubicBezTo>
                      <a:cubicBezTo>
                        <a:pt x="515675" y="301299"/>
                        <a:pt x="525842" y="321247"/>
                        <a:pt x="538448" y="339639"/>
                      </a:cubicBezTo>
                      <a:cubicBezTo>
                        <a:pt x="542878" y="345955"/>
                        <a:pt x="547521" y="352092"/>
                        <a:pt x="552556" y="357928"/>
                      </a:cubicBezTo>
                      <a:cubicBezTo>
                        <a:pt x="557146" y="363265"/>
                        <a:pt x="562092" y="368246"/>
                        <a:pt x="567073" y="373210"/>
                      </a:cubicBezTo>
                      <a:cubicBezTo>
                        <a:pt x="573448" y="379424"/>
                        <a:pt x="580293" y="385133"/>
                        <a:pt x="587550" y="390289"/>
                      </a:cubicBezTo>
                      <a:cubicBezTo>
                        <a:pt x="594471" y="395341"/>
                        <a:pt x="601694" y="399949"/>
                        <a:pt x="609077" y="404325"/>
                      </a:cubicBezTo>
                      <a:cubicBezTo>
                        <a:pt x="620349" y="410876"/>
                        <a:pt x="632106" y="416549"/>
                        <a:pt x="644249" y="421297"/>
                      </a:cubicBezTo>
                      <a:cubicBezTo>
                        <a:pt x="660441" y="427810"/>
                        <a:pt x="677090" y="433128"/>
                        <a:pt x="694062" y="437202"/>
                      </a:cubicBezTo>
                      <a:cubicBezTo>
                        <a:pt x="704363" y="439657"/>
                        <a:pt x="714681" y="442148"/>
                        <a:pt x="725106" y="444087"/>
                      </a:cubicBezTo>
                      <a:cubicBezTo>
                        <a:pt x="732312" y="445439"/>
                        <a:pt x="739517" y="446898"/>
                        <a:pt x="746846" y="447645"/>
                      </a:cubicBezTo>
                      <a:cubicBezTo>
                        <a:pt x="755155" y="448570"/>
                        <a:pt x="763392" y="450171"/>
                        <a:pt x="771664" y="451328"/>
                      </a:cubicBezTo>
                      <a:cubicBezTo>
                        <a:pt x="776076" y="451933"/>
                        <a:pt x="780560" y="452164"/>
                        <a:pt x="784936" y="452644"/>
                      </a:cubicBezTo>
                      <a:cubicBezTo>
                        <a:pt x="790024" y="453178"/>
                        <a:pt x="795112" y="453836"/>
                        <a:pt x="800200" y="454423"/>
                      </a:cubicBezTo>
                      <a:cubicBezTo>
                        <a:pt x="801552" y="454566"/>
                        <a:pt x="802922" y="454655"/>
                        <a:pt x="804292" y="454672"/>
                      </a:cubicBezTo>
                      <a:cubicBezTo>
                        <a:pt x="806689" y="454575"/>
                        <a:pt x="809085" y="454827"/>
                        <a:pt x="811408" y="455420"/>
                      </a:cubicBezTo>
                      <a:cubicBezTo>
                        <a:pt x="811734" y="455535"/>
                        <a:pt x="812077" y="455589"/>
                        <a:pt x="812422" y="455580"/>
                      </a:cubicBezTo>
                      <a:cubicBezTo>
                        <a:pt x="818453" y="455242"/>
                        <a:pt x="824342" y="456683"/>
                        <a:pt x="830337" y="456754"/>
                      </a:cubicBezTo>
                      <a:cubicBezTo>
                        <a:pt x="833424" y="456581"/>
                        <a:pt x="836520" y="456838"/>
                        <a:pt x="839535" y="457519"/>
                      </a:cubicBezTo>
                      <a:cubicBezTo>
                        <a:pt x="840031" y="457667"/>
                        <a:pt x="840549" y="457727"/>
                        <a:pt x="841065" y="457697"/>
                      </a:cubicBezTo>
                      <a:cubicBezTo>
                        <a:pt x="851010" y="457305"/>
                        <a:pt x="860866" y="459280"/>
                        <a:pt x="870829" y="458871"/>
                      </a:cubicBezTo>
                      <a:cubicBezTo>
                        <a:pt x="873739" y="458656"/>
                        <a:pt x="876666" y="458876"/>
                        <a:pt x="879510" y="459529"/>
                      </a:cubicBezTo>
                      <a:cubicBezTo>
                        <a:pt x="880859" y="459773"/>
                        <a:pt x="882232" y="459857"/>
                        <a:pt x="883602" y="459778"/>
                      </a:cubicBezTo>
                      <a:cubicBezTo>
                        <a:pt x="889082" y="459778"/>
                        <a:pt x="894579" y="459778"/>
                        <a:pt x="900059" y="459885"/>
                      </a:cubicBezTo>
                      <a:cubicBezTo>
                        <a:pt x="904513" y="459778"/>
                        <a:pt x="908970" y="460029"/>
                        <a:pt x="913384" y="460632"/>
                      </a:cubicBezTo>
                      <a:cubicBezTo>
                        <a:pt x="916621" y="460979"/>
                        <a:pt x="919883" y="461052"/>
                        <a:pt x="923133" y="460846"/>
                      </a:cubicBezTo>
                      <a:cubicBezTo>
                        <a:pt x="928970" y="460760"/>
                        <a:pt x="934807" y="460986"/>
                        <a:pt x="940621" y="461522"/>
                      </a:cubicBezTo>
                      <a:cubicBezTo>
                        <a:pt x="939589" y="461629"/>
                        <a:pt x="938575" y="461789"/>
                        <a:pt x="937561" y="461806"/>
                      </a:cubicBezTo>
                      <a:lnTo>
                        <a:pt x="906694" y="461949"/>
                      </a:lnTo>
                      <a:cubicBezTo>
                        <a:pt x="904636" y="461913"/>
                        <a:pt x="902578" y="462093"/>
                        <a:pt x="900557" y="462482"/>
                      </a:cubicBezTo>
                      <a:cubicBezTo>
                        <a:pt x="899043" y="462762"/>
                        <a:pt x="897506" y="462881"/>
                        <a:pt x="895967" y="462838"/>
                      </a:cubicBezTo>
                      <a:cubicBezTo>
                        <a:pt x="890985" y="462838"/>
                        <a:pt x="886022" y="462838"/>
                        <a:pt x="881040" y="462945"/>
                      </a:cubicBezTo>
                      <a:cubicBezTo>
                        <a:pt x="877618" y="462927"/>
                        <a:pt x="874200" y="463160"/>
                        <a:pt x="870811" y="463639"/>
                      </a:cubicBezTo>
                      <a:cubicBezTo>
                        <a:pt x="867400" y="463968"/>
                        <a:pt x="863970" y="464076"/>
                        <a:pt x="860546" y="463959"/>
                      </a:cubicBezTo>
                      <a:cubicBezTo>
                        <a:pt x="857119" y="463838"/>
                        <a:pt x="853691" y="464082"/>
                        <a:pt x="850316" y="464688"/>
                      </a:cubicBezTo>
                      <a:cubicBezTo>
                        <a:pt x="848450" y="464966"/>
                        <a:pt x="846561" y="465055"/>
                        <a:pt x="844677" y="464955"/>
                      </a:cubicBezTo>
                      <a:cubicBezTo>
                        <a:pt x="840565" y="464795"/>
                        <a:pt x="836450" y="465082"/>
                        <a:pt x="832401" y="465809"/>
                      </a:cubicBezTo>
                      <a:cubicBezTo>
                        <a:pt x="830876" y="466035"/>
                        <a:pt x="829332" y="466101"/>
                        <a:pt x="827793" y="466005"/>
                      </a:cubicBezTo>
                      <a:cubicBezTo>
                        <a:pt x="824707" y="465829"/>
                        <a:pt x="821609" y="466092"/>
                        <a:pt x="818596" y="466788"/>
                      </a:cubicBezTo>
                      <a:cubicBezTo>
                        <a:pt x="818101" y="466944"/>
                        <a:pt x="817582" y="467005"/>
                        <a:pt x="817066" y="466966"/>
                      </a:cubicBezTo>
                      <a:cubicBezTo>
                        <a:pt x="811391" y="466539"/>
                        <a:pt x="805787" y="467695"/>
                        <a:pt x="800200" y="468264"/>
                      </a:cubicBezTo>
                      <a:cubicBezTo>
                        <a:pt x="795290" y="468762"/>
                        <a:pt x="790327" y="469065"/>
                        <a:pt x="785416" y="469777"/>
                      </a:cubicBezTo>
                      <a:cubicBezTo>
                        <a:pt x="781378" y="470364"/>
                        <a:pt x="777286" y="470862"/>
                        <a:pt x="773194" y="471182"/>
                      </a:cubicBezTo>
                      <a:cubicBezTo>
                        <a:pt x="769458" y="471484"/>
                        <a:pt x="765722" y="471965"/>
                        <a:pt x="762004" y="472481"/>
                      </a:cubicBezTo>
                      <a:cubicBezTo>
                        <a:pt x="758624" y="472943"/>
                        <a:pt x="755279" y="473762"/>
                        <a:pt x="751881" y="474117"/>
                      </a:cubicBezTo>
                      <a:cubicBezTo>
                        <a:pt x="742541" y="475149"/>
                        <a:pt x="733308" y="476928"/>
                        <a:pt x="724075" y="478654"/>
                      </a:cubicBezTo>
                      <a:cubicBezTo>
                        <a:pt x="712315" y="480860"/>
                        <a:pt x="700609" y="483493"/>
                        <a:pt x="689063" y="486606"/>
                      </a:cubicBezTo>
                      <a:cubicBezTo>
                        <a:pt x="671320" y="491214"/>
                        <a:pt x="653939" y="497119"/>
                        <a:pt x="637061" y="504272"/>
                      </a:cubicBezTo>
                      <a:cubicBezTo>
                        <a:pt x="621276" y="510972"/>
                        <a:pt x="606203" y="519240"/>
                        <a:pt x="592069" y="528948"/>
                      </a:cubicBezTo>
                      <a:cubicBezTo>
                        <a:pt x="583147" y="535061"/>
                        <a:pt x="574784" y="541947"/>
                        <a:pt x="567073" y="549531"/>
                      </a:cubicBezTo>
                      <a:cubicBezTo>
                        <a:pt x="564778" y="551844"/>
                        <a:pt x="562483" y="554157"/>
                        <a:pt x="560153" y="556434"/>
                      </a:cubicBezTo>
                      <a:cubicBezTo>
                        <a:pt x="553214" y="563307"/>
                        <a:pt x="546908" y="570791"/>
                        <a:pt x="541312" y="578797"/>
                      </a:cubicBezTo>
                      <a:cubicBezTo>
                        <a:pt x="533346" y="589752"/>
                        <a:pt x="526335" y="601369"/>
                        <a:pt x="520355" y="613524"/>
                      </a:cubicBezTo>
                      <a:cubicBezTo>
                        <a:pt x="515516" y="623558"/>
                        <a:pt x="511181" y="633805"/>
                        <a:pt x="507350" y="644266"/>
                      </a:cubicBezTo>
                      <a:cubicBezTo>
                        <a:pt x="501720" y="659893"/>
                        <a:pt x="497032" y="675844"/>
                        <a:pt x="493314" y="692034"/>
                      </a:cubicBezTo>
                      <a:cubicBezTo>
                        <a:pt x="491143" y="701356"/>
                        <a:pt x="489275" y="710749"/>
                        <a:pt x="487514" y="720143"/>
                      </a:cubicBezTo>
                      <a:cubicBezTo>
                        <a:pt x="485753" y="729536"/>
                        <a:pt x="484383" y="738663"/>
                        <a:pt x="483137" y="747985"/>
                      </a:cubicBezTo>
                      <a:cubicBezTo>
                        <a:pt x="482088" y="755937"/>
                        <a:pt x="481163" y="763996"/>
                        <a:pt x="479971" y="771860"/>
                      </a:cubicBezTo>
                      <a:cubicBezTo>
                        <a:pt x="479259" y="776592"/>
                        <a:pt x="479811" y="781467"/>
                        <a:pt x="478281" y="786092"/>
                      </a:cubicBezTo>
                      <a:cubicBezTo>
                        <a:pt x="478241" y="791568"/>
                        <a:pt x="477788" y="797033"/>
                        <a:pt x="476929" y="802442"/>
                      </a:cubicBezTo>
                      <a:cubicBezTo>
                        <a:pt x="476253" y="809077"/>
                        <a:pt x="476733" y="815802"/>
                        <a:pt x="475310" y="822367"/>
                      </a:cubicBezTo>
                      <a:cubicBezTo>
                        <a:pt x="475233" y="822700"/>
                        <a:pt x="475192" y="823039"/>
                        <a:pt x="475185" y="823381"/>
                      </a:cubicBezTo>
                      <a:cubicBezTo>
                        <a:pt x="475452" y="830497"/>
                        <a:pt x="474349" y="837400"/>
                        <a:pt x="474064" y="844392"/>
                      </a:cubicBezTo>
                      <a:cubicBezTo>
                        <a:pt x="474128" y="849362"/>
                        <a:pt x="473856" y="854331"/>
                        <a:pt x="473246" y="859264"/>
                      </a:cubicBezTo>
                      <a:cubicBezTo>
                        <a:pt x="472927" y="862504"/>
                        <a:pt x="472851" y="865763"/>
                        <a:pt x="473015" y="869014"/>
                      </a:cubicBezTo>
                      <a:cubicBezTo>
                        <a:pt x="472872" y="874351"/>
                        <a:pt x="473370" y="879688"/>
                        <a:pt x="472178" y="884883"/>
                      </a:cubicBezTo>
                      <a:cubicBezTo>
                        <a:pt x="471988" y="886244"/>
                        <a:pt x="471940" y="887621"/>
                        <a:pt x="472036" y="888992"/>
                      </a:cubicBezTo>
                      <a:cubicBezTo>
                        <a:pt x="472036" y="898089"/>
                        <a:pt x="471995" y="907180"/>
                        <a:pt x="471912" y="916265"/>
                      </a:cubicBezTo>
                      <a:cubicBezTo>
                        <a:pt x="471947" y="917955"/>
                        <a:pt x="471965" y="919663"/>
                        <a:pt x="471965" y="92137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75" name="图形 136"/>
                <p:cNvSpPr/>
                <p:nvPr/>
              </p:nvSpPr>
              <p:spPr>
                <a:xfrm rot="1396695">
                  <a:off x="3979036" y="4028981"/>
                  <a:ext cx="198512" cy="194384"/>
                </a:xfrm>
                <a:custGeom>
                  <a:avLst/>
                  <a:gdLst>
                    <a:gd name="connsiteX0" fmla="*/ 471965 w 941119"/>
                    <a:gd name="connsiteY0" fmla="*/ 921371 h 921549"/>
                    <a:gd name="connsiteX1" fmla="*/ 470026 w 941119"/>
                    <a:gd name="connsiteY1" fmla="*/ 907245 h 921549"/>
                    <a:gd name="connsiteX2" fmla="*/ 470026 w 941119"/>
                    <a:gd name="connsiteY2" fmla="*/ 886680 h 921549"/>
                    <a:gd name="connsiteX3" fmla="*/ 469296 w 941119"/>
                    <a:gd name="connsiteY3" fmla="*/ 873871 h 921549"/>
                    <a:gd name="connsiteX4" fmla="*/ 469012 w 941119"/>
                    <a:gd name="connsiteY4" fmla="*/ 862574 h 921549"/>
                    <a:gd name="connsiteX5" fmla="*/ 468211 w 941119"/>
                    <a:gd name="connsiteY5" fmla="*/ 849266 h 921549"/>
                    <a:gd name="connsiteX6" fmla="*/ 468016 w 941119"/>
                    <a:gd name="connsiteY6" fmla="*/ 845157 h 921549"/>
                    <a:gd name="connsiteX7" fmla="*/ 467144 w 941119"/>
                    <a:gd name="connsiteY7" fmla="*/ 830301 h 921549"/>
                    <a:gd name="connsiteX8" fmla="*/ 466966 w 941119"/>
                    <a:gd name="connsiteY8" fmla="*/ 824662 h 921549"/>
                    <a:gd name="connsiteX9" fmla="*/ 466201 w 941119"/>
                    <a:gd name="connsiteY9" fmla="*/ 815980 h 921549"/>
                    <a:gd name="connsiteX10" fmla="*/ 466041 w 941119"/>
                    <a:gd name="connsiteY10" fmla="*/ 814468 h 921549"/>
                    <a:gd name="connsiteX11" fmla="*/ 464813 w 941119"/>
                    <a:gd name="connsiteY11" fmla="*/ 796037 h 921549"/>
                    <a:gd name="connsiteX12" fmla="*/ 463176 w 941119"/>
                    <a:gd name="connsiteY12" fmla="*/ 781271 h 921549"/>
                    <a:gd name="connsiteX13" fmla="*/ 462892 w 941119"/>
                    <a:gd name="connsiteY13" fmla="*/ 778727 h 921549"/>
                    <a:gd name="connsiteX14" fmla="*/ 461113 w 941119"/>
                    <a:gd name="connsiteY14" fmla="*/ 762431 h 921549"/>
                    <a:gd name="connsiteX15" fmla="*/ 459992 w 941119"/>
                    <a:gd name="connsiteY15" fmla="*/ 753286 h 921549"/>
                    <a:gd name="connsiteX16" fmla="*/ 454904 w 941119"/>
                    <a:gd name="connsiteY16" fmla="*/ 720890 h 921549"/>
                    <a:gd name="connsiteX17" fmla="*/ 445137 w 941119"/>
                    <a:gd name="connsiteY17" fmla="*/ 676307 h 921549"/>
                    <a:gd name="connsiteX18" fmla="*/ 427524 w 941119"/>
                    <a:gd name="connsiteY18" fmla="*/ 625888 h 921549"/>
                    <a:gd name="connsiteX19" fmla="*/ 401924 w 941119"/>
                    <a:gd name="connsiteY19" fmla="*/ 580256 h 921549"/>
                    <a:gd name="connsiteX20" fmla="*/ 385378 w 941119"/>
                    <a:gd name="connsiteY20" fmla="*/ 559992 h 921549"/>
                    <a:gd name="connsiteX21" fmla="*/ 382372 w 941119"/>
                    <a:gd name="connsiteY21" fmla="*/ 556434 h 921549"/>
                    <a:gd name="connsiteX22" fmla="*/ 376554 w 941119"/>
                    <a:gd name="connsiteY22" fmla="*/ 550635 h 921549"/>
                    <a:gd name="connsiteX23" fmla="*/ 374170 w 941119"/>
                    <a:gd name="connsiteY23" fmla="*/ 548695 h 921549"/>
                    <a:gd name="connsiteX24" fmla="*/ 359404 w 941119"/>
                    <a:gd name="connsiteY24" fmla="*/ 535940 h 921549"/>
                    <a:gd name="connsiteX25" fmla="*/ 336526 w 941119"/>
                    <a:gd name="connsiteY25" fmla="*/ 520302 h 921549"/>
                    <a:gd name="connsiteX26" fmla="*/ 281909 w 941119"/>
                    <a:gd name="connsiteY26" fmla="*/ 495395 h 921549"/>
                    <a:gd name="connsiteX27" fmla="*/ 237966 w 941119"/>
                    <a:gd name="connsiteY27" fmla="*/ 482942 h 921549"/>
                    <a:gd name="connsiteX28" fmla="*/ 203239 w 941119"/>
                    <a:gd name="connsiteY28" fmla="*/ 476199 h 921549"/>
                    <a:gd name="connsiteX29" fmla="*/ 171839 w 941119"/>
                    <a:gd name="connsiteY29" fmla="*/ 471449 h 921549"/>
                    <a:gd name="connsiteX30" fmla="*/ 158585 w 941119"/>
                    <a:gd name="connsiteY30" fmla="*/ 470043 h 921549"/>
                    <a:gd name="connsiteX31" fmla="*/ 145349 w 941119"/>
                    <a:gd name="connsiteY31" fmla="*/ 468496 h 921549"/>
                    <a:gd name="connsiteX32" fmla="*/ 142306 w 941119"/>
                    <a:gd name="connsiteY32" fmla="*/ 468140 h 921549"/>
                    <a:gd name="connsiteX33" fmla="*/ 132611 w 941119"/>
                    <a:gd name="connsiteY33" fmla="*/ 467339 h 921549"/>
                    <a:gd name="connsiteX34" fmla="*/ 114180 w 941119"/>
                    <a:gd name="connsiteY34" fmla="*/ 466023 h 921549"/>
                    <a:gd name="connsiteX35" fmla="*/ 107063 w 941119"/>
                    <a:gd name="connsiteY35" fmla="*/ 465364 h 921549"/>
                    <a:gd name="connsiteX36" fmla="*/ 105533 w 941119"/>
                    <a:gd name="connsiteY36" fmla="*/ 465133 h 921549"/>
                    <a:gd name="connsiteX37" fmla="*/ 82975 w 941119"/>
                    <a:gd name="connsiteY37" fmla="*/ 463977 h 921549"/>
                    <a:gd name="connsiteX38" fmla="*/ 67604 w 941119"/>
                    <a:gd name="connsiteY38" fmla="*/ 463176 h 921549"/>
                    <a:gd name="connsiteX39" fmla="*/ 58887 w 941119"/>
                    <a:gd name="connsiteY39" fmla="*/ 462963 h 921549"/>
                    <a:gd name="connsiteX40" fmla="*/ 38374 w 941119"/>
                    <a:gd name="connsiteY40" fmla="*/ 462073 h 921549"/>
                    <a:gd name="connsiteX41" fmla="*/ 34265 w 941119"/>
                    <a:gd name="connsiteY41" fmla="*/ 461984 h 921549"/>
                    <a:gd name="connsiteX42" fmla="*/ 4892 w 941119"/>
                    <a:gd name="connsiteY42" fmla="*/ 461931 h 921549"/>
                    <a:gd name="connsiteX43" fmla="*/ 1334 w 941119"/>
                    <a:gd name="connsiteY43" fmla="*/ 461344 h 921549"/>
                    <a:gd name="connsiteX44" fmla="*/ 4394 w 941119"/>
                    <a:gd name="connsiteY44" fmla="*/ 461077 h 921549"/>
                    <a:gd name="connsiteX45" fmla="*/ 22416 w 941119"/>
                    <a:gd name="connsiteY45" fmla="*/ 460952 h 921549"/>
                    <a:gd name="connsiteX46" fmla="*/ 33090 w 941119"/>
                    <a:gd name="connsiteY46" fmla="*/ 460205 h 921549"/>
                    <a:gd name="connsiteX47" fmla="*/ 37200 w 941119"/>
                    <a:gd name="connsiteY47" fmla="*/ 460027 h 921549"/>
                    <a:gd name="connsiteX48" fmla="*/ 54688 w 941119"/>
                    <a:gd name="connsiteY48" fmla="*/ 460027 h 921549"/>
                    <a:gd name="connsiteX49" fmla="*/ 64918 w 941119"/>
                    <a:gd name="connsiteY49" fmla="*/ 459334 h 921549"/>
                    <a:gd name="connsiteX50" fmla="*/ 74151 w 941119"/>
                    <a:gd name="connsiteY50" fmla="*/ 459031 h 921549"/>
                    <a:gd name="connsiteX51" fmla="*/ 87992 w 941119"/>
                    <a:gd name="connsiteY51" fmla="*/ 458195 h 921549"/>
                    <a:gd name="connsiteX52" fmla="*/ 93116 w 941119"/>
                    <a:gd name="connsiteY52" fmla="*/ 457999 h 921549"/>
                    <a:gd name="connsiteX53" fmla="*/ 105391 w 941119"/>
                    <a:gd name="connsiteY53" fmla="*/ 457163 h 921549"/>
                    <a:gd name="connsiteX54" fmla="*/ 109501 w 941119"/>
                    <a:gd name="connsiteY54" fmla="*/ 456985 h 921549"/>
                    <a:gd name="connsiteX55" fmla="*/ 120744 w 941119"/>
                    <a:gd name="connsiteY55" fmla="*/ 456131 h 921549"/>
                    <a:gd name="connsiteX56" fmla="*/ 124302 w 941119"/>
                    <a:gd name="connsiteY56" fmla="*/ 455953 h 921549"/>
                    <a:gd name="connsiteX57" fmla="*/ 132468 w 941119"/>
                    <a:gd name="connsiteY57" fmla="*/ 455171 h 921549"/>
                    <a:gd name="connsiteX58" fmla="*/ 133998 w 941119"/>
                    <a:gd name="connsiteY58" fmla="*/ 454993 h 921549"/>
                    <a:gd name="connsiteX59" fmla="*/ 149850 w 941119"/>
                    <a:gd name="connsiteY59" fmla="*/ 453747 h 921549"/>
                    <a:gd name="connsiteX60" fmla="*/ 163050 w 941119"/>
                    <a:gd name="connsiteY60" fmla="*/ 452128 h 921549"/>
                    <a:gd name="connsiteX61" fmla="*/ 174774 w 941119"/>
                    <a:gd name="connsiteY61" fmla="*/ 450794 h 921549"/>
                    <a:gd name="connsiteX62" fmla="*/ 193543 w 941119"/>
                    <a:gd name="connsiteY62" fmla="*/ 448125 h 921549"/>
                    <a:gd name="connsiteX63" fmla="*/ 214251 w 941119"/>
                    <a:gd name="connsiteY63" fmla="*/ 444656 h 921549"/>
                    <a:gd name="connsiteX64" fmla="*/ 226367 w 941119"/>
                    <a:gd name="connsiteY64" fmla="*/ 442450 h 921549"/>
                    <a:gd name="connsiteX65" fmla="*/ 281357 w 941119"/>
                    <a:gd name="connsiteY65" fmla="*/ 427649 h 921549"/>
                    <a:gd name="connsiteX66" fmla="*/ 326634 w 941119"/>
                    <a:gd name="connsiteY66" fmla="*/ 408079 h 921549"/>
                    <a:gd name="connsiteX67" fmla="*/ 363425 w 941119"/>
                    <a:gd name="connsiteY67" fmla="*/ 383724 h 921549"/>
                    <a:gd name="connsiteX68" fmla="*/ 387834 w 941119"/>
                    <a:gd name="connsiteY68" fmla="*/ 360205 h 921549"/>
                    <a:gd name="connsiteX69" fmla="*/ 411708 w 941119"/>
                    <a:gd name="connsiteY69" fmla="*/ 327470 h 921549"/>
                    <a:gd name="connsiteX70" fmla="*/ 423681 w 941119"/>
                    <a:gd name="connsiteY70" fmla="*/ 305321 h 921549"/>
                    <a:gd name="connsiteX71" fmla="*/ 440138 w 941119"/>
                    <a:gd name="connsiteY71" fmla="*/ 262624 h 921549"/>
                    <a:gd name="connsiteX72" fmla="*/ 450527 w 941119"/>
                    <a:gd name="connsiteY72" fmla="*/ 222915 h 921549"/>
                    <a:gd name="connsiteX73" fmla="*/ 455082 w 941119"/>
                    <a:gd name="connsiteY73" fmla="*/ 200286 h 921549"/>
                    <a:gd name="connsiteX74" fmla="*/ 458640 w 941119"/>
                    <a:gd name="connsiteY74" fmla="*/ 177514 h 921549"/>
                    <a:gd name="connsiteX75" fmla="*/ 460419 w 941119"/>
                    <a:gd name="connsiteY75" fmla="*/ 166840 h 921549"/>
                    <a:gd name="connsiteX76" fmla="*/ 461415 w 941119"/>
                    <a:gd name="connsiteY76" fmla="*/ 158176 h 921549"/>
                    <a:gd name="connsiteX77" fmla="*/ 462803 w 941119"/>
                    <a:gd name="connsiteY77" fmla="*/ 144922 h 921549"/>
                    <a:gd name="connsiteX78" fmla="*/ 464422 w 941119"/>
                    <a:gd name="connsiteY78" fmla="*/ 130155 h 921549"/>
                    <a:gd name="connsiteX79" fmla="*/ 464689 w 941119"/>
                    <a:gd name="connsiteY79" fmla="*/ 128643 h 921549"/>
                    <a:gd name="connsiteX80" fmla="*/ 465881 w 941119"/>
                    <a:gd name="connsiteY80" fmla="*/ 110728 h 921549"/>
                    <a:gd name="connsiteX81" fmla="*/ 466557 w 941119"/>
                    <a:gd name="connsiteY81" fmla="*/ 104110 h 921549"/>
                    <a:gd name="connsiteX82" fmla="*/ 466788 w 941119"/>
                    <a:gd name="connsiteY82" fmla="*/ 102580 h 921549"/>
                    <a:gd name="connsiteX83" fmla="*/ 467944 w 941119"/>
                    <a:gd name="connsiteY83" fmla="*/ 80538 h 921549"/>
                    <a:gd name="connsiteX84" fmla="*/ 468674 w 941119"/>
                    <a:gd name="connsiteY84" fmla="*/ 69294 h 921549"/>
                    <a:gd name="connsiteX85" fmla="*/ 468958 w 941119"/>
                    <a:gd name="connsiteY85" fmla="*/ 61075 h 921549"/>
                    <a:gd name="connsiteX86" fmla="*/ 469795 w 941119"/>
                    <a:gd name="connsiteY86" fmla="*/ 45188 h 921549"/>
                    <a:gd name="connsiteX87" fmla="*/ 469919 w 941119"/>
                    <a:gd name="connsiteY87" fmla="*/ 41096 h 921549"/>
                    <a:gd name="connsiteX88" fmla="*/ 470026 w 941119"/>
                    <a:gd name="connsiteY88" fmla="*/ 10230 h 921549"/>
                    <a:gd name="connsiteX89" fmla="*/ 471947 w 941119"/>
                    <a:gd name="connsiteY89" fmla="*/ 1334 h 921549"/>
                    <a:gd name="connsiteX90" fmla="*/ 471947 w 941119"/>
                    <a:gd name="connsiteY90" fmla="*/ 5462 h 921549"/>
                    <a:gd name="connsiteX91" fmla="*/ 472054 w 941119"/>
                    <a:gd name="connsiteY91" fmla="*/ 28589 h 921549"/>
                    <a:gd name="connsiteX92" fmla="*/ 472783 w 941119"/>
                    <a:gd name="connsiteY92" fmla="*/ 40883 h 921549"/>
                    <a:gd name="connsiteX93" fmla="*/ 473068 w 941119"/>
                    <a:gd name="connsiteY93" fmla="*/ 51664 h 921549"/>
                    <a:gd name="connsiteX94" fmla="*/ 473904 w 941119"/>
                    <a:gd name="connsiteY94" fmla="*/ 68067 h 921549"/>
                    <a:gd name="connsiteX95" fmla="*/ 474100 w 941119"/>
                    <a:gd name="connsiteY95" fmla="*/ 75183 h 921549"/>
                    <a:gd name="connsiteX96" fmla="*/ 474900 w 941119"/>
                    <a:gd name="connsiteY96" fmla="*/ 86942 h 921549"/>
                    <a:gd name="connsiteX97" fmla="*/ 475096 w 941119"/>
                    <a:gd name="connsiteY97" fmla="*/ 90500 h 921549"/>
                    <a:gd name="connsiteX98" fmla="*/ 475986 w 941119"/>
                    <a:gd name="connsiteY98" fmla="*/ 103808 h 921549"/>
                    <a:gd name="connsiteX99" fmla="*/ 476146 w 941119"/>
                    <a:gd name="connsiteY99" fmla="*/ 108415 h 921549"/>
                    <a:gd name="connsiteX100" fmla="*/ 476893 w 941119"/>
                    <a:gd name="connsiteY100" fmla="*/ 116065 h 921549"/>
                    <a:gd name="connsiteX101" fmla="*/ 477071 w 941119"/>
                    <a:gd name="connsiteY101" fmla="*/ 117595 h 921549"/>
                    <a:gd name="connsiteX102" fmla="*/ 478316 w 941119"/>
                    <a:gd name="connsiteY102" fmla="*/ 134479 h 921549"/>
                    <a:gd name="connsiteX103" fmla="*/ 480095 w 941119"/>
                    <a:gd name="connsiteY103" fmla="*/ 149227 h 921549"/>
                    <a:gd name="connsiteX104" fmla="*/ 481163 w 941119"/>
                    <a:gd name="connsiteY104" fmla="*/ 159421 h 921549"/>
                    <a:gd name="connsiteX105" fmla="*/ 491339 w 941119"/>
                    <a:gd name="connsiteY105" fmla="*/ 221083 h 921549"/>
                    <a:gd name="connsiteX106" fmla="*/ 508204 w 941119"/>
                    <a:gd name="connsiteY106" fmla="*/ 280290 h 921549"/>
                    <a:gd name="connsiteX107" fmla="*/ 538448 w 941119"/>
                    <a:gd name="connsiteY107" fmla="*/ 339639 h 921549"/>
                    <a:gd name="connsiteX108" fmla="*/ 552556 w 941119"/>
                    <a:gd name="connsiteY108" fmla="*/ 357928 h 921549"/>
                    <a:gd name="connsiteX109" fmla="*/ 567073 w 941119"/>
                    <a:gd name="connsiteY109" fmla="*/ 373210 h 921549"/>
                    <a:gd name="connsiteX110" fmla="*/ 587550 w 941119"/>
                    <a:gd name="connsiteY110" fmla="*/ 390289 h 921549"/>
                    <a:gd name="connsiteX111" fmla="*/ 609077 w 941119"/>
                    <a:gd name="connsiteY111" fmla="*/ 404325 h 921549"/>
                    <a:gd name="connsiteX112" fmla="*/ 644249 w 941119"/>
                    <a:gd name="connsiteY112" fmla="*/ 421297 h 921549"/>
                    <a:gd name="connsiteX113" fmla="*/ 694062 w 941119"/>
                    <a:gd name="connsiteY113" fmla="*/ 437202 h 921549"/>
                    <a:gd name="connsiteX114" fmla="*/ 725106 w 941119"/>
                    <a:gd name="connsiteY114" fmla="*/ 444087 h 921549"/>
                    <a:gd name="connsiteX115" fmla="*/ 746846 w 941119"/>
                    <a:gd name="connsiteY115" fmla="*/ 447645 h 921549"/>
                    <a:gd name="connsiteX116" fmla="*/ 771664 w 941119"/>
                    <a:gd name="connsiteY116" fmla="*/ 451328 h 921549"/>
                    <a:gd name="connsiteX117" fmla="*/ 784936 w 941119"/>
                    <a:gd name="connsiteY117" fmla="*/ 452644 h 921549"/>
                    <a:gd name="connsiteX118" fmla="*/ 800200 w 941119"/>
                    <a:gd name="connsiteY118" fmla="*/ 454423 h 921549"/>
                    <a:gd name="connsiteX119" fmla="*/ 804292 w 941119"/>
                    <a:gd name="connsiteY119" fmla="*/ 454672 h 921549"/>
                    <a:gd name="connsiteX120" fmla="*/ 811408 w 941119"/>
                    <a:gd name="connsiteY120" fmla="*/ 455420 h 921549"/>
                    <a:gd name="connsiteX121" fmla="*/ 812422 w 941119"/>
                    <a:gd name="connsiteY121" fmla="*/ 455580 h 921549"/>
                    <a:gd name="connsiteX122" fmla="*/ 830337 w 941119"/>
                    <a:gd name="connsiteY122" fmla="*/ 456754 h 921549"/>
                    <a:gd name="connsiteX123" fmla="*/ 839535 w 941119"/>
                    <a:gd name="connsiteY123" fmla="*/ 457519 h 921549"/>
                    <a:gd name="connsiteX124" fmla="*/ 841065 w 941119"/>
                    <a:gd name="connsiteY124" fmla="*/ 457697 h 921549"/>
                    <a:gd name="connsiteX125" fmla="*/ 870829 w 941119"/>
                    <a:gd name="connsiteY125" fmla="*/ 458871 h 921549"/>
                    <a:gd name="connsiteX126" fmla="*/ 879510 w 941119"/>
                    <a:gd name="connsiteY126" fmla="*/ 459529 h 921549"/>
                    <a:gd name="connsiteX127" fmla="*/ 883602 w 941119"/>
                    <a:gd name="connsiteY127" fmla="*/ 459778 h 921549"/>
                    <a:gd name="connsiteX128" fmla="*/ 900059 w 941119"/>
                    <a:gd name="connsiteY128" fmla="*/ 459885 h 921549"/>
                    <a:gd name="connsiteX129" fmla="*/ 913384 w 941119"/>
                    <a:gd name="connsiteY129" fmla="*/ 460632 h 921549"/>
                    <a:gd name="connsiteX130" fmla="*/ 923133 w 941119"/>
                    <a:gd name="connsiteY130" fmla="*/ 460846 h 921549"/>
                    <a:gd name="connsiteX131" fmla="*/ 940621 w 941119"/>
                    <a:gd name="connsiteY131" fmla="*/ 461522 h 921549"/>
                    <a:gd name="connsiteX132" fmla="*/ 937561 w 941119"/>
                    <a:gd name="connsiteY132" fmla="*/ 461806 h 921549"/>
                    <a:gd name="connsiteX133" fmla="*/ 906694 w 941119"/>
                    <a:gd name="connsiteY133" fmla="*/ 461949 h 921549"/>
                    <a:gd name="connsiteX134" fmla="*/ 900557 w 941119"/>
                    <a:gd name="connsiteY134" fmla="*/ 462482 h 921549"/>
                    <a:gd name="connsiteX135" fmla="*/ 895967 w 941119"/>
                    <a:gd name="connsiteY135" fmla="*/ 462838 h 921549"/>
                    <a:gd name="connsiteX136" fmla="*/ 881040 w 941119"/>
                    <a:gd name="connsiteY136" fmla="*/ 462945 h 921549"/>
                    <a:gd name="connsiteX137" fmla="*/ 870811 w 941119"/>
                    <a:gd name="connsiteY137" fmla="*/ 463639 h 921549"/>
                    <a:gd name="connsiteX138" fmla="*/ 860546 w 941119"/>
                    <a:gd name="connsiteY138" fmla="*/ 463959 h 921549"/>
                    <a:gd name="connsiteX139" fmla="*/ 850316 w 941119"/>
                    <a:gd name="connsiteY139" fmla="*/ 464688 h 921549"/>
                    <a:gd name="connsiteX140" fmla="*/ 844677 w 941119"/>
                    <a:gd name="connsiteY140" fmla="*/ 464955 h 921549"/>
                    <a:gd name="connsiteX141" fmla="*/ 832401 w 941119"/>
                    <a:gd name="connsiteY141" fmla="*/ 465809 h 921549"/>
                    <a:gd name="connsiteX142" fmla="*/ 827793 w 941119"/>
                    <a:gd name="connsiteY142" fmla="*/ 466005 h 921549"/>
                    <a:gd name="connsiteX143" fmla="*/ 818596 w 941119"/>
                    <a:gd name="connsiteY143" fmla="*/ 466788 h 921549"/>
                    <a:gd name="connsiteX144" fmla="*/ 817066 w 941119"/>
                    <a:gd name="connsiteY144" fmla="*/ 466966 h 921549"/>
                    <a:gd name="connsiteX145" fmla="*/ 800200 w 941119"/>
                    <a:gd name="connsiteY145" fmla="*/ 468264 h 921549"/>
                    <a:gd name="connsiteX146" fmla="*/ 785416 w 941119"/>
                    <a:gd name="connsiteY146" fmla="*/ 469777 h 921549"/>
                    <a:gd name="connsiteX147" fmla="*/ 773194 w 941119"/>
                    <a:gd name="connsiteY147" fmla="*/ 471182 h 921549"/>
                    <a:gd name="connsiteX148" fmla="*/ 762004 w 941119"/>
                    <a:gd name="connsiteY148" fmla="*/ 472481 h 921549"/>
                    <a:gd name="connsiteX149" fmla="*/ 751881 w 941119"/>
                    <a:gd name="connsiteY149" fmla="*/ 474117 h 921549"/>
                    <a:gd name="connsiteX150" fmla="*/ 724075 w 941119"/>
                    <a:gd name="connsiteY150" fmla="*/ 478654 h 921549"/>
                    <a:gd name="connsiteX151" fmla="*/ 689063 w 941119"/>
                    <a:gd name="connsiteY151" fmla="*/ 486606 h 921549"/>
                    <a:gd name="connsiteX152" fmla="*/ 637061 w 941119"/>
                    <a:gd name="connsiteY152" fmla="*/ 504272 h 921549"/>
                    <a:gd name="connsiteX153" fmla="*/ 592069 w 941119"/>
                    <a:gd name="connsiteY153" fmla="*/ 528948 h 921549"/>
                    <a:gd name="connsiteX154" fmla="*/ 567073 w 941119"/>
                    <a:gd name="connsiteY154" fmla="*/ 549531 h 921549"/>
                    <a:gd name="connsiteX155" fmla="*/ 560153 w 941119"/>
                    <a:gd name="connsiteY155" fmla="*/ 556434 h 921549"/>
                    <a:gd name="connsiteX156" fmla="*/ 541312 w 941119"/>
                    <a:gd name="connsiteY156" fmla="*/ 578797 h 921549"/>
                    <a:gd name="connsiteX157" fmla="*/ 520355 w 941119"/>
                    <a:gd name="connsiteY157" fmla="*/ 613524 h 921549"/>
                    <a:gd name="connsiteX158" fmla="*/ 507350 w 941119"/>
                    <a:gd name="connsiteY158" fmla="*/ 644266 h 921549"/>
                    <a:gd name="connsiteX159" fmla="*/ 493314 w 941119"/>
                    <a:gd name="connsiteY159" fmla="*/ 692034 h 921549"/>
                    <a:gd name="connsiteX160" fmla="*/ 487514 w 941119"/>
                    <a:gd name="connsiteY160" fmla="*/ 720143 h 921549"/>
                    <a:gd name="connsiteX161" fmla="*/ 483137 w 941119"/>
                    <a:gd name="connsiteY161" fmla="*/ 747985 h 921549"/>
                    <a:gd name="connsiteX162" fmla="*/ 479971 w 941119"/>
                    <a:gd name="connsiteY162" fmla="*/ 771860 h 921549"/>
                    <a:gd name="connsiteX163" fmla="*/ 478281 w 941119"/>
                    <a:gd name="connsiteY163" fmla="*/ 786092 h 921549"/>
                    <a:gd name="connsiteX164" fmla="*/ 476929 w 941119"/>
                    <a:gd name="connsiteY164" fmla="*/ 802442 h 921549"/>
                    <a:gd name="connsiteX165" fmla="*/ 475310 w 941119"/>
                    <a:gd name="connsiteY165" fmla="*/ 822367 h 921549"/>
                    <a:gd name="connsiteX166" fmla="*/ 475185 w 941119"/>
                    <a:gd name="connsiteY166" fmla="*/ 823381 h 921549"/>
                    <a:gd name="connsiteX167" fmla="*/ 474064 w 941119"/>
                    <a:gd name="connsiteY167" fmla="*/ 844392 h 921549"/>
                    <a:gd name="connsiteX168" fmla="*/ 473246 w 941119"/>
                    <a:gd name="connsiteY168" fmla="*/ 859264 h 921549"/>
                    <a:gd name="connsiteX169" fmla="*/ 473015 w 941119"/>
                    <a:gd name="connsiteY169" fmla="*/ 869014 h 921549"/>
                    <a:gd name="connsiteX170" fmla="*/ 472178 w 941119"/>
                    <a:gd name="connsiteY170" fmla="*/ 884883 h 921549"/>
                    <a:gd name="connsiteX171" fmla="*/ 472036 w 941119"/>
                    <a:gd name="connsiteY171" fmla="*/ 888992 h 921549"/>
                    <a:gd name="connsiteX172" fmla="*/ 471912 w 941119"/>
                    <a:gd name="connsiteY172" fmla="*/ 916265 h 921549"/>
                    <a:gd name="connsiteX173" fmla="*/ 471965 w 941119"/>
                    <a:gd name="connsiteY173" fmla="*/ 921371 h 9215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</a:cxnLst>
                  <a:rect l="l" t="t" r="r" b="b"/>
                  <a:pathLst>
                    <a:path w="941119" h="921549">
                      <a:moveTo>
                        <a:pt x="471965" y="921371"/>
                      </a:moveTo>
                      <a:cubicBezTo>
                        <a:pt x="470378" y="916840"/>
                        <a:pt x="469718" y="912036"/>
                        <a:pt x="470026" y="907245"/>
                      </a:cubicBezTo>
                      <a:cubicBezTo>
                        <a:pt x="470026" y="900396"/>
                        <a:pt x="470026" y="893529"/>
                        <a:pt x="470026" y="886680"/>
                      </a:cubicBezTo>
                      <a:cubicBezTo>
                        <a:pt x="470102" y="882398"/>
                        <a:pt x="469859" y="878115"/>
                        <a:pt x="469296" y="873871"/>
                      </a:cubicBezTo>
                      <a:cubicBezTo>
                        <a:pt x="468951" y="870115"/>
                        <a:pt x="468857" y="866342"/>
                        <a:pt x="469012" y="862574"/>
                      </a:cubicBezTo>
                      <a:cubicBezTo>
                        <a:pt x="469012" y="858126"/>
                        <a:pt x="469279" y="853678"/>
                        <a:pt x="468211" y="849266"/>
                      </a:cubicBezTo>
                      <a:cubicBezTo>
                        <a:pt x="468003" y="847907"/>
                        <a:pt x="467937" y="846530"/>
                        <a:pt x="468016" y="845157"/>
                      </a:cubicBezTo>
                      <a:cubicBezTo>
                        <a:pt x="467891" y="840211"/>
                        <a:pt x="468229" y="835229"/>
                        <a:pt x="467144" y="830301"/>
                      </a:cubicBezTo>
                      <a:cubicBezTo>
                        <a:pt x="466896" y="828432"/>
                        <a:pt x="466838" y="826542"/>
                        <a:pt x="466966" y="824662"/>
                      </a:cubicBezTo>
                      <a:cubicBezTo>
                        <a:pt x="467130" y="821746"/>
                        <a:pt x="466872" y="818823"/>
                        <a:pt x="466201" y="815980"/>
                      </a:cubicBezTo>
                      <a:cubicBezTo>
                        <a:pt x="466059" y="815489"/>
                        <a:pt x="466005" y="814977"/>
                        <a:pt x="466041" y="814468"/>
                      </a:cubicBezTo>
                      <a:cubicBezTo>
                        <a:pt x="466414" y="808277"/>
                        <a:pt x="465027" y="802192"/>
                        <a:pt x="464813" y="796037"/>
                      </a:cubicBezTo>
                      <a:cubicBezTo>
                        <a:pt x="464635" y="791091"/>
                        <a:pt x="463746" y="786199"/>
                        <a:pt x="463176" y="781271"/>
                      </a:cubicBezTo>
                      <a:cubicBezTo>
                        <a:pt x="463038" y="780428"/>
                        <a:pt x="462943" y="779579"/>
                        <a:pt x="462892" y="778727"/>
                      </a:cubicBezTo>
                      <a:cubicBezTo>
                        <a:pt x="462629" y="773263"/>
                        <a:pt x="462034" y="767821"/>
                        <a:pt x="461113" y="762431"/>
                      </a:cubicBezTo>
                      <a:cubicBezTo>
                        <a:pt x="460686" y="759388"/>
                        <a:pt x="460401" y="756329"/>
                        <a:pt x="459992" y="753286"/>
                      </a:cubicBezTo>
                      <a:cubicBezTo>
                        <a:pt x="458498" y="742452"/>
                        <a:pt x="456754" y="731671"/>
                        <a:pt x="454904" y="720890"/>
                      </a:cubicBezTo>
                      <a:cubicBezTo>
                        <a:pt x="452420" y="705871"/>
                        <a:pt x="449159" y="690989"/>
                        <a:pt x="445137" y="676307"/>
                      </a:cubicBezTo>
                      <a:cubicBezTo>
                        <a:pt x="440458" y="659107"/>
                        <a:pt x="434573" y="642259"/>
                        <a:pt x="427524" y="625888"/>
                      </a:cubicBezTo>
                      <a:cubicBezTo>
                        <a:pt x="420559" y="609848"/>
                        <a:pt x="411982" y="594559"/>
                        <a:pt x="401924" y="580256"/>
                      </a:cubicBezTo>
                      <a:cubicBezTo>
                        <a:pt x="396960" y="573068"/>
                        <a:pt x="391427" y="566292"/>
                        <a:pt x="385378" y="559992"/>
                      </a:cubicBezTo>
                      <a:cubicBezTo>
                        <a:pt x="384293" y="558889"/>
                        <a:pt x="383333" y="557680"/>
                        <a:pt x="382372" y="556434"/>
                      </a:cubicBezTo>
                      <a:cubicBezTo>
                        <a:pt x="380666" y="554280"/>
                        <a:pt x="378714" y="552333"/>
                        <a:pt x="376554" y="550635"/>
                      </a:cubicBezTo>
                      <a:cubicBezTo>
                        <a:pt x="375722" y="550037"/>
                        <a:pt x="374925" y="549389"/>
                        <a:pt x="374170" y="548695"/>
                      </a:cubicBezTo>
                      <a:cubicBezTo>
                        <a:pt x="369525" y="544134"/>
                        <a:pt x="364594" y="539873"/>
                        <a:pt x="359404" y="535940"/>
                      </a:cubicBezTo>
                      <a:cubicBezTo>
                        <a:pt x="352144" y="530209"/>
                        <a:pt x="344501" y="524984"/>
                        <a:pt x="336526" y="520302"/>
                      </a:cubicBezTo>
                      <a:cubicBezTo>
                        <a:pt x="319182" y="510227"/>
                        <a:pt x="300888" y="501885"/>
                        <a:pt x="281909" y="495395"/>
                      </a:cubicBezTo>
                      <a:cubicBezTo>
                        <a:pt x="267490" y="490476"/>
                        <a:pt x="252821" y="486320"/>
                        <a:pt x="237966" y="482942"/>
                      </a:cubicBezTo>
                      <a:cubicBezTo>
                        <a:pt x="226473" y="480291"/>
                        <a:pt x="214927" y="477853"/>
                        <a:pt x="203239" y="476199"/>
                      </a:cubicBezTo>
                      <a:cubicBezTo>
                        <a:pt x="192760" y="474722"/>
                        <a:pt x="182335" y="472641"/>
                        <a:pt x="171839" y="471449"/>
                      </a:cubicBezTo>
                      <a:cubicBezTo>
                        <a:pt x="167444" y="470933"/>
                        <a:pt x="162943" y="470239"/>
                        <a:pt x="158585" y="470043"/>
                      </a:cubicBezTo>
                      <a:cubicBezTo>
                        <a:pt x="154226" y="469848"/>
                        <a:pt x="149690" y="469047"/>
                        <a:pt x="145349" y="468496"/>
                      </a:cubicBezTo>
                      <a:cubicBezTo>
                        <a:pt x="144341" y="468325"/>
                        <a:pt x="143326" y="468206"/>
                        <a:pt x="142306" y="468140"/>
                      </a:cubicBezTo>
                      <a:cubicBezTo>
                        <a:pt x="139033" y="468140"/>
                        <a:pt x="135795" y="467410"/>
                        <a:pt x="132611" y="467339"/>
                      </a:cubicBezTo>
                      <a:cubicBezTo>
                        <a:pt x="126420" y="467197"/>
                        <a:pt x="120353" y="465863"/>
                        <a:pt x="114180" y="466023"/>
                      </a:cubicBezTo>
                      <a:cubicBezTo>
                        <a:pt x="111788" y="466194"/>
                        <a:pt x="109383" y="465971"/>
                        <a:pt x="107063" y="465364"/>
                      </a:cubicBezTo>
                      <a:cubicBezTo>
                        <a:pt x="106570" y="465201"/>
                        <a:pt x="106053" y="465123"/>
                        <a:pt x="105533" y="465133"/>
                      </a:cubicBezTo>
                      <a:cubicBezTo>
                        <a:pt x="97972" y="465489"/>
                        <a:pt x="90518" y="464101"/>
                        <a:pt x="82975" y="463977"/>
                      </a:cubicBezTo>
                      <a:cubicBezTo>
                        <a:pt x="77838" y="464155"/>
                        <a:pt x="72695" y="463886"/>
                        <a:pt x="67604" y="463176"/>
                      </a:cubicBezTo>
                      <a:cubicBezTo>
                        <a:pt x="64708" y="462883"/>
                        <a:pt x="61794" y="462812"/>
                        <a:pt x="58887" y="462963"/>
                      </a:cubicBezTo>
                      <a:cubicBezTo>
                        <a:pt x="52037" y="462767"/>
                        <a:pt x="45170" y="463425"/>
                        <a:pt x="38374" y="462073"/>
                      </a:cubicBezTo>
                      <a:cubicBezTo>
                        <a:pt x="37010" y="461918"/>
                        <a:pt x="35634" y="461888"/>
                        <a:pt x="34265" y="461984"/>
                      </a:cubicBezTo>
                      <a:lnTo>
                        <a:pt x="4892" y="461931"/>
                      </a:lnTo>
                      <a:cubicBezTo>
                        <a:pt x="3677" y="462016"/>
                        <a:pt x="2458" y="461815"/>
                        <a:pt x="1334" y="461344"/>
                      </a:cubicBezTo>
                      <a:cubicBezTo>
                        <a:pt x="2348" y="461255"/>
                        <a:pt x="3380" y="461095"/>
                        <a:pt x="4394" y="461077"/>
                      </a:cubicBezTo>
                      <a:lnTo>
                        <a:pt x="22416" y="460952"/>
                      </a:lnTo>
                      <a:cubicBezTo>
                        <a:pt x="25991" y="461127"/>
                        <a:pt x="29574" y="460876"/>
                        <a:pt x="33090" y="460205"/>
                      </a:cubicBezTo>
                      <a:cubicBezTo>
                        <a:pt x="34449" y="459994"/>
                        <a:pt x="35828" y="459935"/>
                        <a:pt x="37200" y="460027"/>
                      </a:cubicBezTo>
                      <a:cubicBezTo>
                        <a:pt x="43035" y="460027"/>
                        <a:pt x="48853" y="460027"/>
                        <a:pt x="54688" y="460027"/>
                      </a:cubicBezTo>
                      <a:cubicBezTo>
                        <a:pt x="58111" y="460079"/>
                        <a:pt x="61533" y="459848"/>
                        <a:pt x="64918" y="459334"/>
                      </a:cubicBezTo>
                      <a:cubicBezTo>
                        <a:pt x="67984" y="459010"/>
                        <a:pt x="71070" y="458908"/>
                        <a:pt x="74151" y="459031"/>
                      </a:cubicBezTo>
                      <a:cubicBezTo>
                        <a:pt x="78781" y="459232"/>
                        <a:pt x="83420" y="458953"/>
                        <a:pt x="87992" y="458195"/>
                      </a:cubicBezTo>
                      <a:cubicBezTo>
                        <a:pt x="89689" y="457960"/>
                        <a:pt x="91405" y="457894"/>
                        <a:pt x="93116" y="457999"/>
                      </a:cubicBezTo>
                      <a:cubicBezTo>
                        <a:pt x="97226" y="458202"/>
                        <a:pt x="101346" y="457921"/>
                        <a:pt x="105391" y="457163"/>
                      </a:cubicBezTo>
                      <a:cubicBezTo>
                        <a:pt x="106750" y="456951"/>
                        <a:pt x="108129" y="456891"/>
                        <a:pt x="109501" y="456985"/>
                      </a:cubicBezTo>
                      <a:cubicBezTo>
                        <a:pt x="113269" y="457163"/>
                        <a:pt x="117046" y="456877"/>
                        <a:pt x="120744" y="456131"/>
                      </a:cubicBezTo>
                      <a:cubicBezTo>
                        <a:pt x="121919" y="455930"/>
                        <a:pt x="123113" y="455870"/>
                        <a:pt x="124302" y="455953"/>
                      </a:cubicBezTo>
                      <a:cubicBezTo>
                        <a:pt x="127048" y="456103"/>
                        <a:pt x="129801" y="455839"/>
                        <a:pt x="132468" y="455171"/>
                      </a:cubicBezTo>
                      <a:cubicBezTo>
                        <a:pt x="132964" y="455021"/>
                        <a:pt x="133482" y="454962"/>
                        <a:pt x="133998" y="454993"/>
                      </a:cubicBezTo>
                      <a:cubicBezTo>
                        <a:pt x="139335" y="455384"/>
                        <a:pt x="144530" y="453907"/>
                        <a:pt x="149850" y="453747"/>
                      </a:cubicBezTo>
                      <a:cubicBezTo>
                        <a:pt x="154262" y="453623"/>
                        <a:pt x="158745" y="452680"/>
                        <a:pt x="163050" y="452128"/>
                      </a:cubicBezTo>
                      <a:cubicBezTo>
                        <a:pt x="166964" y="451648"/>
                        <a:pt x="170878" y="451310"/>
                        <a:pt x="174774" y="450794"/>
                      </a:cubicBezTo>
                      <a:cubicBezTo>
                        <a:pt x="181036" y="449940"/>
                        <a:pt x="187228" y="448926"/>
                        <a:pt x="193543" y="448125"/>
                      </a:cubicBezTo>
                      <a:cubicBezTo>
                        <a:pt x="200499" y="447254"/>
                        <a:pt x="207384" y="445973"/>
                        <a:pt x="214251" y="444656"/>
                      </a:cubicBezTo>
                      <a:cubicBezTo>
                        <a:pt x="218290" y="443874"/>
                        <a:pt x="222364" y="443322"/>
                        <a:pt x="226367" y="442450"/>
                      </a:cubicBezTo>
                      <a:cubicBezTo>
                        <a:pt x="244963" y="438563"/>
                        <a:pt x="263323" y="433621"/>
                        <a:pt x="281357" y="427649"/>
                      </a:cubicBezTo>
                      <a:cubicBezTo>
                        <a:pt x="296960" y="422374"/>
                        <a:pt x="312103" y="415829"/>
                        <a:pt x="326634" y="408079"/>
                      </a:cubicBezTo>
                      <a:cubicBezTo>
                        <a:pt x="339643" y="401148"/>
                        <a:pt x="351963" y="392993"/>
                        <a:pt x="363425" y="383724"/>
                      </a:cubicBezTo>
                      <a:cubicBezTo>
                        <a:pt x="372173" y="376544"/>
                        <a:pt x="380335" y="368680"/>
                        <a:pt x="387834" y="360205"/>
                      </a:cubicBezTo>
                      <a:cubicBezTo>
                        <a:pt x="396875" y="350126"/>
                        <a:pt x="404875" y="339159"/>
                        <a:pt x="411708" y="327470"/>
                      </a:cubicBezTo>
                      <a:cubicBezTo>
                        <a:pt x="415925" y="320212"/>
                        <a:pt x="420195" y="312971"/>
                        <a:pt x="423681" y="305321"/>
                      </a:cubicBezTo>
                      <a:cubicBezTo>
                        <a:pt x="430088" y="291460"/>
                        <a:pt x="435585" y="277198"/>
                        <a:pt x="440138" y="262624"/>
                      </a:cubicBezTo>
                      <a:cubicBezTo>
                        <a:pt x="444158" y="249530"/>
                        <a:pt x="447699" y="236329"/>
                        <a:pt x="450527" y="222915"/>
                      </a:cubicBezTo>
                      <a:cubicBezTo>
                        <a:pt x="452129" y="215390"/>
                        <a:pt x="453801" y="207882"/>
                        <a:pt x="455082" y="200286"/>
                      </a:cubicBezTo>
                      <a:cubicBezTo>
                        <a:pt x="456363" y="192689"/>
                        <a:pt x="457448" y="185110"/>
                        <a:pt x="458640" y="177514"/>
                      </a:cubicBezTo>
                      <a:cubicBezTo>
                        <a:pt x="459191" y="173956"/>
                        <a:pt x="459743" y="170398"/>
                        <a:pt x="460419" y="166840"/>
                      </a:cubicBezTo>
                      <a:cubicBezTo>
                        <a:pt x="460917" y="163975"/>
                        <a:pt x="460881" y="161058"/>
                        <a:pt x="461415" y="158176"/>
                      </a:cubicBezTo>
                      <a:cubicBezTo>
                        <a:pt x="462234" y="153817"/>
                        <a:pt x="462340" y="149280"/>
                        <a:pt x="462803" y="144922"/>
                      </a:cubicBezTo>
                      <a:cubicBezTo>
                        <a:pt x="463319" y="139994"/>
                        <a:pt x="463870" y="135083"/>
                        <a:pt x="464422" y="130155"/>
                      </a:cubicBezTo>
                      <a:cubicBezTo>
                        <a:pt x="464562" y="129662"/>
                        <a:pt x="464651" y="129155"/>
                        <a:pt x="464689" y="128643"/>
                      </a:cubicBezTo>
                      <a:cubicBezTo>
                        <a:pt x="464368" y="122630"/>
                        <a:pt x="466005" y="116741"/>
                        <a:pt x="465881" y="110728"/>
                      </a:cubicBezTo>
                      <a:cubicBezTo>
                        <a:pt x="465758" y="108500"/>
                        <a:pt x="465987" y="106267"/>
                        <a:pt x="466557" y="104110"/>
                      </a:cubicBezTo>
                      <a:cubicBezTo>
                        <a:pt x="466720" y="103617"/>
                        <a:pt x="466799" y="103100"/>
                        <a:pt x="466788" y="102580"/>
                      </a:cubicBezTo>
                      <a:cubicBezTo>
                        <a:pt x="466397" y="95197"/>
                        <a:pt x="467998" y="87921"/>
                        <a:pt x="467944" y="80538"/>
                      </a:cubicBezTo>
                      <a:cubicBezTo>
                        <a:pt x="467823" y="76775"/>
                        <a:pt x="468069" y="73010"/>
                        <a:pt x="468674" y="69294"/>
                      </a:cubicBezTo>
                      <a:cubicBezTo>
                        <a:pt x="468983" y="66566"/>
                        <a:pt x="469078" y="63818"/>
                        <a:pt x="468958" y="61075"/>
                      </a:cubicBezTo>
                      <a:cubicBezTo>
                        <a:pt x="469101" y="55738"/>
                        <a:pt x="468585" y="50401"/>
                        <a:pt x="469795" y="45188"/>
                      </a:cubicBezTo>
                      <a:cubicBezTo>
                        <a:pt x="469988" y="43833"/>
                        <a:pt x="470029" y="42460"/>
                        <a:pt x="469919" y="41096"/>
                      </a:cubicBezTo>
                      <a:cubicBezTo>
                        <a:pt x="469919" y="30795"/>
                        <a:pt x="470079" y="20512"/>
                        <a:pt x="470026" y="10230"/>
                      </a:cubicBezTo>
                      <a:cubicBezTo>
                        <a:pt x="470088" y="7168"/>
                        <a:pt x="470741" y="4148"/>
                        <a:pt x="471947" y="1334"/>
                      </a:cubicBezTo>
                      <a:lnTo>
                        <a:pt x="471947" y="5462"/>
                      </a:lnTo>
                      <a:cubicBezTo>
                        <a:pt x="471947" y="13183"/>
                        <a:pt x="471947" y="20886"/>
                        <a:pt x="472054" y="28589"/>
                      </a:cubicBezTo>
                      <a:cubicBezTo>
                        <a:pt x="471995" y="32700"/>
                        <a:pt x="472239" y="36808"/>
                        <a:pt x="472783" y="40883"/>
                      </a:cubicBezTo>
                      <a:cubicBezTo>
                        <a:pt x="473128" y="44465"/>
                        <a:pt x="473223" y="48068"/>
                        <a:pt x="473068" y="51664"/>
                      </a:cubicBezTo>
                      <a:cubicBezTo>
                        <a:pt x="473193" y="57143"/>
                        <a:pt x="472819" y="62605"/>
                        <a:pt x="473904" y="68067"/>
                      </a:cubicBezTo>
                      <a:cubicBezTo>
                        <a:pt x="474171" y="70429"/>
                        <a:pt x="474237" y="72809"/>
                        <a:pt x="474100" y="75183"/>
                      </a:cubicBezTo>
                      <a:cubicBezTo>
                        <a:pt x="473904" y="79121"/>
                        <a:pt x="474173" y="83068"/>
                        <a:pt x="474900" y="86942"/>
                      </a:cubicBezTo>
                      <a:cubicBezTo>
                        <a:pt x="475098" y="88117"/>
                        <a:pt x="475164" y="89311"/>
                        <a:pt x="475096" y="90500"/>
                      </a:cubicBezTo>
                      <a:cubicBezTo>
                        <a:pt x="474922" y="94955"/>
                        <a:pt x="475219" y="99416"/>
                        <a:pt x="475986" y="103808"/>
                      </a:cubicBezTo>
                      <a:cubicBezTo>
                        <a:pt x="476210" y="105333"/>
                        <a:pt x="476263" y="106878"/>
                        <a:pt x="476146" y="108415"/>
                      </a:cubicBezTo>
                      <a:cubicBezTo>
                        <a:pt x="476012" y="110988"/>
                        <a:pt x="476263" y="113567"/>
                        <a:pt x="476893" y="116065"/>
                      </a:cubicBezTo>
                      <a:cubicBezTo>
                        <a:pt x="477041" y="116561"/>
                        <a:pt x="477101" y="117079"/>
                        <a:pt x="477071" y="117595"/>
                      </a:cubicBezTo>
                      <a:cubicBezTo>
                        <a:pt x="476715" y="123271"/>
                        <a:pt x="478085" y="128821"/>
                        <a:pt x="478316" y="134479"/>
                      </a:cubicBezTo>
                      <a:cubicBezTo>
                        <a:pt x="478530" y="139407"/>
                        <a:pt x="479455" y="144299"/>
                        <a:pt x="480095" y="149227"/>
                      </a:cubicBezTo>
                      <a:cubicBezTo>
                        <a:pt x="480487" y="152607"/>
                        <a:pt x="480771" y="156023"/>
                        <a:pt x="481163" y="159421"/>
                      </a:cubicBezTo>
                      <a:cubicBezTo>
                        <a:pt x="483600" y="180129"/>
                        <a:pt x="487123" y="200659"/>
                        <a:pt x="491339" y="221083"/>
                      </a:cubicBezTo>
                      <a:cubicBezTo>
                        <a:pt x="495486" y="241209"/>
                        <a:pt x="501124" y="260999"/>
                        <a:pt x="508204" y="280290"/>
                      </a:cubicBezTo>
                      <a:cubicBezTo>
                        <a:pt x="515675" y="301299"/>
                        <a:pt x="525842" y="321247"/>
                        <a:pt x="538448" y="339639"/>
                      </a:cubicBezTo>
                      <a:cubicBezTo>
                        <a:pt x="542878" y="345955"/>
                        <a:pt x="547521" y="352092"/>
                        <a:pt x="552556" y="357928"/>
                      </a:cubicBezTo>
                      <a:cubicBezTo>
                        <a:pt x="557146" y="363265"/>
                        <a:pt x="562092" y="368246"/>
                        <a:pt x="567073" y="373210"/>
                      </a:cubicBezTo>
                      <a:cubicBezTo>
                        <a:pt x="573448" y="379424"/>
                        <a:pt x="580293" y="385133"/>
                        <a:pt x="587550" y="390289"/>
                      </a:cubicBezTo>
                      <a:cubicBezTo>
                        <a:pt x="594471" y="395341"/>
                        <a:pt x="601694" y="399949"/>
                        <a:pt x="609077" y="404325"/>
                      </a:cubicBezTo>
                      <a:cubicBezTo>
                        <a:pt x="620349" y="410876"/>
                        <a:pt x="632106" y="416549"/>
                        <a:pt x="644249" y="421297"/>
                      </a:cubicBezTo>
                      <a:cubicBezTo>
                        <a:pt x="660441" y="427810"/>
                        <a:pt x="677090" y="433128"/>
                        <a:pt x="694062" y="437202"/>
                      </a:cubicBezTo>
                      <a:cubicBezTo>
                        <a:pt x="704363" y="439657"/>
                        <a:pt x="714681" y="442148"/>
                        <a:pt x="725106" y="444087"/>
                      </a:cubicBezTo>
                      <a:cubicBezTo>
                        <a:pt x="732312" y="445439"/>
                        <a:pt x="739517" y="446898"/>
                        <a:pt x="746846" y="447645"/>
                      </a:cubicBezTo>
                      <a:cubicBezTo>
                        <a:pt x="755155" y="448570"/>
                        <a:pt x="763392" y="450171"/>
                        <a:pt x="771664" y="451328"/>
                      </a:cubicBezTo>
                      <a:cubicBezTo>
                        <a:pt x="776076" y="451933"/>
                        <a:pt x="780560" y="452164"/>
                        <a:pt x="784936" y="452644"/>
                      </a:cubicBezTo>
                      <a:cubicBezTo>
                        <a:pt x="790024" y="453178"/>
                        <a:pt x="795112" y="453836"/>
                        <a:pt x="800200" y="454423"/>
                      </a:cubicBezTo>
                      <a:cubicBezTo>
                        <a:pt x="801552" y="454566"/>
                        <a:pt x="802922" y="454655"/>
                        <a:pt x="804292" y="454672"/>
                      </a:cubicBezTo>
                      <a:cubicBezTo>
                        <a:pt x="806689" y="454575"/>
                        <a:pt x="809085" y="454827"/>
                        <a:pt x="811408" y="455420"/>
                      </a:cubicBezTo>
                      <a:cubicBezTo>
                        <a:pt x="811734" y="455535"/>
                        <a:pt x="812077" y="455589"/>
                        <a:pt x="812422" y="455580"/>
                      </a:cubicBezTo>
                      <a:cubicBezTo>
                        <a:pt x="818453" y="455242"/>
                        <a:pt x="824342" y="456683"/>
                        <a:pt x="830337" y="456754"/>
                      </a:cubicBezTo>
                      <a:cubicBezTo>
                        <a:pt x="833424" y="456581"/>
                        <a:pt x="836520" y="456838"/>
                        <a:pt x="839535" y="457519"/>
                      </a:cubicBezTo>
                      <a:cubicBezTo>
                        <a:pt x="840031" y="457667"/>
                        <a:pt x="840549" y="457727"/>
                        <a:pt x="841065" y="457697"/>
                      </a:cubicBezTo>
                      <a:cubicBezTo>
                        <a:pt x="851010" y="457305"/>
                        <a:pt x="860866" y="459280"/>
                        <a:pt x="870829" y="458871"/>
                      </a:cubicBezTo>
                      <a:cubicBezTo>
                        <a:pt x="873739" y="458656"/>
                        <a:pt x="876666" y="458876"/>
                        <a:pt x="879510" y="459529"/>
                      </a:cubicBezTo>
                      <a:cubicBezTo>
                        <a:pt x="880859" y="459773"/>
                        <a:pt x="882232" y="459857"/>
                        <a:pt x="883602" y="459778"/>
                      </a:cubicBezTo>
                      <a:cubicBezTo>
                        <a:pt x="889082" y="459778"/>
                        <a:pt x="894579" y="459778"/>
                        <a:pt x="900059" y="459885"/>
                      </a:cubicBezTo>
                      <a:cubicBezTo>
                        <a:pt x="904513" y="459778"/>
                        <a:pt x="908970" y="460029"/>
                        <a:pt x="913384" y="460632"/>
                      </a:cubicBezTo>
                      <a:cubicBezTo>
                        <a:pt x="916621" y="460979"/>
                        <a:pt x="919883" y="461052"/>
                        <a:pt x="923133" y="460846"/>
                      </a:cubicBezTo>
                      <a:cubicBezTo>
                        <a:pt x="928970" y="460760"/>
                        <a:pt x="934807" y="460986"/>
                        <a:pt x="940621" y="461522"/>
                      </a:cubicBezTo>
                      <a:cubicBezTo>
                        <a:pt x="939589" y="461629"/>
                        <a:pt x="938575" y="461789"/>
                        <a:pt x="937561" y="461806"/>
                      </a:cubicBezTo>
                      <a:lnTo>
                        <a:pt x="906694" y="461949"/>
                      </a:lnTo>
                      <a:cubicBezTo>
                        <a:pt x="904636" y="461913"/>
                        <a:pt x="902578" y="462093"/>
                        <a:pt x="900557" y="462482"/>
                      </a:cubicBezTo>
                      <a:cubicBezTo>
                        <a:pt x="899043" y="462762"/>
                        <a:pt x="897506" y="462881"/>
                        <a:pt x="895967" y="462838"/>
                      </a:cubicBezTo>
                      <a:cubicBezTo>
                        <a:pt x="890985" y="462838"/>
                        <a:pt x="886022" y="462838"/>
                        <a:pt x="881040" y="462945"/>
                      </a:cubicBezTo>
                      <a:cubicBezTo>
                        <a:pt x="877618" y="462927"/>
                        <a:pt x="874200" y="463160"/>
                        <a:pt x="870811" y="463639"/>
                      </a:cubicBezTo>
                      <a:cubicBezTo>
                        <a:pt x="867400" y="463968"/>
                        <a:pt x="863970" y="464076"/>
                        <a:pt x="860546" y="463959"/>
                      </a:cubicBezTo>
                      <a:cubicBezTo>
                        <a:pt x="857119" y="463838"/>
                        <a:pt x="853691" y="464082"/>
                        <a:pt x="850316" y="464688"/>
                      </a:cubicBezTo>
                      <a:cubicBezTo>
                        <a:pt x="848450" y="464966"/>
                        <a:pt x="846561" y="465055"/>
                        <a:pt x="844677" y="464955"/>
                      </a:cubicBezTo>
                      <a:cubicBezTo>
                        <a:pt x="840565" y="464795"/>
                        <a:pt x="836450" y="465082"/>
                        <a:pt x="832401" y="465809"/>
                      </a:cubicBezTo>
                      <a:cubicBezTo>
                        <a:pt x="830876" y="466035"/>
                        <a:pt x="829332" y="466101"/>
                        <a:pt x="827793" y="466005"/>
                      </a:cubicBezTo>
                      <a:cubicBezTo>
                        <a:pt x="824707" y="465829"/>
                        <a:pt x="821609" y="466092"/>
                        <a:pt x="818596" y="466788"/>
                      </a:cubicBezTo>
                      <a:cubicBezTo>
                        <a:pt x="818101" y="466944"/>
                        <a:pt x="817582" y="467005"/>
                        <a:pt x="817066" y="466966"/>
                      </a:cubicBezTo>
                      <a:cubicBezTo>
                        <a:pt x="811391" y="466539"/>
                        <a:pt x="805787" y="467695"/>
                        <a:pt x="800200" y="468264"/>
                      </a:cubicBezTo>
                      <a:cubicBezTo>
                        <a:pt x="795290" y="468762"/>
                        <a:pt x="790327" y="469065"/>
                        <a:pt x="785416" y="469777"/>
                      </a:cubicBezTo>
                      <a:cubicBezTo>
                        <a:pt x="781378" y="470364"/>
                        <a:pt x="777286" y="470862"/>
                        <a:pt x="773194" y="471182"/>
                      </a:cubicBezTo>
                      <a:cubicBezTo>
                        <a:pt x="769458" y="471484"/>
                        <a:pt x="765722" y="471965"/>
                        <a:pt x="762004" y="472481"/>
                      </a:cubicBezTo>
                      <a:cubicBezTo>
                        <a:pt x="758624" y="472943"/>
                        <a:pt x="755279" y="473762"/>
                        <a:pt x="751881" y="474117"/>
                      </a:cubicBezTo>
                      <a:cubicBezTo>
                        <a:pt x="742541" y="475149"/>
                        <a:pt x="733308" y="476928"/>
                        <a:pt x="724075" y="478654"/>
                      </a:cubicBezTo>
                      <a:cubicBezTo>
                        <a:pt x="712315" y="480860"/>
                        <a:pt x="700609" y="483493"/>
                        <a:pt x="689063" y="486606"/>
                      </a:cubicBezTo>
                      <a:cubicBezTo>
                        <a:pt x="671320" y="491214"/>
                        <a:pt x="653939" y="497119"/>
                        <a:pt x="637061" y="504272"/>
                      </a:cubicBezTo>
                      <a:cubicBezTo>
                        <a:pt x="621276" y="510972"/>
                        <a:pt x="606203" y="519240"/>
                        <a:pt x="592069" y="528948"/>
                      </a:cubicBezTo>
                      <a:cubicBezTo>
                        <a:pt x="583147" y="535061"/>
                        <a:pt x="574784" y="541947"/>
                        <a:pt x="567073" y="549531"/>
                      </a:cubicBezTo>
                      <a:cubicBezTo>
                        <a:pt x="564778" y="551844"/>
                        <a:pt x="562483" y="554157"/>
                        <a:pt x="560153" y="556434"/>
                      </a:cubicBezTo>
                      <a:cubicBezTo>
                        <a:pt x="553214" y="563307"/>
                        <a:pt x="546908" y="570791"/>
                        <a:pt x="541312" y="578797"/>
                      </a:cubicBezTo>
                      <a:cubicBezTo>
                        <a:pt x="533346" y="589752"/>
                        <a:pt x="526335" y="601369"/>
                        <a:pt x="520355" y="613524"/>
                      </a:cubicBezTo>
                      <a:cubicBezTo>
                        <a:pt x="515516" y="623558"/>
                        <a:pt x="511181" y="633805"/>
                        <a:pt x="507350" y="644266"/>
                      </a:cubicBezTo>
                      <a:cubicBezTo>
                        <a:pt x="501720" y="659893"/>
                        <a:pt x="497032" y="675844"/>
                        <a:pt x="493314" y="692034"/>
                      </a:cubicBezTo>
                      <a:cubicBezTo>
                        <a:pt x="491143" y="701356"/>
                        <a:pt x="489275" y="710749"/>
                        <a:pt x="487514" y="720143"/>
                      </a:cubicBezTo>
                      <a:cubicBezTo>
                        <a:pt x="485753" y="729536"/>
                        <a:pt x="484383" y="738663"/>
                        <a:pt x="483137" y="747985"/>
                      </a:cubicBezTo>
                      <a:cubicBezTo>
                        <a:pt x="482088" y="755937"/>
                        <a:pt x="481163" y="763996"/>
                        <a:pt x="479971" y="771860"/>
                      </a:cubicBezTo>
                      <a:cubicBezTo>
                        <a:pt x="479259" y="776592"/>
                        <a:pt x="479811" y="781467"/>
                        <a:pt x="478281" y="786092"/>
                      </a:cubicBezTo>
                      <a:cubicBezTo>
                        <a:pt x="478241" y="791568"/>
                        <a:pt x="477788" y="797033"/>
                        <a:pt x="476929" y="802442"/>
                      </a:cubicBezTo>
                      <a:cubicBezTo>
                        <a:pt x="476253" y="809077"/>
                        <a:pt x="476733" y="815802"/>
                        <a:pt x="475310" y="822367"/>
                      </a:cubicBezTo>
                      <a:cubicBezTo>
                        <a:pt x="475233" y="822700"/>
                        <a:pt x="475192" y="823039"/>
                        <a:pt x="475185" y="823381"/>
                      </a:cubicBezTo>
                      <a:cubicBezTo>
                        <a:pt x="475452" y="830497"/>
                        <a:pt x="474349" y="837400"/>
                        <a:pt x="474064" y="844392"/>
                      </a:cubicBezTo>
                      <a:cubicBezTo>
                        <a:pt x="474128" y="849362"/>
                        <a:pt x="473856" y="854331"/>
                        <a:pt x="473246" y="859264"/>
                      </a:cubicBezTo>
                      <a:cubicBezTo>
                        <a:pt x="472927" y="862504"/>
                        <a:pt x="472851" y="865763"/>
                        <a:pt x="473015" y="869014"/>
                      </a:cubicBezTo>
                      <a:cubicBezTo>
                        <a:pt x="472872" y="874351"/>
                        <a:pt x="473370" y="879688"/>
                        <a:pt x="472178" y="884883"/>
                      </a:cubicBezTo>
                      <a:cubicBezTo>
                        <a:pt x="471988" y="886244"/>
                        <a:pt x="471940" y="887621"/>
                        <a:pt x="472036" y="888992"/>
                      </a:cubicBezTo>
                      <a:cubicBezTo>
                        <a:pt x="472036" y="898089"/>
                        <a:pt x="471995" y="907180"/>
                        <a:pt x="471912" y="916265"/>
                      </a:cubicBezTo>
                      <a:cubicBezTo>
                        <a:pt x="471947" y="917955"/>
                        <a:pt x="471965" y="919663"/>
                        <a:pt x="471965" y="92137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</p:grpSp>
        </p:grpSp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文本框 62"/>
          <p:cNvSpPr txBox="1"/>
          <p:nvPr/>
        </p:nvSpPr>
        <p:spPr>
          <a:xfrm>
            <a:off x="472225" y="708223"/>
            <a:ext cx="2067775" cy="61555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3400" dirty="0">
                <a:solidFill>
                  <a:srgbClr val="FFFFFF"/>
                </a:solidFill>
                <a:latin typeface="+mj-ea"/>
                <a:ea typeface="+mj-ea"/>
              </a:rPr>
              <a:t>PART 01</a:t>
            </a:r>
            <a:endParaRPr lang="zh-CN" altLang="en-US" sz="3400" dirty="0">
              <a:solidFill>
                <a:srgbClr val="FFFFFF"/>
              </a:solidFill>
              <a:latin typeface="+mj-ea"/>
              <a:ea typeface="+mj-ea"/>
            </a:endParaRPr>
          </a:p>
        </p:txBody>
      </p:sp>
      <p:sp>
        <p:nvSpPr>
          <p:cNvPr id="64" name="文本框 63"/>
          <p:cNvSpPr txBox="1"/>
          <p:nvPr/>
        </p:nvSpPr>
        <p:spPr>
          <a:xfrm>
            <a:off x="2819399" y="549275"/>
            <a:ext cx="2032001" cy="46672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800" dirty="0">
                <a:solidFill>
                  <a:srgbClr val="FFFFFF"/>
                </a:solidFill>
                <a:latin typeface="+mj-ea"/>
                <a:ea typeface="+mj-ea"/>
              </a:rPr>
              <a:t>基本资料</a:t>
            </a:r>
          </a:p>
        </p:txBody>
      </p:sp>
      <p:sp>
        <p:nvSpPr>
          <p:cNvPr id="65" name="文本框 64"/>
          <p:cNvSpPr txBox="1"/>
          <p:nvPr/>
        </p:nvSpPr>
        <p:spPr>
          <a:xfrm>
            <a:off x="11420476" y="6394451"/>
            <a:ext cx="288924" cy="190500"/>
          </a:xfrm>
          <a:prstGeom prst="rect">
            <a:avLst/>
          </a:prstGeom>
          <a:noFill/>
        </p:spPr>
        <p:txBody>
          <a:bodyPr wrap="none" rtlCol="0" anchor="ctr" anchorCtr="1">
            <a:noAutofit/>
          </a:bodyPr>
          <a:lstStyle/>
          <a:p>
            <a:r>
              <a:rPr lang="en-US" altLang="zh-CN" sz="1100" dirty="0">
                <a:solidFill>
                  <a:srgbClr val="FFFFFF"/>
                </a:solidFill>
                <a:latin typeface="+mj-ea"/>
                <a:ea typeface="+mj-ea"/>
              </a:rPr>
              <a:t>01</a:t>
            </a:r>
            <a:endParaRPr lang="zh-CN" altLang="en-US" sz="1100" dirty="0">
              <a:solidFill>
                <a:srgbClr val="FFFFFF"/>
              </a:solidFill>
              <a:latin typeface="+mj-ea"/>
              <a:ea typeface="+mj-ea"/>
            </a:endParaRPr>
          </a:p>
        </p:txBody>
      </p:sp>
      <p:sp>
        <p:nvSpPr>
          <p:cNvPr id="72" name="矩形 71"/>
          <p:cNvSpPr/>
          <p:nvPr/>
        </p:nvSpPr>
        <p:spPr>
          <a:xfrm>
            <a:off x="732515" y="1695450"/>
            <a:ext cx="1001712" cy="51625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73" name="矩形 72"/>
          <p:cNvSpPr/>
          <p:nvPr/>
        </p:nvSpPr>
        <p:spPr>
          <a:xfrm>
            <a:off x="2210477" y="2686050"/>
            <a:ext cx="3295650" cy="2952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125" name="组合 124"/>
          <p:cNvGrpSpPr/>
          <p:nvPr/>
        </p:nvGrpSpPr>
        <p:grpSpPr>
          <a:xfrm>
            <a:off x="6600839" y="1403538"/>
            <a:ext cx="4858646" cy="4533523"/>
            <a:chOff x="6989899" y="1403538"/>
            <a:chExt cx="4858646" cy="4533523"/>
          </a:xfrm>
        </p:grpSpPr>
        <p:sp>
          <p:nvSpPr>
            <p:cNvPr id="99" name="矩形 98"/>
            <p:cNvSpPr/>
            <p:nvPr/>
          </p:nvSpPr>
          <p:spPr>
            <a:xfrm>
              <a:off x="7086600" y="1487646"/>
              <a:ext cx="4668925" cy="4363431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sz="3400" dirty="0"/>
            </a:p>
          </p:txBody>
        </p:sp>
        <p:sp>
          <p:nvSpPr>
            <p:cNvPr id="100" name="矩形 99"/>
            <p:cNvSpPr/>
            <p:nvPr/>
          </p:nvSpPr>
          <p:spPr>
            <a:xfrm>
              <a:off x="6989899" y="1403538"/>
              <a:ext cx="178142" cy="17814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sz="3400"/>
            </a:p>
          </p:txBody>
        </p:sp>
        <p:sp>
          <p:nvSpPr>
            <p:cNvPr id="101" name="矩形 100"/>
            <p:cNvSpPr/>
            <p:nvPr/>
          </p:nvSpPr>
          <p:spPr>
            <a:xfrm>
              <a:off x="6989899" y="5758919"/>
              <a:ext cx="178142" cy="17814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sz="3400"/>
            </a:p>
          </p:txBody>
        </p:sp>
        <p:sp>
          <p:nvSpPr>
            <p:cNvPr id="102" name="矩形 101"/>
            <p:cNvSpPr/>
            <p:nvPr/>
          </p:nvSpPr>
          <p:spPr>
            <a:xfrm>
              <a:off x="11670403" y="1403538"/>
              <a:ext cx="178142" cy="17814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sz="3400"/>
            </a:p>
          </p:txBody>
        </p:sp>
        <p:sp>
          <p:nvSpPr>
            <p:cNvPr id="103" name="矩形 102"/>
            <p:cNvSpPr/>
            <p:nvPr/>
          </p:nvSpPr>
          <p:spPr>
            <a:xfrm>
              <a:off x="11670403" y="5758919"/>
              <a:ext cx="178142" cy="17814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sz="3400"/>
            </a:p>
          </p:txBody>
        </p:sp>
      </p:grpSp>
      <p:grpSp>
        <p:nvGrpSpPr>
          <p:cNvPr id="117" name="组合 116"/>
          <p:cNvGrpSpPr/>
          <p:nvPr/>
        </p:nvGrpSpPr>
        <p:grpSpPr>
          <a:xfrm>
            <a:off x="1138019" y="1956177"/>
            <a:ext cx="2693296" cy="3422273"/>
            <a:chOff x="813492" y="1956177"/>
            <a:chExt cx="2693296" cy="3422273"/>
          </a:xfrm>
        </p:grpSpPr>
        <p:sp>
          <p:nvSpPr>
            <p:cNvPr id="106" name="矩形 105"/>
            <p:cNvSpPr/>
            <p:nvPr/>
          </p:nvSpPr>
          <p:spPr>
            <a:xfrm>
              <a:off x="904756" y="2040285"/>
              <a:ext cx="2511544" cy="3255525"/>
            </a:xfrm>
            <a:prstGeom prst="rect">
              <a:avLst/>
            </a:prstGeom>
            <a:blipFill dpi="0" rotWithShape="1">
              <a:blip r:embed="rId2"/>
              <a:srcRect/>
              <a:tile tx="0" ty="0" sx="100000" sy="100000" flip="none" algn="ctr"/>
            </a:blip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sz="3400" dirty="0"/>
            </a:p>
          </p:txBody>
        </p:sp>
        <p:sp>
          <p:nvSpPr>
            <p:cNvPr id="107" name="矩形 106"/>
            <p:cNvSpPr/>
            <p:nvPr/>
          </p:nvSpPr>
          <p:spPr>
            <a:xfrm>
              <a:off x="813492" y="1956177"/>
              <a:ext cx="178142" cy="17814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sz="3400"/>
            </a:p>
          </p:txBody>
        </p:sp>
        <p:sp>
          <p:nvSpPr>
            <p:cNvPr id="108" name="矩形 107"/>
            <p:cNvSpPr/>
            <p:nvPr/>
          </p:nvSpPr>
          <p:spPr>
            <a:xfrm>
              <a:off x="813492" y="5200308"/>
              <a:ext cx="178142" cy="17814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sz="3400"/>
            </a:p>
          </p:txBody>
        </p:sp>
        <p:sp>
          <p:nvSpPr>
            <p:cNvPr id="109" name="矩形 108"/>
            <p:cNvSpPr/>
            <p:nvPr/>
          </p:nvSpPr>
          <p:spPr>
            <a:xfrm>
              <a:off x="3328646" y="1956177"/>
              <a:ext cx="178142" cy="17814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sz="3400"/>
            </a:p>
          </p:txBody>
        </p:sp>
        <p:sp>
          <p:nvSpPr>
            <p:cNvPr id="110" name="矩形 109"/>
            <p:cNvSpPr/>
            <p:nvPr/>
          </p:nvSpPr>
          <p:spPr>
            <a:xfrm>
              <a:off x="3328646" y="5200308"/>
              <a:ext cx="178142" cy="17814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sz="3400"/>
            </a:p>
          </p:txBody>
        </p:sp>
      </p:grpSp>
      <p:grpSp>
        <p:nvGrpSpPr>
          <p:cNvPr id="118" name="组合 117"/>
          <p:cNvGrpSpPr/>
          <p:nvPr/>
        </p:nvGrpSpPr>
        <p:grpSpPr>
          <a:xfrm>
            <a:off x="3350541" y="3067427"/>
            <a:ext cx="2693296" cy="3422273"/>
            <a:chOff x="813492" y="1956177"/>
            <a:chExt cx="2693296" cy="3422273"/>
          </a:xfrm>
        </p:grpSpPr>
        <p:sp>
          <p:nvSpPr>
            <p:cNvPr id="119" name="矩形 118"/>
            <p:cNvSpPr/>
            <p:nvPr/>
          </p:nvSpPr>
          <p:spPr>
            <a:xfrm>
              <a:off x="904756" y="2040285"/>
              <a:ext cx="2511544" cy="3255525"/>
            </a:xfrm>
            <a:prstGeom prst="rect">
              <a:avLst/>
            </a:prstGeom>
            <a:blipFill dpi="0" rotWithShape="1">
              <a:blip r:embed="rId3"/>
              <a:srcRect/>
              <a:tile tx="0" ty="0" sx="100000" sy="100000" flip="none" algn="ctr"/>
            </a:blip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sz="3400" dirty="0"/>
            </a:p>
          </p:txBody>
        </p:sp>
        <p:sp>
          <p:nvSpPr>
            <p:cNvPr id="120" name="矩形 119"/>
            <p:cNvSpPr/>
            <p:nvPr/>
          </p:nvSpPr>
          <p:spPr>
            <a:xfrm>
              <a:off x="813492" y="1956177"/>
              <a:ext cx="178142" cy="17814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sz="3400"/>
            </a:p>
          </p:txBody>
        </p:sp>
        <p:sp>
          <p:nvSpPr>
            <p:cNvPr id="121" name="矩形 120"/>
            <p:cNvSpPr/>
            <p:nvPr/>
          </p:nvSpPr>
          <p:spPr>
            <a:xfrm>
              <a:off x="813492" y="5200308"/>
              <a:ext cx="178142" cy="17814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sz="3400"/>
            </a:p>
          </p:txBody>
        </p:sp>
        <p:sp>
          <p:nvSpPr>
            <p:cNvPr id="122" name="矩形 121"/>
            <p:cNvSpPr/>
            <p:nvPr/>
          </p:nvSpPr>
          <p:spPr>
            <a:xfrm>
              <a:off x="3328646" y="1956177"/>
              <a:ext cx="178142" cy="17814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sz="3400"/>
            </a:p>
          </p:txBody>
        </p:sp>
        <p:sp>
          <p:nvSpPr>
            <p:cNvPr id="123" name="矩形 122"/>
            <p:cNvSpPr/>
            <p:nvPr/>
          </p:nvSpPr>
          <p:spPr>
            <a:xfrm>
              <a:off x="3328646" y="5200308"/>
              <a:ext cx="178142" cy="17814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sz="3400"/>
            </a:p>
          </p:txBody>
        </p:sp>
      </p:grpSp>
      <p:sp>
        <p:nvSpPr>
          <p:cNvPr id="127" name="文本框 126"/>
          <p:cNvSpPr txBox="1"/>
          <p:nvPr/>
        </p:nvSpPr>
        <p:spPr>
          <a:xfrm>
            <a:off x="7895845" y="1896738"/>
            <a:ext cx="1207062" cy="2769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CN" dirty="0" err="1">
                <a:solidFill>
                  <a:schemeClr val="bg1"/>
                </a:solidFill>
                <a:latin typeface="+mn-ea"/>
              </a:rPr>
              <a:t>OfficePLUS</a:t>
            </a:r>
            <a:endParaRPr lang="zh-CN" altLang="en-US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29" name="文本框 128"/>
          <p:cNvSpPr txBox="1"/>
          <p:nvPr/>
        </p:nvSpPr>
        <p:spPr>
          <a:xfrm>
            <a:off x="8387335" y="2544438"/>
            <a:ext cx="1154162" cy="2769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dirty="0">
                <a:solidFill>
                  <a:schemeClr val="bg1"/>
                </a:solidFill>
                <a:latin typeface="+mn-ea"/>
              </a:rPr>
              <a:t>视觉设计师</a:t>
            </a:r>
          </a:p>
        </p:txBody>
      </p:sp>
      <p:sp>
        <p:nvSpPr>
          <p:cNvPr id="131" name="文本框 130"/>
          <p:cNvSpPr txBox="1"/>
          <p:nvPr/>
        </p:nvSpPr>
        <p:spPr>
          <a:xfrm>
            <a:off x="7895845" y="3192138"/>
            <a:ext cx="1747273" cy="2769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CN" dirty="0">
                <a:solidFill>
                  <a:schemeClr val="bg1"/>
                </a:solidFill>
                <a:latin typeface="+mn-ea"/>
              </a:rPr>
              <a:t>20XX</a:t>
            </a:r>
            <a:r>
              <a:rPr lang="zh-CN" altLang="en-US" dirty="0">
                <a:solidFill>
                  <a:schemeClr val="bg1"/>
                </a:solidFill>
                <a:latin typeface="+mn-ea"/>
              </a:rPr>
              <a:t>年</a:t>
            </a:r>
            <a:r>
              <a:rPr lang="en-US" altLang="zh-CN" dirty="0">
                <a:solidFill>
                  <a:schemeClr val="bg1"/>
                </a:solidFill>
                <a:latin typeface="+mn-ea"/>
              </a:rPr>
              <a:t>XX</a:t>
            </a:r>
            <a:r>
              <a:rPr lang="zh-CN" altLang="en-US" dirty="0">
                <a:solidFill>
                  <a:schemeClr val="bg1"/>
                </a:solidFill>
                <a:latin typeface="+mn-ea"/>
              </a:rPr>
              <a:t>月</a:t>
            </a:r>
            <a:r>
              <a:rPr lang="en-US" altLang="zh-CN" dirty="0">
                <a:solidFill>
                  <a:schemeClr val="bg1"/>
                </a:solidFill>
                <a:latin typeface="+mn-ea"/>
              </a:rPr>
              <a:t>XX</a:t>
            </a:r>
            <a:r>
              <a:rPr lang="zh-CN" altLang="en-US" dirty="0">
                <a:solidFill>
                  <a:schemeClr val="bg1"/>
                </a:solidFill>
                <a:latin typeface="+mn-ea"/>
              </a:rPr>
              <a:t>日</a:t>
            </a:r>
          </a:p>
        </p:txBody>
      </p:sp>
      <p:sp>
        <p:nvSpPr>
          <p:cNvPr id="133" name="文本框 132"/>
          <p:cNvSpPr txBox="1"/>
          <p:nvPr/>
        </p:nvSpPr>
        <p:spPr>
          <a:xfrm>
            <a:off x="7895845" y="3839838"/>
            <a:ext cx="461665" cy="2769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dirty="0">
                <a:solidFill>
                  <a:schemeClr val="bg1"/>
                </a:solidFill>
                <a:latin typeface="+mn-ea"/>
              </a:rPr>
              <a:t>硕士</a:t>
            </a:r>
          </a:p>
        </p:txBody>
      </p:sp>
      <p:sp>
        <p:nvSpPr>
          <p:cNvPr id="135" name="文本框 134"/>
          <p:cNvSpPr txBox="1"/>
          <p:nvPr/>
        </p:nvSpPr>
        <p:spPr>
          <a:xfrm>
            <a:off x="7895845" y="4487538"/>
            <a:ext cx="461665" cy="2769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dirty="0">
                <a:solidFill>
                  <a:schemeClr val="bg1"/>
                </a:solidFill>
                <a:latin typeface="+mn-ea"/>
              </a:rPr>
              <a:t>广东</a:t>
            </a:r>
          </a:p>
        </p:txBody>
      </p:sp>
      <p:sp>
        <p:nvSpPr>
          <p:cNvPr id="126" name="文本框 125"/>
          <p:cNvSpPr txBox="1"/>
          <p:nvPr/>
        </p:nvSpPr>
        <p:spPr>
          <a:xfrm>
            <a:off x="7152895" y="1925766"/>
            <a:ext cx="692497" cy="2769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姓名：</a:t>
            </a:r>
          </a:p>
        </p:txBody>
      </p:sp>
      <p:sp>
        <p:nvSpPr>
          <p:cNvPr id="128" name="文本框 127"/>
          <p:cNvSpPr txBox="1"/>
          <p:nvPr/>
        </p:nvSpPr>
        <p:spPr>
          <a:xfrm>
            <a:off x="7152895" y="2573466"/>
            <a:ext cx="1154162" cy="2769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求职意向：</a:t>
            </a:r>
          </a:p>
        </p:txBody>
      </p:sp>
      <p:sp>
        <p:nvSpPr>
          <p:cNvPr id="130" name="文本框 129"/>
          <p:cNvSpPr txBox="1"/>
          <p:nvPr/>
        </p:nvSpPr>
        <p:spPr>
          <a:xfrm>
            <a:off x="7152895" y="3221166"/>
            <a:ext cx="692497" cy="2769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zh-CN" altLang="en-US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生日：</a:t>
            </a:r>
            <a:endParaRPr lang="zh-CN" altLang="en-US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132" name="文本框 131"/>
          <p:cNvSpPr txBox="1"/>
          <p:nvPr/>
        </p:nvSpPr>
        <p:spPr>
          <a:xfrm>
            <a:off x="7152895" y="3868866"/>
            <a:ext cx="692497" cy="2769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zh-CN" altLang="en-US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学历：</a:t>
            </a:r>
            <a:endParaRPr lang="zh-CN" altLang="en-US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134" name="文本框 133"/>
          <p:cNvSpPr txBox="1"/>
          <p:nvPr/>
        </p:nvSpPr>
        <p:spPr>
          <a:xfrm>
            <a:off x="7152895" y="4516566"/>
            <a:ext cx="692497" cy="2769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zh-CN" altLang="en-US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籍贯：</a:t>
            </a:r>
            <a:endParaRPr lang="zh-CN" altLang="en-US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136" name="文本框 135"/>
          <p:cNvSpPr txBox="1"/>
          <p:nvPr/>
        </p:nvSpPr>
        <p:spPr>
          <a:xfrm>
            <a:off x="7152895" y="5137834"/>
            <a:ext cx="692497" cy="2769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zh-CN" altLang="en-US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邮箱：</a:t>
            </a:r>
            <a:endParaRPr lang="zh-CN" altLang="en-US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137" name="文本框 136"/>
          <p:cNvSpPr txBox="1"/>
          <p:nvPr/>
        </p:nvSpPr>
        <p:spPr>
          <a:xfrm>
            <a:off x="7895845" y="5108806"/>
            <a:ext cx="2795637" cy="2769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CN" dirty="0">
                <a:solidFill>
                  <a:schemeClr val="bg1"/>
                </a:solidFill>
                <a:latin typeface="+mn-ea"/>
              </a:rPr>
              <a:t>OfficePLUS@outlook.com</a:t>
            </a:r>
            <a:endParaRPr lang="zh-CN" altLang="en-US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139" name="图片 138" descr="图片包含 女人, 裙子, 站, 花&#10;&#10;描述已自动生成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93" t="4854" r="17502" b="212"/>
          <a:stretch>
            <a:fillRect/>
          </a:stretch>
        </p:blipFill>
        <p:spPr>
          <a:xfrm flipH="1">
            <a:off x="2670628" y="3265714"/>
            <a:ext cx="1614615" cy="3592286"/>
          </a:xfrm>
          <a:prstGeom prst="rect">
            <a:avLst/>
          </a:prstGeom>
        </p:spPr>
      </p:pic>
      <p:grpSp>
        <p:nvGrpSpPr>
          <p:cNvPr id="140" name="组合 139"/>
          <p:cNvGrpSpPr/>
          <p:nvPr/>
        </p:nvGrpSpPr>
        <p:grpSpPr>
          <a:xfrm rot="575301">
            <a:off x="1032369" y="5733360"/>
            <a:ext cx="1518282" cy="634323"/>
            <a:chOff x="4119562" y="362351"/>
            <a:chExt cx="1866900" cy="779972"/>
          </a:xfrm>
        </p:grpSpPr>
        <p:sp>
          <p:nvSpPr>
            <p:cNvPr id="141" name="椭圆 140"/>
            <p:cNvSpPr/>
            <p:nvPr/>
          </p:nvSpPr>
          <p:spPr>
            <a:xfrm rot="19039575">
              <a:off x="4119562" y="579752"/>
              <a:ext cx="1866900" cy="40005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bg1">
                  <a:alpha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42" name="椭圆 141"/>
            <p:cNvSpPr/>
            <p:nvPr/>
          </p:nvSpPr>
          <p:spPr>
            <a:xfrm rot="21362372">
              <a:off x="4364663" y="595872"/>
              <a:ext cx="1403212" cy="310207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bg1">
                  <a:alpha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43" name="椭圆 142"/>
            <p:cNvSpPr/>
            <p:nvPr/>
          </p:nvSpPr>
          <p:spPr>
            <a:xfrm rot="3454291">
              <a:off x="4733069" y="602145"/>
              <a:ext cx="779972" cy="300384"/>
            </a:xfrm>
            <a:prstGeom prst="ellipse">
              <a:avLst/>
            </a:prstGeom>
            <a:noFill/>
            <a:ln w="12700">
              <a:solidFill>
                <a:schemeClr val="bg1">
                  <a:alpha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组合 27"/>
          <p:cNvGrpSpPr/>
          <p:nvPr/>
        </p:nvGrpSpPr>
        <p:grpSpPr>
          <a:xfrm>
            <a:off x="1293169" y="549275"/>
            <a:ext cx="3380932" cy="1601410"/>
            <a:chOff x="2194379" y="1030516"/>
            <a:chExt cx="3380932" cy="1601410"/>
          </a:xfrm>
        </p:grpSpPr>
        <p:sp>
          <p:nvSpPr>
            <p:cNvPr id="29" name="文本框 28"/>
            <p:cNvSpPr txBox="1"/>
            <p:nvPr/>
          </p:nvSpPr>
          <p:spPr>
            <a:xfrm>
              <a:off x="2194379" y="1030516"/>
              <a:ext cx="3361882" cy="1569660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algn="r"/>
              <a:r>
                <a:rPr lang="en-US" altLang="zh-CN" sz="9600" dirty="0">
                  <a:solidFill>
                    <a:schemeClr val="bg1"/>
                  </a:solidFill>
                  <a:latin typeface="+mj-ea"/>
                  <a:ea typeface="+mj-ea"/>
                </a:rPr>
                <a:t>TWO</a:t>
              </a:r>
              <a:endParaRPr lang="zh-CN" altLang="en-US" sz="960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2213429" y="1062266"/>
              <a:ext cx="3361882" cy="1569660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algn="r"/>
              <a:r>
                <a:rPr lang="en-US" altLang="zh-CN" sz="9600" dirty="0">
                  <a:ln>
                    <a:solidFill>
                      <a:schemeClr val="bg1"/>
                    </a:solidFill>
                  </a:ln>
                  <a:noFill/>
                  <a:latin typeface="+mj-ea"/>
                  <a:ea typeface="+mj-ea"/>
                </a:rPr>
                <a:t>TWO</a:t>
              </a:r>
              <a:endParaRPr lang="zh-CN" altLang="en-US" sz="9600" dirty="0">
                <a:ln>
                  <a:solidFill>
                    <a:schemeClr val="bg1"/>
                  </a:solidFill>
                </a:ln>
                <a:noFill/>
                <a:latin typeface="+mj-ea"/>
                <a:ea typeface="+mj-ea"/>
              </a:endParaRPr>
            </a:p>
          </p:txBody>
        </p:sp>
      </p:grpSp>
      <p:sp>
        <p:nvSpPr>
          <p:cNvPr id="46" name="文本框 45"/>
          <p:cNvSpPr txBox="1"/>
          <p:nvPr/>
        </p:nvSpPr>
        <p:spPr>
          <a:xfrm>
            <a:off x="1890473" y="2070034"/>
            <a:ext cx="2646878" cy="83099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r>
              <a:rPr lang="zh-CN" altLang="en-US" sz="4800" dirty="0">
                <a:solidFill>
                  <a:srgbClr val="FFFFFF"/>
                </a:solidFill>
                <a:latin typeface="+mj-ea"/>
                <a:ea typeface="+mj-ea"/>
              </a:rPr>
              <a:t>校园经历</a:t>
            </a:r>
          </a:p>
        </p:txBody>
      </p:sp>
      <p:grpSp>
        <p:nvGrpSpPr>
          <p:cNvPr id="47" name="组合 46"/>
          <p:cNvGrpSpPr/>
          <p:nvPr/>
        </p:nvGrpSpPr>
        <p:grpSpPr>
          <a:xfrm rot="15772184">
            <a:off x="544331" y="2319200"/>
            <a:ext cx="1518282" cy="634323"/>
            <a:chOff x="4119562" y="362351"/>
            <a:chExt cx="1866900" cy="779972"/>
          </a:xfrm>
        </p:grpSpPr>
        <p:sp>
          <p:nvSpPr>
            <p:cNvPr id="48" name="椭圆 47"/>
            <p:cNvSpPr/>
            <p:nvPr/>
          </p:nvSpPr>
          <p:spPr>
            <a:xfrm rot="19039575">
              <a:off x="4119562" y="579752"/>
              <a:ext cx="1866900" cy="40005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bg1">
                  <a:alpha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49" name="椭圆 48"/>
            <p:cNvSpPr/>
            <p:nvPr/>
          </p:nvSpPr>
          <p:spPr>
            <a:xfrm rot="21362372">
              <a:off x="4364663" y="595872"/>
              <a:ext cx="1403212" cy="310207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bg1">
                  <a:alpha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50" name="椭圆 49"/>
            <p:cNvSpPr/>
            <p:nvPr/>
          </p:nvSpPr>
          <p:spPr>
            <a:xfrm rot="3454291">
              <a:off x="4733069" y="602145"/>
              <a:ext cx="779972" cy="300384"/>
            </a:xfrm>
            <a:prstGeom prst="ellipse">
              <a:avLst/>
            </a:prstGeom>
            <a:noFill/>
            <a:ln w="12700">
              <a:solidFill>
                <a:schemeClr val="bg1">
                  <a:alpha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42" name="文本框 41"/>
          <p:cNvSpPr txBox="1"/>
          <p:nvPr/>
        </p:nvSpPr>
        <p:spPr>
          <a:xfrm>
            <a:off x="8556472" y="5468303"/>
            <a:ext cx="2804486" cy="984885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noAutofit/>
          </a:bodyPr>
          <a:lstStyle>
            <a:defPPr>
              <a:defRPr lang="zh-CN"/>
            </a:defPPr>
            <a:lvl1pPr>
              <a:defRPr sz="3200">
                <a:ln w="12700">
                  <a:solidFill>
                    <a:schemeClr val="bg1">
                      <a:alpha val="70000"/>
                    </a:schemeClr>
                  </a:solidFill>
                </a:ln>
                <a:noFill/>
                <a:latin typeface="+mj-lt"/>
                <a:ea typeface="思源宋体 CN Heavy" panose="02020900000000000000" pitchFamily="18" charset="-122"/>
              </a:defRPr>
            </a:lvl1pPr>
          </a:lstStyle>
          <a:p>
            <a:r>
              <a:rPr lang="en-US" altLang="zh-CN" dirty="0"/>
              <a:t>CAMPUS</a:t>
            </a:r>
          </a:p>
          <a:p>
            <a:r>
              <a:rPr lang="en-US" altLang="zh-CN" dirty="0"/>
              <a:t>EXPERIENCE</a:t>
            </a:r>
          </a:p>
        </p:txBody>
      </p:sp>
      <p:grpSp>
        <p:nvGrpSpPr>
          <p:cNvPr id="51" name="组合 50"/>
          <p:cNvGrpSpPr/>
          <p:nvPr/>
        </p:nvGrpSpPr>
        <p:grpSpPr>
          <a:xfrm>
            <a:off x="10553578" y="5576883"/>
            <a:ext cx="468435" cy="244475"/>
            <a:chOff x="1727200" y="1843554"/>
            <a:chExt cx="1009650" cy="526933"/>
          </a:xfrm>
        </p:grpSpPr>
        <p:sp>
          <p:nvSpPr>
            <p:cNvPr id="52" name="椭圆 51"/>
            <p:cNvSpPr/>
            <p:nvPr/>
          </p:nvSpPr>
          <p:spPr>
            <a:xfrm>
              <a:off x="1727200" y="1843554"/>
              <a:ext cx="1009650" cy="526933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53" name="等腰三角形 52"/>
            <p:cNvSpPr/>
            <p:nvPr/>
          </p:nvSpPr>
          <p:spPr>
            <a:xfrm rot="5400000">
              <a:off x="2376600" y="2034327"/>
              <a:ext cx="273887" cy="145386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/>
          <p:cNvSpPr/>
          <p:nvPr/>
        </p:nvSpPr>
        <p:spPr>
          <a:xfrm>
            <a:off x="9467849" y="1352550"/>
            <a:ext cx="2136775" cy="4152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0" name="矩形 19"/>
          <p:cNvSpPr/>
          <p:nvPr/>
        </p:nvSpPr>
        <p:spPr>
          <a:xfrm>
            <a:off x="587376" y="5353050"/>
            <a:ext cx="4860924" cy="15049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2" name="文本框 1"/>
          <p:cNvSpPr txBox="1"/>
          <p:nvPr/>
        </p:nvSpPr>
        <p:spPr>
          <a:xfrm>
            <a:off x="472225" y="708223"/>
            <a:ext cx="2067775" cy="61555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3400" dirty="0">
                <a:solidFill>
                  <a:srgbClr val="FFFFFF"/>
                </a:solidFill>
                <a:latin typeface="+mj-ea"/>
                <a:ea typeface="+mj-ea"/>
              </a:rPr>
              <a:t>PART 02</a:t>
            </a:r>
            <a:endParaRPr lang="zh-CN" altLang="en-US" sz="3400" dirty="0">
              <a:solidFill>
                <a:srgbClr val="FFFFFF"/>
              </a:solidFill>
              <a:latin typeface="+mj-ea"/>
              <a:ea typeface="+mj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819399" y="549275"/>
            <a:ext cx="2032001" cy="46672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800" dirty="0">
                <a:solidFill>
                  <a:srgbClr val="FFFFFF"/>
                </a:solidFill>
                <a:latin typeface="+mj-ea"/>
                <a:ea typeface="+mj-ea"/>
              </a:rPr>
              <a:t>教育背景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11420476" y="6394451"/>
            <a:ext cx="288924" cy="190500"/>
          </a:xfrm>
          <a:prstGeom prst="rect">
            <a:avLst/>
          </a:prstGeom>
          <a:noFill/>
        </p:spPr>
        <p:txBody>
          <a:bodyPr wrap="none" rtlCol="0" anchor="ctr" anchorCtr="1">
            <a:noAutofit/>
          </a:bodyPr>
          <a:lstStyle/>
          <a:p>
            <a:r>
              <a:rPr lang="en-US" altLang="zh-CN" sz="1100" dirty="0">
                <a:solidFill>
                  <a:srgbClr val="FFFFFF"/>
                </a:solidFill>
                <a:latin typeface="+mj-ea"/>
                <a:ea typeface="+mj-ea"/>
              </a:rPr>
              <a:t>02</a:t>
            </a:r>
            <a:endParaRPr lang="zh-CN" altLang="en-US" sz="1100" dirty="0">
              <a:solidFill>
                <a:srgbClr val="FFFFFF"/>
              </a:solidFill>
              <a:latin typeface="+mj-ea"/>
              <a:ea typeface="+mj-ea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994332" y="1765488"/>
            <a:ext cx="9807466" cy="4724212"/>
            <a:chOff x="1506538" y="1670238"/>
            <a:chExt cx="9411596" cy="4533523"/>
          </a:xfrm>
        </p:grpSpPr>
        <p:sp>
          <p:nvSpPr>
            <p:cNvPr id="14" name="矩形 13"/>
            <p:cNvSpPr/>
            <p:nvPr/>
          </p:nvSpPr>
          <p:spPr>
            <a:xfrm>
              <a:off x="1584960" y="1754346"/>
              <a:ext cx="9240155" cy="4363431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sz="3400" dirty="0"/>
            </a:p>
          </p:txBody>
        </p:sp>
        <p:sp>
          <p:nvSpPr>
            <p:cNvPr id="15" name="矩形 14"/>
            <p:cNvSpPr/>
            <p:nvPr/>
          </p:nvSpPr>
          <p:spPr>
            <a:xfrm>
              <a:off x="1506538" y="1670238"/>
              <a:ext cx="178142" cy="17814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sz="3400"/>
            </a:p>
          </p:txBody>
        </p:sp>
        <p:sp>
          <p:nvSpPr>
            <p:cNvPr id="16" name="矩形 15"/>
            <p:cNvSpPr/>
            <p:nvPr/>
          </p:nvSpPr>
          <p:spPr>
            <a:xfrm>
              <a:off x="1506538" y="6025619"/>
              <a:ext cx="178142" cy="17814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sz="3400"/>
            </a:p>
          </p:txBody>
        </p:sp>
        <p:sp>
          <p:nvSpPr>
            <p:cNvPr id="17" name="矩形 16"/>
            <p:cNvSpPr/>
            <p:nvPr/>
          </p:nvSpPr>
          <p:spPr>
            <a:xfrm>
              <a:off x="10739992" y="1670238"/>
              <a:ext cx="178142" cy="17814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sz="3400"/>
            </a:p>
          </p:txBody>
        </p:sp>
        <p:sp>
          <p:nvSpPr>
            <p:cNvPr id="18" name="矩形 17"/>
            <p:cNvSpPr/>
            <p:nvPr/>
          </p:nvSpPr>
          <p:spPr>
            <a:xfrm>
              <a:off x="10739992" y="6025619"/>
              <a:ext cx="178142" cy="17814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sz="3400"/>
            </a:p>
          </p:txBody>
        </p:sp>
      </p:grpSp>
      <p:pic>
        <p:nvPicPr>
          <p:cNvPr id="23" name="图片 22" descr="图片包含 游戏机, 放大镜, 动物, 镜子&#10;&#10;描述已自动生成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96" r="20616"/>
          <a:stretch>
            <a:fillRect/>
          </a:stretch>
        </p:blipFill>
        <p:spPr>
          <a:xfrm>
            <a:off x="7400471" y="2865721"/>
            <a:ext cx="3962400" cy="3539613"/>
          </a:xfrm>
          <a:prstGeom prst="rect">
            <a:avLst/>
          </a:prstGeom>
        </p:spPr>
      </p:pic>
      <p:sp>
        <p:nvSpPr>
          <p:cNvPr id="32" name="图形 32"/>
          <p:cNvSpPr/>
          <p:nvPr/>
        </p:nvSpPr>
        <p:spPr>
          <a:xfrm rot="3619296">
            <a:off x="2533299" y="3459163"/>
            <a:ext cx="3303034" cy="3281582"/>
          </a:xfrm>
          <a:custGeom>
            <a:avLst/>
            <a:gdLst>
              <a:gd name="connsiteX0" fmla="*/ 757752 w 1108940"/>
              <a:gd name="connsiteY0" fmla="*/ 110030 h 1101738"/>
              <a:gd name="connsiteX1" fmla="*/ 709098 w 1108940"/>
              <a:gd name="connsiteY1" fmla="*/ 334410 h 1101738"/>
              <a:gd name="connsiteX2" fmla="*/ 838906 w 1108940"/>
              <a:gd name="connsiteY2" fmla="*/ 268882 h 1101738"/>
              <a:gd name="connsiteX3" fmla="*/ 783699 w 1108940"/>
              <a:gd name="connsiteY3" fmla="*/ 404739 h 1101738"/>
              <a:gd name="connsiteX4" fmla="*/ 1106924 w 1108940"/>
              <a:gd name="connsiteY4" fmla="*/ 350012 h 1101738"/>
              <a:gd name="connsiteX5" fmla="*/ 1109132 w 1108940"/>
              <a:gd name="connsiteY5" fmla="*/ 355029 h 1101738"/>
              <a:gd name="connsiteX6" fmla="*/ 826689 w 1108940"/>
              <a:gd name="connsiteY6" fmla="*/ 495878 h 1101738"/>
              <a:gd name="connsiteX7" fmla="*/ 1021929 w 1108940"/>
              <a:gd name="connsiteY7" fmla="*/ 552285 h 1101738"/>
              <a:gd name="connsiteX8" fmla="*/ 827505 w 1108940"/>
              <a:gd name="connsiteY8" fmla="*/ 595371 h 1101738"/>
              <a:gd name="connsiteX9" fmla="*/ 1080617 w 1108940"/>
              <a:gd name="connsiteY9" fmla="*/ 728948 h 1101738"/>
              <a:gd name="connsiteX10" fmla="*/ 1078433 w 1108940"/>
              <a:gd name="connsiteY10" fmla="*/ 734924 h 1101738"/>
              <a:gd name="connsiteX11" fmla="*/ 783795 w 1108940"/>
              <a:gd name="connsiteY11" fmla="*/ 687782 h 1101738"/>
              <a:gd name="connsiteX12" fmla="*/ 908779 w 1108940"/>
              <a:gd name="connsiteY12" fmla="*/ 848771 h 1101738"/>
              <a:gd name="connsiteX13" fmla="*/ 905371 w 1108940"/>
              <a:gd name="connsiteY13" fmla="*/ 853259 h 1101738"/>
              <a:gd name="connsiteX14" fmla="*/ 707610 w 1108940"/>
              <a:gd name="connsiteY14" fmla="*/ 757247 h 1101738"/>
              <a:gd name="connsiteX15" fmla="*/ 787684 w 1108940"/>
              <a:gd name="connsiteY15" fmla="*/ 1039811 h 1101738"/>
              <a:gd name="connsiteX16" fmla="*/ 782019 w 1108940"/>
              <a:gd name="connsiteY16" fmla="*/ 1043075 h 1101738"/>
              <a:gd name="connsiteX17" fmla="*/ 608213 w 1108940"/>
              <a:gd name="connsiteY17" fmla="*/ 796060 h 1101738"/>
              <a:gd name="connsiteX18" fmla="*/ 558863 w 1108940"/>
              <a:gd name="connsiteY18" fmla="*/ 1056733 h 1101738"/>
              <a:gd name="connsiteX19" fmla="*/ 552838 w 1108940"/>
              <a:gd name="connsiteY19" fmla="*/ 1057213 h 1101738"/>
              <a:gd name="connsiteX20" fmla="*/ 498807 w 1108940"/>
              <a:gd name="connsiteY20" fmla="*/ 795580 h 1101738"/>
              <a:gd name="connsiteX21" fmla="*/ 320681 w 1108940"/>
              <a:gd name="connsiteY21" fmla="*/ 1101378 h 1101738"/>
              <a:gd name="connsiteX22" fmla="*/ 314392 w 1108940"/>
              <a:gd name="connsiteY22" fmla="*/ 1099122 h 1101738"/>
              <a:gd name="connsiteX23" fmla="*/ 398402 w 1108940"/>
              <a:gd name="connsiteY23" fmla="*/ 757439 h 1101738"/>
              <a:gd name="connsiteX24" fmla="*/ 224380 w 1108940"/>
              <a:gd name="connsiteY24" fmla="*/ 852539 h 1101738"/>
              <a:gd name="connsiteX25" fmla="*/ 322793 w 1108940"/>
              <a:gd name="connsiteY25" fmla="*/ 686222 h 1101738"/>
              <a:gd name="connsiteX26" fmla="*/ 3864 w 1108940"/>
              <a:gd name="connsiteY26" fmla="*/ 754607 h 1101738"/>
              <a:gd name="connsiteX27" fmla="*/ 1800 w 1108940"/>
              <a:gd name="connsiteY27" fmla="*/ 749926 h 1101738"/>
              <a:gd name="connsiteX28" fmla="*/ 280235 w 1108940"/>
              <a:gd name="connsiteY28" fmla="*/ 595779 h 1101738"/>
              <a:gd name="connsiteX29" fmla="*/ 146755 w 1108940"/>
              <a:gd name="connsiteY29" fmla="*/ 552573 h 1101738"/>
              <a:gd name="connsiteX30" fmla="*/ 281004 w 1108940"/>
              <a:gd name="connsiteY30" fmla="*/ 495518 h 1101738"/>
              <a:gd name="connsiteX31" fmla="*/ 88211 w 1108940"/>
              <a:gd name="connsiteY31" fmla="*/ 376487 h 1101738"/>
              <a:gd name="connsiteX32" fmla="*/ 90443 w 1108940"/>
              <a:gd name="connsiteY32" fmla="*/ 370342 h 1101738"/>
              <a:gd name="connsiteX33" fmla="*/ 321953 w 1108940"/>
              <a:gd name="connsiteY33" fmla="*/ 403467 h 1101738"/>
              <a:gd name="connsiteX34" fmla="*/ 152779 w 1108940"/>
              <a:gd name="connsiteY34" fmla="*/ 218379 h 1101738"/>
              <a:gd name="connsiteX35" fmla="*/ 156068 w 1108940"/>
              <a:gd name="connsiteY35" fmla="*/ 213723 h 1101738"/>
              <a:gd name="connsiteX36" fmla="*/ 400251 w 1108940"/>
              <a:gd name="connsiteY36" fmla="*/ 334554 h 1101738"/>
              <a:gd name="connsiteX37" fmla="*/ 353493 w 1108940"/>
              <a:gd name="connsiteY37" fmla="*/ 3985 h 1101738"/>
              <a:gd name="connsiteX38" fmla="*/ 359445 w 1108940"/>
              <a:gd name="connsiteY38" fmla="*/ 1800 h 1101738"/>
              <a:gd name="connsiteX39" fmla="*/ 499191 w 1108940"/>
              <a:gd name="connsiteY39" fmla="*/ 295021 h 1101738"/>
              <a:gd name="connsiteX40" fmla="*/ 555838 w 1108940"/>
              <a:gd name="connsiteY40" fmla="*/ 127888 h 1101738"/>
              <a:gd name="connsiteX41" fmla="*/ 608093 w 1108940"/>
              <a:gd name="connsiteY41" fmla="*/ 295261 h 1101738"/>
              <a:gd name="connsiteX42" fmla="*/ 751967 w 1108940"/>
              <a:gd name="connsiteY42" fmla="*/ 106813 h 1101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108940" h="1101738">
                <a:moveTo>
                  <a:pt x="757752" y="110030"/>
                </a:moveTo>
                <a:cubicBezTo>
                  <a:pt x="742030" y="182471"/>
                  <a:pt x="726332" y="254912"/>
                  <a:pt x="709098" y="334410"/>
                </a:cubicBezTo>
                <a:lnTo>
                  <a:pt x="838906" y="268882"/>
                </a:lnTo>
                <a:cubicBezTo>
                  <a:pt x="819536" y="316576"/>
                  <a:pt x="802662" y="358101"/>
                  <a:pt x="783699" y="404739"/>
                </a:cubicBezTo>
                <a:lnTo>
                  <a:pt x="1106924" y="350012"/>
                </a:lnTo>
                <a:cubicBezTo>
                  <a:pt x="1107668" y="351668"/>
                  <a:pt x="1108412" y="353348"/>
                  <a:pt x="1109132" y="355029"/>
                </a:cubicBezTo>
                <a:lnTo>
                  <a:pt x="826689" y="495878"/>
                </a:lnTo>
                <a:lnTo>
                  <a:pt x="1021929" y="552285"/>
                </a:lnTo>
                <a:lnTo>
                  <a:pt x="827505" y="595371"/>
                </a:lnTo>
                <a:lnTo>
                  <a:pt x="1080617" y="728948"/>
                </a:lnTo>
                <a:lnTo>
                  <a:pt x="1078433" y="734924"/>
                </a:lnTo>
                <a:lnTo>
                  <a:pt x="783795" y="687782"/>
                </a:lnTo>
                <a:lnTo>
                  <a:pt x="908779" y="848771"/>
                </a:lnTo>
                <a:cubicBezTo>
                  <a:pt x="907627" y="850259"/>
                  <a:pt x="906499" y="851771"/>
                  <a:pt x="905371" y="853259"/>
                </a:cubicBezTo>
                <a:lnTo>
                  <a:pt x="707610" y="757247"/>
                </a:lnTo>
                <a:cubicBezTo>
                  <a:pt x="735285" y="854915"/>
                  <a:pt x="761472" y="947375"/>
                  <a:pt x="787684" y="1039811"/>
                </a:cubicBezTo>
                <a:lnTo>
                  <a:pt x="782019" y="1043075"/>
                </a:lnTo>
                <a:cubicBezTo>
                  <a:pt x="725804" y="963169"/>
                  <a:pt x="669589" y="883263"/>
                  <a:pt x="608213" y="796060"/>
                </a:cubicBezTo>
                <a:lnTo>
                  <a:pt x="558863" y="1056733"/>
                </a:lnTo>
                <a:lnTo>
                  <a:pt x="552838" y="1057213"/>
                </a:lnTo>
                <a:cubicBezTo>
                  <a:pt x="535532" y="973394"/>
                  <a:pt x="518202" y="889576"/>
                  <a:pt x="498807" y="795580"/>
                </a:cubicBezTo>
                <a:lnTo>
                  <a:pt x="320681" y="1101378"/>
                </a:lnTo>
                <a:lnTo>
                  <a:pt x="314392" y="1099122"/>
                </a:lnTo>
                <a:lnTo>
                  <a:pt x="398402" y="757439"/>
                </a:lnTo>
                <a:lnTo>
                  <a:pt x="224380" y="852539"/>
                </a:lnTo>
                <a:cubicBezTo>
                  <a:pt x="259545" y="793132"/>
                  <a:pt x="289525" y="742437"/>
                  <a:pt x="322793" y="686222"/>
                </a:cubicBezTo>
                <a:lnTo>
                  <a:pt x="3864" y="754607"/>
                </a:lnTo>
                <a:lnTo>
                  <a:pt x="1800" y="749926"/>
                </a:lnTo>
                <a:lnTo>
                  <a:pt x="280235" y="595779"/>
                </a:lnTo>
                <a:lnTo>
                  <a:pt x="146755" y="552573"/>
                </a:lnTo>
                <a:lnTo>
                  <a:pt x="281004" y="495518"/>
                </a:lnTo>
                <a:lnTo>
                  <a:pt x="88211" y="376487"/>
                </a:lnTo>
                <a:lnTo>
                  <a:pt x="90443" y="370342"/>
                </a:lnTo>
                <a:lnTo>
                  <a:pt x="321953" y="403467"/>
                </a:lnTo>
                <a:cubicBezTo>
                  <a:pt x="262113" y="338082"/>
                  <a:pt x="207458" y="278219"/>
                  <a:pt x="152779" y="218379"/>
                </a:cubicBezTo>
                <a:cubicBezTo>
                  <a:pt x="153883" y="216819"/>
                  <a:pt x="154988" y="215283"/>
                  <a:pt x="156068" y="213723"/>
                </a:cubicBezTo>
                <a:lnTo>
                  <a:pt x="400251" y="334554"/>
                </a:lnTo>
                <a:cubicBezTo>
                  <a:pt x="384217" y="220924"/>
                  <a:pt x="368855" y="112454"/>
                  <a:pt x="353493" y="3985"/>
                </a:cubicBezTo>
                <a:lnTo>
                  <a:pt x="359445" y="1800"/>
                </a:lnTo>
                <a:lnTo>
                  <a:pt x="499191" y="295021"/>
                </a:lnTo>
                <a:cubicBezTo>
                  <a:pt x="518706" y="237414"/>
                  <a:pt x="535700" y="187248"/>
                  <a:pt x="555838" y="127888"/>
                </a:cubicBezTo>
                <a:cubicBezTo>
                  <a:pt x="574345" y="187176"/>
                  <a:pt x="590331" y="238302"/>
                  <a:pt x="608093" y="295261"/>
                </a:cubicBezTo>
                <a:lnTo>
                  <a:pt x="751967" y="106813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24" name="文本框 23"/>
          <p:cNvSpPr txBox="1"/>
          <p:nvPr/>
        </p:nvSpPr>
        <p:spPr>
          <a:xfrm>
            <a:off x="3144912" y="2232381"/>
            <a:ext cx="2600705" cy="30308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CN" dirty="0" err="1">
                <a:solidFill>
                  <a:schemeClr val="bg1"/>
                </a:solidFill>
                <a:latin typeface="+mn-ea"/>
              </a:rPr>
              <a:t>OfficePLUS</a:t>
            </a:r>
            <a:r>
              <a:rPr lang="zh-CN" altLang="en-US" dirty="0">
                <a:solidFill>
                  <a:schemeClr val="bg1"/>
                </a:solidFill>
                <a:latin typeface="+mn-ea"/>
              </a:rPr>
              <a:t>艺术设计学院</a:t>
            </a:r>
          </a:p>
        </p:txBody>
      </p:sp>
      <p:sp>
        <p:nvSpPr>
          <p:cNvPr id="25" name="文本框 24"/>
          <p:cNvSpPr txBox="1"/>
          <p:nvPr/>
        </p:nvSpPr>
        <p:spPr>
          <a:xfrm>
            <a:off x="3144912" y="2767758"/>
            <a:ext cx="2638806" cy="32372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dirty="0">
                <a:solidFill>
                  <a:schemeClr val="bg1"/>
                </a:solidFill>
                <a:latin typeface="+mn-ea"/>
              </a:rPr>
              <a:t>设计学（视觉传达方向）</a:t>
            </a:r>
          </a:p>
        </p:txBody>
      </p:sp>
      <p:sp>
        <p:nvSpPr>
          <p:cNvPr id="26" name="文本框 25"/>
          <p:cNvSpPr txBox="1"/>
          <p:nvPr/>
        </p:nvSpPr>
        <p:spPr>
          <a:xfrm>
            <a:off x="3144912" y="3323773"/>
            <a:ext cx="5229832" cy="126659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dirty="0">
                <a:solidFill>
                  <a:schemeClr val="bg1"/>
                </a:solidFill>
                <a:latin typeface="+mn-ea"/>
              </a:rPr>
              <a:t>西方现代设计史、艺术传播学、艺术管理学、艺术市场简史、中国工艺美学史、中国现代美术理论与思潮、中国当代艺术、西方古代美术史、设计批评、软件设计基础等</a:t>
            </a:r>
          </a:p>
        </p:txBody>
      </p:sp>
      <p:sp>
        <p:nvSpPr>
          <p:cNvPr id="27" name="文本框 26"/>
          <p:cNvSpPr txBox="1"/>
          <p:nvPr/>
        </p:nvSpPr>
        <p:spPr>
          <a:xfrm>
            <a:off x="1659239" y="2261409"/>
            <a:ext cx="1229105" cy="32213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学         校：</a:t>
            </a:r>
          </a:p>
        </p:txBody>
      </p:sp>
      <p:sp>
        <p:nvSpPr>
          <p:cNvPr id="28" name="文本框 27"/>
          <p:cNvSpPr txBox="1"/>
          <p:nvPr/>
        </p:nvSpPr>
        <p:spPr>
          <a:xfrm>
            <a:off x="1659239" y="2843509"/>
            <a:ext cx="1154162" cy="2769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专         业：</a:t>
            </a:r>
          </a:p>
        </p:txBody>
      </p:sp>
      <p:sp>
        <p:nvSpPr>
          <p:cNvPr id="29" name="文本框 28"/>
          <p:cNvSpPr txBox="1"/>
          <p:nvPr/>
        </p:nvSpPr>
        <p:spPr>
          <a:xfrm>
            <a:off x="1659239" y="3352801"/>
            <a:ext cx="1178305" cy="23323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主要课程：</a:t>
            </a:r>
          </a:p>
        </p:txBody>
      </p:sp>
      <p:sp>
        <p:nvSpPr>
          <p:cNvPr id="30" name="文本框 29"/>
          <p:cNvSpPr txBox="1"/>
          <p:nvPr/>
        </p:nvSpPr>
        <p:spPr>
          <a:xfrm>
            <a:off x="3144912" y="4797264"/>
            <a:ext cx="2296132" cy="76533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CN" sz="3600" dirty="0">
                <a:solidFill>
                  <a:schemeClr val="bg1"/>
                </a:solidFill>
                <a:latin typeface="+mj-lt"/>
              </a:rPr>
              <a:t>3.9  /  4.0</a:t>
            </a:r>
            <a:endParaRPr lang="zh-CN" altLang="en-US" sz="3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1659239" y="4851692"/>
            <a:ext cx="1154162" cy="2769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学习成绩：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组合 81"/>
          <p:cNvGrpSpPr/>
          <p:nvPr/>
        </p:nvGrpSpPr>
        <p:grpSpPr>
          <a:xfrm>
            <a:off x="6059488" y="1727388"/>
            <a:ext cx="5278438" cy="4743073"/>
            <a:chOff x="6059488" y="1727388"/>
            <a:chExt cx="5278438" cy="4743073"/>
          </a:xfrm>
        </p:grpSpPr>
        <p:grpSp>
          <p:nvGrpSpPr>
            <p:cNvPr id="61" name="组合 60"/>
            <p:cNvGrpSpPr/>
            <p:nvPr/>
          </p:nvGrpSpPr>
          <p:grpSpPr>
            <a:xfrm>
              <a:off x="6228109" y="1936938"/>
              <a:ext cx="4858646" cy="4533523"/>
              <a:chOff x="6989899" y="1403538"/>
              <a:chExt cx="4858646" cy="4533523"/>
            </a:xfrm>
          </p:grpSpPr>
          <p:sp>
            <p:nvSpPr>
              <p:cNvPr id="75" name="矩形 74"/>
              <p:cNvSpPr/>
              <p:nvPr/>
            </p:nvSpPr>
            <p:spPr>
              <a:xfrm>
                <a:off x="7086600" y="1487646"/>
                <a:ext cx="4668925" cy="4363431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sz="3400" dirty="0"/>
              </a:p>
            </p:txBody>
          </p:sp>
          <p:sp>
            <p:nvSpPr>
              <p:cNvPr id="76" name="矩形 75"/>
              <p:cNvSpPr/>
              <p:nvPr/>
            </p:nvSpPr>
            <p:spPr>
              <a:xfrm>
                <a:off x="6989899" y="1403538"/>
                <a:ext cx="178142" cy="178142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sz="3400"/>
              </a:p>
            </p:txBody>
          </p:sp>
          <p:sp>
            <p:nvSpPr>
              <p:cNvPr id="77" name="矩形 76"/>
              <p:cNvSpPr/>
              <p:nvPr/>
            </p:nvSpPr>
            <p:spPr>
              <a:xfrm>
                <a:off x="6989899" y="5758919"/>
                <a:ext cx="178142" cy="178142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sz="3400"/>
              </a:p>
            </p:txBody>
          </p:sp>
          <p:sp>
            <p:nvSpPr>
              <p:cNvPr id="78" name="矩形 77"/>
              <p:cNvSpPr/>
              <p:nvPr/>
            </p:nvSpPr>
            <p:spPr>
              <a:xfrm>
                <a:off x="11670403" y="1403538"/>
                <a:ext cx="178142" cy="178142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sz="3400"/>
              </a:p>
            </p:txBody>
          </p:sp>
          <p:sp>
            <p:nvSpPr>
              <p:cNvPr id="79" name="矩形 78"/>
              <p:cNvSpPr/>
              <p:nvPr/>
            </p:nvSpPr>
            <p:spPr>
              <a:xfrm>
                <a:off x="11670403" y="5758919"/>
                <a:ext cx="178142" cy="178142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sz="3400"/>
              </a:p>
            </p:txBody>
          </p:sp>
        </p:grpSp>
        <p:grpSp>
          <p:nvGrpSpPr>
            <p:cNvPr id="62" name="组合 61"/>
            <p:cNvGrpSpPr/>
            <p:nvPr/>
          </p:nvGrpSpPr>
          <p:grpSpPr>
            <a:xfrm>
              <a:off x="6479280" y="1727388"/>
              <a:ext cx="4858646" cy="4533523"/>
              <a:chOff x="6989899" y="1403538"/>
              <a:chExt cx="4858646" cy="4533523"/>
            </a:xfrm>
          </p:grpSpPr>
          <p:sp>
            <p:nvSpPr>
              <p:cNvPr id="70" name="矩形 69"/>
              <p:cNvSpPr/>
              <p:nvPr/>
            </p:nvSpPr>
            <p:spPr>
              <a:xfrm>
                <a:off x="7086600" y="1487646"/>
                <a:ext cx="4668925" cy="4363431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sz="3400" dirty="0"/>
              </a:p>
            </p:txBody>
          </p:sp>
          <p:sp>
            <p:nvSpPr>
              <p:cNvPr id="71" name="矩形 70"/>
              <p:cNvSpPr/>
              <p:nvPr/>
            </p:nvSpPr>
            <p:spPr>
              <a:xfrm>
                <a:off x="6989899" y="1403538"/>
                <a:ext cx="178142" cy="178142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sz="3400"/>
              </a:p>
            </p:txBody>
          </p:sp>
          <p:sp>
            <p:nvSpPr>
              <p:cNvPr id="72" name="矩形 71"/>
              <p:cNvSpPr/>
              <p:nvPr/>
            </p:nvSpPr>
            <p:spPr>
              <a:xfrm>
                <a:off x="6989899" y="5758919"/>
                <a:ext cx="178142" cy="178142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sz="3400"/>
              </a:p>
            </p:txBody>
          </p:sp>
          <p:sp>
            <p:nvSpPr>
              <p:cNvPr id="73" name="矩形 72"/>
              <p:cNvSpPr/>
              <p:nvPr/>
            </p:nvSpPr>
            <p:spPr>
              <a:xfrm>
                <a:off x="11670403" y="1403538"/>
                <a:ext cx="178142" cy="178142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sz="3400"/>
              </a:p>
            </p:txBody>
          </p:sp>
          <p:sp>
            <p:nvSpPr>
              <p:cNvPr id="74" name="矩形 73"/>
              <p:cNvSpPr/>
              <p:nvPr/>
            </p:nvSpPr>
            <p:spPr>
              <a:xfrm>
                <a:off x="11670403" y="5758919"/>
                <a:ext cx="178142" cy="178142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sz="3400"/>
              </a:p>
            </p:txBody>
          </p:sp>
        </p:grpSp>
        <p:sp>
          <p:nvSpPr>
            <p:cNvPr id="63" name="矩形 62"/>
            <p:cNvSpPr/>
            <p:nvPr/>
          </p:nvSpPr>
          <p:spPr>
            <a:xfrm>
              <a:off x="6059488" y="2266950"/>
              <a:ext cx="3689350" cy="123983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  <p:sp>
          <p:nvSpPr>
            <p:cNvPr id="67" name="图形 32"/>
            <p:cNvSpPr/>
            <p:nvPr/>
          </p:nvSpPr>
          <p:spPr>
            <a:xfrm>
              <a:off x="7981141" y="4513276"/>
              <a:ext cx="1695217" cy="1684207"/>
            </a:xfrm>
            <a:custGeom>
              <a:avLst/>
              <a:gdLst>
                <a:gd name="connsiteX0" fmla="*/ 757752 w 1108940"/>
                <a:gd name="connsiteY0" fmla="*/ 110030 h 1101738"/>
                <a:gd name="connsiteX1" fmla="*/ 709098 w 1108940"/>
                <a:gd name="connsiteY1" fmla="*/ 334410 h 1101738"/>
                <a:gd name="connsiteX2" fmla="*/ 838906 w 1108940"/>
                <a:gd name="connsiteY2" fmla="*/ 268882 h 1101738"/>
                <a:gd name="connsiteX3" fmla="*/ 783699 w 1108940"/>
                <a:gd name="connsiteY3" fmla="*/ 404739 h 1101738"/>
                <a:gd name="connsiteX4" fmla="*/ 1106924 w 1108940"/>
                <a:gd name="connsiteY4" fmla="*/ 350012 h 1101738"/>
                <a:gd name="connsiteX5" fmla="*/ 1109132 w 1108940"/>
                <a:gd name="connsiteY5" fmla="*/ 355029 h 1101738"/>
                <a:gd name="connsiteX6" fmla="*/ 826689 w 1108940"/>
                <a:gd name="connsiteY6" fmla="*/ 495878 h 1101738"/>
                <a:gd name="connsiteX7" fmla="*/ 1021929 w 1108940"/>
                <a:gd name="connsiteY7" fmla="*/ 552285 h 1101738"/>
                <a:gd name="connsiteX8" fmla="*/ 827505 w 1108940"/>
                <a:gd name="connsiteY8" fmla="*/ 595371 h 1101738"/>
                <a:gd name="connsiteX9" fmla="*/ 1080617 w 1108940"/>
                <a:gd name="connsiteY9" fmla="*/ 728948 h 1101738"/>
                <a:gd name="connsiteX10" fmla="*/ 1078433 w 1108940"/>
                <a:gd name="connsiteY10" fmla="*/ 734924 h 1101738"/>
                <a:gd name="connsiteX11" fmla="*/ 783795 w 1108940"/>
                <a:gd name="connsiteY11" fmla="*/ 687782 h 1101738"/>
                <a:gd name="connsiteX12" fmla="*/ 908779 w 1108940"/>
                <a:gd name="connsiteY12" fmla="*/ 848771 h 1101738"/>
                <a:gd name="connsiteX13" fmla="*/ 905371 w 1108940"/>
                <a:gd name="connsiteY13" fmla="*/ 853259 h 1101738"/>
                <a:gd name="connsiteX14" fmla="*/ 707610 w 1108940"/>
                <a:gd name="connsiteY14" fmla="*/ 757247 h 1101738"/>
                <a:gd name="connsiteX15" fmla="*/ 787684 w 1108940"/>
                <a:gd name="connsiteY15" fmla="*/ 1039811 h 1101738"/>
                <a:gd name="connsiteX16" fmla="*/ 782019 w 1108940"/>
                <a:gd name="connsiteY16" fmla="*/ 1043075 h 1101738"/>
                <a:gd name="connsiteX17" fmla="*/ 608213 w 1108940"/>
                <a:gd name="connsiteY17" fmla="*/ 796060 h 1101738"/>
                <a:gd name="connsiteX18" fmla="*/ 558863 w 1108940"/>
                <a:gd name="connsiteY18" fmla="*/ 1056733 h 1101738"/>
                <a:gd name="connsiteX19" fmla="*/ 552838 w 1108940"/>
                <a:gd name="connsiteY19" fmla="*/ 1057213 h 1101738"/>
                <a:gd name="connsiteX20" fmla="*/ 498807 w 1108940"/>
                <a:gd name="connsiteY20" fmla="*/ 795580 h 1101738"/>
                <a:gd name="connsiteX21" fmla="*/ 320681 w 1108940"/>
                <a:gd name="connsiteY21" fmla="*/ 1101378 h 1101738"/>
                <a:gd name="connsiteX22" fmla="*/ 314392 w 1108940"/>
                <a:gd name="connsiteY22" fmla="*/ 1099122 h 1101738"/>
                <a:gd name="connsiteX23" fmla="*/ 398402 w 1108940"/>
                <a:gd name="connsiteY23" fmla="*/ 757439 h 1101738"/>
                <a:gd name="connsiteX24" fmla="*/ 224380 w 1108940"/>
                <a:gd name="connsiteY24" fmla="*/ 852539 h 1101738"/>
                <a:gd name="connsiteX25" fmla="*/ 322793 w 1108940"/>
                <a:gd name="connsiteY25" fmla="*/ 686222 h 1101738"/>
                <a:gd name="connsiteX26" fmla="*/ 3864 w 1108940"/>
                <a:gd name="connsiteY26" fmla="*/ 754607 h 1101738"/>
                <a:gd name="connsiteX27" fmla="*/ 1800 w 1108940"/>
                <a:gd name="connsiteY27" fmla="*/ 749926 h 1101738"/>
                <a:gd name="connsiteX28" fmla="*/ 280235 w 1108940"/>
                <a:gd name="connsiteY28" fmla="*/ 595779 h 1101738"/>
                <a:gd name="connsiteX29" fmla="*/ 146755 w 1108940"/>
                <a:gd name="connsiteY29" fmla="*/ 552573 h 1101738"/>
                <a:gd name="connsiteX30" fmla="*/ 281004 w 1108940"/>
                <a:gd name="connsiteY30" fmla="*/ 495518 h 1101738"/>
                <a:gd name="connsiteX31" fmla="*/ 88211 w 1108940"/>
                <a:gd name="connsiteY31" fmla="*/ 376487 h 1101738"/>
                <a:gd name="connsiteX32" fmla="*/ 90443 w 1108940"/>
                <a:gd name="connsiteY32" fmla="*/ 370342 h 1101738"/>
                <a:gd name="connsiteX33" fmla="*/ 321953 w 1108940"/>
                <a:gd name="connsiteY33" fmla="*/ 403467 h 1101738"/>
                <a:gd name="connsiteX34" fmla="*/ 152779 w 1108940"/>
                <a:gd name="connsiteY34" fmla="*/ 218379 h 1101738"/>
                <a:gd name="connsiteX35" fmla="*/ 156068 w 1108940"/>
                <a:gd name="connsiteY35" fmla="*/ 213723 h 1101738"/>
                <a:gd name="connsiteX36" fmla="*/ 400251 w 1108940"/>
                <a:gd name="connsiteY36" fmla="*/ 334554 h 1101738"/>
                <a:gd name="connsiteX37" fmla="*/ 353493 w 1108940"/>
                <a:gd name="connsiteY37" fmla="*/ 3985 h 1101738"/>
                <a:gd name="connsiteX38" fmla="*/ 359445 w 1108940"/>
                <a:gd name="connsiteY38" fmla="*/ 1800 h 1101738"/>
                <a:gd name="connsiteX39" fmla="*/ 499191 w 1108940"/>
                <a:gd name="connsiteY39" fmla="*/ 295021 h 1101738"/>
                <a:gd name="connsiteX40" fmla="*/ 555838 w 1108940"/>
                <a:gd name="connsiteY40" fmla="*/ 127888 h 1101738"/>
                <a:gd name="connsiteX41" fmla="*/ 608093 w 1108940"/>
                <a:gd name="connsiteY41" fmla="*/ 295261 h 1101738"/>
                <a:gd name="connsiteX42" fmla="*/ 751967 w 1108940"/>
                <a:gd name="connsiteY42" fmla="*/ 106813 h 1101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1108940" h="1101738">
                  <a:moveTo>
                    <a:pt x="757752" y="110030"/>
                  </a:moveTo>
                  <a:cubicBezTo>
                    <a:pt x="742030" y="182471"/>
                    <a:pt x="726332" y="254912"/>
                    <a:pt x="709098" y="334410"/>
                  </a:cubicBezTo>
                  <a:lnTo>
                    <a:pt x="838906" y="268882"/>
                  </a:lnTo>
                  <a:cubicBezTo>
                    <a:pt x="819536" y="316576"/>
                    <a:pt x="802662" y="358101"/>
                    <a:pt x="783699" y="404739"/>
                  </a:cubicBezTo>
                  <a:lnTo>
                    <a:pt x="1106924" y="350012"/>
                  </a:lnTo>
                  <a:cubicBezTo>
                    <a:pt x="1107668" y="351668"/>
                    <a:pt x="1108412" y="353348"/>
                    <a:pt x="1109132" y="355029"/>
                  </a:cubicBezTo>
                  <a:lnTo>
                    <a:pt x="826689" y="495878"/>
                  </a:lnTo>
                  <a:lnTo>
                    <a:pt x="1021929" y="552285"/>
                  </a:lnTo>
                  <a:lnTo>
                    <a:pt x="827505" y="595371"/>
                  </a:lnTo>
                  <a:lnTo>
                    <a:pt x="1080617" y="728948"/>
                  </a:lnTo>
                  <a:lnTo>
                    <a:pt x="1078433" y="734924"/>
                  </a:lnTo>
                  <a:lnTo>
                    <a:pt x="783795" y="687782"/>
                  </a:lnTo>
                  <a:lnTo>
                    <a:pt x="908779" y="848771"/>
                  </a:lnTo>
                  <a:cubicBezTo>
                    <a:pt x="907627" y="850259"/>
                    <a:pt x="906499" y="851771"/>
                    <a:pt x="905371" y="853259"/>
                  </a:cubicBezTo>
                  <a:lnTo>
                    <a:pt x="707610" y="757247"/>
                  </a:lnTo>
                  <a:cubicBezTo>
                    <a:pt x="735285" y="854915"/>
                    <a:pt x="761472" y="947375"/>
                    <a:pt x="787684" y="1039811"/>
                  </a:cubicBezTo>
                  <a:lnTo>
                    <a:pt x="782019" y="1043075"/>
                  </a:lnTo>
                  <a:cubicBezTo>
                    <a:pt x="725804" y="963169"/>
                    <a:pt x="669589" y="883263"/>
                    <a:pt x="608213" y="796060"/>
                  </a:cubicBezTo>
                  <a:lnTo>
                    <a:pt x="558863" y="1056733"/>
                  </a:lnTo>
                  <a:lnTo>
                    <a:pt x="552838" y="1057213"/>
                  </a:lnTo>
                  <a:cubicBezTo>
                    <a:pt x="535532" y="973394"/>
                    <a:pt x="518202" y="889576"/>
                    <a:pt x="498807" y="795580"/>
                  </a:cubicBezTo>
                  <a:lnTo>
                    <a:pt x="320681" y="1101378"/>
                  </a:lnTo>
                  <a:lnTo>
                    <a:pt x="314392" y="1099122"/>
                  </a:lnTo>
                  <a:lnTo>
                    <a:pt x="398402" y="757439"/>
                  </a:lnTo>
                  <a:lnTo>
                    <a:pt x="224380" y="852539"/>
                  </a:lnTo>
                  <a:cubicBezTo>
                    <a:pt x="259545" y="793132"/>
                    <a:pt x="289525" y="742437"/>
                    <a:pt x="322793" y="686222"/>
                  </a:cubicBezTo>
                  <a:lnTo>
                    <a:pt x="3864" y="754607"/>
                  </a:lnTo>
                  <a:lnTo>
                    <a:pt x="1800" y="749926"/>
                  </a:lnTo>
                  <a:lnTo>
                    <a:pt x="280235" y="595779"/>
                  </a:lnTo>
                  <a:lnTo>
                    <a:pt x="146755" y="552573"/>
                  </a:lnTo>
                  <a:lnTo>
                    <a:pt x="281004" y="495518"/>
                  </a:lnTo>
                  <a:lnTo>
                    <a:pt x="88211" y="376487"/>
                  </a:lnTo>
                  <a:lnTo>
                    <a:pt x="90443" y="370342"/>
                  </a:lnTo>
                  <a:lnTo>
                    <a:pt x="321953" y="403467"/>
                  </a:lnTo>
                  <a:cubicBezTo>
                    <a:pt x="262113" y="338082"/>
                    <a:pt x="207458" y="278219"/>
                    <a:pt x="152779" y="218379"/>
                  </a:cubicBezTo>
                  <a:cubicBezTo>
                    <a:pt x="153883" y="216819"/>
                    <a:pt x="154988" y="215283"/>
                    <a:pt x="156068" y="213723"/>
                  </a:cubicBezTo>
                  <a:lnTo>
                    <a:pt x="400251" y="334554"/>
                  </a:lnTo>
                  <a:cubicBezTo>
                    <a:pt x="384217" y="220924"/>
                    <a:pt x="368855" y="112454"/>
                    <a:pt x="353493" y="3985"/>
                  </a:cubicBezTo>
                  <a:lnTo>
                    <a:pt x="359445" y="1800"/>
                  </a:lnTo>
                  <a:lnTo>
                    <a:pt x="499191" y="295021"/>
                  </a:lnTo>
                  <a:cubicBezTo>
                    <a:pt x="518706" y="237414"/>
                    <a:pt x="535700" y="187248"/>
                    <a:pt x="555838" y="127888"/>
                  </a:cubicBezTo>
                  <a:cubicBezTo>
                    <a:pt x="574345" y="187176"/>
                    <a:pt x="590331" y="238302"/>
                    <a:pt x="608093" y="295261"/>
                  </a:cubicBezTo>
                  <a:lnTo>
                    <a:pt x="751967" y="106813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</p:grpSp>
      <p:grpSp>
        <p:nvGrpSpPr>
          <p:cNvPr id="81" name="组合 80"/>
          <p:cNvGrpSpPr/>
          <p:nvPr/>
        </p:nvGrpSpPr>
        <p:grpSpPr>
          <a:xfrm>
            <a:off x="587375" y="1727388"/>
            <a:ext cx="5278438" cy="4743073"/>
            <a:chOff x="587375" y="1727388"/>
            <a:chExt cx="5278438" cy="4743073"/>
          </a:xfrm>
        </p:grpSpPr>
        <p:grpSp>
          <p:nvGrpSpPr>
            <p:cNvPr id="29" name="组合 28"/>
            <p:cNvGrpSpPr/>
            <p:nvPr/>
          </p:nvGrpSpPr>
          <p:grpSpPr>
            <a:xfrm>
              <a:off x="755996" y="1936938"/>
              <a:ext cx="4858646" cy="4533523"/>
              <a:chOff x="6989899" y="1403538"/>
              <a:chExt cx="4858646" cy="4533523"/>
            </a:xfrm>
          </p:grpSpPr>
          <p:sp>
            <p:nvSpPr>
              <p:cNvPr id="30" name="矩形 29"/>
              <p:cNvSpPr/>
              <p:nvPr/>
            </p:nvSpPr>
            <p:spPr>
              <a:xfrm>
                <a:off x="7086600" y="1487646"/>
                <a:ext cx="4668925" cy="4363431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sz="3400" dirty="0"/>
              </a:p>
            </p:txBody>
          </p:sp>
          <p:sp>
            <p:nvSpPr>
              <p:cNvPr id="31" name="矩形 30"/>
              <p:cNvSpPr/>
              <p:nvPr/>
            </p:nvSpPr>
            <p:spPr>
              <a:xfrm>
                <a:off x="6989899" y="1403538"/>
                <a:ext cx="178142" cy="178142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sz="3400"/>
              </a:p>
            </p:txBody>
          </p:sp>
          <p:sp>
            <p:nvSpPr>
              <p:cNvPr id="32" name="矩形 31"/>
              <p:cNvSpPr/>
              <p:nvPr/>
            </p:nvSpPr>
            <p:spPr>
              <a:xfrm>
                <a:off x="6989899" y="5758919"/>
                <a:ext cx="178142" cy="178142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sz="3400"/>
              </a:p>
            </p:txBody>
          </p:sp>
          <p:sp>
            <p:nvSpPr>
              <p:cNvPr id="33" name="矩形 32"/>
              <p:cNvSpPr/>
              <p:nvPr/>
            </p:nvSpPr>
            <p:spPr>
              <a:xfrm>
                <a:off x="11670403" y="1403538"/>
                <a:ext cx="178142" cy="178142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sz="3400"/>
              </a:p>
            </p:txBody>
          </p:sp>
          <p:sp>
            <p:nvSpPr>
              <p:cNvPr id="34" name="矩形 33"/>
              <p:cNvSpPr/>
              <p:nvPr/>
            </p:nvSpPr>
            <p:spPr>
              <a:xfrm>
                <a:off x="11670403" y="5758919"/>
                <a:ext cx="178142" cy="178142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sz="3400"/>
              </a:p>
            </p:txBody>
          </p:sp>
        </p:grpSp>
        <p:grpSp>
          <p:nvGrpSpPr>
            <p:cNvPr id="42" name="组合 41"/>
            <p:cNvGrpSpPr/>
            <p:nvPr/>
          </p:nvGrpSpPr>
          <p:grpSpPr>
            <a:xfrm>
              <a:off x="1007167" y="1727388"/>
              <a:ext cx="4858646" cy="4533523"/>
              <a:chOff x="6989899" y="1403538"/>
              <a:chExt cx="4858646" cy="4533523"/>
            </a:xfrm>
          </p:grpSpPr>
          <p:sp>
            <p:nvSpPr>
              <p:cNvPr id="43" name="矩形 42"/>
              <p:cNvSpPr/>
              <p:nvPr/>
            </p:nvSpPr>
            <p:spPr>
              <a:xfrm>
                <a:off x="7086600" y="1487646"/>
                <a:ext cx="4668925" cy="4363431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sz="3400" dirty="0"/>
              </a:p>
            </p:txBody>
          </p:sp>
          <p:sp>
            <p:nvSpPr>
              <p:cNvPr id="44" name="矩形 43"/>
              <p:cNvSpPr/>
              <p:nvPr/>
            </p:nvSpPr>
            <p:spPr>
              <a:xfrm>
                <a:off x="6989899" y="1403538"/>
                <a:ext cx="178142" cy="178142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sz="3400"/>
              </a:p>
            </p:txBody>
          </p:sp>
          <p:sp>
            <p:nvSpPr>
              <p:cNvPr id="45" name="矩形 44"/>
              <p:cNvSpPr/>
              <p:nvPr/>
            </p:nvSpPr>
            <p:spPr>
              <a:xfrm>
                <a:off x="6989899" y="5758919"/>
                <a:ext cx="178142" cy="178142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sz="3400"/>
              </a:p>
            </p:txBody>
          </p:sp>
          <p:sp>
            <p:nvSpPr>
              <p:cNvPr id="46" name="矩形 45"/>
              <p:cNvSpPr/>
              <p:nvPr/>
            </p:nvSpPr>
            <p:spPr>
              <a:xfrm>
                <a:off x="11670403" y="1403538"/>
                <a:ext cx="178142" cy="178142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sz="3400"/>
              </a:p>
            </p:txBody>
          </p:sp>
          <p:sp>
            <p:nvSpPr>
              <p:cNvPr id="47" name="矩形 46"/>
              <p:cNvSpPr/>
              <p:nvPr/>
            </p:nvSpPr>
            <p:spPr>
              <a:xfrm>
                <a:off x="11670403" y="5758919"/>
                <a:ext cx="178142" cy="178142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sz="3400"/>
              </a:p>
            </p:txBody>
          </p:sp>
        </p:grpSp>
        <p:sp>
          <p:nvSpPr>
            <p:cNvPr id="48" name="矩形 47"/>
            <p:cNvSpPr/>
            <p:nvPr/>
          </p:nvSpPr>
          <p:spPr>
            <a:xfrm>
              <a:off x="587375" y="2266950"/>
              <a:ext cx="3689350" cy="123983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  <p:sp>
          <p:nvSpPr>
            <p:cNvPr id="58" name="图形 32"/>
            <p:cNvSpPr/>
            <p:nvPr/>
          </p:nvSpPr>
          <p:spPr>
            <a:xfrm>
              <a:off x="2509028" y="4513276"/>
              <a:ext cx="1695217" cy="1684207"/>
            </a:xfrm>
            <a:custGeom>
              <a:avLst/>
              <a:gdLst>
                <a:gd name="connsiteX0" fmla="*/ 757752 w 1108940"/>
                <a:gd name="connsiteY0" fmla="*/ 110030 h 1101738"/>
                <a:gd name="connsiteX1" fmla="*/ 709098 w 1108940"/>
                <a:gd name="connsiteY1" fmla="*/ 334410 h 1101738"/>
                <a:gd name="connsiteX2" fmla="*/ 838906 w 1108940"/>
                <a:gd name="connsiteY2" fmla="*/ 268882 h 1101738"/>
                <a:gd name="connsiteX3" fmla="*/ 783699 w 1108940"/>
                <a:gd name="connsiteY3" fmla="*/ 404739 h 1101738"/>
                <a:gd name="connsiteX4" fmla="*/ 1106924 w 1108940"/>
                <a:gd name="connsiteY4" fmla="*/ 350012 h 1101738"/>
                <a:gd name="connsiteX5" fmla="*/ 1109132 w 1108940"/>
                <a:gd name="connsiteY5" fmla="*/ 355029 h 1101738"/>
                <a:gd name="connsiteX6" fmla="*/ 826689 w 1108940"/>
                <a:gd name="connsiteY6" fmla="*/ 495878 h 1101738"/>
                <a:gd name="connsiteX7" fmla="*/ 1021929 w 1108940"/>
                <a:gd name="connsiteY7" fmla="*/ 552285 h 1101738"/>
                <a:gd name="connsiteX8" fmla="*/ 827505 w 1108940"/>
                <a:gd name="connsiteY8" fmla="*/ 595371 h 1101738"/>
                <a:gd name="connsiteX9" fmla="*/ 1080617 w 1108940"/>
                <a:gd name="connsiteY9" fmla="*/ 728948 h 1101738"/>
                <a:gd name="connsiteX10" fmla="*/ 1078433 w 1108940"/>
                <a:gd name="connsiteY10" fmla="*/ 734924 h 1101738"/>
                <a:gd name="connsiteX11" fmla="*/ 783795 w 1108940"/>
                <a:gd name="connsiteY11" fmla="*/ 687782 h 1101738"/>
                <a:gd name="connsiteX12" fmla="*/ 908779 w 1108940"/>
                <a:gd name="connsiteY12" fmla="*/ 848771 h 1101738"/>
                <a:gd name="connsiteX13" fmla="*/ 905371 w 1108940"/>
                <a:gd name="connsiteY13" fmla="*/ 853259 h 1101738"/>
                <a:gd name="connsiteX14" fmla="*/ 707610 w 1108940"/>
                <a:gd name="connsiteY14" fmla="*/ 757247 h 1101738"/>
                <a:gd name="connsiteX15" fmla="*/ 787684 w 1108940"/>
                <a:gd name="connsiteY15" fmla="*/ 1039811 h 1101738"/>
                <a:gd name="connsiteX16" fmla="*/ 782019 w 1108940"/>
                <a:gd name="connsiteY16" fmla="*/ 1043075 h 1101738"/>
                <a:gd name="connsiteX17" fmla="*/ 608213 w 1108940"/>
                <a:gd name="connsiteY17" fmla="*/ 796060 h 1101738"/>
                <a:gd name="connsiteX18" fmla="*/ 558863 w 1108940"/>
                <a:gd name="connsiteY18" fmla="*/ 1056733 h 1101738"/>
                <a:gd name="connsiteX19" fmla="*/ 552838 w 1108940"/>
                <a:gd name="connsiteY19" fmla="*/ 1057213 h 1101738"/>
                <a:gd name="connsiteX20" fmla="*/ 498807 w 1108940"/>
                <a:gd name="connsiteY20" fmla="*/ 795580 h 1101738"/>
                <a:gd name="connsiteX21" fmla="*/ 320681 w 1108940"/>
                <a:gd name="connsiteY21" fmla="*/ 1101378 h 1101738"/>
                <a:gd name="connsiteX22" fmla="*/ 314392 w 1108940"/>
                <a:gd name="connsiteY22" fmla="*/ 1099122 h 1101738"/>
                <a:gd name="connsiteX23" fmla="*/ 398402 w 1108940"/>
                <a:gd name="connsiteY23" fmla="*/ 757439 h 1101738"/>
                <a:gd name="connsiteX24" fmla="*/ 224380 w 1108940"/>
                <a:gd name="connsiteY24" fmla="*/ 852539 h 1101738"/>
                <a:gd name="connsiteX25" fmla="*/ 322793 w 1108940"/>
                <a:gd name="connsiteY25" fmla="*/ 686222 h 1101738"/>
                <a:gd name="connsiteX26" fmla="*/ 3864 w 1108940"/>
                <a:gd name="connsiteY26" fmla="*/ 754607 h 1101738"/>
                <a:gd name="connsiteX27" fmla="*/ 1800 w 1108940"/>
                <a:gd name="connsiteY27" fmla="*/ 749926 h 1101738"/>
                <a:gd name="connsiteX28" fmla="*/ 280235 w 1108940"/>
                <a:gd name="connsiteY28" fmla="*/ 595779 h 1101738"/>
                <a:gd name="connsiteX29" fmla="*/ 146755 w 1108940"/>
                <a:gd name="connsiteY29" fmla="*/ 552573 h 1101738"/>
                <a:gd name="connsiteX30" fmla="*/ 281004 w 1108940"/>
                <a:gd name="connsiteY30" fmla="*/ 495518 h 1101738"/>
                <a:gd name="connsiteX31" fmla="*/ 88211 w 1108940"/>
                <a:gd name="connsiteY31" fmla="*/ 376487 h 1101738"/>
                <a:gd name="connsiteX32" fmla="*/ 90443 w 1108940"/>
                <a:gd name="connsiteY32" fmla="*/ 370342 h 1101738"/>
                <a:gd name="connsiteX33" fmla="*/ 321953 w 1108940"/>
                <a:gd name="connsiteY33" fmla="*/ 403467 h 1101738"/>
                <a:gd name="connsiteX34" fmla="*/ 152779 w 1108940"/>
                <a:gd name="connsiteY34" fmla="*/ 218379 h 1101738"/>
                <a:gd name="connsiteX35" fmla="*/ 156068 w 1108940"/>
                <a:gd name="connsiteY35" fmla="*/ 213723 h 1101738"/>
                <a:gd name="connsiteX36" fmla="*/ 400251 w 1108940"/>
                <a:gd name="connsiteY36" fmla="*/ 334554 h 1101738"/>
                <a:gd name="connsiteX37" fmla="*/ 353493 w 1108940"/>
                <a:gd name="connsiteY37" fmla="*/ 3985 h 1101738"/>
                <a:gd name="connsiteX38" fmla="*/ 359445 w 1108940"/>
                <a:gd name="connsiteY38" fmla="*/ 1800 h 1101738"/>
                <a:gd name="connsiteX39" fmla="*/ 499191 w 1108940"/>
                <a:gd name="connsiteY39" fmla="*/ 295021 h 1101738"/>
                <a:gd name="connsiteX40" fmla="*/ 555838 w 1108940"/>
                <a:gd name="connsiteY40" fmla="*/ 127888 h 1101738"/>
                <a:gd name="connsiteX41" fmla="*/ 608093 w 1108940"/>
                <a:gd name="connsiteY41" fmla="*/ 295261 h 1101738"/>
                <a:gd name="connsiteX42" fmla="*/ 751967 w 1108940"/>
                <a:gd name="connsiteY42" fmla="*/ 106813 h 1101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1108940" h="1101738">
                  <a:moveTo>
                    <a:pt x="757752" y="110030"/>
                  </a:moveTo>
                  <a:cubicBezTo>
                    <a:pt x="742030" y="182471"/>
                    <a:pt x="726332" y="254912"/>
                    <a:pt x="709098" y="334410"/>
                  </a:cubicBezTo>
                  <a:lnTo>
                    <a:pt x="838906" y="268882"/>
                  </a:lnTo>
                  <a:cubicBezTo>
                    <a:pt x="819536" y="316576"/>
                    <a:pt x="802662" y="358101"/>
                    <a:pt x="783699" y="404739"/>
                  </a:cubicBezTo>
                  <a:lnTo>
                    <a:pt x="1106924" y="350012"/>
                  </a:lnTo>
                  <a:cubicBezTo>
                    <a:pt x="1107668" y="351668"/>
                    <a:pt x="1108412" y="353348"/>
                    <a:pt x="1109132" y="355029"/>
                  </a:cubicBezTo>
                  <a:lnTo>
                    <a:pt x="826689" y="495878"/>
                  </a:lnTo>
                  <a:lnTo>
                    <a:pt x="1021929" y="552285"/>
                  </a:lnTo>
                  <a:lnTo>
                    <a:pt x="827505" y="595371"/>
                  </a:lnTo>
                  <a:lnTo>
                    <a:pt x="1080617" y="728948"/>
                  </a:lnTo>
                  <a:lnTo>
                    <a:pt x="1078433" y="734924"/>
                  </a:lnTo>
                  <a:lnTo>
                    <a:pt x="783795" y="687782"/>
                  </a:lnTo>
                  <a:lnTo>
                    <a:pt x="908779" y="848771"/>
                  </a:lnTo>
                  <a:cubicBezTo>
                    <a:pt x="907627" y="850259"/>
                    <a:pt x="906499" y="851771"/>
                    <a:pt x="905371" y="853259"/>
                  </a:cubicBezTo>
                  <a:lnTo>
                    <a:pt x="707610" y="757247"/>
                  </a:lnTo>
                  <a:cubicBezTo>
                    <a:pt x="735285" y="854915"/>
                    <a:pt x="761472" y="947375"/>
                    <a:pt x="787684" y="1039811"/>
                  </a:cubicBezTo>
                  <a:lnTo>
                    <a:pt x="782019" y="1043075"/>
                  </a:lnTo>
                  <a:cubicBezTo>
                    <a:pt x="725804" y="963169"/>
                    <a:pt x="669589" y="883263"/>
                    <a:pt x="608213" y="796060"/>
                  </a:cubicBezTo>
                  <a:lnTo>
                    <a:pt x="558863" y="1056733"/>
                  </a:lnTo>
                  <a:lnTo>
                    <a:pt x="552838" y="1057213"/>
                  </a:lnTo>
                  <a:cubicBezTo>
                    <a:pt x="535532" y="973394"/>
                    <a:pt x="518202" y="889576"/>
                    <a:pt x="498807" y="795580"/>
                  </a:cubicBezTo>
                  <a:lnTo>
                    <a:pt x="320681" y="1101378"/>
                  </a:lnTo>
                  <a:lnTo>
                    <a:pt x="314392" y="1099122"/>
                  </a:lnTo>
                  <a:lnTo>
                    <a:pt x="398402" y="757439"/>
                  </a:lnTo>
                  <a:lnTo>
                    <a:pt x="224380" y="852539"/>
                  </a:lnTo>
                  <a:cubicBezTo>
                    <a:pt x="259545" y="793132"/>
                    <a:pt x="289525" y="742437"/>
                    <a:pt x="322793" y="686222"/>
                  </a:cubicBezTo>
                  <a:lnTo>
                    <a:pt x="3864" y="754607"/>
                  </a:lnTo>
                  <a:lnTo>
                    <a:pt x="1800" y="749926"/>
                  </a:lnTo>
                  <a:lnTo>
                    <a:pt x="280235" y="595779"/>
                  </a:lnTo>
                  <a:lnTo>
                    <a:pt x="146755" y="552573"/>
                  </a:lnTo>
                  <a:lnTo>
                    <a:pt x="281004" y="495518"/>
                  </a:lnTo>
                  <a:lnTo>
                    <a:pt x="88211" y="376487"/>
                  </a:lnTo>
                  <a:lnTo>
                    <a:pt x="90443" y="370342"/>
                  </a:lnTo>
                  <a:lnTo>
                    <a:pt x="321953" y="403467"/>
                  </a:lnTo>
                  <a:cubicBezTo>
                    <a:pt x="262113" y="338082"/>
                    <a:pt x="207458" y="278219"/>
                    <a:pt x="152779" y="218379"/>
                  </a:cubicBezTo>
                  <a:cubicBezTo>
                    <a:pt x="153883" y="216819"/>
                    <a:pt x="154988" y="215283"/>
                    <a:pt x="156068" y="213723"/>
                  </a:cubicBezTo>
                  <a:lnTo>
                    <a:pt x="400251" y="334554"/>
                  </a:lnTo>
                  <a:cubicBezTo>
                    <a:pt x="384217" y="220924"/>
                    <a:pt x="368855" y="112454"/>
                    <a:pt x="353493" y="3985"/>
                  </a:cubicBezTo>
                  <a:lnTo>
                    <a:pt x="359445" y="1800"/>
                  </a:lnTo>
                  <a:lnTo>
                    <a:pt x="499191" y="295021"/>
                  </a:lnTo>
                  <a:cubicBezTo>
                    <a:pt x="518706" y="237414"/>
                    <a:pt x="535700" y="187248"/>
                    <a:pt x="555838" y="127888"/>
                  </a:cubicBezTo>
                  <a:cubicBezTo>
                    <a:pt x="574345" y="187176"/>
                    <a:pt x="590331" y="238302"/>
                    <a:pt x="608093" y="295261"/>
                  </a:cubicBezTo>
                  <a:lnTo>
                    <a:pt x="751967" y="106813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</p:grpSp>
      <p:sp>
        <p:nvSpPr>
          <p:cNvPr id="64" name="文本框 63"/>
          <p:cNvSpPr txBox="1"/>
          <p:nvPr/>
        </p:nvSpPr>
        <p:spPr>
          <a:xfrm>
            <a:off x="6127303" y="2524328"/>
            <a:ext cx="3524250" cy="83938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altLang="zh-CN" sz="24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20XX</a:t>
            </a:r>
            <a:r>
              <a:rPr lang="zh-CN" altLang="en-US" sz="24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年青少年品牌</a:t>
            </a:r>
            <a:endParaRPr lang="en-US" altLang="zh-CN" sz="24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pPr algn="ctr"/>
            <a:r>
              <a:rPr lang="zh-CN" altLang="en-US" sz="24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创意征集大赛</a:t>
            </a:r>
          </a:p>
        </p:txBody>
      </p:sp>
      <p:sp>
        <p:nvSpPr>
          <p:cNvPr id="65" name="文本框 64"/>
          <p:cNvSpPr txBox="1"/>
          <p:nvPr/>
        </p:nvSpPr>
        <p:spPr>
          <a:xfrm>
            <a:off x="8102675" y="3851630"/>
            <a:ext cx="2600705" cy="77751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dirty="0">
                <a:solidFill>
                  <a:schemeClr val="bg1"/>
                </a:solidFill>
                <a:latin typeface="+mn-ea"/>
              </a:rPr>
              <a:t>为青年发声，愿青年发光，以青少年品牌为主题，创作创意作品</a:t>
            </a:r>
          </a:p>
        </p:txBody>
      </p:sp>
      <p:sp>
        <p:nvSpPr>
          <p:cNvPr id="66" name="文本框 65"/>
          <p:cNvSpPr txBox="1"/>
          <p:nvPr/>
        </p:nvSpPr>
        <p:spPr>
          <a:xfrm>
            <a:off x="6902752" y="3880659"/>
            <a:ext cx="1229105" cy="32213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比赛内容：</a:t>
            </a:r>
          </a:p>
        </p:txBody>
      </p:sp>
      <p:sp>
        <p:nvSpPr>
          <p:cNvPr id="68" name="文本框 67"/>
          <p:cNvSpPr txBox="1"/>
          <p:nvPr/>
        </p:nvSpPr>
        <p:spPr>
          <a:xfrm>
            <a:off x="8102676" y="5070830"/>
            <a:ext cx="1579487" cy="70131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3200" dirty="0">
                <a:solidFill>
                  <a:schemeClr val="bg1"/>
                </a:solidFill>
                <a:latin typeface="+mj-ea"/>
                <a:ea typeface="+mj-ea"/>
              </a:rPr>
              <a:t>一等奖</a:t>
            </a:r>
          </a:p>
        </p:txBody>
      </p:sp>
      <p:sp>
        <p:nvSpPr>
          <p:cNvPr id="69" name="文本框 68"/>
          <p:cNvSpPr txBox="1"/>
          <p:nvPr/>
        </p:nvSpPr>
        <p:spPr>
          <a:xfrm>
            <a:off x="6902752" y="5252259"/>
            <a:ext cx="1229105" cy="32213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比赛结果：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472225" y="708223"/>
            <a:ext cx="2067775" cy="61555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3400" dirty="0">
                <a:solidFill>
                  <a:srgbClr val="FFFFFF"/>
                </a:solidFill>
                <a:latin typeface="+mj-ea"/>
                <a:ea typeface="+mj-ea"/>
              </a:rPr>
              <a:t>PART 02</a:t>
            </a:r>
            <a:endParaRPr lang="zh-CN" altLang="en-US" sz="3400" dirty="0">
              <a:solidFill>
                <a:srgbClr val="FFFFFF"/>
              </a:solidFill>
              <a:latin typeface="+mj-ea"/>
              <a:ea typeface="+mj-ea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2819399" y="549275"/>
            <a:ext cx="2032001" cy="46672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800" dirty="0">
                <a:solidFill>
                  <a:srgbClr val="FFFFFF"/>
                </a:solidFill>
                <a:latin typeface="+mj-ea"/>
                <a:ea typeface="+mj-ea"/>
              </a:rPr>
              <a:t>竞赛经历</a:t>
            </a:r>
          </a:p>
        </p:txBody>
      </p:sp>
      <p:sp>
        <p:nvSpPr>
          <p:cNvPr id="21" name="文本框 20"/>
          <p:cNvSpPr txBox="1"/>
          <p:nvPr/>
        </p:nvSpPr>
        <p:spPr>
          <a:xfrm>
            <a:off x="11420476" y="6394451"/>
            <a:ext cx="288924" cy="190500"/>
          </a:xfrm>
          <a:prstGeom prst="rect">
            <a:avLst/>
          </a:prstGeom>
          <a:noFill/>
        </p:spPr>
        <p:txBody>
          <a:bodyPr wrap="none" rtlCol="0" anchor="ctr" anchorCtr="1">
            <a:noAutofit/>
          </a:bodyPr>
          <a:lstStyle/>
          <a:p>
            <a:r>
              <a:rPr lang="en-US" altLang="zh-CN" sz="1100" dirty="0">
                <a:solidFill>
                  <a:srgbClr val="FFFFFF"/>
                </a:solidFill>
                <a:latin typeface="+mj-ea"/>
                <a:ea typeface="+mj-ea"/>
              </a:rPr>
              <a:t>03</a:t>
            </a:r>
            <a:endParaRPr lang="zh-CN" altLang="en-US" sz="1100" dirty="0">
              <a:solidFill>
                <a:srgbClr val="FFFFFF"/>
              </a:solidFill>
              <a:latin typeface="+mj-ea"/>
              <a:ea typeface="+mj-ea"/>
            </a:endParaRPr>
          </a:p>
        </p:txBody>
      </p:sp>
      <p:pic>
        <p:nvPicPr>
          <p:cNvPr id="52" name="图片 51" descr="在花瓶里&#10;&#10;低可信度描述已自动生成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31" t="25154" r="13137" b="6469"/>
          <a:stretch>
            <a:fillRect/>
          </a:stretch>
        </p:blipFill>
        <p:spPr>
          <a:xfrm>
            <a:off x="5126037" y="2628900"/>
            <a:ext cx="1943101" cy="4229100"/>
          </a:xfrm>
          <a:prstGeom prst="rect">
            <a:avLst/>
          </a:prstGeom>
        </p:spPr>
      </p:pic>
      <p:sp>
        <p:nvSpPr>
          <p:cNvPr id="50" name="文本框 49"/>
          <p:cNvSpPr txBox="1"/>
          <p:nvPr/>
        </p:nvSpPr>
        <p:spPr>
          <a:xfrm>
            <a:off x="655190" y="2524328"/>
            <a:ext cx="3524250" cy="83938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altLang="zh-CN" sz="24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20XX</a:t>
            </a:r>
            <a:r>
              <a:rPr lang="zh-CN" altLang="en-US" sz="24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年“氛围感”</a:t>
            </a:r>
            <a:endParaRPr lang="en-US" altLang="zh-CN" sz="24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pPr algn="ctr"/>
            <a:r>
              <a:rPr lang="zh-CN" altLang="en-US" sz="24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设计比赛</a:t>
            </a:r>
          </a:p>
        </p:txBody>
      </p:sp>
      <p:sp>
        <p:nvSpPr>
          <p:cNvPr id="54" name="文本框 53"/>
          <p:cNvSpPr txBox="1"/>
          <p:nvPr/>
        </p:nvSpPr>
        <p:spPr>
          <a:xfrm>
            <a:off x="2630562" y="3851630"/>
            <a:ext cx="2600705" cy="77751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dirty="0">
                <a:solidFill>
                  <a:schemeClr val="bg1"/>
                </a:solidFill>
                <a:latin typeface="+mn-ea"/>
              </a:rPr>
              <a:t>以“氛围感”为主题进行设计，形式不限</a:t>
            </a:r>
          </a:p>
        </p:txBody>
      </p:sp>
      <p:sp>
        <p:nvSpPr>
          <p:cNvPr id="55" name="文本框 54"/>
          <p:cNvSpPr txBox="1"/>
          <p:nvPr/>
        </p:nvSpPr>
        <p:spPr>
          <a:xfrm>
            <a:off x="1430639" y="3880659"/>
            <a:ext cx="1229105" cy="32213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比赛内容：</a:t>
            </a:r>
          </a:p>
        </p:txBody>
      </p:sp>
      <p:sp>
        <p:nvSpPr>
          <p:cNvPr id="56" name="文本框 55"/>
          <p:cNvSpPr txBox="1"/>
          <p:nvPr/>
        </p:nvSpPr>
        <p:spPr>
          <a:xfrm>
            <a:off x="2630563" y="5070830"/>
            <a:ext cx="1579487" cy="70131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3200" dirty="0">
                <a:solidFill>
                  <a:schemeClr val="bg1"/>
                </a:solidFill>
                <a:latin typeface="+mj-ea"/>
                <a:ea typeface="+mj-ea"/>
              </a:rPr>
              <a:t>一等奖</a:t>
            </a:r>
          </a:p>
        </p:txBody>
      </p:sp>
      <p:sp>
        <p:nvSpPr>
          <p:cNvPr id="57" name="文本框 56"/>
          <p:cNvSpPr txBox="1"/>
          <p:nvPr/>
        </p:nvSpPr>
        <p:spPr>
          <a:xfrm>
            <a:off x="1430639" y="5252259"/>
            <a:ext cx="1229105" cy="32213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比赛结果：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: 圆顶角 31"/>
          <p:cNvSpPr/>
          <p:nvPr/>
        </p:nvSpPr>
        <p:spPr>
          <a:xfrm>
            <a:off x="0" y="3392488"/>
            <a:ext cx="12192000" cy="3465512"/>
          </a:xfrm>
          <a:prstGeom prst="round2SameRect">
            <a:avLst>
              <a:gd name="adj1" fmla="val 10752"/>
              <a:gd name="adj2" fmla="val 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9" name="文本框 18"/>
          <p:cNvSpPr txBox="1"/>
          <p:nvPr/>
        </p:nvSpPr>
        <p:spPr>
          <a:xfrm>
            <a:off x="472225" y="708223"/>
            <a:ext cx="2067775" cy="61555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3400" dirty="0">
                <a:solidFill>
                  <a:srgbClr val="FFFFFF"/>
                </a:solidFill>
                <a:latin typeface="+mj-ea"/>
                <a:ea typeface="+mj-ea"/>
              </a:rPr>
              <a:t>PART 02</a:t>
            </a:r>
            <a:endParaRPr lang="zh-CN" altLang="en-US" sz="3400" dirty="0">
              <a:solidFill>
                <a:srgbClr val="FFFFFF"/>
              </a:solidFill>
              <a:latin typeface="+mj-ea"/>
              <a:ea typeface="+mj-ea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2819399" y="549275"/>
            <a:ext cx="2032001" cy="46672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800" dirty="0">
                <a:solidFill>
                  <a:srgbClr val="FFFFFF"/>
                </a:solidFill>
                <a:latin typeface="+mj-ea"/>
                <a:ea typeface="+mj-ea"/>
              </a:rPr>
              <a:t>竞赛经历</a:t>
            </a:r>
          </a:p>
        </p:txBody>
      </p:sp>
      <p:sp>
        <p:nvSpPr>
          <p:cNvPr id="33" name="矩形 32"/>
          <p:cNvSpPr/>
          <p:nvPr/>
        </p:nvSpPr>
        <p:spPr>
          <a:xfrm rot="5400000" flipV="1">
            <a:off x="11209739" y="6393261"/>
            <a:ext cx="692147" cy="275430"/>
          </a:xfrm>
          <a:prstGeom prst="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34" name="组合 33"/>
          <p:cNvGrpSpPr/>
          <p:nvPr/>
        </p:nvGrpSpPr>
        <p:grpSpPr>
          <a:xfrm>
            <a:off x="11379873" y="6367463"/>
            <a:ext cx="468435" cy="244475"/>
            <a:chOff x="1727200" y="1843554"/>
            <a:chExt cx="1009650" cy="526933"/>
          </a:xfrm>
        </p:grpSpPr>
        <p:sp>
          <p:nvSpPr>
            <p:cNvPr id="35" name="椭圆 34"/>
            <p:cNvSpPr/>
            <p:nvPr/>
          </p:nvSpPr>
          <p:spPr>
            <a:xfrm>
              <a:off x="1727200" y="1843554"/>
              <a:ext cx="1009650" cy="526933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6" name="等腰三角形 35"/>
            <p:cNvSpPr/>
            <p:nvPr/>
          </p:nvSpPr>
          <p:spPr>
            <a:xfrm rot="5400000">
              <a:off x="2376600" y="2034327"/>
              <a:ext cx="273887" cy="145386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/>
            </a:p>
          </p:txBody>
        </p:sp>
      </p:grpSp>
      <p:sp>
        <p:nvSpPr>
          <p:cNvPr id="21" name="文本框 20"/>
          <p:cNvSpPr txBox="1"/>
          <p:nvPr/>
        </p:nvSpPr>
        <p:spPr>
          <a:xfrm>
            <a:off x="11420476" y="6394451"/>
            <a:ext cx="288924" cy="190500"/>
          </a:xfrm>
          <a:prstGeom prst="rect">
            <a:avLst/>
          </a:prstGeom>
          <a:noFill/>
        </p:spPr>
        <p:txBody>
          <a:bodyPr wrap="none" rtlCol="0" anchor="ctr" anchorCtr="1">
            <a:noAutofit/>
          </a:bodyPr>
          <a:lstStyle/>
          <a:p>
            <a:r>
              <a:rPr lang="en-US" altLang="zh-CN" sz="1100" dirty="0">
                <a:solidFill>
                  <a:srgbClr val="FFFFFF"/>
                </a:solidFill>
                <a:latin typeface="+mj-ea"/>
                <a:ea typeface="+mj-ea"/>
              </a:rPr>
              <a:t>04</a:t>
            </a:r>
            <a:endParaRPr lang="zh-CN" altLang="en-US" sz="1100" dirty="0">
              <a:solidFill>
                <a:srgbClr val="FFFFFF"/>
              </a:solidFill>
              <a:latin typeface="+mj-ea"/>
              <a:ea typeface="+mj-ea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485777" y="1675607"/>
            <a:ext cx="3157309" cy="4150065"/>
            <a:chOff x="485777" y="1806235"/>
            <a:chExt cx="3157309" cy="4150065"/>
          </a:xfrm>
        </p:grpSpPr>
        <p:grpSp>
          <p:nvGrpSpPr>
            <p:cNvPr id="3" name="组合 2"/>
            <p:cNvGrpSpPr/>
            <p:nvPr/>
          </p:nvGrpSpPr>
          <p:grpSpPr>
            <a:xfrm>
              <a:off x="485777" y="1806235"/>
              <a:ext cx="2588521" cy="4150065"/>
              <a:chOff x="587375" y="2339635"/>
              <a:chExt cx="2588521" cy="4150065"/>
            </a:xfrm>
          </p:grpSpPr>
          <p:sp>
            <p:nvSpPr>
              <p:cNvPr id="38" name="矩形 37"/>
              <p:cNvSpPr/>
              <p:nvPr/>
            </p:nvSpPr>
            <p:spPr>
              <a:xfrm>
                <a:off x="678639" y="2423743"/>
                <a:ext cx="2407461" cy="3977057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sz="3400" dirty="0"/>
              </a:p>
            </p:txBody>
          </p:sp>
          <p:sp>
            <p:nvSpPr>
              <p:cNvPr id="39" name="矩形 38"/>
              <p:cNvSpPr/>
              <p:nvPr/>
            </p:nvSpPr>
            <p:spPr>
              <a:xfrm>
                <a:off x="587375" y="2339635"/>
                <a:ext cx="178142" cy="178142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sz="3400"/>
              </a:p>
            </p:txBody>
          </p:sp>
          <p:sp>
            <p:nvSpPr>
              <p:cNvPr id="40" name="矩形 39"/>
              <p:cNvSpPr/>
              <p:nvPr/>
            </p:nvSpPr>
            <p:spPr>
              <a:xfrm>
                <a:off x="587375" y="6311558"/>
                <a:ext cx="178142" cy="178142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sz="3400"/>
              </a:p>
            </p:txBody>
          </p:sp>
          <p:sp>
            <p:nvSpPr>
              <p:cNvPr id="41" name="矩形 40"/>
              <p:cNvSpPr/>
              <p:nvPr/>
            </p:nvSpPr>
            <p:spPr>
              <a:xfrm>
                <a:off x="2997754" y="2339635"/>
                <a:ext cx="178142" cy="178142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sz="3400"/>
              </a:p>
            </p:txBody>
          </p:sp>
          <p:sp>
            <p:nvSpPr>
              <p:cNvPr id="42" name="矩形 41"/>
              <p:cNvSpPr/>
              <p:nvPr/>
            </p:nvSpPr>
            <p:spPr>
              <a:xfrm>
                <a:off x="2997754" y="6311558"/>
                <a:ext cx="178142" cy="178142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sz="3400"/>
              </a:p>
            </p:txBody>
          </p:sp>
        </p:grpSp>
        <p:sp>
          <p:nvSpPr>
            <p:cNvPr id="89" name="图形 32"/>
            <p:cNvSpPr/>
            <p:nvPr/>
          </p:nvSpPr>
          <p:spPr>
            <a:xfrm>
              <a:off x="717754" y="4549140"/>
              <a:ext cx="1262845" cy="1254643"/>
            </a:xfrm>
            <a:custGeom>
              <a:avLst/>
              <a:gdLst>
                <a:gd name="connsiteX0" fmla="*/ 757752 w 1108940"/>
                <a:gd name="connsiteY0" fmla="*/ 110030 h 1101738"/>
                <a:gd name="connsiteX1" fmla="*/ 709098 w 1108940"/>
                <a:gd name="connsiteY1" fmla="*/ 334410 h 1101738"/>
                <a:gd name="connsiteX2" fmla="*/ 838906 w 1108940"/>
                <a:gd name="connsiteY2" fmla="*/ 268882 h 1101738"/>
                <a:gd name="connsiteX3" fmla="*/ 783699 w 1108940"/>
                <a:gd name="connsiteY3" fmla="*/ 404739 h 1101738"/>
                <a:gd name="connsiteX4" fmla="*/ 1106924 w 1108940"/>
                <a:gd name="connsiteY4" fmla="*/ 350012 h 1101738"/>
                <a:gd name="connsiteX5" fmla="*/ 1109132 w 1108940"/>
                <a:gd name="connsiteY5" fmla="*/ 355029 h 1101738"/>
                <a:gd name="connsiteX6" fmla="*/ 826689 w 1108940"/>
                <a:gd name="connsiteY6" fmla="*/ 495878 h 1101738"/>
                <a:gd name="connsiteX7" fmla="*/ 1021929 w 1108940"/>
                <a:gd name="connsiteY7" fmla="*/ 552285 h 1101738"/>
                <a:gd name="connsiteX8" fmla="*/ 827505 w 1108940"/>
                <a:gd name="connsiteY8" fmla="*/ 595371 h 1101738"/>
                <a:gd name="connsiteX9" fmla="*/ 1080617 w 1108940"/>
                <a:gd name="connsiteY9" fmla="*/ 728948 h 1101738"/>
                <a:gd name="connsiteX10" fmla="*/ 1078433 w 1108940"/>
                <a:gd name="connsiteY10" fmla="*/ 734924 h 1101738"/>
                <a:gd name="connsiteX11" fmla="*/ 783795 w 1108940"/>
                <a:gd name="connsiteY11" fmla="*/ 687782 h 1101738"/>
                <a:gd name="connsiteX12" fmla="*/ 908779 w 1108940"/>
                <a:gd name="connsiteY12" fmla="*/ 848771 h 1101738"/>
                <a:gd name="connsiteX13" fmla="*/ 905371 w 1108940"/>
                <a:gd name="connsiteY13" fmla="*/ 853259 h 1101738"/>
                <a:gd name="connsiteX14" fmla="*/ 707610 w 1108940"/>
                <a:gd name="connsiteY14" fmla="*/ 757247 h 1101738"/>
                <a:gd name="connsiteX15" fmla="*/ 787684 w 1108940"/>
                <a:gd name="connsiteY15" fmla="*/ 1039811 h 1101738"/>
                <a:gd name="connsiteX16" fmla="*/ 782019 w 1108940"/>
                <a:gd name="connsiteY16" fmla="*/ 1043075 h 1101738"/>
                <a:gd name="connsiteX17" fmla="*/ 608213 w 1108940"/>
                <a:gd name="connsiteY17" fmla="*/ 796060 h 1101738"/>
                <a:gd name="connsiteX18" fmla="*/ 558863 w 1108940"/>
                <a:gd name="connsiteY18" fmla="*/ 1056733 h 1101738"/>
                <a:gd name="connsiteX19" fmla="*/ 552838 w 1108940"/>
                <a:gd name="connsiteY19" fmla="*/ 1057213 h 1101738"/>
                <a:gd name="connsiteX20" fmla="*/ 498807 w 1108940"/>
                <a:gd name="connsiteY20" fmla="*/ 795580 h 1101738"/>
                <a:gd name="connsiteX21" fmla="*/ 320681 w 1108940"/>
                <a:gd name="connsiteY21" fmla="*/ 1101378 h 1101738"/>
                <a:gd name="connsiteX22" fmla="*/ 314392 w 1108940"/>
                <a:gd name="connsiteY22" fmla="*/ 1099122 h 1101738"/>
                <a:gd name="connsiteX23" fmla="*/ 398402 w 1108940"/>
                <a:gd name="connsiteY23" fmla="*/ 757439 h 1101738"/>
                <a:gd name="connsiteX24" fmla="*/ 224380 w 1108940"/>
                <a:gd name="connsiteY24" fmla="*/ 852539 h 1101738"/>
                <a:gd name="connsiteX25" fmla="*/ 322793 w 1108940"/>
                <a:gd name="connsiteY25" fmla="*/ 686222 h 1101738"/>
                <a:gd name="connsiteX26" fmla="*/ 3864 w 1108940"/>
                <a:gd name="connsiteY26" fmla="*/ 754607 h 1101738"/>
                <a:gd name="connsiteX27" fmla="*/ 1800 w 1108940"/>
                <a:gd name="connsiteY27" fmla="*/ 749926 h 1101738"/>
                <a:gd name="connsiteX28" fmla="*/ 280235 w 1108940"/>
                <a:gd name="connsiteY28" fmla="*/ 595779 h 1101738"/>
                <a:gd name="connsiteX29" fmla="*/ 146755 w 1108940"/>
                <a:gd name="connsiteY29" fmla="*/ 552573 h 1101738"/>
                <a:gd name="connsiteX30" fmla="*/ 281004 w 1108940"/>
                <a:gd name="connsiteY30" fmla="*/ 495518 h 1101738"/>
                <a:gd name="connsiteX31" fmla="*/ 88211 w 1108940"/>
                <a:gd name="connsiteY31" fmla="*/ 376487 h 1101738"/>
                <a:gd name="connsiteX32" fmla="*/ 90443 w 1108940"/>
                <a:gd name="connsiteY32" fmla="*/ 370342 h 1101738"/>
                <a:gd name="connsiteX33" fmla="*/ 321953 w 1108940"/>
                <a:gd name="connsiteY33" fmla="*/ 403467 h 1101738"/>
                <a:gd name="connsiteX34" fmla="*/ 152779 w 1108940"/>
                <a:gd name="connsiteY34" fmla="*/ 218379 h 1101738"/>
                <a:gd name="connsiteX35" fmla="*/ 156068 w 1108940"/>
                <a:gd name="connsiteY35" fmla="*/ 213723 h 1101738"/>
                <a:gd name="connsiteX36" fmla="*/ 400251 w 1108940"/>
                <a:gd name="connsiteY36" fmla="*/ 334554 h 1101738"/>
                <a:gd name="connsiteX37" fmla="*/ 353493 w 1108940"/>
                <a:gd name="connsiteY37" fmla="*/ 3985 h 1101738"/>
                <a:gd name="connsiteX38" fmla="*/ 359445 w 1108940"/>
                <a:gd name="connsiteY38" fmla="*/ 1800 h 1101738"/>
                <a:gd name="connsiteX39" fmla="*/ 499191 w 1108940"/>
                <a:gd name="connsiteY39" fmla="*/ 295021 h 1101738"/>
                <a:gd name="connsiteX40" fmla="*/ 555838 w 1108940"/>
                <a:gd name="connsiteY40" fmla="*/ 127888 h 1101738"/>
                <a:gd name="connsiteX41" fmla="*/ 608093 w 1108940"/>
                <a:gd name="connsiteY41" fmla="*/ 295261 h 1101738"/>
                <a:gd name="connsiteX42" fmla="*/ 751967 w 1108940"/>
                <a:gd name="connsiteY42" fmla="*/ 106813 h 1101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1108940" h="1101738">
                  <a:moveTo>
                    <a:pt x="757752" y="110030"/>
                  </a:moveTo>
                  <a:cubicBezTo>
                    <a:pt x="742030" y="182471"/>
                    <a:pt x="726332" y="254912"/>
                    <a:pt x="709098" y="334410"/>
                  </a:cubicBezTo>
                  <a:lnTo>
                    <a:pt x="838906" y="268882"/>
                  </a:lnTo>
                  <a:cubicBezTo>
                    <a:pt x="819536" y="316576"/>
                    <a:pt x="802662" y="358101"/>
                    <a:pt x="783699" y="404739"/>
                  </a:cubicBezTo>
                  <a:lnTo>
                    <a:pt x="1106924" y="350012"/>
                  </a:lnTo>
                  <a:cubicBezTo>
                    <a:pt x="1107668" y="351668"/>
                    <a:pt x="1108412" y="353348"/>
                    <a:pt x="1109132" y="355029"/>
                  </a:cubicBezTo>
                  <a:lnTo>
                    <a:pt x="826689" y="495878"/>
                  </a:lnTo>
                  <a:lnTo>
                    <a:pt x="1021929" y="552285"/>
                  </a:lnTo>
                  <a:lnTo>
                    <a:pt x="827505" y="595371"/>
                  </a:lnTo>
                  <a:lnTo>
                    <a:pt x="1080617" y="728948"/>
                  </a:lnTo>
                  <a:lnTo>
                    <a:pt x="1078433" y="734924"/>
                  </a:lnTo>
                  <a:lnTo>
                    <a:pt x="783795" y="687782"/>
                  </a:lnTo>
                  <a:lnTo>
                    <a:pt x="908779" y="848771"/>
                  </a:lnTo>
                  <a:cubicBezTo>
                    <a:pt x="907627" y="850259"/>
                    <a:pt x="906499" y="851771"/>
                    <a:pt x="905371" y="853259"/>
                  </a:cubicBezTo>
                  <a:lnTo>
                    <a:pt x="707610" y="757247"/>
                  </a:lnTo>
                  <a:cubicBezTo>
                    <a:pt x="735285" y="854915"/>
                    <a:pt x="761472" y="947375"/>
                    <a:pt x="787684" y="1039811"/>
                  </a:cubicBezTo>
                  <a:lnTo>
                    <a:pt x="782019" y="1043075"/>
                  </a:lnTo>
                  <a:cubicBezTo>
                    <a:pt x="725804" y="963169"/>
                    <a:pt x="669589" y="883263"/>
                    <a:pt x="608213" y="796060"/>
                  </a:cubicBezTo>
                  <a:lnTo>
                    <a:pt x="558863" y="1056733"/>
                  </a:lnTo>
                  <a:lnTo>
                    <a:pt x="552838" y="1057213"/>
                  </a:lnTo>
                  <a:cubicBezTo>
                    <a:pt x="535532" y="973394"/>
                    <a:pt x="518202" y="889576"/>
                    <a:pt x="498807" y="795580"/>
                  </a:cubicBezTo>
                  <a:lnTo>
                    <a:pt x="320681" y="1101378"/>
                  </a:lnTo>
                  <a:lnTo>
                    <a:pt x="314392" y="1099122"/>
                  </a:lnTo>
                  <a:lnTo>
                    <a:pt x="398402" y="757439"/>
                  </a:lnTo>
                  <a:lnTo>
                    <a:pt x="224380" y="852539"/>
                  </a:lnTo>
                  <a:cubicBezTo>
                    <a:pt x="259545" y="793132"/>
                    <a:pt x="289525" y="742437"/>
                    <a:pt x="322793" y="686222"/>
                  </a:cubicBezTo>
                  <a:lnTo>
                    <a:pt x="3864" y="754607"/>
                  </a:lnTo>
                  <a:lnTo>
                    <a:pt x="1800" y="749926"/>
                  </a:lnTo>
                  <a:lnTo>
                    <a:pt x="280235" y="595779"/>
                  </a:lnTo>
                  <a:lnTo>
                    <a:pt x="146755" y="552573"/>
                  </a:lnTo>
                  <a:lnTo>
                    <a:pt x="281004" y="495518"/>
                  </a:lnTo>
                  <a:lnTo>
                    <a:pt x="88211" y="376487"/>
                  </a:lnTo>
                  <a:lnTo>
                    <a:pt x="90443" y="370342"/>
                  </a:lnTo>
                  <a:lnTo>
                    <a:pt x="321953" y="403467"/>
                  </a:lnTo>
                  <a:cubicBezTo>
                    <a:pt x="262113" y="338082"/>
                    <a:pt x="207458" y="278219"/>
                    <a:pt x="152779" y="218379"/>
                  </a:cubicBezTo>
                  <a:cubicBezTo>
                    <a:pt x="153883" y="216819"/>
                    <a:pt x="154988" y="215283"/>
                    <a:pt x="156068" y="213723"/>
                  </a:cubicBezTo>
                  <a:lnTo>
                    <a:pt x="400251" y="334554"/>
                  </a:lnTo>
                  <a:cubicBezTo>
                    <a:pt x="384217" y="220924"/>
                    <a:pt x="368855" y="112454"/>
                    <a:pt x="353493" y="3985"/>
                  </a:cubicBezTo>
                  <a:lnTo>
                    <a:pt x="359445" y="1800"/>
                  </a:lnTo>
                  <a:lnTo>
                    <a:pt x="499191" y="295021"/>
                  </a:lnTo>
                  <a:cubicBezTo>
                    <a:pt x="518706" y="237414"/>
                    <a:pt x="535700" y="187248"/>
                    <a:pt x="555838" y="127888"/>
                  </a:cubicBezTo>
                  <a:cubicBezTo>
                    <a:pt x="574345" y="187176"/>
                    <a:pt x="590331" y="238302"/>
                    <a:pt x="608093" y="295261"/>
                  </a:cubicBezTo>
                  <a:lnTo>
                    <a:pt x="751967" y="106813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90" name="矩形 89"/>
            <p:cNvSpPr/>
            <p:nvPr/>
          </p:nvSpPr>
          <p:spPr>
            <a:xfrm>
              <a:off x="790575" y="2061029"/>
              <a:ext cx="2852511" cy="76925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</p:grpSp>
      <p:sp>
        <p:nvSpPr>
          <p:cNvPr id="85" name="文本框 84"/>
          <p:cNvSpPr txBox="1"/>
          <p:nvPr/>
        </p:nvSpPr>
        <p:spPr>
          <a:xfrm>
            <a:off x="823606" y="3261860"/>
            <a:ext cx="1912862" cy="139505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en-US" altLang="zh-CN" dirty="0" err="1">
                <a:solidFill>
                  <a:schemeClr val="bg1"/>
                </a:solidFill>
                <a:latin typeface="+mn-ea"/>
              </a:rPr>
              <a:t>OfficePLUS</a:t>
            </a:r>
            <a:r>
              <a:rPr lang="en-US" altLang="zh-CN" dirty="0">
                <a:solidFill>
                  <a:schemeClr val="bg1"/>
                </a:solidFill>
                <a:latin typeface="+mn-ea"/>
              </a:rPr>
              <a:t> IP</a:t>
            </a:r>
            <a:r>
              <a:rPr lang="zh-CN" altLang="en-US" dirty="0">
                <a:solidFill>
                  <a:schemeClr val="bg1"/>
                </a:solidFill>
                <a:latin typeface="+mn-ea"/>
              </a:rPr>
              <a:t>创意巅峰盛宴，让我们一起协同共创，释放灵感</a:t>
            </a:r>
          </a:p>
        </p:txBody>
      </p:sp>
      <p:sp>
        <p:nvSpPr>
          <p:cNvPr id="86" name="文本框 85"/>
          <p:cNvSpPr txBox="1"/>
          <p:nvPr/>
        </p:nvSpPr>
        <p:spPr>
          <a:xfrm>
            <a:off x="823606" y="2879409"/>
            <a:ext cx="1229105" cy="32213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比赛内容：</a:t>
            </a:r>
          </a:p>
        </p:txBody>
      </p:sp>
      <p:sp>
        <p:nvSpPr>
          <p:cNvPr id="87" name="文本框 86"/>
          <p:cNvSpPr txBox="1"/>
          <p:nvPr/>
        </p:nvSpPr>
        <p:spPr>
          <a:xfrm>
            <a:off x="823606" y="4758055"/>
            <a:ext cx="1229105" cy="32213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比赛结果：</a:t>
            </a:r>
          </a:p>
        </p:txBody>
      </p:sp>
      <p:sp>
        <p:nvSpPr>
          <p:cNvPr id="88" name="文本框 87"/>
          <p:cNvSpPr txBox="1"/>
          <p:nvPr/>
        </p:nvSpPr>
        <p:spPr>
          <a:xfrm>
            <a:off x="823606" y="5034782"/>
            <a:ext cx="1057582" cy="35683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zh-CN"/>
            </a:defPPr>
            <a:lvl1pPr algn="just">
              <a:lnSpc>
                <a:spcPct val="120000"/>
              </a:lnSpc>
              <a:defRPr sz="2400"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r>
              <a:rPr lang="zh-CN" altLang="en-US" dirty="0"/>
              <a:t>二等奖</a:t>
            </a:r>
          </a:p>
        </p:txBody>
      </p:sp>
      <p:sp>
        <p:nvSpPr>
          <p:cNvPr id="80" name="文本框 79"/>
          <p:cNvSpPr txBox="1"/>
          <p:nvPr/>
        </p:nvSpPr>
        <p:spPr>
          <a:xfrm>
            <a:off x="997776" y="2013267"/>
            <a:ext cx="2498726" cy="68639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altLang="zh-CN" sz="20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20XX</a:t>
            </a:r>
            <a:r>
              <a:rPr lang="zh-CN" altLang="en-US" sz="20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年</a:t>
            </a:r>
            <a:r>
              <a:rPr lang="en-US" altLang="zh-CN" sz="2000" dirty="0" err="1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OfficePLUS</a:t>
            </a:r>
            <a:endParaRPr lang="en-US" altLang="zh-CN" sz="20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r>
              <a:rPr lang="en-US" altLang="zh-CN" sz="20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IP</a:t>
            </a:r>
            <a:r>
              <a:rPr lang="zh-CN" altLang="en-US" sz="20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美学设计比赛</a:t>
            </a:r>
          </a:p>
        </p:txBody>
      </p:sp>
      <p:grpSp>
        <p:nvGrpSpPr>
          <p:cNvPr id="93" name="组合 92"/>
          <p:cNvGrpSpPr/>
          <p:nvPr/>
        </p:nvGrpSpPr>
        <p:grpSpPr>
          <a:xfrm>
            <a:off x="3359605" y="2186331"/>
            <a:ext cx="3157309" cy="4150065"/>
            <a:chOff x="485777" y="1806235"/>
            <a:chExt cx="3157309" cy="4150065"/>
          </a:xfrm>
        </p:grpSpPr>
        <p:grpSp>
          <p:nvGrpSpPr>
            <p:cNvPr id="99" name="组合 98"/>
            <p:cNvGrpSpPr/>
            <p:nvPr/>
          </p:nvGrpSpPr>
          <p:grpSpPr>
            <a:xfrm>
              <a:off x="485777" y="1806235"/>
              <a:ext cx="2588521" cy="4150065"/>
              <a:chOff x="587375" y="2339635"/>
              <a:chExt cx="2588521" cy="4150065"/>
            </a:xfrm>
          </p:grpSpPr>
          <p:sp>
            <p:nvSpPr>
              <p:cNvPr id="102" name="矩形 101"/>
              <p:cNvSpPr/>
              <p:nvPr/>
            </p:nvSpPr>
            <p:spPr>
              <a:xfrm>
                <a:off x="678639" y="2423743"/>
                <a:ext cx="2407461" cy="3977057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sz="3400" dirty="0"/>
              </a:p>
            </p:txBody>
          </p:sp>
          <p:sp>
            <p:nvSpPr>
              <p:cNvPr id="103" name="矩形 102"/>
              <p:cNvSpPr/>
              <p:nvPr/>
            </p:nvSpPr>
            <p:spPr>
              <a:xfrm>
                <a:off x="587375" y="2339635"/>
                <a:ext cx="178142" cy="178142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sz="3400"/>
              </a:p>
            </p:txBody>
          </p:sp>
          <p:sp>
            <p:nvSpPr>
              <p:cNvPr id="104" name="矩形 103"/>
              <p:cNvSpPr/>
              <p:nvPr/>
            </p:nvSpPr>
            <p:spPr>
              <a:xfrm>
                <a:off x="587375" y="6311558"/>
                <a:ext cx="178142" cy="178142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sz="3400"/>
              </a:p>
            </p:txBody>
          </p:sp>
          <p:sp>
            <p:nvSpPr>
              <p:cNvPr id="105" name="矩形 104"/>
              <p:cNvSpPr/>
              <p:nvPr/>
            </p:nvSpPr>
            <p:spPr>
              <a:xfrm>
                <a:off x="2997754" y="2339635"/>
                <a:ext cx="178142" cy="178142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sz="3400"/>
              </a:p>
            </p:txBody>
          </p:sp>
          <p:sp>
            <p:nvSpPr>
              <p:cNvPr id="106" name="矩形 105"/>
              <p:cNvSpPr/>
              <p:nvPr/>
            </p:nvSpPr>
            <p:spPr>
              <a:xfrm>
                <a:off x="2997754" y="6311558"/>
                <a:ext cx="178142" cy="178142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sz="3400"/>
              </a:p>
            </p:txBody>
          </p:sp>
        </p:grpSp>
        <p:sp>
          <p:nvSpPr>
            <p:cNvPr id="100" name="图形 32"/>
            <p:cNvSpPr/>
            <p:nvPr/>
          </p:nvSpPr>
          <p:spPr>
            <a:xfrm>
              <a:off x="717754" y="4549140"/>
              <a:ext cx="1262845" cy="1254643"/>
            </a:xfrm>
            <a:custGeom>
              <a:avLst/>
              <a:gdLst>
                <a:gd name="connsiteX0" fmla="*/ 757752 w 1108940"/>
                <a:gd name="connsiteY0" fmla="*/ 110030 h 1101738"/>
                <a:gd name="connsiteX1" fmla="*/ 709098 w 1108940"/>
                <a:gd name="connsiteY1" fmla="*/ 334410 h 1101738"/>
                <a:gd name="connsiteX2" fmla="*/ 838906 w 1108940"/>
                <a:gd name="connsiteY2" fmla="*/ 268882 h 1101738"/>
                <a:gd name="connsiteX3" fmla="*/ 783699 w 1108940"/>
                <a:gd name="connsiteY3" fmla="*/ 404739 h 1101738"/>
                <a:gd name="connsiteX4" fmla="*/ 1106924 w 1108940"/>
                <a:gd name="connsiteY4" fmla="*/ 350012 h 1101738"/>
                <a:gd name="connsiteX5" fmla="*/ 1109132 w 1108940"/>
                <a:gd name="connsiteY5" fmla="*/ 355029 h 1101738"/>
                <a:gd name="connsiteX6" fmla="*/ 826689 w 1108940"/>
                <a:gd name="connsiteY6" fmla="*/ 495878 h 1101738"/>
                <a:gd name="connsiteX7" fmla="*/ 1021929 w 1108940"/>
                <a:gd name="connsiteY7" fmla="*/ 552285 h 1101738"/>
                <a:gd name="connsiteX8" fmla="*/ 827505 w 1108940"/>
                <a:gd name="connsiteY8" fmla="*/ 595371 h 1101738"/>
                <a:gd name="connsiteX9" fmla="*/ 1080617 w 1108940"/>
                <a:gd name="connsiteY9" fmla="*/ 728948 h 1101738"/>
                <a:gd name="connsiteX10" fmla="*/ 1078433 w 1108940"/>
                <a:gd name="connsiteY10" fmla="*/ 734924 h 1101738"/>
                <a:gd name="connsiteX11" fmla="*/ 783795 w 1108940"/>
                <a:gd name="connsiteY11" fmla="*/ 687782 h 1101738"/>
                <a:gd name="connsiteX12" fmla="*/ 908779 w 1108940"/>
                <a:gd name="connsiteY12" fmla="*/ 848771 h 1101738"/>
                <a:gd name="connsiteX13" fmla="*/ 905371 w 1108940"/>
                <a:gd name="connsiteY13" fmla="*/ 853259 h 1101738"/>
                <a:gd name="connsiteX14" fmla="*/ 707610 w 1108940"/>
                <a:gd name="connsiteY14" fmla="*/ 757247 h 1101738"/>
                <a:gd name="connsiteX15" fmla="*/ 787684 w 1108940"/>
                <a:gd name="connsiteY15" fmla="*/ 1039811 h 1101738"/>
                <a:gd name="connsiteX16" fmla="*/ 782019 w 1108940"/>
                <a:gd name="connsiteY16" fmla="*/ 1043075 h 1101738"/>
                <a:gd name="connsiteX17" fmla="*/ 608213 w 1108940"/>
                <a:gd name="connsiteY17" fmla="*/ 796060 h 1101738"/>
                <a:gd name="connsiteX18" fmla="*/ 558863 w 1108940"/>
                <a:gd name="connsiteY18" fmla="*/ 1056733 h 1101738"/>
                <a:gd name="connsiteX19" fmla="*/ 552838 w 1108940"/>
                <a:gd name="connsiteY19" fmla="*/ 1057213 h 1101738"/>
                <a:gd name="connsiteX20" fmla="*/ 498807 w 1108940"/>
                <a:gd name="connsiteY20" fmla="*/ 795580 h 1101738"/>
                <a:gd name="connsiteX21" fmla="*/ 320681 w 1108940"/>
                <a:gd name="connsiteY21" fmla="*/ 1101378 h 1101738"/>
                <a:gd name="connsiteX22" fmla="*/ 314392 w 1108940"/>
                <a:gd name="connsiteY22" fmla="*/ 1099122 h 1101738"/>
                <a:gd name="connsiteX23" fmla="*/ 398402 w 1108940"/>
                <a:gd name="connsiteY23" fmla="*/ 757439 h 1101738"/>
                <a:gd name="connsiteX24" fmla="*/ 224380 w 1108940"/>
                <a:gd name="connsiteY24" fmla="*/ 852539 h 1101738"/>
                <a:gd name="connsiteX25" fmla="*/ 322793 w 1108940"/>
                <a:gd name="connsiteY25" fmla="*/ 686222 h 1101738"/>
                <a:gd name="connsiteX26" fmla="*/ 3864 w 1108940"/>
                <a:gd name="connsiteY26" fmla="*/ 754607 h 1101738"/>
                <a:gd name="connsiteX27" fmla="*/ 1800 w 1108940"/>
                <a:gd name="connsiteY27" fmla="*/ 749926 h 1101738"/>
                <a:gd name="connsiteX28" fmla="*/ 280235 w 1108940"/>
                <a:gd name="connsiteY28" fmla="*/ 595779 h 1101738"/>
                <a:gd name="connsiteX29" fmla="*/ 146755 w 1108940"/>
                <a:gd name="connsiteY29" fmla="*/ 552573 h 1101738"/>
                <a:gd name="connsiteX30" fmla="*/ 281004 w 1108940"/>
                <a:gd name="connsiteY30" fmla="*/ 495518 h 1101738"/>
                <a:gd name="connsiteX31" fmla="*/ 88211 w 1108940"/>
                <a:gd name="connsiteY31" fmla="*/ 376487 h 1101738"/>
                <a:gd name="connsiteX32" fmla="*/ 90443 w 1108940"/>
                <a:gd name="connsiteY32" fmla="*/ 370342 h 1101738"/>
                <a:gd name="connsiteX33" fmla="*/ 321953 w 1108940"/>
                <a:gd name="connsiteY33" fmla="*/ 403467 h 1101738"/>
                <a:gd name="connsiteX34" fmla="*/ 152779 w 1108940"/>
                <a:gd name="connsiteY34" fmla="*/ 218379 h 1101738"/>
                <a:gd name="connsiteX35" fmla="*/ 156068 w 1108940"/>
                <a:gd name="connsiteY35" fmla="*/ 213723 h 1101738"/>
                <a:gd name="connsiteX36" fmla="*/ 400251 w 1108940"/>
                <a:gd name="connsiteY36" fmla="*/ 334554 h 1101738"/>
                <a:gd name="connsiteX37" fmla="*/ 353493 w 1108940"/>
                <a:gd name="connsiteY37" fmla="*/ 3985 h 1101738"/>
                <a:gd name="connsiteX38" fmla="*/ 359445 w 1108940"/>
                <a:gd name="connsiteY38" fmla="*/ 1800 h 1101738"/>
                <a:gd name="connsiteX39" fmla="*/ 499191 w 1108940"/>
                <a:gd name="connsiteY39" fmla="*/ 295021 h 1101738"/>
                <a:gd name="connsiteX40" fmla="*/ 555838 w 1108940"/>
                <a:gd name="connsiteY40" fmla="*/ 127888 h 1101738"/>
                <a:gd name="connsiteX41" fmla="*/ 608093 w 1108940"/>
                <a:gd name="connsiteY41" fmla="*/ 295261 h 1101738"/>
                <a:gd name="connsiteX42" fmla="*/ 751967 w 1108940"/>
                <a:gd name="connsiteY42" fmla="*/ 106813 h 1101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1108940" h="1101738">
                  <a:moveTo>
                    <a:pt x="757752" y="110030"/>
                  </a:moveTo>
                  <a:cubicBezTo>
                    <a:pt x="742030" y="182471"/>
                    <a:pt x="726332" y="254912"/>
                    <a:pt x="709098" y="334410"/>
                  </a:cubicBezTo>
                  <a:lnTo>
                    <a:pt x="838906" y="268882"/>
                  </a:lnTo>
                  <a:cubicBezTo>
                    <a:pt x="819536" y="316576"/>
                    <a:pt x="802662" y="358101"/>
                    <a:pt x="783699" y="404739"/>
                  </a:cubicBezTo>
                  <a:lnTo>
                    <a:pt x="1106924" y="350012"/>
                  </a:lnTo>
                  <a:cubicBezTo>
                    <a:pt x="1107668" y="351668"/>
                    <a:pt x="1108412" y="353348"/>
                    <a:pt x="1109132" y="355029"/>
                  </a:cubicBezTo>
                  <a:lnTo>
                    <a:pt x="826689" y="495878"/>
                  </a:lnTo>
                  <a:lnTo>
                    <a:pt x="1021929" y="552285"/>
                  </a:lnTo>
                  <a:lnTo>
                    <a:pt x="827505" y="595371"/>
                  </a:lnTo>
                  <a:lnTo>
                    <a:pt x="1080617" y="728948"/>
                  </a:lnTo>
                  <a:lnTo>
                    <a:pt x="1078433" y="734924"/>
                  </a:lnTo>
                  <a:lnTo>
                    <a:pt x="783795" y="687782"/>
                  </a:lnTo>
                  <a:lnTo>
                    <a:pt x="908779" y="848771"/>
                  </a:lnTo>
                  <a:cubicBezTo>
                    <a:pt x="907627" y="850259"/>
                    <a:pt x="906499" y="851771"/>
                    <a:pt x="905371" y="853259"/>
                  </a:cubicBezTo>
                  <a:lnTo>
                    <a:pt x="707610" y="757247"/>
                  </a:lnTo>
                  <a:cubicBezTo>
                    <a:pt x="735285" y="854915"/>
                    <a:pt x="761472" y="947375"/>
                    <a:pt x="787684" y="1039811"/>
                  </a:cubicBezTo>
                  <a:lnTo>
                    <a:pt x="782019" y="1043075"/>
                  </a:lnTo>
                  <a:cubicBezTo>
                    <a:pt x="725804" y="963169"/>
                    <a:pt x="669589" y="883263"/>
                    <a:pt x="608213" y="796060"/>
                  </a:cubicBezTo>
                  <a:lnTo>
                    <a:pt x="558863" y="1056733"/>
                  </a:lnTo>
                  <a:lnTo>
                    <a:pt x="552838" y="1057213"/>
                  </a:lnTo>
                  <a:cubicBezTo>
                    <a:pt x="535532" y="973394"/>
                    <a:pt x="518202" y="889576"/>
                    <a:pt x="498807" y="795580"/>
                  </a:cubicBezTo>
                  <a:lnTo>
                    <a:pt x="320681" y="1101378"/>
                  </a:lnTo>
                  <a:lnTo>
                    <a:pt x="314392" y="1099122"/>
                  </a:lnTo>
                  <a:lnTo>
                    <a:pt x="398402" y="757439"/>
                  </a:lnTo>
                  <a:lnTo>
                    <a:pt x="224380" y="852539"/>
                  </a:lnTo>
                  <a:cubicBezTo>
                    <a:pt x="259545" y="793132"/>
                    <a:pt x="289525" y="742437"/>
                    <a:pt x="322793" y="686222"/>
                  </a:cubicBezTo>
                  <a:lnTo>
                    <a:pt x="3864" y="754607"/>
                  </a:lnTo>
                  <a:lnTo>
                    <a:pt x="1800" y="749926"/>
                  </a:lnTo>
                  <a:lnTo>
                    <a:pt x="280235" y="595779"/>
                  </a:lnTo>
                  <a:lnTo>
                    <a:pt x="146755" y="552573"/>
                  </a:lnTo>
                  <a:lnTo>
                    <a:pt x="281004" y="495518"/>
                  </a:lnTo>
                  <a:lnTo>
                    <a:pt x="88211" y="376487"/>
                  </a:lnTo>
                  <a:lnTo>
                    <a:pt x="90443" y="370342"/>
                  </a:lnTo>
                  <a:lnTo>
                    <a:pt x="321953" y="403467"/>
                  </a:lnTo>
                  <a:cubicBezTo>
                    <a:pt x="262113" y="338082"/>
                    <a:pt x="207458" y="278219"/>
                    <a:pt x="152779" y="218379"/>
                  </a:cubicBezTo>
                  <a:cubicBezTo>
                    <a:pt x="153883" y="216819"/>
                    <a:pt x="154988" y="215283"/>
                    <a:pt x="156068" y="213723"/>
                  </a:cubicBezTo>
                  <a:lnTo>
                    <a:pt x="400251" y="334554"/>
                  </a:lnTo>
                  <a:cubicBezTo>
                    <a:pt x="384217" y="220924"/>
                    <a:pt x="368855" y="112454"/>
                    <a:pt x="353493" y="3985"/>
                  </a:cubicBezTo>
                  <a:lnTo>
                    <a:pt x="359445" y="1800"/>
                  </a:lnTo>
                  <a:lnTo>
                    <a:pt x="499191" y="295021"/>
                  </a:lnTo>
                  <a:cubicBezTo>
                    <a:pt x="518706" y="237414"/>
                    <a:pt x="535700" y="187248"/>
                    <a:pt x="555838" y="127888"/>
                  </a:cubicBezTo>
                  <a:cubicBezTo>
                    <a:pt x="574345" y="187176"/>
                    <a:pt x="590331" y="238302"/>
                    <a:pt x="608093" y="295261"/>
                  </a:cubicBezTo>
                  <a:lnTo>
                    <a:pt x="751967" y="106813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01" name="矩形 100"/>
            <p:cNvSpPr/>
            <p:nvPr/>
          </p:nvSpPr>
          <p:spPr>
            <a:xfrm>
              <a:off x="790575" y="2061029"/>
              <a:ext cx="2852511" cy="76925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</p:grpSp>
      <p:sp>
        <p:nvSpPr>
          <p:cNvPr id="94" name="文本框 93"/>
          <p:cNvSpPr txBox="1"/>
          <p:nvPr/>
        </p:nvSpPr>
        <p:spPr>
          <a:xfrm>
            <a:off x="3697434" y="3772584"/>
            <a:ext cx="1912862" cy="139505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dirty="0">
                <a:solidFill>
                  <a:schemeClr val="bg1"/>
                </a:solidFill>
                <a:latin typeface="+mn-ea"/>
              </a:rPr>
              <a:t>儿童玩具十周年，为致敬儿童玩具的时尚变迁，发布品牌征集打算</a:t>
            </a:r>
          </a:p>
        </p:txBody>
      </p:sp>
      <p:sp>
        <p:nvSpPr>
          <p:cNvPr id="95" name="文本框 94"/>
          <p:cNvSpPr txBox="1"/>
          <p:nvPr/>
        </p:nvSpPr>
        <p:spPr>
          <a:xfrm>
            <a:off x="3697434" y="3390133"/>
            <a:ext cx="1229105" cy="32213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比赛内容：</a:t>
            </a:r>
          </a:p>
        </p:txBody>
      </p:sp>
      <p:sp>
        <p:nvSpPr>
          <p:cNvPr id="96" name="文本框 95"/>
          <p:cNvSpPr txBox="1"/>
          <p:nvPr/>
        </p:nvSpPr>
        <p:spPr>
          <a:xfrm>
            <a:off x="3697434" y="5268779"/>
            <a:ext cx="1229105" cy="32213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比赛结果：</a:t>
            </a:r>
          </a:p>
        </p:txBody>
      </p:sp>
      <p:sp>
        <p:nvSpPr>
          <p:cNvPr id="97" name="文本框 96"/>
          <p:cNvSpPr txBox="1"/>
          <p:nvPr/>
        </p:nvSpPr>
        <p:spPr>
          <a:xfrm>
            <a:off x="3697434" y="5545506"/>
            <a:ext cx="1057582" cy="35683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2400" dirty="0">
                <a:solidFill>
                  <a:schemeClr val="bg1"/>
                </a:solidFill>
                <a:latin typeface="+mj-ea"/>
                <a:ea typeface="+mj-ea"/>
              </a:rPr>
              <a:t>三等奖</a:t>
            </a:r>
          </a:p>
        </p:txBody>
      </p:sp>
      <p:sp>
        <p:nvSpPr>
          <p:cNvPr id="98" name="文本框 97"/>
          <p:cNvSpPr txBox="1"/>
          <p:nvPr/>
        </p:nvSpPr>
        <p:spPr>
          <a:xfrm>
            <a:off x="3871604" y="2523991"/>
            <a:ext cx="2498726" cy="68639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altLang="zh-CN" sz="20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20XX</a:t>
            </a:r>
            <a:r>
              <a:rPr lang="zh-CN" altLang="en-US" sz="20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年儿童玩具</a:t>
            </a:r>
            <a:endParaRPr lang="en-US" altLang="zh-CN" sz="20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r>
              <a:rPr lang="zh-CN" altLang="en-US" sz="20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品牌征集大赛</a:t>
            </a:r>
          </a:p>
        </p:txBody>
      </p:sp>
      <p:grpSp>
        <p:nvGrpSpPr>
          <p:cNvPr id="108" name="组合 107"/>
          <p:cNvGrpSpPr/>
          <p:nvPr/>
        </p:nvGrpSpPr>
        <p:grpSpPr>
          <a:xfrm>
            <a:off x="6233433" y="1092200"/>
            <a:ext cx="3157309" cy="4150065"/>
            <a:chOff x="485777" y="1806235"/>
            <a:chExt cx="3157309" cy="4150065"/>
          </a:xfrm>
        </p:grpSpPr>
        <p:grpSp>
          <p:nvGrpSpPr>
            <p:cNvPr id="114" name="组合 113"/>
            <p:cNvGrpSpPr/>
            <p:nvPr/>
          </p:nvGrpSpPr>
          <p:grpSpPr>
            <a:xfrm>
              <a:off x="485777" y="1806235"/>
              <a:ext cx="2588521" cy="4150065"/>
              <a:chOff x="587375" y="2339635"/>
              <a:chExt cx="2588521" cy="4150065"/>
            </a:xfrm>
          </p:grpSpPr>
          <p:sp>
            <p:nvSpPr>
              <p:cNvPr id="117" name="矩形 116"/>
              <p:cNvSpPr/>
              <p:nvPr/>
            </p:nvSpPr>
            <p:spPr>
              <a:xfrm>
                <a:off x="678639" y="2423743"/>
                <a:ext cx="2407461" cy="3977057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sz="3400" dirty="0"/>
              </a:p>
            </p:txBody>
          </p:sp>
          <p:sp>
            <p:nvSpPr>
              <p:cNvPr id="118" name="矩形 117"/>
              <p:cNvSpPr/>
              <p:nvPr/>
            </p:nvSpPr>
            <p:spPr>
              <a:xfrm>
                <a:off x="587375" y="2339635"/>
                <a:ext cx="178142" cy="178142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sz="3400"/>
              </a:p>
            </p:txBody>
          </p:sp>
          <p:sp>
            <p:nvSpPr>
              <p:cNvPr id="119" name="矩形 118"/>
              <p:cNvSpPr/>
              <p:nvPr/>
            </p:nvSpPr>
            <p:spPr>
              <a:xfrm>
                <a:off x="587375" y="6311558"/>
                <a:ext cx="178142" cy="178142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sz="3400"/>
              </a:p>
            </p:txBody>
          </p:sp>
          <p:sp>
            <p:nvSpPr>
              <p:cNvPr id="120" name="矩形 119"/>
              <p:cNvSpPr/>
              <p:nvPr/>
            </p:nvSpPr>
            <p:spPr>
              <a:xfrm>
                <a:off x="2997754" y="2339635"/>
                <a:ext cx="178142" cy="178142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sz="3400"/>
              </a:p>
            </p:txBody>
          </p:sp>
          <p:sp>
            <p:nvSpPr>
              <p:cNvPr id="121" name="矩形 120"/>
              <p:cNvSpPr/>
              <p:nvPr/>
            </p:nvSpPr>
            <p:spPr>
              <a:xfrm>
                <a:off x="2997754" y="6311558"/>
                <a:ext cx="178142" cy="178142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sz="3400"/>
              </a:p>
            </p:txBody>
          </p:sp>
        </p:grpSp>
        <p:sp>
          <p:nvSpPr>
            <p:cNvPr id="115" name="图形 32"/>
            <p:cNvSpPr/>
            <p:nvPr/>
          </p:nvSpPr>
          <p:spPr>
            <a:xfrm>
              <a:off x="717754" y="4549140"/>
              <a:ext cx="1262845" cy="1254643"/>
            </a:xfrm>
            <a:custGeom>
              <a:avLst/>
              <a:gdLst>
                <a:gd name="connsiteX0" fmla="*/ 757752 w 1108940"/>
                <a:gd name="connsiteY0" fmla="*/ 110030 h 1101738"/>
                <a:gd name="connsiteX1" fmla="*/ 709098 w 1108940"/>
                <a:gd name="connsiteY1" fmla="*/ 334410 h 1101738"/>
                <a:gd name="connsiteX2" fmla="*/ 838906 w 1108940"/>
                <a:gd name="connsiteY2" fmla="*/ 268882 h 1101738"/>
                <a:gd name="connsiteX3" fmla="*/ 783699 w 1108940"/>
                <a:gd name="connsiteY3" fmla="*/ 404739 h 1101738"/>
                <a:gd name="connsiteX4" fmla="*/ 1106924 w 1108940"/>
                <a:gd name="connsiteY4" fmla="*/ 350012 h 1101738"/>
                <a:gd name="connsiteX5" fmla="*/ 1109132 w 1108940"/>
                <a:gd name="connsiteY5" fmla="*/ 355029 h 1101738"/>
                <a:gd name="connsiteX6" fmla="*/ 826689 w 1108940"/>
                <a:gd name="connsiteY6" fmla="*/ 495878 h 1101738"/>
                <a:gd name="connsiteX7" fmla="*/ 1021929 w 1108940"/>
                <a:gd name="connsiteY7" fmla="*/ 552285 h 1101738"/>
                <a:gd name="connsiteX8" fmla="*/ 827505 w 1108940"/>
                <a:gd name="connsiteY8" fmla="*/ 595371 h 1101738"/>
                <a:gd name="connsiteX9" fmla="*/ 1080617 w 1108940"/>
                <a:gd name="connsiteY9" fmla="*/ 728948 h 1101738"/>
                <a:gd name="connsiteX10" fmla="*/ 1078433 w 1108940"/>
                <a:gd name="connsiteY10" fmla="*/ 734924 h 1101738"/>
                <a:gd name="connsiteX11" fmla="*/ 783795 w 1108940"/>
                <a:gd name="connsiteY11" fmla="*/ 687782 h 1101738"/>
                <a:gd name="connsiteX12" fmla="*/ 908779 w 1108940"/>
                <a:gd name="connsiteY12" fmla="*/ 848771 h 1101738"/>
                <a:gd name="connsiteX13" fmla="*/ 905371 w 1108940"/>
                <a:gd name="connsiteY13" fmla="*/ 853259 h 1101738"/>
                <a:gd name="connsiteX14" fmla="*/ 707610 w 1108940"/>
                <a:gd name="connsiteY14" fmla="*/ 757247 h 1101738"/>
                <a:gd name="connsiteX15" fmla="*/ 787684 w 1108940"/>
                <a:gd name="connsiteY15" fmla="*/ 1039811 h 1101738"/>
                <a:gd name="connsiteX16" fmla="*/ 782019 w 1108940"/>
                <a:gd name="connsiteY16" fmla="*/ 1043075 h 1101738"/>
                <a:gd name="connsiteX17" fmla="*/ 608213 w 1108940"/>
                <a:gd name="connsiteY17" fmla="*/ 796060 h 1101738"/>
                <a:gd name="connsiteX18" fmla="*/ 558863 w 1108940"/>
                <a:gd name="connsiteY18" fmla="*/ 1056733 h 1101738"/>
                <a:gd name="connsiteX19" fmla="*/ 552838 w 1108940"/>
                <a:gd name="connsiteY19" fmla="*/ 1057213 h 1101738"/>
                <a:gd name="connsiteX20" fmla="*/ 498807 w 1108940"/>
                <a:gd name="connsiteY20" fmla="*/ 795580 h 1101738"/>
                <a:gd name="connsiteX21" fmla="*/ 320681 w 1108940"/>
                <a:gd name="connsiteY21" fmla="*/ 1101378 h 1101738"/>
                <a:gd name="connsiteX22" fmla="*/ 314392 w 1108940"/>
                <a:gd name="connsiteY22" fmla="*/ 1099122 h 1101738"/>
                <a:gd name="connsiteX23" fmla="*/ 398402 w 1108940"/>
                <a:gd name="connsiteY23" fmla="*/ 757439 h 1101738"/>
                <a:gd name="connsiteX24" fmla="*/ 224380 w 1108940"/>
                <a:gd name="connsiteY24" fmla="*/ 852539 h 1101738"/>
                <a:gd name="connsiteX25" fmla="*/ 322793 w 1108940"/>
                <a:gd name="connsiteY25" fmla="*/ 686222 h 1101738"/>
                <a:gd name="connsiteX26" fmla="*/ 3864 w 1108940"/>
                <a:gd name="connsiteY26" fmla="*/ 754607 h 1101738"/>
                <a:gd name="connsiteX27" fmla="*/ 1800 w 1108940"/>
                <a:gd name="connsiteY27" fmla="*/ 749926 h 1101738"/>
                <a:gd name="connsiteX28" fmla="*/ 280235 w 1108940"/>
                <a:gd name="connsiteY28" fmla="*/ 595779 h 1101738"/>
                <a:gd name="connsiteX29" fmla="*/ 146755 w 1108940"/>
                <a:gd name="connsiteY29" fmla="*/ 552573 h 1101738"/>
                <a:gd name="connsiteX30" fmla="*/ 281004 w 1108940"/>
                <a:gd name="connsiteY30" fmla="*/ 495518 h 1101738"/>
                <a:gd name="connsiteX31" fmla="*/ 88211 w 1108940"/>
                <a:gd name="connsiteY31" fmla="*/ 376487 h 1101738"/>
                <a:gd name="connsiteX32" fmla="*/ 90443 w 1108940"/>
                <a:gd name="connsiteY32" fmla="*/ 370342 h 1101738"/>
                <a:gd name="connsiteX33" fmla="*/ 321953 w 1108940"/>
                <a:gd name="connsiteY33" fmla="*/ 403467 h 1101738"/>
                <a:gd name="connsiteX34" fmla="*/ 152779 w 1108940"/>
                <a:gd name="connsiteY34" fmla="*/ 218379 h 1101738"/>
                <a:gd name="connsiteX35" fmla="*/ 156068 w 1108940"/>
                <a:gd name="connsiteY35" fmla="*/ 213723 h 1101738"/>
                <a:gd name="connsiteX36" fmla="*/ 400251 w 1108940"/>
                <a:gd name="connsiteY36" fmla="*/ 334554 h 1101738"/>
                <a:gd name="connsiteX37" fmla="*/ 353493 w 1108940"/>
                <a:gd name="connsiteY37" fmla="*/ 3985 h 1101738"/>
                <a:gd name="connsiteX38" fmla="*/ 359445 w 1108940"/>
                <a:gd name="connsiteY38" fmla="*/ 1800 h 1101738"/>
                <a:gd name="connsiteX39" fmla="*/ 499191 w 1108940"/>
                <a:gd name="connsiteY39" fmla="*/ 295021 h 1101738"/>
                <a:gd name="connsiteX40" fmla="*/ 555838 w 1108940"/>
                <a:gd name="connsiteY40" fmla="*/ 127888 h 1101738"/>
                <a:gd name="connsiteX41" fmla="*/ 608093 w 1108940"/>
                <a:gd name="connsiteY41" fmla="*/ 295261 h 1101738"/>
                <a:gd name="connsiteX42" fmla="*/ 751967 w 1108940"/>
                <a:gd name="connsiteY42" fmla="*/ 106813 h 1101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1108940" h="1101738">
                  <a:moveTo>
                    <a:pt x="757752" y="110030"/>
                  </a:moveTo>
                  <a:cubicBezTo>
                    <a:pt x="742030" y="182471"/>
                    <a:pt x="726332" y="254912"/>
                    <a:pt x="709098" y="334410"/>
                  </a:cubicBezTo>
                  <a:lnTo>
                    <a:pt x="838906" y="268882"/>
                  </a:lnTo>
                  <a:cubicBezTo>
                    <a:pt x="819536" y="316576"/>
                    <a:pt x="802662" y="358101"/>
                    <a:pt x="783699" y="404739"/>
                  </a:cubicBezTo>
                  <a:lnTo>
                    <a:pt x="1106924" y="350012"/>
                  </a:lnTo>
                  <a:cubicBezTo>
                    <a:pt x="1107668" y="351668"/>
                    <a:pt x="1108412" y="353348"/>
                    <a:pt x="1109132" y="355029"/>
                  </a:cubicBezTo>
                  <a:lnTo>
                    <a:pt x="826689" y="495878"/>
                  </a:lnTo>
                  <a:lnTo>
                    <a:pt x="1021929" y="552285"/>
                  </a:lnTo>
                  <a:lnTo>
                    <a:pt x="827505" y="595371"/>
                  </a:lnTo>
                  <a:lnTo>
                    <a:pt x="1080617" y="728948"/>
                  </a:lnTo>
                  <a:lnTo>
                    <a:pt x="1078433" y="734924"/>
                  </a:lnTo>
                  <a:lnTo>
                    <a:pt x="783795" y="687782"/>
                  </a:lnTo>
                  <a:lnTo>
                    <a:pt x="908779" y="848771"/>
                  </a:lnTo>
                  <a:cubicBezTo>
                    <a:pt x="907627" y="850259"/>
                    <a:pt x="906499" y="851771"/>
                    <a:pt x="905371" y="853259"/>
                  </a:cubicBezTo>
                  <a:lnTo>
                    <a:pt x="707610" y="757247"/>
                  </a:lnTo>
                  <a:cubicBezTo>
                    <a:pt x="735285" y="854915"/>
                    <a:pt x="761472" y="947375"/>
                    <a:pt x="787684" y="1039811"/>
                  </a:cubicBezTo>
                  <a:lnTo>
                    <a:pt x="782019" y="1043075"/>
                  </a:lnTo>
                  <a:cubicBezTo>
                    <a:pt x="725804" y="963169"/>
                    <a:pt x="669589" y="883263"/>
                    <a:pt x="608213" y="796060"/>
                  </a:cubicBezTo>
                  <a:lnTo>
                    <a:pt x="558863" y="1056733"/>
                  </a:lnTo>
                  <a:lnTo>
                    <a:pt x="552838" y="1057213"/>
                  </a:lnTo>
                  <a:cubicBezTo>
                    <a:pt x="535532" y="973394"/>
                    <a:pt x="518202" y="889576"/>
                    <a:pt x="498807" y="795580"/>
                  </a:cubicBezTo>
                  <a:lnTo>
                    <a:pt x="320681" y="1101378"/>
                  </a:lnTo>
                  <a:lnTo>
                    <a:pt x="314392" y="1099122"/>
                  </a:lnTo>
                  <a:lnTo>
                    <a:pt x="398402" y="757439"/>
                  </a:lnTo>
                  <a:lnTo>
                    <a:pt x="224380" y="852539"/>
                  </a:lnTo>
                  <a:cubicBezTo>
                    <a:pt x="259545" y="793132"/>
                    <a:pt x="289525" y="742437"/>
                    <a:pt x="322793" y="686222"/>
                  </a:cubicBezTo>
                  <a:lnTo>
                    <a:pt x="3864" y="754607"/>
                  </a:lnTo>
                  <a:lnTo>
                    <a:pt x="1800" y="749926"/>
                  </a:lnTo>
                  <a:lnTo>
                    <a:pt x="280235" y="595779"/>
                  </a:lnTo>
                  <a:lnTo>
                    <a:pt x="146755" y="552573"/>
                  </a:lnTo>
                  <a:lnTo>
                    <a:pt x="281004" y="495518"/>
                  </a:lnTo>
                  <a:lnTo>
                    <a:pt x="88211" y="376487"/>
                  </a:lnTo>
                  <a:lnTo>
                    <a:pt x="90443" y="370342"/>
                  </a:lnTo>
                  <a:lnTo>
                    <a:pt x="321953" y="403467"/>
                  </a:lnTo>
                  <a:cubicBezTo>
                    <a:pt x="262113" y="338082"/>
                    <a:pt x="207458" y="278219"/>
                    <a:pt x="152779" y="218379"/>
                  </a:cubicBezTo>
                  <a:cubicBezTo>
                    <a:pt x="153883" y="216819"/>
                    <a:pt x="154988" y="215283"/>
                    <a:pt x="156068" y="213723"/>
                  </a:cubicBezTo>
                  <a:lnTo>
                    <a:pt x="400251" y="334554"/>
                  </a:lnTo>
                  <a:cubicBezTo>
                    <a:pt x="384217" y="220924"/>
                    <a:pt x="368855" y="112454"/>
                    <a:pt x="353493" y="3985"/>
                  </a:cubicBezTo>
                  <a:lnTo>
                    <a:pt x="359445" y="1800"/>
                  </a:lnTo>
                  <a:lnTo>
                    <a:pt x="499191" y="295021"/>
                  </a:lnTo>
                  <a:cubicBezTo>
                    <a:pt x="518706" y="237414"/>
                    <a:pt x="535700" y="187248"/>
                    <a:pt x="555838" y="127888"/>
                  </a:cubicBezTo>
                  <a:cubicBezTo>
                    <a:pt x="574345" y="187176"/>
                    <a:pt x="590331" y="238302"/>
                    <a:pt x="608093" y="295261"/>
                  </a:cubicBezTo>
                  <a:lnTo>
                    <a:pt x="751967" y="106813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16" name="矩形 115"/>
            <p:cNvSpPr/>
            <p:nvPr/>
          </p:nvSpPr>
          <p:spPr>
            <a:xfrm>
              <a:off x="790575" y="2061029"/>
              <a:ext cx="2852511" cy="76925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</p:grpSp>
      <p:sp>
        <p:nvSpPr>
          <p:cNvPr id="109" name="文本框 108"/>
          <p:cNvSpPr txBox="1"/>
          <p:nvPr/>
        </p:nvSpPr>
        <p:spPr>
          <a:xfrm>
            <a:off x="6571262" y="2678453"/>
            <a:ext cx="1912862" cy="139505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dirty="0">
                <a:solidFill>
                  <a:schemeClr val="bg1"/>
                </a:solidFill>
                <a:latin typeface="+mn-ea"/>
              </a:rPr>
              <a:t>毕业季即将来临，请创作你的毕设作品，彰显青春活力风采</a:t>
            </a:r>
          </a:p>
        </p:txBody>
      </p:sp>
      <p:sp>
        <p:nvSpPr>
          <p:cNvPr id="110" name="文本框 109"/>
          <p:cNvSpPr txBox="1"/>
          <p:nvPr/>
        </p:nvSpPr>
        <p:spPr>
          <a:xfrm>
            <a:off x="6571262" y="2296002"/>
            <a:ext cx="1229105" cy="32213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比赛内容：</a:t>
            </a:r>
          </a:p>
        </p:txBody>
      </p:sp>
      <p:sp>
        <p:nvSpPr>
          <p:cNvPr id="111" name="文本框 110"/>
          <p:cNvSpPr txBox="1"/>
          <p:nvPr/>
        </p:nvSpPr>
        <p:spPr>
          <a:xfrm>
            <a:off x="6571262" y="4174648"/>
            <a:ext cx="1229105" cy="32213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比赛结果：</a:t>
            </a:r>
          </a:p>
        </p:txBody>
      </p:sp>
      <p:sp>
        <p:nvSpPr>
          <p:cNvPr id="112" name="文本框 111"/>
          <p:cNvSpPr txBox="1"/>
          <p:nvPr/>
        </p:nvSpPr>
        <p:spPr>
          <a:xfrm>
            <a:off x="6571262" y="4451375"/>
            <a:ext cx="1057582" cy="35683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zh-CN"/>
            </a:defPPr>
            <a:lvl1pPr algn="just">
              <a:lnSpc>
                <a:spcPct val="120000"/>
              </a:lnSpc>
              <a:defRPr sz="2400"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r>
              <a:rPr lang="zh-CN" altLang="en-US" dirty="0"/>
              <a:t>三等奖</a:t>
            </a:r>
          </a:p>
        </p:txBody>
      </p:sp>
      <p:sp>
        <p:nvSpPr>
          <p:cNvPr id="113" name="文本框 112"/>
          <p:cNvSpPr txBox="1"/>
          <p:nvPr/>
        </p:nvSpPr>
        <p:spPr>
          <a:xfrm>
            <a:off x="6745432" y="1429860"/>
            <a:ext cx="2498726" cy="68639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altLang="zh-CN" sz="20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20XX</a:t>
            </a:r>
            <a:r>
              <a:rPr lang="zh-CN" altLang="en-US" sz="20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年青春答卷</a:t>
            </a:r>
            <a:endParaRPr lang="en-US" altLang="zh-CN" sz="20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r>
              <a:rPr lang="zh-CN" altLang="en-US" sz="20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设计比赛</a:t>
            </a:r>
          </a:p>
        </p:txBody>
      </p:sp>
      <p:grpSp>
        <p:nvGrpSpPr>
          <p:cNvPr id="123" name="组合 122"/>
          <p:cNvGrpSpPr/>
          <p:nvPr/>
        </p:nvGrpSpPr>
        <p:grpSpPr>
          <a:xfrm>
            <a:off x="9107261" y="1849778"/>
            <a:ext cx="3084739" cy="4150065"/>
            <a:chOff x="485777" y="1806235"/>
            <a:chExt cx="3084739" cy="4150065"/>
          </a:xfrm>
        </p:grpSpPr>
        <p:grpSp>
          <p:nvGrpSpPr>
            <p:cNvPr id="129" name="组合 128"/>
            <p:cNvGrpSpPr/>
            <p:nvPr/>
          </p:nvGrpSpPr>
          <p:grpSpPr>
            <a:xfrm>
              <a:off x="485777" y="1806235"/>
              <a:ext cx="2588521" cy="4150065"/>
              <a:chOff x="587375" y="2339635"/>
              <a:chExt cx="2588521" cy="4150065"/>
            </a:xfrm>
          </p:grpSpPr>
          <p:sp>
            <p:nvSpPr>
              <p:cNvPr id="132" name="矩形 131"/>
              <p:cNvSpPr/>
              <p:nvPr/>
            </p:nvSpPr>
            <p:spPr>
              <a:xfrm>
                <a:off x="678639" y="2423743"/>
                <a:ext cx="2407461" cy="3977057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sz="3400" dirty="0"/>
              </a:p>
            </p:txBody>
          </p:sp>
          <p:sp>
            <p:nvSpPr>
              <p:cNvPr id="133" name="矩形 132"/>
              <p:cNvSpPr/>
              <p:nvPr/>
            </p:nvSpPr>
            <p:spPr>
              <a:xfrm>
                <a:off x="587375" y="2339635"/>
                <a:ext cx="178142" cy="178142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sz="3400"/>
              </a:p>
            </p:txBody>
          </p:sp>
          <p:sp>
            <p:nvSpPr>
              <p:cNvPr id="134" name="矩形 133"/>
              <p:cNvSpPr/>
              <p:nvPr/>
            </p:nvSpPr>
            <p:spPr>
              <a:xfrm>
                <a:off x="587375" y="6311558"/>
                <a:ext cx="178142" cy="178142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sz="3400"/>
              </a:p>
            </p:txBody>
          </p:sp>
          <p:sp>
            <p:nvSpPr>
              <p:cNvPr id="135" name="矩形 134"/>
              <p:cNvSpPr/>
              <p:nvPr/>
            </p:nvSpPr>
            <p:spPr>
              <a:xfrm>
                <a:off x="2997754" y="2339635"/>
                <a:ext cx="178142" cy="178142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sz="3400"/>
              </a:p>
            </p:txBody>
          </p:sp>
          <p:sp>
            <p:nvSpPr>
              <p:cNvPr id="136" name="矩形 135"/>
              <p:cNvSpPr/>
              <p:nvPr/>
            </p:nvSpPr>
            <p:spPr>
              <a:xfrm>
                <a:off x="2997754" y="6311558"/>
                <a:ext cx="178142" cy="178142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sz="3400"/>
              </a:p>
            </p:txBody>
          </p:sp>
        </p:grpSp>
        <p:sp>
          <p:nvSpPr>
            <p:cNvPr id="130" name="图形 32"/>
            <p:cNvSpPr/>
            <p:nvPr/>
          </p:nvSpPr>
          <p:spPr>
            <a:xfrm>
              <a:off x="717754" y="4549140"/>
              <a:ext cx="1262845" cy="1254643"/>
            </a:xfrm>
            <a:custGeom>
              <a:avLst/>
              <a:gdLst>
                <a:gd name="connsiteX0" fmla="*/ 757752 w 1108940"/>
                <a:gd name="connsiteY0" fmla="*/ 110030 h 1101738"/>
                <a:gd name="connsiteX1" fmla="*/ 709098 w 1108940"/>
                <a:gd name="connsiteY1" fmla="*/ 334410 h 1101738"/>
                <a:gd name="connsiteX2" fmla="*/ 838906 w 1108940"/>
                <a:gd name="connsiteY2" fmla="*/ 268882 h 1101738"/>
                <a:gd name="connsiteX3" fmla="*/ 783699 w 1108940"/>
                <a:gd name="connsiteY3" fmla="*/ 404739 h 1101738"/>
                <a:gd name="connsiteX4" fmla="*/ 1106924 w 1108940"/>
                <a:gd name="connsiteY4" fmla="*/ 350012 h 1101738"/>
                <a:gd name="connsiteX5" fmla="*/ 1109132 w 1108940"/>
                <a:gd name="connsiteY5" fmla="*/ 355029 h 1101738"/>
                <a:gd name="connsiteX6" fmla="*/ 826689 w 1108940"/>
                <a:gd name="connsiteY6" fmla="*/ 495878 h 1101738"/>
                <a:gd name="connsiteX7" fmla="*/ 1021929 w 1108940"/>
                <a:gd name="connsiteY7" fmla="*/ 552285 h 1101738"/>
                <a:gd name="connsiteX8" fmla="*/ 827505 w 1108940"/>
                <a:gd name="connsiteY8" fmla="*/ 595371 h 1101738"/>
                <a:gd name="connsiteX9" fmla="*/ 1080617 w 1108940"/>
                <a:gd name="connsiteY9" fmla="*/ 728948 h 1101738"/>
                <a:gd name="connsiteX10" fmla="*/ 1078433 w 1108940"/>
                <a:gd name="connsiteY10" fmla="*/ 734924 h 1101738"/>
                <a:gd name="connsiteX11" fmla="*/ 783795 w 1108940"/>
                <a:gd name="connsiteY11" fmla="*/ 687782 h 1101738"/>
                <a:gd name="connsiteX12" fmla="*/ 908779 w 1108940"/>
                <a:gd name="connsiteY12" fmla="*/ 848771 h 1101738"/>
                <a:gd name="connsiteX13" fmla="*/ 905371 w 1108940"/>
                <a:gd name="connsiteY13" fmla="*/ 853259 h 1101738"/>
                <a:gd name="connsiteX14" fmla="*/ 707610 w 1108940"/>
                <a:gd name="connsiteY14" fmla="*/ 757247 h 1101738"/>
                <a:gd name="connsiteX15" fmla="*/ 787684 w 1108940"/>
                <a:gd name="connsiteY15" fmla="*/ 1039811 h 1101738"/>
                <a:gd name="connsiteX16" fmla="*/ 782019 w 1108940"/>
                <a:gd name="connsiteY16" fmla="*/ 1043075 h 1101738"/>
                <a:gd name="connsiteX17" fmla="*/ 608213 w 1108940"/>
                <a:gd name="connsiteY17" fmla="*/ 796060 h 1101738"/>
                <a:gd name="connsiteX18" fmla="*/ 558863 w 1108940"/>
                <a:gd name="connsiteY18" fmla="*/ 1056733 h 1101738"/>
                <a:gd name="connsiteX19" fmla="*/ 552838 w 1108940"/>
                <a:gd name="connsiteY19" fmla="*/ 1057213 h 1101738"/>
                <a:gd name="connsiteX20" fmla="*/ 498807 w 1108940"/>
                <a:gd name="connsiteY20" fmla="*/ 795580 h 1101738"/>
                <a:gd name="connsiteX21" fmla="*/ 320681 w 1108940"/>
                <a:gd name="connsiteY21" fmla="*/ 1101378 h 1101738"/>
                <a:gd name="connsiteX22" fmla="*/ 314392 w 1108940"/>
                <a:gd name="connsiteY22" fmla="*/ 1099122 h 1101738"/>
                <a:gd name="connsiteX23" fmla="*/ 398402 w 1108940"/>
                <a:gd name="connsiteY23" fmla="*/ 757439 h 1101738"/>
                <a:gd name="connsiteX24" fmla="*/ 224380 w 1108940"/>
                <a:gd name="connsiteY24" fmla="*/ 852539 h 1101738"/>
                <a:gd name="connsiteX25" fmla="*/ 322793 w 1108940"/>
                <a:gd name="connsiteY25" fmla="*/ 686222 h 1101738"/>
                <a:gd name="connsiteX26" fmla="*/ 3864 w 1108940"/>
                <a:gd name="connsiteY26" fmla="*/ 754607 h 1101738"/>
                <a:gd name="connsiteX27" fmla="*/ 1800 w 1108940"/>
                <a:gd name="connsiteY27" fmla="*/ 749926 h 1101738"/>
                <a:gd name="connsiteX28" fmla="*/ 280235 w 1108940"/>
                <a:gd name="connsiteY28" fmla="*/ 595779 h 1101738"/>
                <a:gd name="connsiteX29" fmla="*/ 146755 w 1108940"/>
                <a:gd name="connsiteY29" fmla="*/ 552573 h 1101738"/>
                <a:gd name="connsiteX30" fmla="*/ 281004 w 1108940"/>
                <a:gd name="connsiteY30" fmla="*/ 495518 h 1101738"/>
                <a:gd name="connsiteX31" fmla="*/ 88211 w 1108940"/>
                <a:gd name="connsiteY31" fmla="*/ 376487 h 1101738"/>
                <a:gd name="connsiteX32" fmla="*/ 90443 w 1108940"/>
                <a:gd name="connsiteY32" fmla="*/ 370342 h 1101738"/>
                <a:gd name="connsiteX33" fmla="*/ 321953 w 1108940"/>
                <a:gd name="connsiteY33" fmla="*/ 403467 h 1101738"/>
                <a:gd name="connsiteX34" fmla="*/ 152779 w 1108940"/>
                <a:gd name="connsiteY34" fmla="*/ 218379 h 1101738"/>
                <a:gd name="connsiteX35" fmla="*/ 156068 w 1108940"/>
                <a:gd name="connsiteY35" fmla="*/ 213723 h 1101738"/>
                <a:gd name="connsiteX36" fmla="*/ 400251 w 1108940"/>
                <a:gd name="connsiteY36" fmla="*/ 334554 h 1101738"/>
                <a:gd name="connsiteX37" fmla="*/ 353493 w 1108940"/>
                <a:gd name="connsiteY37" fmla="*/ 3985 h 1101738"/>
                <a:gd name="connsiteX38" fmla="*/ 359445 w 1108940"/>
                <a:gd name="connsiteY38" fmla="*/ 1800 h 1101738"/>
                <a:gd name="connsiteX39" fmla="*/ 499191 w 1108940"/>
                <a:gd name="connsiteY39" fmla="*/ 295021 h 1101738"/>
                <a:gd name="connsiteX40" fmla="*/ 555838 w 1108940"/>
                <a:gd name="connsiteY40" fmla="*/ 127888 h 1101738"/>
                <a:gd name="connsiteX41" fmla="*/ 608093 w 1108940"/>
                <a:gd name="connsiteY41" fmla="*/ 295261 h 1101738"/>
                <a:gd name="connsiteX42" fmla="*/ 751967 w 1108940"/>
                <a:gd name="connsiteY42" fmla="*/ 106813 h 1101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1108940" h="1101738">
                  <a:moveTo>
                    <a:pt x="757752" y="110030"/>
                  </a:moveTo>
                  <a:cubicBezTo>
                    <a:pt x="742030" y="182471"/>
                    <a:pt x="726332" y="254912"/>
                    <a:pt x="709098" y="334410"/>
                  </a:cubicBezTo>
                  <a:lnTo>
                    <a:pt x="838906" y="268882"/>
                  </a:lnTo>
                  <a:cubicBezTo>
                    <a:pt x="819536" y="316576"/>
                    <a:pt x="802662" y="358101"/>
                    <a:pt x="783699" y="404739"/>
                  </a:cubicBezTo>
                  <a:lnTo>
                    <a:pt x="1106924" y="350012"/>
                  </a:lnTo>
                  <a:cubicBezTo>
                    <a:pt x="1107668" y="351668"/>
                    <a:pt x="1108412" y="353348"/>
                    <a:pt x="1109132" y="355029"/>
                  </a:cubicBezTo>
                  <a:lnTo>
                    <a:pt x="826689" y="495878"/>
                  </a:lnTo>
                  <a:lnTo>
                    <a:pt x="1021929" y="552285"/>
                  </a:lnTo>
                  <a:lnTo>
                    <a:pt x="827505" y="595371"/>
                  </a:lnTo>
                  <a:lnTo>
                    <a:pt x="1080617" y="728948"/>
                  </a:lnTo>
                  <a:lnTo>
                    <a:pt x="1078433" y="734924"/>
                  </a:lnTo>
                  <a:lnTo>
                    <a:pt x="783795" y="687782"/>
                  </a:lnTo>
                  <a:lnTo>
                    <a:pt x="908779" y="848771"/>
                  </a:lnTo>
                  <a:cubicBezTo>
                    <a:pt x="907627" y="850259"/>
                    <a:pt x="906499" y="851771"/>
                    <a:pt x="905371" y="853259"/>
                  </a:cubicBezTo>
                  <a:lnTo>
                    <a:pt x="707610" y="757247"/>
                  </a:lnTo>
                  <a:cubicBezTo>
                    <a:pt x="735285" y="854915"/>
                    <a:pt x="761472" y="947375"/>
                    <a:pt x="787684" y="1039811"/>
                  </a:cubicBezTo>
                  <a:lnTo>
                    <a:pt x="782019" y="1043075"/>
                  </a:lnTo>
                  <a:cubicBezTo>
                    <a:pt x="725804" y="963169"/>
                    <a:pt x="669589" y="883263"/>
                    <a:pt x="608213" y="796060"/>
                  </a:cubicBezTo>
                  <a:lnTo>
                    <a:pt x="558863" y="1056733"/>
                  </a:lnTo>
                  <a:lnTo>
                    <a:pt x="552838" y="1057213"/>
                  </a:lnTo>
                  <a:cubicBezTo>
                    <a:pt x="535532" y="973394"/>
                    <a:pt x="518202" y="889576"/>
                    <a:pt x="498807" y="795580"/>
                  </a:cubicBezTo>
                  <a:lnTo>
                    <a:pt x="320681" y="1101378"/>
                  </a:lnTo>
                  <a:lnTo>
                    <a:pt x="314392" y="1099122"/>
                  </a:lnTo>
                  <a:lnTo>
                    <a:pt x="398402" y="757439"/>
                  </a:lnTo>
                  <a:lnTo>
                    <a:pt x="224380" y="852539"/>
                  </a:lnTo>
                  <a:cubicBezTo>
                    <a:pt x="259545" y="793132"/>
                    <a:pt x="289525" y="742437"/>
                    <a:pt x="322793" y="686222"/>
                  </a:cubicBezTo>
                  <a:lnTo>
                    <a:pt x="3864" y="754607"/>
                  </a:lnTo>
                  <a:lnTo>
                    <a:pt x="1800" y="749926"/>
                  </a:lnTo>
                  <a:lnTo>
                    <a:pt x="280235" y="595779"/>
                  </a:lnTo>
                  <a:lnTo>
                    <a:pt x="146755" y="552573"/>
                  </a:lnTo>
                  <a:lnTo>
                    <a:pt x="281004" y="495518"/>
                  </a:lnTo>
                  <a:lnTo>
                    <a:pt x="88211" y="376487"/>
                  </a:lnTo>
                  <a:lnTo>
                    <a:pt x="90443" y="370342"/>
                  </a:lnTo>
                  <a:lnTo>
                    <a:pt x="321953" y="403467"/>
                  </a:lnTo>
                  <a:cubicBezTo>
                    <a:pt x="262113" y="338082"/>
                    <a:pt x="207458" y="278219"/>
                    <a:pt x="152779" y="218379"/>
                  </a:cubicBezTo>
                  <a:cubicBezTo>
                    <a:pt x="153883" y="216819"/>
                    <a:pt x="154988" y="215283"/>
                    <a:pt x="156068" y="213723"/>
                  </a:cubicBezTo>
                  <a:lnTo>
                    <a:pt x="400251" y="334554"/>
                  </a:lnTo>
                  <a:cubicBezTo>
                    <a:pt x="384217" y="220924"/>
                    <a:pt x="368855" y="112454"/>
                    <a:pt x="353493" y="3985"/>
                  </a:cubicBezTo>
                  <a:lnTo>
                    <a:pt x="359445" y="1800"/>
                  </a:lnTo>
                  <a:lnTo>
                    <a:pt x="499191" y="295021"/>
                  </a:lnTo>
                  <a:cubicBezTo>
                    <a:pt x="518706" y="237414"/>
                    <a:pt x="535700" y="187248"/>
                    <a:pt x="555838" y="127888"/>
                  </a:cubicBezTo>
                  <a:cubicBezTo>
                    <a:pt x="574345" y="187176"/>
                    <a:pt x="590331" y="238302"/>
                    <a:pt x="608093" y="295261"/>
                  </a:cubicBezTo>
                  <a:lnTo>
                    <a:pt x="751967" y="106813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31" name="矩形 130"/>
            <p:cNvSpPr/>
            <p:nvPr/>
          </p:nvSpPr>
          <p:spPr>
            <a:xfrm>
              <a:off x="790575" y="2061029"/>
              <a:ext cx="2779941" cy="76925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</p:grpSp>
      <p:sp>
        <p:nvSpPr>
          <p:cNvPr id="124" name="文本框 123"/>
          <p:cNvSpPr txBox="1"/>
          <p:nvPr/>
        </p:nvSpPr>
        <p:spPr>
          <a:xfrm>
            <a:off x="9445090" y="3436031"/>
            <a:ext cx="1912862" cy="139505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dirty="0">
                <a:solidFill>
                  <a:schemeClr val="bg1"/>
                </a:solidFill>
                <a:latin typeface="+mn-ea"/>
              </a:rPr>
              <a:t>给你一个</a:t>
            </a:r>
            <a:r>
              <a:rPr lang="en-US" altLang="zh-CN" dirty="0">
                <a:solidFill>
                  <a:schemeClr val="bg1"/>
                </a:solidFill>
                <a:latin typeface="+mn-ea"/>
              </a:rPr>
              <a:t>logo</a:t>
            </a:r>
            <a:r>
              <a:rPr lang="zh-CN" altLang="en-US" dirty="0">
                <a:solidFill>
                  <a:schemeClr val="bg1"/>
                </a:solidFill>
                <a:latin typeface="+mn-ea"/>
              </a:rPr>
              <a:t>，你能延展出什么样的场景？快来发挥你的创意吧！</a:t>
            </a:r>
          </a:p>
        </p:txBody>
      </p:sp>
      <p:sp>
        <p:nvSpPr>
          <p:cNvPr id="125" name="文本框 124"/>
          <p:cNvSpPr txBox="1"/>
          <p:nvPr/>
        </p:nvSpPr>
        <p:spPr>
          <a:xfrm>
            <a:off x="9445090" y="3053580"/>
            <a:ext cx="1229105" cy="32213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比赛内容：</a:t>
            </a:r>
          </a:p>
        </p:txBody>
      </p:sp>
      <p:sp>
        <p:nvSpPr>
          <p:cNvPr id="126" name="文本框 125"/>
          <p:cNvSpPr txBox="1"/>
          <p:nvPr/>
        </p:nvSpPr>
        <p:spPr>
          <a:xfrm>
            <a:off x="9445090" y="4932226"/>
            <a:ext cx="1229105" cy="32213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比赛结果：</a:t>
            </a:r>
          </a:p>
        </p:txBody>
      </p:sp>
      <p:sp>
        <p:nvSpPr>
          <p:cNvPr id="127" name="文本框 126"/>
          <p:cNvSpPr txBox="1"/>
          <p:nvPr/>
        </p:nvSpPr>
        <p:spPr>
          <a:xfrm>
            <a:off x="9445090" y="5208953"/>
            <a:ext cx="1057582" cy="35683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zh-CN"/>
            </a:defPPr>
            <a:lvl1pPr algn="just">
              <a:lnSpc>
                <a:spcPct val="120000"/>
              </a:lnSpc>
              <a:defRPr sz="2400"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r>
              <a:rPr lang="zh-CN" altLang="en-US" dirty="0"/>
              <a:t>二等奖</a:t>
            </a:r>
          </a:p>
        </p:txBody>
      </p:sp>
      <p:sp>
        <p:nvSpPr>
          <p:cNvPr id="128" name="文本框 127"/>
          <p:cNvSpPr txBox="1"/>
          <p:nvPr/>
        </p:nvSpPr>
        <p:spPr>
          <a:xfrm>
            <a:off x="9619260" y="2187438"/>
            <a:ext cx="2498726" cy="68639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altLang="zh-CN" sz="20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20XX</a:t>
            </a:r>
            <a:r>
              <a:rPr lang="zh-CN" altLang="en-US" sz="20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年</a:t>
            </a:r>
            <a:r>
              <a:rPr lang="en-US" altLang="zh-CN" sz="20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LOGO</a:t>
            </a:r>
            <a:r>
              <a:rPr lang="zh-CN" altLang="en-US" sz="20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创意</a:t>
            </a:r>
            <a:endParaRPr lang="en-US" altLang="zh-CN" sz="20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r>
              <a:rPr lang="zh-CN" altLang="en-US" sz="20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延展大赛</a:t>
            </a:r>
          </a:p>
        </p:txBody>
      </p:sp>
      <p:pic>
        <p:nvPicPr>
          <p:cNvPr id="137" name="图片 136" descr="图片包含 游戏机, 放大镜, 动物, 镜子&#10;&#10;描述已自动生成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96" r="20616"/>
          <a:stretch>
            <a:fillRect/>
          </a:stretch>
        </p:blipFill>
        <p:spPr>
          <a:xfrm>
            <a:off x="6819899" y="4339429"/>
            <a:ext cx="2819401" cy="2518571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组合 44"/>
          <p:cNvGrpSpPr/>
          <p:nvPr/>
        </p:nvGrpSpPr>
        <p:grpSpPr>
          <a:xfrm>
            <a:off x="722729" y="2062857"/>
            <a:ext cx="2693296" cy="3730883"/>
            <a:chOff x="757019" y="2108577"/>
            <a:chExt cx="2693296" cy="3730883"/>
          </a:xfrm>
        </p:grpSpPr>
        <p:sp>
          <p:nvSpPr>
            <p:cNvPr id="40" name="矩形 39"/>
            <p:cNvSpPr/>
            <p:nvPr/>
          </p:nvSpPr>
          <p:spPr>
            <a:xfrm>
              <a:off x="848283" y="2192685"/>
              <a:ext cx="2511544" cy="357946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sz="3400" dirty="0"/>
            </a:p>
          </p:txBody>
        </p:sp>
        <p:sp>
          <p:nvSpPr>
            <p:cNvPr id="41" name="矩形 40"/>
            <p:cNvSpPr/>
            <p:nvPr/>
          </p:nvSpPr>
          <p:spPr>
            <a:xfrm>
              <a:off x="757019" y="2108577"/>
              <a:ext cx="178142" cy="17814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sz="3400"/>
            </a:p>
          </p:txBody>
        </p:sp>
        <p:sp>
          <p:nvSpPr>
            <p:cNvPr id="42" name="矩形 41"/>
            <p:cNvSpPr/>
            <p:nvPr/>
          </p:nvSpPr>
          <p:spPr>
            <a:xfrm>
              <a:off x="757019" y="5661318"/>
              <a:ext cx="178142" cy="17814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sz="3400"/>
            </a:p>
          </p:txBody>
        </p:sp>
        <p:sp>
          <p:nvSpPr>
            <p:cNvPr id="43" name="矩形 42"/>
            <p:cNvSpPr/>
            <p:nvPr/>
          </p:nvSpPr>
          <p:spPr>
            <a:xfrm>
              <a:off x="3272173" y="2108577"/>
              <a:ext cx="178142" cy="17814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sz="3400"/>
            </a:p>
          </p:txBody>
        </p:sp>
        <p:sp>
          <p:nvSpPr>
            <p:cNvPr id="44" name="矩形 43"/>
            <p:cNvSpPr/>
            <p:nvPr/>
          </p:nvSpPr>
          <p:spPr>
            <a:xfrm>
              <a:off x="3272173" y="5661318"/>
              <a:ext cx="178142" cy="17814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sz="3400"/>
            </a:p>
          </p:txBody>
        </p:sp>
      </p:grpSp>
      <p:sp>
        <p:nvSpPr>
          <p:cNvPr id="17" name="矩形 16"/>
          <p:cNvSpPr/>
          <p:nvPr/>
        </p:nvSpPr>
        <p:spPr>
          <a:xfrm>
            <a:off x="1495425" y="2654985"/>
            <a:ext cx="3562350" cy="383471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472225" y="708223"/>
            <a:ext cx="2067775" cy="61555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3400" dirty="0">
                <a:solidFill>
                  <a:srgbClr val="FFFFFF"/>
                </a:solidFill>
                <a:latin typeface="+mj-ea"/>
                <a:ea typeface="+mj-ea"/>
              </a:rPr>
              <a:t>PART 02</a:t>
            </a:r>
            <a:endParaRPr lang="zh-CN" altLang="en-US" sz="3400" dirty="0">
              <a:solidFill>
                <a:srgbClr val="FFFFFF"/>
              </a:solidFill>
              <a:latin typeface="+mj-ea"/>
              <a:ea typeface="+mj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819399" y="549275"/>
            <a:ext cx="2032001" cy="46672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800" dirty="0">
                <a:solidFill>
                  <a:srgbClr val="FFFFFF"/>
                </a:solidFill>
                <a:latin typeface="+mj-ea"/>
                <a:ea typeface="+mj-ea"/>
              </a:rPr>
              <a:t>在校荣誉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11420476" y="6394451"/>
            <a:ext cx="288924" cy="190500"/>
          </a:xfrm>
          <a:prstGeom prst="rect">
            <a:avLst/>
          </a:prstGeom>
          <a:noFill/>
        </p:spPr>
        <p:txBody>
          <a:bodyPr wrap="none" rtlCol="0" anchor="ctr" anchorCtr="1">
            <a:noAutofit/>
          </a:bodyPr>
          <a:lstStyle/>
          <a:p>
            <a:r>
              <a:rPr lang="en-US" altLang="zh-CN" sz="1100" dirty="0">
                <a:solidFill>
                  <a:srgbClr val="FFFFFF"/>
                </a:solidFill>
                <a:latin typeface="+mj-ea"/>
                <a:ea typeface="+mj-ea"/>
              </a:rPr>
              <a:t>04</a:t>
            </a:r>
            <a:endParaRPr lang="zh-CN" altLang="en-US" sz="1100" dirty="0">
              <a:solidFill>
                <a:srgbClr val="FFFFFF"/>
              </a:solidFill>
              <a:latin typeface="+mj-ea"/>
              <a:ea typeface="+mj-ea"/>
            </a:endParaRPr>
          </a:p>
        </p:txBody>
      </p:sp>
      <p:pic>
        <p:nvPicPr>
          <p:cNvPr id="15" name="图片 14" descr="玻璃花瓶&#10;&#10;描述已自动生成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" t="20650" r="15848" b="3453"/>
          <a:stretch>
            <a:fillRect/>
          </a:stretch>
        </p:blipFill>
        <p:spPr>
          <a:xfrm>
            <a:off x="1390650" y="1466850"/>
            <a:ext cx="3965926" cy="5391150"/>
          </a:xfrm>
          <a:prstGeom prst="rect">
            <a:avLst/>
          </a:prstGeom>
        </p:spPr>
      </p:pic>
      <p:grpSp>
        <p:nvGrpSpPr>
          <p:cNvPr id="18" name="组合 17"/>
          <p:cNvGrpSpPr/>
          <p:nvPr/>
        </p:nvGrpSpPr>
        <p:grpSpPr>
          <a:xfrm>
            <a:off x="876519" y="3970853"/>
            <a:ext cx="4657288" cy="870061"/>
            <a:chOff x="2991219" y="3914681"/>
            <a:chExt cx="6900283" cy="1289091"/>
          </a:xfrm>
        </p:grpSpPr>
        <p:sp>
          <p:nvSpPr>
            <p:cNvPr id="19" name="弧形 18"/>
            <p:cNvSpPr/>
            <p:nvPr/>
          </p:nvSpPr>
          <p:spPr>
            <a:xfrm rot="20923887">
              <a:off x="3423019" y="4427503"/>
              <a:ext cx="6468483" cy="776269"/>
            </a:xfrm>
            <a:prstGeom prst="arc">
              <a:avLst>
                <a:gd name="adj1" fmla="val 20273592"/>
                <a:gd name="adj2" fmla="val 12485863"/>
              </a:avLst>
            </a:prstGeom>
            <a:ln w="12700">
              <a:solidFill>
                <a:schemeClr val="bg1">
                  <a:alpha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  <p:grpSp>
          <p:nvGrpSpPr>
            <p:cNvPr id="20" name="组合 19"/>
            <p:cNvGrpSpPr/>
            <p:nvPr/>
          </p:nvGrpSpPr>
          <p:grpSpPr>
            <a:xfrm>
              <a:off x="2991219" y="3914681"/>
              <a:ext cx="6468483" cy="958891"/>
              <a:chOff x="2991219" y="3914681"/>
              <a:chExt cx="6468483" cy="958891"/>
            </a:xfrm>
          </p:grpSpPr>
          <p:sp>
            <p:nvSpPr>
              <p:cNvPr id="21" name="弧形 20"/>
              <p:cNvSpPr/>
              <p:nvPr/>
            </p:nvSpPr>
            <p:spPr>
              <a:xfrm rot="1030387">
                <a:off x="2991219" y="4097303"/>
                <a:ext cx="6468483" cy="776269"/>
              </a:xfrm>
              <a:prstGeom prst="arc">
                <a:avLst>
                  <a:gd name="adj1" fmla="val 20629541"/>
                  <a:gd name="adj2" fmla="val 12291968"/>
                </a:avLst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22" name="组合 21"/>
              <p:cNvGrpSpPr/>
              <p:nvPr/>
            </p:nvGrpSpPr>
            <p:grpSpPr>
              <a:xfrm>
                <a:off x="3725037" y="3914681"/>
                <a:ext cx="452511" cy="308684"/>
                <a:chOff x="3725037" y="3914681"/>
                <a:chExt cx="452511" cy="308684"/>
              </a:xfrm>
            </p:grpSpPr>
            <p:sp>
              <p:nvSpPr>
                <p:cNvPr id="23" name="图形 136"/>
                <p:cNvSpPr/>
                <p:nvPr/>
              </p:nvSpPr>
              <p:spPr>
                <a:xfrm rot="1491968">
                  <a:off x="3725037" y="3914681"/>
                  <a:ext cx="198512" cy="194384"/>
                </a:xfrm>
                <a:custGeom>
                  <a:avLst/>
                  <a:gdLst>
                    <a:gd name="connsiteX0" fmla="*/ 471965 w 941119"/>
                    <a:gd name="connsiteY0" fmla="*/ 921371 h 921549"/>
                    <a:gd name="connsiteX1" fmla="*/ 470026 w 941119"/>
                    <a:gd name="connsiteY1" fmla="*/ 907245 h 921549"/>
                    <a:gd name="connsiteX2" fmla="*/ 470026 w 941119"/>
                    <a:gd name="connsiteY2" fmla="*/ 886680 h 921549"/>
                    <a:gd name="connsiteX3" fmla="*/ 469296 w 941119"/>
                    <a:gd name="connsiteY3" fmla="*/ 873871 h 921549"/>
                    <a:gd name="connsiteX4" fmla="*/ 469012 w 941119"/>
                    <a:gd name="connsiteY4" fmla="*/ 862574 h 921549"/>
                    <a:gd name="connsiteX5" fmla="*/ 468211 w 941119"/>
                    <a:gd name="connsiteY5" fmla="*/ 849266 h 921549"/>
                    <a:gd name="connsiteX6" fmla="*/ 468016 w 941119"/>
                    <a:gd name="connsiteY6" fmla="*/ 845157 h 921549"/>
                    <a:gd name="connsiteX7" fmla="*/ 467144 w 941119"/>
                    <a:gd name="connsiteY7" fmla="*/ 830301 h 921549"/>
                    <a:gd name="connsiteX8" fmla="*/ 466966 w 941119"/>
                    <a:gd name="connsiteY8" fmla="*/ 824662 h 921549"/>
                    <a:gd name="connsiteX9" fmla="*/ 466201 w 941119"/>
                    <a:gd name="connsiteY9" fmla="*/ 815980 h 921549"/>
                    <a:gd name="connsiteX10" fmla="*/ 466041 w 941119"/>
                    <a:gd name="connsiteY10" fmla="*/ 814468 h 921549"/>
                    <a:gd name="connsiteX11" fmla="*/ 464813 w 941119"/>
                    <a:gd name="connsiteY11" fmla="*/ 796037 h 921549"/>
                    <a:gd name="connsiteX12" fmla="*/ 463176 w 941119"/>
                    <a:gd name="connsiteY12" fmla="*/ 781271 h 921549"/>
                    <a:gd name="connsiteX13" fmla="*/ 462892 w 941119"/>
                    <a:gd name="connsiteY13" fmla="*/ 778727 h 921549"/>
                    <a:gd name="connsiteX14" fmla="*/ 461113 w 941119"/>
                    <a:gd name="connsiteY14" fmla="*/ 762431 h 921549"/>
                    <a:gd name="connsiteX15" fmla="*/ 459992 w 941119"/>
                    <a:gd name="connsiteY15" fmla="*/ 753286 h 921549"/>
                    <a:gd name="connsiteX16" fmla="*/ 454904 w 941119"/>
                    <a:gd name="connsiteY16" fmla="*/ 720890 h 921549"/>
                    <a:gd name="connsiteX17" fmla="*/ 445137 w 941119"/>
                    <a:gd name="connsiteY17" fmla="*/ 676307 h 921549"/>
                    <a:gd name="connsiteX18" fmla="*/ 427524 w 941119"/>
                    <a:gd name="connsiteY18" fmla="*/ 625888 h 921549"/>
                    <a:gd name="connsiteX19" fmla="*/ 401924 w 941119"/>
                    <a:gd name="connsiteY19" fmla="*/ 580256 h 921549"/>
                    <a:gd name="connsiteX20" fmla="*/ 385378 w 941119"/>
                    <a:gd name="connsiteY20" fmla="*/ 559992 h 921549"/>
                    <a:gd name="connsiteX21" fmla="*/ 382372 w 941119"/>
                    <a:gd name="connsiteY21" fmla="*/ 556434 h 921549"/>
                    <a:gd name="connsiteX22" fmla="*/ 376554 w 941119"/>
                    <a:gd name="connsiteY22" fmla="*/ 550635 h 921549"/>
                    <a:gd name="connsiteX23" fmla="*/ 374170 w 941119"/>
                    <a:gd name="connsiteY23" fmla="*/ 548695 h 921549"/>
                    <a:gd name="connsiteX24" fmla="*/ 359404 w 941119"/>
                    <a:gd name="connsiteY24" fmla="*/ 535940 h 921549"/>
                    <a:gd name="connsiteX25" fmla="*/ 336526 w 941119"/>
                    <a:gd name="connsiteY25" fmla="*/ 520302 h 921549"/>
                    <a:gd name="connsiteX26" fmla="*/ 281909 w 941119"/>
                    <a:gd name="connsiteY26" fmla="*/ 495395 h 921549"/>
                    <a:gd name="connsiteX27" fmla="*/ 237966 w 941119"/>
                    <a:gd name="connsiteY27" fmla="*/ 482942 h 921549"/>
                    <a:gd name="connsiteX28" fmla="*/ 203239 w 941119"/>
                    <a:gd name="connsiteY28" fmla="*/ 476199 h 921549"/>
                    <a:gd name="connsiteX29" fmla="*/ 171839 w 941119"/>
                    <a:gd name="connsiteY29" fmla="*/ 471449 h 921549"/>
                    <a:gd name="connsiteX30" fmla="*/ 158585 w 941119"/>
                    <a:gd name="connsiteY30" fmla="*/ 470043 h 921549"/>
                    <a:gd name="connsiteX31" fmla="*/ 145349 w 941119"/>
                    <a:gd name="connsiteY31" fmla="*/ 468496 h 921549"/>
                    <a:gd name="connsiteX32" fmla="*/ 142306 w 941119"/>
                    <a:gd name="connsiteY32" fmla="*/ 468140 h 921549"/>
                    <a:gd name="connsiteX33" fmla="*/ 132611 w 941119"/>
                    <a:gd name="connsiteY33" fmla="*/ 467339 h 921549"/>
                    <a:gd name="connsiteX34" fmla="*/ 114180 w 941119"/>
                    <a:gd name="connsiteY34" fmla="*/ 466023 h 921549"/>
                    <a:gd name="connsiteX35" fmla="*/ 107063 w 941119"/>
                    <a:gd name="connsiteY35" fmla="*/ 465364 h 921549"/>
                    <a:gd name="connsiteX36" fmla="*/ 105533 w 941119"/>
                    <a:gd name="connsiteY36" fmla="*/ 465133 h 921549"/>
                    <a:gd name="connsiteX37" fmla="*/ 82975 w 941119"/>
                    <a:gd name="connsiteY37" fmla="*/ 463977 h 921549"/>
                    <a:gd name="connsiteX38" fmla="*/ 67604 w 941119"/>
                    <a:gd name="connsiteY38" fmla="*/ 463176 h 921549"/>
                    <a:gd name="connsiteX39" fmla="*/ 58887 w 941119"/>
                    <a:gd name="connsiteY39" fmla="*/ 462963 h 921549"/>
                    <a:gd name="connsiteX40" fmla="*/ 38374 w 941119"/>
                    <a:gd name="connsiteY40" fmla="*/ 462073 h 921549"/>
                    <a:gd name="connsiteX41" fmla="*/ 34265 w 941119"/>
                    <a:gd name="connsiteY41" fmla="*/ 461984 h 921549"/>
                    <a:gd name="connsiteX42" fmla="*/ 4892 w 941119"/>
                    <a:gd name="connsiteY42" fmla="*/ 461931 h 921549"/>
                    <a:gd name="connsiteX43" fmla="*/ 1334 w 941119"/>
                    <a:gd name="connsiteY43" fmla="*/ 461344 h 921549"/>
                    <a:gd name="connsiteX44" fmla="*/ 4394 w 941119"/>
                    <a:gd name="connsiteY44" fmla="*/ 461077 h 921549"/>
                    <a:gd name="connsiteX45" fmla="*/ 22416 w 941119"/>
                    <a:gd name="connsiteY45" fmla="*/ 460952 h 921549"/>
                    <a:gd name="connsiteX46" fmla="*/ 33090 w 941119"/>
                    <a:gd name="connsiteY46" fmla="*/ 460205 h 921549"/>
                    <a:gd name="connsiteX47" fmla="*/ 37200 w 941119"/>
                    <a:gd name="connsiteY47" fmla="*/ 460027 h 921549"/>
                    <a:gd name="connsiteX48" fmla="*/ 54688 w 941119"/>
                    <a:gd name="connsiteY48" fmla="*/ 460027 h 921549"/>
                    <a:gd name="connsiteX49" fmla="*/ 64918 w 941119"/>
                    <a:gd name="connsiteY49" fmla="*/ 459334 h 921549"/>
                    <a:gd name="connsiteX50" fmla="*/ 74151 w 941119"/>
                    <a:gd name="connsiteY50" fmla="*/ 459031 h 921549"/>
                    <a:gd name="connsiteX51" fmla="*/ 87992 w 941119"/>
                    <a:gd name="connsiteY51" fmla="*/ 458195 h 921549"/>
                    <a:gd name="connsiteX52" fmla="*/ 93116 w 941119"/>
                    <a:gd name="connsiteY52" fmla="*/ 457999 h 921549"/>
                    <a:gd name="connsiteX53" fmla="*/ 105391 w 941119"/>
                    <a:gd name="connsiteY53" fmla="*/ 457163 h 921549"/>
                    <a:gd name="connsiteX54" fmla="*/ 109501 w 941119"/>
                    <a:gd name="connsiteY54" fmla="*/ 456985 h 921549"/>
                    <a:gd name="connsiteX55" fmla="*/ 120744 w 941119"/>
                    <a:gd name="connsiteY55" fmla="*/ 456131 h 921549"/>
                    <a:gd name="connsiteX56" fmla="*/ 124302 w 941119"/>
                    <a:gd name="connsiteY56" fmla="*/ 455953 h 921549"/>
                    <a:gd name="connsiteX57" fmla="*/ 132468 w 941119"/>
                    <a:gd name="connsiteY57" fmla="*/ 455171 h 921549"/>
                    <a:gd name="connsiteX58" fmla="*/ 133998 w 941119"/>
                    <a:gd name="connsiteY58" fmla="*/ 454993 h 921549"/>
                    <a:gd name="connsiteX59" fmla="*/ 149850 w 941119"/>
                    <a:gd name="connsiteY59" fmla="*/ 453747 h 921549"/>
                    <a:gd name="connsiteX60" fmla="*/ 163050 w 941119"/>
                    <a:gd name="connsiteY60" fmla="*/ 452128 h 921549"/>
                    <a:gd name="connsiteX61" fmla="*/ 174774 w 941119"/>
                    <a:gd name="connsiteY61" fmla="*/ 450794 h 921549"/>
                    <a:gd name="connsiteX62" fmla="*/ 193543 w 941119"/>
                    <a:gd name="connsiteY62" fmla="*/ 448125 h 921549"/>
                    <a:gd name="connsiteX63" fmla="*/ 214251 w 941119"/>
                    <a:gd name="connsiteY63" fmla="*/ 444656 h 921549"/>
                    <a:gd name="connsiteX64" fmla="*/ 226367 w 941119"/>
                    <a:gd name="connsiteY64" fmla="*/ 442450 h 921549"/>
                    <a:gd name="connsiteX65" fmla="*/ 281357 w 941119"/>
                    <a:gd name="connsiteY65" fmla="*/ 427649 h 921549"/>
                    <a:gd name="connsiteX66" fmla="*/ 326634 w 941119"/>
                    <a:gd name="connsiteY66" fmla="*/ 408079 h 921549"/>
                    <a:gd name="connsiteX67" fmla="*/ 363425 w 941119"/>
                    <a:gd name="connsiteY67" fmla="*/ 383724 h 921549"/>
                    <a:gd name="connsiteX68" fmla="*/ 387834 w 941119"/>
                    <a:gd name="connsiteY68" fmla="*/ 360205 h 921549"/>
                    <a:gd name="connsiteX69" fmla="*/ 411708 w 941119"/>
                    <a:gd name="connsiteY69" fmla="*/ 327470 h 921549"/>
                    <a:gd name="connsiteX70" fmla="*/ 423681 w 941119"/>
                    <a:gd name="connsiteY70" fmla="*/ 305321 h 921549"/>
                    <a:gd name="connsiteX71" fmla="*/ 440138 w 941119"/>
                    <a:gd name="connsiteY71" fmla="*/ 262624 h 921549"/>
                    <a:gd name="connsiteX72" fmla="*/ 450527 w 941119"/>
                    <a:gd name="connsiteY72" fmla="*/ 222915 h 921549"/>
                    <a:gd name="connsiteX73" fmla="*/ 455082 w 941119"/>
                    <a:gd name="connsiteY73" fmla="*/ 200286 h 921549"/>
                    <a:gd name="connsiteX74" fmla="*/ 458640 w 941119"/>
                    <a:gd name="connsiteY74" fmla="*/ 177514 h 921549"/>
                    <a:gd name="connsiteX75" fmla="*/ 460419 w 941119"/>
                    <a:gd name="connsiteY75" fmla="*/ 166840 h 921549"/>
                    <a:gd name="connsiteX76" fmla="*/ 461415 w 941119"/>
                    <a:gd name="connsiteY76" fmla="*/ 158176 h 921549"/>
                    <a:gd name="connsiteX77" fmla="*/ 462803 w 941119"/>
                    <a:gd name="connsiteY77" fmla="*/ 144922 h 921549"/>
                    <a:gd name="connsiteX78" fmla="*/ 464422 w 941119"/>
                    <a:gd name="connsiteY78" fmla="*/ 130155 h 921549"/>
                    <a:gd name="connsiteX79" fmla="*/ 464689 w 941119"/>
                    <a:gd name="connsiteY79" fmla="*/ 128643 h 921549"/>
                    <a:gd name="connsiteX80" fmla="*/ 465881 w 941119"/>
                    <a:gd name="connsiteY80" fmla="*/ 110728 h 921549"/>
                    <a:gd name="connsiteX81" fmla="*/ 466557 w 941119"/>
                    <a:gd name="connsiteY81" fmla="*/ 104110 h 921549"/>
                    <a:gd name="connsiteX82" fmla="*/ 466788 w 941119"/>
                    <a:gd name="connsiteY82" fmla="*/ 102580 h 921549"/>
                    <a:gd name="connsiteX83" fmla="*/ 467944 w 941119"/>
                    <a:gd name="connsiteY83" fmla="*/ 80538 h 921549"/>
                    <a:gd name="connsiteX84" fmla="*/ 468674 w 941119"/>
                    <a:gd name="connsiteY84" fmla="*/ 69294 h 921549"/>
                    <a:gd name="connsiteX85" fmla="*/ 468958 w 941119"/>
                    <a:gd name="connsiteY85" fmla="*/ 61075 h 921549"/>
                    <a:gd name="connsiteX86" fmla="*/ 469795 w 941119"/>
                    <a:gd name="connsiteY86" fmla="*/ 45188 h 921549"/>
                    <a:gd name="connsiteX87" fmla="*/ 469919 w 941119"/>
                    <a:gd name="connsiteY87" fmla="*/ 41096 h 921549"/>
                    <a:gd name="connsiteX88" fmla="*/ 470026 w 941119"/>
                    <a:gd name="connsiteY88" fmla="*/ 10230 h 921549"/>
                    <a:gd name="connsiteX89" fmla="*/ 471947 w 941119"/>
                    <a:gd name="connsiteY89" fmla="*/ 1334 h 921549"/>
                    <a:gd name="connsiteX90" fmla="*/ 471947 w 941119"/>
                    <a:gd name="connsiteY90" fmla="*/ 5462 h 921549"/>
                    <a:gd name="connsiteX91" fmla="*/ 472054 w 941119"/>
                    <a:gd name="connsiteY91" fmla="*/ 28589 h 921549"/>
                    <a:gd name="connsiteX92" fmla="*/ 472783 w 941119"/>
                    <a:gd name="connsiteY92" fmla="*/ 40883 h 921549"/>
                    <a:gd name="connsiteX93" fmla="*/ 473068 w 941119"/>
                    <a:gd name="connsiteY93" fmla="*/ 51664 h 921549"/>
                    <a:gd name="connsiteX94" fmla="*/ 473904 w 941119"/>
                    <a:gd name="connsiteY94" fmla="*/ 68067 h 921549"/>
                    <a:gd name="connsiteX95" fmla="*/ 474100 w 941119"/>
                    <a:gd name="connsiteY95" fmla="*/ 75183 h 921549"/>
                    <a:gd name="connsiteX96" fmla="*/ 474900 w 941119"/>
                    <a:gd name="connsiteY96" fmla="*/ 86942 h 921549"/>
                    <a:gd name="connsiteX97" fmla="*/ 475096 w 941119"/>
                    <a:gd name="connsiteY97" fmla="*/ 90500 h 921549"/>
                    <a:gd name="connsiteX98" fmla="*/ 475986 w 941119"/>
                    <a:gd name="connsiteY98" fmla="*/ 103808 h 921549"/>
                    <a:gd name="connsiteX99" fmla="*/ 476146 w 941119"/>
                    <a:gd name="connsiteY99" fmla="*/ 108415 h 921549"/>
                    <a:gd name="connsiteX100" fmla="*/ 476893 w 941119"/>
                    <a:gd name="connsiteY100" fmla="*/ 116065 h 921549"/>
                    <a:gd name="connsiteX101" fmla="*/ 477071 w 941119"/>
                    <a:gd name="connsiteY101" fmla="*/ 117595 h 921549"/>
                    <a:gd name="connsiteX102" fmla="*/ 478316 w 941119"/>
                    <a:gd name="connsiteY102" fmla="*/ 134479 h 921549"/>
                    <a:gd name="connsiteX103" fmla="*/ 480095 w 941119"/>
                    <a:gd name="connsiteY103" fmla="*/ 149227 h 921549"/>
                    <a:gd name="connsiteX104" fmla="*/ 481163 w 941119"/>
                    <a:gd name="connsiteY104" fmla="*/ 159421 h 921549"/>
                    <a:gd name="connsiteX105" fmla="*/ 491339 w 941119"/>
                    <a:gd name="connsiteY105" fmla="*/ 221083 h 921549"/>
                    <a:gd name="connsiteX106" fmla="*/ 508204 w 941119"/>
                    <a:gd name="connsiteY106" fmla="*/ 280290 h 921549"/>
                    <a:gd name="connsiteX107" fmla="*/ 538448 w 941119"/>
                    <a:gd name="connsiteY107" fmla="*/ 339639 h 921549"/>
                    <a:gd name="connsiteX108" fmla="*/ 552556 w 941119"/>
                    <a:gd name="connsiteY108" fmla="*/ 357928 h 921549"/>
                    <a:gd name="connsiteX109" fmla="*/ 567073 w 941119"/>
                    <a:gd name="connsiteY109" fmla="*/ 373210 h 921549"/>
                    <a:gd name="connsiteX110" fmla="*/ 587550 w 941119"/>
                    <a:gd name="connsiteY110" fmla="*/ 390289 h 921549"/>
                    <a:gd name="connsiteX111" fmla="*/ 609077 w 941119"/>
                    <a:gd name="connsiteY111" fmla="*/ 404325 h 921549"/>
                    <a:gd name="connsiteX112" fmla="*/ 644249 w 941119"/>
                    <a:gd name="connsiteY112" fmla="*/ 421297 h 921549"/>
                    <a:gd name="connsiteX113" fmla="*/ 694062 w 941119"/>
                    <a:gd name="connsiteY113" fmla="*/ 437202 h 921549"/>
                    <a:gd name="connsiteX114" fmla="*/ 725106 w 941119"/>
                    <a:gd name="connsiteY114" fmla="*/ 444087 h 921549"/>
                    <a:gd name="connsiteX115" fmla="*/ 746846 w 941119"/>
                    <a:gd name="connsiteY115" fmla="*/ 447645 h 921549"/>
                    <a:gd name="connsiteX116" fmla="*/ 771664 w 941119"/>
                    <a:gd name="connsiteY116" fmla="*/ 451328 h 921549"/>
                    <a:gd name="connsiteX117" fmla="*/ 784936 w 941119"/>
                    <a:gd name="connsiteY117" fmla="*/ 452644 h 921549"/>
                    <a:gd name="connsiteX118" fmla="*/ 800200 w 941119"/>
                    <a:gd name="connsiteY118" fmla="*/ 454423 h 921549"/>
                    <a:gd name="connsiteX119" fmla="*/ 804292 w 941119"/>
                    <a:gd name="connsiteY119" fmla="*/ 454672 h 921549"/>
                    <a:gd name="connsiteX120" fmla="*/ 811408 w 941119"/>
                    <a:gd name="connsiteY120" fmla="*/ 455420 h 921549"/>
                    <a:gd name="connsiteX121" fmla="*/ 812422 w 941119"/>
                    <a:gd name="connsiteY121" fmla="*/ 455580 h 921549"/>
                    <a:gd name="connsiteX122" fmla="*/ 830337 w 941119"/>
                    <a:gd name="connsiteY122" fmla="*/ 456754 h 921549"/>
                    <a:gd name="connsiteX123" fmla="*/ 839535 w 941119"/>
                    <a:gd name="connsiteY123" fmla="*/ 457519 h 921549"/>
                    <a:gd name="connsiteX124" fmla="*/ 841065 w 941119"/>
                    <a:gd name="connsiteY124" fmla="*/ 457697 h 921549"/>
                    <a:gd name="connsiteX125" fmla="*/ 870829 w 941119"/>
                    <a:gd name="connsiteY125" fmla="*/ 458871 h 921549"/>
                    <a:gd name="connsiteX126" fmla="*/ 879510 w 941119"/>
                    <a:gd name="connsiteY126" fmla="*/ 459529 h 921549"/>
                    <a:gd name="connsiteX127" fmla="*/ 883602 w 941119"/>
                    <a:gd name="connsiteY127" fmla="*/ 459778 h 921549"/>
                    <a:gd name="connsiteX128" fmla="*/ 900059 w 941119"/>
                    <a:gd name="connsiteY128" fmla="*/ 459885 h 921549"/>
                    <a:gd name="connsiteX129" fmla="*/ 913384 w 941119"/>
                    <a:gd name="connsiteY129" fmla="*/ 460632 h 921549"/>
                    <a:gd name="connsiteX130" fmla="*/ 923133 w 941119"/>
                    <a:gd name="connsiteY130" fmla="*/ 460846 h 921549"/>
                    <a:gd name="connsiteX131" fmla="*/ 940621 w 941119"/>
                    <a:gd name="connsiteY131" fmla="*/ 461522 h 921549"/>
                    <a:gd name="connsiteX132" fmla="*/ 937561 w 941119"/>
                    <a:gd name="connsiteY132" fmla="*/ 461806 h 921549"/>
                    <a:gd name="connsiteX133" fmla="*/ 906694 w 941119"/>
                    <a:gd name="connsiteY133" fmla="*/ 461949 h 921549"/>
                    <a:gd name="connsiteX134" fmla="*/ 900557 w 941119"/>
                    <a:gd name="connsiteY134" fmla="*/ 462482 h 921549"/>
                    <a:gd name="connsiteX135" fmla="*/ 895967 w 941119"/>
                    <a:gd name="connsiteY135" fmla="*/ 462838 h 921549"/>
                    <a:gd name="connsiteX136" fmla="*/ 881040 w 941119"/>
                    <a:gd name="connsiteY136" fmla="*/ 462945 h 921549"/>
                    <a:gd name="connsiteX137" fmla="*/ 870811 w 941119"/>
                    <a:gd name="connsiteY137" fmla="*/ 463639 h 921549"/>
                    <a:gd name="connsiteX138" fmla="*/ 860546 w 941119"/>
                    <a:gd name="connsiteY138" fmla="*/ 463959 h 921549"/>
                    <a:gd name="connsiteX139" fmla="*/ 850316 w 941119"/>
                    <a:gd name="connsiteY139" fmla="*/ 464688 h 921549"/>
                    <a:gd name="connsiteX140" fmla="*/ 844677 w 941119"/>
                    <a:gd name="connsiteY140" fmla="*/ 464955 h 921549"/>
                    <a:gd name="connsiteX141" fmla="*/ 832401 w 941119"/>
                    <a:gd name="connsiteY141" fmla="*/ 465809 h 921549"/>
                    <a:gd name="connsiteX142" fmla="*/ 827793 w 941119"/>
                    <a:gd name="connsiteY142" fmla="*/ 466005 h 921549"/>
                    <a:gd name="connsiteX143" fmla="*/ 818596 w 941119"/>
                    <a:gd name="connsiteY143" fmla="*/ 466788 h 921549"/>
                    <a:gd name="connsiteX144" fmla="*/ 817066 w 941119"/>
                    <a:gd name="connsiteY144" fmla="*/ 466966 h 921549"/>
                    <a:gd name="connsiteX145" fmla="*/ 800200 w 941119"/>
                    <a:gd name="connsiteY145" fmla="*/ 468264 h 921549"/>
                    <a:gd name="connsiteX146" fmla="*/ 785416 w 941119"/>
                    <a:gd name="connsiteY146" fmla="*/ 469777 h 921549"/>
                    <a:gd name="connsiteX147" fmla="*/ 773194 w 941119"/>
                    <a:gd name="connsiteY147" fmla="*/ 471182 h 921549"/>
                    <a:gd name="connsiteX148" fmla="*/ 762004 w 941119"/>
                    <a:gd name="connsiteY148" fmla="*/ 472481 h 921549"/>
                    <a:gd name="connsiteX149" fmla="*/ 751881 w 941119"/>
                    <a:gd name="connsiteY149" fmla="*/ 474117 h 921549"/>
                    <a:gd name="connsiteX150" fmla="*/ 724075 w 941119"/>
                    <a:gd name="connsiteY150" fmla="*/ 478654 h 921549"/>
                    <a:gd name="connsiteX151" fmla="*/ 689063 w 941119"/>
                    <a:gd name="connsiteY151" fmla="*/ 486606 h 921549"/>
                    <a:gd name="connsiteX152" fmla="*/ 637061 w 941119"/>
                    <a:gd name="connsiteY152" fmla="*/ 504272 h 921549"/>
                    <a:gd name="connsiteX153" fmla="*/ 592069 w 941119"/>
                    <a:gd name="connsiteY153" fmla="*/ 528948 h 921549"/>
                    <a:gd name="connsiteX154" fmla="*/ 567073 w 941119"/>
                    <a:gd name="connsiteY154" fmla="*/ 549531 h 921549"/>
                    <a:gd name="connsiteX155" fmla="*/ 560153 w 941119"/>
                    <a:gd name="connsiteY155" fmla="*/ 556434 h 921549"/>
                    <a:gd name="connsiteX156" fmla="*/ 541312 w 941119"/>
                    <a:gd name="connsiteY156" fmla="*/ 578797 h 921549"/>
                    <a:gd name="connsiteX157" fmla="*/ 520355 w 941119"/>
                    <a:gd name="connsiteY157" fmla="*/ 613524 h 921549"/>
                    <a:gd name="connsiteX158" fmla="*/ 507350 w 941119"/>
                    <a:gd name="connsiteY158" fmla="*/ 644266 h 921549"/>
                    <a:gd name="connsiteX159" fmla="*/ 493314 w 941119"/>
                    <a:gd name="connsiteY159" fmla="*/ 692034 h 921549"/>
                    <a:gd name="connsiteX160" fmla="*/ 487514 w 941119"/>
                    <a:gd name="connsiteY160" fmla="*/ 720143 h 921549"/>
                    <a:gd name="connsiteX161" fmla="*/ 483137 w 941119"/>
                    <a:gd name="connsiteY161" fmla="*/ 747985 h 921549"/>
                    <a:gd name="connsiteX162" fmla="*/ 479971 w 941119"/>
                    <a:gd name="connsiteY162" fmla="*/ 771860 h 921549"/>
                    <a:gd name="connsiteX163" fmla="*/ 478281 w 941119"/>
                    <a:gd name="connsiteY163" fmla="*/ 786092 h 921549"/>
                    <a:gd name="connsiteX164" fmla="*/ 476929 w 941119"/>
                    <a:gd name="connsiteY164" fmla="*/ 802442 h 921549"/>
                    <a:gd name="connsiteX165" fmla="*/ 475310 w 941119"/>
                    <a:gd name="connsiteY165" fmla="*/ 822367 h 921549"/>
                    <a:gd name="connsiteX166" fmla="*/ 475185 w 941119"/>
                    <a:gd name="connsiteY166" fmla="*/ 823381 h 921549"/>
                    <a:gd name="connsiteX167" fmla="*/ 474064 w 941119"/>
                    <a:gd name="connsiteY167" fmla="*/ 844392 h 921549"/>
                    <a:gd name="connsiteX168" fmla="*/ 473246 w 941119"/>
                    <a:gd name="connsiteY168" fmla="*/ 859264 h 921549"/>
                    <a:gd name="connsiteX169" fmla="*/ 473015 w 941119"/>
                    <a:gd name="connsiteY169" fmla="*/ 869014 h 921549"/>
                    <a:gd name="connsiteX170" fmla="*/ 472178 w 941119"/>
                    <a:gd name="connsiteY170" fmla="*/ 884883 h 921549"/>
                    <a:gd name="connsiteX171" fmla="*/ 472036 w 941119"/>
                    <a:gd name="connsiteY171" fmla="*/ 888992 h 921549"/>
                    <a:gd name="connsiteX172" fmla="*/ 471912 w 941119"/>
                    <a:gd name="connsiteY172" fmla="*/ 916265 h 921549"/>
                    <a:gd name="connsiteX173" fmla="*/ 471965 w 941119"/>
                    <a:gd name="connsiteY173" fmla="*/ 921371 h 9215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</a:cxnLst>
                  <a:rect l="l" t="t" r="r" b="b"/>
                  <a:pathLst>
                    <a:path w="941119" h="921549">
                      <a:moveTo>
                        <a:pt x="471965" y="921371"/>
                      </a:moveTo>
                      <a:cubicBezTo>
                        <a:pt x="470378" y="916840"/>
                        <a:pt x="469718" y="912036"/>
                        <a:pt x="470026" y="907245"/>
                      </a:cubicBezTo>
                      <a:cubicBezTo>
                        <a:pt x="470026" y="900396"/>
                        <a:pt x="470026" y="893529"/>
                        <a:pt x="470026" y="886680"/>
                      </a:cubicBezTo>
                      <a:cubicBezTo>
                        <a:pt x="470102" y="882398"/>
                        <a:pt x="469859" y="878115"/>
                        <a:pt x="469296" y="873871"/>
                      </a:cubicBezTo>
                      <a:cubicBezTo>
                        <a:pt x="468951" y="870115"/>
                        <a:pt x="468857" y="866342"/>
                        <a:pt x="469012" y="862574"/>
                      </a:cubicBezTo>
                      <a:cubicBezTo>
                        <a:pt x="469012" y="858126"/>
                        <a:pt x="469279" y="853678"/>
                        <a:pt x="468211" y="849266"/>
                      </a:cubicBezTo>
                      <a:cubicBezTo>
                        <a:pt x="468003" y="847907"/>
                        <a:pt x="467937" y="846530"/>
                        <a:pt x="468016" y="845157"/>
                      </a:cubicBezTo>
                      <a:cubicBezTo>
                        <a:pt x="467891" y="840211"/>
                        <a:pt x="468229" y="835229"/>
                        <a:pt x="467144" y="830301"/>
                      </a:cubicBezTo>
                      <a:cubicBezTo>
                        <a:pt x="466896" y="828432"/>
                        <a:pt x="466838" y="826542"/>
                        <a:pt x="466966" y="824662"/>
                      </a:cubicBezTo>
                      <a:cubicBezTo>
                        <a:pt x="467130" y="821746"/>
                        <a:pt x="466872" y="818823"/>
                        <a:pt x="466201" y="815980"/>
                      </a:cubicBezTo>
                      <a:cubicBezTo>
                        <a:pt x="466059" y="815489"/>
                        <a:pt x="466005" y="814977"/>
                        <a:pt x="466041" y="814468"/>
                      </a:cubicBezTo>
                      <a:cubicBezTo>
                        <a:pt x="466414" y="808277"/>
                        <a:pt x="465027" y="802192"/>
                        <a:pt x="464813" y="796037"/>
                      </a:cubicBezTo>
                      <a:cubicBezTo>
                        <a:pt x="464635" y="791091"/>
                        <a:pt x="463746" y="786199"/>
                        <a:pt x="463176" y="781271"/>
                      </a:cubicBezTo>
                      <a:cubicBezTo>
                        <a:pt x="463038" y="780428"/>
                        <a:pt x="462943" y="779579"/>
                        <a:pt x="462892" y="778727"/>
                      </a:cubicBezTo>
                      <a:cubicBezTo>
                        <a:pt x="462629" y="773263"/>
                        <a:pt x="462034" y="767821"/>
                        <a:pt x="461113" y="762431"/>
                      </a:cubicBezTo>
                      <a:cubicBezTo>
                        <a:pt x="460686" y="759388"/>
                        <a:pt x="460401" y="756329"/>
                        <a:pt x="459992" y="753286"/>
                      </a:cubicBezTo>
                      <a:cubicBezTo>
                        <a:pt x="458498" y="742452"/>
                        <a:pt x="456754" y="731671"/>
                        <a:pt x="454904" y="720890"/>
                      </a:cubicBezTo>
                      <a:cubicBezTo>
                        <a:pt x="452420" y="705871"/>
                        <a:pt x="449159" y="690989"/>
                        <a:pt x="445137" y="676307"/>
                      </a:cubicBezTo>
                      <a:cubicBezTo>
                        <a:pt x="440458" y="659107"/>
                        <a:pt x="434573" y="642259"/>
                        <a:pt x="427524" y="625888"/>
                      </a:cubicBezTo>
                      <a:cubicBezTo>
                        <a:pt x="420559" y="609848"/>
                        <a:pt x="411982" y="594559"/>
                        <a:pt x="401924" y="580256"/>
                      </a:cubicBezTo>
                      <a:cubicBezTo>
                        <a:pt x="396960" y="573068"/>
                        <a:pt x="391427" y="566292"/>
                        <a:pt x="385378" y="559992"/>
                      </a:cubicBezTo>
                      <a:cubicBezTo>
                        <a:pt x="384293" y="558889"/>
                        <a:pt x="383333" y="557680"/>
                        <a:pt x="382372" y="556434"/>
                      </a:cubicBezTo>
                      <a:cubicBezTo>
                        <a:pt x="380666" y="554280"/>
                        <a:pt x="378714" y="552333"/>
                        <a:pt x="376554" y="550635"/>
                      </a:cubicBezTo>
                      <a:cubicBezTo>
                        <a:pt x="375722" y="550037"/>
                        <a:pt x="374925" y="549389"/>
                        <a:pt x="374170" y="548695"/>
                      </a:cubicBezTo>
                      <a:cubicBezTo>
                        <a:pt x="369525" y="544134"/>
                        <a:pt x="364594" y="539873"/>
                        <a:pt x="359404" y="535940"/>
                      </a:cubicBezTo>
                      <a:cubicBezTo>
                        <a:pt x="352144" y="530209"/>
                        <a:pt x="344501" y="524984"/>
                        <a:pt x="336526" y="520302"/>
                      </a:cubicBezTo>
                      <a:cubicBezTo>
                        <a:pt x="319182" y="510227"/>
                        <a:pt x="300888" y="501885"/>
                        <a:pt x="281909" y="495395"/>
                      </a:cubicBezTo>
                      <a:cubicBezTo>
                        <a:pt x="267490" y="490476"/>
                        <a:pt x="252821" y="486320"/>
                        <a:pt x="237966" y="482942"/>
                      </a:cubicBezTo>
                      <a:cubicBezTo>
                        <a:pt x="226473" y="480291"/>
                        <a:pt x="214927" y="477853"/>
                        <a:pt x="203239" y="476199"/>
                      </a:cubicBezTo>
                      <a:cubicBezTo>
                        <a:pt x="192760" y="474722"/>
                        <a:pt x="182335" y="472641"/>
                        <a:pt x="171839" y="471449"/>
                      </a:cubicBezTo>
                      <a:cubicBezTo>
                        <a:pt x="167444" y="470933"/>
                        <a:pt x="162943" y="470239"/>
                        <a:pt x="158585" y="470043"/>
                      </a:cubicBezTo>
                      <a:cubicBezTo>
                        <a:pt x="154226" y="469848"/>
                        <a:pt x="149690" y="469047"/>
                        <a:pt x="145349" y="468496"/>
                      </a:cubicBezTo>
                      <a:cubicBezTo>
                        <a:pt x="144341" y="468325"/>
                        <a:pt x="143326" y="468206"/>
                        <a:pt x="142306" y="468140"/>
                      </a:cubicBezTo>
                      <a:cubicBezTo>
                        <a:pt x="139033" y="468140"/>
                        <a:pt x="135795" y="467410"/>
                        <a:pt x="132611" y="467339"/>
                      </a:cubicBezTo>
                      <a:cubicBezTo>
                        <a:pt x="126420" y="467197"/>
                        <a:pt x="120353" y="465863"/>
                        <a:pt x="114180" y="466023"/>
                      </a:cubicBezTo>
                      <a:cubicBezTo>
                        <a:pt x="111788" y="466194"/>
                        <a:pt x="109383" y="465971"/>
                        <a:pt x="107063" y="465364"/>
                      </a:cubicBezTo>
                      <a:cubicBezTo>
                        <a:pt x="106570" y="465201"/>
                        <a:pt x="106053" y="465123"/>
                        <a:pt x="105533" y="465133"/>
                      </a:cubicBezTo>
                      <a:cubicBezTo>
                        <a:pt x="97972" y="465489"/>
                        <a:pt x="90518" y="464101"/>
                        <a:pt x="82975" y="463977"/>
                      </a:cubicBezTo>
                      <a:cubicBezTo>
                        <a:pt x="77838" y="464155"/>
                        <a:pt x="72695" y="463886"/>
                        <a:pt x="67604" y="463176"/>
                      </a:cubicBezTo>
                      <a:cubicBezTo>
                        <a:pt x="64708" y="462883"/>
                        <a:pt x="61794" y="462812"/>
                        <a:pt x="58887" y="462963"/>
                      </a:cubicBezTo>
                      <a:cubicBezTo>
                        <a:pt x="52037" y="462767"/>
                        <a:pt x="45170" y="463425"/>
                        <a:pt x="38374" y="462073"/>
                      </a:cubicBezTo>
                      <a:cubicBezTo>
                        <a:pt x="37010" y="461918"/>
                        <a:pt x="35634" y="461888"/>
                        <a:pt x="34265" y="461984"/>
                      </a:cubicBezTo>
                      <a:lnTo>
                        <a:pt x="4892" y="461931"/>
                      </a:lnTo>
                      <a:cubicBezTo>
                        <a:pt x="3677" y="462016"/>
                        <a:pt x="2458" y="461815"/>
                        <a:pt x="1334" y="461344"/>
                      </a:cubicBezTo>
                      <a:cubicBezTo>
                        <a:pt x="2348" y="461255"/>
                        <a:pt x="3380" y="461095"/>
                        <a:pt x="4394" y="461077"/>
                      </a:cubicBezTo>
                      <a:lnTo>
                        <a:pt x="22416" y="460952"/>
                      </a:lnTo>
                      <a:cubicBezTo>
                        <a:pt x="25991" y="461127"/>
                        <a:pt x="29574" y="460876"/>
                        <a:pt x="33090" y="460205"/>
                      </a:cubicBezTo>
                      <a:cubicBezTo>
                        <a:pt x="34449" y="459994"/>
                        <a:pt x="35828" y="459935"/>
                        <a:pt x="37200" y="460027"/>
                      </a:cubicBezTo>
                      <a:cubicBezTo>
                        <a:pt x="43035" y="460027"/>
                        <a:pt x="48853" y="460027"/>
                        <a:pt x="54688" y="460027"/>
                      </a:cubicBezTo>
                      <a:cubicBezTo>
                        <a:pt x="58111" y="460079"/>
                        <a:pt x="61533" y="459848"/>
                        <a:pt x="64918" y="459334"/>
                      </a:cubicBezTo>
                      <a:cubicBezTo>
                        <a:pt x="67984" y="459010"/>
                        <a:pt x="71070" y="458908"/>
                        <a:pt x="74151" y="459031"/>
                      </a:cubicBezTo>
                      <a:cubicBezTo>
                        <a:pt x="78781" y="459232"/>
                        <a:pt x="83420" y="458953"/>
                        <a:pt x="87992" y="458195"/>
                      </a:cubicBezTo>
                      <a:cubicBezTo>
                        <a:pt x="89689" y="457960"/>
                        <a:pt x="91405" y="457894"/>
                        <a:pt x="93116" y="457999"/>
                      </a:cubicBezTo>
                      <a:cubicBezTo>
                        <a:pt x="97226" y="458202"/>
                        <a:pt x="101346" y="457921"/>
                        <a:pt x="105391" y="457163"/>
                      </a:cubicBezTo>
                      <a:cubicBezTo>
                        <a:pt x="106750" y="456951"/>
                        <a:pt x="108129" y="456891"/>
                        <a:pt x="109501" y="456985"/>
                      </a:cubicBezTo>
                      <a:cubicBezTo>
                        <a:pt x="113269" y="457163"/>
                        <a:pt x="117046" y="456877"/>
                        <a:pt x="120744" y="456131"/>
                      </a:cubicBezTo>
                      <a:cubicBezTo>
                        <a:pt x="121919" y="455930"/>
                        <a:pt x="123113" y="455870"/>
                        <a:pt x="124302" y="455953"/>
                      </a:cubicBezTo>
                      <a:cubicBezTo>
                        <a:pt x="127048" y="456103"/>
                        <a:pt x="129801" y="455839"/>
                        <a:pt x="132468" y="455171"/>
                      </a:cubicBezTo>
                      <a:cubicBezTo>
                        <a:pt x="132964" y="455021"/>
                        <a:pt x="133482" y="454962"/>
                        <a:pt x="133998" y="454993"/>
                      </a:cubicBezTo>
                      <a:cubicBezTo>
                        <a:pt x="139335" y="455384"/>
                        <a:pt x="144530" y="453907"/>
                        <a:pt x="149850" y="453747"/>
                      </a:cubicBezTo>
                      <a:cubicBezTo>
                        <a:pt x="154262" y="453623"/>
                        <a:pt x="158745" y="452680"/>
                        <a:pt x="163050" y="452128"/>
                      </a:cubicBezTo>
                      <a:cubicBezTo>
                        <a:pt x="166964" y="451648"/>
                        <a:pt x="170878" y="451310"/>
                        <a:pt x="174774" y="450794"/>
                      </a:cubicBezTo>
                      <a:cubicBezTo>
                        <a:pt x="181036" y="449940"/>
                        <a:pt x="187228" y="448926"/>
                        <a:pt x="193543" y="448125"/>
                      </a:cubicBezTo>
                      <a:cubicBezTo>
                        <a:pt x="200499" y="447254"/>
                        <a:pt x="207384" y="445973"/>
                        <a:pt x="214251" y="444656"/>
                      </a:cubicBezTo>
                      <a:cubicBezTo>
                        <a:pt x="218290" y="443874"/>
                        <a:pt x="222364" y="443322"/>
                        <a:pt x="226367" y="442450"/>
                      </a:cubicBezTo>
                      <a:cubicBezTo>
                        <a:pt x="244963" y="438563"/>
                        <a:pt x="263323" y="433621"/>
                        <a:pt x="281357" y="427649"/>
                      </a:cubicBezTo>
                      <a:cubicBezTo>
                        <a:pt x="296960" y="422374"/>
                        <a:pt x="312103" y="415829"/>
                        <a:pt x="326634" y="408079"/>
                      </a:cubicBezTo>
                      <a:cubicBezTo>
                        <a:pt x="339643" y="401148"/>
                        <a:pt x="351963" y="392993"/>
                        <a:pt x="363425" y="383724"/>
                      </a:cubicBezTo>
                      <a:cubicBezTo>
                        <a:pt x="372173" y="376544"/>
                        <a:pt x="380335" y="368680"/>
                        <a:pt x="387834" y="360205"/>
                      </a:cubicBezTo>
                      <a:cubicBezTo>
                        <a:pt x="396875" y="350126"/>
                        <a:pt x="404875" y="339159"/>
                        <a:pt x="411708" y="327470"/>
                      </a:cubicBezTo>
                      <a:cubicBezTo>
                        <a:pt x="415925" y="320212"/>
                        <a:pt x="420195" y="312971"/>
                        <a:pt x="423681" y="305321"/>
                      </a:cubicBezTo>
                      <a:cubicBezTo>
                        <a:pt x="430088" y="291460"/>
                        <a:pt x="435585" y="277198"/>
                        <a:pt x="440138" y="262624"/>
                      </a:cubicBezTo>
                      <a:cubicBezTo>
                        <a:pt x="444158" y="249530"/>
                        <a:pt x="447699" y="236329"/>
                        <a:pt x="450527" y="222915"/>
                      </a:cubicBezTo>
                      <a:cubicBezTo>
                        <a:pt x="452129" y="215390"/>
                        <a:pt x="453801" y="207882"/>
                        <a:pt x="455082" y="200286"/>
                      </a:cubicBezTo>
                      <a:cubicBezTo>
                        <a:pt x="456363" y="192689"/>
                        <a:pt x="457448" y="185110"/>
                        <a:pt x="458640" y="177514"/>
                      </a:cubicBezTo>
                      <a:cubicBezTo>
                        <a:pt x="459191" y="173956"/>
                        <a:pt x="459743" y="170398"/>
                        <a:pt x="460419" y="166840"/>
                      </a:cubicBezTo>
                      <a:cubicBezTo>
                        <a:pt x="460917" y="163975"/>
                        <a:pt x="460881" y="161058"/>
                        <a:pt x="461415" y="158176"/>
                      </a:cubicBezTo>
                      <a:cubicBezTo>
                        <a:pt x="462234" y="153817"/>
                        <a:pt x="462340" y="149280"/>
                        <a:pt x="462803" y="144922"/>
                      </a:cubicBezTo>
                      <a:cubicBezTo>
                        <a:pt x="463319" y="139994"/>
                        <a:pt x="463870" y="135083"/>
                        <a:pt x="464422" y="130155"/>
                      </a:cubicBezTo>
                      <a:cubicBezTo>
                        <a:pt x="464562" y="129662"/>
                        <a:pt x="464651" y="129155"/>
                        <a:pt x="464689" y="128643"/>
                      </a:cubicBezTo>
                      <a:cubicBezTo>
                        <a:pt x="464368" y="122630"/>
                        <a:pt x="466005" y="116741"/>
                        <a:pt x="465881" y="110728"/>
                      </a:cubicBezTo>
                      <a:cubicBezTo>
                        <a:pt x="465758" y="108500"/>
                        <a:pt x="465987" y="106267"/>
                        <a:pt x="466557" y="104110"/>
                      </a:cubicBezTo>
                      <a:cubicBezTo>
                        <a:pt x="466720" y="103617"/>
                        <a:pt x="466799" y="103100"/>
                        <a:pt x="466788" y="102580"/>
                      </a:cubicBezTo>
                      <a:cubicBezTo>
                        <a:pt x="466397" y="95197"/>
                        <a:pt x="467998" y="87921"/>
                        <a:pt x="467944" y="80538"/>
                      </a:cubicBezTo>
                      <a:cubicBezTo>
                        <a:pt x="467823" y="76775"/>
                        <a:pt x="468069" y="73010"/>
                        <a:pt x="468674" y="69294"/>
                      </a:cubicBezTo>
                      <a:cubicBezTo>
                        <a:pt x="468983" y="66566"/>
                        <a:pt x="469078" y="63818"/>
                        <a:pt x="468958" y="61075"/>
                      </a:cubicBezTo>
                      <a:cubicBezTo>
                        <a:pt x="469101" y="55738"/>
                        <a:pt x="468585" y="50401"/>
                        <a:pt x="469795" y="45188"/>
                      </a:cubicBezTo>
                      <a:cubicBezTo>
                        <a:pt x="469988" y="43833"/>
                        <a:pt x="470029" y="42460"/>
                        <a:pt x="469919" y="41096"/>
                      </a:cubicBezTo>
                      <a:cubicBezTo>
                        <a:pt x="469919" y="30795"/>
                        <a:pt x="470079" y="20512"/>
                        <a:pt x="470026" y="10230"/>
                      </a:cubicBezTo>
                      <a:cubicBezTo>
                        <a:pt x="470088" y="7168"/>
                        <a:pt x="470741" y="4148"/>
                        <a:pt x="471947" y="1334"/>
                      </a:cubicBezTo>
                      <a:lnTo>
                        <a:pt x="471947" y="5462"/>
                      </a:lnTo>
                      <a:cubicBezTo>
                        <a:pt x="471947" y="13183"/>
                        <a:pt x="471947" y="20886"/>
                        <a:pt x="472054" y="28589"/>
                      </a:cubicBezTo>
                      <a:cubicBezTo>
                        <a:pt x="471995" y="32700"/>
                        <a:pt x="472239" y="36808"/>
                        <a:pt x="472783" y="40883"/>
                      </a:cubicBezTo>
                      <a:cubicBezTo>
                        <a:pt x="473128" y="44465"/>
                        <a:pt x="473223" y="48068"/>
                        <a:pt x="473068" y="51664"/>
                      </a:cubicBezTo>
                      <a:cubicBezTo>
                        <a:pt x="473193" y="57143"/>
                        <a:pt x="472819" y="62605"/>
                        <a:pt x="473904" y="68067"/>
                      </a:cubicBezTo>
                      <a:cubicBezTo>
                        <a:pt x="474171" y="70429"/>
                        <a:pt x="474237" y="72809"/>
                        <a:pt x="474100" y="75183"/>
                      </a:cubicBezTo>
                      <a:cubicBezTo>
                        <a:pt x="473904" y="79121"/>
                        <a:pt x="474173" y="83068"/>
                        <a:pt x="474900" y="86942"/>
                      </a:cubicBezTo>
                      <a:cubicBezTo>
                        <a:pt x="475098" y="88117"/>
                        <a:pt x="475164" y="89311"/>
                        <a:pt x="475096" y="90500"/>
                      </a:cubicBezTo>
                      <a:cubicBezTo>
                        <a:pt x="474922" y="94955"/>
                        <a:pt x="475219" y="99416"/>
                        <a:pt x="475986" y="103808"/>
                      </a:cubicBezTo>
                      <a:cubicBezTo>
                        <a:pt x="476210" y="105333"/>
                        <a:pt x="476263" y="106878"/>
                        <a:pt x="476146" y="108415"/>
                      </a:cubicBezTo>
                      <a:cubicBezTo>
                        <a:pt x="476012" y="110988"/>
                        <a:pt x="476263" y="113567"/>
                        <a:pt x="476893" y="116065"/>
                      </a:cubicBezTo>
                      <a:cubicBezTo>
                        <a:pt x="477041" y="116561"/>
                        <a:pt x="477101" y="117079"/>
                        <a:pt x="477071" y="117595"/>
                      </a:cubicBezTo>
                      <a:cubicBezTo>
                        <a:pt x="476715" y="123271"/>
                        <a:pt x="478085" y="128821"/>
                        <a:pt x="478316" y="134479"/>
                      </a:cubicBezTo>
                      <a:cubicBezTo>
                        <a:pt x="478530" y="139407"/>
                        <a:pt x="479455" y="144299"/>
                        <a:pt x="480095" y="149227"/>
                      </a:cubicBezTo>
                      <a:cubicBezTo>
                        <a:pt x="480487" y="152607"/>
                        <a:pt x="480771" y="156023"/>
                        <a:pt x="481163" y="159421"/>
                      </a:cubicBezTo>
                      <a:cubicBezTo>
                        <a:pt x="483600" y="180129"/>
                        <a:pt x="487123" y="200659"/>
                        <a:pt x="491339" y="221083"/>
                      </a:cubicBezTo>
                      <a:cubicBezTo>
                        <a:pt x="495486" y="241209"/>
                        <a:pt x="501124" y="260999"/>
                        <a:pt x="508204" y="280290"/>
                      </a:cubicBezTo>
                      <a:cubicBezTo>
                        <a:pt x="515675" y="301299"/>
                        <a:pt x="525842" y="321247"/>
                        <a:pt x="538448" y="339639"/>
                      </a:cubicBezTo>
                      <a:cubicBezTo>
                        <a:pt x="542878" y="345955"/>
                        <a:pt x="547521" y="352092"/>
                        <a:pt x="552556" y="357928"/>
                      </a:cubicBezTo>
                      <a:cubicBezTo>
                        <a:pt x="557146" y="363265"/>
                        <a:pt x="562092" y="368246"/>
                        <a:pt x="567073" y="373210"/>
                      </a:cubicBezTo>
                      <a:cubicBezTo>
                        <a:pt x="573448" y="379424"/>
                        <a:pt x="580293" y="385133"/>
                        <a:pt x="587550" y="390289"/>
                      </a:cubicBezTo>
                      <a:cubicBezTo>
                        <a:pt x="594471" y="395341"/>
                        <a:pt x="601694" y="399949"/>
                        <a:pt x="609077" y="404325"/>
                      </a:cubicBezTo>
                      <a:cubicBezTo>
                        <a:pt x="620349" y="410876"/>
                        <a:pt x="632106" y="416549"/>
                        <a:pt x="644249" y="421297"/>
                      </a:cubicBezTo>
                      <a:cubicBezTo>
                        <a:pt x="660441" y="427810"/>
                        <a:pt x="677090" y="433128"/>
                        <a:pt x="694062" y="437202"/>
                      </a:cubicBezTo>
                      <a:cubicBezTo>
                        <a:pt x="704363" y="439657"/>
                        <a:pt x="714681" y="442148"/>
                        <a:pt x="725106" y="444087"/>
                      </a:cubicBezTo>
                      <a:cubicBezTo>
                        <a:pt x="732312" y="445439"/>
                        <a:pt x="739517" y="446898"/>
                        <a:pt x="746846" y="447645"/>
                      </a:cubicBezTo>
                      <a:cubicBezTo>
                        <a:pt x="755155" y="448570"/>
                        <a:pt x="763392" y="450171"/>
                        <a:pt x="771664" y="451328"/>
                      </a:cubicBezTo>
                      <a:cubicBezTo>
                        <a:pt x="776076" y="451933"/>
                        <a:pt x="780560" y="452164"/>
                        <a:pt x="784936" y="452644"/>
                      </a:cubicBezTo>
                      <a:cubicBezTo>
                        <a:pt x="790024" y="453178"/>
                        <a:pt x="795112" y="453836"/>
                        <a:pt x="800200" y="454423"/>
                      </a:cubicBezTo>
                      <a:cubicBezTo>
                        <a:pt x="801552" y="454566"/>
                        <a:pt x="802922" y="454655"/>
                        <a:pt x="804292" y="454672"/>
                      </a:cubicBezTo>
                      <a:cubicBezTo>
                        <a:pt x="806689" y="454575"/>
                        <a:pt x="809085" y="454827"/>
                        <a:pt x="811408" y="455420"/>
                      </a:cubicBezTo>
                      <a:cubicBezTo>
                        <a:pt x="811734" y="455535"/>
                        <a:pt x="812077" y="455589"/>
                        <a:pt x="812422" y="455580"/>
                      </a:cubicBezTo>
                      <a:cubicBezTo>
                        <a:pt x="818453" y="455242"/>
                        <a:pt x="824342" y="456683"/>
                        <a:pt x="830337" y="456754"/>
                      </a:cubicBezTo>
                      <a:cubicBezTo>
                        <a:pt x="833424" y="456581"/>
                        <a:pt x="836520" y="456838"/>
                        <a:pt x="839535" y="457519"/>
                      </a:cubicBezTo>
                      <a:cubicBezTo>
                        <a:pt x="840031" y="457667"/>
                        <a:pt x="840549" y="457727"/>
                        <a:pt x="841065" y="457697"/>
                      </a:cubicBezTo>
                      <a:cubicBezTo>
                        <a:pt x="851010" y="457305"/>
                        <a:pt x="860866" y="459280"/>
                        <a:pt x="870829" y="458871"/>
                      </a:cubicBezTo>
                      <a:cubicBezTo>
                        <a:pt x="873739" y="458656"/>
                        <a:pt x="876666" y="458876"/>
                        <a:pt x="879510" y="459529"/>
                      </a:cubicBezTo>
                      <a:cubicBezTo>
                        <a:pt x="880859" y="459773"/>
                        <a:pt x="882232" y="459857"/>
                        <a:pt x="883602" y="459778"/>
                      </a:cubicBezTo>
                      <a:cubicBezTo>
                        <a:pt x="889082" y="459778"/>
                        <a:pt x="894579" y="459778"/>
                        <a:pt x="900059" y="459885"/>
                      </a:cubicBezTo>
                      <a:cubicBezTo>
                        <a:pt x="904513" y="459778"/>
                        <a:pt x="908970" y="460029"/>
                        <a:pt x="913384" y="460632"/>
                      </a:cubicBezTo>
                      <a:cubicBezTo>
                        <a:pt x="916621" y="460979"/>
                        <a:pt x="919883" y="461052"/>
                        <a:pt x="923133" y="460846"/>
                      </a:cubicBezTo>
                      <a:cubicBezTo>
                        <a:pt x="928970" y="460760"/>
                        <a:pt x="934807" y="460986"/>
                        <a:pt x="940621" y="461522"/>
                      </a:cubicBezTo>
                      <a:cubicBezTo>
                        <a:pt x="939589" y="461629"/>
                        <a:pt x="938575" y="461789"/>
                        <a:pt x="937561" y="461806"/>
                      </a:cubicBezTo>
                      <a:lnTo>
                        <a:pt x="906694" y="461949"/>
                      </a:lnTo>
                      <a:cubicBezTo>
                        <a:pt x="904636" y="461913"/>
                        <a:pt x="902578" y="462093"/>
                        <a:pt x="900557" y="462482"/>
                      </a:cubicBezTo>
                      <a:cubicBezTo>
                        <a:pt x="899043" y="462762"/>
                        <a:pt x="897506" y="462881"/>
                        <a:pt x="895967" y="462838"/>
                      </a:cubicBezTo>
                      <a:cubicBezTo>
                        <a:pt x="890985" y="462838"/>
                        <a:pt x="886022" y="462838"/>
                        <a:pt x="881040" y="462945"/>
                      </a:cubicBezTo>
                      <a:cubicBezTo>
                        <a:pt x="877618" y="462927"/>
                        <a:pt x="874200" y="463160"/>
                        <a:pt x="870811" y="463639"/>
                      </a:cubicBezTo>
                      <a:cubicBezTo>
                        <a:pt x="867400" y="463968"/>
                        <a:pt x="863970" y="464076"/>
                        <a:pt x="860546" y="463959"/>
                      </a:cubicBezTo>
                      <a:cubicBezTo>
                        <a:pt x="857119" y="463838"/>
                        <a:pt x="853691" y="464082"/>
                        <a:pt x="850316" y="464688"/>
                      </a:cubicBezTo>
                      <a:cubicBezTo>
                        <a:pt x="848450" y="464966"/>
                        <a:pt x="846561" y="465055"/>
                        <a:pt x="844677" y="464955"/>
                      </a:cubicBezTo>
                      <a:cubicBezTo>
                        <a:pt x="840565" y="464795"/>
                        <a:pt x="836450" y="465082"/>
                        <a:pt x="832401" y="465809"/>
                      </a:cubicBezTo>
                      <a:cubicBezTo>
                        <a:pt x="830876" y="466035"/>
                        <a:pt x="829332" y="466101"/>
                        <a:pt x="827793" y="466005"/>
                      </a:cubicBezTo>
                      <a:cubicBezTo>
                        <a:pt x="824707" y="465829"/>
                        <a:pt x="821609" y="466092"/>
                        <a:pt x="818596" y="466788"/>
                      </a:cubicBezTo>
                      <a:cubicBezTo>
                        <a:pt x="818101" y="466944"/>
                        <a:pt x="817582" y="467005"/>
                        <a:pt x="817066" y="466966"/>
                      </a:cubicBezTo>
                      <a:cubicBezTo>
                        <a:pt x="811391" y="466539"/>
                        <a:pt x="805787" y="467695"/>
                        <a:pt x="800200" y="468264"/>
                      </a:cubicBezTo>
                      <a:cubicBezTo>
                        <a:pt x="795290" y="468762"/>
                        <a:pt x="790327" y="469065"/>
                        <a:pt x="785416" y="469777"/>
                      </a:cubicBezTo>
                      <a:cubicBezTo>
                        <a:pt x="781378" y="470364"/>
                        <a:pt x="777286" y="470862"/>
                        <a:pt x="773194" y="471182"/>
                      </a:cubicBezTo>
                      <a:cubicBezTo>
                        <a:pt x="769458" y="471484"/>
                        <a:pt x="765722" y="471965"/>
                        <a:pt x="762004" y="472481"/>
                      </a:cubicBezTo>
                      <a:cubicBezTo>
                        <a:pt x="758624" y="472943"/>
                        <a:pt x="755279" y="473762"/>
                        <a:pt x="751881" y="474117"/>
                      </a:cubicBezTo>
                      <a:cubicBezTo>
                        <a:pt x="742541" y="475149"/>
                        <a:pt x="733308" y="476928"/>
                        <a:pt x="724075" y="478654"/>
                      </a:cubicBezTo>
                      <a:cubicBezTo>
                        <a:pt x="712315" y="480860"/>
                        <a:pt x="700609" y="483493"/>
                        <a:pt x="689063" y="486606"/>
                      </a:cubicBezTo>
                      <a:cubicBezTo>
                        <a:pt x="671320" y="491214"/>
                        <a:pt x="653939" y="497119"/>
                        <a:pt x="637061" y="504272"/>
                      </a:cubicBezTo>
                      <a:cubicBezTo>
                        <a:pt x="621276" y="510972"/>
                        <a:pt x="606203" y="519240"/>
                        <a:pt x="592069" y="528948"/>
                      </a:cubicBezTo>
                      <a:cubicBezTo>
                        <a:pt x="583147" y="535061"/>
                        <a:pt x="574784" y="541947"/>
                        <a:pt x="567073" y="549531"/>
                      </a:cubicBezTo>
                      <a:cubicBezTo>
                        <a:pt x="564778" y="551844"/>
                        <a:pt x="562483" y="554157"/>
                        <a:pt x="560153" y="556434"/>
                      </a:cubicBezTo>
                      <a:cubicBezTo>
                        <a:pt x="553214" y="563307"/>
                        <a:pt x="546908" y="570791"/>
                        <a:pt x="541312" y="578797"/>
                      </a:cubicBezTo>
                      <a:cubicBezTo>
                        <a:pt x="533346" y="589752"/>
                        <a:pt x="526335" y="601369"/>
                        <a:pt x="520355" y="613524"/>
                      </a:cubicBezTo>
                      <a:cubicBezTo>
                        <a:pt x="515516" y="623558"/>
                        <a:pt x="511181" y="633805"/>
                        <a:pt x="507350" y="644266"/>
                      </a:cubicBezTo>
                      <a:cubicBezTo>
                        <a:pt x="501720" y="659893"/>
                        <a:pt x="497032" y="675844"/>
                        <a:pt x="493314" y="692034"/>
                      </a:cubicBezTo>
                      <a:cubicBezTo>
                        <a:pt x="491143" y="701356"/>
                        <a:pt x="489275" y="710749"/>
                        <a:pt x="487514" y="720143"/>
                      </a:cubicBezTo>
                      <a:cubicBezTo>
                        <a:pt x="485753" y="729536"/>
                        <a:pt x="484383" y="738663"/>
                        <a:pt x="483137" y="747985"/>
                      </a:cubicBezTo>
                      <a:cubicBezTo>
                        <a:pt x="482088" y="755937"/>
                        <a:pt x="481163" y="763996"/>
                        <a:pt x="479971" y="771860"/>
                      </a:cubicBezTo>
                      <a:cubicBezTo>
                        <a:pt x="479259" y="776592"/>
                        <a:pt x="479811" y="781467"/>
                        <a:pt x="478281" y="786092"/>
                      </a:cubicBezTo>
                      <a:cubicBezTo>
                        <a:pt x="478241" y="791568"/>
                        <a:pt x="477788" y="797033"/>
                        <a:pt x="476929" y="802442"/>
                      </a:cubicBezTo>
                      <a:cubicBezTo>
                        <a:pt x="476253" y="809077"/>
                        <a:pt x="476733" y="815802"/>
                        <a:pt x="475310" y="822367"/>
                      </a:cubicBezTo>
                      <a:cubicBezTo>
                        <a:pt x="475233" y="822700"/>
                        <a:pt x="475192" y="823039"/>
                        <a:pt x="475185" y="823381"/>
                      </a:cubicBezTo>
                      <a:cubicBezTo>
                        <a:pt x="475452" y="830497"/>
                        <a:pt x="474349" y="837400"/>
                        <a:pt x="474064" y="844392"/>
                      </a:cubicBezTo>
                      <a:cubicBezTo>
                        <a:pt x="474128" y="849362"/>
                        <a:pt x="473856" y="854331"/>
                        <a:pt x="473246" y="859264"/>
                      </a:cubicBezTo>
                      <a:cubicBezTo>
                        <a:pt x="472927" y="862504"/>
                        <a:pt x="472851" y="865763"/>
                        <a:pt x="473015" y="869014"/>
                      </a:cubicBezTo>
                      <a:cubicBezTo>
                        <a:pt x="472872" y="874351"/>
                        <a:pt x="473370" y="879688"/>
                        <a:pt x="472178" y="884883"/>
                      </a:cubicBezTo>
                      <a:cubicBezTo>
                        <a:pt x="471988" y="886244"/>
                        <a:pt x="471940" y="887621"/>
                        <a:pt x="472036" y="888992"/>
                      </a:cubicBezTo>
                      <a:cubicBezTo>
                        <a:pt x="472036" y="898089"/>
                        <a:pt x="471995" y="907180"/>
                        <a:pt x="471912" y="916265"/>
                      </a:cubicBezTo>
                      <a:cubicBezTo>
                        <a:pt x="471947" y="917955"/>
                        <a:pt x="471965" y="919663"/>
                        <a:pt x="471965" y="92137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4" name="图形 136"/>
                <p:cNvSpPr/>
                <p:nvPr/>
              </p:nvSpPr>
              <p:spPr>
                <a:xfrm rot="1396695">
                  <a:off x="3848861" y="3971831"/>
                  <a:ext cx="198512" cy="194384"/>
                </a:xfrm>
                <a:custGeom>
                  <a:avLst/>
                  <a:gdLst>
                    <a:gd name="connsiteX0" fmla="*/ 471965 w 941119"/>
                    <a:gd name="connsiteY0" fmla="*/ 921371 h 921549"/>
                    <a:gd name="connsiteX1" fmla="*/ 470026 w 941119"/>
                    <a:gd name="connsiteY1" fmla="*/ 907245 h 921549"/>
                    <a:gd name="connsiteX2" fmla="*/ 470026 w 941119"/>
                    <a:gd name="connsiteY2" fmla="*/ 886680 h 921549"/>
                    <a:gd name="connsiteX3" fmla="*/ 469296 w 941119"/>
                    <a:gd name="connsiteY3" fmla="*/ 873871 h 921549"/>
                    <a:gd name="connsiteX4" fmla="*/ 469012 w 941119"/>
                    <a:gd name="connsiteY4" fmla="*/ 862574 h 921549"/>
                    <a:gd name="connsiteX5" fmla="*/ 468211 w 941119"/>
                    <a:gd name="connsiteY5" fmla="*/ 849266 h 921549"/>
                    <a:gd name="connsiteX6" fmla="*/ 468016 w 941119"/>
                    <a:gd name="connsiteY6" fmla="*/ 845157 h 921549"/>
                    <a:gd name="connsiteX7" fmla="*/ 467144 w 941119"/>
                    <a:gd name="connsiteY7" fmla="*/ 830301 h 921549"/>
                    <a:gd name="connsiteX8" fmla="*/ 466966 w 941119"/>
                    <a:gd name="connsiteY8" fmla="*/ 824662 h 921549"/>
                    <a:gd name="connsiteX9" fmla="*/ 466201 w 941119"/>
                    <a:gd name="connsiteY9" fmla="*/ 815980 h 921549"/>
                    <a:gd name="connsiteX10" fmla="*/ 466041 w 941119"/>
                    <a:gd name="connsiteY10" fmla="*/ 814468 h 921549"/>
                    <a:gd name="connsiteX11" fmla="*/ 464813 w 941119"/>
                    <a:gd name="connsiteY11" fmla="*/ 796037 h 921549"/>
                    <a:gd name="connsiteX12" fmla="*/ 463176 w 941119"/>
                    <a:gd name="connsiteY12" fmla="*/ 781271 h 921549"/>
                    <a:gd name="connsiteX13" fmla="*/ 462892 w 941119"/>
                    <a:gd name="connsiteY13" fmla="*/ 778727 h 921549"/>
                    <a:gd name="connsiteX14" fmla="*/ 461113 w 941119"/>
                    <a:gd name="connsiteY14" fmla="*/ 762431 h 921549"/>
                    <a:gd name="connsiteX15" fmla="*/ 459992 w 941119"/>
                    <a:gd name="connsiteY15" fmla="*/ 753286 h 921549"/>
                    <a:gd name="connsiteX16" fmla="*/ 454904 w 941119"/>
                    <a:gd name="connsiteY16" fmla="*/ 720890 h 921549"/>
                    <a:gd name="connsiteX17" fmla="*/ 445137 w 941119"/>
                    <a:gd name="connsiteY17" fmla="*/ 676307 h 921549"/>
                    <a:gd name="connsiteX18" fmla="*/ 427524 w 941119"/>
                    <a:gd name="connsiteY18" fmla="*/ 625888 h 921549"/>
                    <a:gd name="connsiteX19" fmla="*/ 401924 w 941119"/>
                    <a:gd name="connsiteY19" fmla="*/ 580256 h 921549"/>
                    <a:gd name="connsiteX20" fmla="*/ 385378 w 941119"/>
                    <a:gd name="connsiteY20" fmla="*/ 559992 h 921549"/>
                    <a:gd name="connsiteX21" fmla="*/ 382372 w 941119"/>
                    <a:gd name="connsiteY21" fmla="*/ 556434 h 921549"/>
                    <a:gd name="connsiteX22" fmla="*/ 376554 w 941119"/>
                    <a:gd name="connsiteY22" fmla="*/ 550635 h 921549"/>
                    <a:gd name="connsiteX23" fmla="*/ 374170 w 941119"/>
                    <a:gd name="connsiteY23" fmla="*/ 548695 h 921549"/>
                    <a:gd name="connsiteX24" fmla="*/ 359404 w 941119"/>
                    <a:gd name="connsiteY24" fmla="*/ 535940 h 921549"/>
                    <a:gd name="connsiteX25" fmla="*/ 336526 w 941119"/>
                    <a:gd name="connsiteY25" fmla="*/ 520302 h 921549"/>
                    <a:gd name="connsiteX26" fmla="*/ 281909 w 941119"/>
                    <a:gd name="connsiteY26" fmla="*/ 495395 h 921549"/>
                    <a:gd name="connsiteX27" fmla="*/ 237966 w 941119"/>
                    <a:gd name="connsiteY27" fmla="*/ 482942 h 921549"/>
                    <a:gd name="connsiteX28" fmla="*/ 203239 w 941119"/>
                    <a:gd name="connsiteY28" fmla="*/ 476199 h 921549"/>
                    <a:gd name="connsiteX29" fmla="*/ 171839 w 941119"/>
                    <a:gd name="connsiteY29" fmla="*/ 471449 h 921549"/>
                    <a:gd name="connsiteX30" fmla="*/ 158585 w 941119"/>
                    <a:gd name="connsiteY30" fmla="*/ 470043 h 921549"/>
                    <a:gd name="connsiteX31" fmla="*/ 145349 w 941119"/>
                    <a:gd name="connsiteY31" fmla="*/ 468496 h 921549"/>
                    <a:gd name="connsiteX32" fmla="*/ 142306 w 941119"/>
                    <a:gd name="connsiteY32" fmla="*/ 468140 h 921549"/>
                    <a:gd name="connsiteX33" fmla="*/ 132611 w 941119"/>
                    <a:gd name="connsiteY33" fmla="*/ 467339 h 921549"/>
                    <a:gd name="connsiteX34" fmla="*/ 114180 w 941119"/>
                    <a:gd name="connsiteY34" fmla="*/ 466023 h 921549"/>
                    <a:gd name="connsiteX35" fmla="*/ 107063 w 941119"/>
                    <a:gd name="connsiteY35" fmla="*/ 465364 h 921549"/>
                    <a:gd name="connsiteX36" fmla="*/ 105533 w 941119"/>
                    <a:gd name="connsiteY36" fmla="*/ 465133 h 921549"/>
                    <a:gd name="connsiteX37" fmla="*/ 82975 w 941119"/>
                    <a:gd name="connsiteY37" fmla="*/ 463977 h 921549"/>
                    <a:gd name="connsiteX38" fmla="*/ 67604 w 941119"/>
                    <a:gd name="connsiteY38" fmla="*/ 463176 h 921549"/>
                    <a:gd name="connsiteX39" fmla="*/ 58887 w 941119"/>
                    <a:gd name="connsiteY39" fmla="*/ 462963 h 921549"/>
                    <a:gd name="connsiteX40" fmla="*/ 38374 w 941119"/>
                    <a:gd name="connsiteY40" fmla="*/ 462073 h 921549"/>
                    <a:gd name="connsiteX41" fmla="*/ 34265 w 941119"/>
                    <a:gd name="connsiteY41" fmla="*/ 461984 h 921549"/>
                    <a:gd name="connsiteX42" fmla="*/ 4892 w 941119"/>
                    <a:gd name="connsiteY42" fmla="*/ 461931 h 921549"/>
                    <a:gd name="connsiteX43" fmla="*/ 1334 w 941119"/>
                    <a:gd name="connsiteY43" fmla="*/ 461344 h 921549"/>
                    <a:gd name="connsiteX44" fmla="*/ 4394 w 941119"/>
                    <a:gd name="connsiteY44" fmla="*/ 461077 h 921549"/>
                    <a:gd name="connsiteX45" fmla="*/ 22416 w 941119"/>
                    <a:gd name="connsiteY45" fmla="*/ 460952 h 921549"/>
                    <a:gd name="connsiteX46" fmla="*/ 33090 w 941119"/>
                    <a:gd name="connsiteY46" fmla="*/ 460205 h 921549"/>
                    <a:gd name="connsiteX47" fmla="*/ 37200 w 941119"/>
                    <a:gd name="connsiteY47" fmla="*/ 460027 h 921549"/>
                    <a:gd name="connsiteX48" fmla="*/ 54688 w 941119"/>
                    <a:gd name="connsiteY48" fmla="*/ 460027 h 921549"/>
                    <a:gd name="connsiteX49" fmla="*/ 64918 w 941119"/>
                    <a:gd name="connsiteY49" fmla="*/ 459334 h 921549"/>
                    <a:gd name="connsiteX50" fmla="*/ 74151 w 941119"/>
                    <a:gd name="connsiteY50" fmla="*/ 459031 h 921549"/>
                    <a:gd name="connsiteX51" fmla="*/ 87992 w 941119"/>
                    <a:gd name="connsiteY51" fmla="*/ 458195 h 921549"/>
                    <a:gd name="connsiteX52" fmla="*/ 93116 w 941119"/>
                    <a:gd name="connsiteY52" fmla="*/ 457999 h 921549"/>
                    <a:gd name="connsiteX53" fmla="*/ 105391 w 941119"/>
                    <a:gd name="connsiteY53" fmla="*/ 457163 h 921549"/>
                    <a:gd name="connsiteX54" fmla="*/ 109501 w 941119"/>
                    <a:gd name="connsiteY54" fmla="*/ 456985 h 921549"/>
                    <a:gd name="connsiteX55" fmla="*/ 120744 w 941119"/>
                    <a:gd name="connsiteY55" fmla="*/ 456131 h 921549"/>
                    <a:gd name="connsiteX56" fmla="*/ 124302 w 941119"/>
                    <a:gd name="connsiteY56" fmla="*/ 455953 h 921549"/>
                    <a:gd name="connsiteX57" fmla="*/ 132468 w 941119"/>
                    <a:gd name="connsiteY57" fmla="*/ 455171 h 921549"/>
                    <a:gd name="connsiteX58" fmla="*/ 133998 w 941119"/>
                    <a:gd name="connsiteY58" fmla="*/ 454993 h 921549"/>
                    <a:gd name="connsiteX59" fmla="*/ 149850 w 941119"/>
                    <a:gd name="connsiteY59" fmla="*/ 453747 h 921549"/>
                    <a:gd name="connsiteX60" fmla="*/ 163050 w 941119"/>
                    <a:gd name="connsiteY60" fmla="*/ 452128 h 921549"/>
                    <a:gd name="connsiteX61" fmla="*/ 174774 w 941119"/>
                    <a:gd name="connsiteY61" fmla="*/ 450794 h 921549"/>
                    <a:gd name="connsiteX62" fmla="*/ 193543 w 941119"/>
                    <a:gd name="connsiteY62" fmla="*/ 448125 h 921549"/>
                    <a:gd name="connsiteX63" fmla="*/ 214251 w 941119"/>
                    <a:gd name="connsiteY63" fmla="*/ 444656 h 921549"/>
                    <a:gd name="connsiteX64" fmla="*/ 226367 w 941119"/>
                    <a:gd name="connsiteY64" fmla="*/ 442450 h 921549"/>
                    <a:gd name="connsiteX65" fmla="*/ 281357 w 941119"/>
                    <a:gd name="connsiteY65" fmla="*/ 427649 h 921549"/>
                    <a:gd name="connsiteX66" fmla="*/ 326634 w 941119"/>
                    <a:gd name="connsiteY66" fmla="*/ 408079 h 921549"/>
                    <a:gd name="connsiteX67" fmla="*/ 363425 w 941119"/>
                    <a:gd name="connsiteY67" fmla="*/ 383724 h 921549"/>
                    <a:gd name="connsiteX68" fmla="*/ 387834 w 941119"/>
                    <a:gd name="connsiteY68" fmla="*/ 360205 h 921549"/>
                    <a:gd name="connsiteX69" fmla="*/ 411708 w 941119"/>
                    <a:gd name="connsiteY69" fmla="*/ 327470 h 921549"/>
                    <a:gd name="connsiteX70" fmla="*/ 423681 w 941119"/>
                    <a:gd name="connsiteY70" fmla="*/ 305321 h 921549"/>
                    <a:gd name="connsiteX71" fmla="*/ 440138 w 941119"/>
                    <a:gd name="connsiteY71" fmla="*/ 262624 h 921549"/>
                    <a:gd name="connsiteX72" fmla="*/ 450527 w 941119"/>
                    <a:gd name="connsiteY72" fmla="*/ 222915 h 921549"/>
                    <a:gd name="connsiteX73" fmla="*/ 455082 w 941119"/>
                    <a:gd name="connsiteY73" fmla="*/ 200286 h 921549"/>
                    <a:gd name="connsiteX74" fmla="*/ 458640 w 941119"/>
                    <a:gd name="connsiteY74" fmla="*/ 177514 h 921549"/>
                    <a:gd name="connsiteX75" fmla="*/ 460419 w 941119"/>
                    <a:gd name="connsiteY75" fmla="*/ 166840 h 921549"/>
                    <a:gd name="connsiteX76" fmla="*/ 461415 w 941119"/>
                    <a:gd name="connsiteY76" fmla="*/ 158176 h 921549"/>
                    <a:gd name="connsiteX77" fmla="*/ 462803 w 941119"/>
                    <a:gd name="connsiteY77" fmla="*/ 144922 h 921549"/>
                    <a:gd name="connsiteX78" fmla="*/ 464422 w 941119"/>
                    <a:gd name="connsiteY78" fmla="*/ 130155 h 921549"/>
                    <a:gd name="connsiteX79" fmla="*/ 464689 w 941119"/>
                    <a:gd name="connsiteY79" fmla="*/ 128643 h 921549"/>
                    <a:gd name="connsiteX80" fmla="*/ 465881 w 941119"/>
                    <a:gd name="connsiteY80" fmla="*/ 110728 h 921549"/>
                    <a:gd name="connsiteX81" fmla="*/ 466557 w 941119"/>
                    <a:gd name="connsiteY81" fmla="*/ 104110 h 921549"/>
                    <a:gd name="connsiteX82" fmla="*/ 466788 w 941119"/>
                    <a:gd name="connsiteY82" fmla="*/ 102580 h 921549"/>
                    <a:gd name="connsiteX83" fmla="*/ 467944 w 941119"/>
                    <a:gd name="connsiteY83" fmla="*/ 80538 h 921549"/>
                    <a:gd name="connsiteX84" fmla="*/ 468674 w 941119"/>
                    <a:gd name="connsiteY84" fmla="*/ 69294 h 921549"/>
                    <a:gd name="connsiteX85" fmla="*/ 468958 w 941119"/>
                    <a:gd name="connsiteY85" fmla="*/ 61075 h 921549"/>
                    <a:gd name="connsiteX86" fmla="*/ 469795 w 941119"/>
                    <a:gd name="connsiteY86" fmla="*/ 45188 h 921549"/>
                    <a:gd name="connsiteX87" fmla="*/ 469919 w 941119"/>
                    <a:gd name="connsiteY87" fmla="*/ 41096 h 921549"/>
                    <a:gd name="connsiteX88" fmla="*/ 470026 w 941119"/>
                    <a:gd name="connsiteY88" fmla="*/ 10230 h 921549"/>
                    <a:gd name="connsiteX89" fmla="*/ 471947 w 941119"/>
                    <a:gd name="connsiteY89" fmla="*/ 1334 h 921549"/>
                    <a:gd name="connsiteX90" fmla="*/ 471947 w 941119"/>
                    <a:gd name="connsiteY90" fmla="*/ 5462 h 921549"/>
                    <a:gd name="connsiteX91" fmla="*/ 472054 w 941119"/>
                    <a:gd name="connsiteY91" fmla="*/ 28589 h 921549"/>
                    <a:gd name="connsiteX92" fmla="*/ 472783 w 941119"/>
                    <a:gd name="connsiteY92" fmla="*/ 40883 h 921549"/>
                    <a:gd name="connsiteX93" fmla="*/ 473068 w 941119"/>
                    <a:gd name="connsiteY93" fmla="*/ 51664 h 921549"/>
                    <a:gd name="connsiteX94" fmla="*/ 473904 w 941119"/>
                    <a:gd name="connsiteY94" fmla="*/ 68067 h 921549"/>
                    <a:gd name="connsiteX95" fmla="*/ 474100 w 941119"/>
                    <a:gd name="connsiteY95" fmla="*/ 75183 h 921549"/>
                    <a:gd name="connsiteX96" fmla="*/ 474900 w 941119"/>
                    <a:gd name="connsiteY96" fmla="*/ 86942 h 921549"/>
                    <a:gd name="connsiteX97" fmla="*/ 475096 w 941119"/>
                    <a:gd name="connsiteY97" fmla="*/ 90500 h 921549"/>
                    <a:gd name="connsiteX98" fmla="*/ 475986 w 941119"/>
                    <a:gd name="connsiteY98" fmla="*/ 103808 h 921549"/>
                    <a:gd name="connsiteX99" fmla="*/ 476146 w 941119"/>
                    <a:gd name="connsiteY99" fmla="*/ 108415 h 921549"/>
                    <a:gd name="connsiteX100" fmla="*/ 476893 w 941119"/>
                    <a:gd name="connsiteY100" fmla="*/ 116065 h 921549"/>
                    <a:gd name="connsiteX101" fmla="*/ 477071 w 941119"/>
                    <a:gd name="connsiteY101" fmla="*/ 117595 h 921549"/>
                    <a:gd name="connsiteX102" fmla="*/ 478316 w 941119"/>
                    <a:gd name="connsiteY102" fmla="*/ 134479 h 921549"/>
                    <a:gd name="connsiteX103" fmla="*/ 480095 w 941119"/>
                    <a:gd name="connsiteY103" fmla="*/ 149227 h 921549"/>
                    <a:gd name="connsiteX104" fmla="*/ 481163 w 941119"/>
                    <a:gd name="connsiteY104" fmla="*/ 159421 h 921549"/>
                    <a:gd name="connsiteX105" fmla="*/ 491339 w 941119"/>
                    <a:gd name="connsiteY105" fmla="*/ 221083 h 921549"/>
                    <a:gd name="connsiteX106" fmla="*/ 508204 w 941119"/>
                    <a:gd name="connsiteY106" fmla="*/ 280290 h 921549"/>
                    <a:gd name="connsiteX107" fmla="*/ 538448 w 941119"/>
                    <a:gd name="connsiteY107" fmla="*/ 339639 h 921549"/>
                    <a:gd name="connsiteX108" fmla="*/ 552556 w 941119"/>
                    <a:gd name="connsiteY108" fmla="*/ 357928 h 921549"/>
                    <a:gd name="connsiteX109" fmla="*/ 567073 w 941119"/>
                    <a:gd name="connsiteY109" fmla="*/ 373210 h 921549"/>
                    <a:gd name="connsiteX110" fmla="*/ 587550 w 941119"/>
                    <a:gd name="connsiteY110" fmla="*/ 390289 h 921549"/>
                    <a:gd name="connsiteX111" fmla="*/ 609077 w 941119"/>
                    <a:gd name="connsiteY111" fmla="*/ 404325 h 921549"/>
                    <a:gd name="connsiteX112" fmla="*/ 644249 w 941119"/>
                    <a:gd name="connsiteY112" fmla="*/ 421297 h 921549"/>
                    <a:gd name="connsiteX113" fmla="*/ 694062 w 941119"/>
                    <a:gd name="connsiteY113" fmla="*/ 437202 h 921549"/>
                    <a:gd name="connsiteX114" fmla="*/ 725106 w 941119"/>
                    <a:gd name="connsiteY114" fmla="*/ 444087 h 921549"/>
                    <a:gd name="connsiteX115" fmla="*/ 746846 w 941119"/>
                    <a:gd name="connsiteY115" fmla="*/ 447645 h 921549"/>
                    <a:gd name="connsiteX116" fmla="*/ 771664 w 941119"/>
                    <a:gd name="connsiteY116" fmla="*/ 451328 h 921549"/>
                    <a:gd name="connsiteX117" fmla="*/ 784936 w 941119"/>
                    <a:gd name="connsiteY117" fmla="*/ 452644 h 921549"/>
                    <a:gd name="connsiteX118" fmla="*/ 800200 w 941119"/>
                    <a:gd name="connsiteY118" fmla="*/ 454423 h 921549"/>
                    <a:gd name="connsiteX119" fmla="*/ 804292 w 941119"/>
                    <a:gd name="connsiteY119" fmla="*/ 454672 h 921549"/>
                    <a:gd name="connsiteX120" fmla="*/ 811408 w 941119"/>
                    <a:gd name="connsiteY120" fmla="*/ 455420 h 921549"/>
                    <a:gd name="connsiteX121" fmla="*/ 812422 w 941119"/>
                    <a:gd name="connsiteY121" fmla="*/ 455580 h 921549"/>
                    <a:gd name="connsiteX122" fmla="*/ 830337 w 941119"/>
                    <a:gd name="connsiteY122" fmla="*/ 456754 h 921549"/>
                    <a:gd name="connsiteX123" fmla="*/ 839535 w 941119"/>
                    <a:gd name="connsiteY123" fmla="*/ 457519 h 921549"/>
                    <a:gd name="connsiteX124" fmla="*/ 841065 w 941119"/>
                    <a:gd name="connsiteY124" fmla="*/ 457697 h 921549"/>
                    <a:gd name="connsiteX125" fmla="*/ 870829 w 941119"/>
                    <a:gd name="connsiteY125" fmla="*/ 458871 h 921549"/>
                    <a:gd name="connsiteX126" fmla="*/ 879510 w 941119"/>
                    <a:gd name="connsiteY126" fmla="*/ 459529 h 921549"/>
                    <a:gd name="connsiteX127" fmla="*/ 883602 w 941119"/>
                    <a:gd name="connsiteY127" fmla="*/ 459778 h 921549"/>
                    <a:gd name="connsiteX128" fmla="*/ 900059 w 941119"/>
                    <a:gd name="connsiteY128" fmla="*/ 459885 h 921549"/>
                    <a:gd name="connsiteX129" fmla="*/ 913384 w 941119"/>
                    <a:gd name="connsiteY129" fmla="*/ 460632 h 921549"/>
                    <a:gd name="connsiteX130" fmla="*/ 923133 w 941119"/>
                    <a:gd name="connsiteY130" fmla="*/ 460846 h 921549"/>
                    <a:gd name="connsiteX131" fmla="*/ 940621 w 941119"/>
                    <a:gd name="connsiteY131" fmla="*/ 461522 h 921549"/>
                    <a:gd name="connsiteX132" fmla="*/ 937561 w 941119"/>
                    <a:gd name="connsiteY132" fmla="*/ 461806 h 921549"/>
                    <a:gd name="connsiteX133" fmla="*/ 906694 w 941119"/>
                    <a:gd name="connsiteY133" fmla="*/ 461949 h 921549"/>
                    <a:gd name="connsiteX134" fmla="*/ 900557 w 941119"/>
                    <a:gd name="connsiteY134" fmla="*/ 462482 h 921549"/>
                    <a:gd name="connsiteX135" fmla="*/ 895967 w 941119"/>
                    <a:gd name="connsiteY135" fmla="*/ 462838 h 921549"/>
                    <a:gd name="connsiteX136" fmla="*/ 881040 w 941119"/>
                    <a:gd name="connsiteY136" fmla="*/ 462945 h 921549"/>
                    <a:gd name="connsiteX137" fmla="*/ 870811 w 941119"/>
                    <a:gd name="connsiteY137" fmla="*/ 463639 h 921549"/>
                    <a:gd name="connsiteX138" fmla="*/ 860546 w 941119"/>
                    <a:gd name="connsiteY138" fmla="*/ 463959 h 921549"/>
                    <a:gd name="connsiteX139" fmla="*/ 850316 w 941119"/>
                    <a:gd name="connsiteY139" fmla="*/ 464688 h 921549"/>
                    <a:gd name="connsiteX140" fmla="*/ 844677 w 941119"/>
                    <a:gd name="connsiteY140" fmla="*/ 464955 h 921549"/>
                    <a:gd name="connsiteX141" fmla="*/ 832401 w 941119"/>
                    <a:gd name="connsiteY141" fmla="*/ 465809 h 921549"/>
                    <a:gd name="connsiteX142" fmla="*/ 827793 w 941119"/>
                    <a:gd name="connsiteY142" fmla="*/ 466005 h 921549"/>
                    <a:gd name="connsiteX143" fmla="*/ 818596 w 941119"/>
                    <a:gd name="connsiteY143" fmla="*/ 466788 h 921549"/>
                    <a:gd name="connsiteX144" fmla="*/ 817066 w 941119"/>
                    <a:gd name="connsiteY144" fmla="*/ 466966 h 921549"/>
                    <a:gd name="connsiteX145" fmla="*/ 800200 w 941119"/>
                    <a:gd name="connsiteY145" fmla="*/ 468264 h 921549"/>
                    <a:gd name="connsiteX146" fmla="*/ 785416 w 941119"/>
                    <a:gd name="connsiteY146" fmla="*/ 469777 h 921549"/>
                    <a:gd name="connsiteX147" fmla="*/ 773194 w 941119"/>
                    <a:gd name="connsiteY147" fmla="*/ 471182 h 921549"/>
                    <a:gd name="connsiteX148" fmla="*/ 762004 w 941119"/>
                    <a:gd name="connsiteY148" fmla="*/ 472481 h 921549"/>
                    <a:gd name="connsiteX149" fmla="*/ 751881 w 941119"/>
                    <a:gd name="connsiteY149" fmla="*/ 474117 h 921549"/>
                    <a:gd name="connsiteX150" fmla="*/ 724075 w 941119"/>
                    <a:gd name="connsiteY150" fmla="*/ 478654 h 921549"/>
                    <a:gd name="connsiteX151" fmla="*/ 689063 w 941119"/>
                    <a:gd name="connsiteY151" fmla="*/ 486606 h 921549"/>
                    <a:gd name="connsiteX152" fmla="*/ 637061 w 941119"/>
                    <a:gd name="connsiteY152" fmla="*/ 504272 h 921549"/>
                    <a:gd name="connsiteX153" fmla="*/ 592069 w 941119"/>
                    <a:gd name="connsiteY153" fmla="*/ 528948 h 921549"/>
                    <a:gd name="connsiteX154" fmla="*/ 567073 w 941119"/>
                    <a:gd name="connsiteY154" fmla="*/ 549531 h 921549"/>
                    <a:gd name="connsiteX155" fmla="*/ 560153 w 941119"/>
                    <a:gd name="connsiteY155" fmla="*/ 556434 h 921549"/>
                    <a:gd name="connsiteX156" fmla="*/ 541312 w 941119"/>
                    <a:gd name="connsiteY156" fmla="*/ 578797 h 921549"/>
                    <a:gd name="connsiteX157" fmla="*/ 520355 w 941119"/>
                    <a:gd name="connsiteY157" fmla="*/ 613524 h 921549"/>
                    <a:gd name="connsiteX158" fmla="*/ 507350 w 941119"/>
                    <a:gd name="connsiteY158" fmla="*/ 644266 h 921549"/>
                    <a:gd name="connsiteX159" fmla="*/ 493314 w 941119"/>
                    <a:gd name="connsiteY159" fmla="*/ 692034 h 921549"/>
                    <a:gd name="connsiteX160" fmla="*/ 487514 w 941119"/>
                    <a:gd name="connsiteY160" fmla="*/ 720143 h 921549"/>
                    <a:gd name="connsiteX161" fmla="*/ 483137 w 941119"/>
                    <a:gd name="connsiteY161" fmla="*/ 747985 h 921549"/>
                    <a:gd name="connsiteX162" fmla="*/ 479971 w 941119"/>
                    <a:gd name="connsiteY162" fmla="*/ 771860 h 921549"/>
                    <a:gd name="connsiteX163" fmla="*/ 478281 w 941119"/>
                    <a:gd name="connsiteY163" fmla="*/ 786092 h 921549"/>
                    <a:gd name="connsiteX164" fmla="*/ 476929 w 941119"/>
                    <a:gd name="connsiteY164" fmla="*/ 802442 h 921549"/>
                    <a:gd name="connsiteX165" fmla="*/ 475310 w 941119"/>
                    <a:gd name="connsiteY165" fmla="*/ 822367 h 921549"/>
                    <a:gd name="connsiteX166" fmla="*/ 475185 w 941119"/>
                    <a:gd name="connsiteY166" fmla="*/ 823381 h 921549"/>
                    <a:gd name="connsiteX167" fmla="*/ 474064 w 941119"/>
                    <a:gd name="connsiteY167" fmla="*/ 844392 h 921549"/>
                    <a:gd name="connsiteX168" fmla="*/ 473246 w 941119"/>
                    <a:gd name="connsiteY168" fmla="*/ 859264 h 921549"/>
                    <a:gd name="connsiteX169" fmla="*/ 473015 w 941119"/>
                    <a:gd name="connsiteY169" fmla="*/ 869014 h 921549"/>
                    <a:gd name="connsiteX170" fmla="*/ 472178 w 941119"/>
                    <a:gd name="connsiteY170" fmla="*/ 884883 h 921549"/>
                    <a:gd name="connsiteX171" fmla="*/ 472036 w 941119"/>
                    <a:gd name="connsiteY171" fmla="*/ 888992 h 921549"/>
                    <a:gd name="connsiteX172" fmla="*/ 471912 w 941119"/>
                    <a:gd name="connsiteY172" fmla="*/ 916265 h 921549"/>
                    <a:gd name="connsiteX173" fmla="*/ 471965 w 941119"/>
                    <a:gd name="connsiteY173" fmla="*/ 921371 h 9215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</a:cxnLst>
                  <a:rect l="l" t="t" r="r" b="b"/>
                  <a:pathLst>
                    <a:path w="941119" h="921549">
                      <a:moveTo>
                        <a:pt x="471965" y="921371"/>
                      </a:moveTo>
                      <a:cubicBezTo>
                        <a:pt x="470378" y="916840"/>
                        <a:pt x="469718" y="912036"/>
                        <a:pt x="470026" y="907245"/>
                      </a:cubicBezTo>
                      <a:cubicBezTo>
                        <a:pt x="470026" y="900396"/>
                        <a:pt x="470026" y="893529"/>
                        <a:pt x="470026" y="886680"/>
                      </a:cubicBezTo>
                      <a:cubicBezTo>
                        <a:pt x="470102" y="882398"/>
                        <a:pt x="469859" y="878115"/>
                        <a:pt x="469296" y="873871"/>
                      </a:cubicBezTo>
                      <a:cubicBezTo>
                        <a:pt x="468951" y="870115"/>
                        <a:pt x="468857" y="866342"/>
                        <a:pt x="469012" y="862574"/>
                      </a:cubicBezTo>
                      <a:cubicBezTo>
                        <a:pt x="469012" y="858126"/>
                        <a:pt x="469279" y="853678"/>
                        <a:pt x="468211" y="849266"/>
                      </a:cubicBezTo>
                      <a:cubicBezTo>
                        <a:pt x="468003" y="847907"/>
                        <a:pt x="467937" y="846530"/>
                        <a:pt x="468016" y="845157"/>
                      </a:cubicBezTo>
                      <a:cubicBezTo>
                        <a:pt x="467891" y="840211"/>
                        <a:pt x="468229" y="835229"/>
                        <a:pt x="467144" y="830301"/>
                      </a:cubicBezTo>
                      <a:cubicBezTo>
                        <a:pt x="466896" y="828432"/>
                        <a:pt x="466838" y="826542"/>
                        <a:pt x="466966" y="824662"/>
                      </a:cubicBezTo>
                      <a:cubicBezTo>
                        <a:pt x="467130" y="821746"/>
                        <a:pt x="466872" y="818823"/>
                        <a:pt x="466201" y="815980"/>
                      </a:cubicBezTo>
                      <a:cubicBezTo>
                        <a:pt x="466059" y="815489"/>
                        <a:pt x="466005" y="814977"/>
                        <a:pt x="466041" y="814468"/>
                      </a:cubicBezTo>
                      <a:cubicBezTo>
                        <a:pt x="466414" y="808277"/>
                        <a:pt x="465027" y="802192"/>
                        <a:pt x="464813" y="796037"/>
                      </a:cubicBezTo>
                      <a:cubicBezTo>
                        <a:pt x="464635" y="791091"/>
                        <a:pt x="463746" y="786199"/>
                        <a:pt x="463176" y="781271"/>
                      </a:cubicBezTo>
                      <a:cubicBezTo>
                        <a:pt x="463038" y="780428"/>
                        <a:pt x="462943" y="779579"/>
                        <a:pt x="462892" y="778727"/>
                      </a:cubicBezTo>
                      <a:cubicBezTo>
                        <a:pt x="462629" y="773263"/>
                        <a:pt x="462034" y="767821"/>
                        <a:pt x="461113" y="762431"/>
                      </a:cubicBezTo>
                      <a:cubicBezTo>
                        <a:pt x="460686" y="759388"/>
                        <a:pt x="460401" y="756329"/>
                        <a:pt x="459992" y="753286"/>
                      </a:cubicBezTo>
                      <a:cubicBezTo>
                        <a:pt x="458498" y="742452"/>
                        <a:pt x="456754" y="731671"/>
                        <a:pt x="454904" y="720890"/>
                      </a:cubicBezTo>
                      <a:cubicBezTo>
                        <a:pt x="452420" y="705871"/>
                        <a:pt x="449159" y="690989"/>
                        <a:pt x="445137" y="676307"/>
                      </a:cubicBezTo>
                      <a:cubicBezTo>
                        <a:pt x="440458" y="659107"/>
                        <a:pt x="434573" y="642259"/>
                        <a:pt x="427524" y="625888"/>
                      </a:cubicBezTo>
                      <a:cubicBezTo>
                        <a:pt x="420559" y="609848"/>
                        <a:pt x="411982" y="594559"/>
                        <a:pt x="401924" y="580256"/>
                      </a:cubicBezTo>
                      <a:cubicBezTo>
                        <a:pt x="396960" y="573068"/>
                        <a:pt x="391427" y="566292"/>
                        <a:pt x="385378" y="559992"/>
                      </a:cubicBezTo>
                      <a:cubicBezTo>
                        <a:pt x="384293" y="558889"/>
                        <a:pt x="383333" y="557680"/>
                        <a:pt x="382372" y="556434"/>
                      </a:cubicBezTo>
                      <a:cubicBezTo>
                        <a:pt x="380666" y="554280"/>
                        <a:pt x="378714" y="552333"/>
                        <a:pt x="376554" y="550635"/>
                      </a:cubicBezTo>
                      <a:cubicBezTo>
                        <a:pt x="375722" y="550037"/>
                        <a:pt x="374925" y="549389"/>
                        <a:pt x="374170" y="548695"/>
                      </a:cubicBezTo>
                      <a:cubicBezTo>
                        <a:pt x="369525" y="544134"/>
                        <a:pt x="364594" y="539873"/>
                        <a:pt x="359404" y="535940"/>
                      </a:cubicBezTo>
                      <a:cubicBezTo>
                        <a:pt x="352144" y="530209"/>
                        <a:pt x="344501" y="524984"/>
                        <a:pt x="336526" y="520302"/>
                      </a:cubicBezTo>
                      <a:cubicBezTo>
                        <a:pt x="319182" y="510227"/>
                        <a:pt x="300888" y="501885"/>
                        <a:pt x="281909" y="495395"/>
                      </a:cubicBezTo>
                      <a:cubicBezTo>
                        <a:pt x="267490" y="490476"/>
                        <a:pt x="252821" y="486320"/>
                        <a:pt x="237966" y="482942"/>
                      </a:cubicBezTo>
                      <a:cubicBezTo>
                        <a:pt x="226473" y="480291"/>
                        <a:pt x="214927" y="477853"/>
                        <a:pt x="203239" y="476199"/>
                      </a:cubicBezTo>
                      <a:cubicBezTo>
                        <a:pt x="192760" y="474722"/>
                        <a:pt x="182335" y="472641"/>
                        <a:pt x="171839" y="471449"/>
                      </a:cubicBezTo>
                      <a:cubicBezTo>
                        <a:pt x="167444" y="470933"/>
                        <a:pt x="162943" y="470239"/>
                        <a:pt x="158585" y="470043"/>
                      </a:cubicBezTo>
                      <a:cubicBezTo>
                        <a:pt x="154226" y="469848"/>
                        <a:pt x="149690" y="469047"/>
                        <a:pt x="145349" y="468496"/>
                      </a:cubicBezTo>
                      <a:cubicBezTo>
                        <a:pt x="144341" y="468325"/>
                        <a:pt x="143326" y="468206"/>
                        <a:pt x="142306" y="468140"/>
                      </a:cubicBezTo>
                      <a:cubicBezTo>
                        <a:pt x="139033" y="468140"/>
                        <a:pt x="135795" y="467410"/>
                        <a:pt x="132611" y="467339"/>
                      </a:cubicBezTo>
                      <a:cubicBezTo>
                        <a:pt x="126420" y="467197"/>
                        <a:pt x="120353" y="465863"/>
                        <a:pt x="114180" y="466023"/>
                      </a:cubicBezTo>
                      <a:cubicBezTo>
                        <a:pt x="111788" y="466194"/>
                        <a:pt x="109383" y="465971"/>
                        <a:pt x="107063" y="465364"/>
                      </a:cubicBezTo>
                      <a:cubicBezTo>
                        <a:pt x="106570" y="465201"/>
                        <a:pt x="106053" y="465123"/>
                        <a:pt x="105533" y="465133"/>
                      </a:cubicBezTo>
                      <a:cubicBezTo>
                        <a:pt x="97972" y="465489"/>
                        <a:pt x="90518" y="464101"/>
                        <a:pt x="82975" y="463977"/>
                      </a:cubicBezTo>
                      <a:cubicBezTo>
                        <a:pt x="77838" y="464155"/>
                        <a:pt x="72695" y="463886"/>
                        <a:pt x="67604" y="463176"/>
                      </a:cubicBezTo>
                      <a:cubicBezTo>
                        <a:pt x="64708" y="462883"/>
                        <a:pt x="61794" y="462812"/>
                        <a:pt x="58887" y="462963"/>
                      </a:cubicBezTo>
                      <a:cubicBezTo>
                        <a:pt x="52037" y="462767"/>
                        <a:pt x="45170" y="463425"/>
                        <a:pt x="38374" y="462073"/>
                      </a:cubicBezTo>
                      <a:cubicBezTo>
                        <a:pt x="37010" y="461918"/>
                        <a:pt x="35634" y="461888"/>
                        <a:pt x="34265" y="461984"/>
                      </a:cubicBezTo>
                      <a:lnTo>
                        <a:pt x="4892" y="461931"/>
                      </a:lnTo>
                      <a:cubicBezTo>
                        <a:pt x="3677" y="462016"/>
                        <a:pt x="2458" y="461815"/>
                        <a:pt x="1334" y="461344"/>
                      </a:cubicBezTo>
                      <a:cubicBezTo>
                        <a:pt x="2348" y="461255"/>
                        <a:pt x="3380" y="461095"/>
                        <a:pt x="4394" y="461077"/>
                      </a:cubicBezTo>
                      <a:lnTo>
                        <a:pt x="22416" y="460952"/>
                      </a:lnTo>
                      <a:cubicBezTo>
                        <a:pt x="25991" y="461127"/>
                        <a:pt x="29574" y="460876"/>
                        <a:pt x="33090" y="460205"/>
                      </a:cubicBezTo>
                      <a:cubicBezTo>
                        <a:pt x="34449" y="459994"/>
                        <a:pt x="35828" y="459935"/>
                        <a:pt x="37200" y="460027"/>
                      </a:cubicBezTo>
                      <a:cubicBezTo>
                        <a:pt x="43035" y="460027"/>
                        <a:pt x="48853" y="460027"/>
                        <a:pt x="54688" y="460027"/>
                      </a:cubicBezTo>
                      <a:cubicBezTo>
                        <a:pt x="58111" y="460079"/>
                        <a:pt x="61533" y="459848"/>
                        <a:pt x="64918" y="459334"/>
                      </a:cubicBezTo>
                      <a:cubicBezTo>
                        <a:pt x="67984" y="459010"/>
                        <a:pt x="71070" y="458908"/>
                        <a:pt x="74151" y="459031"/>
                      </a:cubicBezTo>
                      <a:cubicBezTo>
                        <a:pt x="78781" y="459232"/>
                        <a:pt x="83420" y="458953"/>
                        <a:pt x="87992" y="458195"/>
                      </a:cubicBezTo>
                      <a:cubicBezTo>
                        <a:pt x="89689" y="457960"/>
                        <a:pt x="91405" y="457894"/>
                        <a:pt x="93116" y="457999"/>
                      </a:cubicBezTo>
                      <a:cubicBezTo>
                        <a:pt x="97226" y="458202"/>
                        <a:pt x="101346" y="457921"/>
                        <a:pt x="105391" y="457163"/>
                      </a:cubicBezTo>
                      <a:cubicBezTo>
                        <a:pt x="106750" y="456951"/>
                        <a:pt x="108129" y="456891"/>
                        <a:pt x="109501" y="456985"/>
                      </a:cubicBezTo>
                      <a:cubicBezTo>
                        <a:pt x="113269" y="457163"/>
                        <a:pt x="117046" y="456877"/>
                        <a:pt x="120744" y="456131"/>
                      </a:cubicBezTo>
                      <a:cubicBezTo>
                        <a:pt x="121919" y="455930"/>
                        <a:pt x="123113" y="455870"/>
                        <a:pt x="124302" y="455953"/>
                      </a:cubicBezTo>
                      <a:cubicBezTo>
                        <a:pt x="127048" y="456103"/>
                        <a:pt x="129801" y="455839"/>
                        <a:pt x="132468" y="455171"/>
                      </a:cubicBezTo>
                      <a:cubicBezTo>
                        <a:pt x="132964" y="455021"/>
                        <a:pt x="133482" y="454962"/>
                        <a:pt x="133998" y="454993"/>
                      </a:cubicBezTo>
                      <a:cubicBezTo>
                        <a:pt x="139335" y="455384"/>
                        <a:pt x="144530" y="453907"/>
                        <a:pt x="149850" y="453747"/>
                      </a:cubicBezTo>
                      <a:cubicBezTo>
                        <a:pt x="154262" y="453623"/>
                        <a:pt x="158745" y="452680"/>
                        <a:pt x="163050" y="452128"/>
                      </a:cubicBezTo>
                      <a:cubicBezTo>
                        <a:pt x="166964" y="451648"/>
                        <a:pt x="170878" y="451310"/>
                        <a:pt x="174774" y="450794"/>
                      </a:cubicBezTo>
                      <a:cubicBezTo>
                        <a:pt x="181036" y="449940"/>
                        <a:pt x="187228" y="448926"/>
                        <a:pt x="193543" y="448125"/>
                      </a:cubicBezTo>
                      <a:cubicBezTo>
                        <a:pt x="200499" y="447254"/>
                        <a:pt x="207384" y="445973"/>
                        <a:pt x="214251" y="444656"/>
                      </a:cubicBezTo>
                      <a:cubicBezTo>
                        <a:pt x="218290" y="443874"/>
                        <a:pt x="222364" y="443322"/>
                        <a:pt x="226367" y="442450"/>
                      </a:cubicBezTo>
                      <a:cubicBezTo>
                        <a:pt x="244963" y="438563"/>
                        <a:pt x="263323" y="433621"/>
                        <a:pt x="281357" y="427649"/>
                      </a:cubicBezTo>
                      <a:cubicBezTo>
                        <a:pt x="296960" y="422374"/>
                        <a:pt x="312103" y="415829"/>
                        <a:pt x="326634" y="408079"/>
                      </a:cubicBezTo>
                      <a:cubicBezTo>
                        <a:pt x="339643" y="401148"/>
                        <a:pt x="351963" y="392993"/>
                        <a:pt x="363425" y="383724"/>
                      </a:cubicBezTo>
                      <a:cubicBezTo>
                        <a:pt x="372173" y="376544"/>
                        <a:pt x="380335" y="368680"/>
                        <a:pt x="387834" y="360205"/>
                      </a:cubicBezTo>
                      <a:cubicBezTo>
                        <a:pt x="396875" y="350126"/>
                        <a:pt x="404875" y="339159"/>
                        <a:pt x="411708" y="327470"/>
                      </a:cubicBezTo>
                      <a:cubicBezTo>
                        <a:pt x="415925" y="320212"/>
                        <a:pt x="420195" y="312971"/>
                        <a:pt x="423681" y="305321"/>
                      </a:cubicBezTo>
                      <a:cubicBezTo>
                        <a:pt x="430088" y="291460"/>
                        <a:pt x="435585" y="277198"/>
                        <a:pt x="440138" y="262624"/>
                      </a:cubicBezTo>
                      <a:cubicBezTo>
                        <a:pt x="444158" y="249530"/>
                        <a:pt x="447699" y="236329"/>
                        <a:pt x="450527" y="222915"/>
                      </a:cubicBezTo>
                      <a:cubicBezTo>
                        <a:pt x="452129" y="215390"/>
                        <a:pt x="453801" y="207882"/>
                        <a:pt x="455082" y="200286"/>
                      </a:cubicBezTo>
                      <a:cubicBezTo>
                        <a:pt x="456363" y="192689"/>
                        <a:pt x="457448" y="185110"/>
                        <a:pt x="458640" y="177514"/>
                      </a:cubicBezTo>
                      <a:cubicBezTo>
                        <a:pt x="459191" y="173956"/>
                        <a:pt x="459743" y="170398"/>
                        <a:pt x="460419" y="166840"/>
                      </a:cubicBezTo>
                      <a:cubicBezTo>
                        <a:pt x="460917" y="163975"/>
                        <a:pt x="460881" y="161058"/>
                        <a:pt x="461415" y="158176"/>
                      </a:cubicBezTo>
                      <a:cubicBezTo>
                        <a:pt x="462234" y="153817"/>
                        <a:pt x="462340" y="149280"/>
                        <a:pt x="462803" y="144922"/>
                      </a:cubicBezTo>
                      <a:cubicBezTo>
                        <a:pt x="463319" y="139994"/>
                        <a:pt x="463870" y="135083"/>
                        <a:pt x="464422" y="130155"/>
                      </a:cubicBezTo>
                      <a:cubicBezTo>
                        <a:pt x="464562" y="129662"/>
                        <a:pt x="464651" y="129155"/>
                        <a:pt x="464689" y="128643"/>
                      </a:cubicBezTo>
                      <a:cubicBezTo>
                        <a:pt x="464368" y="122630"/>
                        <a:pt x="466005" y="116741"/>
                        <a:pt x="465881" y="110728"/>
                      </a:cubicBezTo>
                      <a:cubicBezTo>
                        <a:pt x="465758" y="108500"/>
                        <a:pt x="465987" y="106267"/>
                        <a:pt x="466557" y="104110"/>
                      </a:cubicBezTo>
                      <a:cubicBezTo>
                        <a:pt x="466720" y="103617"/>
                        <a:pt x="466799" y="103100"/>
                        <a:pt x="466788" y="102580"/>
                      </a:cubicBezTo>
                      <a:cubicBezTo>
                        <a:pt x="466397" y="95197"/>
                        <a:pt x="467998" y="87921"/>
                        <a:pt x="467944" y="80538"/>
                      </a:cubicBezTo>
                      <a:cubicBezTo>
                        <a:pt x="467823" y="76775"/>
                        <a:pt x="468069" y="73010"/>
                        <a:pt x="468674" y="69294"/>
                      </a:cubicBezTo>
                      <a:cubicBezTo>
                        <a:pt x="468983" y="66566"/>
                        <a:pt x="469078" y="63818"/>
                        <a:pt x="468958" y="61075"/>
                      </a:cubicBezTo>
                      <a:cubicBezTo>
                        <a:pt x="469101" y="55738"/>
                        <a:pt x="468585" y="50401"/>
                        <a:pt x="469795" y="45188"/>
                      </a:cubicBezTo>
                      <a:cubicBezTo>
                        <a:pt x="469988" y="43833"/>
                        <a:pt x="470029" y="42460"/>
                        <a:pt x="469919" y="41096"/>
                      </a:cubicBezTo>
                      <a:cubicBezTo>
                        <a:pt x="469919" y="30795"/>
                        <a:pt x="470079" y="20512"/>
                        <a:pt x="470026" y="10230"/>
                      </a:cubicBezTo>
                      <a:cubicBezTo>
                        <a:pt x="470088" y="7168"/>
                        <a:pt x="470741" y="4148"/>
                        <a:pt x="471947" y="1334"/>
                      </a:cubicBezTo>
                      <a:lnTo>
                        <a:pt x="471947" y="5462"/>
                      </a:lnTo>
                      <a:cubicBezTo>
                        <a:pt x="471947" y="13183"/>
                        <a:pt x="471947" y="20886"/>
                        <a:pt x="472054" y="28589"/>
                      </a:cubicBezTo>
                      <a:cubicBezTo>
                        <a:pt x="471995" y="32700"/>
                        <a:pt x="472239" y="36808"/>
                        <a:pt x="472783" y="40883"/>
                      </a:cubicBezTo>
                      <a:cubicBezTo>
                        <a:pt x="473128" y="44465"/>
                        <a:pt x="473223" y="48068"/>
                        <a:pt x="473068" y="51664"/>
                      </a:cubicBezTo>
                      <a:cubicBezTo>
                        <a:pt x="473193" y="57143"/>
                        <a:pt x="472819" y="62605"/>
                        <a:pt x="473904" y="68067"/>
                      </a:cubicBezTo>
                      <a:cubicBezTo>
                        <a:pt x="474171" y="70429"/>
                        <a:pt x="474237" y="72809"/>
                        <a:pt x="474100" y="75183"/>
                      </a:cubicBezTo>
                      <a:cubicBezTo>
                        <a:pt x="473904" y="79121"/>
                        <a:pt x="474173" y="83068"/>
                        <a:pt x="474900" y="86942"/>
                      </a:cubicBezTo>
                      <a:cubicBezTo>
                        <a:pt x="475098" y="88117"/>
                        <a:pt x="475164" y="89311"/>
                        <a:pt x="475096" y="90500"/>
                      </a:cubicBezTo>
                      <a:cubicBezTo>
                        <a:pt x="474922" y="94955"/>
                        <a:pt x="475219" y="99416"/>
                        <a:pt x="475986" y="103808"/>
                      </a:cubicBezTo>
                      <a:cubicBezTo>
                        <a:pt x="476210" y="105333"/>
                        <a:pt x="476263" y="106878"/>
                        <a:pt x="476146" y="108415"/>
                      </a:cubicBezTo>
                      <a:cubicBezTo>
                        <a:pt x="476012" y="110988"/>
                        <a:pt x="476263" y="113567"/>
                        <a:pt x="476893" y="116065"/>
                      </a:cubicBezTo>
                      <a:cubicBezTo>
                        <a:pt x="477041" y="116561"/>
                        <a:pt x="477101" y="117079"/>
                        <a:pt x="477071" y="117595"/>
                      </a:cubicBezTo>
                      <a:cubicBezTo>
                        <a:pt x="476715" y="123271"/>
                        <a:pt x="478085" y="128821"/>
                        <a:pt x="478316" y="134479"/>
                      </a:cubicBezTo>
                      <a:cubicBezTo>
                        <a:pt x="478530" y="139407"/>
                        <a:pt x="479455" y="144299"/>
                        <a:pt x="480095" y="149227"/>
                      </a:cubicBezTo>
                      <a:cubicBezTo>
                        <a:pt x="480487" y="152607"/>
                        <a:pt x="480771" y="156023"/>
                        <a:pt x="481163" y="159421"/>
                      </a:cubicBezTo>
                      <a:cubicBezTo>
                        <a:pt x="483600" y="180129"/>
                        <a:pt x="487123" y="200659"/>
                        <a:pt x="491339" y="221083"/>
                      </a:cubicBezTo>
                      <a:cubicBezTo>
                        <a:pt x="495486" y="241209"/>
                        <a:pt x="501124" y="260999"/>
                        <a:pt x="508204" y="280290"/>
                      </a:cubicBezTo>
                      <a:cubicBezTo>
                        <a:pt x="515675" y="301299"/>
                        <a:pt x="525842" y="321247"/>
                        <a:pt x="538448" y="339639"/>
                      </a:cubicBezTo>
                      <a:cubicBezTo>
                        <a:pt x="542878" y="345955"/>
                        <a:pt x="547521" y="352092"/>
                        <a:pt x="552556" y="357928"/>
                      </a:cubicBezTo>
                      <a:cubicBezTo>
                        <a:pt x="557146" y="363265"/>
                        <a:pt x="562092" y="368246"/>
                        <a:pt x="567073" y="373210"/>
                      </a:cubicBezTo>
                      <a:cubicBezTo>
                        <a:pt x="573448" y="379424"/>
                        <a:pt x="580293" y="385133"/>
                        <a:pt x="587550" y="390289"/>
                      </a:cubicBezTo>
                      <a:cubicBezTo>
                        <a:pt x="594471" y="395341"/>
                        <a:pt x="601694" y="399949"/>
                        <a:pt x="609077" y="404325"/>
                      </a:cubicBezTo>
                      <a:cubicBezTo>
                        <a:pt x="620349" y="410876"/>
                        <a:pt x="632106" y="416549"/>
                        <a:pt x="644249" y="421297"/>
                      </a:cubicBezTo>
                      <a:cubicBezTo>
                        <a:pt x="660441" y="427810"/>
                        <a:pt x="677090" y="433128"/>
                        <a:pt x="694062" y="437202"/>
                      </a:cubicBezTo>
                      <a:cubicBezTo>
                        <a:pt x="704363" y="439657"/>
                        <a:pt x="714681" y="442148"/>
                        <a:pt x="725106" y="444087"/>
                      </a:cubicBezTo>
                      <a:cubicBezTo>
                        <a:pt x="732312" y="445439"/>
                        <a:pt x="739517" y="446898"/>
                        <a:pt x="746846" y="447645"/>
                      </a:cubicBezTo>
                      <a:cubicBezTo>
                        <a:pt x="755155" y="448570"/>
                        <a:pt x="763392" y="450171"/>
                        <a:pt x="771664" y="451328"/>
                      </a:cubicBezTo>
                      <a:cubicBezTo>
                        <a:pt x="776076" y="451933"/>
                        <a:pt x="780560" y="452164"/>
                        <a:pt x="784936" y="452644"/>
                      </a:cubicBezTo>
                      <a:cubicBezTo>
                        <a:pt x="790024" y="453178"/>
                        <a:pt x="795112" y="453836"/>
                        <a:pt x="800200" y="454423"/>
                      </a:cubicBezTo>
                      <a:cubicBezTo>
                        <a:pt x="801552" y="454566"/>
                        <a:pt x="802922" y="454655"/>
                        <a:pt x="804292" y="454672"/>
                      </a:cubicBezTo>
                      <a:cubicBezTo>
                        <a:pt x="806689" y="454575"/>
                        <a:pt x="809085" y="454827"/>
                        <a:pt x="811408" y="455420"/>
                      </a:cubicBezTo>
                      <a:cubicBezTo>
                        <a:pt x="811734" y="455535"/>
                        <a:pt x="812077" y="455589"/>
                        <a:pt x="812422" y="455580"/>
                      </a:cubicBezTo>
                      <a:cubicBezTo>
                        <a:pt x="818453" y="455242"/>
                        <a:pt x="824342" y="456683"/>
                        <a:pt x="830337" y="456754"/>
                      </a:cubicBezTo>
                      <a:cubicBezTo>
                        <a:pt x="833424" y="456581"/>
                        <a:pt x="836520" y="456838"/>
                        <a:pt x="839535" y="457519"/>
                      </a:cubicBezTo>
                      <a:cubicBezTo>
                        <a:pt x="840031" y="457667"/>
                        <a:pt x="840549" y="457727"/>
                        <a:pt x="841065" y="457697"/>
                      </a:cubicBezTo>
                      <a:cubicBezTo>
                        <a:pt x="851010" y="457305"/>
                        <a:pt x="860866" y="459280"/>
                        <a:pt x="870829" y="458871"/>
                      </a:cubicBezTo>
                      <a:cubicBezTo>
                        <a:pt x="873739" y="458656"/>
                        <a:pt x="876666" y="458876"/>
                        <a:pt x="879510" y="459529"/>
                      </a:cubicBezTo>
                      <a:cubicBezTo>
                        <a:pt x="880859" y="459773"/>
                        <a:pt x="882232" y="459857"/>
                        <a:pt x="883602" y="459778"/>
                      </a:cubicBezTo>
                      <a:cubicBezTo>
                        <a:pt x="889082" y="459778"/>
                        <a:pt x="894579" y="459778"/>
                        <a:pt x="900059" y="459885"/>
                      </a:cubicBezTo>
                      <a:cubicBezTo>
                        <a:pt x="904513" y="459778"/>
                        <a:pt x="908970" y="460029"/>
                        <a:pt x="913384" y="460632"/>
                      </a:cubicBezTo>
                      <a:cubicBezTo>
                        <a:pt x="916621" y="460979"/>
                        <a:pt x="919883" y="461052"/>
                        <a:pt x="923133" y="460846"/>
                      </a:cubicBezTo>
                      <a:cubicBezTo>
                        <a:pt x="928970" y="460760"/>
                        <a:pt x="934807" y="460986"/>
                        <a:pt x="940621" y="461522"/>
                      </a:cubicBezTo>
                      <a:cubicBezTo>
                        <a:pt x="939589" y="461629"/>
                        <a:pt x="938575" y="461789"/>
                        <a:pt x="937561" y="461806"/>
                      </a:cubicBezTo>
                      <a:lnTo>
                        <a:pt x="906694" y="461949"/>
                      </a:lnTo>
                      <a:cubicBezTo>
                        <a:pt x="904636" y="461913"/>
                        <a:pt x="902578" y="462093"/>
                        <a:pt x="900557" y="462482"/>
                      </a:cubicBezTo>
                      <a:cubicBezTo>
                        <a:pt x="899043" y="462762"/>
                        <a:pt x="897506" y="462881"/>
                        <a:pt x="895967" y="462838"/>
                      </a:cubicBezTo>
                      <a:cubicBezTo>
                        <a:pt x="890985" y="462838"/>
                        <a:pt x="886022" y="462838"/>
                        <a:pt x="881040" y="462945"/>
                      </a:cubicBezTo>
                      <a:cubicBezTo>
                        <a:pt x="877618" y="462927"/>
                        <a:pt x="874200" y="463160"/>
                        <a:pt x="870811" y="463639"/>
                      </a:cubicBezTo>
                      <a:cubicBezTo>
                        <a:pt x="867400" y="463968"/>
                        <a:pt x="863970" y="464076"/>
                        <a:pt x="860546" y="463959"/>
                      </a:cubicBezTo>
                      <a:cubicBezTo>
                        <a:pt x="857119" y="463838"/>
                        <a:pt x="853691" y="464082"/>
                        <a:pt x="850316" y="464688"/>
                      </a:cubicBezTo>
                      <a:cubicBezTo>
                        <a:pt x="848450" y="464966"/>
                        <a:pt x="846561" y="465055"/>
                        <a:pt x="844677" y="464955"/>
                      </a:cubicBezTo>
                      <a:cubicBezTo>
                        <a:pt x="840565" y="464795"/>
                        <a:pt x="836450" y="465082"/>
                        <a:pt x="832401" y="465809"/>
                      </a:cubicBezTo>
                      <a:cubicBezTo>
                        <a:pt x="830876" y="466035"/>
                        <a:pt x="829332" y="466101"/>
                        <a:pt x="827793" y="466005"/>
                      </a:cubicBezTo>
                      <a:cubicBezTo>
                        <a:pt x="824707" y="465829"/>
                        <a:pt x="821609" y="466092"/>
                        <a:pt x="818596" y="466788"/>
                      </a:cubicBezTo>
                      <a:cubicBezTo>
                        <a:pt x="818101" y="466944"/>
                        <a:pt x="817582" y="467005"/>
                        <a:pt x="817066" y="466966"/>
                      </a:cubicBezTo>
                      <a:cubicBezTo>
                        <a:pt x="811391" y="466539"/>
                        <a:pt x="805787" y="467695"/>
                        <a:pt x="800200" y="468264"/>
                      </a:cubicBezTo>
                      <a:cubicBezTo>
                        <a:pt x="795290" y="468762"/>
                        <a:pt x="790327" y="469065"/>
                        <a:pt x="785416" y="469777"/>
                      </a:cubicBezTo>
                      <a:cubicBezTo>
                        <a:pt x="781378" y="470364"/>
                        <a:pt x="777286" y="470862"/>
                        <a:pt x="773194" y="471182"/>
                      </a:cubicBezTo>
                      <a:cubicBezTo>
                        <a:pt x="769458" y="471484"/>
                        <a:pt x="765722" y="471965"/>
                        <a:pt x="762004" y="472481"/>
                      </a:cubicBezTo>
                      <a:cubicBezTo>
                        <a:pt x="758624" y="472943"/>
                        <a:pt x="755279" y="473762"/>
                        <a:pt x="751881" y="474117"/>
                      </a:cubicBezTo>
                      <a:cubicBezTo>
                        <a:pt x="742541" y="475149"/>
                        <a:pt x="733308" y="476928"/>
                        <a:pt x="724075" y="478654"/>
                      </a:cubicBezTo>
                      <a:cubicBezTo>
                        <a:pt x="712315" y="480860"/>
                        <a:pt x="700609" y="483493"/>
                        <a:pt x="689063" y="486606"/>
                      </a:cubicBezTo>
                      <a:cubicBezTo>
                        <a:pt x="671320" y="491214"/>
                        <a:pt x="653939" y="497119"/>
                        <a:pt x="637061" y="504272"/>
                      </a:cubicBezTo>
                      <a:cubicBezTo>
                        <a:pt x="621276" y="510972"/>
                        <a:pt x="606203" y="519240"/>
                        <a:pt x="592069" y="528948"/>
                      </a:cubicBezTo>
                      <a:cubicBezTo>
                        <a:pt x="583147" y="535061"/>
                        <a:pt x="574784" y="541947"/>
                        <a:pt x="567073" y="549531"/>
                      </a:cubicBezTo>
                      <a:cubicBezTo>
                        <a:pt x="564778" y="551844"/>
                        <a:pt x="562483" y="554157"/>
                        <a:pt x="560153" y="556434"/>
                      </a:cubicBezTo>
                      <a:cubicBezTo>
                        <a:pt x="553214" y="563307"/>
                        <a:pt x="546908" y="570791"/>
                        <a:pt x="541312" y="578797"/>
                      </a:cubicBezTo>
                      <a:cubicBezTo>
                        <a:pt x="533346" y="589752"/>
                        <a:pt x="526335" y="601369"/>
                        <a:pt x="520355" y="613524"/>
                      </a:cubicBezTo>
                      <a:cubicBezTo>
                        <a:pt x="515516" y="623558"/>
                        <a:pt x="511181" y="633805"/>
                        <a:pt x="507350" y="644266"/>
                      </a:cubicBezTo>
                      <a:cubicBezTo>
                        <a:pt x="501720" y="659893"/>
                        <a:pt x="497032" y="675844"/>
                        <a:pt x="493314" y="692034"/>
                      </a:cubicBezTo>
                      <a:cubicBezTo>
                        <a:pt x="491143" y="701356"/>
                        <a:pt x="489275" y="710749"/>
                        <a:pt x="487514" y="720143"/>
                      </a:cubicBezTo>
                      <a:cubicBezTo>
                        <a:pt x="485753" y="729536"/>
                        <a:pt x="484383" y="738663"/>
                        <a:pt x="483137" y="747985"/>
                      </a:cubicBezTo>
                      <a:cubicBezTo>
                        <a:pt x="482088" y="755937"/>
                        <a:pt x="481163" y="763996"/>
                        <a:pt x="479971" y="771860"/>
                      </a:cubicBezTo>
                      <a:cubicBezTo>
                        <a:pt x="479259" y="776592"/>
                        <a:pt x="479811" y="781467"/>
                        <a:pt x="478281" y="786092"/>
                      </a:cubicBezTo>
                      <a:cubicBezTo>
                        <a:pt x="478241" y="791568"/>
                        <a:pt x="477788" y="797033"/>
                        <a:pt x="476929" y="802442"/>
                      </a:cubicBezTo>
                      <a:cubicBezTo>
                        <a:pt x="476253" y="809077"/>
                        <a:pt x="476733" y="815802"/>
                        <a:pt x="475310" y="822367"/>
                      </a:cubicBezTo>
                      <a:cubicBezTo>
                        <a:pt x="475233" y="822700"/>
                        <a:pt x="475192" y="823039"/>
                        <a:pt x="475185" y="823381"/>
                      </a:cubicBezTo>
                      <a:cubicBezTo>
                        <a:pt x="475452" y="830497"/>
                        <a:pt x="474349" y="837400"/>
                        <a:pt x="474064" y="844392"/>
                      </a:cubicBezTo>
                      <a:cubicBezTo>
                        <a:pt x="474128" y="849362"/>
                        <a:pt x="473856" y="854331"/>
                        <a:pt x="473246" y="859264"/>
                      </a:cubicBezTo>
                      <a:cubicBezTo>
                        <a:pt x="472927" y="862504"/>
                        <a:pt x="472851" y="865763"/>
                        <a:pt x="473015" y="869014"/>
                      </a:cubicBezTo>
                      <a:cubicBezTo>
                        <a:pt x="472872" y="874351"/>
                        <a:pt x="473370" y="879688"/>
                        <a:pt x="472178" y="884883"/>
                      </a:cubicBezTo>
                      <a:cubicBezTo>
                        <a:pt x="471988" y="886244"/>
                        <a:pt x="471940" y="887621"/>
                        <a:pt x="472036" y="888992"/>
                      </a:cubicBezTo>
                      <a:cubicBezTo>
                        <a:pt x="472036" y="898089"/>
                        <a:pt x="471995" y="907180"/>
                        <a:pt x="471912" y="916265"/>
                      </a:cubicBezTo>
                      <a:cubicBezTo>
                        <a:pt x="471947" y="917955"/>
                        <a:pt x="471965" y="919663"/>
                        <a:pt x="471965" y="92137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5" name="图形 136"/>
                <p:cNvSpPr/>
                <p:nvPr/>
              </p:nvSpPr>
              <p:spPr>
                <a:xfrm rot="1396695">
                  <a:off x="3979036" y="4028981"/>
                  <a:ext cx="198512" cy="194384"/>
                </a:xfrm>
                <a:custGeom>
                  <a:avLst/>
                  <a:gdLst>
                    <a:gd name="connsiteX0" fmla="*/ 471965 w 941119"/>
                    <a:gd name="connsiteY0" fmla="*/ 921371 h 921549"/>
                    <a:gd name="connsiteX1" fmla="*/ 470026 w 941119"/>
                    <a:gd name="connsiteY1" fmla="*/ 907245 h 921549"/>
                    <a:gd name="connsiteX2" fmla="*/ 470026 w 941119"/>
                    <a:gd name="connsiteY2" fmla="*/ 886680 h 921549"/>
                    <a:gd name="connsiteX3" fmla="*/ 469296 w 941119"/>
                    <a:gd name="connsiteY3" fmla="*/ 873871 h 921549"/>
                    <a:gd name="connsiteX4" fmla="*/ 469012 w 941119"/>
                    <a:gd name="connsiteY4" fmla="*/ 862574 h 921549"/>
                    <a:gd name="connsiteX5" fmla="*/ 468211 w 941119"/>
                    <a:gd name="connsiteY5" fmla="*/ 849266 h 921549"/>
                    <a:gd name="connsiteX6" fmla="*/ 468016 w 941119"/>
                    <a:gd name="connsiteY6" fmla="*/ 845157 h 921549"/>
                    <a:gd name="connsiteX7" fmla="*/ 467144 w 941119"/>
                    <a:gd name="connsiteY7" fmla="*/ 830301 h 921549"/>
                    <a:gd name="connsiteX8" fmla="*/ 466966 w 941119"/>
                    <a:gd name="connsiteY8" fmla="*/ 824662 h 921549"/>
                    <a:gd name="connsiteX9" fmla="*/ 466201 w 941119"/>
                    <a:gd name="connsiteY9" fmla="*/ 815980 h 921549"/>
                    <a:gd name="connsiteX10" fmla="*/ 466041 w 941119"/>
                    <a:gd name="connsiteY10" fmla="*/ 814468 h 921549"/>
                    <a:gd name="connsiteX11" fmla="*/ 464813 w 941119"/>
                    <a:gd name="connsiteY11" fmla="*/ 796037 h 921549"/>
                    <a:gd name="connsiteX12" fmla="*/ 463176 w 941119"/>
                    <a:gd name="connsiteY12" fmla="*/ 781271 h 921549"/>
                    <a:gd name="connsiteX13" fmla="*/ 462892 w 941119"/>
                    <a:gd name="connsiteY13" fmla="*/ 778727 h 921549"/>
                    <a:gd name="connsiteX14" fmla="*/ 461113 w 941119"/>
                    <a:gd name="connsiteY14" fmla="*/ 762431 h 921549"/>
                    <a:gd name="connsiteX15" fmla="*/ 459992 w 941119"/>
                    <a:gd name="connsiteY15" fmla="*/ 753286 h 921549"/>
                    <a:gd name="connsiteX16" fmla="*/ 454904 w 941119"/>
                    <a:gd name="connsiteY16" fmla="*/ 720890 h 921549"/>
                    <a:gd name="connsiteX17" fmla="*/ 445137 w 941119"/>
                    <a:gd name="connsiteY17" fmla="*/ 676307 h 921549"/>
                    <a:gd name="connsiteX18" fmla="*/ 427524 w 941119"/>
                    <a:gd name="connsiteY18" fmla="*/ 625888 h 921549"/>
                    <a:gd name="connsiteX19" fmla="*/ 401924 w 941119"/>
                    <a:gd name="connsiteY19" fmla="*/ 580256 h 921549"/>
                    <a:gd name="connsiteX20" fmla="*/ 385378 w 941119"/>
                    <a:gd name="connsiteY20" fmla="*/ 559992 h 921549"/>
                    <a:gd name="connsiteX21" fmla="*/ 382372 w 941119"/>
                    <a:gd name="connsiteY21" fmla="*/ 556434 h 921549"/>
                    <a:gd name="connsiteX22" fmla="*/ 376554 w 941119"/>
                    <a:gd name="connsiteY22" fmla="*/ 550635 h 921549"/>
                    <a:gd name="connsiteX23" fmla="*/ 374170 w 941119"/>
                    <a:gd name="connsiteY23" fmla="*/ 548695 h 921549"/>
                    <a:gd name="connsiteX24" fmla="*/ 359404 w 941119"/>
                    <a:gd name="connsiteY24" fmla="*/ 535940 h 921549"/>
                    <a:gd name="connsiteX25" fmla="*/ 336526 w 941119"/>
                    <a:gd name="connsiteY25" fmla="*/ 520302 h 921549"/>
                    <a:gd name="connsiteX26" fmla="*/ 281909 w 941119"/>
                    <a:gd name="connsiteY26" fmla="*/ 495395 h 921549"/>
                    <a:gd name="connsiteX27" fmla="*/ 237966 w 941119"/>
                    <a:gd name="connsiteY27" fmla="*/ 482942 h 921549"/>
                    <a:gd name="connsiteX28" fmla="*/ 203239 w 941119"/>
                    <a:gd name="connsiteY28" fmla="*/ 476199 h 921549"/>
                    <a:gd name="connsiteX29" fmla="*/ 171839 w 941119"/>
                    <a:gd name="connsiteY29" fmla="*/ 471449 h 921549"/>
                    <a:gd name="connsiteX30" fmla="*/ 158585 w 941119"/>
                    <a:gd name="connsiteY30" fmla="*/ 470043 h 921549"/>
                    <a:gd name="connsiteX31" fmla="*/ 145349 w 941119"/>
                    <a:gd name="connsiteY31" fmla="*/ 468496 h 921549"/>
                    <a:gd name="connsiteX32" fmla="*/ 142306 w 941119"/>
                    <a:gd name="connsiteY32" fmla="*/ 468140 h 921549"/>
                    <a:gd name="connsiteX33" fmla="*/ 132611 w 941119"/>
                    <a:gd name="connsiteY33" fmla="*/ 467339 h 921549"/>
                    <a:gd name="connsiteX34" fmla="*/ 114180 w 941119"/>
                    <a:gd name="connsiteY34" fmla="*/ 466023 h 921549"/>
                    <a:gd name="connsiteX35" fmla="*/ 107063 w 941119"/>
                    <a:gd name="connsiteY35" fmla="*/ 465364 h 921549"/>
                    <a:gd name="connsiteX36" fmla="*/ 105533 w 941119"/>
                    <a:gd name="connsiteY36" fmla="*/ 465133 h 921549"/>
                    <a:gd name="connsiteX37" fmla="*/ 82975 w 941119"/>
                    <a:gd name="connsiteY37" fmla="*/ 463977 h 921549"/>
                    <a:gd name="connsiteX38" fmla="*/ 67604 w 941119"/>
                    <a:gd name="connsiteY38" fmla="*/ 463176 h 921549"/>
                    <a:gd name="connsiteX39" fmla="*/ 58887 w 941119"/>
                    <a:gd name="connsiteY39" fmla="*/ 462963 h 921549"/>
                    <a:gd name="connsiteX40" fmla="*/ 38374 w 941119"/>
                    <a:gd name="connsiteY40" fmla="*/ 462073 h 921549"/>
                    <a:gd name="connsiteX41" fmla="*/ 34265 w 941119"/>
                    <a:gd name="connsiteY41" fmla="*/ 461984 h 921549"/>
                    <a:gd name="connsiteX42" fmla="*/ 4892 w 941119"/>
                    <a:gd name="connsiteY42" fmla="*/ 461931 h 921549"/>
                    <a:gd name="connsiteX43" fmla="*/ 1334 w 941119"/>
                    <a:gd name="connsiteY43" fmla="*/ 461344 h 921549"/>
                    <a:gd name="connsiteX44" fmla="*/ 4394 w 941119"/>
                    <a:gd name="connsiteY44" fmla="*/ 461077 h 921549"/>
                    <a:gd name="connsiteX45" fmla="*/ 22416 w 941119"/>
                    <a:gd name="connsiteY45" fmla="*/ 460952 h 921549"/>
                    <a:gd name="connsiteX46" fmla="*/ 33090 w 941119"/>
                    <a:gd name="connsiteY46" fmla="*/ 460205 h 921549"/>
                    <a:gd name="connsiteX47" fmla="*/ 37200 w 941119"/>
                    <a:gd name="connsiteY47" fmla="*/ 460027 h 921549"/>
                    <a:gd name="connsiteX48" fmla="*/ 54688 w 941119"/>
                    <a:gd name="connsiteY48" fmla="*/ 460027 h 921549"/>
                    <a:gd name="connsiteX49" fmla="*/ 64918 w 941119"/>
                    <a:gd name="connsiteY49" fmla="*/ 459334 h 921549"/>
                    <a:gd name="connsiteX50" fmla="*/ 74151 w 941119"/>
                    <a:gd name="connsiteY50" fmla="*/ 459031 h 921549"/>
                    <a:gd name="connsiteX51" fmla="*/ 87992 w 941119"/>
                    <a:gd name="connsiteY51" fmla="*/ 458195 h 921549"/>
                    <a:gd name="connsiteX52" fmla="*/ 93116 w 941119"/>
                    <a:gd name="connsiteY52" fmla="*/ 457999 h 921549"/>
                    <a:gd name="connsiteX53" fmla="*/ 105391 w 941119"/>
                    <a:gd name="connsiteY53" fmla="*/ 457163 h 921549"/>
                    <a:gd name="connsiteX54" fmla="*/ 109501 w 941119"/>
                    <a:gd name="connsiteY54" fmla="*/ 456985 h 921549"/>
                    <a:gd name="connsiteX55" fmla="*/ 120744 w 941119"/>
                    <a:gd name="connsiteY55" fmla="*/ 456131 h 921549"/>
                    <a:gd name="connsiteX56" fmla="*/ 124302 w 941119"/>
                    <a:gd name="connsiteY56" fmla="*/ 455953 h 921549"/>
                    <a:gd name="connsiteX57" fmla="*/ 132468 w 941119"/>
                    <a:gd name="connsiteY57" fmla="*/ 455171 h 921549"/>
                    <a:gd name="connsiteX58" fmla="*/ 133998 w 941119"/>
                    <a:gd name="connsiteY58" fmla="*/ 454993 h 921549"/>
                    <a:gd name="connsiteX59" fmla="*/ 149850 w 941119"/>
                    <a:gd name="connsiteY59" fmla="*/ 453747 h 921549"/>
                    <a:gd name="connsiteX60" fmla="*/ 163050 w 941119"/>
                    <a:gd name="connsiteY60" fmla="*/ 452128 h 921549"/>
                    <a:gd name="connsiteX61" fmla="*/ 174774 w 941119"/>
                    <a:gd name="connsiteY61" fmla="*/ 450794 h 921549"/>
                    <a:gd name="connsiteX62" fmla="*/ 193543 w 941119"/>
                    <a:gd name="connsiteY62" fmla="*/ 448125 h 921549"/>
                    <a:gd name="connsiteX63" fmla="*/ 214251 w 941119"/>
                    <a:gd name="connsiteY63" fmla="*/ 444656 h 921549"/>
                    <a:gd name="connsiteX64" fmla="*/ 226367 w 941119"/>
                    <a:gd name="connsiteY64" fmla="*/ 442450 h 921549"/>
                    <a:gd name="connsiteX65" fmla="*/ 281357 w 941119"/>
                    <a:gd name="connsiteY65" fmla="*/ 427649 h 921549"/>
                    <a:gd name="connsiteX66" fmla="*/ 326634 w 941119"/>
                    <a:gd name="connsiteY66" fmla="*/ 408079 h 921549"/>
                    <a:gd name="connsiteX67" fmla="*/ 363425 w 941119"/>
                    <a:gd name="connsiteY67" fmla="*/ 383724 h 921549"/>
                    <a:gd name="connsiteX68" fmla="*/ 387834 w 941119"/>
                    <a:gd name="connsiteY68" fmla="*/ 360205 h 921549"/>
                    <a:gd name="connsiteX69" fmla="*/ 411708 w 941119"/>
                    <a:gd name="connsiteY69" fmla="*/ 327470 h 921549"/>
                    <a:gd name="connsiteX70" fmla="*/ 423681 w 941119"/>
                    <a:gd name="connsiteY70" fmla="*/ 305321 h 921549"/>
                    <a:gd name="connsiteX71" fmla="*/ 440138 w 941119"/>
                    <a:gd name="connsiteY71" fmla="*/ 262624 h 921549"/>
                    <a:gd name="connsiteX72" fmla="*/ 450527 w 941119"/>
                    <a:gd name="connsiteY72" fmla="*/ 222915 h 921549"/>
                    <a:gd name="connsiteX73" fmla="*/ 455082 w 941119"/>
                    <a:gd name="connsiteY73" fmla="*/ 200286 h 921549"/>
                    <a:gd name="connsiteX74" fmla="*/ 458640 w 941119"/>
                    <a:gd name="connsiteY74" fmla="*/ 177514 h 921549"/>
                    <a:gd name="connsiteX75" fmla="*/ 460419 w 941119"/>
                    <a:gd name="connsiteY75" fmla="*/ 166840 h 921549"/>
                    <a:gd name="connsiteX76" fmla="*/ 461415 w 941119"/>
                    <a:gd name="connsiteY76" fmla="*/ 158176 h 921549"/>
                    <a:gd name="connsiteX77" fmla="*/ 462803 w 941119"/>
                    <a:gd name="connsiteY77" fmla="*/ 144922 h 921549"/>
                    <a:gd name="connsiteX78" fmla="*/ 464422 w 941119"/>
                    <a:gd name="connsiteY78" fmla="*/ 130155 h 921549"/>
                    <a:gd name="connsiteX79" fmla="*/ 464689 w 941119"/>
                    <a:gd name="connsiteY79" fmla="*/ 128643 h 921549"/>
                    <a:gd name="connsiteX80" fmla="*/ 465881 w 941119"/>
                    <a:gd name="connsiteY80" fmla="*/ 110728 h 921549"/>
                    <a:gd name="connsiteX81" fmla="*/ 466557 w 941119"/>
                    <a:gd name="connsiteY81" fmla="*/ 104110 h 921549"/>
                    <a:gd name="connsiteX82" fmla="*/ 466788 w 941119"/>
                    <a:gd name="connsiteY82" fmla="*/ 102580 h 921549"/>
                    <a:gd name="connsiteX83" fmla="*/ 467944 w 941119"/>
                    <a:gd name="connsiteY83" fmla="*/ 80538 h 921549"/>
                    <a:gd name="connsiteX84" fmla="*/ 468674 w 941119"/>
                    <a:gd name="connsiteY84" fmla="*/ 69294 h 921549"/>
                    <a:gd name="connsiteX85" fmla="*/ 468958 w 941119"/>
                    <a:gd name="connsiteY85" fmla="*/ 61075 h 921549"/>
                    <a:gd name="connsiteX86" fmla="*/ 469795 w 941119"/>
                    <a:gd name="connsiteY86" fmla="*/ 45188 h 921549"/>
                    <a:gd name="connsiteX87" fmla="*/ 469919 w 941119"/>
                    <a:gd name="connsiteY87" fmla="*/ 41096 h 921549"/>
                    <a:gd name="connsiteX88" fmla="*/ 470026 w 941119"/>
                    <a:gd name="connsiteY88" fmla="*/ 10230 h 921549"/>
                    <a:gd name="connsiteX89" fmla="*/ 471947 w 941119"/>
                    <a:gd name="connsiteY89" fmla="*/ 1334 h 921549"/>
                    <a:gd name="connsiteX90" fmla="*/ 471947 w 941119"/>
                    <a:gd name="connsiteY90" fmla="*/ 5462 h 921549"/>
                    <a:gd name="connsiteX91" fmla="*/ 472054 w 941119"/>
                    <a:gd name="connsiteY91" fmla="*/ 28589 h 921549"/>
                    <a:gd name="connsiteX92" fmla="*/ 472783 w 941119"/>
                    <a:gd name="connsiteY92" fmla="*/ 40883 h 921549"/>
                    <a:gd name="connsiteX93" fmla="*/ 473068 w 941119"/>
                    <a:gd name="connsiteY93" fmla="*/ 51664 h 921549"/>
                    <a:gd name="connsiteX94" fmla="*/ 473904 w 941119"/>
                    <a:gd name="connsiteY94" fmla="*/ 68067 h 921549"/>
                    <a:gd name="connsiteX95" fmla="*/ 474100 w 941119"/>
                    <a:gd name="connsiteY95" fmla="*/ 75183 h 921549"/>
                    <a:gd name="connsiteX96" fmla="*/ 474900 w 941119"/>
                    <a:gd name="connsiteY96" fmla="*/ 86942 h 921549"/>
                    <a:gd name="connsiteX97" fmla="*/ 475096 w 941119"/>
                    <a:gd name="connsiteY97" fmla="*/ 90500 h 921549"/>
                    <a:gd name="connsiteX98" fmla="*/ 475986 w 941119"/>
                    <a:gd name="connsiteY98" fmla="*/ 103808 h 921549"/>
                    <a:gd name="connsiteX99" fmla="*/ 476146 w 941119"/>
                    <a:gd name="connsiteY99" fmla="*/ 108415 h 921549"/>
                    <a:gd name="connsiteX100" fmla="*/ 476893 w 941119"/>
                    <a:gd name="connsiteY100" fmla="*/ 116065 h 921549"/>
                    <a:gd name="connsiteX101" fmla="*/ 477071 w 941119"/>
                    <a:gd name="connsiteY101" fmla="*/ 117595 h 921549"/>
                    <a:gd name="connsiteX102" fmla="*/ 478316 w 941119"/>
                    <a:gd name="connsiteY102" fmla="*/ 134479 h 921549"/>
                    <a:gd name="connsiteX103" fmla="*/ 480095 w 941119"/>
                    <a:gd name="connsiteY103" fmla="*/ 149227 h 921549"/>
                    <a:gd name="connsiteX104" fmla="*/ 481163 w 941119"/>
                    <a:gd name="connsiteY104" fmla="*/ 159421 h 921549"/>
                    <a:gd name="connsiteX105" fmla="*/ 491339 w 941119"/>
                    <a:gd name="connsiteY105" fmla="*/ 221083 h 921549"/>
                    <a:gd name="connsiteX106" fmla="*/ 508204 w 941119"/>
                    <a:gd name="connsiteY106" fmla="*/ 280290 h 921549"/>
                    <a:gd name="connsiteX107" fmla="*/ 538448 w 941119"/>
                    <a:gd name="connsiteY107" fmla="*/ 339639 h 921549"/>
                    <a:gd name="connsiteX108" fmla="*/ 552556 w 941119"/>
                    <a:gd name="connsiteY108" fmla="*/ 357928 h 921549"/>
                    <a:gd name="connsiteX109" fmla="*/ 567073 w 941119"/>
                    <a:gd name="connsiteY109" fmla="*/ 373210 h 921549"/>
                    <a:gd name="connsiteX110" fmla="*/ 587550 w 941119"/>
                    <a:gd name="connsiteY110" fmla="*/ 390289 h 921549"/>
                    <a:gd name="connsiteX111" fmla="*/ 609077 w 941119"/>
                    <a:gd name="connsiteY111" fmla="*/ 404325 h 921549"/>
                    <a:gd name="connsiteX112" fmla="*/ 644249 w 941119"/>
                    <a:gd name="connsiteY112" fmla="*/ 421297 h 921549"/>
                    <a:gd name="connsiteX113" fmla="*/ 694062 w 941119"/>
                    <a:gd name="connsiteY113" fmla="*/ 437202 h 921549"/>
                    <a:gd name="connsiteX114" fmla="*/ 725106 w 941119"/>
                    <a:gd name="connsiteY114" fmla="*/ 444087 h 921549"/>
                    <a:gd name="connsiteX115" fmla="*/ 746846 w 941119"/>
                    <a:gd name="connsiteY115" fmla="*/ 447645 h 921549"/>
                    <a:gd name="connsiteX116" fmla="*/ 771664 w 941119"/>
                    <a:gd name="connsiteY116" fmla="*/ 451328 h 921549"/>
                    <a:gd name="connsiteX117" fmla="*/ 784936 w 941119"/>
                    <a:gd name="connsiteY117" fmla="*/ 452644 h 921549"/>
                    <a:gd name="connsiteX118" fmla="*/ 800200 w 941119"/>
                    <a:gd name="connsiteY118" fmla="*/ 454423 h 921549"/>
                    <a:gd name="connsiteX119" fmla="*/ 804292 w 941119"/>
                    <a:gd name="connsiteY119" fmla="*/ 454672 h 921549"/>
                    <a:gd name="connsiteX120" fmla="*/ 811408 w 941119"/>
                    <a:gd name="connsiteY120" fmla="*/ 455420 h 921549"/>
                    <a:gd name="connsiteX121" fmla="*/ 812422 w 941119"/>
                    <a:gd name="connsiteY121" fmla="*/ 455580 h 921549"/>
                    <a:gd name="connsiteX122" fmla="*/ 830337 w 941119"/>
                    <a:gd name="connsiteY122" fmla="*/ 456754 h 921549"/>
                    <a:gd name="connsiteX123" fmla="*/ 839535 w 941119"/>
                    <a:gd name="connsiteY123" fmla="*/ 457519 h 921549"/>
                    <a:gd name="connsiteX124" fmla="*/ 841065 w 941119"/>
                    <a:gd name="connsiteY124" fmla="*/ 457697 h 921549"/>
                    <a:gd name="connsiteX125" fmla="*/ 870829 w 941119"/>
                    <a:gd name="connsiteY125" fmla="*/ 458871 h 921549"/>
                    <a:gd name="connsiteX126" fmla="*/ 879510 w 941119"/>
                    <a:gd name="connsiteY126" fmla="*/ 459529 h 921549"/>
                    <a:gd name="connsiteX127" fmla="*/ 883602 w 941119"/>
                    <a:gd name="connsiteY127" fmla="*/ 459778 h 921549"/>
                    <a:gd name="connsiteX128" fmla="*/ 900059 w 941119"/>
                    <a:gd name="connsiteY128" fmla="*/ 459885 h 921549"/>
                    <a:gd name="connsiteX129" fmla="*/ 913384 w 941119"/>
                    <a:gd name="connsiteY129" fmla="*/ 460632 h 921549"/>
                    <a:gd name="connsiteX130" fmla="*/ 923133 w 941119"/>
                    <a:gd name="connsiteY130" fmla="*/ 460846 h 921549"/>
                    <a:gd name="connsiteX131" fmla="*/ 940621 w 941119"/>
                    <a:gd name="connsiteY131" fmla="*/ 461522 h 921549"/>
                    <a:gd name="connsiteX132" fmla="*/ 937561 w 941119"/>
                    <a:gd name="connsiteY132" fmla="*/ 461806 h 921549"/>
                    <a:gd name="connsiteX133" fmla="*/ 906694 w 941119"/>
                    <a:gd name="connsiteY133" fmla="*/ 461949 h 921549"/>
                    <a:gd name="connsiteX134" fmla="*/ 900557 w 941119"/>
                    <a:gd name="connsiteY134" fmla="*/ 462482 h 921549"/>
                    <a:gd name="connsiteX135" fmla="*/ 895967 w 941119"/>
                    <a:gd name="connsiteY135" fmla="*/ 462838 h 921549"/>
                    <a:gd name="connsiteX136" fmla="*/ 881040 w 941119"/>
                    <a:gd name="connsiteY136" fmla="*/ 462945 h 921549"/>
                    <a:gd name="connsiteX137" fmla="*/ 870811 w 941119"/>
                    <a:gd name="connsiteY137" fmla="*/ 463639 h 921549"/>
                    <a:gd name="connsiteX138" fmla="*/ 860546 w 941119"/>
                    <a:gd name="connsiteY138" fmla="*/ 463959 h 921549"/>
                    <a:gd name="connsiteX139" fmla="*/ 850316 w 941119"/>
                    <a:gd name="connsiteY139" fmla="*/ 464688 h 921549"/>
                    <a:gd name="connsiteX140" fmla="*/ 844677 w 941119"/>
                    <a:gd name="connsiteY140" fmla="*/ 464955 h 921549"/>
                    <a:gd name="connsiteX141" fmla="*/ 832401 w 941119"/>
                    <a:gd name="connsiteY141" fmla="*/ 465809 h 921549"/>
                    <a:gd name="connsiteX142" fmla="*/ 827793 w 941119"/>
                    <a:gd name="connsiteY142" fmla="*/ 466005 h 921549"/>
                    <a:gd name="connsiteX143" fmla="*/ 818596 w 941119"/>
                    <a:gd name="connsiteY143" fmla="*/ 466788 h 921549"/>
                    <a:gd name="connsiteX144" fmla="*/ 817066 w 941119"/>
                    <a:gd name="connsiteY144" fmla="*/ 466966 h 921549"/>
                    <a:gd name="connsiteX145" fmla="*/ 800200 w 941119"/>
                    <a:gd name="connsiteY145" fmla="*/ 468264 h 921549"/>
                    <a:gd name="connsiteX146" fmla="*/ 785416 w 941119"/>
                    <a:gd name="connsiteY146" fmla="*/ 469777 h 921549"/>
                    <a:gd name="connsiteX147" fmla="*/ 773194 w 941119"/>
                    <a:gd name="connsiteY147" fmla="*/ 471182 h 921549"/>
                    <a:gd name="connsiteX148" fmla="*/ 762004 w 941119"/>
                    <a:gd name="connsiteY148" fmla="*/ 472481 h 921549"/>
                    <a:gd name="connsiteX149" fmla="*/ 751881 w 941119"/>
                    <a:gd name="connsiteY149" fmla="*/ 474117 h 921549"/>
                    <a:gd name="connsiteX150" fmla="*/ 724075 w 941119"/>
                    <a:gd name="connsiteY150" fmla="*/ 478654 h 921549"/>
                    <a:gd name="connsiteX151" fmla="*/ 689063 w 941119"/>
                    <a:gd name="connsiteY151" fmla="*/ 486606 h 921549"/>
                    <a:gd name="connsiteX152" fmla="*/ 637061 w 941119"/>
                    <a:gd name="connsiteY152" fmla="*/ 504272 h 921549"/>
                    <a:gd name="connsiteX153" fmla="*/ 592069 w 941119"/>
                    <a:gd name="connsiteY153" fmla="*/ 528948 h 921549"/>
                    <a:gd name="connsiteX154" fmla="*/ 567073 w 941119"/>
                    <a:gd name="connsiteY154" fmla="*/ 549531 h 921549"/>
                    <a:gd name="connsiteX155" fmla="*/ 560153 w 941119"/>
                    <a:gd name="connsiteY155" fmla="*/ 556434 h 921549"/>
                    <a:gd name="connsiteX156" fmla="*/ 541312 w 941119"/>
                    <a:gd name="connsiteY156" fmla="*/ 578797 h 921549"/>
                    <a:gd name="connsiteX157" fmla="*/ 520355 w 941119"/>
                    <a:gd name="connsiteY157" fmla="*/ 613524 h 921549"/>
                    <a:gd name="connsiteX158" fmla="*/ 507350 w 941119"/>
                    <a:gd name="connsiteY158" fmla="*/ 644266 h 921549"/>
                    <a:gd name="connsiteX159" fmla="*/ 493314 w 941119"/>
                    <a:gd name="connsiteY159" fmla="*/ 692034 h 921549"/>
                    <a:gd name="connsiteX160" fmla="*/ 487514 w 941119"/>
                    <a:gd name="connsiteY160" fmla="*/ 720143 h 921549"/>
                    <a:gd name="connsiteX161" fmla="*/ 483137 w 941119"/>
                    <a:gd name="connsiteY161" fmla="*/ 747985 h 921549"/>
                    <a:gd name="connsiteX162" fmla="*/ 479971 w 941119"/>
                    <a:gd name="connsiteY162" fmla="*/ 771860 h 921549"/>
                    <a:gd name="connsiteX163" fmla="*/ 478281 w 941119"/>
                    <a:gd name="connsiteY163" fmla="*/ 786092 h 921549"/>
                    <a:gd name="connsiteX164" fmla="*/ 476929 w 941119"/>
                    <a:gd name="connsiteY164" fmla="*/ 802442 h 921549"/>
                    <a:gd name="connsiteX165" fmla="*/ 475310 w 941119"/>
                    <a:gd name="connsiteY165" fmla="*/ 822367 h 921549"/>
                    <a:gd name="connsiteX166" fmla="*/ 475185 w 941119"/>
                    <a:gd name="connsiteY166" fmla="*/ 823381 h 921549"/>
                    <a:gd name="connsiteX167" fmla="*/ 474064 w 941119"/>
                    <a:gd name="connsiteY167" fmla="*/ 844392 h 921549"/>
                    <a:gd name="connsiteX168" fmla="*/ 473246 w 941119"/>
                    <a:gd name="connsiteY168" fmla="*/ 859264 h 921549"/>
                    <a:gd name="connsiteX169" fmla="*/ 473015 w 941119"/>
                    <a:gd name="connsiteY169" fmla="*/ 869014 h 921549"/>
                    <a:gd name="connsiteX170" fmla="*/ 472178 w 941119"/>
                    <a:gd name="connsiteY170" fmla="*/ 884883 h 921549"/>
                    <a:gd name="connsiteX171" fmla="*/ 472036 w 941119"/>
                    <a:gd name="connsiteY171" fmla="*/ 888992 h 921549"/>
                    <a:gd name="connsiteX172" fmla="*/ 471912 w 941119"/>
                    <a:gd name="connsiteY172" fmla="*/ 916265 h 921549"/>
                    <a:gd name="connsiteX173" fmla="*/ 471965 w 941119"/>
                    <a:gd name="connsiteY173" fmla="*/ 921371 h 9215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</a:cxnLst>
                  <a:rect l="l" t="t" r="r" b="b"/>
                  <a:pathLst>
                    <a:path w="941119" h="921549">
                      <a:moveTo>
                        <a:pt x="471965" y="921371"/>
                      </a:moveTo>
                      <a:cubicBezTo>
                        <a:pt x="470378" y="916840"/>
                        <a:pt x="469718" y="912036"/>
                        <a:pt x="470026" y="907245"/>
                      </a:cubicBezTo>
                      <a:cubicBezTo>
                        <a:pt x="470026" y="900396"/>
                        <a:pt x="470026" y="893529"/>
                        <a:pt x="470026" y="886680"/>
                      </a:cubicBezTo>
                      <a:cubicBezTo>
                        <a:pt x="470102" y="882398"/>
                        <a:pt x="469859" y="878115"/>
                        <a:pt x="469296" y="873871"/>
                      </a:cubicBezTo>
                      <a:cubicBezTo>
                        <a:pt x="468951" y="870115"/>
                        <a:pt x="468857" y="866342"/>
                        <a:pt x="469012" y="862574"/>
                      </a:cubicBezTo>
                      <a:cubicBezTo>
                        <a:pt x="469012" y="858126"/>
                        <a:pt x="469279" y="853678"/>
                        <a:pt x="468211" y="849266"/>
                      </a:cubicBezTo>
                      <a:cubicBezTo>
                        <a:pt x="468003" y="847907"/>
                        <a:pt x="467937" y="846530"/>
                        <a:pt x="468016" y="845157"/>
                      </a:cubicBezTo>
                      <a:cubicBezTo>
                        <a:pt x="467891" y="840211"/>
                        <a:pt x="468229" y="835229"/>
                        <a:pt x="467144" y="830301"/>
                      </a:cubicBezTo>
                      <a:cubicBezTo>
                        <a:pt x="466896" y="828432"/>
                        <a:pt x="466838" y="826542"/>
                        <a:pt x="466966" y="824662"/>
                      </a:cubicBezTo>
                      <a:cubicBezTo>
                        <a:pt x="467130" y="821746"/>
                        <a:pt x="466872" y="818823"/>
                        <a:pt x="466201" y="815980"/>
                      </a:cubicBezTo>
                      <a:cubicBezTo>
                        <a:pt x="466059" y="815489"/>
                        <a:pt x="466005" y="814977"/>
                        <a:pt x="466041" y="814468"/>
                      </a:cubicBezTo>
                      <a:cubicBezTo>
                        <a:pt x="466414" y="808277"/>
                        <a:pt x="465027" y="802192"/>
                        <a:pt x="464813" y="796037"/>
                      </a:cubicBezTo>
                      <a:cubicBezTo>
                        <a:pt x="464635" y="791091"/>
                        <a:pt x="463746" y="786199"/>
                        <a:pt x="463176" y="781271"/>
                      </a:cubicBezTo>
                      <a:cubicBezTo>
                        <a:pt x="463038" y="780428"/>
                        <a:pt x="462943" y="779579"/>
                        <a:pt x="462892" y="778727"/>
                      </a:cubicBezTo>
                      <a:cubicBezTo>
                        <a:pt x="462629" y="773263"/>
                        <a:pt x="462034" y="767821"/>
                        <a:pt x="461113" y="762431"/>
                      </a:cubicBezTo>
                      <a:cubicBezTo>
                        <a:pt x="460686" y="759388"/>
                        <a:pt x="460401" y="756329"/>
                        <a:pt x="459992" y="753286"/>
                      </a:cubicBezTo>
                      <a:cubicBezTo>
                        <a:pt x="458498" y="742452"/>
                        <a:pt x="456754" y="731671"/>
                        <a:pt x="454904" y="720890"/>
                      </a:cubicBezTo>
                      <a:cubicBezTo>
                        <a:pt x="452420" y="705871"/>
                        <a:pt x="449159" y="690989"/>
                        <a:pt x="445137" y="676307"/>
                      </a:cubicBezTo>
                      <a:cubicBezTo>
                        <a:pt x="440458" y="659107"/>
                        <a:pt x="434573" y="642259"/>
                        <a:pt x="427524" y="625888"/>
                      </a:cubicBezTo>
                      <a:cubicBezTo>
                        <a:pt x="420559" y="609848"/>
                        <a:pt x="411982" y="594559"/>
                        <a:pt x="401924" y="580256"/>
                      </a:cubicBezTo>
                      <a:cubicBezTo>
                        <a:pt x="396960" y="573068"/>
                        <a:pt x="391427" y="566292"/>
                        <a:pt x="385378" y="559992"/>
                      </a:cubicBezTo>
                      <a:cubicBezTo>
                        <a:pt x="384293" y="558889"/>
                        <a:pt x="383333" y="557680"/>
                        <a:pt x="382372" y="556434"/>
                      </a:cubicBezTo>
                      <a:cubicBezTo>
                        <a:pt x="380666" y="554280"/>
                        <a:pt x="378714" y="552333"/>
                        <a:pt x="376554" y="550635"/>
                      </a:cubicBezTo>
                      <a:cubicBezTo>
                        <a:pt x="375722" y="550037"/>
                        <a:pt x="374925" y="549389"/>
                        <a:pt x="374170" y="548695"/>
                      </a:cubicBezTo>
                      <a:cubicBezTo>
                        <a:pt x="369525" y="544134"/>
                        <a:pt x="364594" y="539873"/>
                        <a:pt x="359404" y="535940"/>
                      </a:cubicBezTo>
                      <a:cubicBezTo>
                        <a:pt x="352144" y="530209"/>
                        <a:pt x="344501" y="524984"/>
                        <a:pt x="336526" y="520302"/>
                      </a:cubicBezTo>
                      <a:cubicBezTo>
                        <a:pt x="319182" y="510227"/>
                        <a:pt x="300888" y="501885"/>
                        <a:pt x="281909" y="495395"/>
                      </a:cubicBezTo>
                      <a:cubicBezTo>
                        <a:pt x="267490" y="490476"/>
                        <a:pt x="252821" y="486320"/>
                        <a:pt x="237966" y="482942"/>
                      </a:cubicBezTo>
                      <a:cubicBezTo>
                        <a:pt x="226473" y="480291"/>
                        <a:pt x="214927" y="477853"/>
                        <a:pt x="203239" y="476199"/>
                      </a:cubicBezTo>
                      <a:cubicBezTo>
                        <a:pt x="192760" y="474722"/>
                        <a:pt x="182335" y="472641"/>
                        <a:pt x="171839" y="471449"/>
                      </a:cubicBezTo>
                      <a:cubicBezTo>
                        <a:pt x="167444" y="470933"/>
                        <a:pt x="162943" y="470239"/>
                        <a:pt x="158585" y="470043"/>
                      </a:cubicBezTo>
                      <a:cubicBezTo>
                        <a:pt x="154226" y="469848"/>
                        <a:pt x="149690" y="469047"/>
                        <a:pt x="145349" y="468496"/>
                      </a:cubicBezTo>
                      <a:cubicBezTo>
                        <a:pt x="144341" y="468325"/>
                        <a:pt x="143326" y="468206"/>
                        <a:pt x="142306" y="468140"/>
                      </a:cubicBezTo>
                      <a:cubicBezTo>
                        <a:pt x="139033" y="468140"/>
                        <a:pt x="135795" y="467410"/>
                        <a:pt x="132611" y="467339"/>
                      </a:cubicBezTo>
                      <a:cubicBezTo>
                        <a:pt x="126420" y="467197"/>
                        <a:pt x="120353" y="465863"/>
                        <a:pt x="114180" y="466023"/>
                      </a:cubicBezTo>
                      <a:cubicBezTo>
                        <a:pt x="111788" y="466194"/>
                        <a:pt x="109383" y="465971"/>
                        <a:pt x="107063" y="465364"/>
                      </a:cubicBezTo>
                      <a:cubicBezTo>
                        <a:pt x="106570" y="465201"/>
                        <a:pt x="106053" y="465123"/>
                        <a:pt x="105533" y="465133"/>
                      </a:cubicBezTo>
                      <a:cubicBezTo>
                        <a:pt x="97972" y="465489"/>
                        <a:pt x="90518" y="464101"/>
                        <a:pt x="82975" y="463977"/>
                      </a:cubicBezTo>
                      <a:cubicBezTo>
                        <a:pt x="77838" y="464155"/>
                        <a:pt x="72695" y="463886"/>
                        <a:pt x="67604" y="463176"/>
                      </a:cubicBezTo>
                      <a:cubicBezTo>
                        <a:pt x="64708" y="462883"/>
                        <a:pt x="61794" y="462812"/>
                        <a:pt x="58887" y="462963"/>
                      </a:cubicBezTo>
                      <a:cubicBezTo>
                        <a:pt x="52037" y="462767"/>
                        <a:pt x="45170" y="463425"/>
                        <a:pt x="38374" y="462073"/>
                      </a:cubicBezTo>
                      <a:cubicBezTo>
                        <a:pt x="37010" y="461918"/>
                        <a:pt x="35634" y="461888"/>
                        <a:pt x="34265" y="461984"/>
                      </a:cubicBezTo>
                      <a:lnTo>
                        <a:pt x="4892" y="461931"/>
                      </a:lnTo>
                      <a:cubicBezTo>
                        <a:pt x="3677" y="462016"/>
                        <a:pt x="2458" y="461815"/>
                        <a:pt x="1334" y="461344"/>
                      </a:cubicBezTo>
                      <a:cubicBezTo>
                        <a:pt x="2348" y="461255"/>
                        <a:pt x="3380" y="461095"/>
                        <a:pt x="4394" y="461077"/>
                      </a:cubicBezTo>
                      <a:lnTo>
                        <a:pt x="22416" y="460952"/>
                      </a:lnTo>
                      <a:cubicBezTo>
                        <a:pt x="25991" y="461127"/>
                        <a:pt x="29574" y="460876"/>
                        <a:pt x="33090" y="460205"/>
                      </a:cubicBezTo>
                      <a:cubicBezTo>
                        <a:pt x="34449" y="459994"/>
                        <a:pt x="35828" y="459935"/>
                        <a:pt x="37200" y="460027"/>
                      </a:cubicBezTo>
                      <a:cubicBezTo>
                        <a:pt x="43035" y="460027"/>
                        <a:pt x="48853" y="460027"/>
                        <a:pt x="54688" y="460027"/>
                      </a:cubicBezTo>
                      <a:cubicBezTo>
                        <a:pt x="58111" y="460079"/>
                        <a:pt x="61533" y="459848"/>
                        <a:pt x="64918" y="459334"/>
                      </a:cubicBezTo>
                      <a:cubicBezTo>
                        <a:pt x="67984" y="459010"/>
                        <a:pt x="71070" y="458908"/>
                        <a:pt x="74151" y="459031"/>
                      </a:cubicBezTo>
                      <a:cubicBezTo>
                        <a:pt x="78781" y="459232"/>
                        <a:pt x="83420" y="458953"/>
                        <a:pt x="87992" y="458195"/>
                      </a:cubicBezTo>
                      <a:cubicBezTo>
                        <a:pt x="89689" y="457960"/>
                        <a:pt x="91405" y="457894"/>
                        <a:pt x="93116" y="457999"/>
                      </a:cubicBezTo>
                      <a:cubicBezTo>
                        <a:pt x="97226" y="458202"/>
                        <a:pt x="101346" y="457921"/>
                        <a:pt x="105391" y="457163"/>
                      </a:cubicBezTo>
                      <a:cubicBezTo>
                        <a:pt x="106750" y="456951"/>
                        <a:pt x="108129" y="456891"/>
                        <a:pt x="109501" y="456985"/>
                      </a:cubicBezTo>
                      <a:cubicBezTo>
                        <a:pt x="113269" y="457163"/>
                        <a:pt x="117046" y="456877"/>
                        <a:pt x="120744" y="456131"/>
                      </a:cubicBezTo>
                      <a:cubicBezTo>
                        <a:pt x="121919" y="455930"/>
                        <a:pt x="123113" y="455870"/>
                        <a:pt x="124302" y="455953"/>
                      </a:cubicBezTo>
                      <a:cubicBezTo>
                        <a:pt x="127048" y="456103"/>
                        <a:pt x="129801" y="455839"/>
                        <a:pt x="132468" y="455171"/>
                      </a:cubicBezTo>
                      <a:cubicBezTo>
                        <a:pt x="132964" y="455021"/>
                        <a:pt x="133482" y="454962"/>
                        <a:pt x="133998" y="454993"/>
                      </a:cubicBezTo>
                      <a:cubicBezTo>
                        <a:pt x="139335" y="455384"/>
                        <a:pt x="144530" y="453907"/>
                        <a:pt x="149850" y="453747"/>
                      </a:cubicBezTo>
                      <a:cubicBezTo>
                        <a:pt x="154262" y="453623"/>
                        <a:pt x="158745" y="452680"/>
                        <a:pt x="163050" y="452128"/>
                      </a:cubicBezTo>
                      <a:cubicBezTo>
                        <a:pt x="166964" y="451648"/>
                        <a:pt x="170878" y="451310"/>
                        <a:pt x="174774" y="450794"/>
                      </a:cubicBezTo>
                      <a:cubicBezTo>
                        <a:pt x="181036" y="449940"/>
                        <a:pt x="187228" y="448926"/>
                        <a:pt x="193543" y="448125"/>
                      </a:cubicBezTo>
                      <a:cubicBezTo>
                        <a:pt x="200499" y="447254"/>
                        <a:pt x="207384" y="445973"/>
                        <a:pt x="214251" y="444656"/>
                      </a:cubicBezTo>
                      <a:cubicBezTo>
                        <a:pt x="218290" y="443874"/>
                        <a:pt x="222364" y="443322"/>
                        <a:pt x="226367" y="442450"/>
                      </a:cubicBezTo>
                      <a:cubicBezTo>
                        <a:pt x="244963" y="438563"/>
                        <a:pt x="263323" y="433621"/>
                        <a:pt x="281357" y="427649"/>
                      </a:cubicBezTo>
                      <a:cubicBezTo>
                        <a:pt x="296960" y="422374"/>
                        <a:pt x="312103" y="415829"/>
                        <a:pt x="326634" y="408079"/>
                      </a:cubicBezTo>
                      <a:cubicBezTo>
                        <a:pt x="339643" y="401148"/>
                        <a:pt x="351963" y="392993"/>
                        <a:pt x="363425" y="383724"/>
                      </a:cubicBezTo>
                      <a:cubicBezTo>
                        <a:pt x="372173" y="376544"/>
                        <a:pt x="380335" y="368680"/>
                        <a:pt x="387834" y="360205"/>
                      </a:cubicBezTo>
                      <a:cubicBezTo>
                        <a:pt x="396875" y="350126"/>
                        <a:pt x="404875" y="339159"/>
                        <a:pt x="411708" y="327470"/>
                      </a:cubicBezTo>
                      <a:cubicBezTo>
                        <a:pt x="415925" y="320212"/>
                        <a:pt x="420195" y="312971"/>
                        <a:pt x="423681" y="305321"/>
                      </a:cubicBezTo>
                      <a:cubicBezTo>
                        <a:pt x="430088" y="291460"/>
                        <a:pt x="435585" y="277198"/>
                        <a:pt x="440138" y="262624"/>
                      </a:cubicBezTo>
                      <a:cubicBezTo>
                        <a:pt x="444158" y="249530"/>
                        <a:pt x="447699" y="236329"/>
                        <a:pt x="450527" y="222915"/>
                      </a:cubicBezTo>
                      <a:cubicBezTo>
                        <a:pt x="452129" y="215390"/>
                        <a:pt x="453801" y="207882"/>
                        <a:pt x="455082" y="200286"/>
                      </a:cubicBezTo>
                      <a:cubicBezTo>
                        <a:pt x="456363" y="192689"/>
                        <a:pt x="457448" y="185110"/>
                        <a:pt x="458640" y="177514"/>
                      </a:cubicBezTo>
                      <a:cubicBezTo>
                        <a:pt x="459191" y="173956"/>
                        <a:pt x="459743" y="170398"/>
                        <a:pt x="460419" y="166840"/>
                      </a:cubicBezTo>
                      <a:cubicBezTo>
                        <a:pt x="460917" y="163975"/>
                        <a:pt x="460881" y="161058"/>
                        <a:pt x="461415" y="158176"/>
                      </a:cubicBezTo>
                      <a:cubicBezTo>
                        <a:pt x="462234" y="153817"/>
                        <a:pt x="462340" y="149280"/>
                        <a:pt x="462803" y="144922"/>
                      </a:cubicBezTo>
                      <a:cubicBezTo>
                        <a:pt x="463319" y="139994"/>
                        <a:pt x="463870" y="135083"/>
                        <a:pt x="464422" y="130155"/>
                      </a:cubicBezTo>
                      <a:cubicBezTo>
                        <a:pt x="464562" y="129662"/>
                        <a:pt x="464651" y="129155"/>
                        <a:pt x="464689" y="128643"/>
                      </a:cubicBezTo>
                      <a:cubicBezTo>
                        <a:pt x="464368" y="122630"/>
                        <a:pt x="466005" y="116741"/>
                        <a:pt x="465881" y="110728"/>
                      </a:cubicBezTo>
                      <a:cubicBezTo>
                        <a:pt x="465758" y="108500"/>
                        <a:pt x="465987" y="106267"/>
                        <a:pt x="466557" y="104110"/>
                      </a:cubicBezTo>
                      <a:cubicBezTo>
                        <a:pt x="466720" y="103617"/>
                        <a:pt x="466799" y="103100"/>
                        <a:pt x="466788" y="102580"/>
                      </a:cubicBezTo>
                      <a:cubicBezTo>
                        <a:pt x="466397" y="95197"/>
                        <a:pt x="467998" y="87921"/>
                        <a:pt x="467944" y="80538"/>
                      </a:cubicBezTo>
                      <a:cubicBezTo>
                        <a:pt x="467823" y="76775"/>
                        <a:pt x="468069" y="73010"/>
                        <a:pt x="468674" y="69294"/>
                      </a:cubicBezTo>
                      <a:cubicBezTo>
                        <a:pt x="468983" y="66566"/>
                        <a:pt x="469078" y="63818"/>
                        <a:pt x="468958" y="61075"/>
                      </a:cubicBezTo>
                      <a:cubicBezTo>
                        <a:pt x="469101" y="55738"/>
                        <a:pt x="468585" y="50401"/>
                        <a:pt x="469795" y="45188"/>
                      </a:cubicBezTo>
                      <a:cubicBezTo>
                        <a:pt x="469988" y="43833"/>
                        <a:pt x="470029" y="42460"/>
                        <a:pt x="469919" y="41096"/>
                      </a:cubicBezTo>
                      <a:cubicBezTo>
                        <a:pt x="469919" y="30795"/>
                        <a:pt x="470079" y="20512"/>
                        <a:pt x="470026" y="10230"/>
                      </a:cubicBezTo>
                      <a:cubicBezTo>
                        <a:pt x="470088" y="7168"/>
                        <a:pt x="470741" y="4148"/>
                        <a:pt x="471947" y="1334"/>
                      </a:cubicBezTo>
                      <a:lnTo>
                        <a:pt x="471947" y="5462"/>
                      </a:lnTo>
                      <a:cubicBezTo>
                        <a:pt x="471947" y="13183"/>
                        <a:pt x="471947" y="20886"/>
                        <a:pt x="472054" y="28589"/>
                      </a:cubicBezTo>
                      <a:cubicBezTo>
                        <a:pt x="471995" y="32700"/>
                        <a:pt x="472239" y="36808"/>
                        <a:pt x="472783" y="40883"/>
                      </a:cubicBezTo>
                      <a:cubicBezTo>
                        <a:pt x="473128" y="44465"/>
                        <a:pt x="473223" y="48068"/>
                        <a:pt x="473068" y="51664"/>
                      </a:cubicBezTo>
                      <a:cubicBezTo>
                        <a:pt x="473193" y="57143"/>
                        <a:pt x="472819" y="62605"/>
                        <a:pt x="473904" y="68067"/>
                      </a:cubicBezTo>
                      <a:cubicBezTo>
                        <a:pt x="474171" y="70429"/>
                        <a:pt x="474237" y="72809"/>
                        <a:pt x="474100" y="75183"/>
                      </a:cubicBezTo>
                      <a:cubicBezTo>
                        <a:pt x="473904" y="79121"/>
                        <a:pt x="474173" y="83068"/>
                        <a:pt x="474900" y="86942"/>
                      </a:cubicBezTo>
                      <a:cubicBezTo>
                        <a:pt x="475098" y="88117"/>
                        <a:pt x="475164" y="89311"/>
                        <a:pt x="475096" y="90500"/>
                      </a:cubicBezTo>
                      <a:cubicBezTo>
                        <a:pt x="474922" y="94955"/>
                        <a:pt x="475219" y="99416"/>
                        <a:pt x="475986" y="103808"/>
                      </a:cubicBezTo>
                      <a:cubicBezTo>
                        <a:pt x="476210" y="105333"/>
                        <a:pt x="476263" y="106878"/>
                        <a:pt x="476146" y="108415"/>
                      </a:cubicBezTo>
                      <a:cubicBezTo>
                        <a:pt x="476012" y="110988"/>
                        <a:pt x="476263" y="113567"/>
                        <a:pt x="476893" y="116065"/>
                      </a:cubicBezTo>
                      <a:cubicBezTo>
                        <a:pt x="477041" y="116561"/>
                        <a:pt x="477101" y="117079"/>
                        <a:pt x="477071" y="117595"/>
                      </a:cubicBezTo>
                      <a:cubicBezTo>
                        <a:pt x="476715" y="123271"/>
                        <a:pt x="478085" y="128821"/>
                        <a:pt x="478316" y="134479"/>
                      </a:cubicBezTo>
                      <a:cubicBezTo>
                        <a:pt x="478530" y="139407"/>
                        <a:pt x="479455" y="144299"/>
                        <a:pt x="480095" y="149227"/>
                      </a:cubicBezTo>
                      <a:cubicBezTo>
                        <a:pt x="480487" y="152607"/>
                        <a:pt x="480771" y="156023"/>
                        <a:pt x="481163" y="159421"/>
                      </a:cubicBezTo>
                      <a:cubicBezTo>
                        <a:pt x="483600" y="180129"/>
                        <a:pt x="487123" y="200659"/>
                        <a:pt x="491339" y="221083"/>
                      </a:cubicBezTo>
                      <a:cubicBezTo>
                        <a:pt x="495486" y="241209"/>
                        <a:pt x="501124" y="260999"/>
                        <a:pt x="508204" y="280290"/>
                      </a:cubicBezTo>
                      <a:cubicBezTo>
                        <a:pt x="515675" y="301299"/>
                        <a:pt x="525842" y="321247"/>
                        <a:pt x="538448" y="339639"/>
                      </a:cubicBezTo>
                      <a:cubicBezTo>
                        <a:pt x="542878" y="345955"/>
                        <a:pt x="547521" y="352092"/>
                        <a:pt x="552556" y="357928"/>
                      </a:cubicBezTo>
                      <a:cubicBezTo>
                        <a:pt x="557146" y="363265"/>
                        <a:pt x="562092" y="368246"/>
                        <a:pt x="567073" y="373210"/>
                      </a:cubicBezTo>
                      <a:cubicBezTo>
                        <a:pt x="573448" y="379424"/>
                        <a:pt x="580293" y="385133"/>
                        <a:pt x="587550" y="390289"/>
                      </a:cubicBezTo>
                      <a:cubicBezTo>
                        <a:pt x="594471" y="395341"/>
                        <a:pt x="601694" y="399949"/>
                        <a:pt x="609077" y="404325"/>
                      </a:cubicBezTo>
                      <a:cubicBezTo>
                        <a:pt x="620349" y="410876"/>
                        <a:pt x="632106" y="416549"/>
                        <a:pt x="644249" y="421297"/>
                      </a:cubicBezTo>
                      <a:cubicBezTo>
                        <a:pt x="660441" y="427810"/>
                        <a:pt x="677090" y="433128"/>
                        <a:pt x="694062" y="437202"/>
                      </a:cubicBezTo>
                      <a:cubicBezTo>
                        <a:pt x="704363" y="439657"/>
                        <a:pt x="714681" y="442148"/>
                        <a:pt x="725106" y="444087"/>
                      </a:cubicBezTo>
                      <a:cubicBezTo>
                        <a:pt x="732312" y="445439"/>
                        <a:pt x="739517" y="446898"/>
                        <a:pt x="746846" y="447645"/>
                      </a:cubicBezTo>
                      <a:cubicBezTo>
                        <a:pt x="755155" y="448570"/>
                        <a:pt x="763392" y="450171"/>
                        <a:pt x="771664" y="451328"/>
                      </a:cubicBezTo>
                      <a:cubicBezTo>
                        <a:pt x="776076" y="451933"/>
                        <a:pt x="780560" y="452164"/>
                        <a:pt x="784936" y="452644"/>
                      </a:cubicBezTo>
                      <a:cubicBezTo>
                        <a:pt x="790024" y="453178"/>
                        <a:pt x="795112" y="453836"/>
                        <a:pt x="800200" y="454423"/>
                      </a:cubicBezTo>
                      <a:cubicBezTo>
                        <a:pt x="801552" y="454566"/>
                        <a:pt x="802922" y="454655"/>
                        <a:pt x="804292" y="454672"/>
                      </a:cubicBezTo>
                      <a:cubicBezTo>
                        <a:pt x="806689" y="454575"/>
                        <a:pt x="809085" y="454827"/>
                        <a:pt x="811408" y="455420"/>
                      </a:cubicBezTo>
                      <a:cubicBezTo>
                        <a:pt x="811734" y="455535"/>
                        <a:pt x="812077" y="455589"/>
                        <a:pt x="812422" y="455580"/>
                      </a:cubicBezTo>
                      <a:cubicBezTo>
                        <a:pt x="818453" y="455242"/>
                        <a:pt x="824342" y="456683"/>
                        <a:pt x="830337" y="456754"/>
                      </a:cubicBezTo>
                      <a:cubicBezTo>
                        <a:pt x="833424" y="456581"/>
                        <a:pt x="836520" y="456838"/>
                        <a:pt x="839535" y="457519"/>
                      </a:cubicBezTo>
                      <a:cubicBezTo>
                        <a:pt x="840031" y="457667"/>
                        <a:pt x="840549" y="457727"/>
                        <a:pt x="841065" y="457697"/>
                      </a:cubicBezTo>
                      <a:cubicBezTo>
                        <a:pt x="851010" y="457305"/>
                        <a:pt x="860866" y="459280"/>
                        <a:pt x="870829" y="458871"/>
                      </a:cubicBezTo>
                      <a:cubicBezTo>
                        <a:pt x="873739" y="458656"/>
                        <a:pt x="876666" y="458876"/>
                        <a:pt x="879510" y="459529"/>
                      </a:cubicBezTo>
                      <a:cubicBezTo>
                        <a:pt x="880859" y="459773"/>
                        <a:pt x="882232" y="459857"/>
                        <a:pt x="883602" y="459778"/>
                      </a:cubicBezTo>
                      <a:cubicBezTo>
                        <a:pt x="889082" y="459778"/>
                        <a:pt x="894579" y="459778"/>
                        <a:pt x="900059" y="459885"/>
                      </a:cubicBezTo>
                      <a:cubicBezTo>
                        <a:pt x="904513" y="459778"/>
                        <a:pt x="908970" y="460029"/>
                        <a:pt x="913384" y="460632"/>
                      </a:cubicBezTo>
                      <a:cubicBezTo>
                        <a:pt x="916621" y="460979"/>
                        <a:pt x="919883" y="461052"/>
                        <a:pt x="923133" y="460846"/>
                      </a:cubicBezTo>
                      <a:cubicBezTo>
                        <a:pt x="928970" y="460760"/>
                        <a:pt x="934807" y="460986"/>
                        <a:pt x="940621" y="461522"/>
                      </a:cubicBezTo>
                      <a:cubicBezTo>
                        <a:pt x="939589" y="461629"/>
                        <a:pt x="938575" y="461789"/>
                        <a:pt x="937561" y="461806"/>
                      </a:cubicBezTo>
                      <a:lnTo>
                        <a:pt x="906694" y="461949"/>
                      </a:lnTo>
                      <a:cubicBezTo>
                        <a:pt x="904636" y="461913"/>
                        <a:pt x="902578" y="462093"/>
                        <a:pt x="900557" y="462482"/>
                      </a:cubicBezTo>
                      <a:cubicBezTo>
                        <a:pt x="899043" y="462762"/>
                        <a:pt x="897506" y="462881"/>
                        <a:pt x="895967" y="462838"/>
                      </a:cubicBezTo>
                      <a:cubicBezTo>
                        <a:pt x="890985" y="462838"/>
                        <a:pt x="886022" y="462838"/>
                        <a:pt x="881040" y="462945"/>
                      </a:cubicBezTo>
                      <a:cubicBezTo>
                        <a:pt x="877618" y="462927"/>
                        <a:pt x="874200" y="463160"/>
                        <a:pt x="870811" y="463639"/>
                      </a:cubicBezTo>
                      <a:cubicBezTo>
                        <a:pt x="867400" y="463968"/>
                        <a:pt x="863970" y="464076"/>
                        <a:pt x="860546" y="463959"/>
                      </a:cubicBezTo>
                      <a:cubicBezTo>
                        <a:pt x="857119" y="463838"/>
                        <a:pt x="853691" y="464082"/>
                        <a:pt x="850316" y="464688"/>
                      </a:cubicBezTo>
                      <a:cubicBezTo>
                        <a:pt x="848450" y="464966"/>
                        <a:pt x="846561" y="465055"/>
                        <a:pt x="844677" y="464955"/>
                      </a:cubicBezTo>
                      <a:cubicBezTo>
                        <a:pt x="840565" y="464795"/>
                        <a:pt x="836450" y="465082"/>
                        <a:pt x="832401" y="465809"/>
                      </a:cubicBezTo>
                      <a:cubicBezTo>
                        <a:pt x="830876" y="466035"/>
                        <a:pt x="829332" y="466101"/>
                        <a:pt x="827793" y="466005"/>
                      </a:cubicBezTo>
                      <a:cubicBezTo>
                        <a:pt x="824707" y="465829"/>
                        <a:pt x="821609" y="466092"/>
                        <a:pt x="818596" y="466788"/>
                      </a:cubicBezTo>
                      <a:cubicBezTo>
                        <a:pt x="818101" y="466944"/>
                        <a:pt x="817582" y="467005"/>
                        <a:pt x="817066" y="466966"/>
                      </a:cubicBezTo>
                      <a:cubicBezTo>
                        <a:pt x="811391" y="466539"/>
                        <a:pt x="805787" y="467695"/>
                        <a:pt x="800200" y="468264"/>
                      </a:cubicBezTo>
                      <a:cubicBezTo>
                        <a:pt x="795290" y="468762"/>
                        <a:pt x="790327" y="469065"/>
                        <a:pt x="785416" y="469777"/>
                      </a:cubicBezTo>
                      <a:cubicBezTo>
                        <a:pt x="781378" y="470364"/>
                        <a:pt x="777286" y="470862"/>
                        <a:pt x="773194" y="471182"/>
                      </a:cubicBezTo>
                      <a:cubicBezTo>
                        <a:pt x="769458" y="471484"/>
                        <a:pt x="765722" y="471965"/>
                        <a:pt x="762004" y="472481"/>
                      </a:cubicBezTo>
                      <a:cubicBezTo>
                        <a:pt x="758624" y="472943"/>
                        <a:pt x="755279" y="473762"/>
                        <a:pt x="751881" y="474117"/>
                      </a:cubicBezTo>
                      <a:cubicBezTo>
                        <a:pt x="742541" y="475149"/>
                        <a:pt x="733308" y="476928"/>
                        <a:pt x="724075" y="478654"/>
                      </a:cubicBezTo>
                      <a:cubicBezTo>
                        <a:pt x="712315" y="480860"/>
                        <a:pt x="700609" y="483493"/>
                        <a:pt x="689063" y="486606"/>
                      </a:cubicBezTo>
                      <a:cubicBezTo>
                        <a:pt x="671320" y="491214"/>
                        <a:pt x="653939" y="497119"/>
                        <a:pt x="637061" y="504272"/>
                      </a:cubicBezTo>
                      <a:cubicBezTo>
                        <a:pt x="621276" y="510972"/>
                        <a:pt x="606203" y="519240"/>
                        <a:pt x="592069" y="528948"/>
                      </a:cubicBezTo>
                      <a:cubicBezTo>
                        <a:pt x="583147" y="535061"/>
                        <a:pt x="574784" y="541947"/>
                        <a:pt x="567073" y="549531"/>
                      </a:cubicBezTo>
                      <a:cubicBezTo>
                        <a:pt x="564778" y="551844"/>
                        <a:pt x="562483" y="554157"/>
                        <a:pt x="560153" y="556434"/>
                      </a:cubicBezTo>
                      <a:cubicBezTo>
                        <a:pt x="553214" y="563307"/>
                        <a:pt x="546908" y="570791"/>
                        <a:pt x="541312" y="578797"/>
                      </a:cubicBezTo>
                      <a:cubicBezTo>
                        <a:pt x="533346" y="589752"/>
                        <a:pt x="526335" y="601369"/>
                        <a:pt x="520355" y="613524"/>
                      </a:cubicBezTo>
                      <a:cubicBezTo>
                        <a:pt x="515516" y="623558"/>
                        <a:pt x="511181" y="633805"/>
                        <a:pt x="507350" y="644266"/>
                      </a:cubicBezTo>
                      <a:cubicBezTo>
                        <a:pt x="501720" y="659893"/>
                        <a:pt x="497032" y="675844"/>
                        <a:pt x="493314" y="692034"/>
                      </a:cubicBezTo>
                      <a:cubicBezTo>
                        <a:pt x="491143" y="701356"/>
                        <a:pt x="489275" y="710749"/>
                        <a:pt x="487514" y="720143"/>
                      </a:cubicBezTo>
                      <a:cubicBezTo>
                        <a:pt x="485753" y="729536"/>
                        <a:pt x="484383" y="738663"/>
                        <a:pt x="483137" y="747985"/>
                      </a:cubicBezTo>
                      <a:cubicBezTo>
                        <a:pt x="482088" y="755937"/>
                        <a:pt x="481163" y="763996"/>
                        <a:pt x="479971" y="771860"/>
                      </a:cubicBezTo>
                      <a:cubicBezTo>
                        <a:pt x="479259" y="776592"/>
                        <a:pt x="479811" y="781467"/>
                        <a:pt x="478281" y="786092"/>
                      </a:cubicBezTo>
                      <a:cubicBezTo>
                        <a:pt x="478241" y="791568"/>
                        <a:pt x="477788" y="797033"/>
                        <a:pt x="476929" y="802442"/>
                      </a:cubicBezTo>
                      <a:cubicBezTo>
                        <a:pt x="476253" y="809077"/>
                        <a:pt x="476733" y="815802"/>
                        <a:pt x="475310" y="822367"/>
                      </a:cubicBezTo>
                      <a:cubicBezTo>
                        <a:pt x="475233" y="822700"/>
                        <a:pt x="475192" y="823039"/>
                        <a:pt x="475185" y="823381"/>
                      </a:cubicBezTo>
                      <a:cubicBezTo>
                        <a:pt x="475452" y="830497"/>
                        <a:pt x="474349" y="837400"/>
                        <a:pt x="474064" y="844392"/>
                      </a:cubicBezTo>
                      <a:cubicBezTo>
                        <a:pt x="474128" y="849362"/>
                        <a:pt x="473856" y="854331"/>
                        <a:pt x="473246" y="859264"/>
                      </a:cubicBezTo>
                      <a:cubicBezTo>
                        <a:pt x="472927" y="862504"/>
                        <a:pt x="472851" y="865763"/>
                        <a:pt x="473015" y="869014"/>
                      </a:cubicBezTo>
                      <a:cubicBezTo>
                        <a:pt x="472872" y="874351"/>
                        <a:pt x="473370" y="879688"/>
                        <a:pt x="472178" y="884883"/>
                      </a:cubicBezTo>
                      <a:cubicBezTo>
                        <a:pt x="471988" y="886244"/>
                        <a:pt x="471940" y="887621"/>
                        <a:pt x="472036" y="888992"/>
                      </a:cubicBezTo>
                      <a:cubicBezTo>
                        <a:pt x="472036" y="898089"/>
                        <a:pt x="471995" y="907180"/>
                        <a:pt x="471912" y="916265"/>
                      </a:cubicBezTo>
                      <a:cubicBezTo>
                        <a:pt x="471947" y="917955"/>
                        <a:pt x="471965" y="919663"/>
                        <a:pt x="471965" y="92137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</p:grpSp>
        </p:grpSp>
      </p:grpSp>
      <p:sp>
        <p:nvSpPr>
          <p:cNvPr id="28" name="图形 136"/>
          <p:cNvSpPr/>
          <p:nvPr/>
        </p:nvSpPr>
        <p:spPr>
          <a:xfrm rot="10800000">
            <a:off x="1318854" y="6115091"/>
            <a:ext cx="560746" cy="549085"/>
          </a:xfrm>
          <a:custGeom>
            <a:avLst/>
            <a:gdLst>
              <a:gd name="connsiteX0" fmla="*/ 471965 w 941119"/>
              <a:gd name="connsiteY0" fmla="*/ 921371 h 921549"/>
              <a:gd name="connsiteX1" fmla="*/ 470026 w 941119"/>
              <a:gd name="connsiteY1" fmla="*/ 907245 h 921549"/>
              <a:gd name="connsiteX2" fmla="*/ 470026 w 941119"/>
              <a:gd name="connsiteY2" fmla="*/ 886680 h 921549"/>
              <a:gd name="connsiteX3" fmla="*/ 469296 w 941119"/>
              <a:gd name="connsiteY3" fmla="*/ 873871 h 921549"/>
              <a:gd name="connsiteX4" fmla="*/ 469012 w 941119"/>
              <a:gd name="connsiteY4" fmla="*/ 862574 h 921549"/>
              <a:gd name="connsiteX5" fmla="*/ 468211 w 941119"/>
              <a:gd name="connsiteY5" fmla="*/ 849266 h 921549"/>
              <a:gd name="connsiteX6" fmla="*/ 468016 w 941119"/>
              <a:gd name="connsiteY6" fmla="*/ 845157 h 921549"/>
              <a:gd name="connsiteX7" fmla="*/ 467144 w 941119"/>
              <a:gd name="connsiteY7" fmla="*/ 830301 h 921549"/>
              <a:gd name="connsiteX8" fmla="*/ 466966 w 941119"/>
              <a:gd name="connsiteY8" fmla="*/ 824662 h 921549"/>
              <a:gd name="connsiteX9" fmla="*/ 466201 w 941119"/>
              <a:gd name="connsiteY9" fmla="*/ 815980 h 921549"/>
              <a:gd name="connsiteX10" fmla="*/ 466041 w 941119"/>
              <a:gd name="connsiteY10" fmla="*/ 814468 h 921549"/>
              <a:gd name="connsiteX11" fmla="*/ 464813 w 941119"/>
              <a:gd name="connsiteY11" fmla="*/ 796037 h 921549"/>
              <a:gd name="connsiteX12" fmla="*/ 463176 w 941119"/>
              <a:gd name="connsiteY12" fmla="*/ 781271 h 921549"/>
              <a:gd name="connsiteX13" fmla="*/ 462892 w 941119"/>
              <a:gd name="connsiteY13" fmla="*/ 778727 h 921549"/>
              <a:gd name="connsiteX14" fmla="*/ 461113 w 941119"/>
              <a:gd name="connsiteY14" fmla="*/ 762431 h 921549"/>
              <a:gd name="connsiteX15" fmla="*/ 459992 w 941119"/>
              <a:gd name="connsiteY15" fmla="*/ 753286 h 921549"/>
              <a:gd name="connsiteX16" fmla="*/ 454904 w 941119"/>
              <a:gd name="connsiteY16" fmla="*/ 720890 h 921549"/>
              <a:gd name="connsiteX17" fmla="*/ 445137 w 941119"/>
              <a:gd name="connsiteY17" fmla="*/ 676307 h 921549"/>
              <a:gd name="connsiteX18" fmla="*/ 427524 w 941119"/>
              <a:gd name="connsiteY18" fmla="*/ 625888 h 921549"/>
              <a:gd name="connsiteX19" fmla="*/ 401924 w 941119"/>
              <a:gd name="connsiteY19" fmla="*/ 580256 h 921549"/>
              <a:gd name="connsiteX20" fmla="*/ 385378 w 941119"/>
              <a:gd name="connsiteY20" fmla="*/ 559992 h 921549"/>
              <a:gd name="connsiteX21" fmla="*/ 382372 w 941119"/>
              <a:gd name="connsiteY21" fmla="*/ 556434 h 921549"/>
              <a:gd name="connsiteX22" fmla="*/ 376554 w 941119"/>
              <a:gd name="connsiteY22" fmla="*/ 550635 h 921549"/>
              <a:gd name="connsiteX23" fmla="*/ 374170 w 941119"/>
              <a:gd name="connsiteY23" fmla="*/ 548695 h 921549"/>
              <a:gd name="connsiteX24" fmla="*/ 359404 w 941119"/>
              <a:gd name="connsiteY24" fmla="*/ 535940 h 921549"/>
              <a:gd name="connsiteX25" fmla="*/ 336526 w 941119"/>
              <a:gd name="connsiteY25" fmla="*/ 520302 h 921549"/>
              <a:gd name="connsiteX26" fmla="*/ 281909 w 941119"/>
              <a:gd name="connsiteY26" fmla="*/ 495395 h 921549"/>
              <a:gd name="connsiteX27" fmla="*/ 237966 w 941119"/>
              <a:gd name="connsiteY27" fmla="*/ 482942 h 921549"/>
              <a:gd name="connsiteX28" fmla="*/ 203239 w 941119"/>
              <a:gd name="connsiteY28" fmla="*/ 476199 h 921549"/>
              <a:gd name="connsiteX29" fmla="*/ 171839 w 941119"/>
              <a:gd name="connsiteY29" fmla="*/ 471449 h 921549"/>
              <a:gd name="connsiteX30" fmla="*/ 158585 w 941119"/>
              <a:gd name="connsiteY30" fmla="*/ 470043 h 921549"/>
              <a:gd name="connsiteX31" fmla="*/ 145349 w 941119"/>
              <a:gd name="connsiteY31" fmla="*/ 468496 h 921549"/>
              <a:gd name="connsiteX32" fmla="*/ 142306 w 941119"/>
              <a:gd name="connsiteY32" fmla="*/ 468140 h 921549"/>
              <a:gd name="connsiteX33" fmla="*/ 132611 w 941119"/>
              <a:gd name="connsiteY33" fmla="*/ 467339 h 921549"/>
              <a:gd name="connsiteX34" fmla="*/ 114180 w 941119"/>
              <a:gd name="connsiteY34" fmla="*/ 466023 h 921549"/>
              <a:gd name="connsiteX35" fmla="*/ 107063 w 941119"/>
              <a:gd name="connsiteY35" fmla="*/ 465364 h 921549"/>
              <a:gd name="connsiteX36" fmla="*/ 105533 w 941119"/>
              <a:gd name="connsiteY36" fmla="*/ 465133 h 921549"/>
              <a:gd name="connsiteX37" fmla="*/ 82975 w 941119"/>
              <a:gd name="connsiteY37" fmla="*/ 463977 h 921549"/>
              <a:gd name="connsiteX38" fmla="*/ 67604 w 941119"/>
              <a:gd name="connsiteY38" fmla="*/ 463176 h 921549"/>
              <a:gd name="connsiteX39" fmla="*/ 58887 w 941119"/>
              <a:gd name="connsiteY39" fmla="*/ 462963 h 921549"/>
              <a:gd name="connsiteX40" fmla="*/ 38374 w 941119"/>
              <a:gd name="connsiteY40" fmla="*/ 462073 h 921549"/>
              <a:gd name="connsiteX41" fmla="*/ 34265 w 941119"/>
              <a:gd name="connsiteY41" fmla="*/ 461984 h 921549"/>
              <a:gd name="connsiteX42" fmla="*/ 4892 w 941119"/>
              <a:gd name="connsiteY42" fmla="*/ 461931 h 921549"/>
              <a:gd name="connsiteX43" fmla="*/ 1334 w 941119"/>
              <a:gd name="connsiteY43" fmla="*/ 461344 h 921549"/>
              <a:gd name="connsiteX44" fmla="*/ 4394 w 941119"/>
              <a:gd name="connsiteY44" fmla="*/ 461077 h 921549"/>
              <a:gd name="connsiteX45" fmla="*/ 22416 w 941119"/>
              <a:gd name="connsiteY45" fmla="*/ 460952 h 921549"/>
              <a:gd name="connsiteX46" fmla="*/ 33090 w 941119"/>
              <a:gd name="connsiteY46" fmla="*/ 460205 h 921549"/>
              <a:gd name="connsiteX47" fmla="*/ 37200 w 941119"/>
              <a:gd name="connsiteY47" fmla="*/ 460027 h 921549"/>
              <a:gd name="connsiteX48" fmla="*/ 54688 w 941119"/>
              <a:gd name="connsiteY48" fmla="*/ 460027 h 921549"/>
              <a:gd name="connsiteX49" fmla="*/ 64918 w 941119"/>
              <a:gd name="connsiteY49" fmla="*/ 459334 h 921549"/>
              <a:gd name="connsiteX50" fmla="*/ 74151 w 941119"/>
              <a:gd name="connsiteY50" fmla="*/ 459031 h 921549"/>
              <a:gd name="connsiteX51" fmla="*/ 87992 w 941119"/>
              <a:gd name="connsiteY51" fmla="*/ 458195 h 921549"/>
              <a:gd name="connsiteX52" fmla="*/ 93116 w 941119"/>
              <a:gd name="connsiteY52" fmla="*/ 457999 h 921549"/>
              <a:gd name="connsiteX53" fmla="*/ 105391 w 941119"/>
              <a:gd name="connsiteY53" fmla="*/ 457163 h 921549"/>
              <a:gd name="connsiteX54" fmla="*/ 109501 w 941119"/>
              <a:gd name="connsiteY54" fmla="*/ 456985 h 921549"/>
              <a:gd name="connsiteX55" fmla="*/ 120744 w 941119"/>
              <a:gd name="connsiteY55" fmla="*/ 456131 h 921549"/>
              <a:gd name="connsiteX56" fmla="*/ 124302 w 941119"/>
              <a:gd name="connsiteY56" fmla="*/ 455953 h 921549"/>
              <a:gd name="connsiteX57" fmla="*/ 132468 w 941119"/>
              <a:gd name="connsiteY57" fmla="*/ 455171 h 921549"/>
              <a:gd name="connsiteX58" fmla="*/ 133998 w 941119"/>
              <a:gd name="connsiteY58" fmla="*/ 454993 h 921549"/>
              <a:gd name="connsiteX59" fmla="*/ 149850 w 941119"/>
              <a:gd name="connsiteY59" fmla="*/ 453747 h 921549"/>
              <a:gd name="connsiteX60" fmla="*/ 163050 w 941119"/>
              <a:gd name="connsiteY60" fmla="*/ 452128 h 921549"/>
              <a:gd name="connsiteX61" fmla="*/ 174774 w 941119"/>
              <a:gd name="connsiteY61" fmla="*/ 450794 h 921549"/>
              <a:gd name="connsiteX62" fmla="*/ 193543 w 941119"/>
              <a:gd name="connsiteY62" fmla="*/ 448125 h 921549"/>
              <a:gd name="connsiteX63" fmla="*/ 214251 w 941119"/>
              <a:gd name="connsiteY63" fmla="*/ 444656 h 921549"/>
              <a:gd name="connsiteX64" fmla="*/ 226367 w 941119"/>
              <a:gd name="connsiteY64" fmla="*/ 442450 h 921549"/>
              <a:gd name="connsiteX65" fmla="*/ 281357 w 941119"/>
              <a:gd name="connsiteY65" fmla="*/ 427649 h 921549"/>
              <a:gd name="connsiteX66" fmla="*/ 326634 w 941119"/>
              <a:gd name="connsiteY66" fmla="*/ 408079 h 921549"/>
              <a:gd name="connsiteX67" fmla="*/ 363425 w 941119"/>
              <a:gd name="connsiteY67" fmla="*/ 383724 h 921549"/>
              <a:gd name="connsiteX68" fmla="*/ 387834 w 941119"/>
              <a:gd name="connsiteY68" fmla="*/ 360205 h 921549"/>
              <a:gd name="connsiteX69" fmla="*/ 411708 w 941119"/>
              <a:gd name="connsiteY69" fmla="*/ 327470 h 921549"/>
              <a:gd name="connsiteX70" fmla="*/ 423681 w 941119"/>
              <a:gd name="connsiteY70" fmla="*/ 305321 h 921549"/>
              <a:gd name="connsiteX71" fmla="*/ 440138 w 941119"/>
              <a:gd name="connsiteY71" fmla="*/ 262624 h 921549"/>
              <a:gd name="connsiteX72" fmla="*/ 450527 w 941119"/>
              <a:gd name="connsiteY72" fmla="*/ 222915 h 921549"/>
              <a:gd name="connsiteX73" fmla="*/ 455082 w 941119"/>
              <a:gd name="connsiteY73" fmla="*/ 200286 h 921549"/>
              <a:gd name="connsiteX74" fmla="*/ 458640 w 941119"/>
              <a:gd name="connsiteY74" fmla="*/ 177514 h 921549"/>
              <a:gd name="connsiteX75" fmla="*/ 460419 w 941119"/>
              <a:gd name="connsiteY75" fmla="*/ 166840 h 921549"/>
              <a:gd name="connsiteX76" fmla="*/ 461415 w 941119"/>
              <a:gd name="connsiteY76" fmla="*/ 158176 h 921549"/>
              <a:gd name="connsiteX77" fmla="*/ 462803 w 941119"/>
              <a:gd name="connsiteY77" fmla="*/ 144922 h 921549"/>
              <a:gd name="connsiteX78" fmla="*/ 464422 w 941119"/>
              <a:gd name="connsiteY78" fmla="*/ 130155 h 921549"/>
              <a:gd name="connsiteX79" fmla="*/ 464689 w 941119"/>
              <a:gd name="connsiteY79" fmla="*/ 128643 h 921549"/>
              <a:gd name="connsiteX80" fmla="*/ 465881 w 941119"/>
              <a:gd name="connsiteY80" fmla="*/ 110728 h 921549"/>
              <a:gd name="connsiteX81" fmla="*/ 466557 w 941119"/>
              <a:gd name="connsiteY81" fmla="*/ 104110 h 921549"/>
              <a:gd name="connsiteX82" fmla="*/ 466788 w 941119"/>
              <a:gd name="connsiteY82" fmla="*/ 102580 h 921549"/>
              <a:gd name="connsiteX83" fmla="*/ 467944 w 941119"/>
              <a:gd name="connsiteY83" fmla="*/ 80538 h 921549"/>
              <a:gd name="connsiteX84" fmla="*/ 468674 w 941119"/>
              <a:gd name="connsiteY84" fmla="*/ 69294 h 921549"/>
              <a:gd name="connsiteX85" fmla="*/ 468958 w 941119"/>
              <a:gd name="connsiteY85" fmla="*/ 61075 h 921549"/>
              <a:gd name="connsiteX86" fmla="*/ 469795 w 941119"/>
              <a:gd name="connsiteY86" fmla="*/ 45188 h 921549"/>
              <a:gd name="connsiteX87" fmla="*/ 469919 w 941119"/>
              <a:gd name="connsiteY87" fmla="*/ 41096 h 921549"/>
              <a:gd name="connsiteX88" fmla="*/ 470026 w 941119"/>
              <a:gd name="connsiteY88" fmla="*/ 10230 h 921549"/>
              <a:gd name="connsiteX89" fmla="*/ 471947 w 941119"/>
              <a:gd name="connsiteY89" fmla="*/ 1334 h 921549"/>
              <a:gd name="connsiteX90" fmla="*/ 471947 w 941119"/>
              <a:gd name="connsiteY90" fmla="*/ 5462 h 921549"/>
              <a:gd name="connsiteX91" fmla="*/ 472054 w 941119"/>
              <a:gd name="connsiteY91" fmla="*/ 28589 h 921549"/>
              <a:gd name="connsiteX92" fmla="*/ 472783 w 941119"/>
              <a:gd name="connsiteY92" fmla="*/ 40883 h 921549"/>
              <a:gd name="connsiteX93" fmla="*/ 473068 w 941119"/>
              <a:gd name="connsiteY93" fmla="*/ 51664 h 921549"/>
              <a:gd name="connsiteX94" fmla="*/ 473904 w 941119"/>
              <a:gd name="connsiteY94" fmla="*/ 68067 h 921549"/>
              <a:gd name="connsiteX95" fmla="*/ 474100 w 941119"/>
              <a:gd name="connsiteY95" fmla="*/ 75183 h 921549"/>
              <a:gd name="connsiteX96" fmla="*/ 474900 w 941119"/>
              <a:gd name="connsiteY96" fmla="*/ 86942 h 921549"/>
              <a:gd name="connsiteX97" fmla="*/ 475096 w 941119"/>
              <a:gd name="connsiteY97" fmla="*/ 90500 h 921549"/>
              <a:gd name="connsiteX98" fmla="*/ 475986 w 941119"/>
              <a:gd name="connsiteY98" fmla="*/ 103808 h 921549"/>
              <a:gd name="connsiteX99" fmla="*/ 476146 w 941119"/>
              <a:gd name="connsiteY99" fmla="*/ 108415 h 921549"/>
              <a:gd name="connsiteX100" fmla="*/ 476893 w 941119"/>
              <a:gd name="connsiteY100" fmla="*/ 116065 h 921549"/>
              <a:gd name="connsiteX101" fmla="*/ 477071 w 941119"/>
              <a:gd name="connsiteY101" fmla="*/ 117595 h 921549"/>
              <a:gd name="connsiteX102" fmla="*/ 478316 w 941119"/>
              <a:gd name="connsiteY102" fmla="*/ 134479 h 921549"/>
              <a:gd name="connsiteX103" fmla="*/ 480095 w 941119"/>
              <a:gd name="connsiteY103" fmla="*/ 149227 h 921549"/>
              <a:gd name="connsiteX104" fmla="*/ 481163 w 941119"/>
              <a:gd name="connsiteY104" fmla="*/ 159421 h 921549"/>
              <a:gd name="connsiteX105" fmla="*/ 491339 w 941119"/>
              <a:gd name="connsiteY105" fmla="*/ 221083 h 921549"/>
              <a:gd name="connsiteX106" fmla="*/ 508204 w 941119"/>
              <a:gd name="connsiteY106" fmla="*/ 280290 h 921549"/>
              <a:gd name="connsiteX107" fmla="*/ 538448 w 941119"/>
              <a:gd name="connsiteY107" fmla="*/ 339639 h 921549"/>
              <a:gd name="connsiteX108" fmla="*/ 552556 w 941119"/>
              <a:gd name="connsiteY108" fmla="*/ 357928 h 921549"/>
              <a:gd name="connsiteX109" fmla="*/ 567073 w 941119"/>
              <a:gd name="connsiteY109" fmla="*/ 373210 h 921549"/>
              <a:gd name="connsiteX110" fmla="*/ 587550 w 941119"/>
              <a:gd name="connsiteY110" fmla="*/ 390289 h 921549"/>
              <a:gd name="connsiteX111" fmla="*/ 609077 w 941119"/>
              <a:gd name="connsiteY111" fmla="*/ 404325 h 921549"/>
              <a:gd name="connsiteX112" fmla="*/ 644249 w 941119"/>
              <a:gd name="connsiteY112" fmla="*/ 421297 h 921549"/>
              <a:gd name="connsiteX113" fmla="*/ 694062 w 941119"/>
              <a:gd name="connsiteY113" fmla="*/ 437202 h 921549"/>
              <a:gd name="connsiteX114" fmla="*/ 725106 w 941119"/>
              <a:gd name="connsiteY114" fmla="*/ 444087 h 921549"/>
              <a:gd name="connsiteX115" fmla="*/ 746846 w 941119"/>
              <a:gd name="connsiteY115" fmla="*/ 447645 h 921549"/>
              <a:gd name="connsiteX116" fmla="*/ 771664 w 941119"/>
              <a:gd name="connsiteY116" fmla="*/ 451328 h 921549"/>
              <a:gd name="connsiteX117" fmla="*/ 784936 w 941119"/>
              <a:gd name="connsiteY117" fmla="*/ 452644 h 921549"/>
              <a:gd name="connsiteX118" fmla="*/ 800200 w 941119"/>
              <a:gd name="connsiteY118" fmla="*/ 454423 h 921549"/>
              <a:gd name="connsiteX119" fmla="*/ 804292 w 941119"/>
              <a:gd name="connsiteY119" fmla="*/ 454672 h 921549"/>
              <a:gd name="connsiteX120" fmla="*/ 811408 w 941119"/>
              <a:gd name="connsiteY120" fmla="*/ 455420 h 921549"/>
              <a:gd name="connsiteX121" fmla="*/ 812422 w 941119"/>
              <a:gd name="connsiteY121" fmla="*/ 455580 h 921549"/>
              <a:gd name="connsiteX122" fmla="*/ 830337 w 941119"/>
              <a:gd name="connsiteY122" fmla="*/ 456754 h 921549"/>
              <a:gd name="connsiteX123" fmla="*/ 839535 w 941119"/>
              <a:gd name="connsiteY123" fmla="*/ 457519 h 921549"/>
              <a:gd name="connsiteX124" fmla="*/ 841065 w 941119"/>
              <a:gd name="connsiteY124" fmla="*/ 457697 h 921549"/>
              <a:gd name="connsiteX125" fmla="*/ 870829 w 941119"/>
              <a:gd name="connsiteY125" fmla="*/ 458871 h 921549"/>
              <a:gd name="connsiteX126" fmla="*/ 879510 w 941119"/>
              <a:gd name="connsiteY126" fmla="*/ 459529 h 921549"/>
              <a:gd name="connsiteX127" fmla="*/ 883602 w 941119"/>
              <a:gd name="connsiteY127" fmla="*/ 459778 h 921549"/>
              <a:gd name="connsiteX128" fmla="*/ 900059 w 941119"/>
              <a:gd name="connsiteY128" fmla="*/ 459885 h 921549"/>
              <a:gd name="connsiteX129" fmla="*/ 913384 w 941119"/>
              <a:gd name="connsiteY129" fmla="*/ 460632 h 921549"/>
              <a:gd name="connsiteX130" fmla="*/ 923133 w 941119"/>
              <a:gd name="connsiteY130" fmla="*/ 460846 h 921549"/>
              <a:gd name="connsiteX131" fmla="*/ 940621 w 941119"/>
              <a:gd name="connsiteY131" fmla="*/ 461522 h 921549"/>
              <a:gd name="connsiteX132" fmla="*/ 937561 w 941119"/>
              <a:gd name="connsiteY132" fmla="*/ 461806 h 921549"/>
              <a:gd name="connsiteX133" fmla="*/ 906694 w 941119"/>
              <a:gd name="connsiteY133" fmla="*/ 461949 h 921549"/>
              <a:gd name="connsiteX134" fmla="*/ 900557 w 941119"/>
              <a:gd name="connsiteY134" fmla="*/ 462482 h 921549"/>
              <a:gd name="connsiteX135" fmla="*/ 895967 w 941119"/>
              <a:gd name="connsiteY135" fmla="*/ 462838 h 921549"/>
              <a:gd name="connsiteX136" fmla="*/ 881040 w 941119"/>
              <a:gd name="connsiteY136" fmla="*/ 462945 h 921549"/>
              <a:gd name="connsiteX137" fmla="*/ 870811 w 941119"/>
              <a:gd name="connsiteY137" fmla="*/ 463639 h 921549"/>
              <a:gd name="connsiteX138" fmla="*/ 860546 w 941119"/>
              <a:gd name="connsiteY138" fmla="*/ 463959 h 921549"/>
              <a:gd name="connsiteX139" fmla="*/ 850316 w 941119"/>
              <a:gd name="connsiteY139" fmla="*/ 464688 h 921549"/>
              <a:gd name="connsiteX140" fmla="*/ 844677 w 941119"/>
              <a:gd name="connsiteY140" fmla="*/ 464955 h 921549"/>
              <a:gd name="connsiteX141" fmla="*/ 832401 w 941119"/>
              <a:gd name="connsiteY141" fmla="*/ 465809 h 921549"/>
              <a:gd name="connsiteX142" fmla="*/ 827793 w 941119"/>
              <a:gd name="connsiteY142" fmla="*/ 466005 h 921549"/>
              <a:gd name="connsiteX143" fmla="*/ 818596 w 941119"/>
              <a:gd name="connsiteY143" fmla="*/ 466788 h 921549"/>
              <a:gd name="connsiteX144" fmla="*/ 817066 w 941119"/>
              <a:gd name="connsiteY144" fmla="*/ 466966 h 921549"/>
              <a:gd name="connsiteX145" fmla="*/ 800200 w 941119"/>
              <a:gd name="connsiteY145" fmla="*/ 468264 h 921549"/>
              <a:gd name="connsiteX146" fmla="*/ 785416 w 941119"/>
              <a:gd name="connsiteY146" fmla="*/ 469777 h 921549"/>
              <a:gd name="connsiteX147" fmla="*/ 773194 w 941119"/>
              <a:gd name="connsiteY147" fmla="*/ 471182 h 921549"/>
              <a:gd name="connsiteX148" fmla="*/ 762004 w 941119"/>
              <a:gd name="connsiteY148" fmla="*/ 472481 h 921549"/>
              <a:gd name="connsiteX149" fmla="*/ 751881 w 941119"/>
              <a:gd name="connsiteY149" fmla="*/ 474117 h 921549"/>
              <a:gd name="connsiteX150" fmla="*/ 724075 w 941119"/>
              <a:gd name="connsiteY150" fmla="*/ 478654 h 921549"/>
              <a:gd name="connsiteX151" fmla="*/ 689063 w 941119"/>
              <a:gd name="connsiteY151" fmla="*/ 486606 h 921549"/>
              <a:gd name="connsiteX152" fmla="*/ 637061 w 941119"/>
              <a:gd name="connsiteY152" fmla="*/ 504272 h 921549"/>
              <a:gd name="connsiteX153" fmla="*/ 592069 w 941119"/>
              <a:gd name="connsiteY153" fmla="*/ 528948 h 921549"/>
              <a:gd name="connsiteX154" fmla="*/ 567073 w 941119"/>
              <a:gd name="connsiteY154" fmla="*/ 549531 h 921549"/>
              <a:gd name="connsiteX155" fmla="*/ 560153 w 941119"/>
              <a:gd name="connsiteY155" fmla="*/ 556434 h 921549"/>
              <a:gd name="connsiteX156" fmla="*/ 541312 w 941119"/>
              <a:gd name="connsiteY156" fmla="*/ 578797 h 921549"/>
              <a:gd name="connsiteX157" fmla="*/ 520355 w 941119"/>
              <a:gd name="connsiteY157" fmla="*/ 613524 h 921549"/>
              <a:gd name="connsiteX158" fmla="*/ 507350 w 941119"/>
              <a:gd name="connsiteY158" fmla="*/ 644266 h 921549"/>
              <a:gd name="connsiteX159" fmla="*/ 493314 w 941119"/>
              <a:gd name="connsiteY159" fmla="*/ 692034 h 921549"/>
              <a:gd name="connsiteX160" fmla="*/ 487514 w 941119"/>
              <a:gd name="connsiteY160" fmla="*/ 720143 h 921549"/>
              <a:gd name="connsiteX161" fmla="*/ 483137 w 941119"/>
              <a:gd name="connsiteY161" fmla="*/ 747985 h 921549"/>
              <a:gd name="connsiteX162" fmla="*/ 479971 w 941119"/>
              <a:gd name="connsiteY162" fmla="*/ 771860 h 921549"/>
              <a:gd name="connsiteX163" fmla="*/ 478281 w 941119"/>
              <a:gd name="connsiteY163" fmla="*/ 786092 h 921549"/>
              <a:gd name="connsiteX164" fmla="*/ 476929 w 941119"/>
              <a:gd name="connsiteY164" fmla="*/ 802442 h 921549"/>
              <a:gd name="connsiteX165" fmla="*/ 475310 w 941119"/>
              <a:gd name="connsiteY165" fmla="*/ 822367 h 921549"/>
              <a:gd name="connsiteX166" fmla="*/ 475185 w 941119"/>
              <a:gd name="connsiteY166" fmla="*/ 823381 h 921549"/>
              <a:gd name="connsiteX167" fmla="*/ 474064 w 941119"/>
              <a:gd name="connsiteY167" fmla="*/ 844392 h 921549"/>
              <a:gd name="connsiteX168" fmla="*/ 473246 w 941119"/>
              <a:gd name="connsiteY168" fmla="*/ 859264 h 921549"/>
              <a:gd name="connsiteX169" fmla="*/ 473015 w 941119"/>
              <a:gd name="connsiteY169" fmla="*/ 869014 h 921549"/>
              <a:gd name="connsiteX170" fmla="*/ 472178 w 941119"/>
              <a:gd name="connsiteY170" fmla="*/ 884883 h 921549"/>
              <a:gd name="connsiteX171" fmla="*/ 472036 w 941119"/>
              <a:gd name="connsiteY171" fmla="*/ 888992 h 921549"/>
              <a:gd name="connsiteX172" fmla="*/ 471912 w 941119"/>
              <a:gd name="connsiteY172" fmla="*/ 916265 h 921549"/>
              <a:gd name="connsiteX173" fmla="*/ 471965 w 941119"/>
              <a:gd name="connsiteY173" fmla="*/ 921371 h 921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</a:cxnLst>
            <a:rect l="l" t="t" r="r" b="b"/>
            <a:pathLst>
              <a:path w="941119" h="921549">
                <a:moveTo>
                  <a:pt x="471965" y="921371"/>
                </a:moveTo>
                <a:cubicBezTo>
                  <a:pt x="470378" y="916840"/>
                  <a:pt x="469718" y="912036"/>
                  <a:pt x="470026" y="907245"/>
                </a:cubicBezTo>
                <a:cubicBezTo>
                  <a:pt x="470026" y="900396"/>
                  <a:pt x="470026" y="893529"/>
                  <a:pt x="470026" y="886680"/>
                </a:cubicBezTo>
                <a:cubicBezTo>
                  <a:pt x="470102" y="882398"/>
                  <a:pt x="469859" y="878115"/>
                  <a:pt x="469296" y="873871"/>
                </a:cubicBezTo>
                <a:cubicBezTo>
                  <a:pt x="468951" y="870115"/>
                  <a:pt x="468857" y="866342"/>
                  <a:pt x="469012" y="862574"/>
                </a:cubicBezTo>
                <a:cubicBezTo>
                  <a:pt x="469012" y="858126"/>
                  <a:pt x="469279" y="853678"/>
                  <a:pt x="468211" y="849266"/>
                </a:cubicBezTo>
                <a:cubicBezTo>
                  <a:pt x="468003" y="847907"/>
                  <a:pt x="467937" y="846530"/>
                  <a:pt x="468016" y="845157"/>
                </a:cubicBezTo>
                <a:cubicBezTo>
                  <a:pt x="467891" y="840211"/>
                  <a:pt x="468229" y="835229"/>
                  <a:pt x="467144" y="830301"/>
                </a:cubicBezTo>
                <a:cubicBezTo>
                  <a:pt x="466896" y="828432"/>
                  <a:pt x="466838" y="826542"/>
                  <a:pt x="466966" y="824662"/>
                </a:cubicBezTo>
                <a:cubicBezTo>
                  <a:pt x="467130" y="821746"/>
                  <a:pt x="466872" y="818823"/>
                  <a:pt x="466201" y="815980"/>
                </a:cubicBezTo>
                <a:cubicBezTo>
                  <a:pt x="466059" y="815489"/>
                  <a:pt x="466005" y="814977"/>
                  <a:pt x="466041" y="814468"/>
                </a:cubicBezTo>
                <a:cubicBezTo>
                  <a:pt x="466414" y="808277"/>
                  <a:pt x="465027" y="802192"/>
                  <a:pt x="464813" y="796037"/>
                </a:cubicBezTo>
                <a:cubicBezTo>
                  <a:pt x="464635" y="791091"/>
                  <a:pt x="463746" y="786199"/>
                  <a:pt x="463176" y="781271"/>
                </a:cubicBezTo>
                <a:cubicBezTo>
                  <a:pt x="463038" y="780428"/>
                  <a:pt x="462943" y="779579"/>
                  <a:pt x="462892" y="778727"/>
                </a:cubicBezTo>
                <a:cubicBezTo>
                  <a:pt x="462629" y="773263"/>
                  <a:pt x="462034" y="767821"/>
                  <a:pt x="461113" y="762431"/>
                </a:cubicBezTo>
                <a:cubicBezTo>
                  <a:pt x="460686" y="759388"/>
                  <a:pt x="460401" y="756329"/>
                  <a:pt x="459992" y="753286"/>
                </a:cubicBezTo>
                <a:cubicBezTo>
                  <a:pt x="458498" y="742452"/>
                  <a:pt x="456754" y="731671"/>
                  <a:pt x="454904" y="720890"/>
                </a:cubicBezTo>
                <a:cubicBezTo>
                  <a:pt x="452420" y="705871"/>
                  <a:pt x="449159" y="690989"/>
                  <a:pt x="445137" y="676307"/>
                </a:cubicBezTo>
                <a:cubicBezTo>
                  <a:pt x="440458" y="659107"/>
                  <a:pt x="434573" y="642259"/>
                  <a:pt x="427524" y="625888"/>
                </a:cubicBezTo>
                <a:cubicBezTo>
                  <a:pt x="420559" y="609848"/>
                  <a:pt x="411982" y="594559"/>
                  <a:pt x="401924" y="580256"/>
                </a:cubicBezTo>
                <a:cubicBezTo>
                  <a:pt x="396960" y="573068"/>
                  <a:pt x="391427" y="566292"/>
                  <a:pt x="385378" y="559992"/>
                </a:cubicBezTo>
                <a:cubicBezTo>
                  <a:pt x="384293" y="558889"/>
                  <a:pt x="383333" y="557680"/>
                  <a:pt x="382372" y="556434"/>
                </a:cubicBezTo>
                <a:cubicBezTo>
                  <a:pt x="380666" y="554280"/>
                  <a:pt x="378714" y="552333"/>
                  <a:pt x="376554" y="550635"/>
                </a:cubicBezTo>
                <a:cubicBezTo>
                  <a:pt x="375722" y="550037"/>
                  <a:pt x="374925" y="549389"/>
                  <a:pt x="374170" y="548695"/>
                </a:cubicBezTo>
                <a:cubicBezTo>
                  <a:pt x="369525" y="544134"/>
                  <a:pt x="364594" y="539873"/>
                  <a:pt x="359404" y="535940"/>
                </a:cubicBezTo>
                <a:cubicBezTo>
                  <a:pt x="352144" y="530209"/>
                  <a:pt x="344501" y="524984"/>
                  <a:pt x="336526" y="520302"/>
                </a:cubicBezTo>
                <a:cubicBezTo>
                  <a:pt x="319182" y="510227"/>
                  <a:pt x="300888" y="501885"/>
                  <a:pt x="281909" y="495395"/>
                </a:cubicBezTo>
                <a:cubicBezTo>
                  <a:pt x="267490" y="490476"/>
                  <a:pt x="252821" y="486320"/>
                  <a:pt x="237966" y="482942"/>
                </a:cubicBezTo>
                <a:cubicBezTo>
                  <a:pt x="226473" y="480291"/>
                  <a:pt x="214927" y="477853"/>
                  <a:pt x="203239" y="476199"/>
                </a:cubicBezTo>
                <a:cubicBezTo>
                  <a:pt x="192760" y="474722"/>
                  <a:pt x="182335" y="472641"/>
                  <a:pt x="171839" y="471449"/>
                </a:cubicBezTo>
                <a:cubicBezTo>
                  <a:pt x="167444" y="470933"/>
                  <a:pt x="162943" y="470239"/>
                  <a:pt x="158585" y="470043"/>
                </a:cubicBezTo>
                <a:cubicBezTo>
                  <a:pt x="154226" y="469848"/>
                  <a:pt x="149690" y="469047"/>
                  <a:pt x="145349" y="468496"/>
                </a:cubicBezTo>
                <a:cubicBezTo>
                  <a:pt x="144341" y="468325"/>
                  <a:pt x="143326" y="468206"/>
                  <a:pt x="142306" y="468140"/>
                </a:cubicBezTo>
                <a:cubicBezTo>
                  <a:pt x="139033" y="468140"/>
                  <a:pt x="135795" y="467410"/>
                  <a:pt x="132611" y="467339"/>
                </a:cubicBezTo>
                <a:cubicBezTo>
                  <a:pt x="126420" y="467197"/>
                  <a:pt x="120353" y="465863"/>
                  <a:pt x="114180" y="466023"/>
                </a:cubicBezTo>
                <a:cubicBezTo>
                  <a:pt x="111788" y="466194"/>
                  <a:pt x="109383" y="465971"/>
                  <a:pt x="107063" y="465364"/>
                </a:cubicBezTo>
                <a:cubicBezTo>
                  <a:pt x="106570" y="465201"/>
                  <a:pt x="106053" y="465123"/>
                  <a:pt x="105533" y="465133"/>
                </a:cubicBezTo>
                <a:cubicBezTo>
                  <a:pt x="97972" y="465489"/>
                  <a:pt x="90518" y="464101"/>
                  <a:pt x="82975" y="463977"/>
                </a:cubicBezTo>
                <a:cubicBezTo>
                  <a:pt x="77838" y="464155"/>
                  <a:pt x="72695" y="463886"/>
                  <a:pt x="67604" y="463176"/>
                </a:cubicBezTo>
                <a:cubicBezTo>
                  <a:pt x="64708" y="462883"/>
                  <a:pt x="61794" y="462812"/>
                  <a:pt x="58887" y="462963"/>
                </a:cubicBezTo>
                <a:cubicBezTo>
                  <a:pt x="52037" y="462767"/>
                  <a:pt x="45170" y="463425"/>
                  <a:pt x="38374" y="462073"/>
                </a:cubicBezTo>
                <a:cubicBezTo>
                  <a:pt x="37010" y="461918"/>
                  <a:pt x="35634" y="461888"/>
                  <a:pt x="34265" y="461984"/>
                </a:cubicBezTo>
                <a:lnTo>
                  <a:pt x="4892" y="461931"/>
                </a:lnTo>
                <a:cubicBezTo>
                  <a:pt x="3677" y="462016"/>
                  <a:pt x="2458" y="461815"/>
                  <a:pt x="1334" y="461344"/>
                </a:cubicBezTo>
                <a:cubicBezTo>
                  <a:pt x="2348" y="461255"/>
                  <a:pt x="3380" y="461095"/>
                  <a:pt x="4394" y="461077"/>
                </a:cubicBezTo>
                <a:lnTo>
                  <a:pt x="22416" y="460952"/>
                </a:lnTo>
                <a:cubicBezTo>
                  <a:pt x="25991" y="461127"/>
                  <a:pt x="29574" y="460876"/>
                  <a:pt x="33090" y="460205"/>
                </a:cubicBezTo>
                <a:cubicBezTo>
                  <a:pt x="34449" y="459994"/>
                  <a:pt x="35828" y="459935"/>
                  <a:pt x="37200" y="460027"/>
                </a:cubicBezTo>
                <a:cubicBezTo>
                  <a:pt x="43035" y="460027"/>
                  <a:pt x="48853" y="460027"/>
                  <a:pt x="54688" y="460027"/>
                </a:cubicBezTo>
                <a:cubicBezTo>
                  <a:pt x="58111" y="460079"/>
                  <a:pt x="61533" y="459848"/>
                  <a:pt x="64918" y="459334"/>
                </a:cubicBezTo>
                <a:cubicBezTo>
                  <a:pt x="67984" y="459010"/>
                  <a:pt x="71070" y="458908"/>
                  <a:pt x="74151" y="459031"/>
                </a:cubicBezTo>
                <a:cubicBezTo>
                  <a:pt x="78781" y="459232"/>
                  <a:pt x="83420" y="458953"/>
                  <a:pt x="87992" y="458195"/>
                </a:cubicBezTo>
                <a:cubicBezTo>
                  <a:pt x="89689" y="457960"/>
                  <a:pt x="91405" y="457894"/>
                  <a:pt x="93116" y="457999"/>
                </a:cubicBezTo>
                <a:cubicBezTo>
                  <a:pt x="97226" y="458202"/>
                  <a:pt x="101346" y="457921"/>
                  <a:pt x="105391" y="457163"/>
                </a:cubicBezTo>
                <a:cubicBezTo>
                  <a:pt x="106750" y="456951"/>
                  <a:pt x="108129" y="456891"/>
                  <a:pt x="109501" y="456985"/>
                </a:cubicBezTo>
                <a:cubicBezTo>
                  <a:pt x="113269" y="457163"/>
                  <a:pt x="117046" y="456877"/>
                  <a:pt x="120744" y="456131"/>
                </a:cubicBezTo>
                <a:cubicBezTo>
                  <a:pt x="121919" y="455930"/>
                  <a:pt x="123113" y="455870"/>
                  <a:pt x="124302" y="455953"/>
                </a:cubicBezTo>
                <a:cubicBezTo>
                  <a:pt x="127048" y="456103"/>
                  <a:pt x="129801" y="455839"/>
                  <a:pt x="132468" y="455171"/>
                </a:cubicBezTo>
                <a:cubicBezTo>
                  <a:pt x="132964" y="455021"/>
                  <a:pt x="133482" y="454962"/>
                  <a:pt x="133998" y="454993"/>
                </a:cubicBezTo>
                <a:cubicBezTo>
                  <a:pt x="139335" y="455384"/>
                  <a:pt x="144530" y="453907"/>
                  <a:pt x="149850" y="453747"/>
                </a:cubicBezTo>
                <a:cubicBezTo>
                  <a:pt x="154262" y="453623"/>
                  <a:pt x="158745" y="452680"/>
                  <a:pt x="163050" y="452128"/>
                </a:cubicBezTo>
                <a:cubicBezTo>
                  <a:pt x="166964" y="451648"/>
                  <a:pt x="170878" y="451310"/>
                  <a:pt x="174774" y="450794"/>
                </a:cubicBezTo>
                <a:cubicBezTo>
                  <a:pt x="181036" y="449940"/>
                  <a:pt x="187228" y="448926"/>
                  <a:pt x="193543" y="448125"/>
                </a:cubicBezTo>
                <a:cubicBezTo>
                  <a:pt x="200499" y="447254"/>
                  <a:pt x="207384" y="445973"/>
                  <a:pt x="214251" y="444656"/>
                </a:cubicBezTo>
                <a:cubicBezTo>
                  <a:pt x="218290" y="443874"/>
                  <a:pt x="222364" y="443322"/>
                  <a:pt x="226367" y="442450"/>
                </a:cubicBezTo>
                <a:cubicBezTo>
                  <a:pt x="244963" y="438563"/>
                  <a:pt x="263323" y="433621"/>
                  <a:pt x="281357" y="427649"/>
                </a:cubicBezTo>
                <a:cubicBezTo>
                  <a:pt x="296960" y="422374"/>
                  <a:pt x="312103" y="415829"/>
                  <a:pt x="326634" y="408079"/>
                </a:cubicBezTo>
                <a:cubicBezTo>
                  <a:pt x="339643" y="401148"/>
                  <a:pt x="351963" y="392993"/>
                  <a:pt x="363425" y="383724"/>
                </a:cubicBezTo>
                <a:cubicBezTo>
                  <a:pt x="372173" y="376544"/>
                  <a:pt x="380335" y="368680"/>
                  <a:pt x="387834" y="360205"/>
                </a:cubicBezTo>
                <a:cubicBezTo>
                  <a:pt x="396875" y="350126"/>
                  <a:pt x="404875" y="339159"/>
                  <a:pt x="411708" y="327470"/>
                </a:cubicBezTo>
                <a:cubicBezTo>
                  <a:pt x="415925" y="320212"/>
                  <a:pt x="420195" y="312971"/>
                  <a:pt x="423681" y="305321"/>
                </a:cubicBezTo>
                <a:cubicBezTo>
                  <a:pt x="430088" y="291460"/>
                  <a:pt x="435585" y="277198"/>
                  <a:pt x="440138" y="262624"/>
                </a:cubicBezTo>
                <a:cubicBezTo>
                  <a:pt x="444158" y="249530"/>
                  <a:pt x="447699" y="236329"/>
                  <a:pt x="450527" y="222915"/>
                </a:cubicBezTo>
                <a:cubicBezTo>
                  <a:pt x="452129" y="215390"/>
                  <a:pt x="453801" y="207882"/>
                  <a:pt x="455082" y="200286"/>
                </a:cubicBezTo>
                <a:cubicBezTo>
                  <a:pt x="456363" y="192689"/>
                  <a:pt x="457448" y="185110"/>
                  <a:pt x="458640" y="177514"/>
                </a:cubicBezTo>
                <a:cubicBezTo>
                  <a:pt x="459191" y="173956"/>
                  <a:pt x="459743" y="170398"/>
                  <a:pt x="460419" y="166840"/>
                </a:cubicBezTo>
                <a:cubicBezTo>
                  <a:pt x="460917" y="163975"/>
                  <a:pt x="460881" y="161058"/>
                  <a:pt x="461415" y="158176"/>
                </a:cubicBezTo>
                <a:cubicBezTo>
                  <a:pt x="462234" y="153817"/>
                  <a:pt x="462340" y="149280"/>
                  <a:pt x="462803" y="144922"/>
                </a:cubicBezTo>
                <a:cubicBezTo>
                  <a:pt x="463319" y="139994"/>
                  <a:pt x="463870" y="135083"/>
                  <a:pt x="464422" y="130155"/>
                </a:cubicBezTo>
                <a:cubicBezTo>
                  <a:pt x="464562" y="129662"/>
                  <a:pt x="464651" y="129155"/>
                  <a:pt x="464689" y="128643"/>
                </a:cubicBezTo>
                <a:cubicBezTo>
                  <a:pt x="464368" y="122630"/>
                  <a:pt x="466005" y="116741"/>
                  <a:pt x="465881" y="110728"/>
                </a:cubicBezTo>
                <a:cubicBezTo>
                  <a:pt x="465758" y="108500"/>
                  <a:pt x="465987" y="106267"/>
                  <a:pt x="466557" y="104110"/>
                </a:cubicBezTo>
                <a:cubicBezTo>
                  <a:pt x="466720" y="103617"/>
                  <a:pt x="466799" y="103100"/>
                  <a:pt x="466788" y="102580"/>
                </a:cubicBezTo>
                <a:cubicBezTo>
                  <a:pt x="466397" y="95197"/>
                  <a:pt x="467998" y="87921"/>
                  <a:pt x="467944" y="80538"/>
                </a:cubicBezTo>
                <a:cubicBezTo>
                  <a:pt x="467823" y="76775"/>
                  <a:pt x="468069" y="73010"/>
                  <a:pt x="468674" y="69294"/>
                </a:cubicBezTo>
                <a:cubicBezTo>
                  <a:pt x="468983" y="66566"/>
                  <a:pt x="469078" y="63818"/>
                  <a:pt x="468958" y="61075"/>
                </a:cubicBezTo>
                <a:cubicBezTo>
                  <a:pt x="469101" y="55738"/>
                  <a:pt x="468585" y="50401"/>
                  <a:pt x="469795" y="45188"/>
                </a:cubicBezTo>
                <a:cubicBezTo>
                  <a:pt x="469988" y="43833"/>
                  <a:pt x="470029" y="42460"/>
                  <a:pt x="469919" y="41096"/>
                </a:cubicBezTo>
                <a:cubicBezTo>
                  <a:pt x="469919" y="30795"/>
                  <a:pt x="470079" y="20512"/>
                  <a:pt x="470026" y="10230"/>
                </a:cubicBezTo>
                <a:cubicBezTo>
                  <a:pt x="470088" y="7168"/>
                  <a:pt x="470741" y="4148"/>
                  <a:pt x="471947" y="1334"/>
                </a:cubicBezTo>
                <a:lnTo>
                  <a:pt x="471947" y="5462"/>
                </a:lnTo>
                <a:cubicBezTo>
                  <a:pt x="471947" y="13183"/>
                  <a:pt x="471947" y="20886"/>
                  <a:pt x="472054" y="28589"/>
                </a:cubicBezTo>
                <a:cubicBezTo>
                  <a:pt x="471995" y="32700"/>
                  <a:pt x="472239" y="36808"/>
                  <a:pt x="472783" y="40883"/>
                </a:cubicBezTo>
                <a:cubicBezTo>
                  <a:pt x="473128" y="44465"/>
                  <a:pt x="473223" y="48068"/>
                  <a:pt x="473068" y="51664"/>
                </a:cubicBezTo>
                <a:cubicBezTo>
                  <a:pt x="473193" y="57143"/>
                  <a:pt x="472819" y="62605"/>
                  <a:pt x="473904" y="68067"/>
                </a:cubicBezTo>
                <a:cubicBezTo>
                  <a:pt x="474171" y="70429"/>
                  <a:pt x="474237" y="72809"/>
                  <a:pt x="474100" y="75183"/>
                </a:cubicBezTo>
                <a:cubicBezTo>
                  <a:pt x="473904" y="79121"/>
                  <a:pt x="474173" y="83068"/>
                  <a:pt x="474900" y="86942"/>
                </a:cubicBezTo>
                <a:cubicBezTo>
                  <a:pt x="475098" y="88117"/>
                  <a:pt x="475164" y="89311"/>
                  <a:pt x="475096" y="90500"/>
                </a:cubicBezTo>
                <a:cubicBezTo>
                  <a:pt x="474922" y="94955"/>
                  <a:pt x="475219" y="99416"/>
                  <a:pt x="475986" y="103808"/>
                </a:cubicBezTo>
                <a:cubicBezTo>
                  <a:pt x="476210" y="105333"/>
                  <a:pt x="476263" y="106878"/>
                  <a:pt x="476146" y="108415"/>
                </a:cubicBezTo>
                <a:cubicBezTo>
                  <a:pt x="476012" y="110988"/>
                  <a:pt x="476263" y="113567"/>
                  <a:pt x="476893" y="116065"/>
                </a:cubicBezTo>
                <a:cubicBezTo>
                  <a:pt x="477041" y="116561"/>
                  <a:pt x="477101" y="117079"/>
                  <a:pt x="477071" y="117595"/>
                </a:cubicBezTo>
                <a:cubicBezTo>
                  <a:pt x="476715" y="123271"/>
                  <a:pt x="478085" y="128821"/>
                  <a:pt x="478316" y="134479"/>
                </a:cubicBezTo>
                <a:cubicBezTo>
                  <a:pt x="478530" y="139407"/>
                  <a:pt x="479455" y="144299"/>
                  <a:pt x="480095" y="149227"/>
                </a:cubicBezTo>
                <a:cubicBezTo>
                  <a:pt x="480487" y="152607"/>
                  <a:pt x="480771" y="156023"/>
                  <a:pt x="481163" y="159421"/>
                </a:cubicBezTo>
                <a:cubicBezTo>
                  <a:pt x="483600" y="180129"/>
                  <a:pt x="487123" y="200659"/>
                  <a:pt x="491339" y="221083"/>
                </a:cubicBezTo>
                <a:cubicBezTo>
                  <a:pt x="495486" y="241209"/>
                  <a:pt x="501124" y="260999"/>
                  <a:pt x="508204" y="280290"/>
                </a:cubicBezTo>
                <a:cubicBezTo>
                  <a:pt x="515675" y="301299"/>
                  <a:pt x="525842" y="321247"/>
                  <a:pt x="538448" y="339639"/>
                </a:cubicBezTo>
                <a:cubicBezTo>
                  <a:pt x="542878" y="345955"/>
                  <a:pt x="547521" y="352092"/>
                  <a:pt x="552556" y="357928"/>
                </a:cubicBezTo>
                <a:cubicBezTo>
                  <a:pt x="557146" y="363265"/>
                  <a:pt x="562092" y="368246"/>
                  <a:pt x="567073" y="373210"/>
                </a:cubicBezTo>
                <a:cubicBezTo>
                  <a:pt x="573448" y="379424"/>
                  <a:pt x="580293" y="385133"/>
                  <a:pt x="587550" y="390289"/>
                </a:cubicBezTo>
                <a:cubicBezTo>
                  <a:pt x="594471" y="395341"/>
                  <a:pt x="601694" y="399949"/>
                  <a:pt x="609077" y="404325"/>
                </a:cubicBezTo>
                <a:cubicBezTo>
                  <a:pt x="620349" y="410876"/>
                  <a:pt x="632106" y="416549"/>
                  <a:pt x="644249" y="421297"/>
                </a:cubicBezTo>
                <a:cubicBezTo>
                  <a:pt x="660441" y="427810"/>
                  <a:pt x="677090" y="433128"/>
                  <a:pt x="694062" y="437202"/>
                </a:cubicBezTo>
                <a:cubicBezTo>
                  <a:pt x="704363" y="439657"/>
                  <a:pt x="714681" y="442148"/>
                  <a:pt x="725106" y="444087"/>
                </a:cubicBezTo>
                <a:cubicBezTo>
                  <a:pt x="732312" y="445439"/>
                  <a:pt x="739517" y="446898"/>
                  <a:pt x="746846" y="447645"/>
                </a:cubicBezTo>
                <a:cubicBezTo>
                  <a:pt x="755155" y="448570"/>
                  <a:pt x="763392" y="450171"/>
                  <a:pt x="771664" y="451328"/>
                </a:cubicBezTo>
                <a:cubicBezTo>
                  <a:pt x="776076" y="451933"/>
                  <a:pt x="780560" y="452164"/>
                  <a:pt x="784936" y="452644"/>
                </a:cubicBezTo>
                <a:cubicBezTo>
                  <a:pt x="790024" y="453178"/>
                  <a:pt x="795112" y="453836"/>
                  <a:pt x="800200" y="454423"/>
                </a:cubicBezTo>
                <a:cubicBezTo>
                  <a:pt x="801552" y="454566"/>
                  <a:pt x="802922" y="454655"/>
                  <a:pt x="804292" y="454672"/>
                </a:cubicBezTo>
                <a:cubicBezTo>
                  <a:pt x="806689" y="454575"/>
                  <a:pt x="809085" y="454827"/>
                  <a:pt x="811408" y="455420"/>
                </a:cubicBezTo>
                <a:cubicBezTo>
                  <a:pt x="811734" y="455535"/>
                  <a:pt x="812077" y="455589"/>
                  <a:pt x="812422" y="455580"/>
                </a:cubicBezTo>
                <a:cubicBezTo>
                  <a:pt x="818453" y="455242"/>
                  <a:pt x="824342" y="456683"/>
                  <a:pt x="830337" y="456754"/>
                </a:cubicBezTo>
                <a:cubicBezTo>
                  <a:pt x="833424" y="456581"/>
                  <a:pt x="836520" y="456838"/>
                  <a:pt x="839535" y="457519"/>
                </a:cubicBezTo>
                <a:cubicBezTo>
                  <a:pt x="840031" y="457667"/>
                  <a:pt x="840549" y="457727"/>
                  <a:pt x="841065" y="457697"/>
                </a:cubicBezTo>
                <a:cubicBezTo>
                  <a:pt x="851010" y="457305"/>
                  <a:pt x="860866" y="459280"/>
                  <a:pt x="870829" y="458871"/>
                </a:cubicBezTo>
                <a:cubicBezTo>
                  <a:pt x="873739" y="458656"/>
                  <a:pt x="876666" y="458876"/>
                  <a:pt x="879510" y="459529"/>
                </a:cubicBezTo>
                <a:cubicBezTo>
                  <a:pt x="880859" y="459773"/>
                  <a:pt x="882232" y="459857"/>
                  <a:pt x="883602" y="459778"/>
                </a:cubicBezTo>
                <a:cubicBezTo>
                  <a:pt x="889082" y="459778"/>
                  <a:pt x="894579" y="459778"/>
                  <a:pt x="900059" y="459885"/>
                </a:cubicBezTo>
                <a:cubicBezTo>
                  <a:pt x="904513" y="459778"/>
                  <a:pt x="908970" y="460029"/>
                  <a:pt x="913384" y="460632"/>
                </a:cubicBezTo>
                <a:cubicBezTo>
                  <a:pt x="916621" y="460979"/>
                  <a:pt x="919883" y="461052"/>
                  <a:pt x="923133" y="460846"/>
                </a:cubicBezTo>
                <a:cubicBezTo>
                  <a:pt x="928970" y="460760"/>
                  <a:pt x="934807" y="460986"/>
                  <a:pt x="940621" y="461522"/>
                </a:cubicBezTo>
                <a:cubicBezTo>
                  <a:pt x="939589" y="461629"/>
                  <a:pt x="938575" y="461789"/>
                  <a:pt x="937561" y="461806"/>
                </a:cubicBezTo>
                <a:lnTo>
                  <a:pt x="906694" y="461949"/>
                </a:lnTo>
                <a:cubicBezTo>
                  <a:pt x="904636" y="461913"/>
                  <a:pt x="902578" y="462093"/>
                  <a:pt x="900557" y="462482"/>
                </a:cubicBezTo>
                <a:cubicBezTo>
                  <a:pt x="899043" y="462762"/>
                  <a:pt x="897506" y="462881"/>
                  <a:pt x="895967" y="462838"/>
                </a:cubicBezTo>
                <a:cubicBezTo>
                  <a:pt x="890985" y="462838"/>
                  <a:pt x="886022" y="462838"/>
                  <a:pt x="881040" y="462945"/>
                </a:cubicBezTo>
                <a:cubicBezTo>
                  <a:pt x="877618" y="462927"/>
                  <a:pt x="874200" y="463160"/>
                  <a:pt x="870811" y="463639"/>
                </a:cubicBezTo>
                <a:cubicBezTo>
                  <a:pt x="867400" y="463968"/>
                  <a:pt x="863970" y="464076"/>
                  <a:pt x="860546" y="463959"/>
                </a:cubicBezTo>
                <a:cubicBezTo>
                  <a:pt x="857119" y="463838"/>
                  <a:pt x="853691" y="464082"/>
                  <a:pt x="850316" y="464688"/>
                </a:cubicBezTo>
                <a:cubicBezTo>
                  <a:pt x="848450" y="464966"/>
                  <a:pt x="846561" y="465055"/>
                  <a:pt x="844677" y="464955"/>
                </a:cubicBezTo>
                <a:cubicBezTo>
                  <a:pt x="840565" y="464795"/>
                  <a:pt x="836450" y="465082"/>
                  <a:pt x="832401" y="465809"/>
                </a:cubicBezTo>
                <a:cubicBezTo>
                  <a:pt x="830876" y="466035"/>
                  <a:pt x="829332" y="466101"/>
                  <a:pt x="827793" y="466005"/>
                </a:cubicBezTo>
                <a:cubicBezTo>
                  <a:pt x="824707" y="465829"/>
                  <a:pt x="821609" y="466092"/>
                  <a:pt x="818596" y="466788"/>
                </a:cubicBezTo>
                <a:cubicBezTo>
                  <a:pt x="818101" y="466944"/>
                  <a:pt x="817582" y="467005"/>
                  <a:pt x="817066" y="466966"/>
                </a:cubicBezTo>
                <a:cubicBezTo>
                  <a:pt x="811391" y="466539"/>
                  <a:pt x="805787" y="467695"/>
                  <a:pt x="800200" y="468264"/>
                </a:cubicBezTo>
                <a:cubicBezTo>
                  <a:pt x="795290" y="468762"/>
                  <a:pt x="790327" y="469065"/>
                  <a:pt x="785416" y="469777"/>
                </a:cubicBezTo>
                <a:cubicBezTo>
                  <a:pt x="781378" y="470364"/>
                  <a:pt x="777286" y="470862"/>
                  <a:pt x="773194" y="471182"/>
                </a:cubicBezTo>
                <a:cubicBezTo>
                  <a:pt x="769458" y="471484"/>
                  <a:pt x="765722" y="471965"/>
                  <a:pt x="762004" y="472481"/>
                </a:cubicBezTo>
                <a:cubicBezTo>
                  <a:pt x="758624" y="472943"/>
                  <a:pt x="755279" y="473762"/>
                  <a:pt x="751881" y="474117"/>
                </a:cubicBezTo>
                <a:cubicBezTo>
                  <a:pt x="742541" y="475149"/>
                  <a:pt x="733308" y="476928"/>
                  <a:pt x="724075" y="478654"/>
                </a:cubicBezTo>
                <a:cubicBezTo>
                  <a:pt x="712315" y="480860"/>
                  <a:pt x="700609" y="483493"/>
                  <a:pt x="689063" y="486606"/>
                </a:cubicBezTo>
                <a:cubicBezTo>
                  <a:pt x="671320" y="491214"/>
                  <a:pt x="653939" y="497119"/>
                  <a:pt x="637061" y="504272"/>
                </a:cubicBezTo>
                <a:cubicBezTo>
                  <a:pt x="621276" y="510972"/>
                  <a:pt x="606203" y="519240"/>
                  <a:pt x="592069" y="528948"/>
                </a:cubicBezTo>
                <a:cubicBezTo>
                  <a:pt x="583147" y="535061"/>
                  <a:pt x="574784" y="541947"/>
                  <a:pt x="567073" y="549531"/>
                </a:cubicBezTo>
                <a:cubicBezTo>
                  <a:pt x="564778" y="551844"/>
                  <a:pt x="562483" y="554157"/>
                  <a:pt x="560153" y="556434"/>
                </a:cubicBezTo>
                <a:cubicBezTo>
                  <a:pt x="553214" y="563307"/>
                  <a:pt x="546908" y="570791"/>
                  <a:pt x="541312" y="578797"/>
                </a:cubicBezTo>
                <a:cubicBezTo>
                  <a:pt x="533346" y="589752"/>
                  <a:pt x="526335" y="601369"/>
                  <a:pt x="520355" y="613524"/>
                </a:cubicBezTo>
                <a:cubicBezTo>
                  <a:pt x="515516" y="623558"/>
                  <a:pt x="511181" y="633805"/>
                  <a:pt x="507350" y="644266"/>
                </a:cubicBezTo>
                <a:cubicBezTo>
                  <a:pt x="501720" y="659893"/>
                  <a:pt x="497032" y="675844"/>
                  <a:pt x="493314" y="692034"/>
                </a:cubicBezTo>
                <a:cubicBezTo>
                  <a:pt x="491143" y="701356"/>
                  <a:pt x="489275" y="710749"/>
                  <a:pt x="487514" y="720143"/>
                </a:cubicBezTo>
                <a:cubicBezTo>
                  <a:pt x="485753" y="729536"/>
                  <a:pt x="484383" y="738663"/>
                  <a:pt x="483137" y="747985"/>
                </a:cubicBezTo>
                <a:cubicBezTo>
                  <a:pt x="482088" y="755937"/>
                  <a:pt x="481163" y="763996"/>
                  <a:pt x="479971" y="771860"/>
                </a:cubicBezTo>
                <a:cubicBezTo>
                  <a:pt x="479259" y="776592"/>
                  <a:pt x="479811" y="781467"/>
                  <a:pt x="478281" y="786092"/>
                </a:cubicBezTo>
                <a:cubicBezTo>
                  <a:pt x="478241" y="791568"/>
                  <a:pt x="477788" y="797033"/>
                  <a:pt x="476929" y="802442"/>
                </a:cubicBezTo>
                <a:cubicBezTo>
                  <a:pt x="476253" y="809077"/>
                  <a:pt x="476733" y="815802"/>
                  <a:pt x="475310" y="822367"/>
                </a:cubicBezTo>
                <a:cubicBezTo>
                  <a:pt x="475233" y="822700"/>
                  <a:pt x="475192" y="823039"/>
                  <a:pt x="475185" y="823381"/>
                </a:cubicBezTo>
                <a:cubicBezTo>
                  <a:pt x="475452" y="830497"/>
                  <a:pt x="474349" y="837400"/>
                  <a:pt x="474064" y="844392"/>
                </a:cubicBezTo>
                <a:cubicBezTo>
                  <a:pt x="474128" y="849362"/>
                  <a:pt x="473856" y="854331"/>
                  <a:pt x="473246" y="859264"/>
                </a:cubicBezTo>
                <a:cubicBezTo>
                  <a:pt x="472927" y="862504"/>
                  <a:pt x="472851" y="865763"/>
                  <a:pt x="473015" y="869014"/>
                </a:cubicBezTo>
                <a:cubicBezTo>
                  <a:pt x="472872" y="874351"/>
                  <a:pt x="473370" y="879688"/>
                  <a:pt x="472178" y="884883"/>
                </a:cubicBezTo>
                <a:cubicBezTo>
                  <a:pt x="471988" y="886244"/>
                  <a:pt x="471940" y="887621"/>
                  <a:pt x="472036" y="888992"/>
                </a:cubicBezTo>
                <a:cubicBezTo>
                  <a:pt x="472036" y="898089"/>
                  <a:pt x="471995" y="907180"/>
                  <a:pt x="471912" y="916265"/>
                </a:cubicBezTo>
                <a:cubicBezTo>
                  <a:pt x="471947" y="917955"/>
                  <a:pt x="471965" y="919663"/>
                  <a:pt x="471965" y="921371"/>
                </a:cubicBez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grpSp>
        <p:nvGrpSpPr>
          <p:cNvPr id="69" name="组合 68"/>
          <p:cNvGrpSpPr/>
          <p:nvPr/>
        </p:nvGrpSpPr>
        <p:grpSpPr>
          <a:xfrm>
            <a:off x="6314461" y="1755954"/>
            <a:ext cx="4365848" cy="716538"/>
            <a:chOff x="5820975" y="1770468"/>
            <a:chExt cx="4365848" cy="716538"/>
          </a:xfrm>
        </p:grpSpPr>
        <p:sp>
          <p:nvSpPr>
            <p:cNvPr id="30" name="弧形 29"/>
            <p:cNvSpPr/>
            <p:nvPr/>
          </p:nvSpPr>
          <p:spPr>
            <a:xfrm rot="13150325">
              <a:off x="6655688" y="1770468"/>
              <a:ext cx="2466150" cy="523936"/>
            </a:xfrm>
            <a:prstGeom prst="arc">
              <a:avLst>
                <a:gd name="adj1" fmla="val 20459400"/>
                <a:gd name="adj2" fmla="val 12631559"/>
              </a:avLst>
            </a:prstGeom>
            <a:ln w="12700">
              <a:solidFill>
                <a:schemeClr val="bg1">
                  <a:alpha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  <p:grpSp>
          <p:nvGrpSpPr>
            <p:cNvPr id="31" name="组合 30"/>
            <p:cNvGrpSpPr/>
            <p:nvPr/>
          </p:nvGrpSpPr>
          <p:grpSpPr>
            <a:xfrm rot="20206147">
              <a:off x="5820975" y="1839811"/>
              <a:ext cx="4365848" cy="647195"/>
              <a:chOff x="2991219" y="3914681"/>
              <a:chExt cx="6468483" cy="958891"/>
            </a:xfrm>
          </p:grpSpPr>
          <p:sp>
            <p:nvSpPr>
              <p:cNvPr id="32" name="弧形 31"/>
              <p:cNvSpPr/>
              <p:nvPr/>
            </p:nvSpPr>
            <p:spPr>
              <a:xfrm rot="1030387">
                <a:off x="2991219" y="4097303"/>
                <a:ext cx="6468483" cy="776269"/>
              </a:xfrm>
              <a:prstGeom prst="arc">
                <a:avLst>
                  <a:gd name="adj1" fmla="val 21186445"/>
                  <a:gd name="adj2" fmla="val 11313588"/>
                </a:avLst>
              </a:prstGeom>
              <a:solidFill>
                <a:schemeClr val="tx1"/>
              </a:solidFill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33" name="组合 32"/>
              <p:cNvGrpSpPr/>
              <p:nvPr/>
            </p:nvGrpSpPr>
            <p:grpSpPr>
              <a:xfrm>
                <a:off x="3725037" y="3914681"/>
                <a:ext cx="452511" cy="308684"/>
                <a:chOff x="3725037" y="3914681"/>
                <a:chExt cx="452511" cy="308684"/>
              </a:xfrm>
            </p:grpSpPr>
            <p:sp>
              <p:nvSpPr>
                <p:cNvPr id="34" name="图形 136"/>
                <p:cNvSpPr/>
                <p:nvPr/>
              </p:nvSpPr>
              <p:spPr>
                <a:xfrm rot="1491968">
                  <a:off x="3725037" y="3914681"/>
                  <a:ext cx="198512" cy="194384"/>
                </a:xfrm>
                <a:custGeom>
                  <a:avLst/>
                  <a:gdLst>
                    <a:gd name="connsiteX0" fmla="*/ 471965 w 941119"/>
                    <a:gd name="connsiteY0" fmla="*/ 921371 h 921549"/>
                    <a:gd name="connsiteX1" fmla="*/ 470026 w 941119"/>
                    <a:gd name="connsiteY1" fmla="*/ 907245 h 921549"/>
                    <a:gd name="connsiteX2" fmla="*/ 470026 w 941119"/>
                    <a:gd name="connsiteY2" fmla="*/ 886680 h 921549"/>
                    <a:gd name="connsiteX3" fmla="*/ 469296 w 941119"/>
                    <a:gd name="connsiteY3" fmla="*/ 873871 h 921549"/>
                    <a:gd name="connsiteX4" fmla="*/ 469012 w 941119"/>
                    <a:gd name="connsiteY4" fmla="*/ 862574 h 921549"/>
                    <a:gd name="connsiteX5" fmla="*/ 468211 w 941119"/>
                    <a:gd name="connsiteY5" fmla="*/ 849266 h 921549"/>
                    <a:gd name="connsiteX6" fmla="*/ 468016 w 941119"/>
                    <a:gd name="connsiteY6" fmla="*/ 845157 h 921549"/>
                    <a:gd name="connsiteX7" fmla="*/ 467144 w 941119"/>
                    <a:gd name="connsiteY7" fmla="*/ 830301 h 921549"/>
                    <a:gd name="connsiteX8" fmla="*/ 466966 w 941119"/>
                    <a:gd name="connsiteY8" fmla="*/ 824662 h 921549"/>
                    <a:gd name="connsiteX9" fmla="*/ 466201 w 941119"/>
                    <a:gd name="connsiteY9" fmla="*/ 815980 h 921549"/>
                    <a:gd name="connsiteX10" fmla="*/ 466041 w 941119"/>
                    <a:gd name="connsiteY10" fmla="*/ 814468 h 921549"/>
                    <a:gd name="connsiteX11" fmla="*/ 464813 w 941119"/>
                    <a:gd name="connsiteY11" fmla="*/ 796037 h 921549"/>
                    <a:gd name="connsiteX12" fmla="*/ 463176 w 941119"/>
                    <a:gd name="connsiteY12" fmla="*/ 781271 h 921549"/>
                    <a:gd name="connsiteX13" fmla="*/ 462892 w 941119"/>
                    <a:gd name="connsiteY13" fmla="*/ 778727 h 921549"/>
                    <a:gd name="connsiteX14" fmla="*/ 461113 w 941119"/>
                    <a:gd name="connsiteY14" fmla="*/ 762431 h 921549"/>
                    <a:gd name="connsiteX15" fmla="*/ 459992 w 941119"/>
                    <a:gd name="connsiteY15" fmla="*/ 753286 h 921549"/>
                    <a:gd name="connsiteX16" fmla="*/ 454904 w 941119"/>
                    <a:gd name="connsiteY16" fmla="*/ 720890 h 921549"/>
                    <a:gd name="connsiteX17" fmla="*/ 445137 w 941119"/>
                    <a:gd name="connsiteY17" fmla="*/ 676307 h 921549"/>
                    <a:gd name="connsiteX18" fmla="*/ 427524 w 941119"/>
                    <a:gd name="connsiteY18" fmla="*/ 625888 h 921549"/>
                    <a:gd name="connsiteX19" fmla="*/ 401924 w 941119"/>
                    <a:gd name="connsiteY19" fmla="*/ 580256 h 921549"/>
                    <a:gd name="connsiteX20" fmla="*/ 385378 w 941119"/>
                    <a:gd name="connsiteY20" fmla="*/ 559992 h 921549"/>
                    <a:gd name="connsiteX21" fmla="*/ 382372 w 941119"/>
                    <a:gd name="connsiteY21" fmla="*/ 556434 h 921549"/>
                    <a:gd name="connsiteX22" fmla="*/ 376554 w 941119"/>
                    <a:gd name="connsiteY22" fmla="*/ 550635 h 921549"/>
                    <a:gd name="connsiteX23" fmla="*/ 374170 w 941119"/>
                    <a:gd name="connsiteY23" fmla="*/ 548695 h 921549"/>
                    <a:gd name="connsiteX24" fmla="*/ 359404 w 941119"/>
                    <a:gd name="connsiteY24" fmla="*/ 535940 h 921549"/>
                    <a:gd name="connsiteX25" fmla="*/ 336526 w 941119"/>
                    <a:gd name="connsiteY25" fmla="*/ 520302 h 921549"/>
                    <a:gd name="connsiteX26" fmla="*/ 281909 w 941119"/>
                    <a:gd name="connsiteY26" fmla="*/ 495395 h 921549"/>
                    <a:gd name="connsiteX27" fmla="*/ 237966 w 941119"/>
                    <a:gd name="connsiteY27" fmla="*/ 482942 h 921549"/>
                    <a:gd name="connsiteX28" fmla="*/ 203239 w 941119"/>
                    <a:gd name="connsiteY28" fmla="*/ 476199 h 921549"/>
                    <a:gd name="connsiteX29" fmla="*/ 171839 w 941119"/>
                    <a:gd name="connsiteY29" fmla="*/ 471449 h 921549"/>
                    <a:gd name="connsiteX30" fmla="*/ 158585 w 941119"/>
                    <a:gd name="connsiteY30" fmla="*/ 470043 h 921549"/>
                    <a:gd name="connsiteX31" fmla="*/ 145349 w 941119"/>
                    <a:gd name="connsiteY31" fmla="*/ 468496 h 921549"/>
                    <a:gd name="connsiteX32" fmla="*/ 142306 w 941119"/>
                    <a:gd name="connsiteY32" fmla="*/ 468140 h 921549"/>
                    <a:gd name="connsiteX33" fmla="*/ 132611 w 941119"/>
                    <a:gd name="connsiteY33" fmla="*/ 467339 h 921549"/>
                    <a:gd name="connsiteX34" fmla="*/ 114180 w 941119"/>
                    <a:gd name="connsiteY34" fmla="*/ 466023 h 921549"/>
                    <a:gd name="connsiteX35" fmla="*/ 107063 w 941119"/>
                    <a:gd name="connsiteY35" fmla="*/ 465364 h 921549"/>
                    <a:gd name="connsiteX36" fmla="*/ 105533 w 941119"/>
                    <a:gd name="connsiteY36" fmla="*/ 465133 h 921549"/>
                    <a:gd name="connsiteX37" fmla="*/ 82975 w 941119"/>
                    <a:gd name="connsiteY37" fmla="*/ 463977 h 921549"/>
                    <a:gd name="connsiteX38" fmla="*/ 67604 w 941119"/>
                    <a:gd name="connsiteY38" fmla="*/ 463176 h 921549"/>
                    <a:gd name="connsiteX39" fmla="*/ 58887 w 941119"/>
                    <a:gd name="connsiteY39" fmla="*/ 462963 h 921549"/>
                    <a:gd name="connsiteX40" fmla="*/ 38374 w 941119"/>
                    <a:gd name="connsiteY40" fmla="*/ 462073 h 921549"/>
                    <a:gd name="connsiteX41" fmla="*/ 34265 w 941119"/>
                    <a:gd name="connsiteY41" fmla="*/ 461984 h 921549"/>
                    <a:gd name="connsiteX42" fmla="*/ 4892 w 941119"/>
                    <a:gd name="connsiteY42" fmla="*/ 461931 h 921549"/>
                    <a:gd name="connsiteX43" fmla="*/ 1334 w 941119"/>
                    <a:gd name="connsiteY43" fmla="*/ 461344 h 921549"/>
                    <a:gd name="connsiteX44" fmla="*/ 4394 w 941119"/>
                    <a:gd name="connsiteY44" fmla="*/ 461077 h 921549"/>
                    <a:gd name="connsiteX45" fmla="*/ 22416 w 941119"/>
                    <a:gd name="connsiteY45" fmla="*/ 460952 h 921549"/>
                    <a:gd name="connsiteX46" fmla="*/ 33090 w 941119"/>
                    <a:gd name="connsiteY46" fmla="*/ 460205 h 921549"/>
                    <a:gd name="connsiteX47" fmla="*/ 37200 w 941119"/>
                    <a:gd name="connsiteY47" fmla="*/ 460027 h 921549"/>
                    <a:gd name="connsiteX48" fmla="*/ 54688 w 941119"/>
                    <a:gd name="connsiteY48" fmla="*/ 460027 h 921549"/>
                    <a:gd name="connsiteX49" fmla="*/ 64918 w 941119"/>
                    <a:gd name="connsiteY49" fmla="*/ 459334 h 921549"/>
                    <a:gd name="connsiteX50" fmla="*/ 74151 w 941119"/>
                    <a:gd name="connsiteY50" fmla="*/ 459031 h 921549"/>
                    <a:gd name="connsiteX51" fmla="*/ 87992 w 941119"/>
                    <a:gd name="connsiteY51" fmla="*/ 458195 h 921549"/>
                    <a:gd name="connsiteX52" fmla="*/ 93116 w 941119"/>
                    <a:gd name="connsiteY52" fmla="*/ 457999 h 921549"/>
                    <a:gd name="connsiteX53" fmla="*/ 105391 w 941119"/>
                    <a:gd name="connsiteY53" fmla="*/ 457163 h 921549"/>
                    <a:gd name="connsiteX54" fmla="*/ 109501 w 941119"/>
                    <a:gd name="connsiteY54" fmla="*/ 456985 h 921549"/>
                    <a:gd name="connsiteX55" fmla="*/ 120744 w 941119"/>
                    <a:gd name="connsiteY55" fmla="*/ 456131 h 921549"/>
                    <a:gd name="connsiteX56" fmla="*/ 124302 w 941119"/>
                    <a:gd name="connsiteY56" fmla="*/ 455953 h 921549"/>
                    <a:gd name="connsiteX57" fmla="*/ 132468 w 941119"/>
                    <a:gd name="connsiteY57" fmla="*/ 455171 h 921549"/>
                    <a:gd name="connsiteX58" fmla="*/ 133998 w 941119"/>
                    <a:gd name="connsiteY58" fmla="*/ 454993 h 921549"/>
                    <a:gd name="connsiteX59" fmla="*/ 149850 w 941119"/>
                    <a:gd name="connsiteY59" fmla="*/ 453747 h 921549"/>
                    <a:gd name="connsiteX60" fmla="*/ 163050 w 941119"/>
                    <a:gd name="connsiteY60" fmla="*/ 452128 h 921549"/>
                    <a:gd name="connsiteX61" fmla="*/ 174774 w 941119"/>
                    <a:gd name="connsiteY61" fmla="*/ 450794 h 921549"/>
                    <a:gd name="connsiteX62" fmla="*/ 193543 w 941119"/>
                    <a:gd name="connsiteY62" fmla="*/ 448125 h 921549"/>
                    <a:gd name="connsiteX63" fmla="*/ 214251 w 941119"/>
                    <a:gd name="connsiteY63" fmla="*/ 444656 h 921549"/>
                    <a:gd name="connsiteX64" fmla="*/ 226367 w 941119"/>
                    <a:gd name="connsiteY64" fmla="*/ 442450 h 921549"/>
                    <a:gd name="connsiteX65" fmla="*/ 281357 w 941119"/>
                    <a:gd name="connsiteY65" fmla="*/ 427649 h 921549"/>
                    <a:gd name="connsiteX66" fmla="*/ 326634 w 941119"/>
                    <a:gd name="connsiteY66" fmla="*/ 408079 h 921549"/>
                    <a:gd name="connsiteX67" fmla="*/ 363425 w 941119"/>
                    <a:gd name="connsiteY67" fmla="*/ 383724 h 921549"/>
                    <a:gd name="connsiteX68" fmla="*/ 387834 w 941119"/>
                    <a:gd name="connsiteY68" fmla="*/ 360205 h 921549"/>
                    <a:gd name="connsiteX69" fmla="*/ 411708 w 941119"/>
                    <a:gd name="connsiteY69" fmla="*/ 327470 h 921549"/>
                    <a:gd name="connsiteX70" fmla="*/ 423681 w 941119"/>
                    <a:gd name="connsiteY70" fmla="*/ 305321 h 921549"/>
                    <a:gd name="connsiteX71" fmla="*/ 440138 w 941119"/>
                    <a:gd name="connsiteY71" fmla="*/ 262624 h 921549"/>
                    <a:gd name="connsiteX72" fmla="*/ 450527 w 941119"/>
                    <a:gd name="connsiteY72" fmla="*/ 222915 h 921549"/>
                    <a:gd name="connsiteX73" fmla="*/ 455082 w 941119"/>
                    <a:gd name="connsiteY73" fmla="*/ 200286 h 921549"/>
                    <a:gd name="connsiteX74" fmla="*/ 458640 w 941119"/>
                    <a:gd name="connsiteY74" fmla="*/ 177514 h 921549"/>
                    <a:gd name="connsiteX75" fmla="*/ 460419 w 941119"/>
                    <a:gd name="connsiteY75" fmla="*/ 166840 h 921549"/>
                    <a:gd name="connsiteX76" fmla="*/ 461415 w 941119"/>
                    <a:gd name="connsiteY76" fmla="*/ 158176 h 921549"/>
                    <a:gd name="connsiteX77" fmla="*/ 462803 w 941119"/>
                    <a:gd name="connsiteY77" fmla="*/ 144922 h 921549"/>
                    <a:gd name="connsiteX78" fmla="*/ 464422 w 941119"/>
                    <a:gd name="connsiteY78" fmla="*/ 130155 h 921549"/>
                    <a:gd name="connsiteX79" fmla="*/ 464689 w 941119"/>
                    <a:gd name="connsiteY79" fmla="*/ 128643 h 921549"/>
                    <a:gd name="connsiteX80" fmla="*/ 465881 w 941119"/>
                    <a:gd name="connsiteY80" fmla="*/ 110728 h 921549"/>
                    <a:gd name="connsiteX81" fmla="*/ 466557 w 941119"/>
                    <a:gd name="connsiteY81" fmla="*/ 104110 h 921549"/>
                    <a:gd name="connsiteX82" fmla="*/ 466788 w 941119"/>
                    <a:gd name="connsiteY82" fmla="*/ 102580 h 921549"/>
                    <a:gd name="connsiteX83" fmla="*/ 467944 w 941119"/>
                    <a:gd name="connsiteY83" fmla="*/ 80538 h 921549"/>
                    <a:gd name="connsiteX84" fmla="*/ 468674 w 941119"/>
                    <a:gd name="connsiteY84" fmla="*/ 69294 h 921549"/>
                    <a:gd name="connsiteX85" fmla="*/ 468958 w 941119"/>
                    <a:gd name="connsiteY85" fmla="*/ 61075 h 921549"/>
                    <a:gd name="connsiteX86" fmla="*/ 469795 w 941119"/>
                    <a:gd name="connsiteY86" fmla="*/ 45188 h 921549"/>
                    <a:gd name="connsiteX87" fmla="*/ 469919 w 941119"/>
                    <a:gd name="connsiteY87" fmla="*/ 41096 h 921549"/>
                    <a:gd name="connsiteX88" fmla="*/ 470026 w 941119"/>
                    <a:gd name="connsiteY88" fmla="*/ 10230 h 921549"/>
                    <a:gd name="connsiteX89" fmla="*/ 471947 w 941119"/>
                    <a:gd name="connsiteY89" fmla="*/ 1334 h 921549"/>
                    <a:gd name="connsiteX90" fmla="*/ 471947 w 941119"/>
                    <a:gd name="connsiteY90" fmla="*/ 5462 h 921549"/>
                    <a:gd name="connsiteX91" fmla="*/ 472054 w 941119"/>
                    <a:gd name="connsiteY91" fmla="*/ 28589 h 921549"/>
                    <a:gd name="connsiteX92" fmla="*/ 472783 w 941119"/>
                    <a:gd name="connsiteY92" fmla="*/ 40883 h 921549"/>
                    <a:gd name="connsiteX93" fmla="*/ 473068 w 941119"/>
                    <a:gd name="connsiteY93" fmla="*/ 51664 h 921549"/>
                    <a:gd name="connsiteX94" fmla="*/ 473904 w 941119"/>
                    <a:gd name="connsiteY94" fmla="*/ 68067 h 921549"/>
                    <a:gd name="connsiteX95" fmla="*/ 474100 w 941119"/>
                    <a:gd name="connsiteY95" fmla="*/ 75183 h 921549"/>
                    <a:gd name="connsiteX96" fmla="*/ 474900 w 941119"/>
                    <a:gd name="connsiteY96" fmla="*/ 86942 h 921549"/>
                    <a:gd name="connsiteX97" fmla="*/ 475096 w 941119"/>
                    <a:gd name="connsiteY97" fmla="*/ 90500 h 921549"/>
                    <a:gd name="connsiteX98" fmla="*/ 475986 w 941119"/>
                    <a:gd name="connsiteY98" fmla="*/ 103808 h 921549"/>
                    <a:gd name="connsiteX99" fmla="*/ 476146 w 941119"/>
                    <a:gd name="connsiteY99" fmla="*/ 108415 h 921549"/>
                    <a:gd name="connsiteX100" fmla="*/ 476893 w 941119"/>
                    <a:gd name="connsiteY100" fmla="*/ 116065 h 921549"/>
                    <a:gd name="connsiteX101" fmla="*/ 477071 w 941119"/>
                    <a:gd name="connsiteY101" fmla="*/ 117595 h 921549"/>
                    <a:gd name="connsiteX102" fmla="*/ 478316 w 941119"/>
                    <a:gd name="connsiteY102" fmla="*/ 134479 h 921549"/>
                    <a:gd name="connsiteX103" fmla="*/ 480095 w 941119"/>
                    <a:gd name="connsiteY103" fmla="*/ 149227 h 921549"/>
                    <a:gd name="connsiteX104" fmla="*/ 481163 w 941119"/>
                    <a:gd name="connsiteY104" fmla="*/ 159421 h 921549"/>
                    <a:gd name="connsiteX105" fmla="*/ 491339 w 941119"/>
                    <a:gd name="connsiteY105" fmla="*/ 221083 h 921549"/>
                    <a:gd name="connsiteX106" fmla="*/ 508204 w 941119"/>
                    <a:gd name="connsiteY106" fmla="*/ 280290 h 921549"/>
                    <a:gd name="connsiteX107" fmla="*/ 538448 w 941119"/>
                    <a:gd name="connsiteY107" fmla="*/ 339639 h 921549"/>
                    <a:gd name="connsiteX108" fmla="*/ 552556 w 941119"/>
                    <a:gd name="connsiteY108" fmla="*/ 357928 h 921549"/>
                    <a:gd name="connsiteX109" fmla="*/ 567073 w 941119"/>
                    <a:gd name="connsiteY109" fmla="*/ 373210 h 921549"/>
                    <a:gd name="connsiteX110" fmla="*/ 587550 w 941119"/>
                    <a:gd name="connsiteY110" fmla="*/ 390289 h 921549"/>
                    <a:gd name="connsiteX111" fmla="*/ 609077 w 941119"/>
                    <a:gd name="connsiteY111" fmla="*/ 404325 h 921549"/>
                    <a:gd name="connsiteX112" fmla="*/ 644249 w 941119"/>
                    <a:gd name="connsiteY112" fmla="*/ 421297 h 921549"/>
                    <a:gd name="connsiteX113" fmla="*/ 694062 w 941119"/>
                    <a:gd name="connsiteY113" fmla="*/ 437202 h 921549"/>
                    <a:gd name="connsiteX114" fmla="*/ 725106 w 941119"/>
                    <a:gd name="connsiteY114" fmla="*/ 444087 h 921549"/>
                    <a:gd name="connsiteX115" fmla="*/ 746846 w 941119"/>
                    <a:gd name="connsiteY115" fmla="*/ 447645 h 921549"/>
                    <a:gd name="connsiteX116" fmla="*/ 771664 w 941119"/>
                    <a:gd name="connsiteY116" fmla="*/ 451328 h 921549"/>
                    <a:gd name="connsiteX117" fmla="*/ 784936 w 941119"/>
                    <a:gd name="connsiteY117" fmla="*/ 452644 h 921549"/>
                    <a:gd name="connsiteX118" fmla="*/ 800200 w 941119"/>
                    <a:gd name="connsiteY118" fmla="*/ 454423 h 921549"/>
                    <a:gd name="connsiteX119" fmla="*/ 804292 w 941119"/>
                    <a:gd name="connsiteY119" fmla="*/ 454672 h 921549"/>
                    <a:gd name="connsiteX120" fmla="*/ 811408 w 941119"/>
                    <a:gd name="connsiteY120" fmla="*/ 455420 h 921549"/>
                    <a:gd name="connsiteX121" fmla="*/ 812422 w 941119"/>
                    <a:gd name="connsiteY121" fmla="*/ 455580 h 921549"/>
                    <a:gd name="connsiteX122" fmla="*/ 830337 w 941119"/>
                    <a:gd name="connsiteY122" fmla="*/ 456754 h 921549"/>
                    <a:gd name="connsiteX123" fmla="*/ 839535 w 941119"/>
                    <a:gd name="connsiteY123" fmla="*/ 457519 h 921549"/>
                    <a:gd name="connsiteX124" fmla="*/ 841065 w 941119"/>
                    <a:gd name="connsiteY124" fmla="*/ 457697 h 921549"/>
                    <a:gd name="connsiteX125" fmla="*/ 870829 w 941119"/>
                    <a:gd name="connsiteY125" fmla="*/ 458871 h 921549"/>
                    <a:gd name="connsiteX126" fmla="*/ 879510 w 941119"/>
                    <a:gd name="connsiteY126" fmla="*/ 459529 h 921549"/>
                    <a:gd name="connsiteX127" fmla="*/ 883602 w 941119"/>
                    <a:gd name="connsiteY127" fmla="*/ 459778 h 921549"/>
                    <a:gd name="connsiteX128" fmla="*/ 900059 w 941119"/>
                    <a:gd name="connsiteY128" fmla="*/ 459885 h 921549"/>
                    <a:gd name="connsiteX129" fmla="*/ 913384 w 941119"/>
                    <a:gd name="connsiteY129" fmla="*/ 460632 h 921549"/>
                    <a:gd name="connsiteX130" fmla="*/ 923133 w 941119"/>
                    <a:gd name="connsiteY130" fmla="*/ 460846 h 921549"/>
                    <a:gd name="connsiteX131" fmla="*/ 940621 w 941119"/>
                    <a:gd name="connsiteY131" fmla="*/ 461522 h 921549"/>
                    <a:gd name="connsiteX132" fmla="*/ 937561 w 941119"/>
                    <a:gd name="connsiteY132" fmla="*/ 461806 h 921549"/>
                    <a:gd name="connsiteX133" fmla="*/ 906694 w 941119"/>
                    <a:gd name="connsiteY133" fmla="*/ 461949 h 921549"/>
                    <a:gd name="connsiteX134" fmla="*/ 900557 w 941119"/>
                    <a:gd name="connsiteY134" fmla="*/ 462482 h 921549"/>
                    <a:gd name="connsiteX135" fmla="*/ 895967 w 941119"/>
                    <a:gd name="connsiteY135" fmla="*/ 462838 h 921549"/>
                    <a:gd name="connsiteX136" fmla="*/ 881040 w 941119"/>
                    <a:gd name="connsiteY136" fmla="*/ 462945 h 921549"/>
                    <a:gd name="connsiteX137" fmla="*/ 870811 w 941119"/>
                    <a:gd name="connsiteY137" fmla="*/ 463639 h 921549"/>
                    <a:gd name="connsiteX138" fmla="*/ 860546 w 941119"/>
                    <a:gd name="connsiteY138" fmla="*/ 463959 h 921549"/>
                    <a:gd name="connsiteX139" fmla="*/ 850316 w 941119"/>
                    <a:gd name="connsiteY139" fmla="*/ 464688 h 921549"/>
                    <a:gd name="connsiteX140" fmla="*/ 844677 w 941119"/>
                    <a:gd name="connsiteY140" fmla="*/ 464955 h 921549"/>
                    <a:gd name="connsiteX141" fmla="*/ 832401 w 941119"/>
                    <a:gd name="connsiteY141" fmla="*/ 465809 h 921549"/>
                    <a:gd name="connsiteX142" fmla="*/ 827793 w 941119"/>
                    <a:gd name="connsiteY142" fmla="*/ 466005 h 921549"/>
                    <a:gd name="connsiteX143" fmla="*/ 818596 w 941119"/>
                    <a:gd name="connsiteY143" fmla="*/ 466788 h 921549"/>
                    <a:gd name="connsiteX144" fmla="*/ 817066 w 941119"/>
                    <a:gd name="connsiteY144" fmla="*/ 466966 h 921549"/>
                    <a:gd name="connsiteX145" fmla="*/ 800200 w 941119"/>
                    <a:gd name="connsiteY145" fmla="*/ 468264 h 921549"/>
                    <a:gd name="connsiteX146" fmla="*/ 785416 w 941119"/>
                    <a:gd name="connsiteY146" fmla="*/ 469777 h 921549"/>
                    <a:gd name="connsiteX147" fmla="*/ 773194 w 941119"/>
                    <a:gd name="connsiteY147" fmla="*/ 471182 h 921549"/>
                    <a:gd name="connsiteX148" fmla="*/ 762004 w 941119"/>
                    <a:gd name="connsiteY148" fmla="*/ 472481 h 921549"/>
                    <a:gd name="connsiteX149" fmla="*/ 751881 w 941119"/>
                    <a:gd name="connsiteY149" fmla="*/ 474117 h 921549"/>
                    <a:gd name="connsiteX150" fmla="*/ 724075 w 941119"/>
                    <a:gd name="connsiteY150" fmla="*/ 478654 h 921549"/>
                    <a:gd name="connsiteX151" fmla="*/ 689063 w 941119"/>
                    <a:gd name="connsiteY151" fmla="*/ 486606 h 921549"/>
                    <a:gd name="connsiteX152" fmla="*/ 637061 w 941119"/>
                    <a:gd name="connsiteY152" fmla="*/ 504272 h 921549"/>
                    <a:gd name="connsiteX153" fmla="*/ 592069 w 941119"/>
                    <a:gd name="connsiteY153" fmla="*/ 528948 h 921549"/>
                    <a:gd name="connsiteX154" fmla="*/ 567073 w 941119"/>
                    <a:gd name="connsiteY154" fmla="*/ 549531 h 921549"/>
                    <a:gd name="connsiteX155" fmla="*/ 560153 w 941119"/>
                    <a:gd name="connsiteY155" fmla="*/ 556434 h 921549"/>
                    <a:gd name="connsiteX156" fmla="*/ 541312 w 941119"/>
                    <a:gd name="connsiteY156" fmla="*/ 578797 h 921549"/>
                    <a:gd name="connsiteX157" fmla="*/ 520355 w 941119"/>
                    <a:gd name="connsiteY157" fmla="*/ 613524 h 921549"/>
                    <a:gd name="connsiteX158" fmla="*/ 507350 w 941119"/>
                    <a:gd name="connsiteY158" fmla="*/ 644266 h 921549"/>
                    <a:gd name="connsiteX159" fmla="*/ 493314 w 941119"/>
                    <a:gd name="connsiteY159" fmla="*/ 692034 h 921549"/>
                    <a:gd name="connsiteX160" fmla="*/ 487514 w 941119"/>
                    <a:gd name="connsiteY160" fmla="*/ 720143 h 921549"/>
                    <a:gd name="connsiteX161" fmla="*/ 483137 w 941119"/>
                    <a:gd name="connsiteY161" fmla="*/ 747985 h 921549"/>
                    <a:gd name="connsiteX162" fmla="*/ 479971 w 941119"/>
                    <a:gd name="connsiteY162" fmla="*/ 771860 h 921549"/>
                    <a:gd name="connsiteX163" fmla="*/ 478281 w 941119"/>
                    <a:gd name="connsiteY163" fmla="*/ 786092 h 921549"/>
                    <a:gd name="connsiteX164" fmla="*/ 476929 w 941119"/>
                    <a:gd name="connsiteY164" fmla="*/ 802442 h 921549"/>
                    <a:gd name="connsiteX165" fmla="*/ 475310 w 941119"/>
                    <a:gd name="connsiteY165" fmla="*/ 822367 h 921549"/>
                    <a:gd name="connsiteX166" fmla="*/ 475185 w 941119"/>
                    <a:gd name="connsiteY166" fmla="*/ 823381 h 921549"/>
                    <a:gd name="connsiteX167" fmla="*/ 474064 w 941119"/>
                    <a:gd name="connsiteY167" fmla="*/ 844392 h 921549"/>
                    <a:gd name="connsiteX168" fmla="*/ 473246 w 941119"/>
                    <a:gd name="connsiteY168" fmla="*/ 859264 h 921549"/>
                    <a:gd name="connsiteX169" fmla="*/ 473015 w 941119"/>
                    <a:gd name="connsiteY169" fmla="*/ 869014 h 921549"/>
                    <a:gd name="connsiteX170" fmla="*/ 472178 w 941119"/>
                    <a:gd name="connsiteY170" fmla="*/ 884883 h 921549"/>
                    <a:gd name="connsiteX171" fmla="*/ 472036 w 941119"/>
                    <a:gd name="connsiteY171" fmla="*/ 888992 h 921549"/>
                    <a:gd name="connsiteX172" fmla="*/ 471912 w 941119"/>
                    <a:gd name="connsiteY172" fmla="*/ 916265 h 921549"/>
                    <a:gd name="connsiteX173" fmla="*/ 471965 w 941119"/>
                    <a:gd name="connsiteY173" fmla="*/ 921371 h 9215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</a:cxnLst>
                  <a:rect l="l" t="t" r="r" b="b"/>
                  <a:pathLst>
                    <a:path w="941119" h="921549">
                      <a:moveTo>
                        <a:pt x="471965" y="921371"/>
                      </a:moveTo>
                      <a:cubicBezTo>
                        <a:pt x="470378" y="916840"/>
                        <a:pt x="469718" y="912036"/>
                        <a:pt x="470026" y="907245"/>
                      </a:cubicBezTo>
                      <a:cubicBezTo>
                        <a:pt x="470026" y="900396"/>
                        <a:pt x="470026" y="893529"/>
                        <a:pt x="470026" y="886680"/>
                      </a:cubicBezTo>
                      <a:cubicBezTo>
                        <a:pt x="470102" y="882398"/>
                        <a:pt x="469859" y="878115"/>
                        <a:pt x="469296" y="873871"/>
                      </a:cubicBezTo>
                      <a:cubicBezTo>
                        <a:pt x="468951" y="870115"/>
                        <a:pt x="468857" y="866342"/>
                        <a:pt x="469012" y="862574"/>
                      </a:cubicBezTo>
                      <a:cubicBezTo>
                        <a:pt x="469012" y="858126"/>
                        <a:pt x="469279" y="853678"/>
                        <a:pt x="468211" y="849266"/>
                      </a:cubicBezTo>
                      <a:cubicBezTo>
                        <a:pt x="468003" y="847907"/>
                        <a:pt x="467937" y="846530"/>
                        <a:pt x="468016" y="845157"/>
                      </a:cubicBezTo>
                      <a:cubicBezTo>
                        <a:pt x="467891" y="840211"/>
                        <a:pt x="468229" y="835229"/>
                        <a:pt x="467144" y="830301"/>
                      </a:cubicBezTo>
                      <a:cubicBezTo>
                        <a:pt x="466896" y="828432"/>
                        <a:pt x="466838" y="826542"/>
                        <a:pt x="466966" y="824662"/>
                      </a:cubicBezTo>
                      <a:cubicBezTo>
                        <a:pt x="467130" y="821746"/>
                        <a:pt x="466872" y="818823"/>
                        <a:pt x="466201" y="815980"/>
                      </a:cubicBezTo>
                      <a:cubicBezTo>
                        <a:pt x="466059" y="815489"/>
                        <a:pt x="466005" y="814977"/>
                        <a:pt x="466041" y="814468"/>
                      </a:cubicBezTo>
                      <a:cubicBezTo>
                        <a:pt x="466414" y="808277"/>
                        <a:pt x="465027" y="802192"/>
                        <a:pt x="464813" y="796037"/>
                      </a:cubicBezTo>
                      <a:cubicBezTo>
                        <a:pt x="464635" y="791091"/>
                        <a:pt x="463746" y="786199"/>
                        <a:pt x="463176" y="781271"/>
                      </a:cubicBezTo>
                      <a:cubicBezTo>
                        <a:pt x="463038" y="780428"/>
                        <a:pt x="462943" y="779579"/>
                        <a:pt x="462892" y="778727"/>
                      </a:cubicBezTo>
                      <a:cubicBezTo>
                        <a:pt x="462629" y="773263"/>
                        <a:pt x="462034" y="767821"/>
                        <a:pt x="461113" y="762431"/>
                      </a:cubicBezTo>
                      <a:cubicBezTo>
                        <a:pt x="460686" y="759388"/>
                        <a:pt x="460401" y="756329"/>
                        <a:pt x="459992" y="753286"/>
                      </a:cubicBezTo>
                      <a:cubicBezTo>
                        <a:pt x="458498" y="742452"/>
                        <a:pt x="456754" y="731671"/>
                        <a:pt x="454904" y="720890"/>
                      </a:cubicBezTo>
                      <a:cubicBezTo>
                        <a:pt x="452420" y="705871"/>
                        <a:pt x="449159" y="690989"/>
                        <a:pt x="445137" y="676307"/>
                      </a:cubicBezTo>
                      <a:cubicBezTo>
                        <a:pt x="440458" y="659107"/>
                        <a:pt x="434573" y="642259"/>
                        <a:pt x="427524" y="625888"/>
                      </a:cubicBezTo>
                      <a:cubicBezTo>
                        <a:pt x="420559" y="609848"/>
                        <a:pt x="411982" y="594559"/>
                        <a:pt x="401924" y="580256"/>
                      </a:cubicBezTo>
                      <a:cubicBezTo>
                        <a:pt x="396960" y="573068"/>
                        <a:pt x="391427" y="566292"/>
                        <a:pt x="385378" y="559992"/>
                      </a:cubicBezTo>
                      <a:cubicBezTo>
                        <a:pt x="384293" y="558889"/>
                        <a:pt x="383333" y="557680"/>
                        <a:pt x="382372" y="556434"/>
                      </a:cubicBezTo>
                      <a:cubicBezTo>
                        <a:pt x="380666" y="554280"/>
                        <a:pt x="378714" y="552333"/>
                        <a:pt x="376554" y="550635"/>
                      </a:cubicBezTo>
                      <a:cubicBezTo>
                        <a:pt x="375722" y="550037"/>
                        <a:pt x="374925" y="549389"/>
                        <a:pt x="374170" y="548695"/>
                      </a:cubicBezTo>
                      <a:cubicBezTo>
                        <a:pt x="369525" y="544134"/>
                        <a:pt x="364594" y="539873"/>
                        <a:pt x="359404" y="535940"/>
                      </a:cubicBezTo>
                      <a:cubicBezTo>
                        <a:pt x="352144" y="530209"/>
                        <a:pt x="344501" y="524984"/>
                        <a:pt x="336526" y="520302"/>
                      </a:cubicBezTo>
                      <a:cubicBezTo>
                        <a:pt x="319182" y="510227"/>
                        <a:pt x="300888" y="501885"/>
                        <a:pt x="281909" y="495395"/>
                      </a:cubicBezTo>
                      <a:cubicBezTo>
                        <a:pt x="267490" y="490476"/>
                        <a:pt x="252821" y="486320"/>
                        <a:pt x="237966" y="482942"/>
                      </a:cubicBezTo>
                      <a:cubicBezTo>
                        <a:pt x="226473" y="480291"/>
                        <a:pt x="214927" y="477853"/>
                        <a:pt x="203239" y="476199"/>
                      </a:cubicBezTo>
                      <a:cubicBezTo>
                        <a:pt x="192760" y="474722"/>
                        <a:pt x="182335" y="472641"/>
                        <a:pt x="171839" y="471449"/>
                      </a:cubicBezTo>
                      <a:cubicBezTo>
                        <a:pt x="167444" y="470933"/>
                        <a:pt x="162943" y="470239"/>
                        <a:pt x="158585" y="470043"/>
                      </a:cubicBezTo>
                      <a:cubicBezTo>
                        <a:pt x="154226" y="469848"/>
                        <a:pt x="149690" y="469047"/>
                        <a:pt x="145349" y="468496"/>
                      </a:cubicBezTo>
                      <a:cubicBezTo>
                        <a:pt x="144341" y="468325"/>
                        <a:pt x="143326" y="468206"/>
                        <a:pt x="142306" y="468140"/>
                      </a:cubicBezTo>
                      <a:cubicBezTo>
                        <a:pt x="139033" y="468140"/>
                        <a:pt x="135795" y="467410"/>
                        <a:pt x="132611" y="467339"/>
                      </a:cubicBezTo>
                      <a:cubicBezTo>
                        <a:pt x="126420" y="467197"/>
                        <a:pt x="120353" y="465863"/>
                        <a:pt x="114180" y="466023"/>
                      </a:cubicBezTo>
                      <a:cubicBezTo>
                        <a:pt x="111788" y="466194"/>
                        <a:pt x="109383" y="465971"/>
                        <a:pt x="107063" y="465364"/>
                      </a:cubicBezTo>
                      <a:cubicBezTo>
                        <a:pt x="106570" y="465201"/>
                        <a:pt x="106053" y="465123"/>
                        <a:pt x="105533" y="465133"/>
                      </a:cubicBezTo>
                      <a:cubicBezTo>
                        <a:pt x="97972" y="465489"/>
                        <a:pt x="90518" y="464101"/>
                        <a:pt x="82975" y="463977"/>
                      </a:cubicBezTo>
                      <a:cubicBezTo>
                        <a:pt x="77838" y="464155"/>
                        <a:pt x="72695" y="463886"/>
                        <a:pt x="67604" y="463176"/>
                      </a:cubicBezTo>
                      <a:cubicBezTo>
                        <a:pt x="64708" y="462883"/>
                        <a:pt x="61794" y="462812"/>
                        <a:pt x="58887" y="462963"/>
                      </a:cubicBezTo>
                      <a:cubicBezTo>
                        <a:pt x="52037" y="462767"/>
                        <a:pt x="45170" y="463425"/>
                        <a:pt x="38374" y="462073"/>
                      </a:cubicBezTo>
                      <a:cubicBezTo>
                        <a:pt x="37010" y="461918"/>
                        <a:pt x="35634" y="461888"/>
                        <a:pt x="34265" y="461984"/>
                      </a:cubicBezTo>
                      <a:lnTo>
                        <a:pt x="4892" y="461931"/>
                      </a:lnTo>
                      <a:cubicBezTo>
                        <a:pt x="3677" y="462016"/>
                        <a:pt x="2458" y="461815"/>
                        <a:pt x="1334" y="461344"/>
                      </a:cubicBezTo>
                      <a:cubicBezTo>
                        <a:pt x="2348" y="461255"/>
                        <a:pt x="3380" y="461095"/>
                        <a:pt x="4394" y="461077"/>
                      </a:cubicBezTo>
                      <a:lnTo>
                        <a:pt x="22416" y="460952"/>
                      </a:lnTo>
                      <a:cubicBezTo>
                        <a:pt x="25991" y="461127"/>
                        <a:pt x="29574" y="460876"/>
                        <a:pt x="33090" y="460205"/>
                      </a:cubicBezTo>
                      <a:cubicBezTo>
                        <a:pt x="34449" y="459994"/>
                        <a:pt x="35828" y="459935"/>
                        <a:pt x="37200" y="460027"/>
                      </a:cubicBezTo>
                      <a:cubicBezTo>
                        <a:pt x="43035" y="460027"/>
                        <a:pt x="48853" y="460027"/>
                        <a:pt x="54688" y="460027"/>
                      </a:cubicBezTo>
                      <a:cubicBezTo>
                        <a:pt x="58111" y="460079"/>
                        <a:pt x="61533" y="459848"/>
                        <a:pt x="64918" y="459334"/>
                      </a:cubicBezTo>
                      <a:cubicBezTo>
                        <a:pt x="67984" y="459010"/>
                        <a:pt x="71070" y="458908"/>
                        <a:pt x="74151" y="459031"/>
                      </a:cubicBezTo>
                      <a:cubicBezTo>
                        <a:pt x="78781" y="459232"/>
                        <a:pt x="83420" y="458953"/>
                        <a:pt x="87992" y="458195"/>
                      </a:cubicBezTo>
                      <a:cubicBezTo>
                        <a:pt x="89689" y="457960"/>
                        <a:pt x="91405" y="457894"/>
                        <a:pt x="93116" y="457999"/>
                      </a:cubicBezTo>
                      <a:cubicBezTo>
                        <a:pt x="97226" y="458202"/>
                        <a:pt x="101346" y="457921"/>
                        <a:pt x="105391" y="457163"/>
                      </a:cubicBezTo>
                      <a:cubicBezTo>
                        <a:pt x="106750" y="456951"/>
                        <a:pt x="108129" y="456891"/>
                        <a:pt x="109501" y="456985"/>
                      </a:cubicBezTo>
                      <a:cubicBezTo>
                        <a:pt x="113269" y="457163"/>
                        <a:pt x="117046" y="456877"/>
                        <a:pt x="120744" y="456131"/>
                      </a:cubicBezTo>
                      <a:cubicBezTo>
                        <a:pt x="121919" y="455930"/>
                        <a:pt x="123113" y="455870"/>
                        <a:pt x="124302" y="455953"/>
                      </a:cubicBezTo>
                      <a:cubicBezTo>
                        <a:pt x="127048" y="456103"/>
                        <a:pt x="129801" y="455839"/>
                        <a:pt x="132468" y="455171"/>
                      </a:cubicBezTo>
                      <a:cubicBezTo>
                        <a:pt x="132964" y="455021"/>
                        <a:pt x="133482" y="454962"/>
                        <a:pt x="133998" y="454993"/>
                      </a:cubicBezTo>
                      <a:cubicBezTo>
                        <a:pt x="139335" y="455384"/>
                        <a:pt x="144530" y="453907"/>
                        <a:pt x="149850" y="453747"/>
                      </a:cubicBezTo>
                      <a:cubicBezTo>
                        <a:pt x="154262" y="453623"/>
                        <a:pt x="158745" y="452680"/>
                        <a:pt x="163050" y="452128"/>
                      </a:cubicBezTo>
                      <a:cubicBezTo>
                        <a:pt x="166964" y="451648"/>
                        <a:pt x="170878" y="451310"/>
                        <a:pt x="174774" y="450794"/>
                      </a:cubicBezTo>
                      <a:cubicBezTo>
                        <a:pt x="181036" y="449940"/>
                        <a:pt x="187228" y="448926"/>
                        <a:pt x="193543" y="448125"/>
                      </a:cubicBezTo>
                      <a:cubicBezTo>
                        <a:pt x="200499" y="447254"/>
                        <a:pt x="207384" y="445973"/>
                        <a:pt x="214251" y="444656"/>
                      </a:cubicBezTo>
                      <a:cubicBezTo>
                        <a:pt x="218290" y="443874"/>
                        <a:pt x="222364" y="443322"/>
                        <a:pt x="226367" y="442450"/>
                      </a:cubicBezTo>
                      <a:cubicBezTo>
                        <a:pt x="244963" y="438563"/>
                        <a:pt x="263323" y="433621"/>
                        <a:pt x="281357" y="427649"/>
                      </a:cubicBezTo>
                      <a:cubicBezTo>
                        <a:pt x="296960" y="422374"/>
                        <a:pt x="312103" y="415829"/>
                        <a:pt x="326634" y="408079"/>
                      </a:cubicBezTo>
                      <a:cubicBezTo>
                        <a:pt x="339643" y="401148"/>
                        <a:pt x="351963" y="392993"/>
                        <a:pt x="363425" y="383724"/>
                      </a:cubicBezTo>
                      <a:cubicBezTo>
                        <a:pt x="372173" y="376544"/>
                        <a:pt x="380335" y="368680"/>
                        <a:pt x="387834" y="360205"/>
                      </a:cubicBezTo>
                      <a:cubicBezTo>
                        <a:pt x="396875" y="350126"/>
                        <a:pt x="404875" y="339159"/>
                        <a:pt x="411708" y="327470"/>
                      </a:cubicBezTo>
                      <a:cubicBezTo>
                        <a:pt x="415925" y="320212"/>
                        <a:pt x="420195" y="312971"/>
                        <a:pt x="423681" y="305321"/>
                      </a:cubicBezTo>
                      <a:cubicBezTo>
                        <a:pt x="430088" y="291460"/>
                        <a:pt x="435585" y="277198"/>
                        <a:pt x="440138" y="262624"/>
                      </a:cubicBezTo>
                      <a:cubicBezTo>
                        <a:pt x="444158" y="249530"/>
                        <a:pt x="447699" y="236329"/>
                        <a:pt x="450527" y="222915"/>
                      </a:cubicBezTo>
                      <a:cubicBezTo>
                        <a:pt x="452129" y="215390"/>
                        <a:pt x="453801" y="207882"/>
                        <a:pt x="455082" y="200286"/>
                      </a:cubicBezTo>
                      <a:cubicBezTo>
                        <a:pt x="456363" y="192689"/>
                        <a:pt x="457448" y="185110"/>
                        <a:pt x="458640" y="177514"/>
                      </a:cubicBezTo>
                      <a:cubicBezTo>
                        <a:pt x="459191" y="173956"/>
                        <a:pt x="459743" y="170398"/>
                        <a:pt x="460419" y="166840"/>
                      </a:cubicBezTo>
                      <a:cubicBezTo>
                        <a:pt x="460917" y="163975"/>
                        <a:pt x="460881" y="161058"/>
                        <a:pt x="461415" y="158176"/>
                      </a:cubicBezTo>
                      <a:cubicBezTo>
                        <a:pt x="462234" y="153817"/>
                        <a:pt x="462340" y="149280"/>
                        <a:pt x="462803" y="144922"/>
                      </a:cubicBezTo>
                      <a:cubicBezTo>
                        <a:pt x="463319" y="139994"/>
                        <a:pt x="463870" y="135083"/>
                        <a:pt x="464422" y="130155"/>
                      </a:cubicBezTo>
                      <a:cubicBezTo>
                        <a:pt x="464562" y="129662"/>
                        <a:pt x="464651" y="129155"/>
                        <a:pt x="464689" y="128643"/>
                      </a:cubicBezTo>
                      <a:cubicBezTo>
                        <a:pt x="464368" y="122630"/>
                        <a:pt x="466005" y="116741"/>
                        <a:pt x="465881" y="110728"/>
                      </a:cubicBezTo>
                      <a:cubicBezTo>
                        <a:pt x="465758" y="108500"/>
                        <a:pt x="465987" y="106267"/>
                        <a:pt x="466557" y="104110"/>
                      </a:cubicBezTo>
                      <a:cubicBezTo>
                        <a:pt x="466720" y="103617"/>
                        <a:pt x="466799" y="103100"/>
                        <a:pt x="466788" y="102580"/>
                      </a:cubicBezTo>
                      <a:cubicBezTo>
                        <a:pt x="466397" y="95197"/>
                        <a:pt x="467998" y="87921"/>
                        <a:pt x="467944" y="80538"/>
                      </a:cubicBezTo>
                      <a:cubicBezTo>
                        <a:pt x="467823" y="76775"/>
                        <a:pt x="468069" y="73010"/>
                        <a:pt x="468674" y="69294"/>
                      </a:cubicBezTo>
                      <a:cubicBezTo>
                        <a:pt x="468983" y="66566"/>
                        <a:pt x="469078" y="63818"/>
                        <a:pt x="468958" y="61075"/>
                      </a:cubicBezTo>
                      <a:cubicBezTo>
                        <a:pt x="469101" y="55738"/>
                        <a:pt x="468585" y="50401"/>
                        <a:pt x="469795" y="45188"/>
                      </a:cubicBezTo>
                      <a:cubicBezTo>
                        <a:pt x="469988" y="43833"/>
                        <a:pt x="470029" y="42460"/>
                        <a:pt x="469919" y="41096"/>
                      </a:cubicBezTo>
                      <a:cubicBezTo>
                        <a:pt x="469919" y="30795"/>
                        <a:pt x="470079" y="20512"/>
                        <a:pt x="470026" y="10230"/>
                      </a:cubicBezTo>
                      <a:cubicBezTo>
                        <a:pt x="470088" y="7168"/>
                        <a:pt x="470741" y="4148"/>
                        <a:pt x="471947" y="1334"/>
                      </a:cubicBezTo>
                      <a:lnTo>
                        <a:pt x="471947" y="5462"/>
                      </a:lnTo>
                      <a:cubicBezTo>
                        <a:pt x="471947" y="13183"/>
                        <a:pt x="471947" y="20886"/>
                        <a:pt x="472054" y="28589"/>
                      </a:cubicBezTo>
                      <a:cubicBezTo>
                        <a:pt x="471995" y="32700"/>
                        <a:pt x="472239" y="36808"/>
                        <a:pt x="472783" y="40883"/>
                      </a:cubicBezTo>
                      <a:cubicBezTo>
                        <a:pt x="473128" y="44465"/>
                        <a:pt x="473223" y="48068"/>
                        <a:pt x="473068" y="51664"/>
                      </a:cubicBezTo>
                      <a:cubicBezTo>
                        <a:pt x="473193" y="57143"/>
                        <a:pt x="472819" y="62605"/>
                        <a:pt x="473904" y="68067"/>
                      </a:cubicBezTo>
                      <a:cubicBezTo>
                        <a:pt x="474171" y="70429"/>
                        <a:pt x="474237" y="72809"/>
                        <a:pt x="474100" y="75183"/>
                      </a:cubicBezTo>
                      <a:cubicBezTo>
                        <a:pt x="473904" y="79121"/>
                        <a:pt x="474173" y="83068"/>
                        <a:pt x="474900" y="86942"/>
                      </a:cubicBezTo>
                      <a:cubicBezTo>
                        <a:pt x="475098" y="88117"/>
                        <a:pt x="475164" y="89311"/>
                        <a:pt x="475096" y="90500"/>
                      </a:cubicBezTo>
                      <a:cubicBezTo>
                        <a:pt x="474922" y="94955"/>
                        <a:pt x="475219" y="99416"/>
                        <a:pt x="475986" y="103808"/>
                      </a:cubicBezTo>
                      <a:cubicBezTo>
                        <a:pt x="476210" y="105333"/>
                        <a:pt x="476263" y="106878"/>
                        <a:pt x="476146" y="108415"/>
                      </a:cubicBezTo>
                      <a:cubicBezTo>
                        <a:pt x="476012" y="110988"/>
                        <a:pt x="476263" y="113567"/>
                        <a:pt x="476893" y="116065"/>
                      </a:cubicBezTo>
                      <a:cubicBezTo>
                        <a:pt x="477041" y="116561"/>
                        <a:pt x="477101" y="117079"/>
                        <a:pt x="477071" y="117595"/>
                      </a:cubicBezTo>
                      <a:cubicBezTo>
                        <a:pt x="476715" y="123271"/>
                        <a:pt x="478085" y="128821"/>
                        <a:pt x="478316" y="134479"/>
                      </a:cubicBezTo>
                      <a:cubicBezTo>
                        <a:pt x="478530" y="139407"/>
                        <a:pt x="479455" y="144299"/>
                        <a:pt x="480095" y="149227"/>
                      </a:cubicBezTo>
                      <a:cubicBezTo>
                        <a:pt x="480487" y="152607"/>
                        <a:pt x="480771" y="156023"/>
                        <a:pt x="481163" y="159421"/>
                      </a:cubicBezTo>
                      <a:cubicBezTo>
                        <a:pt x="483600" y="180129"/>
                        <a:pt x="487123" y="200659"/>
                        <a:pt x="491339" y="221083"/>
                      </a:cubicBezTo>
                      <a:cubicBezTo>
                        <a:pt x="495486" y="241209"/>
                        <a:pt x="501124" y="260999"/>
                        <a:pt x="508204" y="280290"/>
                      </a:cubicBezTo>
                      <a:cubicBezTo>
                        <a:pt x="515675" y="301299"/>
                        <a:pt x="525842" y="321247"/>
                        <a:pt x="538448" y="339639"/>
                      </a:cubicBezTo>
                      <a:cubicBezTo>
                        <a:pt x="542878" y="345955"/>
                        <a:pt x="547521" y="352092"/>
                        <a:pt x="552556" y="357928"/>
                      </a:cubicBezTo>
                      <a:cubicBezTo>
                        <a:pt x="557146" y="363265"/>
                        <a:pt x="562092" y="368246"/>
                        <a:pt x="567073" y="373210"/>
                      </a:cubicBezTo>
                      <a:cubicBezTo>
                        <a:pt x="573448" y="379424"/>
                        <a:pt x="580293" y="385133"/>
                        <a:pt x="587550" y="390289"/>
                      </a:cubicBezTo>
                      <a:cubicBezTo>
                        <a:pt x="594471" y="395341"/>
                        <a:pt x="601694" y="399949"/>
                        <a:pt x="609077" y="404325"/>
                      </a:cubicBezTo>
                      <a:cubicBezTo>
                        <a:pt x="620349" y="410876"/>
                        <a:pt x="632106" y="416549"/>
                        <a:pt x="644249" y="421297"/>
                      </a:cubicBezTo>
                      <a:cubicBezTo>
                        <a:pt x="660441" y="427810"/>
                        <a:pt x="677090" y="433128"/>
                        <a:pt x="694062" y="437202"/>
                      </a:cubicBezTo>
                      <a:cubicBezTo>
                        <a:pt x="704363" y="439657"/>
                        <a:pt x="714681" y="442148"/>
                        <a:pt x="725106" y="444087"/>
                      </a:cubicBezTo>
                      <a:cubicBezTo>
                        <a:pt x="732312" y="445439"/>
                        <a:pt x="739517" y="446898"/>
                        <a:pt x="746846" y="447645"/>
                      </a:cubicBezTo>
                      <a:cubicBezTo>
                        <a:pt x="755155" y="448570"/>
                        <a:pt x="763392" y="450171"/>
                        <a:pt x="771664" y="451328"/>
                      </a:cubicBezTo>
                      <a:cubicBezTo>
                        <a:pt x="776076" y="451933"/>
                        <a:pt x="780560" y="452164"/>
                        <a:pt x="784936" y="452644"/>
                      </a:cubicBezTo>
                      <a:cubicBezTo>
                        <a:pt x="790024" y="453178"/>
                        <a:pt x="795112" y="453836"/>
                        <a:pt x="800200" y="454423"/>
                      </a:cubicBezTo>
                      <a:cubicBezTo>
                        <a:pt x="801552" y="454566"/>
                        <a:pt x="802922" y="454655"/>
                        <a:pt x="804292" y="454672"/>
                      </a:cubicBezTo>
                      <a:cubicBezTo>
                        <a:pt x="806689" y="454575"/>
                        <a:pt x="809085" y="454827"/>
                        <a:pt x="811408" y="455420"/>
                      </a:cubicBezTo>
                      <a:cubicBezTo>
                        <a:pt x="811734" y="455535"/>
                        <a:pt x="812077" y="455589"/>
                        <a:pt x="812422" y="455580"/>
                      </a:cubicBezTo>
                      <a:cubicBezTo>
                        <a:pt x="818453" y="455242"/>
                        <a:pt x="824342" y="456683"/>
                        <a:pt x="830337" y="456754"/>
                      </a:cubicBezTo>
                      <a:cubicBezTo>
                        <a:pt x="833424" y="456581"/>
                        <a:pt x="836520" y="456838"/>
                        <a:pt x="839535" y="457519"/>
                      </a:cubicBezTo>
                      <a:cubicBezTo>
                        <a:pt x="840031" y="457667"/>
                        <a:pt x="840549" y="457727"/>
                        <a:pt x="841065" y="457697"/>
                      </a:cubicBezTo>
                      <a:cubicBezTo>
                        <a:pt x="851010" y="457305"/>
                        <a:pt x="860866" y="459280"/>
                        <a:pt x="870829" y="458871"/>
                      </a:cubicBezTo>
                      <a:cubicBezTo>
                        <a:pt x="873739" y="458656"/>
                        <a:pt x="876666" y="458876"/>
                        <a:pt x="879510" y="459529"/>
                      </a:cubicBezTo>
                      <a:cubicBezTo>
                        <a:pt x="880859" y="459773"/>
                        <a:pt x="882232" y="459857"/>
                        <a:pt x="883602" y="459778"/>
                      </a:cubicBezTo>
                      <a:cubicBezTo>
                        <a:pt x="889082" y="459778"/>
                        <a:pt x="894579" y="459778"/>
                        <a:pt x="900059" y="459885"/>
                      </a:cubicBezTo>
                      <a:cubicBezTo>
                        <a:pt x="904513" y="459778"/>
                        <a:pt x="908970" y="460029"/>
                        <a:pt x="913384" y="460632"/>
                      </a:cubicBezTo>
                      <a:cubicBezTo>
                        <a:pt x="916621" y="460979"/>
                        <a:pt x="919883" y="461052"/>
                        <a:pt x="923133" y="460846"/>
                      </a:cubicBezTo>
                      <a:cubicBezTo>
                        <a:pt x="928970" y="460760"/>
                        <a:pt x="934807" y="460986"/>
                        <a:pt x="940621" y="461522"/>
                      </a:cubicBezTo>
                      <a:cubicBezTo>
                        <a:pt x="939589" y="461629"/>
                        <a:pt x="938575" y="461789"/>
                        <a:pt x="937561" y="461806"/>
                      </a:cubicBezTo>
                      <a:lnTo>
                        <a:pt x="906694" y="461949"/>
                      </a:lnTo>
                      <a:cubicBezTo>
                        <a:pt x="904636" y="461913"/>
                        <a:pt x="902578" y="462093"/>
                        <a:pt x="900557" y="462482"/>
                      </a:cubicBezTo>
                      <a:cubicBezTo>
                        <a:pt x="899043" y="462762"/>
                        <a:pt x="897506" y="462881"/>
                        <a:pt x="895967" y="462838"/>
                      </a:cubicBezTo>
                      <a:cubicBezTo>
                        <a:pt x="890985" y="462838"/>
                        <a:pt x="886022" y="462838"/>
                        <a:pt x="881040" y="462945"/>
                      </a:cubicBezTo>
                      <a:cubicBezTo>
                        <a:pt x="877618" y="462927"/>
                        <a:pt x="874200" y="463160"/>
                        <a:pt x="870811" y="463639"/>
                      </a:cubicBezTo>
                      <a:cubicBezTo>
                        <a:pt x="867400" y="463968"/>
                        <a:pt x="863970" y="464076"/>
                        <a:pt x="860546" y="463959"/>
                      </a:cubicBezTo>
                      <a:cubicBezTo>
                        <a:pt x="857119" y="463838"/>
                        <a:pt x="853691" y="464082"/>
                        <a:pt x="850316" y="464688"/>
                      </a:cubicBezTo>
                      <a:cubicBezTo>
                        <a:pt x="848450" y="464966"/>
                        <a:pt x="846561" y="465055"/>
                        <a:pt x="844677" y="464955"/>
                      </a:cubicBezTo>
                      <a:cubicBezTo>
                        <a:pt x="840565" y="464795"/>
                        <a:pt x="836450" y="465082"/>
                        <a:pt x="832401" y="465809"/>
                      </a:cubicBezTo>
                      <a:cubicBezTo>
                        <a:pt x="830876" y="466035"/>
                        <a:pt x="829332" y="466101"/>
                        <a:pt x="827793" y="466005"/>
                      </a:cubicBezTo>
                      <a:cubicBezTo>
                        <a:pt x="824707" y="465829"/>
                        <a:pt x="821609" y="466092"/>
                        <a:pt x="818596" y="466788"/>
                      </a:cubicBezTo>
                      <a:cubicBezTo>
                        <a:pt x="818101" y="466944"/>
                        <a:pt x="817582" y="467005"/>
                        <a:pt x="817066" y="466966"/>
                      </a:cubicBezTo>
                      <a:cubicBezTo>
                        <a:pt x="811391" y="466539"/>
                        <a:pt x="805787" y="467695"/>
                        <a:pt x="800200" y="468264"/>
                      </a:cubicBezTo>
                      <a:cubicBezTo>
                        <a:pt x="795290" y="468762"/>
                        <a:pt x="790327" y="469065"/>
                        <a:pt x="785416" y="469777"/>
                      </a:cubicBezTo>
                      <a:cubicBezTo>
                        <a:pt x="781378" y="470364"/>
                        <a:pt x="777286" y="470862"/>
                        <a:pt x="773194" y="471182"/>
                      </a:cubicBezTo>
                      <a:cubicBezTo>
                        <a:pt x="769458" y="471484"/>
                        <a:pt x="765722" y="471965"/>
                        <a:pt x="762004" y="472481"/>
                      </a:cubicBezTo>
                      <a:cubicBezTo>
                        <a:pt x="758624" y="472943"/>
                        <a:pt x="755279" y="473762"/>
                        <a:pt x="751881" y="474117"/>
                      </a:cubicBezTo>
                      <a:cubicBezTo>
                        <a:pt x="742541" y="475149"/>
                        <a:pt x="733308" y="476928"/>
                        <a:pt x="724075" y="478654"/>
                      </a:cubicBezTo>
                      <a:cubicBezTo>
                        <a:pt x="712315" y="480860"/>
                        <a:pt x="700609" y="483493"/>
                        <a:pt x="689063" y="486606"/>
                      </a:cubicBezTo>
                      <a:cubicBezTo>
                        <a:pt x="671320" y="491214"/>
                        <a:pt x="653939" y="497119"/>
                        <a:pt x="637061" y="504272"/>
                      </a:cubicBezTo>
                      <a:cubicBezTo>
                        <a:pt x="621276" y="510972"/>
                        <a:pt x="606203" y="519240"/>
                        <a:pt x="592069" y="528948"/>
                      </a:cubicBezTo>
                      <a:cubicBezTo>
                        <a:pt x="583147" y="535061"/>
                        <a:pt x="574784" y="541947"/>
                        <a:pt x="567073" y="549531"/>
                      </a:cubicBezTo>
                      <a:cubicBezTo>
                        <a:pt x="564778" y="551844"/>
                        <a:pt x="562483" y="554157"/>
                        <a:pt x="560153" y="556434"/>
                      </a:cubicBezTo>
                      <a:cubicBezTo>
                        <a:pt x="553214" y="563307"/>
                        <a:pt x="546908" y="570791"/>
                        <a:pt x="541312" y="578797"/>
                      </a:cubicBezTo>
                      <a:cubicBezTo>
                        <a:pt x="533346" y="589752"/>
                        <a:pt x="526335" y="601369"/>
                        <a:pt x="520355" y="613524"/>
                      </a:cubicBezTo>
                      <a:cubicBezTo>
                        <a:pt x="515516" y="623558"/>
                        <a:pt x="511181" y="633805"/>
                        <a:pt x="507350" y="644266"/>
                      </a:cubicBezTo>
                      <a:cubicBezTo>
                        <a:pt x="501720" y="659893"/>
                        <a:pt x="497032" y="675844"/>
                        <a:pt x="493314" y="692034"/>
                      </a:cubicBezTo>
                      <a:cubicBezTo>
                        <a:pt x="491143" y="701356"/>
                        <a:pt x="489275" y="710749"/>
                        <a:pt x="487514" y="720143"/>
                      </a:cubicBezTo>
                      <a:cubicBezTo>
                        <a:pt x="485753" y="729536"/>
                        <a:pt x="484383" y="738663"/>
                        <a:pt x="483137" y="747985"/>
                      </a:cubicBezTo>
                      <a:cubicBezTo>
                        <a:pt x="482088" y="755937"/>
                        <a:pt x="481163" y="763996"/>
                        <a:pt x="479971" y="771860"/>
                      </a:cubicBezTo>
                      <a:cubicBezTo>
                        <a:pt x="479259" y="776592"/>
                        <a:pt x="479811" y="781467"/>
                        <a:pt x="478281" y="786092"/>
                      </a:cubicBezTo>
                      <a:cubicBezTo>
                        <a:pt x="478241" y="791568"/>
                        <a:pt x="477788" y="797033"/>
                        <a:pt x="476929" y="802442"/>
                      </a:cubicBezTo>
                      <a:cubicBezTo>
                        <a:pt x="476253" y="809077"/>
                        <a:pt x="476733" y="815802"/>
                        <a:pt x="475310" y="822367"/>
                      </a:cubicBezTo>
                      <a:cubicBezTo>
                        <a:pt x="475233" y="822700"/>
                        <a:pt x="475192" y="823039"/>
                        <a:pt x="475185" y="823381"/>
                      </a:cubicBezTo>
                      <a:cubicBezTo>
                        <a:pt x="475452" y="830497"/>
                        <a:pt x="474349" y="837400"/>
                        <a:pt x="474064" y="844392"/>
                      </a:cubicBezTo>
                      <a:cubicBezTo>
                        <a:pt x="474128" y="849362"/>
                        <a:pt x="473856" y="854331"/>
                        <a:pt x="473246" y="859264"/>
                      </a:cubicBezTo>
                      <a:cubicBezTo>
                        <a:pt x="472927" y="862504"/>
                        <a:pt x="472851" y="865763"/>
                        <a:pt x="473015" y="869014"/>
                      </a:cubicBezTo>
                      <a:cubicBezTo>
                        <a:pt x="472872" y="874351"/>
                        <a:pt x="473370" y="879688"/>
                        <a:pt x="472178" y="884883"/>
                      </a:cubicBezTo>
                      <a:cubicBezTo>
                        <a:pt x="471988" y="886244"/>
                        <a:pt x="471940" y="887621"/>
                        <a:pt x="472036" y="888992"/>
                      </a:cubicBezTo>
                      <a:cubicBezTo>
                        <a:pt x="472036" y="898089"/>
                        <a:pt x="471995" y="907180"/>
                        <a:pt x="471912" y="916265"/>
                      </a:cubicBezTo>
                      <a:cubicBezTo>
                        <a:pt x="471947" y="917955"/>
                        <a:pt x="471965" y="919663"/>
                        <a:pt x="471965" y="92137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5" name="图形 136"/>
                <p:cNvSpPr/>
                <p:nvPr/>
              </p:nvSpPr>
              <p:spPr>
                <a:xfrm rot="1396695">
                  <a:off x="3848861" y="3971831"/>
                  <a:ext cx="198512" cy="194384"/>
                </a:xfrm>
                <a:custGeom>
                  <a:avLst/>
                  <a:gdLst>
                    <a:gd name="connsiteX0" fmla="*/ 471965 w 941119"/>
                    <a:gd name="connsiteY0" fmla="*/ 921371 h 921549"/>
                    <a:gd name="connsiteX1" fmla="*/ 470026 w 941119"/>
                    <a:gd name="connsiteY1" fmla="*/ 907245 h 921549"/>
                    <a:gd name="connsiteX2" fmla="*/ 470026 w 941119"/>
                    <a:gd name="connsiteY2" fmla="*/ 886680 h 921549"/>
                    <a:gd name="connsiteX3" fmla="*/ 469296 w 941119"/>
                    <a:gd name="connsiteY3" fmla="*/ 873871 h 921549"/>
                    <a:gd name="connsiteX4" fmla="*/ 469012 w 941119"/>
                    <a:gd name="connsiteY4" fmla="*/ 862574 h 921549"/>
                    <a:gd name="connsiteX5" fmla="*/ 468211 w 941119"/>
                    <a:gd name="connsiteY5" fmla="*/ 849266 h 921549"/>
                    <a:gd name="connsiteX6" fmla="*/ 468016 w 941119"/>
                    <a:gd name="connsiteY6" fmla="*/ 845157 h 921549"/>
                    <a:gd name="connsiteX7" fmla="*/ 467144 w 941119"/>
                    <a:gd name="connsiteY7" fmla="*/ 830301 h 921549"/>
                    <a:gd name="connsiteX8" fmla="*/ 466966 w 941119"/>
                    <a:gd name="connsiteY8" fmla="*/ 824662 h 921549"/>
                    <a:gd name="connsiteX9" fmla="*/ 466201 w 941119"/>
                    <a:gd name="connsiteY9" fmla="*/ 815980 h 921549"/>
                    <a:gd name="connsiteX10" fmla="*/ 466041 w 941119"/>
                    <a:gd name="connsiteY10" fmla="*/ 814468 h 921549"/>
                    <a:gd name="connsiteX11" fmla="*/ 464813 w 941119"/>
                    <a:gd name="connsiteY11" fmla="*/ 796037 h 921549"/>
                    <a:gd name="connsiteX12" fmla="*/ 463176 w 941119"/>
                    <a:gd name="connsiteY12" fmla="*/ 781271 h 921549"/>
                    <a:gd name="connsiteX13" fmla="*/ 462892 w 941119"/>
                    <a:gd name="connsiteY13" fmla="*/ 778727 h 921549"/>
                    <a:gd name="connsiteX14" fmla="*/ 461113 w 941119"/>
                    <a:gd name="connsiteY14" fmla="*/ 762431 h 921549"/>
                    <a:gd name="connsiteX15" fmla="*/ 459992 w 941119"/>
                    <a:gd name="connsiteY15" fmla="*/ 753286 h 921549"/>
                    <a:gd name="connsiteX16" fmla="*/ 454904 w 941119"/>
                    <a:gd name="connsiteY16" fmla="*/ 720890 h 921549"/>
                    <a:gd name="connsiteX17" fmla="*/ 445137 w 941119"/>
                    <a:gd name="connsiteY17" fmla="*/ 676307 h 921549"/>
                    <a:gd name="connsiteX18" fmla="*/ 427524 w 941119"/>
                    <a:gd name="connsiteY18" fmla="*/ 625888 h 921549"/>
                    <a:gd name="connsiteX19" fmla="*/ 401924 w 941119"/>
                    <a:gd name="connsiteY19" fmla="*/ 580256 h 921549"/>
                    <a:gd name="connsiteX20" fmla="*/ 385378 w 941119"/>
                    <a:gd name="connsiteY20" fmla="*/ 559992 h 921549"/>
                    <a:gd name="connsiteX21" fmla="*/ 382372 w 941119"/>
                    <a:gd name="connsiteY21" fmla="*/ 556434 h 921549"/>
                    <a:gd name="connsiteX22" fmla="*/ 376554 w 941119"/>
                    <a:gd name="connsiteY22" fmla="*/ 550635 h 921549"/>
                    <a:gd name="connsiteX23" fmla="*/ 374170 w 941119"/>
                    <a:gd name="connsiteY23" fmla="*/ 548695 h 921549"/>
                    <a:gd name="connsiteX24" fmla="*/ 359404 w 941119"/>
                    <a:gd name="connsiteY24" fmla="*/ 535940 h 921549"/>
                    <a:gd name="connsiteX25" fmla="*/ 336526 w 941119"/>
                    <a:gd name="connsiteY25" fmla="*/ 520302 h 921549"/>
                    <a:gd name="connsiteX26" fmla="*/ 281909 w 941119"/>
                    <a:gd name="connsiteY26" fmla="*/ 495395 h 921549"/>
                    <a:gd name="connsiteX27" fmla="*/ 237966 w 941119"/>
                    <a:gd name="connsiteY27" fmla="*/ 482942 h 921549"/>
                    <a:gd name="connsiteX28" fmla="*/ 203239 w 941119"/>
                    <a:gd name="connsiteY28" fmla="*/ 476199 h 921549"/>
                    <a:gd name="connsiteX29" fmla="*/ 171839 w 941119"/>
                    <a:gd name="connsiteY29" fmla="*/ 471449 h 921549"/>
                    <a:gd name="connsiteX30" fmla="*/ 158585 w 941119"/>
                    <a:gd name="connsiteY30" fmla="*/ 470043 h 921549"/>
                    <a:gd name="connsiteX31" fmla="*/ 145349 w 941119"/>
                    <a:gd name="connsiteY31" fmla="*/ 468496 h 921549"/>
                    <a:gd name="connsiteX32" fmla="*/ 142306 w 941119"/>
                    <a:gd name="connsiteY32" fmla="*/ 468140 h 921549"/>
                    <a:gd name="connsiteX33" fmla="*/ 132611 w 941119"/>
                    <a:gd name="connsiteY33" fmla="*/ 467339 h 921549"/>
                    <a:gd name="connsiteX34" fmla="*/ 114180 w 941119"/>
                    <a:gd name="connsiteY34" fmla="*/ 466023 h 921549"/>
                    <a:gd name="connsiteX35" fmla="*/ 107063 w 941119"/>
                    <a:gd name="connsiteY35" fmla="*/ 465364 h 921549"/>
                    <a:gd name="connsiteX36" fmla="*/ 105533 w 941119"/>
                    <a:gd name="connsiteY36" fmla="*/ 465133 h 921549"/>
                    <a:gd name="connsiteX37" fmla="*/ 82975 w 941119"/>
                    <a:gd name="connsiteY37" fmla="*/ 463977 h 921549"/>
                    <a:gd name="connsiteX38" fmla="*/ 67604 w 941119"/>
                    <a:gd name="connsiteY38" fmla="*/ 463176 h 921549"/>
                    <a:gd name="connsiteX39" fmla="*/ 58887 w 941119"/>
                    <a:gd name="connsiteY39" fmla="*/ 462963 h 921549"/>
                    <a:gd name="connsiteX40" fmla="*/ 38374 w 941119"/>
                    <a:gd name="connsiteY40" fmla="*/ 462073 h 921549"/>
                    <a:gd name="connsiteX41" fmla="*/ 34265 w 941119"/>
                    <a:gd name="connsiteY41" fmla="*/ 461984 h 921549"/>
                    <a:gd name="connsiteX42" fmla="*/ 4892 w 941119"/>
                    <a:gd name="connsiteY42" fmla="*/ 461931 h 921549"/>
                    <a:gd name="connsiteX43" fmla="*/ 1334 w 941119"/>
                    <a:gd name="connsiteY43" fmla="*/ 461344 h 921549"/>
                    <a:gd name="connsiteX44" fmla="*/ 4394 w 941119"/>
                    <a:gd name="connsiteY44" fmla="*/ 461077 h 921549"/>
                    <a:gd name="connsiteX45" fmla="*/ 22416 w 941119"/>
                    <a:gd name="connsiteY45" fmla="*/ 460952 h 921549"/>
                    <a:gd name="connsiteX46" fmla="*/ 33090 w 941119"/>
                    <a:gd name="connsiteY46" fmla="*/ 460205 h 921549"/>
                    <a:gd name="connsiteX47" fmla="*/ 37200 w 941119"/>
                    <a:gd name="connsiteY47" fmla="*/ 460027 h 921549"/>
                    <a:gd name="connsiteX48" fmla="*/ 54688 w 941119"/>
                    <a:gd name="connsiteY48" fmla="*/ 460027 h 921549"/>
                    <a:gd name="connsiteX49" fmla="*/ 64918 w 941119"/>
                    <a:gd name="connsiteY49" fmla="*/ 459334 h 921549"/>
                    <a:gd name="connsiteX50" fmla="*/ 74151 w 941119"/>
                    <a:gd name="connsiteY50" fmla="*/ 459031 h 921549"/>
                    <a:gd name="connsiteX51" fmla="*/ 87992 w 941119"/>
                    <a:gd name="connsiteY51" fmla="*/ 458195 h 921549"/>
                    <a:gd name="connsiteX52" fmla="*/ 93116 w 941119"/>
                    <a:gd name="connsiteY52" fmla="*/ 457999 h 921549"/>
                    <a:gd name="connsiteX53" fmla="*/ 105391 w 941119"/>
                    <a:gd name="connsiteY53" fmla="*/ 457163 h 921549"/>
                    <a:gd name="connsiteX54" fmla="*/ 109501 w 941119"/>
                    <a:gd name="connsiteY54" fmla="*/ 456985 h 921549"/>
                    <a:gd name="connsiteX55" fmla="*/ 120744 w 941119"/>
                    <a:gd name="connsiteY55" fmla="*/ 456131 h 921549"/>
                    <a:gd name="connsiteX56" fmla="*/ 124302 w 941119"/>
                    <a:gd name="connsiteY56" fmla="*/ 455953 h 921549"/>
                    <a:gd name="connsiteX57" fmla="*/ 132468 w 941119"/>
                    <a:gd name="connsiteY57" fmla="*/ 455171 h 921549"/>
                    <a:gd name="connsiteX58" fmla="*/ 133998 w 941119"/>
                    <a:gd name="connsiteY58" fmla="*/ 454993 h 921549"/>
                    <a:gd name="connsiteX59" fmla="*/ 149850 w 941119"/>
                    <a:gd name="connsiteY59" fmla="*/ 453747 h 921549"/>
                    <a:gd name="connsiteX60" fmla="*/ 163050 w 941119"/>
                    <a:gd name="connsiteY60" fmla="*/ 452128 h 921549"/>
                    <a:gd name="connsiteX61" fmla="*/ 174774 w 941119"/>
                    <a:gd name="connsiteY61" fmla="*/ 450794 h 921549"/>
                    <a:gd name="connsiteX62" fmla="*/ 193543 w 941119"/>
                    <a:gd name="connsiteY62" fmla="*/ 448125 h 921549"/>
                    <a:gd name="connsiteX63" fmla="*/ 214251 w 941119"/>
                    <a:gd name="connsiteY63" fmla="*/ 444656 h 921549"/>
                    <a:gd name="connsiteX64" fmla="*/ 226367 w 941119"/>
                    <a:gd name="connsiteY64" fmla="*/ 442450 h 921549"/>
                    <a:gd name="connsiteX65" fmla="*/ 281357 w 941119"/>
                    <a:gd name="connsiteY65" fmla="*/ 427649 h 921549"/>
                    <a:gd name="connsiteX66" fmla="*/ 326634 w 941119"/>
                    <a:gd name="connsiteY66" fmla="*/ 408079 h 921549"/>
                    <a:gd name="connsiteX67" fmla="*/ 363425 w 941119"/>
                    <a:gd name="connsiteY67" fmla="*/ 383724 h 921549"/>
                    <a:gd name="connsiteX68" fmla="*/ 387834 w 941119"/>
                    <a:gd name="connsiteY68" fmla="*/ 360205 h 921549"/>
                    <a:gd name="connsiteX69" fmla="*/ 411708 w 941119"/>
                    <a:gd name="connsiteY69" fmla="*/ 327470 h 921549"/>
                    <a:gd name="connsiteX70" fmla="*/ 423681 w 941119"/>
                    <a:gd name="connsiteY70" fmla="*/ 305321 h 921549"/>
                    <a:gd name="connsiteX71" fmla="*/ 440138 w 941119"/>
                    <a:gd name="connsiteY71" fmla="*/ 262624 h 921549"/>
                    <a:gd name="connsiteX72" fmla="*/ 450527 w 941119"/>
                    <a:gd name="connsiteY72" fmla="*/ 222915 h 921549"/>
                    <a:gd name="connsiteX73" fmla="*/ 455082 w 941119"/>
                    <a:gd name="connsiteY73" fmla="*/ 200286 h 921549"/>
                    <a:gd name="connsiteX74" fmla="*/ 458640 w 941119"/>
                    <a:gd name="connsiteY74" fmla="*/ 177514 h 921549"/>
                    <a:gd name="connsiteX75" fmla="*/ 460419 w 941119"/>
                    <a:gd name="connsiteY75" fmla="*/ 166840 h 921549"/>
                    <a:gd name="connsiteX76" fmla="*/ 461415 w 941119"/>
                    <a:gd name="connsiteY76" fmla="*/ 158176 h 921549"/>
                    <a:gd name="connsiteX77" fmla="*/ 462803 w 941119"/>
                    <a:gd name="connsiteY77" fmla="*/ 144922 h 921549"/>
                    <a:gd name="connsiteX78" fmla="*/ 464422 w 941119"/>
                    <a:gd name="connsiteY78" fmla="*/ 130155 h 921549"/>
                    <a:gd name="connsiteX79" fmla="*/ 464689 w 941119"/>
                    <a:gd name="connsiteY79" fmla="*/ 128643 h 921549"/>
                    <a:gd name="connsiteX80" fmla="*/ 465881 w 941119"/>
                    <a:gd name="connsiteY80" fmla="*/ 110728 h 921549"/>
                    <a:gd name="connsiteX81" fmla="*/ 466557 w 941119"/>
                    <a:gd name="connsiteY81" fmla="*/ 104110 h 921549"/>
                    <a:gd name="connsiteX82" fmla="*/ 466788 w 941119"/>
                    <a:gd name="connsiteY82" fmla="*/ 102580 h 921549"/>
                    <a:gd name="connsiteX83" fmla="*/ 467944 w 941119"/>
                    <a:gd name="connsiteY83" fmla="*/ 80538 h 921549"/>
                    <a:gd name="connsiteX84" fmla="*/ 468674 w 941119"/>
                    <a:gd name="connsiteY84" fmla="*/ 69294 h 921549"/>
                    <a:gd name="connsiteX85" fmla="*/ 468958 w 941119"/>
                    <a:gd name="connsiteY85" fmla="*/ 61075 h 921549"/>
                    <a:gd name="connsiteX86" fmla="*/ 469795 w 941119"/>
                    <a:gd name="connsiteY86" fmla="*/ 45188 h 921549"/>
                    <a:gd name="connsiteX87" fmla="*/ 469919 w 941119"/>
                    <a:gd name="connsiteY87" fmla="*/ 41096 h 921549"/>
                    <a:gd name="connsiteX88" fmla="*/ 470026 w 941119"/>
                    <a:gd name="connsiteY88" fmla="*/ 10230 h 921549"/>
                    <a:gd name="connsiteX89" fmla="*/ 471947 w 941119"/>
                    <a:gd name="connsiteY89" fmla="*/ 1334 h 921549"/>
                    <a:gd name="connsiteX90" fmla="*/ 471947 w 941119"/>
                    <a:gd name="connsiteY90" fmla="*/ 5462 h 921549"/>
                    <a:gd name="connsiteX91" fmla="*/ 472054 w 941119"/>
                    <a:gd name="connsiteY91" fmla="*/ 28589 h 921549"/>
                    <a:gd name="connsiteX92" fmla="*/ 472783 w 941119"/>
                    <a:gd name="connsiteY92" fmla="*/ 40883 h 921549"/>
                    <a:gd name="connsiteX93" fmla="*/ 473068 w 941119"/>
                    <a:gd name="connsiteY93" fmla="*/ 51664 h 921549"/>
                    <a:gd name="connsiteX94" fmla="*/ 473904 w 941119"/>
                    <a:gd name="connsiteY94" fmla="*/ 68067 h 921549"/>
                    <a:gd name="connsiteX95" fmla="*/ 474100 w 941119"/>
                    <a:gd name="connsiteY95" fmla="*/ 75183 h 921549"/>
                    <a:gd name="connsiteX96" fmla="*/ 474900 w 941119"/>
                    <a:gd name="connsiteY96" fmla="*/ 86942 h 921549"/>
                    <a:gd name="connsiteX97" fmla="*/ 475096 w 941119"/>
                    <a:gd name="connsiteY97" fmla="*/ 90500 h 921549"/>
                    <a:gd name="connsiteX98" fmla="*/ 475986 w 941119"/>
                    <a:gd name="connsiteY98" fmla="*/ 103808 h 921549"/>
                    <a:gd name="connsiteX99" fmla="*/ 476146 w 941119"/>
                    <a:gd name="connsiteY99" fmla="*/ 108415 h 921549"/>
                    <a:gd name="connsiteX100" fmla="*/ 476893 w 941119"/>
                    <a:gd name="connsiteY100" fmla="*/ 116065 h 921549"/>
                    <a:gd name="connsiteX101" fmla="*/ 477071 w 941119"/>
                    <a:gd name="connsiteY101" fmla="*/ 117595 h 921549"/>
                    <a:gd name="connsiteX102" fmla="*/ 478316 w 941119"/>
                    <a:gd name="connsiteY102" fmla="*/ 134479 h 921549"/>
                    <a:gd name="connsiteX103" fmla="*/ 480095 w 941119"/>
                    <a:gd name="connsiteY103" fmla="*/ 149227 h 921549"/>
                    <a:gd name="connsiteX104" fmla="*/ 481163 w 941119"/>
                    <a:gd name="connsiteY104" fmla="*/ 159421 h 921549"/>
                    <a:gd name="connsiteX105" fmla="*/ 491339 w 941119"/>
                    <a:gd name="connsiteY105" fmla="*/ 221083 h 921549"/>
                    <a:gd name="connsiteX106" fmla="*/ 508204 w 941119"/>
                    <a:gd name="connsiteY106" fmla="*/ 280290 h 921549"/>
                    <a:gd name="connsiteX107" fmla="*/ 538448 w 941119"/>
                    <a:gd name="connsiteY107" fmla="*/ 339639 h 921549"/>
                    <a:gd name="connsiteX108" fmla="*/ 552556 w 941119"/>
                    <a:gd name="connsiteY108" fmla="*/ 357928 h 921549"/>
                    <a:gd name="connsiteX109" fmla="*/ 567073 w 941119"/>
                    <a:gd name="connsiteY109" fmla="*/ 373210 h 921549"/>
                    <a:gd name="connsiteX110" fmla="*/ 587550 w 941119"/>
                    <a:gd name="connsiteY110" fmla="*/ 390289 h 921549"/>
                    <a:gd name="connsiteX111" fmla="*/ 609077 w 941119"/>
                    <a:gd name="connsiteY111" fmla="*/ 404325 h 921549"/>
                    <a:gd name="connsiteX112" fmla="*/ 644249 w 941119"/>
                    <a:gd name="connsiteY112" fmla="*/ 421297 h 921549"/>
                    <a:gd name="connsiteX113" fmla="*/ 694062 w 941119"/>
                    <a:gd name="connsiteY113" fmla="*/ 437202 h 921549"/>
                    <a:gd name="connsiteX114" fmla="*/ 725106 w 941119"/>
                    <a:gd name="connsiteY114" fmla="*/ 444087 h 921549"/>
                    <a:gd name="connsiteX115" fmla="*/ 746846 w 941119"/>
                    <a:gd name="connsiteY115" fmla="*/ 447645 h 921549"/>
                    <a:gd name="connsiteX116" fmla="*/ 771664 w 941119"/>
                    <a:gd name="connsiteY116" fmla="*/ 451328 h 921549"/>
                    <a:gd name="connsiteX117" fmla="*/ 784936 w 941119"/>
                    <a:gd name="connsiteY117" fmla="*/ 452644 h 921549"/>
                    <a:gd name="connsiteX118" fmla="*/ 800200 w 941119"/>
                    <a:gd name="connsiteY118" fmla="*/ 454423 h 921549"/>
                    <a:gd name="connsiteX119" fmla="*/ 804292 w 941119"/>
                    <a:gd name="connsiteY119" fmla="*/ 454672 h 921549"/>
                    <a:gd name="connsiteX120" fmla="*/ 811408 w 941119"/>
                    <a:gd name="connsiteY120" fmla="*/ 455420 h 921549"/>
                    <a:gd name="connsiteX121" fmla="*/ 812422 w 941119"/>
                    <a:gd name="connsiteY121" fmla="*/ 455580 h 921549"/>
                    <a:gd name="connsiteX122" fmla="*/ 830337 w 941119"/>
                    <a:gd name="connsiteY122" fmla="*/ 456754 h 921549"/>
                    <a:gd name="connsiteX123" fmla="*/ 839535 w 941119"/>
                    <a:gd name="connsiteY123" fmla="*/ 457519 h 921549"/>
                    <a:gd name="connsiteX124" fmla="*/ 841065 w 941119"/>
                    <a:gd name="connsiteY124" fmla="*/ 457697 h 921549"/>
                    <a:gd name="connsiteX125" fmla="*/ 870829 w 941119"/>
                    <a:gd name="connsiteY125" fmla="*/ 458871 h 921549"/>
                    <a:gd name="connsiteX126" fmla="*/ 879510 w 941119"/>
                    <a:gd name="connsiteY126" fmla="*/ 459529 h 921549"/>
                    <a:gd name="connsiteX127" fmla="*/ 883602 w 941119"/>
                    <a:gd name="connsiteY127" fmla="*/ 459778 h 921549"/>
                    <a:gd name="connsiteX128" fmla="*/ 900059 w 941119"/>
                    <a:gd name="connsiteY128" fmla="*/ 459885 h 921549"/>
                    <a:gd name="connsiteX129" fmla="*/ 913384 w 941119"/>
                    <a:gd name="connsiteY129" fmla="*/ 460632 h 921549"/>
                    <a:gd name="connsiteX130" fmla="*/ 923133 w 941119"/>
                    <a:gd name="connsiteY130" fmla="*/ 460846 h 921549"/>
                    <a:gd name="connsiteX131" fmla="*/ 940621 w 941119"/>
                    <a:gd name="connsiteY131" fmla="*/ 461522 h 921549"/>
                    <a:gd name="connsiteX132" fmla="*/ 937561 w 941119"/>
                    <a:gd name="connsiteY132" fmla="*/ 461806 h 921549"/>
                    <a:gd name="connsiteX133" fmla="*/ 906694 w 941119"/>
                    <a:gd name="connsiteY133" fmla="*/ 461949 h 921549"/>
                    <a:gd name="connsiteX134" fmla="*/ 900557 w 941119"/>
                    <a:gd name="connsiteY134" fmla="*/ 462482 h 921549"/>
                    <a:gd name="connsiteX135" fmla="*/ 895967 w 941119"/>
                    <a:gd name="connsiteY135" fmla="*/ 462838 h 921549"/>
                    <a:gd name="connsiteX136" fmla="*/ 881040 w 941119"/>
                    <a:gd name="connsiteY136" fmla="*/ 462945 h 921549"/>
                    <a:gd name="connsiteX137" fmla="*/ 870811 w 941119"/>
                    <a:gd name="connsiteY137" fmla="*/ 463639 h 921549"/>
                    <a:gd name="connsiteX138" fmla="*/ 860546 w 941119"/>
                    <a:gd name="connsiteY138" fmla="*/ 463959 h 921549"/>
                    <a:gd name="connsiteX139" fmla="*/ 850316 w 941119"/>
                    <a:gd name="connsiteY139" fmla="*/ 464688 h 921549"/>
                    <a:gd name="connsiteX140" fmla="*/ 844677 w 941119"/>
                    <a:gd name="connsiteY140" fmla="*/ 464955 h 921549"/>
                    <a:gd name="connsiteX141" fmla="*/ 832401 w 941119"/>
                    <a:gd name="connsiteY141" fmla="*/ 465809 h 921549"/>
                    <a:gd name="connsiteX142" fmla="*/ 827793 w 941119"/>
                    <a:gd name="connsiteY142" fmla="*/ 466005 h 921549"/>
                    <a:gd name="connsiteX143" fmla="*/ 818596 w 941119"/>
                    <a:gd name="connsiteY143" fmla="*/ 466788 h 921549"/>
                    <a:gd name="connsiteX144" fmla="*/ 817066 w 941119"/>
                    <a:gd name="connsiteY144" fmla="*/ 466966 h 921549"/>
                    <a:gd name="connsiteX145" fmla="*/ 800200 w 941119"/>
                    <a:gd name="connsiteY145" fmla="*/ 468264 h 921549"/>
                    <a:gd name="connsiteX146" fmla="*/ 785416 w 941119"/>
                    <a:gd name="connsiteY146" fmla="*/ 469777 h 921549"/>
                    <a:gd name="connsiteX147" fmla="*/ 773194 w 941119"/>
                    <a:gd name="connsiteY147" fmla="*/ 471182 h 921549"/>
                    <a:gd name="connsiteX148" fmla="*/ 762004 w 941119"/>
                    <a:gd name="connsiteY148" fmla="*/ 472481 h 921549"/>
                    <a:gd name="connsiteX149" fmla="*/ 751881 w 941119"/>
                    <a:gd name="connsiteY149" fmla="*/ 474117 h 921549"/>
                    <a:gd name="connsiteX150" fmla="*/ 724075 w 941119"/>
                    <a:gd name="connsiteY150" fmla="*/ 478654 h 921549"/>
                    <a:gd name="connsiteX151" fmla="*/ 689063 w 941119"/>
                    <a:gd name="connsiteY151" fmla="*/ 486606 h 921549"/>
                    <a:gd name="connsiteX152" fmla="*/ 637061 w 941119"/>
                    <a:gd name="connsiteY152" fmla="*/ 504272 h 921549"/>
                    <a:gd name="connsiteX153" fmla="*/ 592069 w 941119"/>
                    <a:gd name="connsiteY153" fmla="*/ 528948 h 921549"/>
                    <a:gd name="connsiteX154" fmla="*/ 567073 w 941119"/>
                    <a:gd name="connsiteY154" fmla="*/ 549531 h 921549"/>
                    <a:gd name="connsiteX155" fmla="*/ 560153 w 941119"/>
                    <a:gd name="connsiteY155" fmla="*/ 556434 h 921549"/>
                    <a:gd name="connsiteX156" fmla="*/ 541312 w 941119"/>
                    <a:gd name="connsiteY156" fmla="*/ 578797 h 921549"/>
                    <a:gd name="connsiteX157" fmla="*/ 520355 w 941119"/>
                    <a:gd name="connsiteY157" fmla="*/ 613524 h 921549"/>
                    <a:gd name="connsiteX158" fmla="*/ 507350 w 941119"/>
                    <a:gd name="connsiteY158" fmla="*/ 644266 h 921549"/>
                    <a:gd name="connsiteX159" fmla="*/ 493314 w 941119"/>
                    <a:gd name="connsiteY159" fmla="*/ 692034 h 921549"/>
                    <a:gd name="connsiteX160" fmla="*/ 487514 w 941119"/>
                    <a:gd name="connsiteY160" fmla="*/ 720143 h 921549"/>
                    <a:gd name="connsiteX161" fmla="*/ 483137 w 941119"/>
                    <a:gd name="connsiteY161" fmla="*/ 747985 h 921549"/>
                    <a:gd name="connsiteX162" fmla="*/ 479971 w 941119"/>
                    <a:gd name="connsiteY162" fmla="*/ 771860 h 921549"/>
                    <a:gd name="connsiteX163" fmla="*/ 478281 w 941119"/>
                    <a:gd name="connsiteY163" fmla="*/ 786092 h 921549"/>
                    <a:gd name="connsiteX164" fmla="*/ 476929 w 941119"/>
                    <a:gd name="connsiteY164" fmla="*/ 802442 h 921549"/>
                    <a:gd name="connsiteX165" fmla="*/ 475310 w 941119"/>
                    <a:gd name="connsiteY165" fmla="*/ 822367 h 921549"/>
                    <a:gd name="connsiteX166" fmla="*/ 475185 w 941119"/>
                    <a:gd name="connsiteY166" fmla="*/ 823381 h 921549"/>
                    <a:gd name="connsiteX167" fmla="*/ 474064 w 941119"/>
                    <a:gd name="connsiteY167" fmla="*/ 844392 h 921549"/>
                    <a:gd name="connsiteX168" fmla="*/ 473246 w 941119"/>
                    <a:gd name="connsiteY168" fmla="*/ 859264 h 921549"/>
                    <a:gd name="connsiteX169" fmla="*/ 473015 w 941119"/>
                    <a:gd name="connsiteY169" fmla="*/ 869014 h 921549"/>
                    <a:gd name="connsiteX170" fmla="*/ 472178 w 941119"/>
                    <a:gd name="connsiteY170" fmla="*/ 884883 h 921549"/>
                    <a:gd name="connsiteX171" fmla="*/ 472036 w 941119"/>
                    <a:gd name="connsiteY171" fmla="*/ 888992 h 921549"/>
                    <a:gd name="connsiteX172" fmla="*/ 471912 w 941119"/>
                    <a:gd name="connsiteY172" fmla="*/ 916265 h 921549"/>
                    <a:gd name="connsiteX173" fmla="*/ 471965 w 941119"/>
                    <a:gd name="connsiteY173" fmla="*/ 921371 h 9215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</a:cxnLst>
                  <a:rect l="l" t="t" r="r" b="b"/>
                  <a:pathLst>
                    <a:path w="941119" h="921549">
                      <a:moveTo>
                        <a:pt x="471965" y="921371"/>
                      </a:moveTo>
                      <a:cubicBezTo>
                        <a:pt x="470378" y="916840"/>
                        <a:pt x="469718" y="912036"/>
                        <a:pt x="470026" y="907245"/>
                      </a:cubicBezTo>
                      <a:cubicBezTo>
                        <a:pt x="470026" y="900396"/>
                        <a:pt x="470026" y="893529"/>
                        <a:pt x="470026" y="886680"/>
                      </a:cubicBezTo>
                      <a:cubicBezTo>
                        <a:pt x="470102" y="882398"/>
                        <a:pt x="469859" y="878115"/>
                        <a:pt x="469296" y="873871"/>
                      </a:cubicBezTo>
                      <a:cubicBezTo>
                        <a:pt x="468951" y="870115"/>
                        <a:pt x="468857" y="866342"/>
                        <a:pt x="469012" y="862574"/>
                      </a:cubicBezTo>
                      <a:cubicBezTo>
                        <a:pt x="469012" y="858126"/>
                        <a:pt x="469279" y="853678"/>
                        <a:pt x="468211" y="849266"/>
                      </a:cubicBezTo>
                      <a:cubicBezTo>
                        <a:pt x="468003" y="847907"/>
                        <a:pt x="467937" y="846530"/>
                        <a:pt x="468016" y="845157"/>
                      </a:cubicBezTo>
                      <a:cubicBezTo>
                        <a:pt x="467891" y="840211"/>
                        <a:pt x="468229" y="835229"/>
                        <a:pt x="467144" y="830301"/>
                      </a:cubicBezTo>
                      <a:cubicBezTo>
                        <a:pt x="466896" y="828432"/>
                        <a:pt x="466838" y="826542"/>
                        <a:pt x="466966" y="824662"/>
                      </a:cubicBezTo>
                      <a:cubicBezTo>
                        <a:pt x="467130" y="821746"/>
                        <a:pt x="466872" y="818823"/>
                        <a:pt x="466201" y="815980"/>
                      </a:cubicBezTo>
                      <a:cubicBezTo>
                        <a:pt x="466059" y="815489"/>
                        <a:pt x="466005" y="814977"/>
                        <a:pt x="466041" y="814468"/>
                      </a:cubicBezTo>
                      <a:cubicBezTo>
                        <a:pt x="466414" y="808277"/>
                        <a:pt x="465027" y="802192"/>
                        <a:pt x="464813" y="796037"/>
                      </a:cubicBezTo>
                      <a:cubicBezTo>
                        <a:pt x="464635" y="791091"/>
                        <a:pt x="463746" y="786199"/>
                        <a:pt x="463176" y="781271"/>
                      </a:cubicBezTo>
                      <a:cubicBezTo>
                        <a:pt x="463038" y="780428"/>
                        <a:pt x="462943" y="779579"/>
                        <a:pt x="462892" y="778727"/>
                      </a:cubicBezTo>
                      <a:cubicBezTo>
                        <a:pt x="462629" y="773263"/>
                        <a:pt x="462034" y="767821"/>
                        <a:pt x="461113" y="762431"/>
                      </a:cubicBezTo>
                      <a:cubicBezTo>
                        <a:pt x="460686" y="759388"/>
                        <a:pt x="460401" y="756329"/>
                        <a:pt x="459992" y="753286"/>
                      </a:cubicBezTo>
                      <a:cubicBezTo>
                        <a:pt x="458498" y="742452"/>
                        <a:pt x="456754" y="731671"/>
                        <a:pt x="454904" y="720890"/>
                      </a:cubicBezTo>
                      <a:cubicBezTo>
                        <a:pt x="452420" y="705871"/>
                        <a:pt x="449159" y="690989"/>
                        <a:pt x="445137" y="676307"/>
                      </a:cubicBezTo>
                      <a:cubicBezTo>
                        <a:pt x="440458" y="659107"/>
                        <a:pt x="434573" y="642259"/>
                        <a:pt x="427524" y="625888"/>
                      </a:cubicBezTo>
                      <a:cubicBezTo>
                        <a:pt x="420559" y="609848"/>
                        <a:pt x="411982" y="594559"/>
                        <a:pt x="401924" y="580256"/>
                      </a:cubicBezTo>
                      <a:cubicBezTo>
                        <a:pt x="396960" y="573068"/>
                        <a:pt x="391427" y="566292"/>
                        <a:pt x="385378" y="559992"/>
                      </a:cubicBezTo>
                      <a:cubicBezTo>
                        <a:pt x="384293" y="558889"/>
                        <a:pt x="383333" y="557680"/>
                        <a:pt x="382372" y="556434"/>
                      </a:cubicBezTo>
                      <a:cubicBezTo>
                        <a:pt x="380666" y="554280"/>
                        <a:pt x="378714" y="552333"/>
                        <a:pt x="376554" y="550635"/>
                      </a:cubicBezTo>
                      <a:cubicBezTo>
                        <a:pt x="375722" y="550037"/>
                        <a:pt x="374925" y="549389"/>
                        <a:pt x="374170" y="548695"/>
                      </a:cubicBezTo>
                      <a:cubicBezTo>
                        <a:pt x="369525" y="544134"/>
                        <a:pt x="364594" y="539873"/>
                        <a:pt x="359404" y="535940"/>
                      </a:cubicBezTo>
                      <a:cubicBezTo>
                        <a:pt x="352144" y="530209"/>
                        <a:pt x="344501" y="524984"/>
                        <a:pt x="336526" y="520302"/>
                      </a:cubicBezTo>
                      <a:cubicBezTo>
                        <a:pt x="319182" y="510227"/>
                        <a:pt x="300888" y="501885"/>
                        <a:pt x="281909" y="495395"/>
                      </a:cubicBezTo>
                      <a:cubicBezTo>
                        <a:pt x="267490" y="490476"/>
                        <a:pt x="252821" y="486320"/>
                        <a:pt x="237966" y="482942"/>
                      </a:cubicBezTo>
                      <a:cubicBezTo>
                        <a:pt x="226473" y="480291"/>
                        <a:pt x="214927" y="477853"/>
                        <a:pt x="203239" y="476199"/>
                      </a:cubicBezTo>
                      <a:cubicBezTo>
                        <a:pt x="192760" y="474722"/>
                        <a:pt x="182335" y="472641"/>
                        <a:pt x="171839" y="471449"/>
                      </a:cubicBezTo>
                      <a:cubicBezTo>
                        <a:pt x="167444" y="470933"/>
                        <a:pt x="162943" y="470239"/>
                        <a:pt x="158585" y="470043"/>
                      </a:cubicBezTo>
                      <a:cubicBezTo>
                        <a:pt x="154226" y="469848"/>
                        <a:pt x="149690" y="469047"/>
                        <a:pt x="145349" y="468496"/>
                      </a:cubicBezTo>
                      <a:cubicBezTo>
                        <a:pt x="144341" y="468325"/>
                        <a:pt x="143326" y="468206"/>
                        <a:pt x="142306" y="468140"/>
                      </a:cubicBezTo>
                      <a:cubicBezTo>
                        <a:pt x="139033" y="468140"/>
                        <a:pt x="135795" y="467410"/>
                        <a:pt x="132611" y="467339"/>
                      </a:cubicBezTo>
                      <a:cubicBezTo>
                        <a:pt x="126420" y="467197"/>
                        <a:pt x="120353" y="465863"/>
                        <a:pt x="114180" y="466023"/>
                      </a:cubicBezTo>
                      <a:cubicBezTo>
                        <a:pt x="111788" y="466194"/>
                        <a:pt x="109383" y="465971"/>
                        <a:pt x="107063" y="465364"/>
                      </a:cubicBezTo>
                      <a:cubicBezTo>
                        <a:pt x="106570" y="465201"/>
                        <a:pt x="106053" y="465123"/>
                        <a:pt x="105533" y="465133"/>
                      </a:cubicBezTo>
                      <a:cubicBezTo>
                        <a:pt x="97972" y="465489"/>
                        <a:pt x="90518" y="464101"/>
                        <a:pt x="82975" y="463977"/>
                      </a:cubicBezTo>
                      <a:cubicBezTo>
                        <a:pt x="77838" y="464155"/>
                        <a:pt x="72695" y="463886"/>
                        <a:pt x="67604" y="463176"/>
                      </a:cubicBezTo>
                      <a:cubicBezTo>
                        <a:pt x="64708" y="462883"/>
                        <a:pt x="61794" y="462812"/>
                        <a:pt x="58887" y="462963"/>
                      </a:cubicBezTo>
                      <a:cubicBezTo>
                        <a:pt x="52037" y="462767"/>
                        <a:pt x="45170" y="463425"/>
                        <a:pt x="38374" y="462073"/>
                      </a:cubicBezTo>
                      <a:cubicBezTo>
                        <a:pt x="37010" y="461918"/>
                        <a:pt x="35634" y="461888"/>
                        <a:pt x="34265" y="461984"/>
                      </a:cubicBezTo>
                      <a:lnTo>
                        <a:pt x="4892" y="461931"/>
                      </a:lnTo>
                      <a:cubicBezTo>
                        <a:pt x="3677" y="462016"/>
                        <a:pt x="2458" y="461815"/>
                        <a:pt x="1334" y="461344"/>
                      </a:cubicBezTo>
                      <a:cubicBezTo>
                        <a:pt x="2348" y="461255"/>
                        <a:pt x="3380" y="461095"/>
                        <a:pt x="4394" y="461077"/>
                      </a:cubicBezTo>
                      <a:lnTo>
                        <a:pt x="22416" y="460952"/>
                      </a:lnTo>
                      <a:cubicBezTo>
                        <a:pt x="25991" y="461127"/>
                        <a:pt x="29574" y="460876"/>
                        <a:pt x="33090" y="460205"/>
                      </a:cubicBezTo>
                      <a:cubicBezTo>
                        <a:pt x="34449" y="459994"/>
                        <a:pt x="35828" y="459935"/>
                        <a:pt x="37200" y="460027"/>
                      </a:cubicBezTo>
                      <a:cubicBezTo>
                        <a:pt x="43035" y="460027"/>
                        <a:pt x="48853" y="460027"/>
                        <a:pt x="54688" y="460027"/>
                      </a:cubicBezTo>
                      <a:cubicBezTo>
                        <a:pt x="58111" y="460079"/>
                        <a:pt x="61533" y="459848"/>
                        <a:pt x="64918" y="459334"/>
                      </a:cubicBezTo>
                      <a:cubicBezTo>
                        <a:pt x="67984" y="459010"/>
                        <a:pt x="71070" y="458908"/>
                        <a:pt x="74151" y="459031"/>
                      </a:cubicBezTo>
                      <a:cubicBezTo>
                        <a:pt x="78781" y="459232"/>
                        <a:pt x="83420" y="458953"/>
                        <a:pt x="87992" y="458195"/>
                      </a:cubicBezTo>
                      <a:cubicBezTo>
                        <a:pt x="89689" y="457960"/>
                        <a:pt x="91405" y="457894"/>
                        <a:pt x="93116" y="457999"/>
                      </a:cubicBezTo>
                      <a:cubicBezTo>
                        <a:pt x="97226" y="458202"/>
                        <a:pt x="101346" y="457921"/>
                        <a:pt x="105391" y="457163"/>
                      </a:cubicBezTo>
                      <a:cubicBezTo>
                        <a:pt x="106750" y="456951"/>
                        <a:pt x="108129" y="456891"/>
                        <a:pt x="109501" y="456985"/>
                      </a:cubicBezTo>
                      <a:cubicBezTo>
                        <a:pt x="113269" y="457163"/>
                        <a:pt x="117046" y="456877"/>
                        <a:pt x="120744" y="456131"/>
                      </a:cubicBezTo>
                      <a:cubicBezTo>
                        <a:pt x="121919" y="455930"/>
                        <a:pt x="123113" y="455870"/>
                        <a:pt x="124302" y="455953"/>
                      </a:cubicBezTo>
                      <a:cubicBezTo>
                        <a:pt x="127048" y="456103"/>
                        <a:pt x="129801" y="455839"/>
                        <a:pt x="132468" y="455171"/>
                      </a:cubicBezTo>
                      <a:cubicBezTo>
                        <a:pt x="132964" y="455021"/>
                        <a:pt x="133482" y="454962"/>
                        <a:pt x="133998" y="454993"/>
                      </a:cubicBezTo>
                      <a:cubicBezTo>
                        <a:pt x="139335" y="455384"/>
                        <a:pt x="144530" y="453907"/>
                        <a:pt x="149850" y="453747"/>
                      </a:cubicBezTo>
                      <a:cubicBezTo>
                        <a:pt x="154262" y="453623"/>
                        <a:pt x="158745" y="452680"/>
                        <a:pt x="163050" y="452128"/>
                      </a:cubicBezTo>
                      <a:cubicBezTo>
                        <a:pt x="166964" y="451648"/>
                        <a:pt x="170878" y="451310"/>
                        <a:pt x="174774" y="450794"/>
                      </a:cubicBezTo>
                      <a:cubicBezTo>
                        <a:pt x="181036" y="449940"/>
                        <a:pt x="187228" y="448926"/>
                        <a:pt x="193543" y="448125"/>
                      </a:cubicBezTo>
                      <a:cubicBezTo>
                        <a:pt x="200499" y="447254"/>
                        <a:pt x="207384" y="445973"/>
                        <a:pt x="214251" y="444656"/>
                      </a:cubicBezTo>
                      <a:cubicBezTo>
                        <a:pt x="218290" y="443874"/>
                        <a:pt x="222364" y="443322"/>
                        <a:pt x="226367" y="442450"/>
                      </a:cubicBezTo>
                      <a:cubicBezTo>
                        <a:pt x="244963" y="438563"/>
                        <a:pt x="263323" y="433621"/>
                        <a:pt x="281357" y="427649"/>
                      </a:cubicBezTo>
                      <a:cubicBezTo>
                        <a:pt x="296960" y="422374"/>
                        <a:pt x="312103" y="415829"/>
                        <a:pt x="326634" y="408079"/>
                      </a:cubicBezTo>
                      <a:cubicBezTo>
                        <a:pt x="339643" y="401148"/>
                        <a:pt x="351963" y="392993"/>
                        <a:pt x="363425" y="383724"/>
                      </a:cubicBezTo>
                      <a:cubicBezTo>
                        <a:pt x="372173" y="376544"/>
                        <a:pt x="380335" y="368680"/>
                        <a:pt x="387834" y="360205"/>
                      </a:cubicBezTo>
                      <a:cubicBezTo>
                        <a:pt x="396875" y="350126"/>
                        <a:pt x="404875" y="339159"/>
                        <a:pt x="411708" y="327470"/>
                      </a:cubicBezTo>
                      <a:cubicBezTo>
                        <a:pt x="415925" y="320212"/>
                        <a:pt x="420195" y="312971"/>
                        <a:pt x="423681" y="305321"/>
                      </a:cubicBezTo>
                      <a:cubicBezTo>
                        <a:pt x="430088" y="291460"/>
                        <a:pt x="435585" y="277198"/>
                        <a:pt x="440138" y="262624"/>
                      </a:cubicBezTo>
                      <a:cubicBezTo>
                        <a:pt x="444158" y="249530"/>
                        <a:pt x="447699" y="236329"/>
                        <a:pt x="450527" y="222915"/>
                      </a:cubicBezTo>
                      <a:cubicBezTo>
                        <a:pt x="452129" y="215390"/>
                        <a:pt x="453801" y="207882"/>
                        <a:pt x="455082" y="200286"/>
                      </a:cubicBezTo>
                      <a:cubicBezTo>
                        <a:pt x="456363" y="192689"/>
                        <a:pt x="457448" y="185110"/>
                        <a:pt x="458640" y="177514"/>
                      </a:cubicBezTo>
                      <a:cubicBezTo>
                        <a:pt x="459191" y="173956"/>
                        <a:pt x="459743" y="170398"/>
                        <a:pt x="460419" y="166840"/>
                      </a:cubicBezTo>
                      <a:cubicBezTo>
                        <a:pt x="460917" y="163975"/>
                        <a:pt x="460881" y="161058"/>
                        <a:pt x="461415" y="158176"/>
                      </a:cubicBezTo>
                      <a:cubicBezTo>
                        <a:pt x="462234" y="153817"/>
                        <a:pt x="462340" y="149280"/>
                        <a:pt x="462803" y="144922"/>
                      </a:cubicBezTo>
                      <a:cubicBezTo>
                        <a:pt x="463319" y="139994"/>
                        <a:pt x="463870" y="135083"/>
                        <a:pt x="464422" y="130155"/>
                      </a:cubicBezTo>
                      <a:cubicBezTo>
                        <a:pt x="464562" y="129662"/>
                        <a:pt x="464651" y="129155"/>
                        <a:pt x="464689" y="128643"/>
                      </a:cubicBezTo>
                      <a:cubicBezTo>
                        <a:pt x="464368" y="122630"/>
                        <a:pt x="466005" y="116741"/>
                        <a:pt x="465881" y="110728"/>
                      </a:cubicBezTo>
                      <a:cubicBezTo>
                        <a:pt x="465758" y="108500"/>
                        <a:pt x="465987" y="106267"/>
                        <a:pt x="466557" y="104110"/>
                      </a:cubicBezTo>
                      <a:cubicBezTo>
                        <a:pt x="466720" y="103617"/>
                        <a:pt x="466799" y="103100"/>
                        <a:pt x="466788" y="102580"/>
                      </a:cubicBezTo>
                      <a:cubicBezTo>
                        <a:pt x="466397" y="95197"/>
                        <a:pt x="467998" y="87921"/>
                        <a:pt x="467944" y="80538"/>
                      </a:cubicBezTo>
                      <a:cubicBezTo>
                        <a:pt x="467823" y="76775"/>
                        <a:pt x="468069" y="73010"/>
                        <a:pt x="468674" y="69294"/>
                      </a:cubicBezTo>
                      <a:cubicBezTo>
                        <a:pt x="468983" y="66566"/>
                        <a:pt x="469078" y="63818"/>
                        <a:pt x="468958" y="61075"/>
                      </a:cubicBezTo>
                      <a:cubicBezTo>
                        <a:pt x="469101" y="55738"/>
                        <a:pt x="468585" y="50401"/>
                        <a:pt x="469795" y="45188"/>
                      </a:cubicBezTo>
                      <a:cubicBezTo>
                        <a:pt x="469988" y="43833"/>
                        <a:pt x="470029" y="42460"/>
                        <a:pt x="469919" y="41096"/>
                      </a:cubicBezTo>
                      <a:cubicBezTo>
                        <a:pt x="469919" y="30795"/>
                        <a:pt x="470079" y="20512"/>
                        <a:pt x="470026" y="10230"/>
                      </a:cubicBezTo>
                      <a:cubicBezTo>
                        <a:pt x="470088" y="7168"/>
                        <a:pt x="470741" y="4148"/>
                        <a:pt x="471947" y="1334"/>
                      </a:cubicBezTo>
                      <a:lnTo>
                        <a:pt x="471947" y="5462"/>
                      </a:lnTo>
                      <a:cubicBezTo>
                        <a:pt x="471947" y="13183"/>
                        <a:pt x="471947" y="20886"/>
                        <a:pt x="472054" y="28589"/>
                      </a:cubicBezTo>
                      <a:cubicBezTo>
                        <a:pt x="471995" y="32700"/>
                        <a:pt x="472239" y="36808"/>
                        <a:pt x="472783" y="40883"/>
                      </a:cubicBezTo>
                      <a:cubicBezTo>
                        <a:pt x="473128" y="44465"/>
                        <a:pt x="473223" y="48068"/>
                        <a:pt x="473068" y="51664"/>
                      </a:cubicBezTo>
                      <a:cubicBezTo>
                        <a:pt x="473193" y="57143"/>
                        <a:pt x="472819" y="62605"/>
                        <a:pt x="473904" y="68067"/>
                      </a:cubicBezTo>
                      <a:cubicBezTo>
                        <a:pt x="474171" y="70429"/>
                        <a:pt x="474237" y="72809"/>
                        <a:pt x="474100" y="75183"/>
                      </a:cubicBezTo>
                      <a:cubicBezTo>
                        <a:pt x="473904" y="79121"/>
                        <a:pt x="474173" y="83068"/>
                        <a:pt x="474900" y="86942"/>
                      </a:cubicBezTo>
                      <a:cubicBezTo>
                        <a:pt x="475098" y="88117"/>
                        <a:pt x="475164" y="89311"/>
                        <a:pt x="475096" y="90500"/>
                      </a:cubicBezTo>
                      <a:cubicBezTo>
                        <a:pt x="474922" y="94955"/>
                        <a:pt x="475219" y="99416"/>
                        <a:pt x="475986" y="103808"/>
                      </a:cubicBezTo>
                      <a:cubicBezTo>
                        <a:pt x="476210" y="105333"/>
                        <a:pt x="476263" y="106878"/>
                        <a:pt x="476146" y="108415"/>
                      </a:cubicBezTo>
                      <a:cubicBezTo>
                        <a:pt x="476012" y="110988"/>
                        <a:pt x="476263" y="113567"/>
                        <a:pt x="476893" y="116065"/>
                      </a:cubicBezTo>
                      <a:cubicBezTo>
                        <a:pt x="477041" y="116561"/>
                        <a:pt x="477101" y="117079"/>
                        <a:pt x="477071" y="117595"/>
                      </a:cubicBezTo>
                      <a:cubicBezTo>
                        <a:pt x="476715" y="123271"/>
                        <a:pt x="478085" y="128821"/>
                        <a:pt x="478316" y="134479"/>
                      </a:cubicBezTo>
                      <a:cubicBezTo>
                        <a:pt x="478530" y="139407"/>
                        <a:pt x="479455" y="144299"/>
                        <a:pt x="480095" y="149227"/>
                      </a:cubicBezTo>
                      <a:cubicBezTo>
                        <a:pt x="480487" y="152607"/>
                        <a:pt x="480771" y="156023"/>
                        <a:pt x="481163" y="159421"/>
                      </a:cubicBezTo>
                      <a:cubicBezTo>
                        <a:pt x="483600" y="180129"/>
                        <a:pt x="487123" y="200659"/>
                        <a:pt x="491339" y="221083"/>
                      </a:cubicBezTo>
                      <a:cubicBezTo>
                        <a:pt x="495486" y="241209"/>
                        <a:pt x="501124" y="260999"/>
                        <a:pt x="508204" y="280290"/>
                      </a:cubicBezTo>
                      <a:cubicBezTo>
                        <a:pt x="515675" y="301299"/>
                        <a:pt x="525842" y="321247"/>
                        <a:pt x="538448" y="339639"/>
                      </a:cubicBezTo>
                      <a:cubicBezTo>
                        <a:pt x="542878" y="345955"/>
                        <a:pt x="547521" y="352092"/>
                        <a:pt x="552556" y="357928"/>
                      </a:cubicBezTo>
                      <a:cubicBezTo>
                        <a:pt x="557146" y="363265"/>
                        <a:pt x="562092" y="368246"/>
                        <a:pt x="567073" y="373210"/>
                      </a:cubicBezTo>
                      <a:cubicBezTo>
                        <a:pt x="573448" y="379424"/>
                        <a:pt x="580293" y="385133"/>
                        <a:pt x="587550" y="390289"/>
                      </a:cubicBezTo>
                      <a:cubicBezTo>
                        <a:pt x="594471" y="395341"/>
                        <a:pt x="601694" y="399949"/>
                        <a:pt x="609077" y="404325"/>
                      </a:cubicBezTo>
                      <a:cubicBezTo>
                        <a:pt x="620349" y="410876"/>
                        <a:pt x="632106" y="416549"/>
                        <a:pt x="644249" y="421297"/>
                      </a:cubicBezTo>
                      <a:cubicBezTo>
                        <a:pt x="660441" y="427810"/>
                        <a:pt x="677090" y="433128"/>
                        <a:pt x="694062" y="437202"/>
                      </a:cubicBezTo>
                      <a:cubicBezTo>
                        <a:pt x="704363" y="439657"/>
                        <a:pt x="714681" y="442148"/>
                        <a:pt x="725106" y="444087"/>
                      </a:cubicBezTo>
                      <a:cubicBezTo>
                        <a:pt x="732312" y="445439"/>
                        <a:pt x="739517" y="446898"/>
                        <a:pt x="746846" y="447645"/>
                      </a:cubicBezTo>
                      <a:cubicBezTo>
                        <a:pt x="755155" y="448570"/>
                        <a:pt x="763392" y="450171"/>
                        <a:pt x="771664" y="451328"/>
                      </a:cubicBezTo>
                      <a:cubicBezTo>
                        <a:pt x="776076" y="451933"/>
                        <a:pt x="780560" y="452164"/>
                        <a:pt x="784936" y="452644"/>
                      </a:cubicBezTo>
                      <a:cubicBezTo>
                        <a:pt x="790024" y="453178"/>
                        <a:pt x="795112" y="453836"/>
                        <a:pt x="800200" y="454423"/>
                      </a:cubicBezTo>
                      <a:cubicBezTo>
                        <a:pt x="801552" y="454566"/>
                        <a:pt x="802922" y="454655"/>
                        <a:pt x="804292" y="454672"/>
                      </a:cubicBezTo>
                      <a:cubicBezTo>
                        <a:pt x="806689" y="454575"/>
                        <a:pt x="809085" y="454827"/>
                        <a:pt x="811408" y="455420"/>
                      </a:cubicBezTo>
                      <a:cubicBezTo>
                        <a:pt x="811734" y="455535"/>
                        <a:pt x="812077" y="455589"/>
                        <a:pt x="812422" y="455580"/>
                      </a:cubicBezTo>
                      <a:cubicBezTo>
                        <a:pt x="818453" y="455242"/>
                        <a:pt x="824342" y="456683"/>
                        <a:pt x="830337" y="456754"/>
                      </a:cubicBezTo>
                      <a:cubicBezTo>
                        <a:pt x="833424" y="456581"/>
                        <a:pt x="836520" y="456838"/>
                        <a:pt x="839535" y="457519"/>
                      </a:cubicBezTo>
                      <a:cubicBezTo>
                        <a:pt x="840031" y="457667"/>
                        <a:pt x="840549" y="457727"/>
                        <a:pt x="841065" y="457697"/>
                      </a:cubicBezTo>
                      <a:cubicBezTo>
                        <a:pt x="851010" y="457305"/>
                        <a:pt x="860866" y="459280"/>
                        <a:pt x="870829" y="458871"/>
                      </a:cubicBezTo>
                      <a:cubicBezTo>
                        <a:pt x="873739" y="458656"/>
                        <a:pt x="876666" y="458876"/>
                        <a:pt x="879510" y="459529"/>
                      </a:cubicBezTo>
                      <a:cubicBezTo>
                        <a:pt x="880859" y="459773"/>
                        <a:pt x="882232" y="459857"/>
                        <a:pt x="883602" y="459778"/>
                      </a:cubicBezTo>
                      <a:cubicBezTo>
                        <a:pt x="889082" y="459778"/>
                        <a:pt x="894579" y="459778"/>
                        <a:pt x="900059" y="459885"/>
                      </a:cubicBezTo>
                      <a:cubicBezTo>
                        <a:pt x="904513" y="459778"/>
                        <a:pt x="908970" y="460029"/>
                        <a:pt x="913384" y="460632"/>
                      </a:cubicBezTo>
                      <a:cubicBezTo>
                        <a:pt x="916621" y="460979"/>
                        <a:pt x="919883" y="461052"/>
                        <a:pt x="923133" y="460846"/>
                      </a:cubicBezTo>
                      <a:cubicBezTo>
                        <a:pt x="928970" y="460760"/>
                        <a:pt x="934807" y="460986"/>
                        <a:pt x="940621" y="461522"/>
                      </a:cubicBezTo>
                      <a:cubicBezTo>
                        <a:pt x="939589" y="461629"/>
                        <a:pt x="938575" y="461789"/>
                        <a:pt x="937561" y="461806"/>
                      </a:cubicBezTo>
                      <a:lnTo>
                        <a:pt x="906694" y="461949"/>
                      </a:lnTo>
                      <a:cubicBezTo>
                        <a:pt x="904636" y="461913"/>
                        <a:pt x="902578" y="462093"/>
                        <a:pt x="900557" y="462482"/>
                      </a:cubicBezTo>
                      <a:cubicBezTo>
                        <a:pt x="899043" y="462762"/>
                        <a:pt x="897506" y="462881"/>
                        <a:pt x="895967" y="462838"/>
                      </a:cubicBezTo>
                      <a:cubicBezTo>
                        <a:pt x="890985" y="462838"/>
                        <a:pt x="886022" y="462838"/>
                        <a:pt x="881040" y="462945"/>
                      </a:cubicBezTo>
                      <a:cubicBezTo>
                        <a:pt x="877618" y="462927"/>
                        <a:pt x="874200" y="463160"/>
                        <a:pt x="870811" y="463639"/>
                      </a:cubicBezTo>
                      <a:cubicBezTo>
                        <a:pt x="867400" y="463968"/>
                        <a:pt x="863970" y="464076"/>
                        <a:pt x="860546" y="463959"/>
                      </a:cubicBezTo>
                      <a:cubicBezTo>
                        <a:pt x="857119" y="463838"/>
                        <a:pt x="853691" y="464082"/>
                        <a:pt x="850316" y="464688"/>
                      </a:cubicBezTo>
                      <a:cubicBezTo>
                        <a:pt x="848450" y="464966"/>
                        <a:pt x="846561" y="465055"/>
                        <a:pt x="844677" y="464955"/>
                      </a:cubicBezTo>
                      <a:cubicBezTo>
                        <a:pt x="840565" y="464795"/>
                        <a:pt x="836450" y="465082"/>
                        <a:pt x="832401" y="465809"/>
                      </a:cubicBezTo>
                      <a:cubicBezTo>
                        <a:pt x="830876" y="466035"/>
                        <a:pt x="829332" y="466101"/>
                        <a:pt x="827793" y="466005"/>
                      </a:cubicBezTo>
                      <a:cubicBezTo>
                        <a:pt x="824707" y="465829"/>
                        <a:pt x="821609" y="466092"/>
                        <a:pt x="818596" y="466788"/>
                      </a:cubicBezTo>
                      <a:cubicBezTo>
                        <a:pt x="818101" y="466944"/>
                        <a:pt x="817582" y="467005"/>
                        <a:pt x="817066" y="466966"/>
                      </a:cubicBezTo>
                      <a:cubicBezTo>
                        <a:pt x="811391" y="466539"/>
                        <a:pt x="805787" y="467695"/>
                        <a:pt x="800200" y="468264"/>
                      </a:cubicBezTo>
                      <a:cubicBezTo>
                        <a:pt x="795290" y="468762"/>
                        <a:pt x="790327" y="469065"/>
                        <a:pt x="785416" y="469777"/>
                      </a:cubicBezTo>
                      <a:cubicBezTo>
                        <a:pt x="781378" y="470364"/>
                        <a:pt x="777286" y="470862"/>
                        <a:pt x="773194" y="471182"/>
                      </a:cubicBezTo>
                      <a:cubicBezTo>
                        <a:pt x="769458" y="471484"/>
                        <a:pt x="765722" y="471965"/>
                        <a:pt x="762004" y="472481"/>
                      </a:cubicBezTo>
                      <a:cubicBezTo>
                        <a:pt x="758624" y="472943"/>
                        <a:pt x="755279" y="473762"/>
                        <a:pt x="751881" y="474117"/>
                      </a:cubicBezTo>
                      <a:cubicBezTo>
                        <a:pt x="742541" y="475149"/>
                        <a:pt x="733308" y="476928"/>
                        <a:pt x="724075" y="478654"/>
                      </a:cubicBezTo>
                      <a:cubicBezTo>
                        <a:pt x="712315" y="480860"/>
                        <a:pt x="700609" y="483493"/>
                        <a:pt x="689063" y="486606"/>
                      </a:cubicBezTo>
                      <a:cubicBezTo>
                        <a:pt x="671320" y="491214"/>
                        <a:pt x="653939" y="497119"/>
                        <a:pt x="637061" y="504272"/>
                      </a:cubicBezTo>
                      <a:cubicBezTo>
                        <a:pt x="621276" y="510972"/>
                        <a:pt x="606203" y="519240"/>
                        <a:pt x="592069" y="528948"/>
                      </a:cubicBezTo>
                      <a:cubicBezTo>
                        <a:pt x="583147" y="535061"/>
                        <a:pt x="574784" y="541947"/>
                        <a:pt x="567073" y="549531"/>
                      </a:cubicBezTo>
                      <a:cubicBezTo>
                        <a:pt x="564778" y="551844"/>
                        <a:pt x="562483" y="554157"/>
                        <a:pt x="560153" y="556434"/>
                      </a:cubicBezTo>
                      <a:cubicBezTo>
                        <a:pt x="553214" y="563307"/>
                        <a:pt x="546908" y="570791"/>
                        <a:pt x="541312" y="578797"/>
                      </a:cubicBezTo>
                      <a:cubicBezTo>
                        <a:pt x="533346" y="589752"/>
                        <a:pt x="526335" y="601369"/>
                        <a:pt x="520355" y="613524"/>
                      </a:cubicBezTo>
                      <a:cubicBezTo>
                        <a:pt x="515516" y="623558"/>
                        <a:pt x="511181" y="633805"/>
                        <a:pt x="507350" y="644266"/>
                      </a:cubicBezTo>
                      <a:cubicBezTo>
                        <a:pt x="501720" y="659893"/>
                        <a:pt x="497032" y="675844"/>
                        <a:pt x="493314" y="692034"/>
                      </a:cubicBezTo>
                      <a:cubicBezTo>
                        <a:pt x="491143" y="701356"/>
                        <a:pt x="489275" y="710749"/>
                        <a:pt x="487514" y="720143"/>
                      </a:cubicBezTo>
                      <a:cubicBezTo>
                        <a:pt x="485753" y="729536"/>
                        <a:pt x="484383" y="738663"/>
                        <a:pt x="483137" y="747985"/>
                      </a:cubicBezTo>
                      <a:cubicBezTo>
                        <a:pt x="482088" y="755937"/>
                        <a:pt x="481163" y="763996"/>
                        <a:pt x="479971" y="771860"/>
                      </a:cubicBezTo>
                      <a:cubicBezTo>
                        <a:pt x="479259" y="776592"/>
                        <a:pt x="479811" y="781467"/>
                        <a:pt x="478281" y="786092"/>
                      </a:cubicBezTo>
                      <a:cubicBezTo>
                        <a:pt x="478241" y="791568"/>
                        <a:pt x="477788" y="797033"/>
                        <a:pt x="476929" y="802442"/>
                      </a:cubicBezTo>
                      <a:cubicBezTo>
                        <a:pt x="476253" y="809077"/>
                        <a:pt x="476733" y="815802"/>
                        <a:pt x="475310" y="822367"/>
                      </a:cubicBezTo>
                      <a:cubicBezTo>
                        <a:pt x="475233" y="822700"/>
                        <a:pt x="475192" y="823039"/>
                        <a:pt x="475185" y="823381"/>
                      </a:cubicBezTo>
                      <a:cubicBezTo>
                        <a:pt x="475452" y="830497"/>
                        <a:pt x="474349" y="837400"/>
                        <a:pt x="474064" y="844392"/>
                      </a:cubicBezTo>
                      <a:cubicBezTo>
                        <a:pt x="474128" y="849362"/>
                        <a:pt x="473856" y="854331"/>
                        <a:pt x="473246" y="859264"/>
                      </a:cubicBezTo>
                      <a:cubicBezTo>
                        <a:pt x="472927" y="862504"/>
                        <a:pt x="472851" y="865763"/>
                        <a:pt x="473015" y="869014"/>
                      </a:cubicBezTo>
                      <a:cubicBezTo>
                        <a:pt x="472872" y="874351"/>
                        <a:pt x="473370" y="879688"/>
                        <a:pt x="472178" y="884883"/>
                      </a:cubicBezTo>
                      <a:cubicBezTo>
                        <a:pt x="471988" y="886244"/>
                        <a:pt x="471940" y="887621"/>
                        <a:pt x="472036" y="888992"/>
                      </a:cubicBezTo>
                      <a:cubicBezTo>
                        <a:pt x="472036" y="898089"/>
                        <a:pt x="471995" y="907180"/>
                        <a:pt x="471912" y="916265"/>
                      </a:cubicBezTo>
                      <a:cubicBezTo>
                        <a:pt x="471947" y="917955"/>
                        <a:pt x="471965" y="919663"/>
                        <a:pt x="471965" y="92137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6" name="图形 136"/>
                <p:cNvSpPr/>
                <p:nvPr/>
              </p:nvSpPr>
              <p:spPr>
                <a:xfrm rot="1396695">
                  <a:off x="3979036" y="4028981"/>
                  <a:ext cx="198512" cy="194384"/>
                </a:xfrm>
                <a:custGeom>
                  <a:avLst/>
                  <a:gdLst>
                    <a:gd name="connsiteX0" fmla="*/ 471965 w 941119"/>
                    <a:gd name="connsiteY0" fmla="*/ 921371 h 921549"/>
                    <a:gd name="connsiteX1" fmla="*/ 470026 w 941119"/>
                    <a:gd name="connsiteY1" fmla="*/ 907245 h 921549"/>
                    <a:gd name="connsiteX2" fmla="*/ 470026 w 941119"/>
                    <a:gd name="connsiteY2" fmla="*/ 886680 h 921549"/>
                    <a:gd name="connsiteX3" fmla="*/ 469296 w 941119"/>
                    <a:gd name="connsiteY3" fmla="*/ 873871 h 921549"/>
                    <a:gd name="connsiteX4" fmla="*/ 469012 w 941119"/>
                    <a:gd name="connsiteY4" fmla="*/ 862574 h 921549"/>
                    <a:gd name="connsiteX5" fmla="*/ 468211 w 941119"/>
                    <a:gd name="connsiteY5" fmla="*/ 849266 h 921549"/>
                    <a:gd name="connsiteX6" fmla="*/ 468016 w 941119"/>
                    <a:gd name="connsiteY6" fmla="*/ 845157 h 921549"/>
                    <a:gd name="connsiteX7" fmla="*/ 467144 w 941119"/>
                    <a:gd name="connsiteY7" fmla="*/ 830301 h 921549"/>
                    <a:gd name="connsiteX8" fmla="*/ 466966 w 941119"/>
                    <a:gd name="connsiteY8" fmla="*/ 824662 h 921549"/>
                    <a:gd name="connsiteX9" fmla="*/ 466201 w 941119"/>
                    <a:gd name="connsiteY9" fmla="*/ 815980 h 921549"/>
                    <a:gd name="connsiteX10" fmla="*/ 466041 w 941119"/>
                    <a:gd name="connsiteY10" fmla="*/ 814468 h 921549"/>
                    <a:gd name="connsiteX11" fmla="*/ 464813 w 941119"/>
                    <a:gd name="connsiteY11" fmla="*/ 796037 h 921549"/>
                    <a:gd name="connsiteX12" fmla="*/ 463176 w 941119"/>
                    <a:gd name="connsiteY12" fmla="*/ 781271 h 921549"/>
                    <a:gd name="connsiteX13" fmla="*/ 462892 w 941119"/>
                    <a:gd name="connsiteY13" fmla="*/ 778727 h 921549"/>
                    <a:gd name="connsiteX14" fmla="*/ 461113 w 941119"/>
                    <a:gd name="connsiteY14" fmla="*/ 762431 h 921549"/>
                    <a:gd name="connsiteX15" fmla="*/ 459992 w 941119"/>
                    <a:gd name="connsiteY15" fmla="*/ 753286 h 921549"/>
                    <a:gd name="connsiteX16" fmla="*/ 454904 w 941119"/>
                    <a:gd name="connsiteY16" fmla="*/ 720890 h 921549"/>
                    <a:gd name="connsiteX17" fmla="*/ 445137 w 941119"/>
                    <a:gd name="connsiteY17" fmla="*/ 676307 h 921549"/>
                    <a:gd name="connsiteX18" fmla="*/ 427524 w 941119"/>
                    <a:gd name="connsiteY18" fmla="*/ 625888 h 921549"/>
                    <a:gd name="connsiteX19" fmla="*/ 401924 w 941119"/>
                    <a:gd name="connsiteY19" fmla="*/ 580256 h 921549"/>
                    <a:gd name="connsiteX20" fmla="*/ 385378 w 941119"/>
                    <a:gd name="connsiteY20" fmla="*/ 559992 h 921549"/>
                    <a:gd name="connsiteX21" fmla="*/ 382372 w 941119"/>
                    <a:gd name="connsiteY21" fmla="*/ 556434 h 921549"/>
                    <a:gd name="connsiteX22" fmla="*/ 376554 w 941119"/>
                    <a:gd name="connsiteY22" fmla="*/ 550635 h 921549"/>
                    <a:gd name="connsiteX23" fmla="*/ 374170 w 941119"/>
                    <a:gd name="connsiteY23" fmla="*/ 548695 h 921549"/>
                    <a:gd name="connsiteX24" fmla="*/ 359404 w 941119"/>
                    <a:gd name="connsiteY24" fmla="*/ 535940 h 921549"/>
                    <a:gd name="connsiteX25" fmla="*/ 336526 w 941119"/>
                    <a:gd name="connsiteY25" fmla="*/ 520302 h 921549"/>
                    <a:gd name="connsiteX26" fmla="*/ 281909 w 941119"/>
                    <a:gd name="connsiteY26" fmla="*/ 495395 h 921549"/>
                    <a:gd name="connsiteX27" fmla="*/ 237966 w 941119"/>
                    <a:gd name="connsiteY27" fmla="*/ 482942 h 921549"/>
                    <a:gd name="connsiteX28" fmla="*/ 203239 w 941119"/>
                    <a:gd name="connsiteY28" fmla="*/ 476199 h 921549"/>
                    <a:gd name="connsiteX29" fmla="*/ 171839 w 941119"/>
                    <a:gd name="connsiteY29" fmla="*/ 471449 h 921549"/>
                    <a:gd name="connsiteX30" fmla="*/ 158585 w 941119"/>
                    <a:gd name="connsiteY30" fmla="*/ 470043 h 921549"/>
                    <a:gd name="connsiteX31" fmla="*/ 145349 w 941119"/>
                    <a:gd name="connsiteY31" fmla="*/ 468496 h 921549"/>
                    <a:gd name="connsiteX32" fmla="*/ 142306 w 941119"/>
                    <a:gd name="connsiteY32" fmla="*/ 468140 h 921549"/>
                    <a:gd name="connsiteX33" fmla="*/ 132611 w 941119"/>
                    <a:gd name="connsiteY33" fmla="*/ 467339 h 921549"/>
                    <a:gd name="connsiteX34" fmla="*/ 114180 w 941119"/>
                    <a:gd name="connsiteY34" fmla="*/ 466023 h 921549"/>
                    <a:gd name="connsiteX35" fmla="*/ 107063 w 941119"/>
                    <a:gd name="connsiteY35" fmla="*/ 465364 h 921549"/>
                    <a:gd name="connsiteX36" fmla="*/ 105533 w 941119"/>
                    <a:gd name="connsiteY36" fmla="*/ 465133 h 921549"/>
                    <a:gd name="connsiteX37" fmla="*/ 82975 w 941119"/>
                    <a:gd name="connsiteY37" fmla="*/ 463977 h 921549"/>
                    <a:gd name="connsiteX38" fmla="*/ 67604 w 941119"/>
                    <a:gd name="connsiteY38" fmla="*/ 463176 h 921549"/>
                    <a:gd name="connsiteX39" fmla="*/ 58887 w 941119"/>
                    <a:gd name="connsiteY39" fmla="*/ 462963 h 921549"/>
                    <a:gd name="connsiteX40" fmla="*/ 38374 w 941119"/>
                    <a:gd name="connsiteY40" fmla="*/ 462073 h 921549"/>
                    <a:gd name="connsiteX41" fmla="*/ 34265 w 941119"/>
                    <a:gd name="connsiteY41" fmla="*/ 461984 h 921549"/>
                    <a:gd name="connsiteX42" fmla="*/ 4892 w 941119"/>
                    <a:gd name="connsiteY42" fmla="*/ 461931 h 921549"/>
                    <a:gd name="connsiteX43" fmla="*/ 1334 w 941119"/>
                    <a:gd name="connsiteY43" fmla="*/ 461344 h 921549"/>
                    <a:gd name="connsiteX44" fmla="*/ 4394 w 941119"/>
                    <a:gd name="connsiteY44" fmla="*/ 461077 h 921549"/>
                    <a:gd name="connsiteX45" fmla="*/ 22416 w 941119"/>
                    <a:gd name="connsiteY45" fmla="*/ 460952 h 921549"/>
                    <a:gd name="connsiteX46" fmla="*/ 33090 w 941119"/>
                    <a:gd name="connsiteY46" fmla="*/ 460205 h 921549"/>
                    <a:gd name="connsiteX47" fmla="*/ 37200 w 941119"/>
                    <a:gd name="connsiteY47" fmla="*/ 460027 h 921549"/>
                    <a:gd name="connsiteX48" fmla="*/ 54688 w 941119"/>
                    <a:gd name="connsiteY48" fmla="*/ 460027 h 921549"/>
                    <a:gd name="connsiteX49" fmla="*/ 64918 w 941119"/>
                    <a:gd name="connsiteY49" fmla="*/ 459334 h 921549"/>
                    <a:gd name="connsiteX50" fmla="*/ 74151 w 941119"/>
                    <a:gd name="connsiteY50" fmla="*/ 459031 h 921549"/>
                    <a:gd name="connsiteX51" fmla="*/ 87992 w 941119"/>
                    <a:gd name="connsiteY51" fmla="*/ 458195 h 921549"/>
                    <a:gd name="connsiteX52" fmla="*/ 93116 w 941119"/>
                    <a:gd name="connsiteY52" fmla="*/ 457999 h 921549"/>
                    <a:gd name="connsiteX53" fmla="*/ 105391 w 941119"/>
                    <a:gd name="connsiteY53" fmla="*/ 457163 h 921549"/>
                    <a:gd name="connsiteX54" fmla="*/ 109501 w 941119"/>
                    <a:gd name="connsiteY54" fmla="*/ 456985 h 921549"/>
                    <a:gd name="connsiteX55" fmla="*/ 120744 w 941119"/>
                    <a:gd name="connsiteY55" fmla="*/ 456131 h 921549"/>
                    <a:gd name="connsiteX56" fmla="*/ 124302 w 941119"/>
                    <a:gd name="connsiteY56" fmla="*/ 455953 h 921549"/>
                    <a:gd name="connsiteX57" fmla="*/ 132468 w 941119"/>
                    <a:gd name="connsiteY57" fmla="*/ 455171 h 921549"/>
                    <a:gd name="connsiteX58" fmla="*/ 133998 w 941119"/>
                    <a:gd name="connsiteY58" fmla="*/ 454993 h 921549"/>
                    <a:gd name="connsiteX59" fmla="*/ 149850 w 941119"/>
                    <a:gd name="connsiteY59" fmla="*/ 453747 h 921549"/>
                    <a:gd name="connsiteX60" fmla="*/ 163050 w 941119"/>
                    <a:gd name="connsiteY60" fmla="*/ 452128 h 921549"/>
                    <a:gd name="connsiteX61" fmla="*/ 174774 w 941119"/>
                    <a:gd name="connsiteY61" fmla="*/ 450794 h 921549"/>
                    <a:gd name="connsiteX62" fmla="*/ 193543 w 941119"/>
                    <a:gd name="connsiteY62" fmla="*/ 448125 h 921549"/>
                    <a:gd name="connsiteX63" fmla="*/ 214251 w 941119"/>
                    <a:gd name="connsiteY63" fmla="*/ 444656 h 921549"/>
                    <a:gd name="connsiteX64" fmla="*/ 226367 w 941119"/>
                    <a:gd name="connsiteY64" fmla="*/ 442450 h 921549"/>
                    <a:gd name="connsiteX65" fmla="*/ 281357 w 941119"/>
                    <a:gd name="connsiteY65" fmla="*/ 427649 h 921549"/>
                    <a:gd name="connsiteX66" fmla="*/ 326634 w 941119"/>
                    <a:gd name="connsiteY66" fmla="*/ 408079 h 921549"/>
                    <a:gd name="connsiteX67" fmla="*/ 363425 w 941119"/>
                    <a:gd name="connsiteY67" fmla="*/ 383724 h 921549"/>
                    <a:gd name="connsiteX68" fmla="*/ 387834 w 941119"/>
                    <a:gd name="connsiteY68" fmla="*/ 360205 h 921549"/>
                    <a:gd name="connsiteX69" fmla="*/ 411708 w 941119"/>
                    <a:gd name="connsiteY69" fmla="*/ 327470 h 921549"/>
                    <a:gd name="connsiteX70" fmla="*/ 423681 w 941119"/>
                    <a:gd name="connsiteY70" fmla="*/ 305321 h 921549"/>
                    <a:gd name="connsiteX71" fmla="*/ 440138 w 941119"/>
                    <a:gd name="connsiteY71" fmla="*/ 262624 h 921549"/>
                    <a:gd name="connsiteX72" fmla="*/ 450527 w 941119"/>
                    <a:gd name="connsiteY72" fmla="*/ 222915 h 921549"/>
                    <a:gd name="connsiteX73" fmla="*/ 455082 w 941119"/>
                    <a:gd name="connsiteY73" fmla="*/ 200286 h 921549"/>
                    <a:gd name="connsiteX74" fmla="*/ 458640 w 941119"/>
                    <a:gd name="connsiteY74" fmla="*/ 177514 h 921549"/>
                    <a:gd name="connsiteX75" fmla="*/ 460419 w 941119"/>
                    <a:gd name="connsiteY75" fmla="*/ 166840 h 921549"/>
                    <a:gd name="connsiteX76" fmla="*/ 461415 w 941119"/>
                    <a:gd name="connsiteY76" fmla="*/ 158176 h 921549"/>
                    <a:gd name="connsiteX77" fmla="*/ 462803 w 941119"/>
                    <a:gd name="connsiteY77" fmla="*/ 144922 h 921549"/>
                    <a:gd name="connsiteX78" fmla="*/ 464422 w 941119"/>
                    <a:gd name="connsiteY78" fmla="*/ 130155 h 921549"/>
                    <a:gd name="connsiteX79" fmla="*/ 464689 w 941119"/>
                    <a:gd name="connsiteY79" fmla="*/ 128643 h 921549"/>
                    <a:gd name="connsiteX80" fmla="*/ 465881 w 941119"/>
                    <a:gd name="connsiteY80" fmla="*/ 110728 h 921549"/>
                    <a:gd name="connsiteX81" fmla="*/ 466557 w 941119"/>
                    <a:gd name="connsiteY81" fmla="*/ 104110 h 921549"/>
                    <a:gd name="connsiteX82" fmla="*/ 466788 w 941119"/>
                    <a:gd name="connsiteY82" fmla="*/ 102580 h 921549"/>
                    <a:gd name="connsiteX83" fmla="*/ 467944 w 941119"/>
                    <a:gd name="connsiteY83" fmla="*/ 80538 h 921549"/>
                    <a:gd name="connsiteX84" fmla="*/ 468674 w 941119"/>
                    <a:gd name="connsiteY84" fmla="*/ 69294 h 921549"/>
                    <a:gd name="connsiteX85" fmla="*/ 468958 w 941119"/>
                    <a:gd name="connsiteY85" fmla="*/ 61075 h 921549"/>
                    <a:gd name="connsiteX86" fmla="*/ 469795 w 941119"/>
                    <a:gd name="connsiteY86" fmla="*/ 45188 h 921549"/>
                    <a:gd name="connsiteX87" fmla="*/ 469919 w 941119"/>
                    <a:gd name="connsiteY87" fmla="*/ 41096 h 921549"/>
                    <a:gd name="connsiteX88" fmla="*/ 470026 w 941119"/>
                    <a:gd name="connsiteY88" fmla="*/ 10230 h 921549"/>
                    <a:gd name="connsiteX89" fmla="*/ 471947 w 941119"/>
                    <a:gd name="connsiteY89" fmla="*/ 1334 h 921549"/>
                    <a:gd name="connsiteX90" fmla="*/ 471947 w 941119"/>
                    <a:gd name="connsiteY90" fmla="*/ 5462 h 921549"/>
                    <a:gd name="connsiteX91" fmla="*/ 472054 w 941119"/>
                    <a:gd name="connsiteY91" fmla="*/ 28589 h 921549"/>
                    <a:gd name="connsiteX92" fmla="*/ 472783 w 941119"/>
                    <a:gd name="connsiteY92" fmla="*/ 40883 h 921549"/>
                    <a:gd name="connsiteX93" fmla="*/ 473068 w 941119"/>
                    <a:gd name="connsiteY93" fmla="*/ 51664 h 921549"/>
                    <a:gd name="connsiteX94" fmla="*/ 473904 w 941119"/>
                    <a:gd name="connsiteY94" fmla="*/ 68067 h 921549"/>
                    <a:gd name="connsiteX95" fmla="*/ 474100 w 941119"/>
                    <a:gd name="connsiteY95" fmla="*/ 75183 h 921549"/>
                    <a:gd name="connsiteX96" fmla="*/ 474900 w 941119"/>
                    <a:gd name="connsiteY96" fmla="*/ 86942 h 921549"/>
                    <a:gd name="connsiteX97" fmla="*/ 475096 w 941119"/>
                    <a:gd name="connsiteY97" fmla="*/ 90500 h 921549"/>
                    <a:gd name="connsiteX98" fmla="*/ 475986 w 941119"/>
                    <a:gd name="connsiteY98" fmla="*/ 103808 h 921549"/>
                    <a:gd name="connsiteX99" fmla="*/ 476146 w 941119"/>
                    <a:gd name="connsiteY99" fmla="*/ 108415 h 921549"/>
                    <a:gd name="connsiteX100" fmla="*/ 476893 w 941119"/>
                    <a:gd name="connsiteY100" fmla="*/ 116065 h 921549"/>
                    <a:gd name="connsiteX101" fmla="*/ 477071 w 941119"/>
                    <a:gd name="connsiteY101" fmla="*/ 117595 h 921549"/>
                    <a:gd name="connsiteX102" fmla="*/ 478316 w 941119"/>
                    <a:gd name="connsiteY102" fmla="*/ 134479 h 921549"/>
                    <a:gd name="connsiteX103" fmla="*/ 480095 w 941119"/>
                    <a:gd name="connsiteY103" fmla="*/ 149227 h 921549"/>
                    <a:gd name="connsiteX104" fmla="*/ 481163 w 941119"/>
                    <a:gd name="connsiteY104" fmla="*/ 159421 h 921549"/>
                    <a:gd name="connsiteX105" fmla="*/ 491339 w 941119"/>
                    <a:gd name="connsiteY105" fmla="*/ 221083 h 921549"/>
                    <a:gd name="connsiteX106" fmla="*/ 508204 w 941119"/>
                    <a:gd name="connsiteY106" fmla="*/ 280290 h 921549"/>
                    <a:gd name="connsiteX107" fmla="*/ 538448 w 941119"/>
                    <a:gd name="connsiteY107" fmla="*/ 339639 h 921549"/>
                    <a:gd name="connsiteX108" fmla="*/ 552556 w 941119"/>
                    <a:gd name="connsiteY108" fmla="*/ 357928 h 921549"/>
                    <a:gd name="connsiteX109" fmla="*/ 567073 w 941119"/>
                    <a:gd name="connsiteY109" fmla="*/ 373210 h 921549"/>
                    <a:gd name="connsiteX110" fmla="*/ 587550 w 941119"/>
                    <a:gd name="connsiteY110" fmla="*/ 390289 h 921549"/>
                    <a:gd name="connsiteX111" fmla="*/ 609077 w 941119"/>
                    <a:gd name="connsiteY111" fmla="*/ 404325 h 921549"/>
                    <a:gd name="connsiteX112" fmla="*/ 644249 w 941119"/>
                    <a:gd name="connsiteY112" fmla="*/ 421297 h 921549"/>
                    <a:gd name="connsiteX113" fmla="*/ 694062 w 941119"/>
                    <a:gd name="connsiteY113" fmla="*/ 437202 h 921549"/>
                    <a:gd name="connsiteX114" fmla="*/ 725106 w 941119"/>
                    <a:gd name="connsiteY114" fmla="*/ 444087 h 921549"/>
                    <a:gd name="connsiteX115" fmla="*/ 746846 w 941119"/>
                    <a:gd name="connsiteY115" fmla="*/ 447645 h 921549"/>
                    <a:gd name="connsiteX116" fmla="*/ 771664 w 941119"/>
                    <a:gd name="connsiteY116" fmla="*/ 451328 h 921549"/>
                    <a:gd name="connsiteX117" fmla="*/ 784936 w 941119"/>
                    <a:gd name="connsiteY117" fmla="*/ 452644 h 921549"/>
                    <a:gd name="connsiteX118" fmla="*/ 800200 w 941119"/>
                    <a:gd name="connsiteY118" fmla="*/ 454423 h 921549"/>
                    <a:gd name="connsiteX119" fmla="*/ 804292 w 941119"/>
                    <a:gd name="connsiteY119" fmla="*/ 454672 h 921549"/>
                    <a:gd name="connsiteX120" fmla="*/ 811408 w 941119"/>
                    <a:gd name="connsiteY120" fmla="*/ 455420 h 921549"/>
                    <a:gd name="connsiteX121" fmla="*/ 812422 w 941119"/>
                    <a:gd name="connsiteY121" fmla="*/ 455580 h 921549"/>
                    <a:gd name="connsiteX122" fmla="*/ 830337 w 941119"/>
                    <a:gd name="connsiteY122" fmla="*/ 456754 h 921549"/>
                    <a:gd name="connsiteX123" fmla="*/ 839535 w 941119"/>
                    <a:gd name="connsiteY123" fmla="*/ 457519 h 921549"/>
                    <a:gd name="connsiteX124" fmla="*/ 841065 w 941119"/>
                    <a:gd name="connsiteY124" fmla="*/ 457697 h 921549"/>
                    <a:gd name="connsiteX125" fmla="*/ 870829 w 941119"/>
                    <a:gd name="connsiteY125" fmla="*/ 458871 h 921549"/>
                    <a:gd name="connsiteX126" fmla="*/ 879510 w 941119"/>
                    <a:gd name="connsiteY126" fmla="*/ 459529 h 921549"/>
                    <a:gd name="connsiteX127" fmla="*/ 883602 w 941119"/>
                    <a:gd name="connsiteY127" fmla="*/ 459778 h 921549"/>
                    <a:gd name="connsiteX128" fmla="*/ 900059 w 941119"/>
                    <a:gd name="connsiteY128" fmla="*/ 459885 h 921549"/>
                    <a:gd name="connsiteX129" fmla="*/ 913384 w 941119"/>
                    <a:gd name="connsiteY129" fmla="*/ 460632 h 921549"/>
                    <a:gd name="connsiteX130" fmla="*/ 923133 w 941119"/>
                    <a:gd name="connsiteY130" fmla="*/ 460846 h 921549"/>
                    <a:gd name="connsiteX131" fmla="*/ 940621 w 941119"/>
                    <a:gd name="connsiteY131" fmla="*/ 461522 h 921549"/>
                    <a:gd name="connsiteX132" fmla="*/ 937561 w 941119"/>
                    <a:gd name="connsiteY132" fmla="*/ 461806 h 921549"/>
                    <a:gd name="connsiteX133" fmla="*/ 906694 w 941119"/>
                    <a:gd name="connsiteY133" fmla="*/ 461949 h 921549"/>
                    <a:gd name="connsiteX134" fmla="*/ 900557 w 941119"/>
                    <a:gd name="connsiteY134" fmla="*/ 462482 h 921549"/>
                    <a:gd name="connsiteX135" fmla="*/ 895967 w 941119"/>
                    <a:gd name="connsiteY135" fmla="*/ 462838 h 921549"/>
                    <a:gd name="connsiteX136" fmla="*/ 881040 w 941119"/>
                    <a:gd name="connsiteY136" fmla="*/ 462945 h 921549"/>
                    <a:gd name="connsiteX137" fmla="*/ 870811 w 941119"/>
                    <a:gd name="connsiteY137" fmla="*/ 463639 h 921549"/>
                    <a:gd name="connsiteX138" fmla="*/ 860546 w 941119"/>
                    <a:gd name="connsiteY138" fmla="*/ 463959 h 921549"/>
                    <a:gd name="connsiteX139" fmla="*/ 850316 w 941119"/>
                    <a:gd name="connsiteY139" fmla="*/ 464688 h 921549"/>
                    <a:gd name="connsiteX140" fmla="*/ 844677 w 941119"/>
                    <a:gd name="connsiteY140" fmla="*/ 464955 h 921549"/>
                    <a:gd name="connsiteX141" fmla="*/ 832401 w 941119"/>
                    <a:gd name="connsiteY141" fmla="*/ 465809 h 921549"/>
                    <a:gd name="connsiteX142" fmla="*/ 827793 w 941119"/>
                    <a:gd name="connsiteY142" fmla="*/ 466005 h 921549"/>
                    <a:gd name="connsiteX143" fmla="*/ 818596 w 941119"/>
                    <a:gd name="connsiteY143" fmla="*/ 466788 h 921549"/>
                    <a:gd name="connsiteX144" fmla="*/ 817066 w 941119"/>
                    <a:gd name="connsiteY144" fmla="*/ 466966 h 921549"/>
                    <a:gd name="connsiteX145" fmla="*/ 800200 w 941119"/>
                    <a:gd name="connsiteY145" fmla="*/ 468264 h 921549"/>
                    <a:gd name="connsiteX146" fmla="*/ 785416 w 941119"/>
                    <a:gd name="connsiteY146" fmla="*/ 469777 h 921549"/>
                    <a:gd name="connsiteX147" fmla="*/ 773194 w 941119"/>
                    <a:gd name="connsiteY147" fmla="*/ 471182 h 921549"/>
                    <a:gd name="connsiteX148" fmla="*/ 762004 w 941119"/>
                    <a:gd name="connsiteY148" fmla="*/ 472481 h 921549"/>
                    <a:gd name="connsiteX149" fmla="*/ 751881 w 941119"/>
                    <a:gd name="connsiteY149" fmla="*/ 474117 h 921549"/>
                    <a:gd name="connsiteX150" fmla="*/ 724075 w 941119"/>
                    <a:gd name="connsiteY150" fmla="*/ 478654 h 921549"/>
                    <a:gd name="connsiteX151" fmla="*/ 689063 w 941119"/>
                    <a:gd name="connsiteY151" fmla="*/ 486606 h 921549"/>
                    <a:gd name="connsiteX152" fmla="*/ 637061 w 941119"/>
                    <a:gd name="connsiteY152" fmla="*/ 504272 h 921549"/>
                    <a:gd name="connsiteX153" fmla="*/ 592069 w 941119"/>
                    <a:gd name="connsiteY153" fmla="*/ 528948 h 921549"/>
                    <a:gd name="connsiteX154" fmla="*/ 567073 w 941119"/>
                    <a:gd name="connsiteY154" fmla="*/ 549531 h 921549"/>
                    <a:gd name="connsiteX155" fmla="*/ 560153 w 941119"/>
                    <a:gd name="connsiteY155" fmla="*/ 556434 h 921549"/>
                    <a:gd name="connsiteX156" fmla="*/ 541312 w 941119"/>
                    <a:gd name="connsiteY156" fmla="*/ 578797 h 921549"/>
                    <a:gd name="connsiteX157" fmla="*/ 520355 w 941119"/>
                    <a:gd name="connsiteY157" fmla="*/ 613524 h 921549"/>
                    <a:gd name="connsiteX158" fmla="*/ 507350 w 941119"/>
                    <a:gd name="connsiteY158" fmla="*/ 644266 h 921549"/>
                    <a:gd name="connsiteX159" fmla="*/ 493314 w 941119"/>
                    <a:gd name="connsiteY159" fmla="*/ 692034 h 921549"/>
                    <a:gd name="connsiteX160" fmla="*/ 487514 w 941119"/>
                    <a:gd name="connsiteY160" fmla="*/ 720143 h 921549"/>
                    <a:gd name="connsiteX161" fmla="*/ 483137 w 941119"/>
                    <a:gd name="connsiteY161" fmla="*/ 747985 h 921549"/>
                    <a:gd name="connsiteX162" fmla="*/ 479971 w 941119"/>
                    <a:gd name="connsiteY162" fmla="*/ 771860 h 921549"/>
                    <a:gd name="connsiteX163" fmla="*/ 478281 w 941119"/>
                    <a:gd name="connsiteY163" fmla="*/ 786092 h 921549"/>
                    <a:gd name="connsiteX164" fmla="*/ 476929 w 941119"/>
                    <a:gd name="connsiteY164" fmla="*/ 802442 h 921549"/>
                    <a:gd name="connsiteX165" fmla="*/ 475310 w 941119"/>
                    <a:gd name="connsiteY165" fmla="*/ 822367 h 921549"/>
                    <a:gd name="connsiteX166" fmla="*/ 475185 w 941119"/>
                    <a:gd name="connsiteY166" fmla="*/ 823381 h 921549"/>
                    <a:gd name="connsiteX167" fmla="*/ 474064 w 941119"/>
                    <a:gd name="connsiteY167" fmla="*/ 844392 h 921549"/>
                    <a:gd name="connsiteX168" fmla="*/ 473246 w 941119"/>
                    <a:gd name="connsiteY168" fmla="*/ 859264 h 921549"/>
                    <a:gd name="connsiteX169" fmla="*/ 473015 w 941119"/>
                    <a:gd name="connsiteY169" fmla="*/ 869014 h 921549"/>
                    <a:gd name="connsiteX170" fmla="*/ 472178 w 941119"/>
                    <a:gd name="connsiteY170" fmla="*/ 884883 h 921549"/>
                    <a:gd name="connsiteX171" fmla="*/ 472036 w 941119"/>
                    <a:gd name="connsiteY171" fmla="*/ 888992 h 921549"/>
                    <a:gd name="connsiteX172" fmla="*/ 471912 w 941119"/>
                    <a:gd name="connsiteY172" fmla="*/ 916265 h 921549"/>
                    <a:gd name="connsiteX173" fmla="*/ 471965 w 941119"/>
                    <a:gd name="connsiteY173" fmla="*/ 921371 h 9215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</a:cxnLst>
                  <a:rect l="l" t="t" r="r" b="b"/>
                  <a:pathLst>
                    <a:path w="941119" h="921549">
                      <a:moveTo>
                        <a:pt x="471965" y="921371"/>
                      </a:moveTo>
                      <a:cubicBezTo>
                        <a:pt x="470378" y="916840"/>
                        <a:pt x="469718" y="912036"/>
                        <a:pt x="470026" y="907245"/>
                      </a:cubicBezTo>
                      <a:cubicBezTo>
                        <a:pt x="470026" y="900396"/>
                        <a:pt x="470026" y="893529"/>
                        <a:pt x="470026" y="886680"/>
                      </a:cubicBezTo>
                      <a:cubicBezTo>
                        <a:pt x="470102" y="882398"/>
                        <a:pt x="469859" y="878115"/>
                        <a:pt x="469296" y="873871"/>
                      </a:cubicBezTo>
                      <a:cubicBezTo>
                        <a:pt x="468951" y="870115"/>
                        <a:pt x="468857" y="866342"/>
                        <a:pt x="469012" y="862574"/>
                      </a:cubicBezTo>
                      <a:cubicBezTo>
                        <a:pt x="469012" y="858126"/>
                        <a:pt x="469279" y="853678"/>
                        <a:pt x="468211" y="849266"/>
                      </a:cubicBezTo>
                      <a:cubicBezTo>
                        <a:pt x="468003" y="847907"/>
                        <a:pt x="467937" y="846530"/>
                        <a:pt x="468016" y="845157"/>
                      </a:cubicBezTo>
                      <a:cubicBezTo>
                        <a:pt x="467891" y="840211"/>
                        <a:pt x="468229" y="835229"/>
                        <a:pt x="467144" y="830301"/>
                      </a:cubicBezTo>
                      <a:cubicBezTo>
                        <a:pt x="466896" y="828432"/>
                        <a:pt x="466838" y="826542"/>
                        <a:pt x="466966" y="824662"/>
                      </a:cubicBezTo>
                      <a:cubicBezTo>
                        <a:pt x="467130" y="821746"/>
                        <a:pt x="466872" y="818823"/>
                        <a:pt x="466201" y="815980"/>
                      </a:cubicBezTo>
                      <a:cubicBezTo>
                        <a:pt x="466059" y="815489"/>
                        <a:pt x="466005" y="814977"/>
                        <a:pt x="466041" y="814468"/>
                      </a:cubicBezTo>
                      <a:cubicBezTo>
                        <a:pt x="466414" y="808277"/>
                        <a:pt x="465027" y="802192"/>
                        <a:pt x="464813" y="796037"/>
                      </a:cubicBezTo>
                      <a:cubicBezTo>
                        <a:pt x="464635" y="791091"/>
                        <a:pt x="463746" y="786199"/>
                        <a:pt x="463176" y="781271"/>
                      </a:cubicBezTo>
                      <a:cubicBezTo>
                        <a:pt x="463038" y="780428"/>
                        <a:pt x="462943" y="779579"/>
                        <a:pt x="462892" y="778727"/>
                      </a:cubicBezTo>
                      <a:cubicBezTo>
                        <a:pt x="462629" y="773263"/>
                        <a:pt x="462034" y="767821"/>
                        <a:pt x="461113" y="762431"/>
                      </a:cubicBezTo>
                      <a:cubicBezTo>
                        <a:pt x="460686" y="759388"/>
                        <a:pt x="460401" y="756329"/>
                        <a:pt x="459992" y="753286"/>
                      </a:cubicBezTo>
                      <a:cubicBezTo>
                        <a:pt x="458498" y="742452"/>
                        <a:pt x="456754" y="731671"/>
                        <a:pt x="454904" y="720890"/>
                      </a:cubicBezTo>
                      <a:cubicBezTo>
                        <a:pt x="452420" y="705871"/>
                        <a:pt x="449159" y="690989"/>
                        <a:pt x="445137" y="676307"/>
                      </a:cubicBezTo>
                      <a:cubicBezTo>
                        <a:pt x="440458" y="659107"/>
                        <a:pt x="434573" y="642259"/>
                        <a:pt x="427524" y="625888"/>
                      </a:cubicBezTo>
                      <a:cubicBezTo>
                        <a:pt x="420559" y="609848"/>
                        <a:pt x="411982" y="594559"/>
                        <a:pt x="401924" y="580256"/>
                      </a:cubicBezTo>
                      <a:cubicBezTo>
                        <a:pt x="396960" y="573068"/>
                        <a:pt x="391427" y="566292"/>
                        <a:pt x="385378" y="559992"/>
                      </a:cubicBezTo>
                      <a:cubicBezTo>
                        <a:pt x="384293" y="558889"/>
                        <a:pt x="383333" y="557680"/>
                        <a:pt x="382372" y="556434"/>
                      </a:cubicBezTo>
                      <a:cubicBezTo>
                        <a:pt x="380666" y="554280"/>
                        <a:pt x="378714" y="552333"/>
                        <a:pt x="376554" y="550635"/>
                      </a:cubicBezTo>
                      <a:cubicBezTo>
                        <a:pt x="375722" y="550037"/>
                        <a:pt x="374925" y="549389"/>
                        <a:pt x="374170" y="548695"/>
                      </a:cubicBezTo>
                      <a:cubicBezTo>
                        <a:pt x="369525" y="544134"/>
                        <a:pt x="364594" y="539873"/>
                        <a:pt x="359404" y="535940"/>
                      </a:cubicBezTo>
                      <a:cubicBezTo>
                        <a:pt x="352144" y="530209"/>
                        <a:pt x="344501" y="524984"/>
                        <a:pt x="336526" y="520302"/>
                      </a:cubicBezTo>
                      <a:cubicBezTo>
                        <a:pt x="319182" y="510227"/>
                        <a:pt x="300888" y="501885"/>
                        <a:pt x="281909" y="495395"/>
                      </a:cubicBezTo>
                      <a:cubicBezTo>
                        <a:pt x="267490" y="490476"/>
                        <a:pt x="252821" y="486320"/>
                        <a:pt x="237966" y="482942"/>
                      </a:cubicBezTo>
                      <a:cubicBezTo>
                        <a:pt x="226473" y="480291"/>
                        <a:pt x="214927" y="477853"/>
                        <a:pt x="203239" y="476199"/>
                      </a:cubicBezTo>
                      <a:cubicBezTo>
                        <a:pt x="192760" y="474722"/>
                        <a:pt x="182335" y="472641"/>
                        <a:pt x="171839" y="471449"/>
                      </a:cubicBezTo>
                      <a:cubicBezTo>
                        <a:pt x="167444" y="470933"/>
                        <a:pt x="162943" y="470239"/>
                        <a:pt x="158585" y="470043"/>
                      </a:cubicBezTo>
                      <a:cubicBezTo>
                        <a:pt x="154226" y="469848"/>
                        <a:pt x="149690" y="469047"/>
                        <a:pt x="145349" y="468496"/>
                      </a:cubicBezTo>
                      <a:cubicBezTo>
                        <a:pt x="144341" y="468325"/>
                        <a:pt x="143326" y="468206"/>
                        <a:pt x="142306" y="468140"/>
                      </a:cubicBezTo>
                      <a:cubicBezTo>
                        <a:pt x="139033" y="468140"/>
                        <a:pt x="135795" y="467410"/>
                        <a:pt x="132611" y="467339"/>
                      </a:cubicBezTo>
                      <a:cubicBezTo>
                        <a:pt x="126420" y="467197"/>
                        <a:pt x="120353" y="465863"/>
                        <a:pt x="114180" y="466023"/>
                      </a:cubicBezTo>
                      <a:cubicBezTo>
                        <a:pt x="111788" y="466194"/>
                        <a:pt x="109383" y="465971"/>
                        <a:pt x="107063" y="465364"/>
                      </a:cubicBezTo>
                      <a:cubicBezTo>
                        <a:pt x="106570" y="465201"/>
                        <a:pt x="106053" y="465123"/>
                        <a:pt x="105533" y="465133"/>
                      </a:cubicBezTo>
                      <a:cubicBezTo>
                        <a:pt x="97972" y="465489"/>
                        <a:pt x="90518" y="464101"/>
                        <a:pt x="82975" y="463977"/>
                      </a:cubicBezTo>
                      <a:cubicBezTo>
                        <a:pt x="77838" y="464155"/>
                        <a:pt x="72695" y="463886"/>
                        <a:pt x="67604" y="463176"/>
                      </a:cubicBezTo>
                      <a:cubicBezTo>
                        <a:pt x="64708" y="462883"/>
                        <a:pt x="61794" y="462812"/>
                        <a:pt x="58887" y="462963"/>
                      </a:cubicBezTo>
                      <a:cubicBezTo>
                        <a:pt x="52037" y="462767"/>
                        <a:pt x="45170" y="463425"/>
                        <a:pt x="38374" y="462073"/>
                      </a:cubicBezTo>
                      <a:cubicBezTo>
                        <a:pt x="37010" y="461918"/>
                        <a:pt x="35634" y="461888"/>
                        <a:pt x="34265" y="461984"/>
                      </a:cubicBezTo>
                      <a:lnTo>
                        <a:pt x="4892" y="461931"/>
                      </a:lnTo>
                      <a:cubicBezTo>
                        <a:pt x="3677" y="462016"/>
                        <a:pt x="2458" y="461815"/>
                        <a:pt x="1334" y="461344"/>
                      </a:cubicBezTo>
                      <a:cubicBezTo>
                        <a:pt x="2348" y="461255"/>
                        <a:pt x="3380" y="461095"/>
                        <a:pt x="4394" y="461077"/>
                      </a:cubicBezTo>
                      <a:lnTo>
                        <a:pt x="22416" y="460952"/>
                      </a:lnTo>
                      <a:cubicBezTo>
                        <a:pt x="25991" y="461127"/>
                        <a:pt x="29574" y="460876"/>
                        <a:pt x="33090" y="460205"/>
                      </a:cubicBezTo>
                      <a:cubicBezTo>
                        <a:pt x="34449" y="459994"/>
                        <a:pt x="35828" y="459935"/>
                        <a:pt x="37200" y="460027"/>
                      </a:cubicBezTo>
                      <a:cubicBezTo>
                        <a:pt x="43035" y="460027"/>
                        <a:pt x="48853" y="460027"/>
                        <a:pt x="54688" y="460027"/>
                      </a:cubicBezTo>
                      <a:cubicBezTo>
                        <a:pt x="58111" y="460079"/>
                        <a:pt x="61533" y="459848"/>
                        <a:pt x="64918" y="459334"/>
                      </a:cubicBezTo>
                      <a:cubicBezTo>
                        <a:pt x="67984" y="459010"/>
                        <a:pt x="71070" y="458908"/>
                        <a:pt x="74151" y="459031"/>
                      </a:cubicBezTo>
                      <a:cubicBezTo>
                        <a:pt x="78781" y="459232"/>
                        <a:pt x="83420" y="458953"/>
                        <a:pt x="87992" y="458195"/>
                      </a:cubicBezTo>
                      <a:cubicBezTo>
                        <a:pt x="89689" y="457960"/>
                        <a:pt x="91405" y="457894"/>
                        <a:pt x="93116" y="457999"/>
                      </a:cubicBezTo>
                      <a:cubicBezTo>
                        <a:pt x="97226" y="458202"/>
                        <a:pt x="101346" y="457921"/>
                        <a:pt x="105391" y="457163"/>
                      </a:cubicBezTo>
                      <a:cubicBezTo>
                        <a:pt x="106750" y="456951"/>
                        <a:pt x="108129" y="456891"/>
                        <a:pt x="109501" y="456985"/>
                      </a:cubicBezTo>
                      <a:cubicBezTo>
                        <a:pt x="113269" y="457163"/>
                        <a:pt x="117046" y="456877"/>
                        <a:pt x="120744" y="456131"/>
                      </a:cubicBezTo>
                      <a:cubicBezTo>
                        <a:pt x="121919" y="455930"/>
                        <a:pt x="123113" y="455870"/>
                        <a:pt x="124302" y="455953"/>
                      </a:cubicBezTo>
                      <a:cubicBezTo>
                        <a:pt x="127048" y="456103"/>
                        <a:pt x="129801" y="455839"/>
                        <a:pt x="132468" y="455171"/>
                      </a:cubicBezTo>
                      <a:cubicBezTo>
                        <a:pt x="132964" y="455021"/>
                        <a:pt x="133482" y="454962"/>
                        <a:pt x="133998" y="454993"/>
                      </a:cubicBezTo>
                      <a:cubicBezTo>
                        <a:pt x="139335" y="455384"/>
                        <a:pt x="144530" y="453907"/>
                        <a:pt x="149850" y="453747"/>
                      </a:cubicBezTo>
                      <a:cubicBezTo>
                        <a:pt x="154262" y="453623"/>
                        <a:pt x="158745" y="452680"/>
                        <a:pt x="163050" y="452128"/>
                      </a:cubicBezTo>
                      <a:cubicBezTo>
                        <a:pt x="166964" y="451648"/>
                        <a:pt x="170878" y="451310"/>
                        <a:pt x="174774" y="450794"/>
                      </a:cubicBezTo>
                      <a:cubicBezTo>
                        <a:pt x="181036" y="449940"/>
                        <a:pt x="187228" y="448926"/>
                        <a:pt x="193543" y="448125"/>
                      </a:cubicBezTo>
                      <a:cubicBezTo>
                        <a:pt x="200499" y="447254"/>
                        <a:pt x="207384" y="445973"/>
                        <a:pt x="214251" y="444656"/>
                      </a:cubicBezTo>
                      <a:cubicBezTo>
                        <a:pt x="218290" y="443874"/>
                        <a:pt x="222364" y="443322"/>
                        <a:pt x="226367" y="442450"/>
                      </a:cubicBezTo>
                      <a:cubicBezTo>
                        <a:pt x="244963" y="438563"/>
                        <a:pt x="263323" y="433621"/>
                        <a:pt x="281357" y="427649"/>
                      </a:cubicBezTo>
                      <a:cubicBezTo>
                        <a:pt x="296960" y="422374"/>
                        <a:pt x="312103" y="415829"/>
                        <a:pt x="326634" y="408079"/>
                      </a:cubicBezTo>
                      <a:cubicBezTo>
                        <a:pt x="339643" y="401148"/>
                        <a:pt x="351963" y="392993"/>
                        <a:pt x="363425" y="383724"/>
                      </a:cubicBezTo>
                      <a:cubicBezTo>
                        <a:pt x="372173" y="376544"/>
                        <a:pt x="380335" y="368680"/>
                        <a:pt x="387834" y="360205"/>
                      </a:cubicBezTo>
                      <a:cubicBezTo>
                        <a:pt x="396875" y="350126"/>
                        <a:pt x="404875" y="339159"/>
                        <a:pt x="411708" y="327470"/>
                      </a:cubicBezTo>
                      <a:cubicBezTo>
                        <a:pt x="415925" y="320212"/>
                        <a:pt x="420195" y="312971"/>
                        <a:pt x="423681" y="305321"/>
                      </a:cubicBezTo>
                      <a:cubicBezTo>
                        <a:pt x="430088" y="291460"/>
                        <a:pt x="435585" y="277198"/>
                        <a:pt x="440138" y="262624"/>
                      </a:cubicBezTo>
                      <a:cubicBezTo>
                        <a:pt x="444158" y="249530"/>
                        <a:pt x="447699" y="236329"/>
                        <a:pt x="450527" y="222915"/>
                      </a:cubicBezTo>
                      <a:cubicBezTo>
                        <a:pt x="452129" y="215390"/>
                        <a:pt x="453801" y="207882"/>
                        <a:pt x="455082" y="200286"/>
                      </a:cubicBezTo>
                      <a:cubicBezTo>
                        <a:pt x="456363" y="192689"/>
                        <a:pt x="457448" y="185110"/>
                        <a:pt x="458640" y="177514"/>
                      </a:cubicBezTo>
                      <a:cubicBezTo>
                        <a:pt x="459191" y="173956"/>
                        <a:pt x="459743" y="170398"/>
                        <a:pt x="460419" y="166840"/>
                      </a:cubicBezTo>
                      <a:cubicBezTo>
                        <a:pt x="460917" y="163975"/>
                        <a:pt x="460881" y="161058"/>
                        <a:pt x="461415" y="158176"/>
                      </a:cubicBezTo>
                      <a:cubicBezTo>
                        <a:pt x="462234" y="153817"/>
                        <a:pt x="462340" y="149280"/>
                        <a:pt x="462803" y="144922"/>
                      </a:cubicBezTo>
                      <a:cubicBezTo>
                        <a:pt x="463319" y="139994"/>
                        <a:pt x="463870" y="135083"/>
                        <a:pt x="464422" y="130155"/>
                      </a:cubicBezTo>
                      <a:cubicBezTo>
                        <a:pt x="464562" y="129662"/>
                        <a:pt x="464651" y="129155"/>
                        <a:pt x="464689" y="128643"/>
                      </a:cubicBezTo>
                      <a:cubicBezTo>
                        <a:pt x="464368" y="122630"/>
                        <a:pt x="466005" y="116741"/>
                        <a:pt x="465881" y="110728"/>
                      </a:cubicBezTo>
                      <a:cubicBezTo>
                        <a:pt x="465758" y="108500"/>
                        <a:pt x="465987" y="106267"/>
                        <a:pt x="466557" y="104110"/>
                      </a:cubicBezTo>
                      <a:cubicBezTo>
                        <a:pt x="466720" y="103617"/>
                        <a:pt x="466799" y="103100"/>
                        <a:pt x="466788" y="102580"/>
                      </a:cubicBezTo>
                      <a:cubicBezTo>
                        <a:pt x="466397" y="95197"/>
                        <a:pt x="467998" y="87921"/>
                        <a:pt x="467944" y="80538"/>
                      </a:cubicBezTo>
                      <a:cubicBezTo>
                        <a:pt x="467823" y="76775"/>
                        <a:pt x="468069" y="73010"/>
                        <a:pt x="468674" y="69294"/>
                      </a:cubicBezTo>
                      <a:cubicBezTo>
                        <a:pt x="468983" y="66566"/>
                        <a:pt x="469078" y="63818"/>
                        <a:pt x="468958" y="61075"/>
                      </a:cubicBezTo>
                      <a:cubicBezTo>
                        <a:pt x="469101" y="55738"/>
                        <a:pt x="468585" y="50401"/>
                        <a:pt x="469795" y="45188"/>
                      </a:cubicBezTo>
                      <a:cubicBezTo>
                        <a:pt x="469988" y="43833"/>
                        <a:pt x="470029" y="42460"/>
                        <a:pt x="469919" y="41096"/>
                      </a:cubicBezTo>
                      <a:cubicBezTo>
                        <a:pt x="469919" y="30795"/>
                        <a:pt x="470079" y="20512"/>
                        <a:pt x="470026" y="10230"/>
                      </a:cubicBezTo>
                      <a:cubicBezTo>
                        <a:pt x="470088" y="7168"/>
                        <a:pt x="470741" y="4148"/>
                        <a:pt x="471947" y="1334"/>
                      </a:cubicBezTo>
                      <a:lnTo>
                        <a:pt x="471947" y="5462"/>
                      </a:lnTo>
                      <a:cubicBezTo>
                        <a:pt x="471947" y="13183"/>
                        <a:pt x="471947" y="20886"/>
                        <a:pt x="472054" y="28589"/>
                      </a:cubicBezTo>
                      <a:cubicBezTo>
                        <a:pt x="471995" y="32700"/>
                        <a:pt x="472239" y="36808"/>
                        <a:pt x="472783" y="40883"/>
                      </a:cubicBezTo>
                      <a:cubicBezTo>
                        <a:pt x="473128" y="44465"/>
                        <a:pt x="473223" y="48068"/>
                        <a:pt x="473068" y="51664"/>
                      </a:cubicBezTo>
                      <a:cubicBezTo>
                        <a:pt x="473193" y="57143"/>
                        <a:pt x="472819" y="62605"/>
                        <a:pt x="473904" y="68067"/>
                      </a:cubicBezTo>
                      <a:cubicBezTo>
                        <a:pt x="474171" y="70429"/>
                        <a:pt x="474237" y="72809"/>
                        <a:pt x="474100" y="75183"/>
                      </a:cubicBezTo>
                      <a:cubicBezTo>
                        <a:pt x="473904" y="79121"/>
                        <a:pt x="474173" y="83068"/>
                        <a:pt x="474900" y="86942"/>
                      </a:cubicBezTo>
                      <a:cubicBezTo>
                        <a:pt x="475098" y="88117"/>
                        <a:pt x="475164" y="89311"/>
                        <a:pt x="475096" y="90500"/>
                      </a:cubicBezTo>
                      <a:cubicBezTo>
                        <a:pt x="474922" y="94955"/>
                        <a:pt x="475219" y="99416"/>
                        <a:pt x="475986" y="103808"/>
                      </a:cubicBezTo>
                      <a:cubicBezTo>
                        <a:pt x="476210" y="105333"/>
                        <a:pt x="476263" y="106878"/>
                        <a:pt x="476146" y="108415"/>
                      </a:cubicBezTo>
                      <a:cubicBezTo>
                        <a:pt x="476012" y="110988"/>
                        <a:pt x="476263" y="113567"/>
                        <a:pt x="476893" y="116065"/>
                      </a:cubicBezTo>
                      <a:cubicBezTo>
                        <a:pt x="477041" y="116561"/>
                        <a:pt x="477101" y="117079"/>
                        <a:pt x="477071" y="117595"/>
                      </a:cubicBezTo>
                      <a:cubicBezTo>
                        <a:pt x="476715" y="123271"/>
                        <a:pt x="478085" y="128821"/>
                        <a:pt x="478316" y="134479"/>
                      </a:cubicBezTo>
                      <a:cubicBezTo>
                        <a:pt x="478530" y="139407"/>
                        <a:pt x="479455" y="144299"/>
                        <a:pt x="480095" y="149227"/>
                      </a:cubicBezTo>
                      <a:cubicBezTo>
                        <a:pt x="480487" y="152607"/>
                        <a:pt x="480771" y="156023"/>
                        <a:pt x="481163" y="159421"/>
                      </a:cubicBezTo>
                      <a:cubicBezTo>
                        <a:pt x="483600" y="180129"/>
                        <a:pt x="487123" y="200659"/>
                        <a:pt x="491339" y="221083"/>
                      </a:cubicBezTo>
                      <a:cubicBezTo>
                        <a:pt x="495486" y="241209"/>
                        <a:pt x="501124" y="260999"/>
                        <a:pt x="508204" y="280290"/>
                      </a:cubicBezTo>
                      <a:cubicBezTo>
                        <a:pt x="515675" y="301299"/>
                        <a:pt x="525842" y="321247"/>
                        <a:pt x="538448" y="339639"/>
                      </a:cubicBezTo>
                      <a:cubicBezTo>
                        <a:pt x="542878" y="345955"/>
                        <a:pt x="547521" y="352092"/>
                        <a:pt x="552556" y="357928"/>
                      </a:cubicBezTo>
                      <a:cubicBezTo>
                        <a:pt x="557146" y="363265"/>
                        <a:pt x="562092" y="368246"/>
                        <a:pt x="567073" y="373210"/>
                      </a:cubicBezTo>
                      <a:cubicBezTo>
                        <a:pt x="573448" y="379424"/>
                        <a:pt x="580293" y="385133"/>
                        <a:pt x="587550" y="390289"/>
                      </a:cubicBezTo>
                      <a:cubicBezTo>
                        <a:pt x="594471" y="395341"/>
                        <a:pt x="601694" y="399949"/>
                        <a:pt x="609077" y="404325"/>
                      </a:cubicBezTo>
                      <a:cubicBezTo>
                        <a:pt x="620349" y="410876"/>
                        <a:pt x="632106" y="416549"/>
                        <a:pt x="644249" y="421297"/>
                      </a:cubicBezTo>
                      <a:cubicBezTo>
                        <a:pt x="660441" y="427810"/>
                        <a:pt x="677090" y="433128"/>
                        <a:pt x="694062" y="437202"/>
                      </a:cubicBezTo>
                      <a:cubicBezTo>
                        <a:pt x="704363" y="439657"/>
                        <a:pt x="714681" y="442148"/>
                        <a:pt x="725106" y="444087"/>
                      </a:cubicBezTo>
                      <a:cubicBezTo>
                        <a:pt x="732312" y="445439"/>
                        <a:pt x="739517" y="446898"/>
                        <a:pt x="746846" y="447645"/>
                      </a:cubicBezTo>
                      <a:cubicBezTo>
                        <a:pt x="755155" y="448570"/>
                        <a:pt x="763392" y="450171"/>
                        <a:pt x="771664" y="451328"/>
                      </a:cubicBezTo>
                      <a:cubicBezTo>
                        <a:pt x="776076" y="451933"/>
                        <a:pt x="780560" y="452164"/>
                        <a:pt x="784936" y="452644"/>
                      </a:cubicBezTo>
                      <a:cubicBezTo>
                        <a:pt x="790024" y="453178"/>
                        <a:pt x="795112" y="453836"/>
                        <a:pt x="800200" y="454423"/>
                      </a:cubicBezTo>
                      <a:cubicBezTo>
                        <a:pt x="801552" y="454566"/>
                        <a:pt x="802922" y="454655"/>
                        <a:pt x="804292" y="454672"/>
                      </a:cubicBezTo>
                      <a:cubicBezTo>
                        <a:pt x="806689" y="454575"/>
                        <a:pt x="809085" y="454827"/>
                        <a:pt x="811408" y="455420"/>
                      </a:cubicBezTo>
                      <a:cubicBezTo>
                        <a:pt x="811734" y="455535"/>
                        <a:pt x="812077" y="455589"/>
                        <a:pt x="812422" y="455580"/>
                      </a:cubicBezTo>
                      <a:cubicBezTo>
                        <a:pt x="818453" y="455242"/>
                        <a:pt x="824342" y="456683"/>
                        <a:pt x="830337" y="456754"/>
                      </a:cubicBezTo>
                      <a:cubicBezTo>
                        <a:pt x="833424" y="456581"/>
                        <a:pt x="836520" y="456838"/>
                        <a:pt x="839535" y="457519"/>
                      </a:cubicBezTo>
                      <a:cubicBezTo>
                        <a:pt x="840031" y="457667"/>
                        <a:pt x="840549" y="457727"/>
                        <a:pt x="841065" y="457697"/>
                      </a:cubicBezTo>
                      <a:cubicBezTo>
                        <a:pt x="851010" y="457305"/>
                        <a:pt x="860866" y="459280"/>
                        <a:pt x="870829" y="458871"/>
                      </a:cubicBezTo>
                      <a:cubicBezTo>
                        <a:pt x="873739" y="458656"/>
                        <a:pt x="876666" y="458876"/>
                        <a:pt x="879510" y="459529"/>
                      </a:cubicBezTo>
                      <a:cubicBezTo>
                        <a:pt x="880859" y="459773"/>
                        <a:pt x="882232" y="459857"/>
                        <a:pt x="883602" y="459778"/>
                      </a:cubicBezTo>
                      <a:cubicBezTo>
                        <a:pt x="889082" y="459778"/>
                        <a:pt x="894579" y="459778"/>
                        <a:pt x="900059" y="459885"/>
                      </a:cubicBezTo>
                      <a:cubicBezTo>
                        <a:pt x="904513" y="459778"/>
                        <a:pt x="908970" y="460029"/>
                        <a:pt x="913384" y="460632"/>
                      </a:cubicBezTo>
                      <a:cubicBezTo>
                        <a:pt x="916621" y="460979"/>
                        <a:pt x="919883" y="461052"/>
                        <a:pt x="923133" y="460846"/>
                      </a:cubicBezTo>
                      <a:cubicBezTo>
                        <a:pt x="928970" y="460760"/>
                        <a:pt x="934807" y="460986"/>
                        <a:pt x="940621" y="461522"/>
                      </a:cubicBezTo>
                      <a:cubicBezTo>
                        <a:pt x="939589" y="461629"/>
                        <a:pt x="938575" y="461789"/>
                        <a:pt x="937561" y="461806"/>
                      </a:cubicBezTo>
                      <a:lnTo>
                        <a:pt x="906694" y="461949"/>
                      </a:lnTo>
                      <a:cubicBezTo>
                        <a:pt x="904636" y="461913"/>
                        <a:pt x="902578" y="462093"/>
                        <a:pt x="900557" y="462482"/>
                      </a:cubicBezTo>
                      <a:cubicBezTo>
                        <a:pt x="899043" y="462762"/>
                        <a:pt x="897506" y="462881"/>
                        <a:pt x="895967" y="462838"/>
                      </a:cubicBezTo>
                      <a:cubicBezTo>
                        <a:pt x="890985" y="462838"/>
                        <a:pt x="886022" y="462838"/>
                        <a:pt x="881040" y="462945"/>
                      </a:cubicBezTo>
                      <a:cubicBezTo>
                        <a:pt x="877618" y="462927"/>
                        <a:pt x="874200" y="463160"/>
                        <a:pt x="870811" y="463639"/>
                      </a:cubicBezTo>
                      <a:cubicBezTo>
                        <a:pt x="867400" y="463968"/>
                        <a:pt x="863970" y="464076"/>
                        <a:pt x="860546" y="463959"/>
                      </a:cubicBezTo>
                      <a:cubicBezTo>
                        <a:pt x="857119" y="463838"/>
                        <a:pt x="853691" y="464082"/>
                        <a:pt x="850316" y="464688"/>
                      </a:cubicBezTo>
                      <a:cubicBezTo>
                        <a:pt x="848450" y="464966"/>
                        <a:pt x="846561" y="465055"/>
                        <a:pt x="844677" y="464955"/>
                      </a:cubicBezTo>
                      <a:cubicBezTo>
                        <a:pt x="840565" y="464795"/>
                        <a:pt x="836450" y="465082"/>
                        <a:pt x="832401" y="465809"/>
                      </a:cubicBezTo>
                      <a:cubicBezTo>
                        <a:pt x="830876" y="466035"/>
                        <a:pt x="829332" y="466101"/>
                        <a:pt x="827793" y="466005"/>
                      </a:cubicBezTo>
                      <a:cubicBezTo>
                        <a:pt x="824707" y="465829"/>
                        <a:pt x="821609" y="466092"/>
                        <a:pt x="818596" y="466788"/>
                      </a:cubicBezTo>
                      <a:cubicBezTo>
                        <a:pt x="818101" y="466944"/>
                        <a:pt x="817582" y="467005"/>
                        <a:pt x="817066" y="466966"/>
                      </a:cubicBezTo>
                      <a:cubicBezTo>
                        <a:pt x="811391" y="466539"/>
                        <a:pt x="805787" y="467695"/>
                        <a:pt x="800200" y="468264"/>
                      </a:cubicBezTo>
                      <a:cubicBezTo>
                        <a:pt x="795290" y="468762"/>
                        <a:pt x="790327" y="469065"/>
                        <a:pt x="785416" y="469777"/>
                      </a:cubicBezTo>
                      <a:cubicBezTo>
                        <a:pt x="781378" y="470364"/>
                        <a:pt x="777286" y="470862"/>
                        <a:pt x="773194" y="471182"/>
                      </a:cubicBezTo>
                      <a:cubicBezTo>
                        <a:pt x="769458" y="471484"/>
                        <a:pt x="765722" y="471965"/>
                        <a:pt x="762004" y="472481"/>
                      </a:cubicBezTo>
                      <a:cubicBezTo>
                        <a:pt x="758624" y="472943"/>
                        <a:pt x="755279" y="473762"/>
                        <a:pt x="751881" y="474117"/>
                      </a:cubicBezTo>
                      <a:cubicBezTo>
                        <a:pt x="742541" y="475149"/>
                        <a:pt x="733308" y="476928"/>
                        <a:pt x="724075" y="478654"/>
                      </a:cubicBezTo>
                      <a:cubicBezTo>
                        <a:pt x="712315" y="480860"/>
                        <a:pt x="700609" y="483493"/>
                        <a:pt x="689063" y="486606"/>
                      </a:cubicBezTo>
                      <a:cubicBezTo>
                        <a:pt x="671320" y="491214"/>
                        <a:pt x="653939" y="497119"/>
                        <a:pt x="637061" y="504272"/>
                      </a:cubicBezTo>
                      <a:cubicBezTo>
                        <a:pt x="621276" y="510972"/>
                        <a:pt x="606203" y="519240"/>
                        <a:pt x="592069" y="528948"/>
                      </a:cubicBezTo>
                      <a:cubicBezTo>
                        <a:pt x="583147" y="535061"/>
                        <a:pt x="574784" y="541947"/>
                        <a:pt x="567073" y="549531"/>
                      </a:cubicBezTo>
                      <a:cubicBezTo>
                        <a:pt x="564778" y="551844"/>
                        <a:pt x="562483" y="554157"/>
                        <a:pt x="560153" y="556434"/>
                      </a:cubicBezTo>
                      <a:cubicBezTo>
                        <a:pt x="553214" y="563307"/>
                        <a:pt x="546908" y="570791"/>
                        <a:pt x="541312" y="578797"/>
                      </a:cubicBezTo>
                      <a:cubicBezTo>
                        <a:pt x="533346" y="589752"/>
                        <a:pt x="526335" y="601369"/>
                        <a:pt x="520355" y="613524"/>
                      </a:cubicBezTo>
                      <a:cubicBezTo>
                        <a:pt x="515516" y="623558"/>
                        <a:pt x="511181" y="633805"/>
                        <a:pt x="507350" y="644266"/>
                      </a:cubicBezTo>
                      <a:cubicBezTo>
                        <a:pt x="501720" y="659893"/>
                        <a:pt x="497032" y="675844"/>
                        <a:pt x="493314" y="692034"/>
                      </a:cubicBezTo>
                      <a:cubicBezTo>
                        <a:pt x="491143" y="701356"/>
                        <a:pt x="489275" y="710749"/>
                        <a:pt x="487514" y="720143"/>
                      </a:cubicBezTo>
                      <a:cubicBezTo>
                        <a:pt x="485753" y="729536"/>
                        <a:pt x="484383" y="738663"/>
                        <a:pt x="483137" y="747985"/>
                      </a:cubicBezTo>
                      <a:cubicBezTo>
                        <a:pt x="482088" y="755937"/>
                        <a:pt x="481163" y="763996"/>
                        <a:pt x="479971" y="771860"/>
                      </a:cubicBezTo>
                      <a:cubicBezTo>
                        <a:pt x="479259" y="776592"/>
                        <a:pt x="479811" y="781467"/>
                        <a:pt x="478281" y="786092"/>
                      </a:cubicBezTo>
                      <a:cubicBezTo>
                        <a:pt x="478241" y="791568"/>
                        <a:pt x="477788" y="797033"/>
                        <a:pt x="476929" y="802442"/>
                      </a:cubicBezTo>
                      <a:cubicBezTo>
                        <a:pt x="476253" y="809077"/>
                        <a:pt x="476733" y="815802"/>
                        <a:pt x="475310" y="822367"/>
                      </a:cubicBezTo>
                      <a:cubicBezTo>
                        <a:pt x="475233" y="822700"/>
                        <a:pt x="475192" y="823039"/>
                        <a:pt x="475185" y="823381"/>
                      </a:cubicBezTo>
                      <a:cubicBezTo>
                        <a:pt x="475452" y="830497"/>
                        <a:pt x="474349" y="837400"/>
                        <a:pt x="474064" y="844392"/>
                      </a:cubicBezTo>
                      <a:cubicBezTo>
                        <a:pt x="474128" y="849362"/>
                        <a:pt x="473856" y="854331"/>
                        <a:pt x="473246" y="859264"/>
                      </a:cubicBezTo>
                      <a:cubicBezTo>
                        <a:pt x="472927" y="862504"/>
                        <a:pt x="472851" y="865763"/>
                        <a:pt x="473015" y="869014"/>
                      </a:cubicBezTo>
                      <a:cubicBezTo>
                        <a:pt x="472872" y="874351"/>
                        <a:pt x="473370" y="879688"/>
                        <a:pt x="472178" y="884883"/>
                      </a:cubicBezTo>
                      <a:cubicBezTo>
                        <a:pt x="471988" y="886244"/>
                        <a:pt x="471940" y="887621"/>
                        <a:pt x="472036" y="888992"/>
                      </a:cubicBezTo>
                      <a:cubicBezTo>
                        <a:pt x="472036" y="898089"/>
                        <a:pt x="471995" y="907180"/>
                        <a:pt x="471912" y="916265"/>
                      </a:cubicBezTo>
                      <a:cubicBezTo>
                        <a:pt x="471947" y="917955"/>
                        <a:pt x="471965" y="919663"/>
                        <a:pt x="471965" y="92137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</p:grpSp>
        </p:grpSp>
      </p:grpSp>
      <p:grpSp>
        <p:nvGrpSpPr>
          <p:cNvPr id="70" name="组合 69"/>
          <p:cNvGrpSpPr/>
          <p:nvPr/>
        </p:nvGrpSpPr>
        <p:grpSpPr>
          <a:xfrm>
            <a:off x="7418165" y="3708573"/>
            <a:ext cx="4365848" cy="647195"/>
            <a:chOff x="7418165" y="3432801"/>
            <a:chExt cx="4365848" cy="647195"/>
          </a:xfrm>
        </p:grpSpPr>
        <p:grpSp>
          <p:nvGrpSpPr>
            <p:cNvPr id="49" name="组合 48"/>
            <p:cNvGrpSpPr/>
            <p:nvPr/>
          </p:nvGrpSpPr>
          <p:grpSpPr>
            <a:xfrm rot="21155262">
              <a:off x="7418165" y="3432801"/>
              <a:ext cx="4365848" cy="647195"/>
              <a:chOff x="2991219" y="3914681"/>
              <a:chExt cx="6468483" cy="958891"/>
            </a:xfrm>
          </p:grpSpPr>
          <p:sp>
            <p:nvSpPr>
              <p:cNvPr id="50" name="弧形 49"/>
              <p:cNvSpPr/>
              <p:nvPr/>
            </p:nvSpPr>
            <p:spPr>
              <a:xfrm rot="1030387">
                <a:off x="2991219" y="4097303"/>
                <a:ext cx="6468483" cy="776269"/>
              </a:xfrm>
              <a:prstGeom prst="arc">
                <a:avLst>
                  <a:gd name="adj1" fmla="val 20570021"/>
                  <a:gd name="adj2" fmla="val 11513109"/>
                </a:avLst>
              </a:prstGeom>
              <a:solidFill>
                <a:schemeClr val="tx1"/>
              </a:solidFill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51" name="组合 50"/>
              <p:cNvGrpSpPr/>
              <p:nvPr/>
            </p:nvGrpSpPr>
            <p:grpSpPr>
              <a:xfrm>
                <a:off x="3725037" y="3914681"/>
                <a:ext cx="452511" cy="308684"/>
                <a:chOff x="3725037" y="3914681"/>
                <a:chExt cx="452511" cy="308684"/>
              </a:xfrm>
            </p:grpSpPr>
            <p:sp>
              <p:nvSpPr>
                <p:cNvPr id="52" name="图形 136"/>
                <p:cNvSpPr/>
                <p:nvPr/>
              </p:nvSpPr>
              <p:spPr>
                <a:xfrm rot="1491968">
                  <a:off x="3725037" y="3914681"/>
                  <a:ext cx="198512" cy="194384"/>
                </a:xfrm>
                <a:custGeom>
                  <a:avLst/>
                  <a:gdLst>
                    <a:gd name="connsiteX0" fmla="*/ 471965 w 941119"/>
                    <a:gd name="connsiteY0" fmla="*/ 921371 h 921549"/>
                    <a:gd name="connsiteX1" fmla="*/ 470026 w 941119"/>
                    <a:gd name="connsiteY1" fmla="*/ 907245 h 921549"/>
                    <a:gd name="connsiteX2" fmla="*/ 470026 w 941119"/>
                    <a:gd name="connsiteY2" fmla="*/ 886680 h 921549"/>
                    <a:gd name="connsiteX3" fmla="*/ 469296 w 941119"/>
                    <a:gd name="connsiteY3" fmla="*/ 873871 h 921549"/>
                    <a:gd name="connsiteX4" fmla="*/ 469012 w 941119"/>
                    <a:gd name="connsiteY4" fmla="*/ 862574 h 921549"/>
                    <a:gd name="connsiteX5" fmla="*/ 468211 w 941119"/>
                    <a:gd name="connsiteY5" fmla="*/ 849266 h 921549"/>
                    <a:gd name="connsiteX6" fmla="*/ 468016 w 941119"/>
                    <a:gd name="connsiteY6" fmla="*/ 845157 h 921549"/>
                    <a:gd name="connsiteX7" fmla="*/ 467144 w 941119"/>
                    <a:gd name="connsiteY7" fmla="*/ 830301 h 921549"/>
                    <a:gd name="connsiteX8" fmla="*/ 466966 w 941119"/>
                    <a:gd name="connsiteY8" fmla="*/ 824662 h 921549"/>
                    <a:gd name="connsiteX9" fmla="*/ 466201 w 941119"/>
                    <a:gd name="connsiteY9" fmla="*/ 815980 h 921549"/>
                    <a:gd name="connsiteX10" fmla="*/ 466041 w 941119"/>
                    <a:gd name="connsiteY10" fmla="*/ 814468 h 921549"/>
                    <a:gd name="connsiteX11" fmla="*/ 464813 w 941119"/>
                    <a:gd name="connsiteY11" fmla="*/ 796037 h 921549"/>
                    <a:gd name="connsiteX12" fmla="*/ 463176 w 941119"/>
                    <a:gd name="connsiteY12" fmla="*/ 781271 h 921549"/>
                    <a:gd name="connsiteX13" fmla="*/ 462892 w 941119"/>
                    <a:gd name="connsiteY13" fmla="*/ 778727 h 921549"/>
                    <a:gd name="connsiteX14" fmla="*/ 461113 w 941119"/>
                    <a:gd name="connsiteY14" fmla="*/ 762431 h 921549"/>
                    <a:gd name="connsiteX15" fmla="*/ 459992 w 941119"/>
                    <a:gd name="connsiteY15" fmla="*/ 753286 h 921549"/>
                    <a:gd name="connsiteX16" fmla="*/ 454904 w 941119"/>
                    <a:gd name="connsiteY16" fmla="*/ 720890 h 921549"/>
                    <a:gd name="connsiteX17" fmla="*/ 445137 w 941119"/>
                    <a:gd name="connsiteY17" fmla="*/ 676307 h 921549"/>
                    <a:gd name="connsiteX18" fmla="*/ 427524 w 941119"/>
                    <a:gd name="connsiteY18" fmla="*/ 625888 h 921549"/>
                    <a:gd name="connsiteX19" fmla="*/ 401924 w 941119"/>
                    <a:gd name="connsiteY19" fmla="*/ 580256 h 921549"/>
                    <a:gd name="connsiteX20" fmla="*/ 385378 w 941119"/>
                    <a:gd name="connsiteY20" fmla="*/ 559992 h 921549"/>
                    <a:gd name="connsiteX21" fmla="*/ 382372 w 941119"/>
                    <a:gd name="connsiteY21" fmla="*/ 556434 h 921549"/>
                    <a:gd name="connsiteX22" fmla="*/ 376554 w 941119"/>
                    <a:gd name="connsiteY22" fmla="*/ 550635 h 921549"/>
                    <a:gd name="connsiteX23" fmla="*/ 374170 w 941119"/>
                    <a:gd name="connsiteY23" fmla="*/ 548695 h 921549"/>
                    <a:gd name="connsiteX24" fmla="*/ 359404 w 941119"/>
                    <a:gd name="connsiteY24" fmla="*/ 535940 h 921549"/>
                    <a:gd name="connsiteX25" fmla="*/ 336526 w 941119"/>
                    <a:gd name="connsiteY25" fmla="*/ 520302 h 921549"/>
                    <a:gd name="connsiteX26" fmla="*/ 281909 w 941119"/>
                    <a:gd name="connsiteY26" fmla="*/ 495395 h 921549"/>
                    <a:gd name="connsiteX27" fmla="*/ 237966 w 941119"/>
                    <a:gd name="connsiteY27" fmla="*/ 482942 h 921549"/>
                    <a:gd name="connsiteX28" fmla="*/ 203239 w 941119"/>
                    <a:gd name="connsiteY28" fmla="*/ 476199 h 921549"/>
                    <a:gd name="connsiteX29" fmla="*/ 171839 w 941119"/>
                    <a:gd name="connsiteY29" fmla="*/ 471449 h 921549"/>
                    <a:gd name="connsiteX30" fmla="*/ 158585 w 941119"/>
                    <a:gd name="connsiteY30" fmla="*/ 470043 h 921549"/>
                    <a:gd name="connsiteX31" fmla="*/ 145349 w 941119"/>
                    <a:gd name="connsiteY31" fmla="*/ 468496 h 921549"/>
                    <a:gd name="connsiteX32" fmla="*/ 142306 w 941119"/>
                    <a:gd name="connsiteY32" fmla="*/ 468140 h 921549"/>
                    <a:gd name="connsiteX33" fmla="*/ 132611 w 941119"/>
                    <a:gd name="connsiteY33" fmla="*/ 467339 h 921549"/>
                    <a:gd name="connsiteX34" fmla="*/ 114180 w 941119"/>
                    <a:gd name="connsiteY34" fmla="*/ 466023 h 921549"/>
                    <a:gd name="connsiteX35" fmla="*/ 107063 w 941119"/>
                    <a:gd name="connsiteY35" fmla="*/ 465364 h 921549"/>
                    <a:gd name="connsiteX36" fmla="*/ 105533 w 941119"/>
                    <a:gd name="connsiteY36" fmla="*/ 465133 h 921549"/>
                    <a:gd name="connsiteX37" fmla="*/ 82975 w 941119"/>
                    <a:gd name="connsiteY37" fmla="*/ 463977 h 921549"/>
                    <a:gd name="connsiteX38" fmla="*/ 67604 w 941119"/>
                    <a:gd name="connsiteY38" fmla="*/ 463176 h 921549"/>
                    <a:gd name="connsiteX39" fmla="*/ 58887 w 941119"/>
                    <a:gd name="connsiteY39" fmla="*/ 462963 h 921549"/>
                    <a:gd name="connsiteX40" fmla="*/ 38374 w 941119"/>
                    <a:gd name="connsiteY40" fmla="*/ 462073 h 921549"/>
                    <a:gd name="connsiteX41" fmla="*/ 34265 w 941119"/>
                    <a:gd name="connsiteY41" fmla="*/ 461984 h 921549"/>
                    <a:gd name="connsiteX42" fmla="*/ 4892 w 941119"/>
                    <a:gd name="connsiteY42" fmla="*/ 461931 h 921549"/>
                    <a:gd name="connsiteX43" fmla="*/ 1334 w 941119"/>
                    <a:gd name="connsiteY43" fmla="*/ 461344 h 921549"/>
                    <a:gd name="connsiteX44" fmla="*/ 4394 w 941119"/>
                    <a:gd name="connsiteY44" fmla="*/ 461077 h 921549"/>
                    <a:gd name="connsiteX45" fmla="*/ 22416 w 941119"/>
                    <a:gd name="connsiteY45" fmla="*/ 460952 h 921549"/>
                    <a:gd name="connsiteX46" fmla="*/ 33090 w 941119"/>
                    <a:gd name="connsiteY46" fmla="*/ 460205 h 921549"/>
                    <a:gd name="connsiteX47" fmla="*/ 37200 w 941119"/>
                    <a:gd name="connsiteY47" fmla="*/ 460027 h 921549"/>
                    <a:gd name="connsiteX48" fmla="*/ 54688 w 941119"/>
                    <a:gd name="connsiteY48" fmla="*/ 460027 h 921549"/>
                    <a:gd name="connsiteX49" fmla="*/ 64918 w 941119"/>
                    <a:gd name="connsiteY49" fmla="*/ 459334 h 921549"/>
                    <a:gd name="connsiteX50" fmla="*/ 74151 w 941119"/>
                    <a:gd name="connsiteY50" fmla="*/ 459031 h 921549"/>
                    <a:gd name="connsiteX51" fmla="*/ 87992 w 941119"/>
                    <a:gd name="connsiteY51" fmla="*/ 458195 h 921549"/>
                    <a:gd name="connsiteX52" fmla="*/ 93116 w 941119"/>
                    <a:gd name="connsiteY52" fmla="*/ 457999 h 921549"/>
                    <a:gd name="connsiteX53" fmla="*/ 105391 w 941119"/>
                    <a:gd name="connsiteY53" fmla="*/ 457163 h 921549"/>
                    <a:gd name="connsiteX54" fmla="*/ 109501 w 941119"/>
                    <a:gd name="connsiteY54" fmla="*/ 456985 h 921549"/>
                    <a:gd name="connsiteX55" fmla="*/ 120744 w 941119"/>
                    <a:gd name="connsiteY55" fmla="*/ 456131 h 921549"/>
                    <a:gd name="connsiteX56" fmla="*/ 124302 w 941119"/>
                    <a:gd name="connsiteY56" fmla="*/ 455953 h 921549"/>
                    <a:gd name="connsiteX57" fmla="*/ 132468 w 941119"/>
                    <a:gd name="connsiteY57" fmla="*/ 455171 h 921549"/>
                    <a:gd name="connsiteX58" fmla="*/ 133998 w 941119"/>
                    <a:gd name="connsiteY58" fmla="*/ 454993 h 921549"/>
                    <a:gd name="connsiteX59" fmla="*/ 149850 w 941119"/>
                    <a:gd name="connsiteY59" fmla="*/ 453747 h 921549"/>
                    <a:gd name="connsiteX60" fmla="*/ 163050 w 941119"/>
                    <a:gd name="connsiteY60" fmla="*/ 452128 h 921549"/>
                    <a:gd name="connsiteX61" fmla="*/ 174774 w 941119"/>
                    <a:gd name="connsiteY61" fmla="*/ 450794 h 921549"/>
                    <a:gd name="connsiteX62" fmla="*/ 193543 w 941119"/>
                    <a:gd name="connsiteY62" fmla="*/ 448125 h 921549"/>
                    <a:gd name="connsiteX63" fmla="*/ 214251 w 941119"/>
                    <a:gd name="connsiteY63" fmla="*/ 444656 h 921549"/>
                    <a:gd name="connsiteX64" fmla="*/ 226367 w 941119"/>
                    <a:gd name="connsiteY64" fmla="*/ 442450 h 921549"/>
                    <a:gd name="connsiteX65" fmla="*/ 281357 w 941119"/>
                    <a:gd name="connsiteY65" fmla="*/ 427649 h 921549"/>
                    <a:gd name="connsiteX66" fmla="*/ 326634 w 941119"/>
                    <a:gd name="connsiteY66" fmla="*/ 408079 h 921549"/>
                    <a:gd name="connsiteX67" fmla="*/ 363425 w 941119"/>
                    <a:gd name="connsiteY67" fmla="*/ 383724 h 921549"/>
                    <a:gd name="connsiteX68" fmla="*/ 387834 w 941119"/>
                    <a:gd name="connsiteY68" fmla="*/ 360205 h 921549"/>
                    <a:gd name="connsiteX69" fmla="*/ 411708 w 941119"/>
                    <a:gd name="connsiteY69" fmla="*/ 327470 h 921549"/>
                    <a:gd name="connsiteX70" fmla="*/ 423681 w 941119"/>
                    <a:gd name="connsiteY70" fmla="*/ 305321 h 921549"/>
                    <a:gd name="connsiteX71" fmla="*/ 440138 w 941119"/>
                    <a:gd name="connsiteY71" fmla="*/ 262624 h 921549"/>
                    <a:gd name="connsiteX72" fmla="*/ 450527 w 941119"/>
                    <a:gd name="connsiteY72" fmla="*/ 222915 h 921549"/>
                    <a:gd name="connsiteX73" fmla="*/ 455082 w 941119"/>
                    <a:gd name="connsiteY73" fmla="*/ 200286 h 921549"/>
                    <a:gd name="connsiteX74" fmla="*/ 458640 w 941119"/>
                    <a:gd name="connsiteY74" fmla="*/ 177514 h 921549"/>
                    <a:gd name="connsiteX75" fmla="*/ 460419 w 941119"/>
                    <a:gd name="connsiteY75" fmla="*/ 166840 h 921549"/>
                    <a:gd name="connsiteX76" fmla="*/ 461415 w 941119"/>
                    <a:gd name="connsiteY76" fmla="*/ 158176 h 921549"/>
                    <a:gd name="connsiteX77" fmla="*/ 462803 w 941119"/>
                    <a:gd name="connsiteY77" fmla="*/ 144922 h 921549"/>
                    <a:gd name="connsiteX78" fmla="*/ 464422 w 941119"/>
                    <a:gd name="connsiteY78" fmla="*/ 130155 h 921549"/>
                    <a:gd name="connsiteX79" fmla="*/ 464689 w 941119"/>
                    <a:gd name="connsiteY79" fmla="*/ 128643 h 921549"/>
                    <a:gd name="connsiteX80" fmla="*/ 465881 w 941119"/>
                    <a:gd name="connsiteY80" fmla="*/ 110728 h 921549"/>
                    <a:gd name="connsiteX81" fmla="*/ 466557 w 941119"/>
                    <a:gd name="connsiteY81" fmla="*/ 104110 h 921549"/>
                    <a:gd name="connsiteX82" fmla="*/ 466788 w 941119"/>
                    <a:gd name="connsiteY82" fmla="*/ 102580 h 921549"/>
                    <a:gd name="connsiteX83" fmla="*/ 467944 w 941119"/>
                    <a:gd name="connsiteY83" fmla="*/ 80538 h 921549"/>
                    <a:gd name="connsiteX84" fmla="*/ 468674 w 941119"/>
                    <a:gd name="connsiteY84" fmla="*/ 69294 h 921549"/>
                    <a:gd name="connsiteX85" fmla="*/ 468958 w 941119"/>
                    <a:gd name="connsiteY85" fmla="*/ 61075 h 921549"/>
                    <a:gd name="connsiteX86" fmla="*/ 469795 w 941119"/>
                    <a:gd name="connsiteY86" fmla="*/ 45188 h 921549"/>
                    <a:gd name="connsiteX87" fmla="*/ 469919 w 941119"/>
                    <a:gd name="connsiteY87" fmla="*/ 41096 h 921549"/>
                    <a:gd name="connsiteX88" fmla="*/ 470026 w 941119"/>
                    <a:gd name="connsiteY88" fmla="*/ 10230 h 921549"/>
                    <a:gd name="connsiteX89" fmla="*/ 471947 w 941119"/>
                    <a:gd name="connsiteY89" fmla="*/ 1334 h 921549"/>
                    <a:gd name="connsiteX90" fmla="*/ 471947 w 941119"/>
                    <a:gd name="connsiteY90" fmla="*/ 5462 h 921549"/>
                    <a:gd name="connsiteX91" fmla="*/ 472054 w 941119"/>
                    <a:gd name="connsiteY91" fmla="*/ 28589 h 921549"/>
                    <a:gd name="connsiteX92" fmla="*/ 472783 w 941119"/>
                    <a:gd name="connsiteY92" fmla="*/ 40883 h 921549"/>
                    <a:gd name="connsiteX93" fmla="*/ 473068 w 941119"/>
                    <a:gd name="connsiteY93" fmla="*/ 51664 h 921549"/>
                    <a:gd name="connsiteX94" fmla="*/ 473904 w 941119"/>
                    <a:gd name="connsiteY94" fmla="*/ 68067 h 921549"/>
                    <a:gd name="connsiteX95" fmla="*/ 474100 w 941119"/>
                    <a:gd name="connsiteY95" fmla="*/ 75183 h 921549"/>
                    <a:gd name="connsiteX96" fmla="*/ 474900 w 941119"/>
                    <a:gd name="connsiteY96" fmla="*/ 86942 h 921549"/>
                    <a:gd name="connsiteX97" fmla="*/ 475096 w 941119"/>
                    <a:gd name="connsiteY97" fmla="*/ 90500 h 921549"/>
                    <a:gd name="connsiteX98" fmla="*/ 475986 w 941119"/>
                    <a:gd name="connsiteY98" fmla="*/ 103808 h 921549"/>
                    <a:gd name="connsiteX99" fmla="*/ 476146 w 941119"/>
                    <a:gd name="connsiteY99" fmla="*/ 108415 h 921549"/>
                    <a:gd name="connsiteX100" fmla="*/ 476893 w 941119"/>
                    <a:gd name="connsiteY100" fmla="*/ 116065 h 921549"/>
                    <a:gd name="connsiteX101" fmla="*/ 477071 w 941119"/>
                    <a:gd name="connsiteY101" fmla="*/ 117595 h 921549"/>
                    <a:gd name="connsiteX102" fmla="*/ 478316 w 941119"/>
                    <a:gd name="connsiteY102" fmla="*/ 134479 h 921549"/>
                    <a:gd name="connsiteX103" fmla="*/ 480095 w 941119"/>
                    <a:gd name="connsiteY103" fmla="*/ 149227 h 921549"/>
                    <a:gd name="connsiteX104" fmla="*/ 481163 w 941119"/>
                    <a:gd name="connsiteY104" fmla="*/ 159421 h 921549"/>
                    <a:gd name="connsiteX105" fmla="*/ 491339 w 941119"/>
                    <a:gd name="connsiteY105" fmla="*/ 221083 h 921549"/>
                    <a:gd name="connsiteX106" fmla="*/ 508204 w 941119"/>
                    <a:gd name="connsiteY106" fmla="*/ 280290 h 921549"/>
                    <a:gd name="connsiteX107" fmla="*/ 538448 w 941119"/>
                    <a:gd name="connsiteY107" fmla="*/ 339639 h 921549"/>
                    <a:gd name="connsiteX108" fmla="*/ 552556 w 941119"/>
                    <a:gd name="connsiteY108" fmla="*/ 357928 h 921549"/>
                    <a:gd name="connsiteX109" fmla="*/ 567073 w 941119"/>
                    <a:gd name="connsiteY109" fmla="*/ 373210 h 921549"/>
                    <a:gd name="connsiteX110" fmla="*/ 587550 w 941119"/>
                    <a:gd name="connsiteY110" fmla="*/ 390289 h 921549"/>
                    <a:gd name="connsiteX111" fmla="*/ 609077 w 941119"/>
                    <a:gd name="connsiteY111" fmla="*/ 404325 h 921549"/>
                    <a:gd name="connsiteX112" fmla="*/ 644249 w 941119"/>
                    <a:gd name="connsiteY112" fmla="*/ 421297 h 921549"/>
                    <a:gd name="connsiteX113" fmla="*/ 694062 w 941119"/>
                    <a:gd name="connsiteY113" fmla="*/ 437202 h 921549"/>
                    <a:gd name="connsiteX114" fmla="*/ 725106 w 941119"/>
                    <a:gd name="connsiteY114" fmla="*/ 444087 h 921549"/>
                    <a:gd name="connsiteX115" fmla="*/ 746846 w 941119"/>
                    <a:gd name="connsiteY115" fmla="*/ 447645 h 921549"/>
                    <a:gd name="connsiteX116" fmla="*/ 771664 w 941119"/>
                    <a:gd name="connsiteY116" fmla="*/ 451328 h 921549"/>
                    <a:gd name="connsiteX117" fmla="*/ 784936 w 941119"/>
                    <a:gd name="connsiteY117" fmla="*/ 452644 h 921549"/>
                    <a:gd name="connsiteX118" fmla="*/ 800200 w 941119"/>
                    <a:gd name="connsiteY118" fmla="*/ 454423 h 921549"/>
                    <a:gd name="connsiteX119" fmla="*/ 804292 w 941119"/>
                    <a:gd name="connsiteY119" fmla="*/ 454672 h 921549"/>
                    <a:gd name="connsiteX120" fmla="*/ 811408 w 941119"/>
                    <a:gd name="connsiteY120" fmla="*/ 455420 h 921549"/>
                    <a:gd name="connsiteX121" fmla="*/ 812422 w 941119"/>
                    <a:gd name="connsiteY121" fmla="*/ 455580 h 921549"/>
                    <a:gd name="connsiteX122" fmla="*/ 830337 w 941119"/>
                    <a:gd name="connsiteY122" fmla="*/ 456754 h 921549"/>
                    <a:gd name="connsiteX123" fmla="*/ 839535 w 941119"/>
                    <a:gd name="connsiteY123" fmla="*/ 457519 h 921549"/>
                    <a:gd name="connsiteX124" fmla="*/ 841065 w 941119"/>
                    <a:gd name="connsiteY124" fmla="*/ 457697 h 921549"/>
                    <a:gd name="connsiteX125" fmla="*/ 870829 w 941119"/>
                    <a:gd name="connsiteY125" fmla="*/ 458871 h 921549"/>
                    <a:gd name="connsiteX126" fmla="*/ 879510 w 941119"/>
                    <a:gd name="connsiteY126" fmla="*/ 459529 h 921549"/>
                    <a:gd name="connsiteX127" fmla="*/ 883602 w 941119"/>
                    <a:gd name="connsiteY127" fmla="*/ 459778 h 921549"/>
                    <a:gd name="connsiteX128" fmla="*/ 900059 w 941119"/>
                    <a:gd name="connsiteY128" fmla="*/ 459885 h 921549"/>
                    <a:gd name="connsiteX129" fmla="*/ 913384 w 941119"/>
                    <a:gd name="connsiteY129" fmla="*/ 460632 h 921549"/>
                    <a:gd name="connsiteX130" fmla="*/ 923133 w 941119"/>
                    <a:gd name="connsiteY130" fmla="*/ 460846 h 921549"/>
                    <a:gd name="connsiteX131" fmla="*/ 940621 w 941119"/>
                    <a:gd name="connsiteY131" fmla="*/ 461522 h 921549"/>
                    <a:gd name="connsiteX132" fmla="*/ 937561 w 941119"/>
                    <a:gd name="connsiteY132" fmla="*/ 461806 h 921549"/>
                    <a:gd name="connsiteX133" fmla="*/ 906694 w 941119"/>
                    <a:gd name="connsiteY133" fmla="*/ 461949 h 921549"/>
                    <a:gd name="connsiteX134" fmla="*/ 900557 w 941119"/>
                    <a:gd name="connsiteY134" fmla="*/ 462482 h 921549"/>
                    <a:gd name="connsiteX135" fmla="*/ 895967 w 941119"/>
                    <a:gd name="connsiteY135" fmla="*/ 462838 h 921549"/>
                    <a:gd name="connsiteX136" fmla="*/ 881040 w 941119"/>
                    <a:gd name="connsiteY136" fmla="*/ 462945 h 921549"/>
                    <a:gd name="connsiteX137" fmla="*/ 870811 w 941119"/>
                    <a:gd name="connsiteY137" fmla="*/ 463639 h 921549"/>
                    <a:gd name="connsiteX138" fmla="*/ 860546 w 941119"/>
                    <a:gd name="connsiteY138" fmla="*/ 463959 h 921549"/>
                    <a:gd name="connsiteX139" fmla="*/ 850316 w 941119"/>
                    <a:gd name="connsiteY139" fmla="*/ 464688 h 921549"/>
                    <a:gd name="connsiteX140" fmla="*/ 844677 w 941119"/>
                    <a:gd name="connsiteY140" fmla="*/ 464955 h 921549"/>
                    <a:gd name="connsiteX141" fmla="*/ 832401 w 941119"/>
                    <a:gd name="connsiteY141" fmla="*/ 465809 h 921549"/>
                    <a:gd name="connsiteX142" fmla="*/ 827793 w 941119"/>
                    <a:gd name="connsiteY142" fmla="*/ 466005 h 921549"/>
                    <a:gd name="connsiteX143" fmla="*/ 818596 w 941119"/>
                    <a:gd name="connsiteY143" fmla="*/ 466788 h 921549"/>
                    <a:gd name="connsiteX144" fmla="*/ 817066 w 941119"/>
                    <a:gd name="connsiteY144" fmla="*/ 466966 h 921549"/>
                    <a:gd name="connsiteX145" fmla="*/ 800200 w 941119"/>
                    <a:gd name="connsiteY145" fmla="*/ 468264 h 921549"/>
                    <a:gd name="connsiteX146" fmla="*/ 785416 w 941119"/>
                    <a:gd name="connsiteY146" fmla="*/ 469777 h 921549"/>
                    <a:gd name="connsiteX147" fmla="*/ 773194 w 941119"/>
                    <a:gd name="connsiteY147" fmla="*/ 471182 h 921549"/>
                    <a:gd name="connsiteX148" fmla="*/ 762004 w 941119"/>
                    <a:gd name="connsiteY148" fmla="*/ 472481 h 921549"/>
                    <a:gd name="connsiteX149" fmla="*/ 751881 w 941119"/>
                    <a:gd name="connsiteY149" fmla="*/ 474117 h 921549"/>
                    <a:gd name="connsiteX150" fmla="*/ 724075 w 941119"/>
                    <a:gd name="connsiteY150" fmla="*/ 478654 h 921549"/>
                    <a:gd name="connsiteX151" fmla="*/ 689063 w 941119"/>
                    <a:gd name="connsiteY151" fmla="*/ 486606 h 921549"/>
                    <a:gd name="connsiteX152" fmla="*/ 637061 w 941119"/>
                    <a:gd name="connsiteY152" fmla="*/ 504272 h 921549"/>
                    <a:gd name="connsiteX153" fmla="*/ 592069 w 941119"/>
                    <a:gd name="connsiteY153" fmla="*/ 528948 h 921549"/>
                    <a:gd name="connsiteX154" fmla="*/ 567073 w 941119"/>
                    <a:gd name="connsiteY154" fmla="*/ 549531 h 921549"/>
                    <a:gd name="connsiteX155" fmla="*/ 560153 w 941119"/>
                    <a:gd name="connsiteY155" fmla="*/ 556434 h 921549"/>
                    <a:gd name="connsiteX156" fmla="*/ 541312 w 941119"/>
                    <a:gd name="connsiteY156" fmla="*/ 578797 h 921549"/>
                    <a:gd name="connsiteX157" fmla="*/ 520355 w 941119"/>
                    <a:gd name="connsiteY157" fmla="*/ 613524 h 921549"/>
                    <a:gd name="connsiteX158" fmla="*/ 507350 w 941119"/>
                    <a:gd name="connsiteY158" fmla="*/ 644266 h 921549"/>
                    <a:gd name="connsiteX159" fmla="*/ 493314 w 941119"/>
                    <a:gd name="connsiteY159" fmla="*/ 692034 h 921549"/>
                    <a:gd name="connsiteX160" fmla="*/ 487514 w 941119"/>
                    <a:gd name="connsiteY160" fmla="*/ 720143 h 921549"/>
                    <a:gd name="connsiteX161" fmla="*/ 483137 w 941119"/>
                    <a:gd name="connsiteY161" fmla="*/ 747985 h 921549"/>
                    <a:gd name="connsiteX162" fmla="*/ 479971 w 941119"/>
                    <a:gd name="connsiteY162" fmla="*/ 771860 h 921549"/>
                    <a:gd name="connsiteX163" fmla="*/ 478281 w 941119"/>
                    <a:gd name="connsiteY163" fmla="*/ 786092 h 921549"/>
                    <a:gd name="connsiteX164" fmla="*/ 476929 w 941119"/>
                    <a:gd name="connsiteY164" fmla="*/ 802442 h 921549"/>
                    <a:gd name="connsiteX165" fmla="*/ 475310 w 941119"/>
                    <a:gd name="connsiteY165" fmla="*/ 822367 h 921549"/>
                    <a:gd name="connsiteX166" fmla="*/ 475185 w 941119"/>
                    <a:gd name="connsiteY166" fmla="*/ 823381 h 921549"/>
                    <a:gd name="connsiteX167" fmla="*/ 474064 w 941119"/>
                    <a:gd name="connsiteY167" fmla="*/ 844392 h 921549"/>
                    <a:gd name="connsiteX168" fmla="*/ 473246 w 941119"/>
                    <a:gd name="connsiteY168" fmla="*/ 859264 h 921549"/>
                    <a:gd name="connsiteX169" fmla="*/ 473015 w 941119"/>
                    <a:gd name="connsiteY169" fmla="*/ 869014 h 921549"/>
                    <a:gd name="connsiteX170" fmla="*/ 472178 w 941119"/>
                    <a:gd name="connsiteY170" fmla="*/ 884883 h 921549"/>
                    <a:gd name="connsiteX171" fmla="*/ 472036 w 941119"/>
                    <a:gd name="connsiteY171" fmla="*/ 888992 h 921549"/>
                    <a:gd name="connsiteX172" fmla="*/ 471912 w 941119"/>
                    <a:gd name="connsiteY172" fmla="*/ 916265 h 921549"/>
                    <a:gd name="connsiteX173" fmla="*/ 471965 w 941119"/>
                    <a:gd name="connsiteY173" fmla="*/ 921371 h 9215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</a:cxnLst>
                  <a:rect l="l" t="t" r="r" b="b"/>
                  <a:pathLst>
                    <a:path w="941119" h="921549">
                      <a:moveTo>
                        <a:pt x="471965" y="921371"/>
                      </a:moveTo>
                      <a:cubicBezTo>
                        <a:pt x="470378" y="916840"/>
                        <a:pt x="469718" y="912036"/>
                        <a:pt x="470026" y="907245"/>
                      </a:cubicBezTo>
                      <a:cubicBezTo>
                        <a:pt x="470026" y="900396"/>
                        <a:pt x="470026" y="893529"/>
                        <a:pt x="470026" y="886680"/>
                      </a:cubicBezTo>
                      <a:cubicBezTo>
                        <a:pt x="470102" y="882398"/>
                        <a:pt x="469859" y="878115"/>
                        <a:pt x="469296" y="873871"/>
                      </a:cubicBezTo>
                      <a:cubicBezTo>
                        <a:pt x="468951" y="870115"/>
                        <a:pt x="468857" y="866342"/>
                        <a:pt x="469012" y="862574"/>
                      </a:cubicBezTo>
                      <a:cubicBezTo>
                        <a:pt x="469012" y="858126"/>
                        <a:pt x="469279" y="853678"/>
                        <a:pt x="468211" y="849266"/>
                      </a:cubicBezTo>
                      <a:cubicBezTo>
                        <a:pt x="468003" y="847907"/>
                        <a:pt x="467937" y="846530"/>
                        <a:pt x="468016" y="845157"/>
                      </a:cubicBezTo>
                      <a:cubicBezTo>
                        <a:pt x="467891" y="840211"/>
                        <a:pt x="468229" y="835229"/>
                        <a:pt x="467144" y="830301"/>
                      </a:cubicBezTo>
                      <a:cubicBezTo>
                        <a:pt x="466896" y="828432"/>
                        <a:pt x="466838" y="826542"/>
                        <a:pt x="466966" y="824662"/>
                      </a:cubicBezTo>
                      <a:cubicBezTo>
                        <a:pt x="467130" y="821746"/>
                        <a:pt x="466872" y="818823"/>
                        <a:pt x="466201" y="815980"/>
                      </a:cubicBezTo>
                      <a:cubicBezTo>
                        <a:pt x="466059" y="815489"/>
                        <a:pt x="466005" y="814977"/>
                        <a:pt x="466041" y="814468"/>
                      </a:cubicBezTo>
                      <a:cubicBezTo>
                        <a:pt x="466414" y="808277"/>
                        <a:pt x="465027" y="802192"/>
                        <a:pt x="464813" y="796037"/>
                      </a:cubicBezTo>
                      <a:cubicBezTo>
                        <a:pt x="464635" y="791091"/>
                        <a:pt x="463746" y="786199"/>
                        <a:pt x="463176" y="781271"/>
                      </a:cubicBezTo>
                      <a:cubicBezTo>
                        <a:pt x="463038" y="780428"/>
                        <a:pt x="462943" y="779579"/>
                        <a:pt x="462892" y="778727"/>
                      </a:cubicBezTo>
                      <a:cubicBezTo>
                        <a:pt x="462629" y="773263"/>
                        <a:pt x="462034" y="767821"/>
                        <a:pt x="461113" y="762431"/>
                      </a:cubicBezTo>
                      <a:cubicBezTo>
                        <a:pt x="460686" y="759388"/>
                        <a:pt x="460401" y="756329"/>
                        <a:pt x="459992" y="753286"/>
                      </a:cubicBezTo>
                      <a:cubicBezTo>
                        <a:pt x="458498" y="742452"/>
                        <a:pt x="456754" y="731671"/>
                        <a:pt x="454904" y="720890"/>
                      </a:cubicBezTo>
                      <a:cubicBezTo>
                        <a:pt x="452420" y="705871"/>
                        <a:pt x="449159" y="690989"/>
                        <a:pt x="445137" y="676307"/>
                      </a:cubicBezTo>
                      <a:cubicBezTo>
                        <a:pt x="440458" y="659107"/>
                        <a:pt x="434573" y="642259"/>
                        <a:pt x="427524" y="625888"/>
                      </a:cubicBezTo>
                      <a:cubicBezTo>
                        <a:pt x="420559" y="609848"/>
                        <a:pt x="411982" y="594559"/>
                        <a:pt x="401924" y="580256"/>
                      </a:cubicBezTo>
                      <a:cubicBezTo>
                        <a:pt x="396960" y="573068"/>
                        <a:pt x="391427" y="566292"/>
                        <a:pt x="385378" y="559992"/>
                      </a:cubicBezTo>
                      <a:cubicBezTo>
                        <a:pt x="384293" y="558889"/>
                        <a:pt x="383333" y="557680"/>
                        <a:pt x="382372" y="556434"/>
                      </a:cubicBezTo>
                      <a:cubicBezTo>
                        <a:pt x="380666" y="554280"/>
                        <a:pt x="378714" y="552333"/>
                        <a:pt x="376554" y="550635"/>
                      </a:cubicBezTo>
                      <a:cubicBezTo>
                        <a:pt x="375722" y="550037"/>
                        <a:pt x="374925" y="549389"/>
                        <a:pt x="374170" y="548695"/>
                      </a:cubicBezTo>
                      <a:cubicBezTo>
                        <a:pt x="369525" y="544134"/>
                        <a:pt x="364594" y="539873"/>
                        <a:pt x="359404" y="535940"/>
                      </a:cubicBezTo>
                      <a:cubicBezTo>
                        <a:pt x="352144" y="530209"/>
                        <a:pt x="344501" y="524984"/>
                        <a:pt x="336526" y="520302"/>
                      </a:cubicBezTo>
                      <a:cubicBezTo>
                        <a:pt x="319182" y="510227"/>
                        <a:pt x="300888" y="501885"/>
                        <a:pt x="281909" y="495395"/>
                      </a:cubicBezTo>
                      <a:cubicBezTo>
                        <a:pt x="267490" y="490476"/>
                        <a:pt x="252821" y="486320"/>
                        <a:pt x="237966" y="482942"/>
                      </a:cubicBezTo>
                      <a:cubicBezTo>
                        <a:pt x="226473" y="480291"/>
                        <a:pt x="214927" y="477853"/>
                        <a:pt x="203239" y="476199"/>
                      </a:cubicBezTo>
                      <a:cubicBezTo>
                        <a:pt x="192760" y="474722"/>
                        <a:pt x="182335" y="472641"/>
                        <a:pt x="171839" y="471449"/>
                      </a:cubicBezTo>
                      <a:cubicBezTo>
                        <a:pt x="167444" y="470933"/>
                        <a:pt x="162943" y="470239"/>
                        <a:pt x="158585" y="470043"/>
                      </a:cubicBezTo>
                      <a:cubicBezTo>
                        <a:pt x="154226" y="469848"/>
                        <a:pt x="149690" y="469047"/>
                        <a:pt x="145349" y="468496"/>
                      </a:cubicBezTo>
                      <a:cubicBezTo>
                        <a:pt x="144341" y="468325"/>
                        <a:pt x="143326" y="468206"/>
                        <a:pt x="142306" y="468140"/>
                      </a:cubicBezTo>
                      <a:cubicBezTo>
                        <a:pt x="139033" y="468140"/>
                        <a:pt x="135795" y="467410"/>
                        <a:pt x="132611" y="467339"/>
                      </a:cubicBezTo>
                      <a:cubicBezTo>
                        <a:pt x="126420" y="467197"/>
                        <a:pt x="120353" y="465863"/>
                        <a:pt x="114180" y="466023"/>
                      </a:cubicBezTo>
                      <a:cubicBezTo>
                        <a:pt x="111788" y="466194"/>
                        <a:pt x="109383" y="465971"/>
                        <a:pt x="107063" y="465364"/>
                      </a:cubicBezTo>
                      <a:cubicBezTo>
                        <a:pt x="106570" y="465201"/>
                        <a:pt x="106053" y="465123"/>
                        <a:pt x="105533" y="465133"/>
                      </a:cubicBezTo>
                      <a:cubicBezTo>
                        <a:pt x="97972" y="465489"/>
                        <a:pt x="90518" y="464101"/>
                        <a:pt x="82975" y="463977"/>
                      </a:cubicBezTo>
                      <a:cubicBezTo>
                        <a:pt x="77838" y="464155"/>
                        <a:pt x="72695" y="463886"/>
                        <a:pt x="67604" y="463176"/>
                      </a:cubicBezTo>
                      <a:cubicBezTo>
                        <a:pt x="64708" y="462883"/>
                        <a:pt x="61794" y="462812"/>
                        <a:pt x="58887" y="462963"/>
                      </a:cubicBezTo>
                      <a:cubicBezTo>
                        <a:pt x="52037" y="462767"/>
                        <a:pt x="45170" y="463425"/>
                        <a:pt x="38374" y="462073"/>
                      </a:cubicBezTo>
                      <a:cubicBezTo>
                        <a:pt x="37010" y="461918"/>
                        <a:pt x="35634" y="461888"/>
                        <a:pt x="34265" y="461984"/>
                      </a:cubicBezTo>
                      <a:lnTo>
                        <a:pt x="4892" y="461931"/>
                      </a:lnTo>
                      <a:cubicBezTo>
                        <a:pt x="3677" y="462016"/>
                        <a:pt x="2458" y="461815"/>
                        <a:pt x="1334" y="461344"/>
                      </a:cubicBezTo>
                      <a:cubicBezTo>
                        <a:pt x="2348" y="461255"/>
                        <a:pt x="3380" y="461095"/>
                        <a:pt x="4394" y="461077"/>
                      </a:cubicBezTo>
                      <a:lnTo>
                        <a:pt x="22416" y="460952"/>
                      </a:lnTo>
                      <a:cubicBezTo>
                        <a:pt x="25991" y="461127"/>
                        <a:pt x="29574" y="460876"/>
                        <a:pt x="33090" y="460205"/>
                      </a:cubicBezTo>
                      <a:cubicBezTo>
                        <a:pt x="34449" y="459994"/>
                        <a:pt x="35828" y="459935"/>
                        <a:pt x="37200" y="460027"/>
                      </a:cubicBezTo>
                      <a:cubicBezTo>
                        <a:pt x="43035" y="460027"/>
                        <a:pt x="48853" y="460027"/>
                        <a:pt x="54688" y="460027"/>
                      </a:cubicBezTo>
                      <a:cubicBezTo>
                        <a:pt x="58111" y="460079"/>
                        <a:pt x="61533" y="459848"/>
                        <a:pt x="64918" y="459334"/>
                      </a:cubicBezTo>
                      <a:cubicBezTo>
                        <a:pt x="67984" y="459010"/>
                        <a:pt x="71070" y="458908"/>
                        <a:pt x="74151" y="459031"/>
                      </a:cubicBezTo>
                      <a:cubicBezTo>
                        <a:pt x="78781" y="459232"/>
                        <a:pt x="83420" y="458953"/>
                        <a:pt x="87992" y="458195"/>
                      </a:cubicBezTo>
                      <a:cubicBezTo>
                        <a:pt x="89689" y="457960"/>
                        <a:pt x="91405" y="457894"/>
                        <a:pt x="93116" y="457999"/>
                      </a:cubicBezTo>
                      <a:cubicBezTo>
                        <a:pt x="97226" y="458202"/>
                        <a:pt x="101346" y="457921"/>
                        <a:pt x="105391" y="457163"/>
                      </a:cubicBezTo>
                      <a:cubicBezTo>
                        <a:pt x="106750" y="456951"/>
                        <a:pt x="108129" y="456891"/>
                        <a:pt x="109501" y="456985"/>
                      </a:cubicBezTo>
                      <a:cubicBezTo>
                        <a:pt x="113269" y="457163"/>
                        <a:pt x="117046" y="456877"/>
                        <a:pt x="120744" y="456131"/>
                      </a:cubicBezTo>
                      <a:cubicBezTo>
                        <a:pt x="121919" y="455930"/>
                        <a:pt x="123113" y="455870"/>
                        <a:pt x="124302" y="455953"/>
                      </a:cubicBezTo>
                      <a:cubicBezTo>
                        <a:pt x="127048" y="456103"/>
                        <a:pt x="129801" y="455839"/>
                        <a:pt x="132468" y="455171"/>
                      </a:cubicBezTo>
                      <a:cubicBezTo>
                        <a:pt x="132964" y="455021"/>
                        <a:pt x="133482" y="454962"/>
                        <a:pt x="133998" y="454993"/>
                      </a:cubicBezTo>
                      <a:cubicBezTo>
                        <a:pt x="139335" y="455384"/>
                        <a:pt x="144530" y="453907"/>
                        <a:pt x="149850" y="453747"/>
                      </a:cubicBezTo>
                      <a:cubicBezTo>
                        <a:pt x="154262" y="453623"/>
                        <a:pt x="158745" y="452680"/>
                        <a:pt x="163050" y="452128"/>
                      </a:cubicBezTo>
                      <a:cubicBezTo>
                        <a:pt x="166964" y="451648"/>
                        <a:pt x="170878" y="451310"/>
                        <a:pt x="174774" y="450794"/>
                      </a:cubicBezTo>
                      <a:cubicBezTo>
                        <a:pt x="181036" y="449940"/>
                        <a:pt x="187228" y="448926"/>
                        <a:pt x="193543" y="448125"/>
                      </a:cubicBezTo>
                      <a:cubicBezTo>
                        <a:pt x="200499" y="447254"/>
                        <a:pt x="207384" y="445973"/>
                        <a:pt x="214251" y="444656"/>
                      </a:cubicBezTo>
                      <a:cubicBezTo>
                        <a:pt x="218290" y="443874"/>
                        <a:pt x="222364" y="443322"/>
                        <a:pt x="226367" y="442450"/>
                      </a:cubicBezTo>
                      <a:cubicBezTo>
                        <a:pt x="244963" y="438563"/>
                        <a:pt x="263323" y="433621"/>
                        <a:pt x="281357" y="427649"/>
                      </a:cubicBezTo>
                      <a:cubicBezTo>
                        <a:pt x="296960" y="422374"/>
                        <a:pt x="312103" y="415829"/>
                        <a:pt x="326634" y="408079"/>
                      </a:cubicBezTo>
                      <a:cubicBezTo>
                        <a:pt x="339643" y="401148"/>
                        <a:pt x="351963" y="392993"/>
                        <a:pt x="363425" y="383724"/>
                      </a:cubicBezTo>
                      <a:cubicBezTo>
                        <a:pt x="372173" y="376544"/>
                        <a:pt x="380335" y="368680"/>
                        <a:pt x="387834" y="360205"/>
                      </a:cubicBezTo>
                      <a:cubicBezTo>
                        <a:pt x="396875" y="350126"/>
                        <a:pt x="404875" y="339159"/>
                        <a:pt x="411708" y="327470"/>
                      </a:cubicBezTo>
                      <a:cubicBezTo>
                        <a:pt x="415925" y="320212"/>
                        <a:pt x="420195" y="312971"/>
                        <a:pt x="423681" y="305321"/>
                      </a:cubicBezTo>
                      <a:cubicBezTo>
                        <a:pt x="430088" y="291460"/>
                        <a:pt x="435585" y="277198"/>
                        <a:pt x="440138" y="262624"/>
                      </a:cubicBezTo>
                      <a:cubicBezTo>
                        <a:pt x="444158" y="249530"/>
                        <a:pt x="447699" y="236329"/>
                        <a:pt x="450527" y="222915"/>
                      </a:cubicBezTo>
                      <a:cubicBezTo>
                        <a:pt x="452129" y="215390"/>
                        <a:pt x="453801" y="207882"/>
                        <a:pt x="455082" y="200286"/>
                      </a:cubicBezTo>
                      <a:cubicBezTo>
                        <a:pt x="456363" y="192689"/>
                        <a:pt x="457448" y="185110"/>
                        <a:pt x="458640" y="177514"/>
                      </a:cubicBezTo>
                      <a:cubicBezTo>
                        <a:pt x="459191" y="173956"/>
                        <a:pt x="459743" y="170398"/>
                        <a:pt x="460419" y="166840"/>
                      </a:cubicBezTo>
                      <a:cubicBezTo>
                        <a:pt x="460917" y="163975"/>
                        <a:pt x="460881" y="161058"/>
                        <a:pt x="461415" y="158176"/>
                      </a:cubicBezTo>
                      <a:cubicBezTo>
                        <a:pt x="462234" y="153817"/>
                        <a:pt x="462340" y="149280"/>
                        <a:pt x="462803" y="144922"/>
                      </a:cubicBezTo>
                      <a:cubicBezTo>
                        <a:pt x="463319" y="139994"/>
                        <a:pt x="463870" y="135083"/>
                        <a:pt x="464422" y="130155"/>
                      </a:cubicBezTo>
                      <a:cubicBezTo>
                        <a:pt x="464562" y="129662"/>
                        <a:pt x="464651" y="129155"/>
                        <a:pt x="464689" y="128643"/>
                      </a:cubicBezTo>
                      <a:cubicBezTo>
                        <a:pt x="464368" y="122630"/>
                        <a:pt x="466005" y="116741"/>
                        <a:pt x="465881" y="110728"/>
                      </a:cubicBezTo>
                      <a:cubicBezTo>
                        <a:pt x="465758" y="108500"/>
                        <a:pt x="465987" y="106267"/>
                        <a:pt x="466557" y="104110"/>
                      </a:cubicBezTo>
                      <a:cubicBezTo>
                        <a:pt x="466720" y="103617"/>
                        <a:pt x="466799" y="103100"/>
                        <a:pt x="466788" y="102580"/>
                      </a:cubicBezTo>
                      <a:cubicBezTo>
                        <a:pt x="466397" y="95197"/>
                        <a:pt x="467998" y="87921"/>
                        <a:pt x="467944" y="80538"/>
                      </a:cubicBezTo>
                      <a:cubicBezTo>
                        <a:pt x="467823" y="76775"/>
                        <a:pt x="468069" y="73010"/>
                        <a:pt x="468674" y="69294"/>
                      </a:cubicBezTo>
                      <a:cubicBezTo>
                        <a:pt x="468983" y="66566"/>
                        <a:pt x="469078" y="63818"/>
                        <a:pt x="468958" y="61075"/>
                      </a:cubicBezTo>
                      <a:cubicBezTo>
                        <a:pt x="469101" y="55738"/>
                        <a:pt x="468585" y="50401"/>
                        <a:pt x="469795" y="45188"/>
                      </a:cubicBezTo>
                      <a:cubicBezTo>
                        <a:pt x="469988" y="43833"/>
                        <a:pt x="470029" y="42460"/>
                        <a:pt x="469919" y="41096"/>
                      </a:cubicBezTo>
                      <a:cubicBezTo>
                        <a:pt x="469919" y="30795"/>
                        <a:pt x="470079" y="20512"/>
                        <a:pt x="470026" y="10230"/>
                      </a:cubicBezTo>
                      <a:cubicBezTo>
                        <a:pt x="470088" y="7168"/>
                        <a:pt x="470741" y="4148"/>
                        <a:pt x="471947" y="1334"/>
                      </a:cubicBezTo>
                      <a:lnTo>
                        <a:pt x="471947" y="5462"/>
                      </a:lnTo>
                      <a:cubicBezTo>
                        <a:pt x="471947" y="13183"/>
                        <a:pt x="471947" y="20886"/>
                        <a:pt x="472054" y="28589"/>
                      </a:cubicBezTo>
                      <a:cubicBezTo>
                        <a:pt x="471995" y="32700"/>
                        <a:pt x="472239" y="36808"/>
                        <a:pt x="472783" y="40883"/>
                      </a:cubicBezTo>
                      <a:cubicBezTo>
                        <a:pt x="473128" y="44465"/>
                        <a:pt x="473223" y="48068"/>
                        <a:pt x="473068" y="51664"/>
                      </a:cubicBezTo>
                      <a:cubicBezTo>
                        <a:pt x="473193" y="57143"/>
                        <a:pt x="472819" y="62605"/>
                        <a:pt x="473904" y="68067"/>
                      </a:cubicBezTo>
                      <a:cubicBezTo>
                        <a:pt x="474171" y="70429"/>
                        <a:pt x="474237" y="72809"/>
                        <a:pt x="474100" y="75183"/>
                      </a:cubicBezTo>
                      <a:cubicBezTo>
                        <a:pt x="473904" y="79121"/>
                        <a:pt x="474173" y="83068"/>
                        <a:pt x="474900" y="86942"/>
                      </a:cubicBezTo>
                      <a:cubicBezTo>
                        <a:pt x="475098" y="88117"/>
                        <a:pt x="475164" y="89311"/>
                        <a:pt x="475096" y="90500"/>
                      </a:cubicBezTo>
                      <a:cubicBezTo>
                        <a:pt x="474922" y="94955"/>
                        <a:pt x="475219" y="99416"/>
                        <a:pt x="475986" y="103808"/>
                      </a:cubicBezTo>
                      <a:cubicBezTo>
                        <a:pt x="476210" y="105333"/>
                        <a:pt x="476263" y="106878"/>
                        <a:pt x="476146" y="108415"/>
                      </a:cubicBezTo>
                      <a:cubicBezTo>
                        <a:pt x="476012" y="110988"/>
                        <a:pt x="476263" y="113567"/>
                        <a:pt x="476893" y="116065"/>
                      </a:cubicBezTo>
                      <a:cubicBezTo>
                        <a:pt x="477041" y="116561"/>
                        <a:pt x="477101" y="117079"/>
                        <a:pt x="477071" y="117595"/>
                      </a:cubicBezTo>
                      <a:cubicBezTo>
                        <a:pt x="476715" y="123271"/>
                        <a:pt x="478085" y="128821"/>
                        <a:pt x="478316" y="134479"/>
                      </a:cubicBezTo>
                      <a:cubicBezTo>
                        <a:pt x="478530" y="139407"/>
                        <a:pt x="479455" y="144299"/>
                        <a:pt x="480095" y="149227"/>
                      </a:cubicBezTo>
                      <a:cubicBezTo>
                        <a:pt x="480487" y="152607"/>
                        <a:pt x="480771" y="156023"/>
                        <a:pt x="481163" y="159421"/>
                      </a:cubicBezTo>
                      <a:cubicBezTo>
                        <a:pt x="483600" y="180129"/>
                        <a:pt x="487123" y="200659"/>
                        <a:pt x="491339" y="221083"/>
                      </a:cubicBezTo>
                      <a:cubicBezTo>
                        <a:pt x="495486" y="241209"/>
                        <a:pt x="501124" y="260999"/>
                        <a:pt x="508204" y="280290"/>
                      </a:cubicBezTo>
                      <a:cubicBezTo>
                        <a:pt x="515675" y="301299"/>
                        <a:pt x="525842" y="321247"/>
                        <a:pt x="538448" y="339639"/>
                      </a:cubicBezTo>
                      <a:cubicBezTo>
                        <a:pt x="542878" y="345955"/>
                        <a:pt x="547521" y="352092"/>
                        <a:pt x="552556" y="357928"/>
                      </a:cubicBezTo>
                      <a:cubicBezTo>
                        <a:pt x="557146" y="363265"/>
                        <a:pt x="562092" y="368246"/>
                        <a:pt x="567073" y="373210"/>
                      </a:cubicBezTo>
                      <a:cubicBezTo>
                        <a:pt x="573448" y="379424"/>
                        <a:pt x="580293" y="385133"/>
                        <a:pt x="587550" y="390289"/>
                      </a:cubicBezTo>
                      <a:cubicBezTo>
                        <a:pt x="594471" y="395341"/>
                        <a:pt x="601694" y="399949"/>
                        <a:pt x="609077" y="404325"/>
                      </a:cubicBezTo>
                      <a:cubicBezTo>
                        <a:pt x="620349" y="410876"/>
                        <a:pt x="632106" y="416549"/>
                        <a:pt x="644249" y="421297"/>
                      </a:cubicBezTo>
                      <a:cubicBezTo>
                        <a:pt x="660441" y="427810"/>
                        <a:pt x="677090" y="433128"/>
                        <a:pt x="694062" y="437202"/>
                      </a:cubicBezTo>
                      <a:cubicBezTo>
                        <a:pt x="704363" y="439657"/>
                        <a:pt x="714681" y="442148"/>
                        <a:pt x="725106" y="444087"/>
                      </a:cubicBezTo>
                      <a:cubicBezTo>
                        <a:pt x="732312" y="445439"/>
                        <a:pt x="739517" y="446898"/>
                        <a:pt x="746846" y="447645"/>
                      </a:cubicBezTo>
                      <a:cubicBezTo>
                        <a:pt x="755155" y="448570"/>
                        <a:pt x="763392" y="450171"/>
                        <a:pt x="771664" y="451328"/>
                      </a:cubicBezTo>
                      <a:cubicBezTo>
                        <a:pt x="776076" y="451933"/>
                        <a:pt x="780560" y="452164"/>
                        <a:pt x="784936" y="452644"/>
                      </a:cubicBezTo>
                      <a:cubicBezTo>
                        <a:pt x="790024" y="453178"/>
                        <a:pt x="795112" y="453836"/>
                        <a:pt x="800200" y="454423"/>
                      </a:cubicBezTo>
                      <a:cubicBezTo>
                        <a:pt x="801552" y="454566"/>
                        <a:pt x="802922" y="454655"/>
                        <a:pt x="804292" y="454672"/>
                      </a:cubicBezTo>
                      <a:cubicBezTo>
                        <a:pt x="806689" y="454575"/>
                        <a:pt x="809085" y="454827"/>
                        <a:pt x="811408" y="455420"/>
                      </a:cubicBezTo>
                      <a:cubicBezTo>
                        <a:pt x="811734" y="455535"/>
                        <a:pt x="812077" y="455589"/>
                        <a:pt x="812422" y="455580"/>
                      </a:cubicBezTo>
                      <a:cubicBezTo>
                        <a:pt x="818453" y="455242"/>
                        <a:pt x="824342" y="456683"/>
                        <a:pt x="830337" y="456754"/>
                      </a:cubicBezTo>
                      <a:cubicBezTo>
                        <a:pt x="833424" y="456581"/>
                        <a:pt x="836520" y="456838"/>
                        <a:pt x="839535" y="457519"/>
                      </a:cubicBezTo>
                      <a:cubicBezTo>
                        <a:pt x="840031" y="457667"/>
                        <a:pt x="840549" y="457727"/>
                        <a:pt x="841065" y="457697"/>
                      </a:cubicBezTo>
                      <a:cubicBezTo>
                        <a:pt x="851010" y="457305"/>
                        <a:pt x="860866" y="459280"/>
                        <a:pt x="870829" y="458871"/>
                      </a:cubicBezTo>
                      <a:cubicBezTo>
                        <a:pt x="873739" y="458656"/>
                        <a:pt x="876666" y="458876"/>
                        <a:pt x="879510" y="459529"/>
                      </a:cubicBezTo>
                      <a:cubicBezTo>
                        <a:pt x="880859" y="459773"/>
                        <a:pt x="882232" y="459857"/>
                        <a:pt x="883602" y="459778"/>
                      </a:cubicBezTo>
                      <a:cubicBezTo>
                        <a:pt x="889082" y="459778"/>
                        <a:pt x="894579" y="459778"/>
                        <a:pt x="900059" y="459885"/>
                      </a:cubicBezTo>
                      <a:cubicBezTo>
                        <a:pt x="904513" y="459778"/>
                        <a:pt x="908970" y="460029"/>
                        <a:pt x="913384" y="460632"/>
                      </a:cubicBezTo>
                      <a:cubicBezTo>
                        <a:pt x="916621" y="460979"/>
                        <a:pt x="919883" y="461052"/>
                        <a:pt x="923133" y="460846"/>
                      </a:cubicBezTo>
                      <a:cubicBezTo>
                        <a:pt x="928970" y="460760"/>
                        <a:pt x="934807" y="460986"/>
                        <a:pt x="940621" y="461522"/>
                      </a:cubicBezTo>
                      <a:cubicBezTo>
                        <a:pt x="939589" y="461629"/>
                        <a:pt x="938575" y="461789"/>
                        <a:pt x="937561" y="461806"/>
                      </a:cubicBezTo>
                      <a:lnTo>
                        <a:pt x="906694" y="461949"/>
                      </a:lnTo>
                      <a:cubicBezTo>
                        <a:pt x="904636" y="461913"/>
                        <a:pt x="902578" y="462093"/>
                        <a:pt x="900557" y="462482"/>
                      </a:cubicBezTo>
                      <a:cubicBezTo>
                        <a:pt x="899043" y="462762"/>
                        <a:pt x="897506" y="462881"/>
                        <a:pt x="895967" y="462838"/>
                      </a:cubicBezTo>
                      <a:cubicBezTo>
                        <a:pt x="890985" y="462838"/>
                        <a:pt x="886022" y="462838"/>
                        <a:pt x="881040" y="462945"/>
                      </a:cubicBezTo>
                      <a:cubicBezTo>
                        <a:pt x="877618" y="462927"/>
                        <a:pt x="874200" y="463160"/>
                        <a:pt x="870811" y="463639"/>
                      </a:cubicBezTo>
                      <a:cubicBezTo>
                        <a:pt x="867400" y="463968"/>
                        <a:pt x="863970" y="464076"/>
                        <a:pt x="860546" y="463959"/>
                      </a:cubicBezTo>
                      <a:cubicBezTo>
                        <a:pt x="857119" y="463838"/>
                        <a:pt x="853691" y="464082"/>
                        <a:pt x="850316" y="464688"/>
                      </a:cubicBezTo>
                      <a:cubicBezTo>
                        <a:pt x="848450" y="464966"/>
                        <a:pt x="846561" y="465055"/>
                        <a:pt x="844677" y="464955"/>
                      </a:cubicBezTo>
                      <a:cubicBezTo>
                        <a:pt x="840565" y="464795"/>
                        <a:pt x="836450" y="465082"/>
                        <a:pt x="832401" y="465809"/>
                      </a:cubicBezTo>
                      <a:cubicBezTo>
                        <a:pt x="830876" y="466035"/>
                        <a:pt x="829332" y="466101"/>
                        <a:pt x="827793" y="466005"/>
                      </a:cubicBezTo>
                      <a:cubicBezTo>
                        <a:pt x="824707" y="465829"/>
                        <a:pt x="821609" y="466092"/>
                        <a:pt x="818596" y="466788"/>
                      </a:cubicBezTo>
                      <a:cubicBezTo>
                        <a:pt x="818101" y="466944"/>
                        <a:pt x="817582" y="467005"/>
                        <a:pt x="817066" y="466966"/>
                      </a:cubicBezTo>
                      <a:cubicBezTo>
                        <a:pt x="811391" y="466539"/>
                        <a:pt x="805787" y="467695"/>
                        <a:pt x="800200" y="468264"/>
                      </a:cubicBezTo>
                      <a:cubicBezTo>
                        <a:pt x="795290" y="468762"/>
                        <a:pt x="790327" y="469065"/>
                        <a:pt x="785416" y="469777"/>
                      </a:cubicBezTo>
                      <a:cubicBezTo>
                        <a:pt x="781378" y="470364"/>
                        <a:pt x="777286" y="470862"/>
                        <a:pt x="773194" y="471182"/>
                      </a:cubicBezTo>
                      <a:cubicBezTo>
                        <a:pt x="769458" y="471484"/>
                        <a:pt x="765722" y="471965"/>
                        <a:pt x="762004" y="472481"/>
                      </a:cubicBezTo>
                      <a:cubicBezTo>
                        <a:pt x="758624" y="472943"/>
                        <a:pt x="755279" y="473762"/>
                        <a:pt x="751881" y="474117"/>
                      </a:cubicBezTo>
                      <a:cubicBezTo>
                        <a:pt x="742541" y="475149"/>
                        <a:pt x="733308" y="476928"/>
                        <a:pt x="724075" y="478654"/>
                      </a:cubicBezTo>
                      <a:cubicBezTo>
                        <a:pt x="712315" y="480860"/>
                        <a:pt x="700609" y="483493"/>
                        <a:pt x="689063" y="486606"/>
                      </a:cubicBezTo>
                      <a:cubicBezTo>
                        <a:pt x="671320" y="491214"/>
                        <a:pt x="653939" y="497119"/>
                        <a:pt x="637061" y="504272"/>
                      </a:cubicBezTo>
                      <a:cubicBezTo>
                        <a:pt x="621276" y="510972"/>
                        <a:pt x="606203" y="519240"/>
                        <a:pt x="592069" y="528948"/>
                      </a:cubicBezTo>
                      <a:cubicBezTo>
                        <a:pt x="583147" y="535061"/>
                        <a:pt x="574784" y="541947"/>
                        <a:pt x="567073" y="549531"/>
                      </a:cubicBezTo>
                      <a:cubicBezTo>
                        <a:pt x="564778" y="551844"/>
                        <a:pt x="562483" y="554157"/>
                        <a:pt x="560153" y="556434"/>
                      </a:cubicBezTo>
                      <a:cubicBezTo>
                        <a:pt x="553214" y="563307"/>
                        <a:pt x="546908" y="570791"/>
                        <a:pt x="541312" y="578797"/>
                      </a:cubicBezTo>
                      <a:cubicBezTo>
                        <a:pt x="533346" y="589752"/>
                        <a:pt x="526335" y="601369"/>
                        <a:pt x="520355" y="613524"/>
                      </a:cubicBezTo>
                      <a:cubicBezTo>
                        <a:pt x="515516" y="623558"/>
                        <a:pt x="511181" y="633805"/>
                        <a:pt x="507350" y="644266"/>
                      </a:cubicBezTo>
                      <a:cubicBezTo>
                        <a:pt x="501720" y="659893"/>
                        <a:pt x="497032" y="675844"/>
                        <a:pt x="493314" y="692034"/>
                      </a:cubicBezTo>
                      <a:cubicBezTo>
                        <a:pt x="491143" y="701356"/>
                        <a:pt x="489275" y="710749"/>
                        <a:pt x="487514" y="720143"/>
                      </a:cubicBezTo>
                      <a:cubicBezTo>
                        <a:pt x="485753" y="729536"/>
                        <a:pt x="484383" y="738663"/>
                        <a:pt x="483137" y="747985"/>
                      </a:cubicBezTo>
                      <a:cubicBezTo>
                        <a:pt x="482088" y="755937"/>
                        <a:pt x="481163" y="763996"/>
                        <a:pt x="479971" y="771860"/>
                      </a:cubicBezTo>
                      <a:cubicBezTo>
                        <a:pt x="479259" y="776592"/>
                        <a:pt x="479811" y="781467"/>
                        <a:pt x="478281" y="786092"/>
                      </a:cubicBezTo>
                      <a:cubicBezTo>
                        <a:pt x="478241" y="791568"/>
                        <a:pt x="477788" y="797033"/>
                        <a:pt x="476929" y="802442"/>
                      </a:cubicBezTo>
                      <a:cubicBezTo>
                        <a:pt x="476253" y="809077"/>
                        <a:pt x="476733" y="815802"/>
                        <a:pt x="475310" y="822367"/>
                      </a:cubicBezTo>
                      <a:cubicBezTo>
                        <a:pt x="475233" y="822700"/>
                        <a:pt x="475192" y="823039"/>
                        <a:pt x="475185" y="823381"/>
                      </a:cubicBezTo>
                      <a:cubicBezTo>
                        <a:pt x="475452" y="830497"/>
                        <a:pt x="474349" y="837400"/>
                        <a:pt x="474064" y="844392"/>
                      </a:cubicBezTo>
                      <a:cubicBezTo>
                        <a:pt x="474128" y="849362"/>
                        <a:pt x="473856" y="854331"/>
                        <a:pt x="473246" y="859264"/>
                      </a:cubicBezTo>
                      <a:cubicBezTo>
                        <a:pt x="472927" y="862504"/>
                        <a:pt x="472851" y="865763"/>
                        <a:pt x="473015" y="869014"/>
                      </a:cubicBezTo>
                      <a:cubicBezTo>
                        <a:pt x="472872" y="874351"/>
                        <a:pt x="473370" y="879688"/>
                        <a:pt x="472178" y="884883"/>
                      </a:cubicBezTo>
                      <a:cubicBezTo>
                        <a:pt x="471988" y="886244"/>
                        <a:pt x="471940" y="887621"/>
                        <a:pt x="472036" y="888992"/>
                      </a:cubicBezTo>
                      <a:cubicBezTo>
                        <a:pt x="472036" y="898089"/>
                        <a:pt x="471995" y="907180"/>
                        <a:pt x="471912" y="916265"/>
                      </a:cubicBezTo>
                      <a:cubicBezTo>
                        <a:pt x="471947" y="917955"/>
                        <a:pt x="471965" y="919663"/>
                        <a:pt x="471965" y="92137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53" name="图形 136"/>
                <p:cNvSpPr/>
                <p:nvPr/>
              </p:nvSpPr>
              <p:spPr>
                <a:xfrm rot="1396695">
                  <a:off x="3848861" y="3971831"/>
                  <a:ext cx="198512" cy="194384"/>
                </a:xfrm>
                <a:custGeom>
                  <a:avLst/>
                  <a:gdLst>
                    <a:gd name="connsiteX0" fmla="*/ 471965 w 941119"/>
                    <a:gd name="connsiteY0" fmla="*/ 921371 h 921549"/>
                    <a:gd name="connsiteX1" fmla="*/ 470026 w 941119"/>
                    <a:gd name="connsiteY1" fmla="*/ 907245 h 921549"/>
                    <a:gd name="connsiteX2" fmla="*/ 470026 w 941119"/>
                    <a:gd name="connsiteY2" fmla="*/ 886680 h 921549"/>
                    <a:gd name="connsiteX3" fmla="*/ 469296 w 941119"/>
                    <a:gd name="connsiteY3" fmla="*/ 873871 h 921549"/>
                    <a:gd name="connsiteX4" fmla="*/ 469012 w 941119"/>
                    <a:gd name="connsiteY4" fmla="*/ 862574 h 921549"/>
                    <a:gd name="connsiteX5" fmla="*/ 468211 w 941119"/>
                    <a:gd name="connsiteY5" fmla="*/ 849266 h 921549"/>
                    <a:gd name="connsiteX6" fmla="*/ 468016 w 941119"/>
                    <a:gd name="connsiteY6" fmla="*/ 845157 h 921549"/>
                    <a:gd name="connsiteX7" fmla="*/ 467144 w 941119"/>
                    <a:gd name="connsiteY7" fmla="*/ 830301 h 921549"/>
                    <a:gd name="connsiteX8" fmla="*/ 466966 w 941119"/>
                    <a:gd name="connsiteY8" fmla="*/ 824662 h 921549"/>
                    <a:gd name="connsiteX9" fmla="*/ 466201 w 941119"/>
                    <a:gd name="connsiteY9" fmla="*/ 815980 h 921549"/>
                    <a:gd name="connsiteX10" fmla="*/ 466041 w 941119"/>
                    <a:gd name="connsiteY10" fmla="*/ 814468 h 921549"/>
                    <a:gd name="connsiteX11" fmla="*/ 464813 w 941119"/>
                    <a:gd name="connsiteY11" fmla="*/ 796037 h 921549"/>
                    <a:gd name="connsiteX12" fmla="*/ 463176 w 941119"/>
                    <a:gd name="connsiteY12" fmla="*/ 781271 h 921549"/>
                    <a:gd name="connsiteX13" fmla="*/ 462892 w 941119"/>
                    <a:gd name="connsiteY13" fmla="*/ 778727 h 921549"/>
                    <a:gd name="connsiteX14" fmla="*/ 461113 w 941119"/>
                    <a:gd name="connsiteY14" fmla="*/ 762431 h 921549"/>
                    <a:gd name="connsiteX15" fmla="*/ 459992 w 941119"/>
                    <a:gd name="connsiteY15" fmla="*/ 753286 h 921549"/>
                    <a:gd name="connsiteX16" fmla="*/ 454904 w 941119"/>
                    <a:gd name="connsiteY16" fmla="*/ 720890 h 921549"/>
                    <a:gd name="connsiteX17" fmla="*/ 445137 w 941119"/>
                    <a:gd name="connsiteY17" fmla="*/ 676307 h 921549"/>
                    <a:gd name="connsiteX18" fmla="*/ 427524 w 941119"/>
                    <a:gd name="connsiteY18" fmla="*/ 625888 h 921549"/>
                    <a:gd name="connsiteX19" fmla="*/ 401924 w 941119"/>
                    <a:gd name="connsiteY19" fmla="*/ 580256 h 921549"/>
                    <a:gd name="connsiteX20" fmla="*/ 385378 w 941119"/>
                    <a:gd name="connsiteY20" fmla="*/ 559992 h 921549"/>
                    <a:gd name="connsiteX21" fmla="*/ 382372 w 941119"/>
                    <a:gd name="connsiteY21" fmla="*/ 556434 h 921549"/>
                    <a:gd name="connsiteX22" fmla="*/ 376554 w 941119"/>
                    <a:gd name="connsiteY22" fmla="*/ 550635 h 921549"/>
                    <a:gd name="connsiteX23" fmla="*/ 374170 w 941119"/>
                    <a:gd name="connsiteY23" fmla="*/ 548695 h 921549"/>
                    <a:gd name="connsiteX24" fmla="*/ 359404 w 941119"/>
                    <a:gd name="connsiteY24" fmla="*/ 535940 h 921549"/>
                    <a:gd name="connsiteX25" fmla="*/ 336526 w 941119"/>
                    <a:gd name="connsiteY25" fmla="*/ 520302 h 921549"/>
                    <a:gd name="connsiteX26" fmla="*/ 281909 w 941119"/>
                    <a:gd name="connsiteY26" fmla="*/ 495395 h 921549"/>
                    <a:gd name="connsiteX27" fmla="*/ 237966 w 941119"/>
                    <a:gd name="connsiteY27" fmla="*/ 482942 h 921549"/>
                    <a:gd name="connsiteX28" fmla="*/ 203239 w 941119"/>
                    <a:gd name="connsiteY28" fmla="*/ 476199 h 921549"/>
                    <a:gd name="connsiteX29" fmla="*/ 171839 w 941119"/>
                    <a:gd name="connsiteY29" fmla="*/ 471449 h 921549"/>
                    <a:gd name="connsiteX30" fmla="*/ 158585 w 941119"/>
                    <a:gd name="connsiteY30" fmla="*/ 470043 h 921549"/>
                    <a:gd name="connsiteX31" fmla="*/ 145349 w 941119"/>
                    <a:gd name="connsiteY31" fmla="*/ 468496 h 921549"/>
                    <a:gd name="connsiteX32" fmla="*/ 142306 w 941119"/>
                    <a:gd name="connsiteY32" fmla="*/ 468140 h 921549"/>
                    <a:gd name="connsiteX33" fmla="*/ 132611 w 941119"/>
                    <a:gd name="connsiteY33" fmla="*/ 467339 h 921549"/>
                    <a:gd name="connsiteX34" fmla="*/ 114180 w 941119"/>
                    <a:gd name="connsiteY34" fmla="*/ 466023 h 921549"/>
                    <a:gd name="connsiteX35" fmla="*/ 107063 w 941119"/>
                    <a:gd name="connsiteY35" fmla="*/ 465364 h 921549"/>
                    <a:gd name="connsiteX36" fmla="*/ 105533 w 941119"/>
                    <a:gd name="connsiteY36" fmla="*/ 465133 h 921549"/>
                    <a:gd name="connsiteX37" fmla="*/ 82975 w 941119"/>
                    <a:gd name="connsiteY37" fmla="*/ 463977 h 921549"/>
                    <a:gd name="connsiteX38" fmla="*/ 67604 w 941119"/>
                    <a:gd name="connsiteY38" fmla="*/ 463176 h 921549"/>
                    <a:gd name="connsiteX39" fmla="*/ 58887 w 941119"/>
                    <a:gd name="connsiteY39" fmla="*/ 462963 h 921549"/>
                    <a:gd name="connsiteX40" fmla="*/ 38374 w 941119"/>
                    <a:gd name="connsiteY40" fmla="*/ 462073 h 921549"/>
                    <a:gd name="connsiteX41" fmla="*/ 34265 w 941119"/>
                    <a:gd name="connsiteY41" fmla="*/ 461984 h 921549"/>
                    <a:gd name="connsiteX42" fmla="*/ 4892 w 941119"/>
                    <a:gd name="connsiteY42" fmla="*/ 461931 h 921549"/>
                    <a:gd name="connsiteX43" fmla="*/ 1334 w 941119"/>
                    <a:gd name="connsiteY43" fmla="*/ 461344 h 921549"/>
                    <a:gd name="connsiteX44" fmla="*/ 4394 w 941119"/>
                    <a:gd name="connsiteY44" fmla="*/ 461077 h 921549"/>
                    <a:gd name="connsiteX45" fmla="*/ 22416 w 941119"/>
                    <a:gd name="connsiteY45" fmla="*/ 460952 h 921549"/>
                    <a:gd name="connsiteX46" fmla="*/ 33090 w 941119"/>
                    <a:gd name="connsiteY46" fmla="*/ 460205 h 921549"/>
                    <a:gd name="connsiteX47" fmla="*/ 37200 w 941119"/>
                    <a:gd name="connsiteY47" fmla="*/ 460027 h 921549"/>
                    <a:gd name="connsiteX48" fmla="*/ 54688 w 941119"/>
                    <a:gd name="connsiteY48" fmla="*/ 460027 h 921549"/>
                    <a:gd name="connsiteX49" fmla="*/ 64918 w 941119"/>
                    <a:gd name="connsiteY49" fmla="*/ 459334 h 921549"/>
                    <a:gd name="connsiteX50" fmla="*/ 74151 w 941119"/>
                    <a:gd name="connsiteY50" fmla="*/ 459031 h 921549"/>
                    <a:gd name="connsiteX51" fmla="*/ 87992 w 941119"/>
                    <a:gd name="connsiteY51" fmla="*/ 458195 h 921549"/>
                    <a:gd name="connsiteX52" fmla="*/ 93116 w 941119"/>
                    <a:gd name="connsiteY52" fmla="*/ 457999 h 921549"/>
                    <a:gd name="connsiteX53" fmla="*/ 105391 w 941119"/>
                    <a:gd name="connsiteY53" fmla="*/ 457163 h 921549"/>
                    <a:gd name="connsiteX54" fmla="*/ 109501 w 941119"/>
                    <a:gd name="connsiteY54" fmla="*/ 456985 h 921549"/>
                    <a:gd name="connsiteX55" fmla="*/ 120744 w 941119"/>
                    <a:gd name="connsiteY55" fmla="*/ 456131 h 921549"/>
                    <a:gd name="connsiteX56" fmla="*/ 124302 w 941119"/>
                    <a:gd name="connsiteY56" fmla="*/ 455953 h 921549"/>
                    <a:gd name="connsiteX57" fmla="*/ 132468 w 941119"/>
                    <a:gd name="connsiteY57" fmla="*/ 455171 h 921549"/>
                    <a:gd name="connsiteX58" fmla="*/ 133998 w 941119"/>
                    <a:gd name="connsiteY58" fmla="*/ 454993 h 921549"/>
                    <a:gd name="connsiteX59" fmla="*/ 149850 w 941119"/>
                    <a:gd name="connsiteY59" fmla="*/ 453747 h 921549"/>
                    <a:gd name="connsiteX60" fmla="*/ 163050 w 941119"/>
                    <a:gd name="connsiteY60" fmla="*/ 452128 h 921549"/>
                    <a:gd name="connsiteX61" fmla="*/ 174774 w 941119"/>
                    <a:gd name="connsiteY61" fmla="*/ 450794 h 921549"/>
                    <a:gd name="connsiteX62" fmla="*/ 193543 w 941119"/>
                    <a:gd name="connsiteY62" fmla="*/ 448125 h 921549"/>
                    <a:gd name="connsiteX63" fmla="*/ 214251 w 941119"/>
                    <a:gd name="connsiteY63" fmla="*/ 444656 h 921549"/>
                    <a:gd name="connsiteX64" fmla="*/ 226367 w 941119"/>
                    <a:gd name="connsiteY64" fmla="*/ 442450 h 921549"/>
                    <a:gd name="connsiteX65" fmla="*/ 281357 w 941119"/>
                    <a:gd name="connsiteY65" fmla="*/ 427649 h 921549"/>
                    <a:gd name="connsiteX66" fmla="*/ 326634 w 941119"/>
                    <a:gd name="connsiteY66" fmla="*/ 408079 h 921549"/>
                    <a:gd name="connsiteX67" fmla="*/ 363425 w 941119"/>
                    <a:gd name="connsiteY67" fmla="*/ 383724 h 921549"/>
                    <a:gd name="connsiteX68" fmla="*/ 387834 w 941119"/>
                    <a:gd name="connsiteY68" fmla="*/ 360205 h 921549"/>
                    <a:gd name="connsiteX69" fmla="*/ 411708 w 941119"/>
                    <a:gd name="connsiteY69" fmla="*/ 327470 h 921549"/>
                    <a:gd name="connsiteX70" fmla="*/ 423681 w 941119"/>
                    <a:gd name="connsiteY70" fmla="*/ 305321 h 921549"/>
                    <a:gd name="connsiteX71" fmla="*/ 440138 w 941119"/>
                    <a:gd name="connsiteY71" fmla="*/ 262624 h 921549"/>
                    <a:gd name="connsiteX72" fmla="*/ 450527 w 941119"/>
                    <a:gd name="connsiteY72" fmla="*/ 222915 h 921549"/>
                    <a:gd name="connsiteX73" fmla="*/ 455082 w 941119"/>
                    <a:gd name="connsiteY73" fmla="*/ 200286 h 921549"/>
                    <a:gd name="connsiteX74" fmla="*/ 458640 w 941119"/>
                    <a:gd name="connsiteY74" fmla="*/ 177514 h 921549"/>
                    <a:gd name="connsiteX75" fmla="*/ 460419 w 941119"/>
                    <a:gd name="connsiteY75" fmla="*/ 166840 h 921549"/>
                    <a:gd name="connsiteX76" fmla="*/ 461415 w 941119"/>
                    <a:gd name="connsiteY76" fmla="*/ 158176 h 921549"/>
                    <a:gd name="connsiteX77" fmla="*/ 462803 w 941119"/>
                    <a:gd name="connsiteY77" fmla="*/ 144922 h 921549"/>
                    <a:gd name="connsiteX78" fmla="*/ 464422 w 941119"/>
                    <a:gd name="connsiteY78" fmla="*/ 130155 h 921549"/>
                    <a:gd name="connsiteX79" fmla="*/ 464689 w 941119"/>
                    <a:gd name="connsiteY79" fmla="*/ 128643 h 921549"/>
                    <a:gd name="connsiteX80" fmla="*/ 465881 w 941119"/>
                    <a:gd name="connsiteY80" fmla="*/ 110728 h 921549"/>
                    <a:gd name="connsiteX81" fmla="*/ 466557 w 941119"/>
                    <a:gd name="connsiteY81" fmla="*/ 104110 h 921549"/>
                    <a:gd name="connsiteX82" fmla="*/ 466788 w 941119"/>
                    <a:gd name="connsiteY82" fmla="*/ 102580 h 921549"/>
                    <a:gd name="connsiteX83" fmla="*/ 467944 w 941119"/>
                    <a:gd name="connsiteY83" fmla="*/ 80538 h 921549"/>
                    <a:gd name="connsiteX84" fmla="*/ 468674 w 941119"/>
                    <a:gd name="connsiteY84" fmla="*/ 69294 h 921549"/>
                    <a:gd name="connsiteX85" fmla="*/ 468958 w 941119"/>
                    <a:gd name="connsiteY85" fmla="*/ 61075 h 921549"/>
                    <a:gd name="connsiteX86" fmla="*/ 469795 w 941119"/>
                    <a:gd name="connsiteY86" fmla="*/ 45188 h 921549"/>
                    <a:gd name="connsiteX87" fmla="*/ 469919 w 941119"/>
                    <a:gd name="connsiteY87" fmla="*/ 41096 h 921549"/>
                    <a:gd name="connsiteX88" fmla="*/ 470026 w 941119"/>
                    <a:gd name="connsiteY88" fmla="*/ 10230 h 921549"/>
                    <a:gd name="connsiteX89" fmla="*/ 471947 w 941119"/>
                    <a:gd name="connsiteY89" fmla="*/ 1334 h 921549"/>
                    <a:gd name="connsiteX90" fmla="*/ 471947 w 941119"/>
                    <a:gd name="connsiteY90" fmla="*/ 5462 h 921549"/>
                    <a:gd name="connsiteX91" fmla="*/ 472054 w 941119"/>
                    <a:gd name="connsiteY91" fmla="*/ 28589 h 921549"/>
                    <a:gd name="connsiteX92" fmla="*/ 472783 w 941119"/>
                    <a:gd name="connsiteY92" fmla="*/ 40883 h 921549"/>
                    <a:gd name="connsiteX93" fmla="*/ 473068 w 941119"/>
                    <a:gd name="connsiteY93" fmla="*/ 51664 h 921549"/>
                    <a:gd name="connsiteX94" fmla="*/ 473904 w 941119"/>
                    <a:gd name="connsiteY94" fmla="*/ 68067 h 921549"/>
                    <a:gd name="connsiteX95" fmla="*/ 474100 w 941119"/>
                    <a:gd name="connsiteY95" fmla="*/ 75183 h 921549"/>
                    <a:gd name="connsiteX96" fmla="*/ 474900 w 941119"/>
                    <a:gd name="connsiteY96" fmla="*/ 86942 h 921549"/>
                    <a:gd name="connsiteX97" fmla="*/ 475096 w 941119"/>
                    <a:gd name="connsiteY97" fmla="*/ 90500 h 921549"/>
                    <a:gd name="connsiteX98" fmla="*/ 475986 w 941119"/>
                    <a:gd name="connsiteY98" fmla="*/ 103808 h 921549"/>
                    <a:gd name="connsiteX99" fmla="*/ 476146 w 941119"/>
                    <a:gd name="connsiteY99" fmla="*/ 108415 h 921549"/>
                    <a:gd name="connsiteX100" fmla="*/ 476893 w 941119"/>
                    <a:gd name="connsiteY100" fmla="*/ 116065 h 921549"/>
                    <a:gd name="connsiteX101" fmla="*/ 477071 w 941119"/>
                    <a:gd name="connsiteY101" fmla="*/ 117595 h 921549"/>
                    <a:gd name="connsiteX102" fmla="*/ 478316 w 941119"/>
                    <a:gd name="connsiteY102" fmla="*/ 134479 h 921549"/>
                    <a:gd name="connsiteX103" fmla="*/ 480095 w 941119"/>
                    <a:gd name="connsiteY103" fmla="*/ 149227 h 921549"/>
                    <a:gd name="connsiteX104" fmla="*/ 481163 w 941119"/>
                    <a:gd name="connsiteY104" fmla="*/ 159421 h 921549"/>
                    <a:gd name="connsiteX105" fmla="*/ 491339 w 941119"/>
                    <a:gd name="connsiteY105" fmla="*/ 221083 h 921549"/>
                    <a:gd name="connsiteX106" fmla="*/ 508204 w 941119"/>
                    <a:gd name="connsiteY106" fmla="*/ 280290 h 921549"/>
                    <a:gd name="connsiteX107" fmla="*/ 538448 w 941119"/>
                    <a:gd name="connsiteY107" fmla="*/ 339639 h 921549"/>
                    <a:gd name="connsiteX108" fmla="*/ 552556 w 941119"/>
                    <a:gd name="connsiteY108" fmla="*/ 357928 h 921549"/>
                    <a:gd name="connsiteX109" fmla="*/ 567073 w 941119"/>
                    <a:gd name="connsiteY109" fmla="*/ 373210 h 921549"/>
                    <a:gd name="connsiteX110" fmla="*/ 587550 w 941119"/>
                    <a:gd name="connsiteY110" fmla="*/ 390289 h 921549"/>
                    <a:gd name="connsiteX111" fmla="*/ 609077 w 941119"/>
                    <a:gd name="connsiteY111" fmla="*/ 404325 h 921549"/>
                    <a:gd name="connsiteX112" fmla="*/ 644249 w 941119"/>
                    <a:gd name="connsiteY112" fmla="*/ 421297 h 921549"/>
                    <a:gd name="connsiteX113" fmla="*/ 694062 w 941119"/>
                    <a:gd name="connsiteY113" fmla="*/ 437202 h 921549"/>
                    <a:gd name="connsiteX114" fmla="*/ 725106 w 941119"/>
                    <a:gd name="connsiteY114" fmla="*/ 444087 h 921549"/>
                    <a:gd name="connsiteX115" fmla="*/ 746846 w 941119"/>
                    <a:gd name="connsiteY115" fmla="*/ 447645 h 921549"/>
                    <a:gd name="connsiteX116" fmla="*/ 771664 w 941119"/>
                    <a:gd name="connsiteY116" fmla="*/ 451328 h 921549"/>
                    <a:gd name="connsiteX117" fmla="*/ 784936 w 941119"/>
                    <a:gd name="connsiteY117" fmla="*/ 452644 h 921549"/>
                    <a:gd name="connsiteX118" fmla="*/ 800200 w 941119"/>
                    <a:gd name="connsiteY118" fmla="*/ 454423 h 921549"/>
                    <a:gd name="connsiteX119" fmla="*/ 804292 w 941119"/>
                    <a:gd name="connsiteY119" fmla="*/ 454672 h 921549"/>
                    <a:gd name="connsiteX120" fmla="*/ 811408 w 941119"/>
                    <a:gd name="connsiteY120" fmla="*/ 455420 h 921549"/>
                    <a:gd name="connsiteX121" fmla="*/ 812422 w 941119"/>
                    <a:gd name="connsiteY121" fmla="*/ 455580 h 921549"/>
                    <a:gd name="connsiteX122" fmla="*/ 830337 w 941119"/>
                    <a:gd name="connsiteY122" fmla="*/ 456754 h 921549"/>
                    <a:gd name="connsiteX123" fmla="*/ 839535 w 941119"/>
                    <a:gd name="connsiteY123" fmla="*/ 457519 h 921549"/>
                    <a:gd name="connsiteX124" fmla="*/ 841065 w 941119"/>
                    <a:gd name="connsiteY124" fmla="*/ 457697 h 921549"/>
                    <a:gd name="connsiteX125" fmla="*/ 870829 w 941119"/>
                    <a:gd name="connsiteY125" fmla="*/ 458871 h 921549"/>
                    <a:gd name="connsiteX126" fmla="*/ 879510 w 941119"/>
                    <a:gd name="connsiteY126" fmla="*/ 459529 h 921549"/>
                    <a:gd name="connsiteX127" fmla="*/ 883602 w 941119"/>
                    <a:gd name="connsiteY127" fmla="*/ 459778 h 921549"/>
                    <a:gd name="connsiteX128" fmla="*/ 900059 w 941119"/>
                    <a:gd name="connsiteY128" fmla="*/ 459885 h 921549"/>
                    <a:gd name="connsiteX129" fmla="*/ 913384 w 941119"/>
                    <a:gd name="connsiteY129" fmla="*/ 460632 h 921549"/>
                    <a:gd name="connsiteX130" fmla="*/ 923133 w 941119"/>
                    <a:gd name="connsiteY130" fmla="*/ 460846 h 921549"/>
                    <a:gd name="connsiteX131" fmla="*/ 940621 w 941119"/>
                    <a:gd name="connsiteY131" fmla="*/ 461522 h 921549"/>
                    <a:gd name="connsiteX132" fmla="*/ 937561 w 941119"/>
                    <a:gd name="connsiteY132" fmla="*/ 461806 h 921549"/>
                    <a:gd name="connsiteX133" fmla="*/ 906694 w 941119"/>
                    <a:gd name="connsiteY133" fmla="*/ 461949 h 921549"/>
                    <a:gd name="connsiteX134" fmla="*/ 900557 w 941119"/>
                    <a:gd name="connsiteY134" fmla="*/ 462482 h 921549"/>
                    <a:gd name="connsiteX135" fmla="*/ 895967 w 941119"/>
                    <a:gd name="connsiteY135" fmla="*/ 462838 h 921549"/>
                    <a:gd name="connsiteX136" fmla="*/ 881040 w 941119"/>
                    <a:gd name="connsiteY136" fmla="*/ 462945 h 921549"/>
                    <a:gd name="connsiteX137" fmla="*/ 870811 w 941119"/>
                    <a:gd name="connsiteY137" fmla="*/ 463639 h 921549"/>
                    <a:gd name="connsiteX138" fmla="*/ 860546 w 941119"/>
                    <a:gd name="connsiteY138" fmla="*/ 463959 h 921549"/>
                    <a:gd name="connsiteX139" fmla="*/ 850316 w 941119"/>
                    <a:gd name="connsiteY139" fmla="*/ 464688 h 921549"/>
                    <a:gd name="connsiteX140" fmla="*/ 844677 w 941119"/>
                    <a:gd name="connsiteY140" fmla="*/ 464955 h 921549"/>
                    <a:gd name="connsiteX141" fmla="*/ 832401 w 941119"/>
                    <a:gd name="connsiteY141" fmla="*/ 465809 h 921549"/>
                    <a:gd name="connsiteX142" fmla="*/ 827793 w 941119"/>
                    <a:gd name="connsiteY142" fmla="*/ 466005 h 921549"/>
                    <a:gd name="connsiteX143" fmla="*/ 818596 w 941119"/>
                    <a:gd name="connsiteY143" fmla="*/ 466788 h 921549"/>
                    <a:gd name="connsiteX144" fmla="*/ 817066 w 941119"/>
                    <a:gd name="connsiteY144" fmla="*/ 466966 h 921549"/>
                    <a:gd name="connsiteX145" fmla="*/ 800200 w 941119"/>
                    <a:gd name="connsiteY145" fmla="*/ 468264 h 921549"/>
                    <a:gd name="connsiteX146" fmla="*/ 785416 w 941119"/>
                    <a:gd name="connsiteY146" fmla="*/ 469777 h 921549"/>
                    <a:gd name="connsiteX147" fmla="*/ 773194 w 941119"/>
                    <a:gd name="connsiteY147" fmla="*/ 471182 h 921549"/>
                    <a:gd name="connsiteX148" fmla="*/ 762004 w 941119"/>
                    <a:gd name="connsiteY148" fmla="*/ 472481 h 921549"/>
                    <a:gd name="connsiteX149" fmla="*/ 751881 w 941119"/>
                    <a:gd name="connsiteY149" fmla="*/ 474117 h 921549"/>
                    <a:gd name="connsiteX150" fmla="*/ 724075 w 941119"/>
                    <a:gd name="connsiteY150" fmla="*/ 478654 h 921549"/>
                    <a:gd name="connsiteX151" fmla="*/ 689063 w 941119"/>
                    <a:gd name="connsiteY151" fmla="*/ 486606 h 921549"/>
                    <a:gd name="connsiteX152" fmla="*/ 637061 w 941119"/>
                    <a:gd name="connsiteY152" fmla="*/ 504272 h 921549"/>
                    <a:gd name="connsiteX153" fmla="*/ 592069 w 941119"/>
                    <a:gd name="connsiteY153" fmla="*/ 528948 h 921549"/>
                    <a:gd name="connsiteX154" fmla="*/ 567073 w 941119"/>
                    <a:gd name="connsiteY154" fmla="*/ 549531 h 921549"/>
                    <a:gd name="connsiteX155" fmla="*/ 560153 w 941119"/>
                    <a:gd name="connsiteY155" fmla="*/ 556434 h 921549"/>
                    <a:gd name="connsiteX156" fmla="*/ 541312 w 941119"/>
                    <a:gd name="connsiteY156" fmla="*/ 578797 h 921549"/>
                    <a:gd name="connsiteX157" fmla="*/ 520355 w 941119"/>
                    <a:gd name="connsiteY157" fmla="*/ 613524 h 921549"/>
                    <a:gd name="connsiteX158" fmla="*/ 507350 w 941119"/>
                    <a:gd name="connsiteY158" fmla="*/ 644266 h 921549"/>
                    <a:gd name="connsiteX159" fmla="*/ 493314 w 941119"/>
                    <a:gd name="connsiteY159" fmla="*/ 692034 h 921549"/>
                    <a:gd name="connsiteX160" fmla="*/ 487514 w 941119"/>
                    <a:gd name="connsiteY160" fmla="*/ 720143 h 921549"/>
                    <a:gd name="connsiteX161" fmla="*/ 483137 w 941119"/>
                    <a:gd name="connsiteY161" fmla="*/ 747985 h 921549"/>
                    <a:gd name="connsiteX162" fmla="*/ 479971 w 941119"/>
                    <a:gd name="connsiteY162" fmla="*/ 771860 h 921549"/>
                    <a:gd name="connsiteX163" fmla="*/ 478281 w 941119"/>
                    <a:gd name="connsiteY163" fmla="*/ 786092 h 921549"/>
                    <a:gd name="connsiteX164" fmla="*/ 476929 w 941119"/>
                    <a:gd name="connsiteY164" fmla="*/ 802442 h 921549"/>
                    <a:gd name="connsiteX165" fmla="*/ 475310 w 941119"/>
                    <a:gd name="connsiteY165" fmla="*/ 822367 h 921549"/>
                    <a:gd name="connsiteX166" fmla="*/ 475185 w 941119"/>
                    <a:gd name="connsiteY166" fmla="*/ 823381 h 921549"/>
                    <a:gd name="connsiteX167" fmla="*/ 474064 w 941119"/>
                    <a:gd name="connsiteY167" fmla="*/ 844392 h 921549"/>
                    <a:gd name="connsiteX168" fmla="*/ 473246 w 941119"/>
                    <a:gd name="connsiteY168" fmla="*/ 859264 h 921549"/>
                    <a:gd name="connsiteX169" fmla="*/ 473015 w 941119"/>
                    <a:gd name="connsiteY169" fmla="*/ 869014 h 921549"/>
                    <a:gd name="connsiteX170" fmla="*/ 472178 w 941119"/>
                    <a:gd name="connsiteY170" fmla="*/ 884883 h 921549"/>
                    <a:gd name="connsiteX171" fmla="*/ 472036 w 941119"/>
                    <a:gd name="connsiteY171" fmla="*/ 888992 h 921549"/>
                    <a:gd name="connsiteX172" fmla="*/ 471912 w 941119"/>
                    <a:gd name="connsiteY172" fmla="*/ 916265 h 921549"/>
                    <a:gd name="connsiteX173" fmla="*/ 471965 w 941119"/>
                    <a:gd name="connsiteY173" fmla="*/ 921371 h 9215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</a:cxnLst>
                  <a:rect l="l" t="t" r="r" b="b"/>
                  <a:pathLst>
                    <a:path w="941119" h="921549">
                      <a:moveTo>
                        <a:pt x="471965" y="921371"/>
                      </a:moveTo>
                      <a:cubicBezTo>
                        <a:pt x="470378" y="916840"/>
                        <a:pt x="469718" y="912036"/>
                        <a:pt x="470026" y="907245"/>
                      </a:cubicBezTo>
                      <a:cubicBezTo>
                        <a:pt x="470026" y="900396"/>
                        <a:pt x="470026" y="893529"/>
                        <a:pt x="470026" y="886680"/>
                      </a:cubicBezTo>
                      <a:cubicBezTo>
                        <a:pt x="470102" y="882398"/>
                        <a:pt x="469859" y="878115"/>
                        <a:pt x="469296" y="873871"/>
                      </a:cubicBezTo>
                      <a:cubicBezTo>
                        <a:pt x="468951" y="870115"/>
                        <a:pt x="468857" y="866342"/>
                        <a:pt x="469012" y="862574"/>
                      </a:cubicBezTo>
                      <a:cubicBezTo>
                        <a:pt x="469012" y="858126"/>
                        <a:pt x="469279" y="853678"/>
                        <a:pt x="468211" y="849266"/>
                      </a:cubicBezTo>
                      <a:cubicBezTo>
                        <a:pt x="468003" y="847907"/>
                        <a:pt x="467937" y="846530"/>
                        <a:pt x="468016" y="845157"/>
                      </a:cubicBezTo>
                      <a:cubicBezTo>
                        <a:pt x="467891" y="840211"/>
                        <a:pt x="468229" y="835229"/>
                        <a:pt x="467144" y="830301"/>
                      </a:cubicBezTo>
                      <a:cubicBezTo>
                        <a:pt x="466896" y="828432"/>
                        <a:pt x="466838" y="826542"/>
                        <a:pt x="466966" y="824662"/>
                      </a:cubicBezTo>
                      <a:cubicBezTo>
                        <a:pt x="467130" y="821746"/>
                        <a:pt x="466872" y="818823"/>
                        <a:pt x="466201" y="815980"/>
                      </a:cubicBezTo>
                      <a:cubicBezTo>
                        <a:pt x="466059" y="815489"/>
                        <a:pt x="466005" y="814977"/>
                        <a:pt x="466041" y="814468"/>
                      </a:cubicBezTo>
                      <a:cubicBezTo>
                        <a:pt x="466414" y="808277"/>
                        <a:pt x="465027" y="802192"/>
                        <a:pt x="464813" y="796037"/>
                      </a:cubicBezTo>
                      <a:cubicBezTo>
                        <a:pt x="464635" y="791091"/>
                        <a:pt x="463746" y="786199"/>
                        <a:pt x="463176" y="781271"/>
                      </a:cubicBezTo>
                      <a:cubicBezTo>
                        <a:pt x="463038" y="780428"/>
                        <a:pt x="462943" y="779579"/>
                        <a:pt x="462892" y="778727"/>
                      </a:cubicBezTo>
                      <a:cubicBezTo>
                        <a:pt x="462629" y="773263"/>
                        <a:pt x="462034" y="767821"/>
                        <a:pt x="461113" y="762431"/>
                      </a:cubicBezTo>
                      <a:cubicBezTo>
                        <a:pt x="460686" y="759388"/>
                        <a:pt x="460401" y="756329"/>
                        <a:pt x="459992" y="753286"/>
                      </a:cubicBezTo>
                      <a:cubicBezTo>
                        <a:pt x="458498" y="742452"/>
                        <a:pt x="456754" y="731671"/>
                        <a:pt x="454904" y="720890"/>
                      </a:cubicBezTo>
                      <a:cubicBezTo>
                        <a:pt x="452420" y="705871"/>
                        <a:pt x="449159" y="690989"/>
                        <a:pt x="445137" y="676307"/>
                      </a:cubicBezTo>
                      <a:cubicBezTo>
                        <a:pt x="440458" y="659107"/>
                        <a:pt x="434573" y="642259"/>
                        <a:pt x="427524" y="625888"/>
                      </a:cubicBezTo>
                      <a:cubicBezTo>
                        <a:pt x="420559" y="609848"/>
                        <a:pt x="411982" y="594559"/>
                        <a:pt x="401924" y="580256"/>
                      </a:cubicBezTo>
                      <a:cubicBezTo>
                        <a:pt x="396960" y="573068"/>
                        <a:pt x="391427" y="566292"/>
                        <a:pt x="385378" y="559992"/>
                      </a:cubicBezTo>
                      <a:cubicBezTo>
                        <a:pt x="384293" y="558889"/>
                        <a:pt x="383333" y="557680"/>
                        <a:pt x="382372" y="556434"/>
                      </a:cubicBezTo>
                      <a:cubicBezTo>
                        <a:pt x="380666" y="554280"/>
                        <a:pt x="378714" y="552333"/>
                        <a:pt x="376554" y="550635"/>
                      </a:cubicBezTo>
                      <a:cubicBezTo>
                        <a:pt x="375722" y="550037"/>
                        <a:pt x="374925" y="549389"/>
                        <a:pt x="374170" y="548695"/>
                      </a:cubicBezTo>
                      <a:cubicBezTo>
                        <a:pt x="369525" y="544134"/>
                        <a:pt x="364594" y="539873"/>
                        <a:pt x="359404" y="535940"/>
                      </a:cubicBezTo>
                      <a:cubicBezTo>
                        <a:pt x="352144" y="530209"/>
                        <a:pt x="344501" y="524984"/>
                        <a:pt x="336526" y="520302"/>
                      </a:cubicBezTo>
                      <a:cubicBezTo>
                        <a:pt x="319182" y="510227"/>
                        <a:pt x="300888" y="501885"/>
                        <a:pt x="281909" y="495395"/>
                      </a:cubicBezTo>
                      <a:cubicBezTo>
                        <a:pt x="267490" y="490476"/>
                        <a:pt x="252821" y="486320"/>
                        <a:pt x="237966" y="482942"/>
                      </a:cubicBezTo>
                      <a:cubicBezTo>
                        <a:pt x="226473" y="480291"/>
                        <a:pt x="214927" y="477853"/>
                        <a:pt x="203239" y="476199"/>
                      </a:cubicBezTo>
                      <a:cubicBezTo>
                        <a:pt x="192760" y="474722"/>
                        <a:pt x="182335" y="472641"/>
                        <a:pt x="171839" y="471449"/>
                      </a:cubicBezTo>
                      <a:cubicBezTo>
                        <a:pt x="167444" y="470933"/>
                        <a:pt x="162943" y="470239"/>
                        <a:pt x="158585" y="470043"/>
                      </a:cubicBezTo>
                      <a:cubicBezTo>
                        <a:pt x="154226" y="469848"/>
                        <a:pt x="149690" y="469047"/>
                        <a:pt x="145349" y="468496"/>
                      </a:cubicBezTo>
                      <a:cubicBezTo>
                        <a:pt x="144341" y="468325"/>
                        <a:pt x="143326" y="468206"/>
                        <a:pt x="142306" y="468140"/>
                      </a:cubicBezTo>
                      <a:cubicBezTo>
                        <a:pt x="139033" y="468140"/>
                        <a:pt x="135795" y="467410"/>
                        <a:pt x="132611" y="467339"/>
                      </a:cubicBezTo>
                      <a:cubicBezTo>
                        <a:pt x="126420" y="467197"/>
                        <a:pt x="120353" y="465863"/>
                        <a:pt x="114180" y="466023"/>
                      </a:cubicBezTo>
                      <a:cubicBezTo>
                        <a:pt x="111788" y="466194"/>
                        <a:pt x="109383" y="465971"/>
                        <a:pt x="107063" y="465364"/>
                      </a:cubicBezTo>
                      <a:cubicBezTo>
                        <a:pt x="106570" y="465201"/>
                        <a:pt x="106053" y="465123"/>
                        <a:pt x="105533" y="465133"/>
                      </a:cubicBezTo>
                      <a:cubicBezTo>
                        <a:pt x="97972" y="465489"/>
                        <a:pt x="90518" y="464101"/>
                        <a:pt x="82975" y="463977"/>
                      </a:cubicBezTo>
                      <a:cubicBezTo>
                        <a:pt x="77838" y="464155"/>
                        <a:pt x="72695" y="463886"/>
                        <a:pt x="67604" y="463176"/>
                      </a:cubicBezTo>
                      <a:cubicBezTo>
                        <a:pt x="64708" y="462883"/>
                        <a:pt x="61794" y="462812"/>
                        <a:pt x="58887" y="462963"/>
                      </a:cubicBezTo>
                      <a:cubicBezTo>
                        <a:pt x="52037" y="462767"/>
                        <a:pt x="45170" y="463425"/>
                        <a:pt x="38374" y="462073"/>
                      </a:cubicBezTo>
                      <a:cubicBezTo>
                        <a:pt x="37010" y="461918"/>
                        <a:pt x="35634" y="461888"/>
                        <a:pt x="34265" y="461984"/>
                      </a:cubicBezTo>
                      <a:lnTo>
                        <a:pt x="4892" y="461931"/>
                      </a:lnTo>
                      <a:cubicBezTo>
                        <a:pt x="3677" y="462016"/>
                        <a:pt x="2458" y="461815"/>
                        <a:pt x="1334" y="461344"/>
                      </a:cubicBezTo>
                      <a:cubicBezTo>
                        <a:pt x="2348" y="461255"/>
                        <a:pt x="3380" y="461095"/>
                        <a:pt x="4394" y="461077"/>
                      </a:cubicBezTo>
                      <a:lnTo>
                        <a:pt x="22416" y="460952"/>
                      </a:lnTo>
                      <a:cubicBezTo>
                        <a:pt x="25991" y="461127"/>
                        <a:pt x="29574" y="460876"/>
                        <a:pt x="33090" y="460205"/>
                      </a:cubicBezTo>
                      <a:cubicBezTo>
                        <a:pt x="34449" y="459994"/>
                        <a:pt x="35828" y="459935"/>
                        <a:pt x="37200" y="460027"/>
                      </a:cubicBezTo>
                      <a:cubicBezTo>
                        <a:pt x="43035" y="460027"/>
                        <a:pt x="48853" y="460027"/>
                        <a:pt x="54688" y="460027"/>
                      </a:cubicBezTo>
                      <a:cubicBezTo>
                        <a:pt x="58111" y="460079"/>
                        <a:pt x="61533" y="459848"/>
                        <a:pt x="64918" y="459334"/>
                      </a:cubicBezTo>
                      <a:cubicBezTo>
                        <a:pt x="67984" y="459010"/>
                        <a:pt x="71070" y="458908"/>
                        <a:pt x="74151" y="459031"/>
                      </a:cubicBezTo>
                      <a:cubicBezTo>
                        <a:pt x="78781" y="459232"/>
                        <a:pt x="83420" y="458953"/>
                        <a:pt x="87992" y="458195"/>
                      </a:cubicBezTo>
                      <a:cubicBezTo>
                        <a:pt x="89689" y="457960"/>
                        <a:pt x="91405" y="457894"/>
                        <a:pt x="93116" y="457999"/>
                      </a:cubicBezTo>
                      <a:cubicBezTo>
                        <a:pt x="97226" y="458202"/>
                        <a:pt x="101346" y="457921"/>
                        <a:pt x="105391" y="457163"/>
                      </a:cubicBezTo>
                      <a:cubicBezTo>
                        <a:pt x="106750" y="456951"/>
                        <a:pt x="108129" y="456891"/>
                        <a:pt x="109501" y="456985"/>
                      </a:cubicBezTo>
                      <a:cubicBezTo>
                        <a:pt x="113269" y="457163"/>
                        <a:pt x="117046" y="456877"/>
                        <a:pt x="120744" y="456131"/>
                      </a:cubicBezTo>
                      <a:cubicBezTo>
                        <a:pt x="121919" y="455930"/>
                        <a:pt x="123113" y="455870"/>
                        <a:pt x="124302" y="455953"/>
                      </a:cubicBezTo>
                      <a:cubicBezTo>
                        <a:pt x="127048" y="456103"/>
                        <a:pt x="129801" y="455839"/>
                        <a:pt x="132468" y="455171"/>
                      </a:cubicBezTo>
                      <a:cubicBezTo>
                        <a:pt x="132964" y="455021"/>
                        <a:pt x="133482" y="454962"/>
                        <a:pt x="133998" y="454993"/>
                      </a:cubicBezTo>
                      <a:cubicBezTo>
                        <a:pt x="139335" y="455384"/>
                        <a:pt x="144530" y="453907"/>
                        <a:pt x="149850" y="453747"/>
                      </a:cubicBezTo>
                      <a:cubicBezTo>
                        <a:pt x="154262" y="453623"/>
                        <a:pt x="158745" y="452680"/>
                        <a:pt x="163050" y="452128"/>
                      </a:cubicBezTo>
                      <a:cubicBezTo>
                        <a:pt x="166964" y="451648"/>
                        <a:pt x="170878" y="451310"/>
                        <a:pt x="174774" y="450794"/>
                      </a:cubicBezTo>
                      <a:cubicBezTo>
                        <a:pt x="181036" y="449940"/>
                        <a:pt x="187228" y="448926"/>
                        <a:pt x="193543" y="448125"/>
                      </a:cubicBezTo>
                      <a:cubicBezTo>
                        <a:pt x="200499" y="447254"/>
                        <a:pt x="207384" y="445973"/>
                        <a:pt x="214251" y="444656"/>
                      </a:cubicBezTo>
                      <a:cubicBezTo>
                        <a:pt x="218290" y="443874"/>
                        <a:pt x="222364" y="443322"/>
                        <a:pt x="226367" y="442450"/>
                      </a:cubicBezTo>
                      <a:cubicBezTo>
                        <a:pt x="244963" y="438563"/>
                        <a:pt x="263323" y="433621"/>
                        <a:pt x="281357" y="427649"/>
                      </a:cubicBezTo>
                      <a:cubicBezTo>
                        <a:pt x="296960" y="422374"/>
                        <a:pt x="312103" y="415829"/>
                        <a:pt x="326634" y="408079"/>
                      </a:cubicBezTo>
                      <a:cubicBezTo>
                        <a:pt x="339643" y="401148"/>
                        <a:pt x="351963" y="392993"/>
                        <a:pt x="363425" y="383724"/>
                      </a:cubicBezTo>
                      <a:cubicBezTo>
                        <a:pt x="372173" y="376544"/>
                        <a:pt x="380335" y="368680"/>
                        <a:pt x="387834" y="360205"/>
                      </a:cubicBezTo>
                      <a:cubicBezTo>
                        <a:pt x="396875" y="350126"/>
                        <a:pt x="404875" y="339159"/>
                        <a:pt x="411708" y="327470"/>
                      </a:cubicBezTo>
                      <a:cubicBezTo>
                        <a:pt x="415925" y="320212"/>
                        <a:pt x="420195" y="312971"/>
                        <a:pt x="423681" y="305321"/>
                      </a:cubicBezTo>
                      <a:cubicBezTo>
                        <a:pt x="430088" y="291460"/>
                        <a:pt x="435585" y="277198"/>
                        <a:pt x="440138" y="262624"/>
                      </a:cubicBezTo>
                      <a:cubicBezTo>
                        <a:pt x="444158" y="249530"/>
                        <a:pt x="447699" y="236329"/>
                        <a:pt x="450527" y="222915"/>
                      </a:cubicBezTo>
                      <a:cubicBezTo>
                        <a:pt x="452129" y="215390"/>
                        <a:pt x="453801" y="207882"/>
                        <a:pt x="455082" y="200286"/>
                      </a:cubicBezTo>
                      <a:cubicBezTo>
                        <a:pt x="456363" y="192689"/>
                        <a:pt x="457448" y="185110"/>
                        <a:pt x="458640" y="177514"/>
                      </a:cubicBezTo>
                      <a:cubicBezTo>
                        <a:pt x="459191" y="173956"/>
                        <a:pt x="459743" y="170398"/>
                        <a:pt x="460419" y="166840"/>
                      </a:cubicBezTo>
                      <a:cubicBezTo>
                        <a:pt x="460917" y="163975"/>
                        <a:pt x="460881" y="161058"/>
                        <a:pt x="461415" y="158176"/>
                      </a:cubicBezTo>
                      <a:cubicBezTo>
                        <a:pt x="462234" y="153817"/>
                        <a:pt x="462340" y="149280"/>
                        <a:pt x="462803" y="144922"/>
                      </a:cubicBezTo>
                      <a:cubicBezTo>
                        <a:pt x="463319" y="139994"/>
                        <a:pt x="463870" y="135083"/>
                        <a:pt x="464422" y="130155"/>
                      </a:cubicBezTo>
                      <a:cubicBezTo>
                        <a:pt x="464562" y="129662"/>
                        <a:pt x="464651" y="129155"/>
                        <a:pt x="464689" y="128643"/>
                      </a:cubicBezTo>
                      <a:cubicBezTo>
                        <a:pt x="464368" y="122630"/>
                        <a:pt x="466005" y="116741"/>
                        <a:pt x="465881" y="110728"/>
                      </a:cubicBezTo>
                      <a:cubicBezTo>
                        <a:pt x="465758" y="108500"/>
                        <a:pt x="465987" y="106267"/>
                        <a:pt x="466557" y="104110"/>
                      </a:cubicBezTo>
                      <a:cubicBezTo>
                        <a:pt x="466720" y="103617"/>
                        <a:pt x="466799" y="103100"/>
                        <a:pt x="466788" y="102580"/>
                      </a:cubicBezTo>
                      <a:cubicBezTo>
                        <a:pt x="466397" y="95197"/>
                        <a:pt x="467998" y="87921"/>
                        <a:pt x="467944" y="80538"/>
                      </a:cubicBezTo>
                      <a:cubicBezTo>
                        <a:pt x="467823" y="76775"/>
                        <a:pt x="468069" y="73010"/>
                        <a:pt x="468674" y="69294"/>
                      </a:cubicBezTo>
                      <a:cubicBezTo>
                        <a:pt x="468983" y="66566"/>
                        <a:pt x="469078" y="63818"/>
                        <a:pt x="468958" y="61075"/>
                      </a:cubicBezTo>
                      <a:cubicBezTo>
                        <a:pt x="469101" y="55738"/>
                        <a:pt x="468585" y="50401"/>
                        <a:pt x="469795" y="45188"/>
                      </a:cubicBezTo>
                      <a:cubicBezTo>
                        <a:pt x="469988" y="43833"/>
                        <a:pt x="470029" y="42460"/>
                        <a:pt x="469919" y="41096"/>
                      </a:cubicBezTo>
                      <a:cubicBezTo>
                        <a:pt x="469919" y="30795"/>
                        <a:pt x="470079" y="20512"/>
                        <a:pt x="470026" y="10230"/>
                      </a:cubicBezTo>
                      <a:cubicBezTo>
                        <a:pt x="470088" y="7168"/>
                        <a:pt x="470741" y="4148"/>
                        <a:pt x="471947" y="1334"/>
                      </a:cubicBezTo>
                      <a:lnTo>
                        <a:pt x="471947" y="5462"/>
                      </a:lnTo>
                      <a:cubicBezTo>
                        <a:pt x="471947" y="13183"/>
                        <a:pt x="471947" y="20886"/>
                        <a:pt x="472054" y="28589"/>
                      </a:cubicBezTo>
                      <a:cubicBezTo>
                        <a:pt x="471995" y="32700"/>
                        <a:pt x="472239" y="36808"/>
                        <a:pt x="472783" y="40883"/>
                      </a:cubicBezTo>
                      <a:cubicBezTo>
                        <a:pt x="473128" y="44465"/>
                        <a:pt x="473223" y="48068"/>
                        <a:pt x="473068" y="51664"/>
                      </a:cubicBezTo>
                      <a:cubicBezTo>
                        <a:pt x="473193" y="57143"/>
                        <a:pt x="472819" y="62605"/>
                        <a:pt x="473904" y="68067"/>
                      </a:cubicBezTo>
                      <a:cubicBezTo>
                        <a:pt x="474171" y="70429"/>
                        <a:pt x="474237" y="72809"/>
                        <a:pt x="474100" y="75183"/>
                      </a:cubicBezTo>
                      <a:cubicBezTo>
                        <a:pt x="473904" y="79121"/>
                        <a:pt x="474173" y="83068"/>
                        <a:pt x="474900" y="86942"/>
                      </a:cubicBezTo>
                      <a:cubicBezTo>
                        <a:pt x="475098" y="88117"/>
                        <a:pt x="475164" y="89311"/>
                        <a:pt x="475096" y="90500"/>
                      </a:cubicBezTo>
                      <a:cubicBezTo>
                        <a:pt x="474922" y="94955"/>
                        <a:pt x="475219" y="99416"/>
                        <a:pt x="475986" y="103808"/>
                      </a:cubicBezTo>
                      <a:cubicBezTo>
                        <a:pt x="476210" y="105333"/>
                        <a:pt x="476263" y="106878"/>
                        <a:pt x="476146" y="108415"/>
                      </a:cubicBezTo>
                      <a:cubicBezTo>
                        <a:pt x="476012" y="110988"/>
                        <a:pt x="476263" y="113567"/>
                        <a:pt x="476893" y="116065"/>
                      </a:cubicBezTo>
                      <a:cubicBezTo>
                        <a:pt x="477041" y="116561"/>
                        <a:pt x="477101" y="117079"/>
                        <a:pt x="477071" y="117595"/>
                      </a:cubicBezTo>
                      <a:cubicBezTo>
                        <a:pt x="476715" y="123271"/>
                        <a:pt x="478085" y="128821"/>
                        <a:pt x="478316" y="134479"/>
                      </a:cubicBezTo>
                      <a:cubicBezTo>
                        <a:pt x="478530" y="139407"/>
                        <a:pt x="479455" y="144299"/>
                        <a:pt x="480095" y="149227"/>
                      </a:cubicBezTo>
                      <a:cubicBezTo>
                        <a:pt x="480487" y="152607"/>
                        <a:pt x="480771" y="156023"/>
                        <a:pt x="481163" y="159421"/>
                      </a:cubicBezTo>
                      <a:cubicBezTo>
                        <a:pt x="483600" y="180129"/>
                        <a:pt x="487123" y="200659"/>
                        <a:pt x="491339" y="221083"/>
                      </a:cubicBezTo>
                      <a:cubicBezTo>
                        <a:pt x="495486" y="241209"/>
                        <a:pt x="501124" y="260999"/>
                        <a:pt x="508204" y="280290"/>
                      </a:cubicBezTo>
                      <a:cubicBezTo>
                        <a:pt x="515675" y="301299"/>
                        <a:pt x="525842" y="321247"/>
                        <a:pt x="538448" y="339639"/>
                      </a:cubicBezTo>
                      <a:cubicBezTo>
                        <a:pt x="542878" y="345955"/>
                        <a:pt x="547521" y="352092"/>
                        <a:pt x="552556" y="357928"/>
                      </a:cubicBezTo>
                      <a:cubicBezTo>
                        <a:pt x="557146" y="363265"/>
                        <a:pt x="562092" y="368246"/>
                        <a:pt x="567073" y="373210"/>
                      </a:cubicBezTo>
                      <a:cubicBezTo>
                        <a:pt x="573448" y="379424"/>
                        <a:pt x="580293" y="385133"/>
                        <a:pt x="587550" y="390289"/>
                      </a:cubicBezTo>
                      <a:cubicBezTo>
                        <a:pt x="594471" y="395341"/>
                        <a:pt x="601694" y="399949"/>
                        <a:pt x="609077" y="404325"/>
                      </a:cubicBezTo>
                      <a:cubicBezTo>
                        <a:pt x="620349" y="410876"/>
                        <a:pt x="632106" y="416549"/>
                        <a:pt x="644249" y="421297"/>
                      </a:cubicBezTo>
                      <a:cubicBezTo>
                        <a:pt x="660441" y="427810"/>
                        <a:pt x="677090" y="433128"/>
                        <a:pt x="694062" y="437202"/>
                      </a:cubicBezTo>
                      <a:cubicBezTo>
                        <a:pt x="704363" y="439657"/>
                        <a:pt x="714681" y="442148"/>
                        <a:pt x="725106" y="444087"/>
                      </a:cubicBezTo>
                      <a:cubicBezTo>
                        <a:pt x="732312" y="445439"/>
                        <a:pt x="739517" y="446898"/>
                        <a:pt x="746846" y="447645"/>
                      </a:cubicBezTo>
                      <a:cubicBezTo>
                        <a:pt x="755155" y="448570"/>
                        <a:pt x="763392" y="450171"/>
                        <a:pt x="771664" y="451328"/>
                      </a:cubicBezTo>
                      <a:cubicBezTo>
                        <a:pt x="776076" y="451933"/>
                        <a:pt x="780560" y="452164"/>
                        <a:pt x="784936" y="452644"/>
                      </a:cubicBezTo>
                      <a:cubicBezTo>
                        <a:pt x="790024" y="453178"/>
                        <a:pt x="795112" y="453836"/>
                        <a:pt x="800200" y="454423"/>
                      </a:cubicBezTo>
                      <a:cubicBezTo>
                        <a:pt x="801552" y="454566"/>
                        <a:pt x="802922" y="454655"/>
                        <a:pt x="804292" y="454672"/>
                      </a:cubicBezTo>
                      <a:cubicBezTo>
                        <a:pt x="806689" y="454575"/>
                        <a:pt x="809085" y="454827"/>
                        <a:pt x="811408" y="455420"/>
                      </a:cubicBezTo>
                      <a:cubicBezTo>
                        <a:pt x="811734" y="455535"/>
                        <a:pt x="812077" y="455589"/>
                        <a:pt x="812422" y="455580"/>
                      </a:cubicBezTo>
                      <a:cubicBezTo>
                        <a:pt x="818453" y="455242"/>
                        <a:pt x="824342" y="456683"/>
                        <a:pt x="830337" y="456754"/>
                      </a:cubicBezTo>
                      <a:cubicBezTo>
                        <a:pt x="833424" y="456581"/>
                        <a:pt x="836520" y="456838"/>
                        <a:pt x="839535" y="457519"/>
                      </a:cubicBezTo>
                      <a:cubicBezTo>
                        <a:pt x="840031" y="457667"/>
                        <a:pt x="840549" y="457727"/>
                        <a:pt x="841065" y="457697"/>
                      </a:cubicBezTo>
                      <a:cubicBezTo>
                        <a:pt x="851010" y="457305"/>
                        <a:pt x="860866" y="459280"/>
                        <a:pt x="870829" y="458871"/>
                      </a:cubicBezTo>
                      <a:cubicBezTo>
                        <a:pt x="873739" y="458656"/>
                        <a:pt x="876666" y="458876"/>
                        <a:pt x="879510" y="459529"/>
                      </a:cubicBezTo>
                      <a:cubicBezTo>
                        <a:pt x="880859" y="459773"/>
                        <a:pt x="882232" y="459857"/>
                        <a:pt x="883602" y="459778"/>
                      </a:cubicBezTo>
                      <a:cubicBezTo>
                        <a:pt x="889082" y="459778"/>
                        <a:pt x="894579" y="459778"/>
                        <a:pt x="900059" y="459885"/>
                      </a:cubicBezTo>
                      <a:cubicBezTo>
                        <a:pt x="904513" y="459778"/>
                        <a:pt x="908970" y="460029"/>
                        <a:pt x="913384" y="460632"/>
                      </a:cubicBezTo>
                      <a:cubicBezTo>
                        <a:pt x="916621" y="460979"/>
                        <a:pt x="919883" y="461052"/>
                        <a:pt x="923133" y="460846"/>
                      </a:cubicBezTo>
                      <a:cubicBezTo>
                        <a:pt x="928970" y="460760"/>
                        <a:pt x="934807" y="460986"/>
                        <a:pt x="940621" y="461522"/>
                      </a:cubicBezTo>
                      <a:cubicBezTo>
                        <a:pt x="939589" y="461629"/>
                        <a:pt x="938575" y="461789"/>
                        <a:pt x="937561" y="461806"/>
                      </a:cubicBezTo>
                      <a:lnTo>
                        <a:pt x="906694" y="461949"/>
                      </a:lnTo>
                      <a:cubicBezTo>
                        <a:pt x="904636" y="461913"/>
                        <a:pt x="902578" y="462093"/>
                        <a:pt x="900557" y="462482"/>
                      </a:cubicBezTo>
                      <a:cubicBezTo>
                        <a:pt x="899043" y="462762"/>
                        <a:pt x="897506" y="462881"/>
                        <a:pt x="895967" y="462838"/>
                      </a:cubicBezTo>
                      <a:cubicBezTo>
                        <a:pt x="890985" y="462838"/>
                        <a:pt x="886022" y="462838"/>
                        <a:pt x="881040" y="462945"/>
                      </a:cubicBezTo>
                      <a:cubicBezTo>
                        <a:pt x="877618" y="462927"/>
                        <a:pt x="874200" y="463160"/>
                        <a:pt x="870811" y="463639"/>
                      </a:cubicBezTo>
                      <a:cubicBezTo>
                        <a:pt x="867400" y="463968"/>
                        <a:pt x="863970" y="464076"/>
                        <a:pt x="860546" y="463959"/>
                      </a:cubicBezTo>
                      <a:cubicBezTo>
                        <a:pt x="857119" y="463838"/>
                        <a:pt x="853691" y="464082"/>
                        <a:pt x="850316" y="464688"/>
                      </a:cubicBezTo>
                      <a:cubicBezTo>
                        <a:pt x="848450" y="464966"/>
                        <a:pt x="846561" y="465055"/>
                        <a:pt x="844677" y="464955"/>
                      </a:cubicBezTo>
                      <a:cubicBezTo>
                        <a:pt x="840565" y="464795"/>
                        <a:pt x="836450" y="465082"/>
                        <a:pt x="832401" y="465809"/>
                      </a:cubicBezTo>
                      <a:cubicBezTo>
                        <a:pt x="830876" y="466035"/>
                        <a:pt x="829332" y="466101"/>
                        <a:pt x="827793" y="466005"/>
                      </a:cubicBezTo>
                      <a:cubicBezTo>
                        <a:pt x="824707" y="465829"/>
                        <a:pt x="821609" y="466092"/>
                        <a:pt x="818596" y="466788"/>
                      </a:cubicBezTo>
                      <a:cubicBezTo>
                        <a:pt x="818101" y="466944"/>
                        <a:pt x="817582" y="467005"/>
                        <a:pt x="817066" y="466966"/>
                      </a:cubicBezTo>
                      <a:cubicBezTo>
                        <a:pt x="811391" y="466539"/>
                        <a:pt x="805787" y="467695"/>
                        <a:pt x="800200" y="468264"/>
                      </a:cubicBezTo>
                      <a:cubicBezTo>
                        <a:pt x="795290" y="468762"/>
                        <a:pt x="790327" y="469065"/>
                        <a:pt x="785416" y="469777"/>
                      </a:cubicBezTo>
                      <a:cubicBezTo>
                        <a:pt x="781378" y="470364"/>
                        <a:pt x="777286" y="470862"/>
                        <a:pt x="773194" y="471182"/>
                      </a:cubicBezTo>
                      <a:cubicBezTo>
                        <a:pt x="769458" y="471484"/>
                        <a:pt x="765722" y="471965"/>
                        <a:pt x="762004" y="472481"/>
                      </a:cubicBezTo>
                      <a:cubicBezTo>
                        <a:pt x="758624" y="472943"/>
                        <a:pt x="755279" y="473762"/>
                        <a:pt x="751881" y="474117"/>
                      </a:cubicBezTo>
                      <a:cubicBezTo>
                        <a:pt x="742541" y="475149"/>
                        <a:pt x="733308" y="476928"/>
                        <a:pt x="724075" y="478654"/>
                      </a:cubicBezTo>
                      <a:cubicBezTo>
                        <a:pt x="712315" y="480860"/>
                        <a:pt x="700609" y="483493"/>
                        <a:pt x="689063" y="486606"/>
                      </a:cubicBezTo>
                      <a:cubicBezTo>
                        <a:pt x="671320" y="491214"/>
                        <a:pt x="653939" y="497119"/>
                        <a:pt x="637061" y="504272"/>
                      </a:cubicBezTo>
                      <a:cubicBezTo>
                        <a:pt x="621276" y="510972"/>
                        <a:pt x="606203" y="519240"/>
                        <a:pt x="592069" y="528948"/>
                      </a:cubicBezTo>
                      <a:cubicBezTo>
                        <a:pt x="583147" y="535061"/>
                        <a:pt x="574784" y="541947"/>
                        <a:pt x="567073" y="549531"/>
                      </a:cubicBezTo>
                      <a:cubicBezTo>
                        <a:pt x="564778" y="551844"/>
                        <a:pt x="562483" y="554157"/>
                        <a:pt x="560153" y="556434"/>
                      </a:cubicBezTo>
                      <a:cubicBezTo>
                        <a:pt x="553214" y="563307"/>
                        <a:pt x="546908" y="570791"/>
                        <a:pt x="541312" y="578797"/>
                      </a:cubicBezTo>
                      <a:cubicBezTo>
                        <a:pt x="533346" y="589752"/>
                        <a:pt x="526335" y="601369"/>
                        <a:pt x="520355" y="613524"/>
                      </a:cubicBezTo>
                      <a:cubicBezTo>
                        <a:pt x="515516" y="623558"/>
                        <a:pt x="511181" y="633805"/>
                        <a:pt x="507350" y="644266"/>
                      </a:cubicBezTo>
                      <a:cubicBezTo>
                        <a:pt x="501720" y="659893"/>
                        <a:pt x="497032" y="675844"/>
                        <a:pt x="493314" y="692034"/>
                      </a:cubicBezTo>
                      <a:cubicBezTo>
                        <a:pt x="491143" y="701356"/>
                        <a:pt x="489275" y="710749"/>
                        <a:pt x="487514" y="720143"/>
                      </a:cubicBezTo>
                      <a:cubicBezTo>
                        <a:pt x="485753" y="729536"/>
                        <a:pt x="484383" y="738663"/>
                        <a:pt x="483137" y="747985"/>
                      </a:cubicBezTo>
                      <a:cubicBezTo>
                        <a:pt x="482088" y="755937"/>
                        <a:pt x="481163" y="763996"/>
                        <a:pt x="479971" y="771860"/>
                      </a:cubicBezTo>
                      <a:cubicBezTo>
                        <a:pt x="479259" y="776592"/>
                        <a:pt x="479811" y="781467"/>
                        <a:pt x="478281" y="786092"/>
                      </a:cubicBezTo>
                      <a:cubicBezTo>
                        <a:pt x="478241" y="791568"/>
                        <a:pt x="477788" y="797033"/>
                        <a:pt x="476929" y="802442"/>
                      </a:cubicBezTo>
                      <a:cubicBezTo>
                        <a:pt x="476253" y="809077"/>
                        <a:pt x="476733" y="815802"/>
                        <a:pt x="475310" y="822367"/>
                      </a:cubicBezTo>
                      <a:cubicBezTo>
                        <a:pt x="475233" y="822700"/>
                        <a:pt x="475192" y="823039"/>
                        <a:pt x="475185" y="823381"/>
                      </a:cubicBezTo>
                      <a:cubicBezTo>
                        <a:pt x="475452" y="830497"/>
                        <a:pt x="474349" y="837400"/>
                        <a:pt x="474064" y="844392"/>
                      </a:cubicBezTo>
                      <a:cubicBezTo>
                        <a:pt x="474128" y="849362"/>
                        <a:pt x="473856" y="854331"/>
                        <a:pt x="473246" y="859264"/>
                      </a:cubicBezTo>
                      <a:cubicBezTo>
                        <a:pt x="472927" y="862504"/>
                        <a:pt x="472851" y="865763"/>
                        <a:pt x="473015" y="869014"/>
                      </a:cubicBezTo>
                      <a:cubicBezTo>
                        <a:pt x="472872" y="874351"/>
                        <a:pt x="473370" y="879688"/>
                        <a:pt x="472178" y="884883"/>
                      </a:cubicBezTo>
                      <a:cubicBezTo>
                        <a:pt x="471988" y="886244"/>
                        <a:pt x="471940" y="887621"/>
                        <a:pt x="472036" y="888992"/>
                      </a:cubicBezTo>
                      <a:cubicBezTo>
                        <a:pt x="472036" y="898089"/>
                        <a:pt x="471995" y="907180"/>
                        <a:pt x="471912" y="916265"/>
                      </a:cubicBezTo>
                      <a:cubicBezTo>
                        <a:pt x="471947" y="917955"/>
                        <a:pt x="471965" y="919663"/>
                        <a:pt x="471965" y="92137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54" name="图形 136"/>
                <p:cNvSpPr/>
                <p:nvPr/>
              </p:nvSpPr>
              <p:spPr>
                <a:xfrm rot="1396695">
                  <a:off x="3979036" y="4028981"/>
                  <a:ext cx="198512" cy="194384"/>
                </a:xfrm>
                <a:custGeom>
                  <a:avLst/>
                  <a:gdLst>
                    <a:gd name="connsiteX0" fmla="*/ 471965 w 941119"/>
                    <a:gd name="connsiteY0" fmla="*/ 921371 h 921549"/>
                    <a:gd name="connsiteX1" fmla="*/ 470026 w 941119"/>
                    <a:gd name="connsiteY1" fmla="*/ 907245 h 921549"/>
                    <a:gd name="connsiteX2" fmla="*/ 470026 w 941119"/>
                    <a:gd name="connsiteY2" fmla="*/ 886680 h 921549"/>
                    <a:gd name="connsiteX3" fmla="*/ 469296 w 941119"/>
                    <a:gd name="connsiteY3" fmla="*/ 873871 h 921549"/>
                    <a:gd name="connsiteX4" fmla="*/ 469012 w 941119"/>
                    <a:gd name="connsiteY4" fmla="*/ 862574 h 921549"/>
                    <a:gd name="connsiteX5" fmla="*/ 468211 w 941119"/>
                    <a:gd name="connsiteY5" fmla="*/ 849266 h 921549"/>
                    <a:gd name="connsiteX6" fmla="*/ 468016 w 941119"/>
                    <a:gd name="connsiteY6" fmla="*/ 845157 h 921549"/>
                    <a:gd name="connsiteX7" fmla="*/ 467144 w 941119"/>
                    <a:gd name="connsiteY7" fmla="*/ 830301 h 921549"/>
                    <a:gd name="connsiteX8" fmla="*/ 466966 w 941119"/>
                    <a:gd name="connsiteY8" fmla="*/ 824662 h 921549"/>
                    <a:gd name="connsiteX9" fmla="*/ 466201 w 941119"/>
                    <a:gd name="connsiteY9" fmla="*/ 815980 h 921549"/>
                    <a:gd name="connsiteX10" fmla="*/ 466041 w 941119"/>
                    <a:gd name="connsiteY10" fmla="*/ 814468 h 921549"/>
                    <a:gd name="connsiteX11" fmla="*/ 464813 w 941119"/>
                    <a:gd name="connsiteY11" fmla="*/ 796037 h 921549"/>
                    <a:gd name="connsiteX12" fmla="*/ 463176 w 941119"/>
                    <a:gd name="connsiteY12" fmla="*/ 781271 h 921549"/>
                    <a:gd name="connsiteX13" fmla="*/ 462892 w 941119"/>
                    <a:gd name="connsiteY13" fmla="*/ 778727 h 921549"/>
                    <a:gd name="connsiteX14" fmla="*/ 461113 w 941119"/>
                    <a:gd name="connsiteY14" fmla="*/ 762431 h 921549"/>
                    <a:gd name="connsiteX15" fmla="*/ 459992 w 941119"/>
                    <a:gd name="connsiteY15" fmla="*/ 753286 h 921549"/>
                    <a:gd name="connsiteX16" fmla="*/ 454904 w 941119"/>
                    <a:gd name="connsiteY16" fmla="*/ 720890 h 921549"/>
                    <a:gd name="connsiteX17" fmla="*/ 445137 w 941119"/>
                    <a:gd name="connsiteY17" fmla="*/ 676307 h 921549"/>
                    <a:gd name="connsiteX18" fmla="*/ 427524 w 941119"/>
                    <a:gd name="connsiteY18" fmla="*/ 625888 h 921549"/>
                    <a:gd name="connsiteX19" fmla="*/ 401924 w 941119"/>
                    <a:gd name="connsiteY19" fmla="*/ 580256 h 921549"/>
                    <a:gd name="connsiteX20" fmla="*/ 385378 w 941119"/>
                    <a:gd name="connsiteY20" fmla="*/ 559992 h 921549"/>
                    <a:gd name="connsiteX21" fmla="*/ 382372 w 941119"/>
                    <a:gd name="connsiteY21" fmla="*/ 556434 h 921549"/>
                    <a:gd name="connsiteX22" fmla="*/ 376554 w 941119"/>
                    <a:gd name="connsiteY22" fmla="*/ 550635 h 921549"/>
                    <a:gd name="connsiteX23" fmla="*/ 374170 w 941119"/>
                    <a:gd name="connsiteY23" fmla="*/ 548695 h 921549"/>
                    <a:gd name="connsiteX24" fmla="*/ 359404 w 941119"/>
                    <a:gd name="connsiteY24" fmla="*/ 535940 h 921549"/>
                    <a:gd name="connsiteX25" fmla="*/ 336526 w 941119"/>
                    <a:gd name="connsiteY25" fmla="*/ 520302 h 921549"/>
                    <a:gd name="connsiteX26" fmla="*/ 281909 w 941119"/>
                    <a:gd name="connsiteY26" fmla="*/ 495395 h 921549"/>
                    <a:gd name="connsiteX27" fmla="*/ 237966 w 941119"/>
                    <a:gd name="connsiteY27" fmla="*/ 482942 h 921549"/>
                    <a:gd name="connsiteX28" fmla="*/ 203239 w 941119"/>
                    <a:gd name="connsiteY28" fmla="*/ 476199 h 921549"/>
                    <a:gd name="connsiteX29" fmla="*/ 171839 w 941119"/>
                    <a:gd name="connsiteY29" fmla="*/ 471449 h 921549"/>
                    <a:gd name="connsiteX30" fmla="*/ 158585 w 941119"/>
                    <a:gd name="connsiteY30" fmla="*/ 470043 h 921549"/>
                    <a:gd name="connsiteX31" fmla="*/ 145349 w 941119"/>
                    <a:gd name="connsiteY31" fmla="*/ 468496 h 921549"/>
                    <a:gd name="connsiteX32" fmla="*/ 142306 w 941119"/>
                    <a:gd name="connsiteY32" fmla="*/ 468140 h 921549"/>
                    <a:gd name="connsiteX33" fmla="*/ 132611 w 941119"/>
                    <a:gd name="connsiteY33" fmla="*/ 467339 h 921549"/>
                    <a:gd name="connsiteX34" fmla="*/ 114180 w 941119"/>
                    <a:gd name="connsiteY34" fmla="*/ 466023 h 921549"/>
                    <a:gd name="connsiteX35" fmla="*/ 107063 w 941119"/>
                    <a:gd name="connsiteY35" fmla="*/ 465364 h 921549"/>
                    <a:gd name="connsiteX36" fmla="*/ 105533 w 941119"/>
                    <a:gd name="connsiteY36" fmla="*/ 465133 h 921549"/>
                    <a:gd name="connsiteX37" fmla="*/ 82975 w 941119"/>
                    <a:gd name="connsiteY37" fmla="*/ 463977 h 921549"/>
                    <a:gd name="connsiteX38" fmla="*/ 67604 w 941119"/>
                    <a:gd name="connsiteY38" fmla="*/ 463176 h 921549"/>
                    <a:gd name="connsiteX39" fmla="*/ 58887 w 941119"/>
                    <a:gd name="connsiteY39" fmla="*/ 462963 h 921549"/>
                    <a:gd name="connsiteX40" fmla="*/ 38374 w 941119"/>
                    <a:gd name="connsiteY40" fmla="*/ 462073 h 921549"/>
                    <a:gd name="connsiteX41" fmla="*/ 34265 w 941119"/>
                    <a:gd name="connsiteY41" fmla="*/ 461984 h 921549"/>
                    <a:gd name="connsiteX42" fmla="*/ 4892 w 941119"/>
                    <a:gd name="connsiteY42" fmla="*/ 461931 h 921549"/>
                    <a:gd name="connsiteX43" fmla="*/ 1334 w 941119"/>
                    <a:gd name="connsiteY43" fmla="*/ 461344 h 921549"/>
                    <a:gd name="connsiteX44" fmla="*/ 4394 w 941119"/>
                    <a:gd name="connsiteY44" fmla="*/ 461077 h 921549"/>
                    <a:gd name="connsiteX45" fmla="*/ 22416 w 941119"/>
                    <a:gd name="connsiteY45" fmla="*/ 460952 h 921549"/>
                    <a:gd name="connsiteX46" fmla="*/ 33090 w 941119"/>
                    <a:gd name="connsiteY46" fmla="*/ 460205 h 921549"/>
                    <a:gd name="connsiteX47" fmla="*/ 37200 w 941119"/>
                    <a:gd name="connsiteY47" fmla="*/ 460027 h 921549"/>
                    <a:gd name="connsiteX48" fmla="*/ 54688 w 941119"/>
                    <a:gd name="connsiteY48" fmla="*/ 460027 h 921549"/>
                    <a:gd name="connsiteX49" fmla="*/ 64918 w 941119"/>
                    <a:gd name="connsiteY49" fmla="*/ 459334 h 921549"/>
                    <a:gd name="connsiteX50" fmla="*/ 74151 w 941119"/>
                    <a:gd name="connsiteY50" fmla="*/ 459031 h 921549"/>
                    <a:gd name="connsiteX51" fmla="*/ 87992 w 941119"/>
                    <a:gd name="connsiteY51" fmla="*/ 458195 h 921549"/>
                    <a:gd name="connsiteX52" fmla="*/ 93116 w 941119"/>
                    <a:gd name="connsiteY52" fmla="*/ 457999 h 921549"/>
                    <a:gd name="connsiteX53" fmla="*/ 105391 w 941119"/>
                    <a:gd name="connsiteY53" fmla="*/ 457163 h 921549"/>
                    <a:gd name="connsiteX54" fmla="*/ 109501 w 941119"/>
                    <a:gd name="connsiteY54" fmla="*/ 456985 h 921549"/>
                    <a:gd name="connsiteX55" fmla="*/ 120744 w 941119"/>
                    <a:gd name="connsiteY55" fmla="*/ 456131 h 921549"/>
                    <a:gd name="connsiteX56" fmla="*/ 124302 w 941119"/>
                    <a:gd name="connsiteY56" fmla="*/ 455953 h 921549"/>
                    <a:gd name="connsiteX57" fmla="*/ 132468 w 941119"/>
                    <a:gd name="connsiteY57" fmla="*/ 455171 h 921549"/>
                    <a:gd name="connsiteX58" fmla="*/ 133998 w 941119"/>
                    <a:gd name="connsiteY58" fmla="*/ 454993 h 921549"/>
                    <a:gd name="connsiteX59" fmla="*/ 149850 w 941119"/>
                    <a:gd name="connsiteY59" fmla="*/ 453747 h 921549"/>
                    <a:gd name="connsiteX60" fmla="*/ 163050 w 941119"/>
                    <a:gd name="connsiteY60" fmla="*/ 452128 h 921549"/>
                    <a:gd name="connsiteX61" fmla="*/ 174774 w 941119"/>
                    <a:gd name="connsiteY61" fmla="*/ 450794 h 921549"/>
                    <a:gd name="connsiteX62" fmla="*/ 193543 w 941119"/>
                    <a:gd name="connsiteY62" fmla="*/ 448125 h 921549"/>
                    <a:gd name="connsiteX63" fmla="*/ 214251 w 941119"/>
                    <a:gd name="connsiteY63" fmla="*/ 444656 h 921549"/>
                    <a:gd name="connsiteX64" fmla="*/ 226367 w 941119"/>
                    <a:gd name="connsiteY64" fmla="*/ 442450 h 921549"/>
                    <a:gd name="connsiteX65" fmla="*/ 281357 w 941119"/>
                    <a:gd name="connsiteY65" fmla="*/ 427649 h 921549"/>
                    <a:gd name="connsiteX66" fmla="*/ 326634 w 941119"/>
                    <a:gd name="connsiteY66" fmla="*/ 408079 h 921549"/>
                    <a:gd name="connsiteX67" fmla="*/ 363425 w 941119"/>
                    <a:gd name="connsiteY67" fmla="*/ 383724 h 921549"/>
                    <a:gd name="connsiteX68" fmla="*/ 387834 w 941119"/>
                    <a:gd name="connsiteY68" fmla="*/ 360205 h 921549"/>
                    <a:gd name="connsiteX69" fmla="*/ 411708 w 941119"/>
                    <a:gd name="connsiteY69" fmla="*/ 327470 h 921549"/>
                    <a:gd name="connsiteX70" fmla="*/ 423681 w 941119"/>
                    <a:gd name="connsiteY70" fmla="*/ 305321 h 921549"/>
                    <a:gd name="connsiteX71" fmla="*/ 440138 w 941119"/>
                    <a:gd name="connsiteY71" fmla="*/ 262624 h 921549"/>
                    <a:gd name="connsiteX72" fmla="*/ 450527 w 941119"/>
                    <a:gd name="connsiteY72" fmla="*/ 222915 h 921549"/>
                    <a:gd name="connsiteX73" fmla="*/ 455082 w 941119"/>
                    <a:gd name="connsiteY73" fmla="*/ 200286 h 921549"/>
                    <a:gd name="connsiteX74" fmla="*/ 458640 w 941119"/>
                    <a:gd name="connsiteY74" fmla="*/ 177514 h 921549"/>
                    <a:gd name="connsiteX75" fmla="*/ 460419 w 941119"/>
                    <a:gd name="connsiteY75" fmla="*/ 166840 h 921549"/>
                    <a:gd name="connsiteX76" fmla="*/ 461415 w 941119"/>
                    <a:gd name="connsiteY76" fmla="*/ 158176 h 921549"/>
                    <a:gd name="connsiteX77" fmla="*/ 462803 w 941119"/>
                    <a:gd name="connsiteY77" fmla="*/ 144922 h 921549"/>
                    <a:gd name="connsiteX78" fmla="*/ 464422 w 941119"/>
                    <a:gd name="connsiteY78" fmla="*/ 130155 h 921549"/>
                    <a:gd name="connsiteX79" fmla="*/ 464689 w 941119"/>
                    <a:gd name="connsiteY79" fmla="*/ 128643 h 921549"/>
                    <a:gd name="connsiteX80" fmla="*/ 465881 w 941119"/>
                    <a:gd name="connsiteY80" fmla="*/ 110728 h 921549"/>
                    <a:gd name="connsiteX81" fmla="*/ 466557 w 941119"/>
                    <a:gd name="connsiteY81" fmla="*/ 104110 h 921549"/>
                    <a:gd name="connsiteX82" fmla="*/ 466788 w 941119"/>
                    <a:gd name="connsiteY82" fmla="*/ 102580 h 921549"/>
                    <a:gd name="connsiteX83" fmla="*/ 467944 w 941119"/>
                    <a:gd name="connsiteY83" fmla="*/ 80538 h 921549"/>
                    <a:gd name="connsiteX84" fmla="*/ 468674 w 941119"/>
                    <a:gd name="connsiteY84" fmla="*/ 69294 h 921549"/>
                    <a:gd name="connsiteX85" fmla="*/ 468958 w 941119"/>
                    <a:gd name="connsiteY85" fmla="*/ 61075 h 921549"/>
                    <a:gd name="connsiteX86" fmla="*/ 469795 w 941119"/>
                    <a:gd name="connsiteY86" fmla="*/ 45188 h 921549"/>
                    <a:gd name="connsiteX87" fmla="*/ 469919 w 941119"/>
                    <a:gd name="connsiteY87" fmla="*/ 41096 h 921549"/>
                    <a:gd name="connsiteX88" fmla="*/ 470026 w 941119"/>
                    <a:gd name="connsiteY88" fmla="*/ 10230 h 921549"/>
                    <a:gd name="connsiteX89" fmla="*/ 471947 w 941119"/>
                    <a:gd name="connsiteY89" fmla="*/ 1334 h 921549"/>
                    <a:gd name="connsiteX90" fmla="*/ 471947 w 941119"/>
                    <a:gd name="connsiteY90" fmla="*/ 5462 h 921549"/>
                    <a:gd name="connsiteX91" fmla="*/ 472054 w 941119"/>
                    <a:gd name="connsiteY91" fmla="*/ 28589 h 921549"/>
                    <a:gd name="connsiteX92" fmla="*/ 472783 w 941119"/>
                    <a:gd name="connsiteY92" fmla="*/ 40883 h 921549"/>
                    <a:gd name="connsiteX93" fmla="*/ 473068 w 941119"/>
                    <a:gd name="connsiteY93" fmla="*/ 51664 h 921549"/>
                    <a:gd name="connsiteX94" fmla="*/ 473904 w 941119"/>
                    <a:gd name="connsiteY94" fmla="*/ 68067 h 921549"/>
                    <a:gd name="connsiteX95" fmla="*/ 474100 w 941119"/>
                    <a:gd name="connsiteY95" fmla="*/ 75183 h 921549"/>
                    <a:gd name="connsiteX96" fmla="*/ 474900 w 941119"/>
                    <a:gd name="connsiteY96" fmla="*/ 86942 h 921549"/>
                    <a:gd name="connsiteX97" fmla="*/ 475096 w 941119"/>
                    <a:gd name="connsiteY97" fmla="*/ 90500 h 921549"/>
                    <a:gd name="connsiteX98" fmla="*/ 475986 w 941119"/>
                    <a:gd name="connsiteY98" fmla="*/ 103808 h 921549"/>
                    <a:gd name="connsiteX99" fmla="*/ 476146 w 941119"/>
                    <a:gd name="connsiteY99" fmla="*/ 108415 h 921549"/>
                    <a:gd name="connsiteX100" fmla="*/ 476893 w 941119"/>
                    <a:gd name="connsiteY100" fmla="*/ 116065 h 921549"/>
                    <a:gd name="connsiteX101" fmla="*/ 477071 w 941119"/>
                    <a:gd name="connsiteY101" fmla="*/ 117595 h 921549"/>
                    <a:gd name="connsiteX102" fmla="*/ 478316 w 941119"/>
                    <a:gd name="connsiteY102" fmla="*/ 134479 h 921549"/>
                    <a:gd name="connsiteX103" fmla="*/ 480095 w 941119"/>
                    <a:gd name="connsiteY103" fmla="*/ 149227 h 921549"/>
                    <a:gd name="connsiteX104" fmla="*/ 481163 w 941119"/>
                    <a:gd name="connsiteY104" fmla="*/ 159421 h 921549"/>
                    <a:gd name="connsiteX105" fmla="*/ 491339 w 941119"/>
                    <a:gd name="connsiteY105" fmla="*/ 221083 h 921549"/>
                    <a:gd name="connsiteX106" fmla="*/ 508204 w 941119"/>
                    <a:gd name="connsiteY106" fmla="*/ 280290 h 921549"/>
                    <a:gd name="connsiteX107" fmla="*/ 538448 w 941119"/>
                    <a:gd name="connsiteY107" fmla="*/ 339639 h 921549"/>
                    <a:gd name="connsiteX108" fmla="*/ 552556 w 941119"/>
                    <a:gd name="connsiteY108" fmla="*/ 357928 h 921549"/>
                    <a:gd name="connsiteX109" fmla="*/ 567073 w 941119"/>
                    <a:gd name="connsiteY109" fmla="*/ 373210 h 921549"/>
                    <a:gd name="connsiteX110" fmla="*/ 587550 w 941119"/>
                    <a:gd name="connsiteY110" fmla="*/ 390289 h 921549"/>
                    <a:gd name="connsiteX111" fmla="*/ 609077 w 941119"/>
                    <a:gd name="connsiteY111" fmla="*/ 404325 h 921549"/>
                    <a:gd name="connsiteX112" fmla="*/ 644249 w 941119"/>
                    <a:gd name="connsiteY112" fmla="*/ 421297 h 921549"/>
                    <a:gd name="connsiteX113" fmla="*/ 694062 w 941119"/>
                    <a:gd name="connsiteY113" fmla="*/ 437202 h 921549"/>
                    <a:gd name="connsiteX114" fmla="*/ 725106 w 941119"/>
                    <a:gd name="connsiteY114" fmla="*/ 444087 h 921549"/>
                    <a:gd name="connsiteX115" fmla="*/ 746846 w 941119"/>
                    <a:gd name="connsiteY115" fmla="*/ 447645 h 921549"/>
                    <a:gd name="connsiteX116" fmla="*/ 771664 w 941119"/>
                    <a:gd name="connsiteY116" fmla="*/ 451328 h 921549"/>
                    <a:gd name="connsiteX117" fmla="*/ 784936 w 941119"/>
                    <a:gd name="connsiteY117" fmla="*/ 452644 h 921549"/>
                    <a:gd name="connsiteX118" fmla="*/ 800200 w 941119"/>
                    <a:gd name="connsiteY118" fmla="*/ 454423 h 921549"/>
                    <a:gd name="connsiteX119" fmla="*/ 804292 w 941119"/>
                    <a:gd name="connsiteY119" fmla="*/ 454672 h 921549"/>
                    <a:gd name="connsiteX120" fmla="*/ 811408 w 941119"/>
                    <a:gd name="connsiteY120" fmla="*/ 455420 h 921549"/>
                    <a:gd name="connsiteX121" fmla="*/ 812422 w 941119"/>
                    <a:gd name="connsiteY121" fmla="*/ 455580 h 921549"/>
                    <a:gd name="connsiteX122" fmla="*/ 830337 w 941119"/>
                    <a:gd name="connsiteY122" fmla="*/ 456754 h 921549"/>
                    <a:gd name="connsiteX123" fmla="*/ 839535 w 941119"/>
                    <a:gd name="connsiteY123" fmla="*/ 457519 h 921549"/>
                    <a:gd name="connsiteX124" fmla="*/ 841065 w 941119"/>
                    <a:gd name="connsiteY124" fmla="*/ 457697 h 921549"/>
                    <a:gd name="connsiteX125" fmla="*/ 870829 w 941119"/>
                    <a:gd name="connsiteY125" fmla="*/ 458871 h 921549"/>
                    <a:gd name="connsiteX126" fmla="*/ 879510 w 941119"/>
                    <a:gd name="connsiteY126" fmla="*/ 459529 h 921549"/>
                    <a:gd name="connsiteX127" fmla="*/ 883602 w 941119"/>
                    <a:gd name="connsiteY127" fmla="*/ 459778 h 921549"/>
                    <a:gd name="connsiteX128" fmla="*/ 900059 w 941119"/>
                    <a:gd name="connsiteY128" fmla="*/ 459885 h 921549"/>
                    <a:gd name="connsiteX129" fmla="*/ 913384 w 941119"/>
                    <a:gd name="connsiteY129" fmla="*/ 460632 h 921549"/>
                    <a:gd name="connsiteX130" fmla="*/ 923133 w 941119"/>
                    <a:gd name="connsiteY130" fmla="*/ 460846 h 921549"/>
                    <a:gd name="connsiteX131" fmla="*/ 940621 w 941119"/>
                    <a:gd name="connsiteY131" fmla="*/ 461522 h 921549"/>
                    <a:gd name="connsiteX132" fmla="*/ 937561 w 941119"/>
                    <a:gd name="connsiteY132" fmla="*/ 461806 h 921549"/>
                    <a:gd name="connsiteX133" fmla="*/ 906694 w 941119"/>
                    <a:gd name="connsiteY133" fmla="*/ 461949 h 921549"/>
                    <a:gd name="connsiteX134" fmla="*/ 900557 w 941119"/>
                    <a:gd name="connsiteY134" fmla="*/ 462482 h 921549"/>
                    <a:gd name="connsiteX135" fmla="*/ 895967 w 941119"/>
                    <a:gd name="connsiteY135" fmla="*/ 462838 h 921549"/>
                    <a:gd name="connsiteX136" fmla="*/ 881040 w 941119"/>
                    <a:gd name="connsiteY136" fmla="*/ 462945 h 921549"/>
                    <a:gd name="connsiteX137" fmla="*/ 870811 w 941119"/>
                    <a:gd name="connsiteY137" fmla="*/ 463639 h 921549"/>
                    <a:gd name="connsiteX138" fmla="*/ 860546 w 941119"/>
                    <a:gd name="connsiteY138" fmla="*/ 463959 h 921549"/>
                    <a:gd name="connsiteX139" fmla="*/ 850316 w 941119"/>
                    <a:gd name="connsiteY139" fmla="*/ 464688 h 921549"/>
                    <a:gd name="connsiteX140" fmla="*/ 844677 w 941119"/>
                    <a:gd name="connsiteY140" fmla="*/ 464955 h 921549"/>
                    <a:gd name="connsiteX141" fmla="*/ 832401 w 941119"/>
                    <a:gd name="connsiteY141" fmla="*/ 465809 h 921549"/>
                    <a:gd name="connsiteX142" fmla="*/ 827793 w 941119"/>
                    <a:gd name="connsiteY142" fmla="*/ 466005 h 921549"/>
                    <a:gd name="connsiteX143" fmla="*/ 818596 w 941119"/>
                    <a:gd name="connsiteY143" fmla="*/ 466788 h 921549"/>
                    <a:gd name="connsiteX144" fmla="*/ 817066 w 941119"/>
                    <a:gd name="connsiteY144" fmla="*/ 466966 h 921549"/>
                    <a:gd name="connsiteX145" fmla="*/ 800200 w 941119"/>
                    <a:gd name="connsiteY145" fmla="*/ 468264 h 921549"/>
                    <a:gd name="connsiteX146" fmla="*/ 785416 w 941119"/>
                    <a:gd name="connsiteY146" fmla="*/ 469777 h 921549"/>
                    <a:gd name="connsiteX147" fmla="*/ 773194 w 941119"/>
                    <a:gd name="connsiteY147" fmla="*/ 471182 h 921549"/>
                    <a:gd name="connsiteX148" fmla="*/ 762004 w 941119"/>
                    <a:gd name="connsiteY148" fmla="*/ 472481 h 921549"/>
                    <a:gd name="connsiteX149" fmla="*/ 751881 w 941119"/>
                    <a:gd name="connsiteY149" fmla="*/ 474117 h 921549"/>
                    <a:gd name="connsiteX150" fmla="*/ 724075 w 941119"/>
                    <a:gd name="connsiteY150" fmla="*/ 478654 h 921549"/>
                    <a:gd name="connsiteX151" fmla="*/ 689063 w 941119"/>
                    <a:gd name="connsiteY151" fmla="*/ 486606 h 921549"/>
                    <a:gd name="connsiteX152" fmla="*/ 637061 w 941119"/>
                    <a:gd name="connsiteY152" fmla="*/ 504272 h 921549"/>
                    <a:gd name="connsiteX153" fmla="*/ 592069 w 941119"/>
                    <a:gd name="connsiteY153" fmla="*/ 528948 h 921549"/>
                    <a:gd name="connsiteX154" fmla="*/ 567073 w 941119"/>
                    <a:gd name="connsiteY154" fmla="*/ 549531 h 921549"/>
                    <a:gd name="connsiteX155" fmla="*/ 560153 w 941119"/>
                    <a:gd name="connsiteY155" fmla="*/ 556434 h 921549"/>
                    <a:gd name="connsiteX156" fmla="*/ 541312 w 941119"/>
                    <a:gd name="connsiteY156" fmla="*/ 578797 h 921549"/>
                    <a:gd name="connsiteX157" fmla="*/ 520355 w 941119"/>
                    <a:gd name="connsiteY157" fmla="*/ 613524 h 921549"/>
                    <a:gd name="connsiteX158" fmla="*/ 507350 w 941119"/>
                    <a:gd name="connsiteY158" fmla="*/ 644266 h 921549"/>
                    <a:gd name="connsiteX159" fmla="*/ 493314 w 941119"/>
                    <a:gd name="connsiteY159" fmla="*/ 692034 h 921549"/>
                    <a:gd name="connsiteX160" fmla="*/ 487514 w 941119"/>
                    <a:gd name="connsiteY160" fmla="*/ 720143 h 921549"/>
                    <a:gd name="connsiteX161" fmla="*/ 483137 w 941119"/>
                    <a:gd name="connsiteY161" fmla="*/ 747985 h 921549"/>
                    <a:gd name="connsiteX162" fmla="*/ 479971 w 941119"/>
                    <a:gd name="connsiteY162" fmla="*/ 771860 h 921549"/>
                    <a:gd name="connsiteX163" fmla="*/ 478281 w 941119"/>
                    <a:gd name="connsiteY163" fmla="*/ 786092 h 921549"/>
                    <a:gd name="connsiteX164" fmla="*/ 476929 w 941119"/>
                    <a:gd name="connsiteY164" fmla="*/ 802442 h 921549"/>
                    <a:gd name="connsiteX165" fmla="*/ 475310 w 941119"/>
                    <a:gd name="connsiteY165" fmla="*/ 822367 h 921549"/>
                    <a:gd name="connsiteX166" fmla="*/ 475185 w 941119"/>
                    <a:gd name="connsiteY166" fmla="*/ 823381 h 921549"/>
                    <a:gd name="connsiteX167" fmla="*/ 474064 w 941119"/>
                    <a:gd name="connsiteY167" fmla="*/ 844392 h 921549"/>
                    <a:gd name="connsiteX168" fmla="*/ 473246 w 941119"/>
                    <a:gd name="connsiteY168" fmla="*/ 859264 h 921549"/>
                    <a:gd name="connsiteX169" fmla="*/ 473015 w 941119"/>
                    <a:gd name="connsiteY169" fmla="*/ 869014 h 921549"/>
                    <a:gd name="connsiteX170" fmla="*/ 472178 w 941119"/>
                    <a:gd name="connsiteY170" fmla="*/ 884883 h 921549"/>
                    <a:gd name="connsiteX171" fmla="*/ 472036 w 941119"/>
                    <a:gd name="connsiteY171" fmla="*/ 888992 h 921549"/>
                    <a:gd name="connsiteX172" fmla="*/ 471912 w 941119"/>
                    <a:gd name="connsiteY172" fmla="*/ 916265 h 921549"/>
                    <a:gd name="connsiteX173" fmla="*/ 471965 w 941119"/>
                    <a:gd name="connsiteY173" fmla="*/ 921371 h 9215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</a:cxnLst>
                  <a:rect l="l" t="t" r="r" b="b"/>
                  <a:pathLst>
                    <a:path w="941119" h="921549">
                      <a:moveTo>
                        <a:pt x="471965" y="921371"/>
                      </a:moveTo>
                      <a:cubicBezTo>
                        <a:pt x="470378" y="916840"/>
                        <a:pt x="469718" y="912036"/>
                        <a:pt x="470026" y="907245"/>
                      </a:cubicBezTo>
                      <a:cubicBezTo>
                        <a:pt x="470026" y="900396"/>
                        <a:pt x="470026" y="893529"/>
                        <a:pt x="470026" y="886680"/>
                      </a:cubicBezTo>
                      <a:cubicBezTo>
                        <a:pt x="470102" y="882398"/>
                        <a:pt x="469859" y="878115"/>
                        <a:pt x="469296" y="873871"/>
                      </a:cubicBezTo>
                      <a:cubicBezTo>
                        <a:pt x="468951" y="870115"/>
                        <a:pt x="468857" y="866342"/>
                        <a:pt x="469012" y="862574"/>
                      </a:cubicBezTo>
                      <a:cubicBezTo>
                        <a:pt x="469012" y="858126"/>
                        <a:pt x="469279" y="853678"/>
                        <a:pt x="468211" y="849266"/>
                      </a:cubicBezTo>
                      <a:cubicBezTo>
                        <a:pt x="468003" y="847907"/>
                        <a:pt x="467937" y="846530"/>
                        <a:pt x="468016" y="845157"/>
                      </a:cubicBezTo>
                      <a:cubicBezTo>
                        <a:pt x="467891" y="840211"/>
                        <a:pt x="468229" y="835229"/>
                        <a:pt x="467144" y="830301"/>
                      </a:cubicBezTo>
                      <a:cubicBezTo>
                        <a:pt x="466896" y="828432"/>
                        <a:pt x="466838" y="826542"/>
                        <a:pt x="466966" y="824662"/>
                      </a:cubicBezTo>
                      <a:cubicBezTo>
                        <a:pt x="467130" y="821746"/>
                        <a:pt x="466872" y="818823"/>
                        <a:pt x="466201" y="815980"/>
                      </a:cubicBezTo>
                      <a:cubicBezTo>
                        <a:pt x="466059" y="815489"/>
                        <a:pt x="466005" y="814977"/>
                        <a:pt x="466041" y="814468"/>
                      </a:cubicBezTo>
                      <a:cubicBezTo>
                        <a:pt x="466414" y="808277"/>
                        <a:pt x="465027" y="802192"/>
                        <a:pt x="464813" y="796037"/>
                      </a:cubicBezTo>
                      <a:cubicBezTo>
                        <a:pt x="464635" y="791091"/>
                        <a:pt x="463746" y="786199"/>
                        <a:pt x="463176" y="781271"/>
                      </a:cubicBezTo>
                      <a:cubicBezTo>
                        <a:pt x="463038" y="780428"/>
                        <a:pt x="462943" y="779579"/>
                        <a:pt x="462892" y="778727"/>
                      </a:cubicBezTo>
                      <a:cubicBezTo>
                        <a:pt x="462629" y="773263"/>
                        <a:pt x="462034" y="767821"/>
                        <a:pt x="461113" y="762431"/>
                      </a:cubicBezTo>
                      <a:cubicBezTo>
                        <a:pt x="460686" y="759388"/>
                        <a:pt x="460401" y="756329"/>
                        <a:pt x="459992" y="753286"/>
                      </a:cubicBezTo>
                      <a:cubicBezTo>
                        <a:pt x="458498" y="742452"/>
                        <a:pt x="456754" y="731671"/>
                        <a:pt x="454904" y="720890"/>
                      </a:cubicBezTo>
                      <a:cubicBezTo>
                        <a:pt x="452420" y="705871"/>
                        <a:pt x="449159" y="690989"/>
                        <a:pt x="445137" y="676307"/>
                      </a:cubicBezTo>
                      <a:cubicBezTo>
                        <a:pt x="440458" y="659107"/>
                        <a:pt x="434573" y="642259"/>
                        <a:pt x="427524" y="625888"/>
                      </a:cubicBezTo>
                      <a:cubicBezTo>
                        <a:pt x="420559" y="609848"/>
                        <a:pt x="411982" y="594559"/>
                        <a:pt x="401924" y="580256"/>
                      </a:cubicBezTo>
                      <a:cubicBezTo>
                        <a:pt x="396960" y="573068"/>
                        <a:pt x="391427" y="566292"/>
                        <a:pt x="385378" y="559992"/>
                      </a:cubicBezTo>
                      <a:cubicBezTo>
                        <a:pt x="384293" y="558889"/>
                        <a:pt x="383333" y="557680"/>
                        <a:pt x="382372" y="556434"/>
                      </a:cubicBezTo>
                      <a:cubicBezTo>
                        <a:pt x="380666" y="554280"/>
                        <a:pt x="378714" y="552333"/>
                        <a:pt x="376554" y="550635"/>
                      </a:cubicBezTo>
                      <a:cubicBezTo>
                        <a:pt x="375722" y="550037"/>
                        <a:pt x="374925" y="549389"/>
                        <a:pt x="374170" y="548695"/>
                      </a:cubicBezTo>
                      <a:cubicBezTo>
                        <a:pt x="369525" y="544134"/>
                        <a:pt x="364594" y="539873"/>
                        <a:pt x="359404" y="535940"/>
                      </a:cubicBezTo>
                      <a:cubicBezTo>
                        <a:pt x="352144" y="530209"/>
                        <a:pt x="344501" y="524984"/>
                        <a:pt x="336526" y="520302"/>
                      </a:cubicBezTo>
                      <a:cubicBezTo>
                        <a:pt x="319182" y="510227"/>
                        <a:pt x="300888" y="501885"/>
                        <a:pt x="281909" y="495395"/>
                      </a:cubicBezTo>
                      <a:cubicBezTo>
                        <a:pt x="267490" y="490476"/>
                        <a:pt x="252821" y="486320"/>
                        <a:pt x="237966" y="482942"/>
                      </a:cubicBezTo>
                      <a:cubicBezTo>
                        <a:pt x="226473" y="480291"/>
                        <a:pt x="214927" y="477853"/>
                        <a:pt x="203239" y="476199"/>
                      </a:cubicBezTo>
                      <a:cubicBezTo>
                        <a:pt x="192760" y="474722"/>
                        <a:pt x="182335" y="472641"/>
                        <a:pt x="171839" y="471449"/>
                      </a:cubicBezTo>
                      <a:cubicBezTo>
                        <a:pt x="167444" y="470933"/>
                        <a:pt x="162943" y="470239"/>
                        <a:pt x="158585" y="470043"/>
                      </a:cubicBezTo>
                      <a:cubicBezTo>
                        <a:pt x="154226" y="469848"/>
                        <a:pt x="149690" y="469047"/>
                        <a:pt x="145349" y="468496"/>
                      </a:cubicBezTo>
                      <a:cubicBezTo>
                        <a:pt x="144341" y="468325"/>
                        <a:pt x="143326" y="468206"/>
                        <a:pt x="142306" y="468140"/>
                      </a:cubicBezTo>
                      <a:cubicBezTo>
                        <a:pt x="139033" y="468140"/>
                        <a:pt x="135795" y="467410"/>
                        <a:pt x="132611" y="467339"/>
                      </a:cubicBezTo>
                      <a:cubicBezTo>
                        <a:pt x="126420" y="467197"/>
                        <a:pt x="120353" y="465863"/>
                        <a:pt x="114180" y="466023"/>
                      </a:cubicBezTo>
                      <a:cubicBezTo>
                        <a:pt x="111788" y="466194"/>
                        <a:pt x="109383" y="465971"/>
                        <a:pt x="107063" y="465364"/>
                      </a:cubicBezTo>
                      <a:cubicBezTo>
                        <a:pt x="106570" y="465201"/>
                        <a:pt x="106053" y="465123"/>
                        <a:pt x="105533" y="465133"/>
                      </a:cubicBezTo>
                      <a:cubicBezTo>
                        <a:pt x="97972" y="465489"/>
                        <a:pt x="90518" y="464101"/>
                        <a:pt x="82975" y="463977"/>
                      </a:cubicBezTo>
                      <a:cubicBezTo>
                        <a:pt x="77838" y="464155"/>
                        <a:pt x="72695" y="463886"/>
                        <a:pt x="67604" y="463176"/>
                      </a:cubicBezTo>
                      <a:cubicBezTo>
                        <a:pt x="64708" y="462883"/>
                        <a:pt x="61794" y="462812"/>
                        <a:pt x="58887" y="462963"/>
                      </a:cubicBezTo>
                      <a:cubicBezTo>
                        <a:pt x="52037" y="462767"/>
                        <a:pt x="45170" y="463425"/>
                        <a:pt x="38374" y="462073"/>
                      </a:cubicBezTo>
                      <a:cubicBezTo>
                        <a:pt x="37010" y="461918"/>
                        <a:pt x="35634" y="461888"/>
                        <a:pt x="34265" y="461984"/>
                      </a:cubicBezTo>
                      <a:lnTo>
                        <a:pt x="4892" y="461931"/>
                      </a:lnTo>
                      <a:cubicBezTo>
                        <a:pt x="3677" y="462016"/>
                        <a:pt x="2458" y="461815"/>
                        <a:pt x="1334" y="461344"/>
                      </a:cubicBezTo>
                      <a:cubicBezTo>
                        <a:pt x="2348" y="461255"/>
                        <a:pt x="3380" y="461095"/>
                        <a:pt x="4394" y="461077"/>
                      </a:cubicBezTo>
                      <a:lnTo>
                        <a:pt x="22416" y="460952"/>
                      </a:lnTo>
                      <a:cubicBezTo>
                        <a:pt x="25991" y="461127"/>
                        <a:pt x="29574" y="460876"/>
                        <a:pt x="33090" y="460205"/>
                      </a:cubicBezTo>
                      <a:cubicBezTo>
                        <a:pt x="34449" y="459994"/>
                        <a:pt x="35828" y="459935"/>
                        <a:pt x="37200" y="460027"/>
                      </a:cubicBezTo>
                      <a:cubicBezTo>
                        <a:pt x="43035" y="460027"/>
                        <a:pt x="48853" y="460027"/>
                        <a:pt x="54688" y="460027"/>
                      </a:cubicBezTo>
                      <a:cubicBezTo>
                        <a:pt x="58111" y="460079"/>
                        <a:pt x="61533" y="459848"/>
                        <a:pt x="64918" y="459334"/>
                      </a:cubicBezTo>
                      <a:cubicBezTo>
                        <a:pt x="67984" y="459010"/>
                        <a:pt x="71070" y="458908"/>
                        <a:pt x="74151" y="459031"/>
                      </a:cubicBezTo>
                      <a:cubicBezTo>
                        <a:pt x="78781" y="459232"/>
                        <a:pt x="83420" y="458953"/>
                        <a:pt x="87992" y="458195"/>
                      </a:cubicBezTo>
                      <a:cubicBezTo>
                        <a:pt x="89689" y="457960"/>
                        <a:pt x="91405" y="457894"/>
                        <a:pt x="93116" y="457999"/>
                      </a:cubicBezTo>
                      <a:cubicBezTo>
                        <a:pt x="97226" y="458202"/>
                        <a:pt x="101346" y="457921"/>
                        <a:pt x="105391" y="457163"/>
                      </a:cubicBezTo>
                      <a:cubicBezTo>
                        <a:pt x="106750" y="456951"/>
                        <a:pt x="108129" y="456891"/>
                        <a:pt x="109501" y="456985"/>
                      </a:cubicBezTo>
                      <a:cubicBezTo>
                        <a:pt x="113269" y="457163"/>
                        <a:pt x="117046" y="456877"/>
                        <a:pt x="120744" y="456131"/>
                      </a:cubicBezTo>
                      <a:cubicBezTo>
                        <a:pt x="121919" y="455930"/>
                        <a:pt x="123113" y="455870"/>
                        <a:pt x="124302" y="455953"/>
                      </a:cubicBezTo>
                      <a:cubicBezTo>
                        <a:pt x="127048" y="456103"/>
                        <a:pt x="129801" y="455839"/>
                        <a:pt x="132468" y="455171"/>
                      </a:cubicBezTo>
                      <a:cubicBezTo>
                        <a:pt x="132964" y="455021"/>
                        <a:pt x="133482" y="454962"/>
                        <a:pt x="133998" y="454993"/>
                      </a:cubicBezTo>
                      <a:cubicBezTo>
                        <a:pt x="139335" y="455384"/>
                        <a:pt x="144530" y="453907"/>
                        <a:pt x="149850" y="453747"/>
                      </a:cubicBezTo>
                      <a:cubicBezTo>
                        <a:pt x="154262" y="453623"/>
                        <a:pt x="158745" y="452680"/>
                        <a:pt x="163050" y="452128"/>
                      </a:cubicBezTo>
                      <a:cubicBezTo>
                        <a:pt x="166964" y="451648"/>
                        <a:pt x="170878" y="451310"/>
                        <a:pt x="174774" y="450794"/>
                      </a:cubicBezTo>
                      <a:cubicBezTo>
                        <a:pt x="181036" y="449940"/>
                        <a:pt x="187228" y="448926"/>
                        <a:pt x="193543" y="448125"/>
                      </a:cubicBezTo>
                      <a:cubicBezTo>
                        <a:pt x="200499" y="447254"/>
                        <a:pt x="207384" y="445973"/>
                        <a:pt x="214251" y="444656"/>
                      </a:cubicBezTo>
                      <a:cubicBezTo>
                        <a:pt x="218290" y="443874"/>
                        <a:pt x="222364" y="443322"/>
                        <a:pt x="226367" y="442450"/>
                      </a:cubicBezTo>
                      <a:cubicBezTo>
                        <a:pt x="244963" y="438563"/>
                        <a:pt x="263323" y="433621"/>
                        <a:pt x="281357" y="427649"/>
                      </a:cubicBezTo>
                      <a:cubicBezTo>
                        <a:pt x="296960" y="422374"/>
                        <a:pt x="312103" y="415829"/>
                        <a:pt x="326634" y="408079"/>
                      </a:cubicBezTo>
                      <a:cubicBezTo>
                        <a:pt x="339643" y="401148"/>
                        <a:pt x="351963" y="392993"/>
                        <a:pt x="363425" y="383724"/>
                      </a:cubicBezTo>
                      <a:cubicBezTo>
                        <a:pt x="372173" y="376544"/>
                        <a:pt x="380335" y="368680"/>
                        <a:pt x="387834" y="360205"/>
                      </a:cubicBezTo>
                      <a:cubicBezTo>
                        <a:pt x="396875" y="350126"/>
                        <a:pt x="404875" y="339159"/>
                        <a:pt x="411708" y="327470"/>
                      </a:cubicBezTo>
                      <a:cubicBezTo>
                        <a:pt x="415925" y="320212"/>
                        <a:pt x="420195" y="312971"/>
                        <a:pt x="423681" y="305321"/>
                      </a:cubicBezTo>
                      <a:cubicBezTo>
                        <a:pt x="430088" y="291460"/>
                        <a:pt x="435585" y="277198"/>
                        <a:pt x="440138" y="262624"/>
                      </a:cubicBezTo>
                      <a:cubicBezTo>
                        <a:pt x="444158" y="249530"/>
                        <a:pt x="447699" y="236329"/>
                        <a:pt x="450527" y="222915"/>
                      </a:cubicBezTo>
                      <a:cubicBezTo>
                        <a:pt x="452129" y="215390"/>
                        <a:pt x="453801" y="207882"/>
                        <a:pt x="455082" y="200286"/>
                      </a:cubicBezTo>
                      <a:cubicBezTo>
                        <a:pt x="456363" y="192689"/>
                        <a:pt x="457448" y="185110"/>
                        <a:pt x="458640" y="177514"/>
                      </a:cubicBezTo>
                      <a:cubicBezTo>
                        <a:pt x="459191" y="173956"/>
                        <a:pt x="459743" y="170398"/>
                        <a:pt x="460419" y="166840"/>
                      </a:cubicBezTo>
                      <a:cubicBezTo>
                        <a:pt x="460917" y="163975"/>
                        <a:pt x="460881" y="161058"/>
                        <a:pt x="461415" y="158176"/>
                      </a:cubicBezTo>
                      <a:cubicBezTo>
                        <a:pt x="462234" y="153817"/>
                        <a:pt x="462340" y="149280"/>
                        <a:pt x="462803" y="144922"/>
                      </a:cubicBezTo>
                      <a:cubicBezTo>
                        <a:pt x="463319" y="139994"/>
                        <a:pt x="463870" y="135083"/>
                        <a:pt x="464422" y="130155"/>
                      </a:cubicBezTo>
                      <a:cubicBezTo>
                        <a:pt x="464562" y="129662"/>
                        <a:pt x="464651" y="129155"/>
                        <a:pt x="464689" y="128643"/>
                      </a:cubicBezTo>
                      <a:cubicBezTo>
                        <a:pt x="464368" y="122630"/>
                        <a:pt x="466005" y="116741"/>
                        <a:pt x="465881" y="110728"/>
                      </a:cubicBezTo>
                      <a:cubicBezTo>
                        <a:pt x="465758" y="108500"/>
                        <a:pt x="465987" y="106267"/>
                        <a:pt x="466557" y="104110"/>
                      </a:cubicBezTo>
                      <a:cubicBezTo>
                        <a:pt x="466720" y="103617"/>
                        <a:pt x="466799" y="103100"/>
                        <a:pt x="466788" y="102580"/>
                      </a:cubicBezTo>
                      <a:cubicBezTo>
                        <a:pt x="466397" y="95197"/>
                        <a:pt x="467998" y="87921"/>
                        <a:pt x="467944" y="80538"/>
                      </a:cubicBezTo>
                      <a:cubicBezTo>
                        <a:pt x="467823" y="76775"/>
                        <a:pt x="468069" y="73010"/>
                        <a:pt x="468674" y="69294"/>
                      </a:cubicBezTo>
                      <a:cubicBezTo>
                        <a:pt x="468983" y="66566"/>
                        <a:pt x="469078" y="63818"/>
                        <a:pt x="468958" y="61075"/>
                      </a:cubicBezTo>
                      <a:cubicBezTo>
                        <a:pt x="469101" y="55738"/>
                        <a:pt x="468585" y="50401"/>
                        <a:pt x="469795" y="45188"/>
                      </a:cubicBezTo>
                      <a:cubicBezTo>
                        <a:pt x="469988" y="43833"/>
                        <a:pt x="470029" y="42460"/>
                        <a:pt x="469919" y="41096"/>
                      </a:cubicBezTo>
                      <a:cubicBezTo>
                        <a:pt x="469919" y="30795"/>
                        <a:pt x="470079" y="20512"/>
                        <a:pt x="470026" y="10230"/>
                      </a:cubicBezTo>
                      <a:cubicBezTo>
                        <a:pt x="470088" y="7168"/>
                        <a:pt x="470741" y="4148"/>
                        <a:pt x="471947" y="1334"/>
                      </a:cubicBezTo>
                      <a:lnTo>
                        <a:pt x="471947" y="5462"/>
                      </a:lnTo>
                      <a:cubicBezTo>
                        <a:pt x="471947" y="13183"/>
                        <a:pt x="471947" y="20886"/>
                        <a:pt x="472054" y="28589"/>
                      </a:cubicBezTo>
                      <a:cubicBezTo>
                        <a:pt x="471995" y="32700"/>
                        <a:pt x="472239" y="36808"/>
                        <a:pt x="472783" y="40883"/>
                      </a:cubicBezTo>
                      <a:cubicBezTo>
                        <a:pt x="473128" y="44465"/>
                        <a:pt x="473223" y="48068"/>
                        <a:pt x="473068" y="51664"/>
                      </a:cubicBezTo>
                      <a:cubicBezTo>
                        <a:pt x="473193" y="57143"/>
                        <a:pt x="472819" y="62605"/>
                        <a:pt x="473904" y="68067"/>
                      </a:cubicBezTo>
                      <a:cubicBezTo>
                        <a:pt x="474171" y="70429"/>
                        <a:pt x="474237" y="72809"/>
                        <a:pt x="474100" y="75183"/>
                      </a:cubicBezTo>
                      <a:cubicBezTo>
                        <a:pt x="473904" y="79121"/>
                        <a:pt x="474173" y="83068"/>
                        <a:pt x="474900" y="86942"/>
                      </a:cubicBezTo>
                      <a:cubicBezTo>
                        <a:pt x="475098" y="88117"/>
                        <a:pt x="475164" y="89311"/>
                        <a:pt x="475096" y="90500"/>
                      </a:cubicBezTo>
                      <a:cubicBezTo>
                        <a:pt x="474922" y="94955"/>
                        <a:pt x="475219" y="99416"/>
                        <a:pt x="475986" y="103808"/>
                      </a:cubicBezTo>
                      <a:cubicBezTo>
                        <a:pt x="476210" y="105333"/>
                        <a:pt x="476263" y="106878"/>
                        <a:pt x="476146" y="108415"/>
                      </a:cubicBezTo>
                      <a:cubicBezTo>
                        <a:pt x="476012" y="110988"/>
                        <a:pt x="476263" y="113567"/>
                        <a:pt x="476893" y="116065"/>
                      </a:cubicBezTo>
                      <a:cubicBezTo>
                        <a:pt x="477041" y="116561"/>
                        <a:pt x="477101" y="117079"/>
                        <a:pt x="477071" y="117595"/>
                      </a:cubicBezTo>
                      <a:cubicBezTo>
                        <a:pt x="476715" y="123271"/>
                        <a:pt x="478085" y="128821"/>
                        <a:pt x="478316" y="134479"/>
                      </a:cubicBezTo>
                      <a:cubicBezTo>
                        <a:pt x="478530" y="139407"/>
                        <a:pt x="479455" y="144299"/>
                        <a:pt x="480095" y="149227"/>
                      </a:cubicBezTo>
                      <a:cubicBezTo>
                        <a:pt x="480487" y="152607"/>
                        <a:pt x="480771" y="156023"/>
                        <a:pt x="481163" y="159421"/>
                      </a:cubicBezTo>
                      <a:cubicBezTo>
                        <a:pt x="483600" y="180129"/>
                        <a:pt x="487123" y="200659"/>
                        <a:pt x="491339" y="221083"/>
                      </a:cubicBezTo>
                      <a:cubicBezTo>
                        <a:pt x="495486" y="241209"/>
                        <a:pt x="501124" y="260999"/>
                        <a:pt x="508204" y="280290"/>
                      </a:cubicBezTo>
                      <a:cubicBezTo>
                        <a:pt x="515675" y="301299"/>
                        <a:pt x="525842" y="321247"/>
                        <a:pt x="538448" y="339639"/>
                      </a:cubicBezTo>
                      <a:cubicBezTo>
                        <a:pt x="542878" y="345955"/>
                        <a:pt x="547521" y="352092"/>
                        <a:pt x="552556" y="357928"/>
                      </a:cubicBezTo>
                      <a:cubicBezTo>
                        <a:pt x="557146" y="363265"/>
                        <a:pt x="562092" y="368246"/>
                        <a:pt x="567073" y="373210"/>
                      </a:cubicBezTo>
                      <a:cubicBezTo>
                        <a:pt x="573448" y="379424"/>
                        <a:pt x="580293" y="385133"/>
                        <a:pt x="587550" y="390289"/>
                      </a:cubicBezTo>
                      <a:cubicBezTo>
                        <a:pt x="594471" y="395341"/>
                        <a:pt x="601694" y="399949"/>
                        <a:pt x="609077" y="404325"/>
                      </a:cubicBezTo>
                      <a:cubicBezTo>
                        <a:pt x="620349" y="410876"/>
                        <a:pt x="632106" y="416549"/>
                        <a:pt x="644249" y="421297"/>
                      </a:cubicBezTo>
                      <a:cubicBezTo>
                        <a:pt x="660441" y="427810"/>
                        <a:pt x="677090" y="433128"/>
                        <a:pt x="694062" y="437202"/>
                      </a:cubicBezTo>
                      <a:cubicBezTo>
                        <a:pt x="704363" y="439657"/>
                        <a:pt x="714681" y="442148"/>
                        <a:pt x="725106" y="444087"/>
                      </a:cubicBezTo>
                      <a:cubicBezTo>
                        <a:pt x="732312" y="445439"/>
                        <a:pt x="739517" y="446898"/>
                        <a:pt x="746846" y="447645"/>
                      </a:cubicBezTo>
                      <a:cubicBezTo>
                        <a:pt x="755155" y="448570"/>
                        <a:pt x="763392" y="450171"/>
                        <a:pt x="771664" y="451328"/>
                      </a:cubicBezTo>
                      <a:cubicBezTo>
                        <a:pt x="776076" y="451933"/>
                        <a:pt x="780560" y="452164"/>
                        <a:pt x="784936" y="452644"/>
                      </a:cubicBezTo>
                      <a:cubicBezTo>
                        <a:pt x="790024" y="453178"/>
                        <a:pt x="795112" y="453836"/>
                        <a:pt x="800200" y="454423"/>
                      </a:cubicBezTo>
                      <a:cubicBezTo>
                        <a:pt x="801552" y="454566"/>
                        <a:pt x="802922" y="454655"/>
                        <a:pt x="804292" y="454672"/>
                      </a:cubicBezTo>
                      <a:cubicBezTo>
                        <a:pt x="806689" y="454575"/>
                        <a:pt x="809085" y="454827"/>
                        <a:pt x="811408" y="455420"/>
                      </a:cubicBezTo>
                      <a:cubicBezTo>
                        <a:pt x="811734" y="455535"/>
                        <a:pt x="812077" y="455589"/>
                        <a:pt x="812422" y="455580"/>
                      </a:cubicBezTo>
                      <a:cubicBezTo>
                        <a:pt x="818453" y="455242"/>
                        <a:pt x="824342" y="456683"/>
                        <a:pt x="830337" y="456754"/>
                      </a:cubicBezTo>
                      <a:cubicBezTo>
                        <a:pt x="833424" y="456581"/>
                        <a:pt x="836520" y="456838"/>
                        <a:pt x="839535" y="457519"/>
                      </a:cubicBezTo>
                      <a:cubicBezTo>
                        <a:pt x="840031" y="457667"/>
                        <a:pt x="840549" y="457727"/>
                        <a:pt x="841065" y="457697"/>
                      </a:cubicBezTo>
                      <a:cubicBezTo>
                        <a:pt x="851010" y="457305"/>
                        <a:pt x="860866" y="459280"/>
                        <a:pt x="870829" y="458871"/>
                      </a:cubicBezTo>
                      <a:cubicBezTo>
                        <a:pt x="873739" y="458656"/>
                        <a:pt x="876666" y="458876"/>
                        <a:pt x="879510" y="459529"/>
                      </a:cubicBezTo>
                      <a:cubicBezTo>
                        <a:pt x="880859" y="459773"/>
                        <a:pt x="882232" y="459857"/>
                        <a:pt x="883602" y="459778"/>
                      </a:cubicBezTo>
                      <a:cubicBezTo>
                        <a:pt x="889082" y="459778"/>
                        <a:pt x="894579" y="459778"/>
                        <a:pt x="900059" y="459885"/>
                      </a:cubicBezTo>
                      <a:cubicBezTo>
                        <a:pt x="904513" y="459778"/>
                        <a:pt x="908970" y="460029"/>
                        <a:pt x="913384" y="460632"/>
                      </a:cubicBezTo>
                      <a:cubicBezTo>
                        <a:pt x="916621" y="460979"/>
                        <a:pt x="919883" y="461052"/>
                        <a:pt x="923133" y="460846"/>
                      </a:cubicBezTo>
                      <a:cubicBezTo>
                        <a:pt x="928970" y="460760"/>
                        <a:pt x="934807" y="460986"/>
                        <a:pt x="940621" y="461522"/>
                      </a:cubicBezTo>
                      <a:cubicBezTo>
                        <a:pt x="939589" y="461629"/>
                        <a:pt x="938575" y="461789"/>
                        <a:pt x="937561" y="461806"/>
                      </a:cubicBezTo>
                      <a:lnTo>
                        <a:pt x="906694" y="461949"/>
                      </a:lnTo>
                      <a:cubicBezTo>
                        <a:pt x="904636" y="461913"/>
                        <a:pt x="902578" y="462093"/>
                        <a:pt x="900557" y="462482"/>
                      </a:cubicBezTo>
                      <a:cubicBezTo>
                        <a:pt x="899043" y="462762"/>
                        <a:pt x="897506" y="462881"/>
                        <a:pt x="895967" y="462838"/>
                      </a:cubicBezTo>
                      <a:cubicBezTo>
                        <a:pt x="890985" y="462838"/>
                        <a:pt x="886022" y="462838"/>
                        <a:pt x="881040" y="462945"/>
                      </a:cubicBezTo>
                      <a:cubicBezTo>
                        <a:pt x="877618" y="462927"/>
                        <a:pt x="874200" y="463160"/>
                        <a:pt x="870811" y="463639"/>
                      </a:cubicBezTo>
                      <a:cubicBezTo>
                        <a:pt x="867400" y="463968"/>
                        <a:pt x="863970" y="464076"/>
                        <a:pt x="860546" y="463959"/>
                      </a:cubicBezTo>
                      <a:cubicBezTo>
                        <a:pt x="857119" y="463838"/>
                        <a:pt x="853691" y="464082"/>
                        <a:pt x="850316" y="464688"/>
                      </a:cubicBezTo>
                      <a:cubicBezTo>
                        <a:pt x="848450" y="464966"/>
                        <a:pt x="846561" y="465055"/>
                        <a:pt x="844677" y="464955"/>
                      </a:cubicBezTo>
                      <a:cubicBezTo>
                        <a:pt x="840565" y="464795"/>
                        <a:pt x="836450" y="465082"/>
                        <a:pt x="832401" y="465809"/>
                      </a:cubicBezTo>
                      <a:cubicBezTo>
                        <a:pt x="830876" y="466035"/>
                        <a:pt x="829332" y="466101"/>
                        <a:pt x="827793" y="466005"/>
                      </a:cubicBezTo>
                      <a:cubicBezTo>
                        <a:pt x="824707" y="465829"/>
                        <a:pt x="821609" y="466092"/>
                        <a:pt x="818596" y="466788"/>
                      </a:cubicBezTo>
                      <a:cubicBezTo>
                        <a:pt x="818101" y="466944"/>
                        <a:pt x="817582" y="467005"/>
                        <a:pt x="817066" y="466966"/>
                      </a:cubicBezTo>
                      <a:cubicBezTo>
                        <a:pt x="811391" y="466539"/>
                        <a:pt x="805787" y="467695"/>
                        <a:pt x="800200" y="468264"/>
                      </a:cubicBezTo>
                      <a:cubicBezTo>
                        <a:pt x="795290" y="468762"/>
                        <a:pt x="790327" y="469065"/>
                        <a:pt x="785416" y="469777"/>
                      </a:cubicBezTo>
                      <a:cubicBezTo>
                        <a:pt x="781378" y="470364"/>
                        <a:pt x="777286" y="470862"/>
                        <a:pt x="773194" y="471182"/>
                      </a:cubicBezTo>
                      <a:cubicBezTo>
                        <a:pt x="769458" y="471484"/>
                        <a:pt x="765722" y="471965"/>
                        <a:pt x="762004" y="472481"/>
                      </a:cubicBezTo>
                      <a:cubicBezTo>
                        <a:pt x="758624" y="472943"/>
                        <a:pt x="755279" y="473762"/>
                        <a:pt x="751881" y="474117"/>
                      </a:cubicBezTo>
                      <a:cubicBezTo>
                        <a:pt x="742541" y="475149"/>
                        <a:pt x="733308" y="476928"/>
                        <a:pt x="724075" y="478654"/>
                      </a:cubicBezTo>
                      <a:cubicBezTo>
                        <a:pt x="712315" y="480860"/>
                        <a:pt x="700609" y="483493"/>
                        <a:pt x="689063" y="486606"/>
                      </a:cubicBezTo>
                      <a:cubicBezTo>
                        <a:pt x="671320" y="491214"/>
                        <a:pt x="653939" y="497119"/>
                        <a:pt x="637061" y="504272"/>
                      </a:cubicBezTo>
                      <a:cubicBezTo>
                        <a:pt x="621276" y="510972"/>
                        <a:pt x="606203" y="519240"/>
                        <a:pt x="592069" y="528948"/>
                      </a:cubicBezTo>
                      <a:cubicBezTo>
                        <a:pt x="583147" y="535061"/>
                        <a:pt x="574784" y="541947"/>
                        <a:pt x="567073" y="549531"/>
                      </a:cubicBezTo>
                      <a:cubicBezTo>
                        <a:pt x="564778" y="551844"/>
                        <a:pt x="562483" y="554157"/>
                        <a:pt x="560153" y="556434"/>
                      </a:cubicBezTo>
                      <a:cubicBezTo>
                        <a:pt x="553214" y="563307"/>
                        <a:pt x="546908" y="570791"/>
                        <a:pt x="541312" y="578797"/>
                      </a:cubicBezTo>
                      <a:cubicBezTo>
                        <a:pt x="533346" y="589752"/>
                        <a:pt x="526335" y="601369"/>
                        <a:pt x="520355" y="613524"/>
                      </a:cubicBezTo>
                      <a:cubicBezTo>
                        <a:pt x="515516" y="623558"/>
                        <a:pt x="511181" y="633805"/>
                        <a:pt x="507350" y="644266"/>
                      </a:cubicBezTo>
                      <a:cubicBezTo>
                        <a:pt x="501720" y="659893"/>
                        <a:pt x="497032" y="675844"/>
                        <a:pt x="493314" y="692034"/>
                      </a:cubicBezTo>
                      <a:cubicBezTo>
                        <a:pt x="491143" y="701356"/>
                        <a:pt x="489275" y="710749"/>
                        <a:pt x="487514" y="720143"/>
                      </a:cubicBezTo>
                      <a:cubicBezTo>
                        <a:pt x="485753" y="729536"/>
                        <a:pt x="484383" y="738663"/>
                        <a:pt x="483137" y="747985"/>
                      </a:cubicBezTo>
                      <a:cubicBezTo>
                        <a:pt x="482088" y="755937"/>
                        <a:pt x="481163" y="763996"/>
                        <a:pt x="479971" y="771860"/>
                      </a:cubicBezTo>
                      <a:cubicBezTo>
                        <a:pt x="479259" y="776592"/>
                        <a:pt x="479811" y="781467"/>
                        <a:pt x="478281" y="786092"/>
                      </a:cubicBezTo>
                      <a:cubicBezTo>
                        <a:pt x="478241" y="791568"/>
                        <a:pt x="477788" y="797033"/>
                        <a:pt x="476929" y="802442"/>
                      </a:cubicBezTo>
                      <a:cubicBezTo>
                        <a:pt x="476253" y="809077"/>
                        <a:pt x="476733" y="815802"/>
                        <a:pt x="475310" y="822367"/>
                      </a:cubicBezTo>
                      <a:cubicBezTo>
                        <a:pt x="475233" y="822700"/>
                        <a:pt x="475192" y="823039"/>
                        <a:pt x="475185" y="823381"/>
                      </a:cubicBezTo>
                      <a:cubicBezTo>
                        <a:pt x="475452" y="830497"/>
                        <a:pt x="474349" y="837400"/>
                        <a:pt x="474064" y="844392"/>
                      </a:cubicBezTo>
                      <a:cubicBezTo>
                        <a:pt x="474128" y="849362"/>
                        <a:pt x="473856" y="854331"/>
                        <a:pt x="473246" y="859264"/>
                      </a:cubicBezTo>
                      <a:cubicBezTo>
                        <a:pt x="472927" y="862504"/>
                        <a:pt x="472851" y="865763"/>
                        <a:pt x="473015" y="869014"/>
                      </a:cubicBezTo>
                      <a:cubicBezTo>
                        <a:pt x="472872" y="874351"/>
                        <a:pt x="473370" y="879688"/>
                        <a:pt x="472178" y="884883"/>
                      </a:cubicBezTo>
                      <a:cubicBezTo>
                        <a:pt x="471988" y="886244"/>
                        <a:pt x="471940" y="887621"/>
                        <a:pt x="472036" y="888992"/>
                      </a:cubicBezTo>
                      <a:cubicBezTo>
                        <a:pt x="472036" y="898089"/>
                        <a:pt x="471995" y="907180"/>
                        <a:pt x="471912" y="916265"/>
                      </a:cubicBezTo>
                      <a:cubicBezTo>
                        <a:pt x="471947" y="917955"/>
                        <a:pt x="471965" y="919663"/>
                        <a:pt x="471965" y="92137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</p:grpSp>
        </p:grpSp>
        <p:sp>
          <p:nvSpPr>
            <p:cNvPr id="48" name="弧形 47"/>
            <p:cNvSpPr/>
            <p:nvPr/>
          </p:nvSpPr>
          <p:spPr>
            <a:xfrm rot="8711498" flipH="1">
              <a:off x="8354479" y="3465059"/>
              <a:ext cx="2466150" cy="523936"/>
            </a:xfrm>
            <a:prstGeom prst="arc">
              <a:avLst>
                <a:gd name="adj1" fmla="val 20975260"/>
                <a:gd name="adj2" fmla="val 13384107"/>
              </a:avLst>
            </a:prstGeom>
            <a:ln w="12700">
              <a:solidFill>
                <a:schemeClr val="bg1">
                  <a:alpha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</p:grpSp>
      <p:sp>
        <p:nvSpPr>
          <p:cNvPr id="59" name="弧形 58"/>
          <p:cNvSpPr/>
          <p:nvPr/>
        </p:nvSpPr>
        <p:spPr>
          <a:xfrm rot="20975995">
            <a:off x="5494356" y="5563828"/>
            <a:ext cx="4365848" cy="523936"/>
          </a:xfrm>
          <a:prstGeom prst="arc">
            <a:avLst>
              <a:gd name="adj1" fmla="val 20055496"/>
              <a:gd name="adj2" fmla="val 11313588"/>
            </a:avLst>
          </a:prstGeom>
          <a:solidFill>
            <a:schemeClr val="tx1"/>
          </a:solidFill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60" name="组合 59"/>
          <p:cNvGrpSpPr/>
          <p:nvPr/>
        </p:nvGrpSpPr>
        <p:grpSpPr>
          <a:xfrm rot="19945608">
            <a:off x="6033881" y="6182982"/>
            <a:ext cx="305418" cy="208344"/>
            <a:chOff x="3725037" y="3914681"/>
            <a:chExt cx="452511" cy="308684"/>
          </a:xfrm>
        </p:grpSpPr>
        <p:sp>
          <p:nvSpPr>
            <p:cNvPr id="61" name="图形 136"/>
            <p:cNvSpPr/>
            <p:nvPr/>
          </p:nvSpPr>
          <p:spPr>
            <a:xfrm rot="1491968">
              <a:off x="3725037" y="3914681"/>
              <a:ext cx="198512" cy="194384"/>
            </a:xfrm>
            <a:custGeom>
              <a:avLst/>
              <a:gdLst>
                <a:gd name="connsiteX0" fmla="*/ 471965 w 941119"/>
                <a:gd name="connsiteY0" fmla="*/ 921371 h 921549"/>
                <a:gd name="connsiteX1" fmla="*/ 470026 w 941119"/>
                <a:gd name="connsiteY1" fmla="*/ 907245 h 921549"/>
                <a:gd name="connsiteX2" fmla="*/ 470026 w 941119"/>
                <a:gd name="connsiteY2" fmla="*/ 886680 h 921549"/>
                <a:gd name="connsiteX3" fmla="*/ 469296 w 941119"/>
                <a:gd name="connsiteY3" fmla="*/ 873871 h 921549"/>
                <a:gd name="connsiteX4" fmla="*/ 469012 w 941119"/>
                <a:gd name="connsiteY4" fmla="*/ 862574 h 921549"/>
                <a:gd name="connsiteX5" fmla="*/ 468211 w 941119"/>
                <a:gd name="connsiteY5" fmla="*/ 849266 h 921549"/>
                <a:gd name="connsiteX6" fmla="*/ 468016 w 941119"/>
                <a:gd name="connsiteY6" fmla="*/ 845157 h 921549"/>
                <a:gd name="connsiteX7" fmla="*/ 467144 w 941119"/>
                <a:gd name="connsiteY7" fmla="*/ 830301 h 921549"/>
                <a:gd name="connsiteX8" fmla="*/ 466966 w 941119"/>
                <a:gd name="connsiteY8" fmla="*/ 824662 h 921549"/>
                <a:gd name="connsiteX9" fmla="*/ 466201 w 941119"/>
                <a:gd name="connsiteY9" fmla="*/ 815980 h 921549"/>
                <a:gd name="connsiteX10" fmla="*/ 466041 w 941119"/>
                <a:gd name="connsiteY10" fmla="*/ 814468 h 921549"/>
                <a:gd name="connsiteX11" fmla="*/ 464813 w 941119"/>
                <a:gd name="connsiteY11" fmla="*/ 796037 h 921549"/>
                <a:gd name="connsiteX12" fmla="*/ 463176 w 941119"/>
                <a:gd name="connsiteY12" fmla="*/ 781271 h 921549"/>
                <a:gd name="connsiteX13" fmla="*/ 462892 w 941119"/>
                <a:gd name="connsiteY13" fmla="*/ 778727 h 921549"/>
                <a:gd name="connsiteX14" fmla="*/ 461113 w 941119"/>
                <a:gd name="connsiteY14" fmla="*/ 762431 h 921549"/>
                <a:gd name="connsiteX15" fmla="*/ 459992 w 941119"/>
                <a:gd name="connsiteY15" fmla="*/ 753286 h 921549"/>
                <a:gd name="connsiteX16" fmla="*/ 454904 w 941119"/>
                <a:gd name="connsiteY16" fmla="*/ 720890 h 921549"/>
                <a:gd name="connsiteX17" fmla="*/ 445137 w 941119"/>
                <a:gd name="connsiteY17" fmla="*/ 676307 h 921549"/>
                <a:gd name="connsiteX18" fmla="*/ 427524 w 941119"/>
                <a:gd name="connsiteY18" fmla="*/ 625888 h 921549"/>
                <a:gd name="connsiteX19" fmla="*/ 401924 w 941119"/>
                <a:gd name="connsiteY19" fmla="*/ 580256 h 921549"/>
                <a:gd name="connsiteX20" fmla="*/ 385378 w 941119"/>
                <a:gd name="connsiteY20" fmla="*/ 559992 h 921549"/>
                <a:gd name="connsiteX21" fmla="*/ 382372 w 941119"/>
                <a:gd name="connsiteY21" fmla="*/ 556434 h 921549"/>
                <a:gd name="connsiteX22" fmla="*/ 376554 w 941119"/>
                <a:gd name="connsiteY22" fmla="*/ 550635 h 921549"/>
                <a:gd name="connsiteX23" fmla="*/ 374170 w 941119"/>
                <a:gd name="connsiteY23" fmla="*/ 548695 h 921549"/>
                <a:gd name="connsiteX24" fmla="*/ 359404 w 941119"/>
                <a:gd name="connsiteY24" fmla="*/ 535940 h 921549"/>
                <a:gd name="connsiteX25" fmla="*/ 336526 w 941119"/>
                <a:gd name="connsiteY25" fmla="*/ 520302 h 921549"/>
                <a:gd name="connsiteX26" fmla="*/ 281909 w 941119"/>
                <a:gd name="connsiteY26" fmla="*/ 495395 h 921549"/>
                <a:gd name="connsiteX27" fmla="*/ 237966 w 941119"/>
                <a:gd name="connsiteY27" fmla="*/ 482942 h 921549"/>
                <a:gd name="connsiteX28" fmla="*/ 203239 w 941119"/>
                <a:gd name="connsiteY28" fmla="*/ 476199 h 921549"/>
                <a:gd name="connsiteX29" fmla="*/ 171839 w 941119"/>
                <a:gd name="connsiteY29" fmla="*/ 471449 h 921549"/>
                <a:gd name="connsiteX30" fmla="*/ 158585 w 941119"/>
                <a:gd name="connsiteY30" fmla="*/ 470043 h 921549"/>
                <a:gd name="connsiteX31" fmla="*/ 145349 w 941119"/>
                <a:gd name="connsiteY31" fmla="*/ 468496 h 921549"/>
                <a:gd name="connsiteX32" fmla="*/ 142306 w 941119"/>
                <a:gd name="connsiteY32" fmla="*/ 468140 h 921549"/>
                <a:gd name="connsiteX33" fmla="*/ 132611 w 941119"/>
                <a:gd name="connsiteY33" fmla="*/ 467339 h 921549"/>
                <a:gd name="connsiteX34" fmla="*/ 114180 w 941119"/>
                <a:gd name="connsiteY34" fmla="*/ 466023 h 921549"/>
                <a:gd name="connsiteX35" fmla="*/ 107063 w 941119"/>
                <a:gd name="connsiteY35" fmla="*/ 465364 h 921549"/>
                <a:gd name="connsiteX36" fmla="*/ 105533 w 941119"/>
                <a:gd name="connsiteY36" fmla="*/ 465133 h 921549"/>
                <a:gd name="connsiteX37" fmla="*/ 82975 w 941119"/>
                <a:gd name="connsiteY37" fmla="*/ 463977 h 921549"/>
                <a:gd name="connsiteX38" fmla="*/ 67604 w 941119"/>
                <a:gd name="connsiteY38" fmla="*/ 463176 h 921549"/>
                <a:gd name="connsiteX39" fmla="*/ 58887 w 941119"/>
                <a:gd name="connsiteY39" fmla="*/ 462963 h 921549"/>
                <a:gd name="connsiteX40" fmla="*/ 38374 w 941119"/>
                <a:gd name="connsiteY40" fmla="*/ 462073 h 921549"/>
                <a:gd name="connsiteX41" fmla="*/ 34265 w 941119"/>
                <a:gd name="connsiteY41" fmla="*/ 461984 h 921549"/>
                <a:gd name="connsiteX42" fmla="*/ 4892 w 941119"/>
                <a:gd name="connsiteY42" fmla="*/ 461931 h 921549"/>
                <a:gd name="connsiteX43" fmla="*/ 1334 w 941119"/>
                <a:gd name="connsiteY43" fmla="*/ 461344 h 921549"/>
                <a:gd name="connsiteX44" fmla="*/ 4394 w 941119"/>
                <a:gd name="connsiteY44" fmla="*/ 461077 h 921549"/>
                <a:gd name="connsiteX45" fmla="*/ 22416 w 941119"/>
                <a:gd name="connsiteY45" fmla="*/ 460952 h 921549"/>
                <a:gd name="connsiteX46" fmla="*/ 33090 w 941119"/>
                <a:gd name="connsiteY46" fmla="*/ 460205 h 921549"/>
                <a:gd name="connsiteX47" fmla="*/ 37200 w 941119"/>
                <a:gd name="connsiteY47" fmla="*/ 460027 h 921549"/>
                <a:gd name="connsiteX48" fmla="*/ 54688 w 941119"/>
                <a:gd name="connsiteY48" fmla="*/ 460027 h 921549"/>
                <a:gd name="connsiteX49" fmla="*/ 64918 w 941119"/>
                <a:gd name="connsiteY49" fmla="*/ 459334 h 921549"/>
                <a:gd name="connsiteX50" fmla="*/ 74151 w 941119"/>
                <a:gd name="connsiteY50" fmla="*/ 459031 h 921549"/>
                <a:gd name="connsiteX51" fmla="*/ 87992 w 941119"/>
                <a:gd name="connsiteY51" fmla="*/ 458195 h 921549"/>
                <a:gd name="connsiteX52" fmla="*/ 93116 w 941119"/>
                <a:gd name="connsiteY52" fmla="*/ 457999 h 921549"/>
                <a:gd name="connsiteX53" fmla="*/ 105391 w 941119"/>
                <a:gd name="connsiteY53" fmla="*/ 457163 h 921549"/>
                <a:gd name="connsiteX54" fmla="*/ 109501 w 941119"/>
                <a:gd name="connsiteY54" fmla="*/ 456985 h 921549"/>
                <a:gd name="connsiteX55" fmla="*/ 120744 w 941119"/>
                <a:gd name="connsiteY55" fmla="*/ 456131 h 921549"/>
                <a:gd name="connsiteX56" fmla="*/ 124302 w 941119"/>
                <a:gd name="connsiteY56" fmla="*/ 455953 h 921549"/>
                <a:gd name="connsiteX57" fmla="*/ 132468 w 941119"/>
                <a:gd name="connsiteY57" fmla="*/ 455171 h 921549"/>
                <a:gd name="connsiteX58" fmla="*/ 133998 w 941119"/>
                <a:gd name="connsiteY58" fmla="*/ 454993 h 921549"/>
                <a:gd name="connsiteX59" fmla="*/ 149850 w 941119"/>
                <a:gd name="connsiteY59" fmla="*/ 453747 h 921549"/>
                <a:gd name="connsiteX60" fmla="*/ 163050 w 941119"/>
                <a:gd name="connsiteY60" fmla="*/ 452128 h 921549"/>
                <a:gd name="connsiteX61" fmla="*/ 174774 w 941119"/>
                <a:gd name="connsiteY61" fmla="*/ 450794 h 921549"/>
                <a:gd name="connsiteX62" fmla="*/ 193543 w 941119"/>
                <a:gd name="connsiteY62" fmla="*/ 448125 h 921549"/>
                <a:gd name="connsiteX63" fmla="*/ 214251 w 941119"/>
                <a:gd name="connsiteY63" fmla="*/ 444656 h 921549"/>
                <a:gd name="connsiteX64" fmla="*/ 226367 w 941119"/>
                <a:gd name="connsiteY64" fmla="*/ 442450 h 921549"/>
                <a:gd name="connsiteX65" fmla="*/ 281357 w 941119"/>
                <a:gd name="connsiteY65" fmla="*/ 427649 h 921549"/>
                <a:gd name="connsiteX66" fmla="*/ 326634 w 941119"/>
                <a:gd name="connsiteY66" fmla="*/ 408079 h 921549"/>
                <a:gd name="connsiteX67" fmla="*/ 363425 w 941119"/>
                <a:gd name="connsiteY67" fmla="*/ 383724 h 921549"/>
                <a:gd name="connsiteX68" fmla="*/ 387834 w 941119"/>
                <a:gd name="connsiteY68" fmla="*/ 360205 h 921549"/>
                <a:gd name="connsiteX69" fmla="*/ 411708 w 941119"/>
                <a:gd name="connsiteY69" fmla="*/ 327470 h 921549"/>
                <a:gd name="connsiteX70" fmla="*/ 423681 w 941119"/>
                <a:gd name="connsiteY70" fmla="*/ 305321 h 921549"/>
                <a:gd name="connsiteX71" fmla="*/ 440138 w 941119"/>
                <a:gd name="connsiteY71" fmla="*/ 262624 h 921549"/>
                <a:gd name="connsiteX72" fmla="*/ 450527 w 941119"/>
                <a:gd name="connsiteY72" fmla="*/ 222915 h 921549"/>
                <a:gd name="connsiteX73" fmla="*/ 455082 w 941119"/>
                <a:gd name="connsiteY73" fmla="*/ 200286 h 921549"/>
                <a:gd name="connsiteX74" fmla="*/ 458640 w 941119"/>
                <a:gd name="connsiteY74" fmla="*/ 177514 h 921549"/>
                <a:gd name="connsiteX75" fmla="*/ 460419 w 941119"/>
                <a:gd name="connsiteY75" fmla="*/ 166840 h 921549"/>
                <a:gd name="connsiteX76" fmla="*/ 461415 w 941119"/>
                <a:gd name="connsiteY76" fmla="*/ 158176 h 921549"/>
                <a:gd name="connsiteX77" fmla="*/ 462803 w 941119"/>
                <a:gd name="connsiteY77" fmla="*/ 144922 h 921549"/>
                <a:gd name="connsiteX78" fmla="*/ 464422 w 941119"/>
                <a:gd name="connsiteY78" fmla="*/ 130155 h 921549"/>
                <a:gd name="connsiteX79" fmla="*/ 464689 w 941119"/>
                <a:gd name="connsiteY79" fmla="*/ 128643 h 921549"/>
                <a:gd name="connsiteX80" fmla="*/ 465881 w 941119"/>
                <a:gd name="connsiteY80" fmla="*/ 110728 h 921549"/>
                <a:gd name="connsiteX81" fmla="*/ 466557 w 941119"/>
                <a:gd name="connsiteY81" fmla="*/ 104110 h 921549"/>
                <a:gd name="connsiteX82" fmla="*/ 466788 w 941119"/>
                <a:gd name="connsiteY82" fmla="*/ 102580 h 921549"/>
                <a:gd name="connsiteX83" fmla="*/ 467944 w 941119"/>
                <a:gd name="connsiteY83" fmla="*/ 80538 h 921549"/>
                <a:gd name="connsiteX84" fmla="*/ 468674 w 941119"/>
                <a:gd name="connsiteY84" fmla="*/ 69294 h 921549"/>
                <a:gd name="connsiteX85" fmla="*/ 468958 w 941119"/>
                <a:gd name="connsiteY85" fmla="*/ 61075 h 921549"/>
                <a:gd name="connsiteX86" fmla="*/ 469795 w 941119"/>
                <a:gd name="connsiteY86" fmla="*/ 45188 h 921549"/>
                <a:gd name="connsiteX87" fmla="*/ 469919 w 941119"/>
                <a:gd name="connsiteY87" fmla="*/ 41096 h 921549"/>
                <a:gd name="connsiteX88" fmla="*/ 470026 w 941119"/>
                <a:gd name="connsiteY88" fmla="*/ 10230 h 921549"/>
                <a:gd name="connsiteX89" fmla="*/ 471947 w 941119"/>
                <a:gd name="connsiteY89" fmla="*/ 1334 h 921549"/>
                <a:gd name="connsiteX90" fmla="*/ 471947 w 941119"/>
                <a:gd name="connsiteY90" fmla="*/ 5462 h 921549"/>
                <a:gd name="connsiteX91" fmla="*/ 472054 w 941119"/>
                <a:gd name="connsiteY91" fmla="*/ 28589 h 921549"/>
                <a:gd name="connsiteX92" fmla="*/ 472783 w 941119"/>
                <a:gd name="connsiteY92" fmla="*/ 40883 h 921549"/>
                <a:gd name="connsiteX93" fmla="*/ 473068 w 941119"/>
                <a:gd name="connsiteY93" fmla="*/ 51664 h 921549"/>
                <a:gd name="connsiteX94" fmla="*/ 473904 w 941119"/>
                <a:gd name="connsiteY94" fmla="*/ 68067 h 921549"/>
                <a:gd name="connsiteX95" fmla="*/ 474100 w 941119"/>
                <a:gd name="connsiteY95" fmla="*/ 75183 h 921549"/>
                <a:gd name="connsiteX96" fmla="*/ 474900 w 941119"/>
                <a:gd name="connsiteY96" fmla="*/ 86942 h 921549"/>
                <a:gd name="connsiteX97" fmla="*/ 475096 w 941119"/>
                <a:gd name="connsiteY97" fmla="*/ 90500 h 921549"/>
                <a:gd name="connsiteX98" fmla="*/ 475986 w 941119"/>
                <a:gd name="connsiteY98" fmla="*/ 103808 h 921549"/>
                <a:gd name="connsiteX99" fmla="*/ 476146 w 941119"/>
                <a:gd name="connsiteY99" fmla="*/ 108415 h 921549"/>
                <a:gd name="connsiteX100" fmla="*/ 476893 w 941119"/>
                <a:gd name="connsiteY100" fmla="*/ 116065 h 921549"/>
                <a:gd name="connsiteX101" fmla="*/ 477071 w 941119"/>
                <a:gd name="connsiteY101" fmla="*/ 117595 h 921549"/>
                <a:gd name="connsiteX102" fmla="*/ 478316 w 941119"/>
                <a:gd name="connsiteY102" fmla="*/ 134479 h 921549"/>
                <a:gd name="connsiteX103" fmla="*/ 480095 w 941119"/>
                <a:gd name="connsiteY103" fmla="*/ 149227 h 921549"/>
                <a:gd name="connsiteX104" fmla="*/ 481163 w 941119"/>
                <a:gd name="connsiteY104" fmla="*/ 159421 h 921549"/>
                <a:gd name="connsiteX105" fmla="*/ 491339 w 941119"/>
                <a:gd name="connsiteY105" fmla="*/ 221083 h 921549"/>
                <a:gd name="connsiteX106" fmla="*/ 508204 w 941119"/>
                <a:gd name="connsiteY106" fmla="*/ 280290 h 921549"/>
                <a:gd name="connsiteX107" fmla="*/ 538448 w 941119"/>
                <a:gd name="connsiteY107" fmla="*/ 339639 h 921549"/>
                <a:gd name="connsiteX108" fmla="*/ 552556 w 941119"/>
                <a:gd name="connsiteY108" fmla="*/ 357928 h 921549"/>
                <a:gd name="connsiteX109" fmla="*/ 567073 w 941119"/>
                <a:gd name="connsiteY109" fmla="*/ 373210 h 921549"/>
                <a:gd name="connsiteX110" fmla="*/ 587550 w 941119"/>
                <a:gd name="connsiteY110" fmla="*/ 390289 h 921549"/>
                <a:gd name="connsiteX111" fmla="*/ 609077 w 941119"/>
                <a:gd name="connsiteY111" fmla="*/ 404325 h 921549"/>
                <a:gd name="connsiteX112" fmla="*/ 644249 w 941119"/>
                <a:gd name="connsiteY112" fmla="*/ 421297 h 921549"/>
                <a:gd name="connsiteX113" fmla="*/ 694062 w 941119"/>
                <a:gd name="connsiteY113" fmla="*/ 437202 h 921549"/>
                <a:gd name="connsiteX114" fmla="*/ 725106 w 941119"/>
                <a:gd name="connsiteY114" fmla="*/ 444087 h 921549"/>
                <a:gd name="connsiteX115" fmla="*/ 746846 w 941119"/>
                <a:gd name="connsiteY115" fmla="*/ 447645 h 921549"/>
                <a:gd name="connsiteX116" fmla="*/ 771664 w 941119"/>
                <a:gd name="connsiteY116" fmla="*/ 451328 h 921549"/>
                <a:gd name="connsiteX117" fmla="*/ 784936 w 941119"/>
                <a:gd name="connsiteY117" fmla="*/ 452644 h 921549"/>
                <a:gd name="connsiteX118" fmla="*/ 800200 w 941119"/>
                <a:gd name="connsiteY118" fmla="*/ 454423 h 921549"/>
                <a:gd name="connsiteX119" fmla="*/ 804292 w 941119"/>
                <a:gd name="connsiteY119" fmla="*/ 454672 h 921549"/>
                <a:gd name="connsiteX120" fmla="*/ 811408 w 941119"/>
                <a:gd name="connsiteY120" fmla="*/ 455420 h 921549"/>
                <a:gd name="connsiteX121" fmla="*/ 812422 w 941119"/>
                <a:gd name="connsiteY121" fmla="*/ 455580 h 921549"/>
                <a:gd name="connsiteX122" fmla="*/ 830337 w 941119"/>
                <a:gd name="connsiteY122" fmla="*/ 456754 h 921549"/>
                <a:gd name="connsiteX123" fmla="*/ 839535 w 941119"/>
                <a:gd name="connsiteY123" fmla="*/ 457519 h 921549"/>
                <a:gd name="connsiteX124" fmla="*/ 841065 w 941119"/>
                <a:gd name="connsiteY124" fmla="*/ 457697 h 921549"/>
                <a:gd name="connsiteX125" fmla="*/ 870829 w 941119"/>
                <a:gd name="connsiteY125" fmla="*/ 458871 h 921549"/>
                <a:gd name="connsiteX126" fmla="*/ 879510 w 941119"/>
                <a:gd name="connsiteY126" fmla="*/ 459529 h 921549"/>
                <a:gd name="connsiteX127" fmla="*/ 883602 w 941119"/>
                <a:gd name="connsiteY127" fmla="*/ 459778 h 921549"/>
                <a:gd name="connsiteX128" fmla="*/ 900059 w 941119"/>
                <a:gd name="connsiteY128" fmla="*/ 459885 h 921549"/>
                <a:gd name="connsiteX129" fmla="*/ 913384 w 941119"/>
                <a:gd name="connsiteY129" fmla="*/ 460632 h 921549"/>
                <a:gd name="connsiteX130" fmla="*/ 923133 w 941119"/>
                <a:gd name="connsiteY130" fmla="*/ 460846 h 921549"/>
                <a:gd name="connsiteX131" fmla="*/ 940621 w 941119"/>
                <a:gd name="connsiteY131" fmla="*/ 461522 h 921549"/>
                <a:gd name="connsiteX132" fmla="*/ 937561 w 941119"/>
                <a:gd name="connsiteY132" fmla="*/ 461806 h 921549"/>
                <a:gd name="connsiteX133" fmla="*/ 906694 w 941119"/>
                <a:gd name="connsiteY133" fmla="*/ 461949 h 921549"/>
                <a:gd name="connsiteX134" fmla="*/ 900557 w 941119"/>
                <a:gd name="connsiteY134" fmla="*/ 462482 h 921549"/>
                <a:gd name="connsiteX135" fmla="*/ 895967 w 941119"/>
                <a:gd name="connsiteY135" fmla="*/ 462838 h 921549"/>
                <a:gd name="connsiteX136" fmla="*/ 881040 w 941119"/>
                <a:gd name="connsiteY136" fmla="*/ 462945 h 921549"/>
                <a:gd name="connsiteX137" fmla="*/ 870811 w 941119"/>
                <a:gd name="connsiteY137" fmla="*/ 463639 h 921549"/>
                <a:gd name="connsiteX138" fmla="*/ 860546 w 941119"/>
                <a:gd name="connsiteY138" fmla="*/ 463959 h 921549"/>
                <a:gd name="connsiteX139" fmla="*/ 850316 w 941119"/>
                <a:gd name="connsiteY139" fmla="*/ 464688 h 921549"/>
                <a:gd name="connsiteX140" fmla="*/ 844677 w 941119"/>
                <a:gd name="connsiteY140" fmla="*/ 464955 h 921549"/>
                <a:gd name="connsiteX141" fmla="*/ 832401 w 941119"/>
                <a:gd name="connsiteY141" fmla="*/ 465809 h 921549"/>
                <a:gd name="connsiteX142" fmla="*/ 827793 w 941119"/>
                <a:gd name="connsiteY142" fmla="*/ 466005 h 921549"/>
                <a:gd name="connsiteX143" fmla="*/ 818596 w 941119"/>
                <a:gd name="connsiteY143" fmla="*/ 466788 h 921549"/>
                <a:gd name="connsiteX144" fmla="*/ 817066 w 941119"/>
                <a:gd name="connsiteY144" fmla="*/ 466966 h 921549"/>
                <a:gd name="connsiteX145" fmla="*/ 800200 w 941119"/>
                <a:gd name="connsiteY145" fmla="*/ 468264 h 921549"/>
                <a:gd name="connsiteX146" fmla="*/ 785416 w 941119"/>
                <a:gd name="connsiteY146" fmla="*/ 469777 h 921549"/>
                <a:gd name="connsiteX147" fmla="*/ 773194 w 941119"/>
                <a:gd name="connsiteY147" fmla="*/ 471182 h 921549"/>
                <a:gd name="connsiteX148" fmla="*/ 762004 w 941119"/>
                <a:gd name="connsiteY148" fmla="*/ 472481 h 921549"/>
                <a:gd name="connsiteX149" fmla="*/ 751881 w 941119"/>
                <a:gd name="connsiteY149" fmla="*/ 474117 h 921549"/>
                <a:gd name="connsiteX150" fmla="*/ 724075 w 941119"/>
                <a:gd name="connsiteY150" fmla="*/ 478654 h 921549"/>
                <a:gd name="connsiteX151" fmla="*/ 689063 w 941119"/>
                <a:gd name="connsiteY151" fmla="*/ 486606 h 921549"/>
                <a:gd name="connsiteX152" fmla="*/ 637061 w 941119"/>
                <a:gd name="connsiteY152" fmla="*/ 504272 h 921549"/>
                <a:gd name="connsiteX153" fmla="*/ 592069 w 941119"/>
                <a:gd name="connsiteY153" fmla="*/ 528948 h 921549"/>
                <a:gd name="connsiteX154" fmla="*/ 567073 w 941119"/>
                <a:gd name="connsiteY154" fmla="*/ 549531 h 921549"/>
                <a:gd name="connsiteX155" fmla="*/ 560153 w 941119"/>
                <a:gd name="connsiteY155" fmla="*/ 556434 h 921549"/>
                <a:gd name="connsiteX156" fmla="*/ 541312 w 941119"/>
                <a:gd name="connsiteY156" fmla="*/ 578797 h 921549"/>
                <a:gd name="connsiteX157" fmla="*/ 520355 w 941119"/>
                <a:gd name="connsiteY157" fmla="*/ 613524 h 921549"/>
                <a:gd name="connsiteX158" fmla="*/ 507350 w 941119"/>
                <a:gd name="connsiteY158" fmla="*/ 644266 h 921549"/>
                <a:gd name="connsiteX159" fmla="*/ 493314 w 941119"/>
                <a:gd name="connsiteY159" fmla="*/ 692034 h 921549"/>
                <a:gd name="connsiteX160" fmla="*/ 487514 w 941119"/>
                <a:gd name="connsiteY160" fmla="*/ 720143 h 921549"/>
                <a:gd name="connsiteX161" fmla="*/ 483137 w 941119"/>
                <a:gd name="connsiteY161" fmla="*/ 747985 h 921549"/>
                <a:gd name="connsiteX162" fmla="*/ 479971 w 941119"/>
                <a:gd name="connsiteY162" fmla="*/ 771860 h 921549"/>
                <a:gd name="connsiteX163" fmla="*/ 478281 w 941119"/>
                <a:gd name="connsiteY163" fmla="*/ 786092 h 921549"/>
                <a:gd name="connsiteX164" fmla="*/ 476929 w 941119"/>
                <a:gd name="connsiteY164" fmla="*/ 802442 h 921549"/>
                <a:gd name="connsiteX165" fmla="*/ 475310 w 941119"/>
                <a:gd name="connsiteY165" fmla="*/ 822367 h 921549"/>
                <a:gd name="connsiteX166" fmla="*/ 475185 w 941119"/>
                <a:gd name="connsiteY166" fmla="*/ 823381 h 921549"/>
                <a:gd name="connsiteX167" fmla="*/ 474064 w 941119"/>
                <a:gd name="connsiteY167" fmla="*/ 844392 h 921549"/>
                <a:gd name="connsiteX168" fmla="*/ 473246 w 941119"/>
                <a:gd name="connsiteY168" fmla="*/ 859264 h 921549"/>
                <a:gd name="connsiteX169" fmla="*/ 473015 w 941119"/>
                <a:gd name="connsiteY169" fmla="*/ 869014 h 921549"/>
                <a:gd name="connsiteX170" fmla="*/ 472178 w 941119"/>
                <a:gd name="connsiteY170" fmla="*/ 884883 h 921549"/>
                <a:gd name="connsiteX171" fmla="*/ 472036 w 941119"/>
                <a:gd name="connsiteY171" fmla="*/ 888992 h 921549"/>
                <a:gd name="connsiteX172" fmla="*/ 471912 w 941119"/>
                <a:gd name="connsiteY172" fmla="*/ 916265 h 921549"/>
                <a:gd name="connsiteX173" fmla="*/ 471965 w 941119"/>
                <a:gd name="connsiteY173" fmla="*/ 921371 h 921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</a:cxnLst>
              <a:rect l="l" t="t" r="r" b="b"/>
              <a:pathLst>
                <a:path w="941119" h="921549">
                  <a:moveTo>
                    <a:pt x="471965" y="921371"/>
                  </a:moveTo>
                  <a:cubicBezTo>
                    <a:pt x="470378" y="916840"/>
                    <a:pt x="469718" y="912036"/>
                    <a:pt x="470026" y="907245"/>
                  </a:cubicBezTo>
                  <a:cubicBezTo>
                    <a:pt x="470026" y="900396"/>
                    <a:pt x="470026" y="893529"/>
                    <a:pt x="470026" y="886680"/>
                  </a:cubicBezTo>
                  <a:cubicBezTo>
                    <a:pt x="470102" y="882398"/>
                    <a:pt x="469859" y="878115"/>
                    <a:pt x="469296" y="873871"/>
                  </a:cubicBezTo>
                  <a:cubicBezTo>
                    <a:pt x="468951" y="870115"/>
                    <a:pt x="468857" y="866342"/>
                    <a:pt x="469012" y="862574"/>
                  </a:cubicBezTo>
                  <a:cubicBezTo>
                    <a:pt x="469012" y="858126"/>
                    <a:pt x="469279" y="853678"/>
                    <a:pt x="468211" y="849266"/>
                  </a:cubicBezTo>
                  <a:cubicBezTo>
                    <a:pt x="468003" y="847907"/>
                    <a:pt x="467937" y="846530"/>
                    <a:pt x="468016" y="845157"/>
                  </a:cubicBezTo>
                  <a:cubicBezTo>
                    <a:pt x="467891" y="840211"/>
                    <a:pt x="468229" y="835229"/>
                    <a:pt x="467144" y="830301"/>
                  </a:cubicBezTo>
                  <a:cubicBezTo>
                    <a:pt x="466896" y="828432"/>
                    <a:pt x="466838" y="826542"/>
                    <a:pt x="466966" y="824662"/>
                  </a:cubicBezTo>
                  <a:cubicBezTo>
                    <a:pt x="467130" y="821746"/>
                    <a:pt x="466872" y="818823"/>
                    <a:pt x="466201" y="815980"/>
                  </a:cubicBezTo>
                  <a:cubicBezTo>
                    <a:pt x="466059" y="815489"/>
                    <a:pt x="466005" y="814977"/>
                    <a:pt x="466041" y="814468"/>
                  </a:cubicBezTo>
                  <a:cubicBezTo>
                    <a:pt x="466414" y="808277"/>
                    <a:pt x="465027" y="802192"/>
                    <a:pt x="464813" y="796037"/>
                  </a:cubicBezTo>
                  <a:cubicBezTo>
                    <a:pt x="464635" y="791091"/>
                    <a:pt x="463746" y="786199"/>
                    <a:pt x="463176" y="781271"/>
                  </a:cubicBezTo>
                  <a:cubicBezTo>
                    <a:pt x="463038" y="780428"/>
                    <a:pt x="462943" y="779579"/>
                    <a:pt x="462892" y="778727"/>
                  </a:cubicBezTo>
                  <a:cubicBezTo>
                    <a:pt x="462629" y="773263"/>
                    <a:pt x="462034" y="767821"/>
                    <a:pt x="461113" y="762431"/>
                  </a:cubicBezTo>
                  <a:cubicBezTo>
                    <a:pt x="460686" y="759388"/>
                    <a:pt x="460401" y="756329"/>
                    <a:pt x="459992" y="753286"/>
                  </a:cubicBezTo>
                  <a:cubicBezTo>
                    <a:pt x="458498" y="742452"/>
                    <a:pt x="456754" y="731671"/>
                    <a:pt x="454904" y="720890"/>
                  </a:cubicBezTo>
                  <a:cubicBezTo>
                    <a:pt x="452420" y="705871"/>
                    <a:pt x="449159" y="690989"/>
                    <a:pt x="445137" y="676307"/>
                  </a:cubicBezTo>
                  <a:cubicBezTo>
                    <a:pt x="440458" y="659107"/>
                    <a:pt x="434573" y="642259"/>
                    <a:pt x="427524" y="625888"/>
                  </a:cubicBezTo>
                  <a:cubicBezTo>
                    <a:pt x="420559" y="609848"/>
                    <a:pt x="411982" y="594559"/>
                    <a:pt x="401924" y="580256"/>
                  </a:cubicBezTo>
                  <a:cubicBezTo>
                    <a:pt x="396960" y="573068"/>
                    <a:pt x="391427" y="566292"/>
                    <a:pt x="385378" y="559992"/>
                  </a:cubicBezTo>
                  <a:cubicBezTo>
                    <a:pt x="384293" y="558889"/>
                    <a:pt x="383333" y="557680"/>
                    <a:pt x="382372" y="556434"/>
                  </a:cubicBezTo>
                  <a:cubicBezTo>
                    <a:pt x="380666" y="554280"/>
                    <a:pt x="378714" y="552333"/>
                    <a:pt x="376554" y="550635"/>
                  </a:cubicBezTo>
                  <a:cubicBezTo>
                    <a:pt x="375722" y="550037"/>
                    <a:pt x="374925" y="549389"/>
                    <a:pt x="374170" y="548695"/>
                  </a:cubicBezTo>
                  <a:cubicBezTo>
                    <a:pt x="369525" y="544134"/>
                    <a:pt x="364594" y="539873"/>
                    <a:pt x="359404" y="535940"/>
                  </a:cubicBezTo>
                  <a:cubicBezTo>
                    <a:pt x="352144" y="530209"/>
                    <a:pt x="344501" y="524984"/>
                    <a:pt x="336526" y="520302"/>
                  </a:cubicBezTo>
                  <a:cubicBezTo>
                    <a:pt x="319182" y="510227"/>
                    <a:pt x="300888" y="501885"/>
                    <a:pt x="281909" y="495395"/>
                  </a:cubicBezTo>
                  <a:cubicBezTo>
                    <a:pt x="267490" y="490476"/>
                    <a:pt x="252821" y="486320"/>
                    <a:pt x="237966" y="482942"/>
                  </a:cubicBezTo>
                  <a:cubicBezTo>
                    <a:pt x="226473" y="480291"/>
                    <a:pt x="214927" y="477853"/>
                    <a:pt x="203239" y="476199"/>
                  </a:cubicBezTo>
                  <a:cubicBezTo>
                    <a:pt x="192760" y="474722"/>
                    <a:pt x="182335" y="472641"/>
                    <a:pt x="171839" y="471449"/>
                  </a:cubicBezTo>
                  <a:cubicBezTo>
                    <a:pt x="167444" y="470933"/>
                    <a:pt x="162943" y="470239"/>
                    <a:pt x="158585" y="470043"/>
                  </a:cubicBezTo>
                  <a:cubicBezTo>
                    <a:pt x="154226" y="469848"/>
                    <a:pt x="149690" y="469047"/>
                    <a:pt x="145349" y="468496"/>
                  </a:cubicBezTo>
                  <a:cubicBezTo>
                    <a:pt x="144341" y="468325"/>
                    <a:pt x="143326" y="468206"/>
                    <a:pt x="142306" y="468140"/>
                  </a:cubicBezTo>
                  <a:cubicBezTo>
                    <a:pt x="139033" y="468140"/>
                    <a:pt x="135795" y="467410"/>
                    <a:pt x="132611" y="467339"/>
                  </a:cubicBezTo>
                  <a:cubicBezTo>
                    <a:pt x="126420" y="467197"/>
                    <a:pt x="120353" y="465863"/>
                    <a:pt x="114180" y="466023"/>
                  </a:cubicBezTo>
                  <a:cubicBezTo>
                    <a:pt x="111788" y="466194"/>
                    <a:pt x="109383" y="465971"/>
                    <a:pt x="107063" y="465364"/>
                  </a:cubicBezTo>
                  <a:cubicBezTo>
                    <a:pt x="106570" y="465201"/>
                    <a:pt x="106053" y="465123"/>
                    <a:pt x="105533" y="465133"/>
                  </a:cubicBezTo>
                  <a:cubicBezTo>
                    <a:pt x="97972" y="465489"/>
                    <a:pt x="90518" y="464101"/>
                    <a:pt x="82975" y="463977"/>
                  </a:cubicBezTo>
                  <a:cubicBezTo>
                    <a:pt x="77838" y="464155"/>
                    <a:pt x="72695" y="463886"/>
                    <a:pt x="67604" y="463176"/>
                  </a:cubicBezTo>
                  <a:cubicBezTo>
                    <a:pt x="64708" y="462883"/>
                    <a:pt x="61794" y="462812"/>
                    <a:pt x="58887" y="462963"/>
                  </a:cubicBezTo>
                  <a:cubicBezTo>
                    <a:pt x="52037" y="462767"/>
                    <a:pt x="45170" y="463425"/>
                    <a:pt x="38374" y="462073"/>
                  </a:cubicBezTo>
                  <a:cubicBezTo>
                    <a:pt x="37010" y="461918"/>
                    <a:pt x="35634" y="461888"/>
                    <a:pt x="34265" y="461984"/>
                  </a:cubicBezTo>
                  <a:lnTo>
                    <a:pt x="4892" y="461931"/>
                  </a:lnTo>
                  <a:cubicBezTo>
                    <a:pt x="3677" y="462016"/>
                    <a:pt x="2458" y="461815"/>
                    <a:pt x="1334" y="461344"/>
                  </a:cubicBezTo>
                  <a:cubicBezTo>
                    <a:pt x="2348" y="461255"/>
                    <a:pt x="3380" y="461095"/>
                    <a:pt x="4394" y="461077"/>
                  </a:cubicBezTo>
                  <a:lnTo>
                    <a:pt x="22416" y="460952"/>
                  </a:lnTo>
                  <a:cubicBezTo>
                    <a:pt x="25991" y="461127"/>
                    <a:pt x="29574" y="460876"/>
                    <a:pt x="33090" y="460205"/>
                  </a:cubicBezTo>
                  <a:cubicBezTo>
                    <a:pt x="34449" y="459994"/>
                    <a:pt x="35828" y="459935"/>
                    <a:pt x="37200" y="460027"/>
                  </a:cubicBezTo>
                  <a:cubicBezTo>
                    <a:pt x="43035" y="460027"/>
                    <a:pt x="48853" y="460027"/>
                    <a:pt x="54688" y="460027"/>
                  </a:cubicBezTo>
                  <a:cubicBezTo>
                    <a:pt x="58111" y="460079"/>
                    <a:pt x="61533" y="459848"/>
                    <a:pt x="64918" y="459334"/>
                  </a:cubicBezTo>
                  <a:cubicBezTo>
                    <a:pt x="67984" y="459010"/>
                    <a:pt x="71070" y="458908"/>
                    <a:pt x="74151" y="459031"/>
                  </a:cubicBezTo>
                  <a:cubicBezTo>
                    <a:pt x="78781" y="459232"/>
                    <a:pt x="83420" y="458953"/>
                    <a:pt x="87992" y="458195"/>
                  </a:cubicBezTo>
                  <a:cubicBezTo>
                    <a:pt x="89689" y="457960"/>
                    <a:pt x="91405" y="457894"/>
                    <a:pt x="93116" y="457999"/>
                  </a:cubicBezTo>
                  <a:cubicBezTo>
                    <a:pt x="97226" y="458202"/>
                    <a:pt x="101346" y="457921"/>
                    <a:pt x="105391" y="457163"/>
                  </a:cubicBezTo>
                  <a:cubicBezTo>
                    <a:pt x="106750" y="456951"/>
                    <a:pt x="108129" y="456891"/>
                    <a:pt x="109501" y="456985"/>
                  </a:cubicBezTo>
                  <a:cubicBezTo>
                    <a:pt x="113269" y="457163"/>
                    <a:pt x="117046" y="456877"/>
                    <a:pt x="120744" y="456131"/>
                  </a:cubicBezTo>
                  <a:cubicBezTo>
                    <a:pt x="121919" y="455930"/>
                    <a:pt x="123113" y="455870"/>
                    <a:pt x="124302" y="455953"/>
                  </a:cubicBezTo>
                  <a:cubicBezTo>
                    <a:pt x="127048" y="456103"/>
                    <a:pt x="129801" y="455839"/>
                    <a:pt x="132468" y="455171"/>
                  </a:cubicBezTo>
                  <a:cubicBezTo>
                    <a:pt x="132964" y="455021"/>
                    <a:pt x="133482" y="454962"/>
                    <a:pt x="133998" y="454993"/>
                  </a:cubicBezTo>
                  <a:cubicBezTo>
                    <a:pt x="139335" y="455384"/>
                    <a:pt x="144530" y="453907"/>
                    <a:pt x="149850" y="453747"/>
                  </a:cubicBezTo>
                  <a:cubicBezTo>
                    <a:pt x="154262" y="453623"/>
                    <a:pt x="158745" y="452680"/>
                    <a:pt x="163050" y="452128"/>
                  </a:cubicBezTo>
                  <a:cubicBezTo>
                    <a:pt x="166964" y="451648"/>
                    <a:pt x="170878" y="451310"/>
                    <a:pt x="174774" y="450794"/>
                  </a:cubicBezTo>
                  <a:cubicBezTo>
                    <a:pt x="181036" y="449940"/>
                    <a:pt x="187228" y="448926"/>
                    <a:pt x="193543" y="448125"/>
                  </a:cubicBezTo>
                  <a:cubicBezTo>
                    <a:pt x="200499" y="447254"/>
                    <a:pt x="207384" y="445973"/>
                    <a:pt x="214251" y="444656"/>
                  </a:cubicBezTo>
                  <a:cubicBezTo>
                    <a:pt x="218290" y="443874"/>
                    <a:pt x="222364" y="443322"/>
                    <a:pt x="226367" y="442450"/>
                  </a:cubicBezTo>
                  <a:cubicBezTo>
                    <a:pt x="244963" y="438563"/>
                    <a:pt x="263323" y="433621"/>
                    <a:pt x="281357" y="427649"/>
                  </a:cubicBezTo>
                  <a:cubicBezTo>
                    <a:pt x="296960" y="422374"/>
                    <a:pt x="312103" y="415829"/>
                    <a:pt x="326634" y="408079"/>
                  </a:cubicBezTo>
                  <a:cubicBezTo>
                    <a:pt x="339643" y="401148"/>
                    <a:pt x="351963" y="392993"/>
                    <a:pt x="363425" y="383724"/>
                  </a:cubicBezTo>
                  <a:cubicBezTo>
                    <a:pt x="372173" y="376544"/>
                    <a:pt x="380335" y="368680"/>
                    <a:pt x="387834" y="360205"/>
                  </a:cubicBezTo>
                  <a:cubicBezTo>
                    <a:pt x="396875" y="350126"/>
                    <a:pt x="404875" y="339159"/>
                    <a:pt x="411708" y="327470"/>
                  </a:cubicBezTo>
                  <a:cubicBezTo>
                    <a:pt x="415925" y="320212"/>
                    <a:pt x="420195" y="312971"/>
                    <a:pt x="423681" y="305321"/>
                  </a:cubicBezTo>
                  <a:cubicBezTo>
                    <a:pt x="430088" y="291460"/>
                    <a:pt x="435585" y="277198"/>
                    <a:pt x="440138" y="262624"/>
                  </a:cubicBezTo>
                  <a:cubicBezTo>
                    <a:pt x="444158" y="249530"/>
                    <a:pt x="447699" y="236329"/>
                    <a:pt x="450527" y="222915"/>
                  </a:cubicBezTo>
                  <a:cubicBezTo>
                    <a:pt x="452129" y="215390"/>
                    <a:pt x="453801" y="207882"/>
                    <a:pt x="455082" y="200286"/>
                  </a:cubicBezTo>
                  <a:cubicBezTo>
                    <a:pt x="456363" y="192689"/>
                    <a:pt x="457448" y="185110"/>
                    <a:pt x="458640" y="177514"/>
                  </a:cubicBezTo>
                  <a:cubicBezTo>
                    <a:pt x="459191" y="173956"/>
                    <a:pt x="459743" y="170398"/>
                    <a:pt x="460419" y="166840"/>
                  </a:cubicBezTo>
                  <a:cubicBezTo>
                    <a:pt x="460917" y="163975"/>
                    <a:pt x="460881" y="161058"/>
                    <a:pt x="461415" y="158176"/>
                  </a:cubicBezTo>
                  <a:cubicBezTo>
                    <a:pt x="462234" y="153817"/>
                    <a:pt x="462340" y="149280"/>
                    <a:pt x="462803" y="144922"/>
                  </a:cubicBezTo>
                  <a:cubicBezTo>
                    <a:pt x="463319" y="139994"/>
                    <a:pt x="463870" y="135083"/>
                    <a:pt x="464422" y="130155"/>
                  </a:cubicBezTo>
                  <a:cubicBezTo>
                    <a:pt x="464562" y="129662"/>
                    <a:pt x="464651" y="129155"/>
                    <a:pt x="464689" y="128643"/>
                  </a:cubicBezTo>
                  <a:cubicBezTo>
                    <a:pt x="464368" y="122630"/>
                    <a:pt x="466005" y="116741"/>
                    <a:pt x="465881" y="110728"/>
                  </a:cubicBezTo>
                  <a:cubicBezTo>
                    <a:pt x="465758" y="108500"/>
                    <a:pt x="465987" y="106267"/>
                    <a:pt x="466557" y="104110"/>
                  </a:cubicBezTo>
                  <a:cubicBezTo>
                    <a:pt x="466720" y="103617"/>
                    <a:pt x="466799" y="103100"/>
                    <a:pt x="466788" y="102580"/>
                  </a:cubicBezTo>
                  <a:cubicBezTo>
                    <a:pt x="466397" y="95197"/>
                    <a:pt x="467998" y="87921"/>
                    <a:pt x="467944" y="80538"/>
                  </a:cubicBezTo>
                  <a:cubicBezTo>
                    <a:pt x="467823" y="76775"/>
                    <a:pt x="468069" y="73010"/>
                    <a:pt x="468674" y="69294"/>
                  </a:cubicBezTo>
                  <a:cubicBezTo>
                    <a:pt x="468983" y="66566"/>
                    <a:pt x="469078" y="63818"/>
                    <a:pt x="468958" y="61075"/>
                  </a:cubicBezTo>
                  <a:cubicBezTo>
                    <a:pt x="469101" y="55738"/>
                    <a:pt x="468585" y="50401"/>
                    <a:pt x="469795" y="45188"/>
                  </a:cubicBezTo>
                  <a:cubicBezTo>
                    <a:pt x="469988" y="43833"/>
                    <a:pt x="470029" y="42460"/>
                    <a:pt x="469919" y="41096"/>
                  </a:cubicBezTo>
                  <a:cubicBezTo>
                    <a:pt x="469919" y="30795"/>
                    <a:pt x="470079" y="20512"/>
                    <a:pt x="470026" y="10230"/>
                  </a:cubicBezTo>
                  <a:cubicBezTo>
                    <a:pt x="470088" y="7168"/>
                    <a:pt x="470741" y="4148"/>
                    <a:pt x="471947" y="1334"/>
                  </a:cubicBezTo>
                  <a:lnTo>
                    <a:pt x="471947" y="5462"/>
                  </a:lnTo>
                  <a:cubicBezTo>
                    <a:pt x="471947" y="13183"/>
                    <a:pt x="471947" y="20886"/>
                    <a:pt x="472054" y="28589"/>
                  </a:cubicBezTo>
                  <a:cubicBezTo>
                    <a:pt x="471995" y="32700"/>
                    <a:pt x="472239" y="36808"/>
                    <a:pt x="472783" y="40883"/>
                  </a:cubicBezTo>
                  <a:cubicBezTo>
                    <a:pt x="473128" y="44465"/>
                    <a:pt x="473223" y="48068"/>
                    <a:pt x="473068" y="51664"/>
                  </a:cubicBezTo>
                  <a:cubicBezTo>
                    <a:pt x="473193" y="57143"/>
                    <a:pt x="472819" y="62605"/>
                    <a:pt x="473904" y="68067"/>
                  </a:cubicBezTo>
                  <a:cubicBezTo>
                    <a:pt x="474171" y="70429"/>
                    <a:pt x="474237" y="72809"/>
                    <a:pt x="474100" y="75183"/>
                  </a:cubicBezTo>
                  <a:cubicBezTo>
                    <a:pt x="473904" y="79121"/>
                    <a:pt x="474173" y="83068"/>
                    <a:pt x="474900" y="86942"/>
                  </a:cubicBezTo>
                  <a:cubicBezTo>
                    <a:pt x="475098" y="88117"/>
                    <a:pt x="475164" y="89311"/>
                    <a:pt x="475096" y="90500"/>
                  </a:cubicBezTo>
                  <a:cubicBezTo>
                    <a:pt x="474922" y="94955"/>
                    <a:pt x="475219" y="99416"/>
                    <a:pt x="475986" y="103808"/>
                  </a:cubicBezTo>
                  <a:cubicBezTo>
                    <a:pt x="476210" y="105333"/>
                    <a:pt x="476263" y="106878"/>
                    <a:pt x="476146" y="108415"/>
                  </a:cubicBezTo>
                  <a:cubicBezTo>
                    <a:pt x="476012" y="110988"/>
                    <a:pt x="476263" y="113567"/>
                    <a:pt x="476893" y="116065"/>
                  </a:cubicBezTo>
                  <a:cubicBezTo>
                    <a:pt x="477041" y="116561"/>
                    <a:pt x="477101" y="117079"/>
                    <a:pt x="477071" y="117595"/>
                  </a:cubicBezTo>
                  <a:cubicBezTo>
                    <a:pt x="476715" y="123271"/>
                    <a:pt x="478085" y="128821"/>
                    <a:pt x="478316" y="134479"/>
                  </a:cubicBezTo>
                  <a:cubicBezTo>
                    <a:pt x="478530" y="139407"/>
                    <a:pt x="479455" y="144299"/>
                    <a:pt x="480095" y="149227"/>
                  </a:cubicBezTo>
                  <a:cubicBezTo>
                    <a:pt x="480487" y="152607"/>
                    <a:pt x="480771" y="156023"/>
                    <a:pt x="481163" y="159421"/>
                  </a:cubicBezTo>
                  <a:cubicBezTo>
                    <a:pt x="483600" y="180129"/>
                    <a:pt x="487123" y="200659"/>
                    <a:pt x="491339" y="221083"/>
                  </a:cubicBezTo>
                  <a:cubicBezTo>
                    <a:pt x="495486" y="241209"/>
                    <a:pt x="501124" y="260999"/>
                    <a:pt x="508204" y="280290"/>
                  </a:cubicBezTo>
                  <a:cubicBezTo>
                    <a:pt x="515675" y="301299"/>
                    <a:pt x="525842" y="321247"/>
                    <a:pt x="538448" y="339639"/>
                  </a:cubicBezTo>
                  <a:cubicBezTo>
                    <a:pt x="542878" y="345955"/>
                    <a:pt x="547521" y="352092"/>
                    <a:pt x="552556" y="357928"/>
                  </a:cubicBezTo>
                  <a:cubicBezTo>
                    <a:pt x="557146" y="363265"/>
                    <a:pt x="562092" y="368246"/>
                    <a:pt x="567073" y="373210"/>
                  </a:cubicBezTo>
                  <a:cubicBezTo>
                    <a:pt x="573448" y="379424"/>
                    <a:pt x="580293" y="385133"/>
                    <a:pt x="587550" y="390289"/>
                  </a:cubicBezTo>
                  <a:cubicBezTo>
                    <a:pt x="594471" y="395341"/>
                    <a:pt x="601694" y="399949"/>
                    <a:pt x="609077" y="404325"/>
                  </a:cubicBezTo>
                  <a:cubicBezTo>
                    <a:pt x="620349" y="410876"/>
                    <a:pt x="632106" y="416549"/>
                    <a:pt x="644249" y="421297"/>
                  </a:cubicBezTo>
                  <a:cubicBezTo>
                    <a:pt x="660441" y="427810"/>
                    <a:pt x="677090" y="433128"/>
                    <a:pt x="694062" y="437202"/>
                  </a:cubicBezTo>
                  <a:cubicBezTo>
                    <a:pt x="704363" y="439657"/>
                    <a:pt x="714681" y="442148"/>
                    <a:pt x="725106" y="444087"/>
                  </a:cubicBezTo>
                  <a:cubicBezTo>
                    <a:pt x="732312" y="445439"/>
                    <a:pt x="739517" y="446898"/>
                    <a:pt x="746846" y="447645"/>
                  </a:cubicBezTo>
                  <a:cubicBezTo>
                    <a:pt x="755155" y="448570"/>
                    <a:pt x="763392" y="450171"/>
                    <a:pt x="771664" y="451328"/>
                  </a:cubicBezTo>
                  <a:cubicBezTo>
                    <a:pt x="776076" y="451933"/>
                    <a:pt x="780560" y="452164"/>
                    <a:pt x="784936" y="452644"/>
                  </a:cubicBezTo>
                  <a:cubicBezTo>
                    <a:pt x="790024" y="453178"/>
                    <a:pt x="795112" y="453836"/>
                    <a:pt x="800200" y="454423"/>
                  </a:cubicBezTo>
                  <a:cubicBezTo>
                    <a:pt x="801552" y="454566"/>
                    <a:pt x="802922" y="454655"/>
                    <a:pt x="804292" y="454672"/>
                  </a:cubicBezTo>
                  <a:cubicBezTo>
                    <a:pt x="806689" y="454575"/>
                    <a:pt x="809085" y="454827"/>
                    <a:pt x="811408" y="455420"/>
                  </a:cubicBezTo>
                  <a:cubicBezTo>
                    <a:pt x="811734" y="455535"/>
                    <a:pt x="812077" y="455589"/>
                    <a:pt x="812422" y="455580"/>
                  </a:cubicBezTo>
                  <a:cubicBezTo>
                    <a:pt x="818453" y="455242"/>
                    <a:pt x="824342" y="456683"/>
                    <a:pt x="830337" y="456754"/>
                  </a:cubicBezTo>
                  <a:cubicBezTo>
                    <a:pt x="833424" y="456581"/>
                    <a:pt x="836520" y="456838"/>
                    <a:pt x="839535" y="457519"/>
                  </a:cubicBezTo>
                  <a:cubicBezTo>
                    <a:pt x="840031" y="457667"/>
                    <a:pt x="840549" y="457727"/>
                    <a:pt x="841065" y="457697"/>
                  </a:cubicBezTo>
                  <a:cubicBezTo>
                    <a:pt x="851010" y="457305"/>
                    <a:pt x="860866" y="459280"/>
                    <a:pt x="870829" y="458871"/>
                  </a:cubicBezTo>
                  <a:cubicBezTo>
                    <a:pt x="873739" y="458656"/>
                    <a:pt x="876666" y="458876"/>
                    <a:pt x="879510" y="459529"/>
                  </a:cubicBezTo>
                  <a:cubicBezTo>
                    <a:pt x="880859" y="459773"/>
                    <a:pt x="882232" y="459857"/>
                    <a:pt x="883602" y="459778"/>
                  </a:cubicBezTo>
                  <a:cubicBezTo>
                    <a:pt x="889082" y="459778"/>
                    <a:pt x="894579" y="459778"/>
                    <a:pt x="900059" y="459885"/>
                  </a:cubicBezTo>
                  <a:cubicBezTo>
                    <a:pt x="904513" y="459778"/>
                    <a:pt x="908970" y="460029"/>
                    <a:pt x="913384" y="460632"/>
                  </a:cubicBezTo>
                  <a:cubicBezTo>
                    <a:pt x="916621" y="460979"/>
                    <a:pt x="919883" y="461052"/>
                    <a:pt x="923133" y="460846"/>
                  </a:cubicBezTo>
                  <a:cubicBezTo>
                    <a:pt x="928970" y="460760"/>
                    <a:pt x="934807" y="460986"/>
                    <a:pt x="940621" y="461522"/>
                  </a:cubicBezTo>
                  <a:cubicBezTo>
                    <a:pt x="939589" y="461629"/>
                    <a:pt x="938575" y="461789"/>
                    <a:pt x="937561" y="461806"/>
                  </a:cubicBezTo>
                  <a:lnTo>
                    <a:pt x="906694" y="461949"/>
                  </a:lnTo>
                  <a:cubicBezTo>
                    <a:pt x="904636" y="461913"/>
                    <a:pt x="902578" y="462093"/>
                    <a:pt x="900557" y="462482"/>
                  </a:cubicBezTo>
                  <a:cubicBezTo>
                    <a:pt x="899043" y="462762"/>
                    <a:pt x="897506" y="462881"/>
                    <a:pt x="895967" y="462838"/>
                  </a:cubicBezTo>
                  <a:cubicBezTo>
                    <a:pt x="890985" y="462838"/>
                    <a:pt x="886022" y="462838"/>
                    <a:pt x="881040" y="462945"/>
                  </a:cubicBezTo>
                  <a:cubicBezTo>
                    <a:pt x="877618" y="462927"/>
                    <a:pt x="874200" y="463160"/>
                    <a:pt x="870811" y="463639"/>
                  </a:cubicBezTo>
                  <a:cubicBezTo>
                    <a:pt x="867400" y="463968"/>
                    <a:pt x="863970" y="464076"/>
                    <a:pt x="860546" y="463959"/>
                  </a:cubicBezTo>
                  <a:cubicBezTo>
                    <a:pt x="857119" y="463838"/>
                    <a:pt x="853691" y="464082"/>
                    <a:pt x="850316" y="464688"/>
                  </a:cubicBezTo>
                  <a:cubicBezTo>
                    <a:pt x="848450" y="464966"/>
                    <a:pt x="846561" y="465055"/>
                    <a:pt x="844677" y="464955"/>
                  </a:cubicBezTo>
                  <a:cubicBezTo>
                    <a:pt x="840565" y="464795"/>
                    <a:pt x="836450" y="465082"/>
                    <a:pt x="832401" y="465809"/>
                  </a:cubicBezTo>
                  <a:cubicBezTo>
                    <a:pt x="830876" y="466035"/>
                    <a:pt x="829332" y="466101"/>
                    <a:pt x="827793" y="466005"/>
                  </a:cubicBezTo>
                  <a:cubicBezTo>
                    <a:pt x="824707" y="465829"/>
                    <a:pt x="821609" y="466092"/>
                    <a:pt x="818596" y="466788"/>
                  </a:cubicBezTo>
                  <a:cubicBezTo>
                    <a:pt x="818101" y="466944"/>
                    <a:pt x="817582" y="467005"/>
                    <a:pt x="817066" y="466966"/>
                  </a:cubicBezTo>
                  <a:cubicBezTo>
                    <a:pt x="811391" y="466539"/>
                    <a:pt x="805787" y="467695"/>
                    <a:pt x="800200" y="468264"/>
                  </a:cubicBezTo>
                  <a:cubicBezTo>
                    <a:pt x="795290" y="468762"/>
                    <a:pt x="790327" y="469065"/>
                    <a:pt x="785416" y="469777"/>
                  </a:cubicBezTo>
                  <a:cubicBezTo>
                    <a:pt x="781378" y="470364"/>
                    <a:pt x="777286" y="470862"/>
                    <a:pt x="773194" y="471182"/>
                  </a:cubicBezTo>
                  <a:cubicBezTo>
                    <a:pt x="769458" y="471484"/>
                    <a:pt x="765722" y="471965"/>
                    <a:pt x="762004" y="472481"/>
                  </a:cubicBezTo>
                  <a:cubicBezTo>
                    <a:pt x="758624" y="472943"/>
                    <a:pt x="755279" y="473762"/>
                    <a:pt x="751881" y="474117"/>
                  </a:cubicBezTo>
                  <a:cubicBezTo>
                    <a:pt x="742541" y="475149"/>
                    <a:pt x="733308" y="476928"/>
                    <a:pt x="724075" y="478654"/>
                  </a:cubicBezTo>
                  <a:cubicBezTo>
                    <a:pt x="712315" y="480860"/>
                    <a:pt x="700609" y="483493"/>
                    <a:pt x="689063" y="486606"/>
                  </a:cubicBezTo>
                  <a:cubicBezTo>
                    <a:pt x="671320" y="491214"/>
                    <a:pt x="653939" y="497119"/>
                    <a:pt x="637061" y="504272"/>
                  </a:cubicBezTo>
                  <a:cubicBezTo>
                    <a:pt x="621276" y="510972"/>
                    <a:pt x="606203" y="519240"/>
                    <a:pt x="592069" y="528948"/>
                  </a:cubicBezTo>
                  <a:cubicBezTo>
                    <a:pt x="583147" y="535061"/>
                    <a:pt x="574784" y="541947"/>
                    <a:pt x="567073" y="549531"/>
                  </a:cubicBezTo>
                  <a:cubicBezTo>
                    <a:pt x="564778" y="551844"/>
                    <a:pt x="562483" y="554157"/>
                    <a:pt x="560153" y="556434"/>
                  </a:cubicBezTo>
                  <a:cubicBezTo>
                    <a:pt x="553214" y="563307"/>
                    <a:pt x="546908" y="570791"/>
                    <a:pt x="541312" y="578797"/>
                  </a:cubicBezTo>
                  <a:cubicBezTo>
                    <a:pt x="533346" y="589752"/>
                    <a:pt x="526335" y="601369"/>
                    <a:pt x="520355" y="613524"/>
                  </a:cubicBezTo>
                  <a:cubicBezTo>
                    <a:pt x="515516" y="623558"/>
                    <a:pt x="511181" y="633805"/>
                    <a:pt x="507350" y="644266"/>
                  </a:cubicBezTo>
                  <a:cubicBezTo>
                    <a:pt x="501720" y="659893"/>
                    <a:pt x="497032" y="675844"/>
                    <a:pt x="493314" y="692034"/>
                  </a:cubicBezTo>
                  <a:cubicBezTo>
                    <a:pt x="491143" y="701356"/>
                    <a:pt x="489275" y="710749"/>
                    <a:pt x="487514" y="720143"/>
                  </a:cubicBezTo>
                  <a:cubicBezTo>
                    <a:pt x="485753" y="729536"/>
                    <a:pt x="484383" y="738663"/>
                    <a:pt x="483137" y="747985"/>
                  </a:cubicBezTo>
                  <a:cubicBezTo>
                    <a:pt x="482088" y="755937"/>
                    <a:pt x="481163" y="763996"/>
                    <a:pt x="479971" y="771860"/>
                  </a:cubicBezTo>
                  <a:cubicBezTo>
                    <a:pt x="479259" y="776592"/>
                    <a:pt x="479811" y="781467"/>
                    <a:pt x="478281" y="786092"/>
                  </a:cubicBezTo>
                  <a:cubicBezTo>
                    <a:pt x="478241" y="791568"/>
                    <a:pt x="477788" y="797033"/>
                    <a:pt x="476929" y="802442"/>
                  </a:cubicBezTo>
                  <a:cubicBezTo>
                    <a:pt x="476253" y="809077"/>
                    <a:pt x="476733" y="815802"/>
                    <a:pt x="475310" y="822367"/>
                  </a:cubicBezTo>
                  <a:cubicBezTo>
                    <a:pt x="475233" y="822700"/>
                    <a:pt x="475192" y="823039"/>
                    <a:pt x="475185" y="823381"/>
                  </a:cubicBezTo>
                  <a:cubicBezTo>
                    <a:pt x="475452" y="830497"/>
                    <a:pt x="474349" y="837400"/>
                    <a:pt x="474064" y="844392"/>
                  </a:cubicBezTo>
                  <a:cubicBezTo>
                    <a:pt x="474128" y="849362"/>
                    <a:pt x="473856" y="854331"/>
                    <a:pt x="473246" y="859264"/>
                  </a:cubicBezTo>
                  <a:cubicBezTo>
                    <a:pt x="472927" y="862504"/>
                    <a:pt x="472851" y="865763"/>
                    <a:pt x="473015" y="869014"/>
                  </a:cubicBezTo>
                  <a:cubicBezTo>
                    <a:pt x="472872" y="874351"/>
                    <a:pt x="473370" y="879688"/>
                    <a:pt x="472178" y="884883"/>
                  </a:cubicBezTo>
                  <a:cubicBezTo>
                    <a:pt x="471988" y="886244"/>
                    <a:pt x="471940" y="887621"/>
                    <a:pt x="472036" y="888992"/>
                  </a:cubicBezTo>
                  <a:cubicBezTo>
                    <a:pt x="472036" y="898089"/>
                    <a:pt x="471995" y="907180"/>
                    <a:pt x="471912" y="916265"/>
                  </a:cubicBezTo>
                  <a:cubicBezTo>
                    <a:pt x="471947" y="917955"/>
                    <a:pt x="471965" y="919663"/>
                    <a:pt x="471965" y="921371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62" name="图形 136"/>
            <p:cNvSpPr/>
            <p:nvPr/>
          </p:nvSpPr>
          <p:spPr>
            <a:xfrm rot="1396695">
              <a:off x="3848861" y="3971831"/>
              <a:ext cx="198512" cy="194384"/>
            </a:xfrm>
            <a:custGeom>
              <a:avLst/>
              <a:gdLst>
                <a:gd name="connsiteX0" fmla="*/ 471965 w 941119"/>
                <a:gd name="connsiteY0" fmla="*/ 921371 h 921549"/>
                <a:gd name="connsiteX1" fmla="*/ 470026 w 941119"/>
                <a:gd name="connsiteY1" fmla="*/ 907245 h 921549"/>
                <a:gd name="connsiteX2" fmla="*/ 470026 w 941119"/>
                <a:gd name="connsiteY2" fmla="*/ 886680 h 921549"/>
                <a:gd name="connsiteX3" fmla="*/ 469296 w 941119"/>
                <a:gd name="connsiteY3" fmla="*/ 873871 h 921549"/>
                <a:gd name="connsiteX4" fmla="*/ 469012 w 941119"/>
                <a:gd name="connsiteY4" fmla="*/ 862574 h 921549"/>
                <a:gd name="connsiteX5" fmla="*/ 468211 w 941119"/>
                <a:gd name="connsiteY5" fmla="*/ 849266 h 921549"/>
                <a:gd name="connsiteX6" fmla="*/ 468016 w 941119"/>
                <a:gd name="connsiteY6" fmla="*/ 845157 h 921549"/>
                <a:gd name="connsiteX7" fmla="*/ 467144 w 941119"/>
                <a:gd name="connsiteY7" fmla="*/ 830301 h 921549"/>
                <a:gd name="connsiteX8" fmla="*/ 466966 w 941119"/>
                <a:gd name="connsiteY8" fmla="*/ 824662 h 921549"/>
                <a:gd name="connsiteX9" fmla="*/ 466201 w 941119"/>
                <a:gd name="connsiteY9" fmla="*/ 815980 h 921549"/>
                <a:gd name="connsiteX10" fmla="*/ 466041 w 941119"/>
                <a:gd name="connsiteY10" fmla="*/ 814468 h 921549"/>
                <a:gd name="connsiteX11" fmla="*/ 464813 w 941119"/>
                <a:gd name="connsiteY11" fmla="*/ 796037 h 921549"/>
                <a:gd name="connsiteX12" fmla="*/ 463176 w 941119"/>
                <a:gd name="connsiteY12" fmla="*/ 781271 h 921549"/>
                <a:gd name="connsiteX13" fmla="*/ 462892 w 941119"/>
                <a:gd name="connsiteY13" fmla="*/ 778727 h 921549"/>
                <a:gd name="connsiteX14" fmla="*/ 461113 w 941119"/>
                <a:gd name="connsiteY14" fmla="*/ 762431 h 921549"/>
                <a:gd name="connsiteX15" fmla="*/ 459992 w 941119"/>
                <a:gd name="connsiteY15" fmla="*/ 753286 h 921549"/>
                <a:gd name="connsiteX16" fmla="*/ 454904 w 941119"/>
                <a:gd name="connsiteY16" fmla="*/ 720890 h 921549"/>
                <a:gd name="connsiteX17" fmla="*/ 445137 w 941119"/>
                <a:gd name="connsiteY17" fmla="*/ 676307 h 921549"/>
                <a:gd name="connsiteX18" fmla="*/ 427524 w 941119"/>
                <a:gd name="connsiteY18" fmla="*/ 625888 h 921549"/>
                <a:gd name="connsiteX19" fmla="*/ 401924 w 941119"/>
                <a:gd name="connsiteY19" fmla="*/ 580256 h 921549"/>
                <a:gd name="connsiteX20" fmla="*/ 385378 w 941119"/>
                <a:gd name="connsiteY20" fmla="*/ 559992 h 921549"/>
                <a:gd name="connsiteX21" fmla="*/ 382372 w 941119"/>
                <a:gd name="connsiteY21" fmla="*/ 556434 h 921549"/>
                <a:gd name="connsiteX22" fmla="*/ 376554 w 941119"/>
                <a:gd name="connsiteY22" fmla="*/ 550635 h 921549"/>
                <a:gd name="connsiteX23" fmla="*/ 374170 w 941119"/>
                <a:gd name="connsiteY23" fmla="*/ 548695 h 921549"/>
                <a:gd name="connsiteX24" fmla="*/ 359404 w 941119"/>
                <a:gd name="connsiteY24" fmla="*/ 535940 h 921549"/>
                <a:gd name="connsiteX25" fmla="*/ 336526 w 941119"/>
                <a:gd name="connsiteY25" fmla="*/ 520302 h 921549"/>
                <a:gd name="connsiteX26" fmla="*/ 281909 w 941119"/>
                <a:gd name="connsiteY26" fmla="*/ 495395 h 921549"/>
                <a:gd name="connsiteX27" fmla="*/ 237966 w 941119"/>
                <a:gd name="connsiteY27" fmla="*/ 482942 h 921549"/>
                <a:gd name="connsiteX28" fmla="*/ 203239 w 941119"/>
                <a:gd name="connsiteY28" fmla="*/ 476199 h 921549"/>
                <a:gd name="connsiteX29" fmla="*/ 171839 w 941119"/>
                <a:gd name="connsiteY29" fmla="*/ 471449 h 921549"/>
                <a:gd name="connsiteX30" fmla="*/ 158585 w 941119"/>
                <a:gd name="connsiteY30" fmla="*/ 470043 h 921549"/>
                <a:gd name="connsiteX31" fmla="*/ 145349 w 941119"/>
                <a:gd name="connsiteY31" fmla="*/ 468496 h 921549"/>
                <a:gd name="connsiteX32" fmla="*/ 142306 w 941119"/>
                <a:gd name="connsiteY32" fmla="*/ 468140 h 921549"/>
                <a:gd name="connsiteX33" fmla="*/ 132611 w 941119"/>
                <a:gd name="connsiteY33" fmla="*/ 467339 h 921549"/>
                <a:gd name="connsiteX34" fmla="*/ 114180 w 941119"/>
                <a:gd name="connsiteY34" fmla="*/ 466023 h 921549"/>
                <a:gd name="connsiteX35" fmla="*/ 107063 w 941119"/>
                <a:gd name="connsiteY35" fmla="*/ 465364 h 921549"/>
                <a:gd name="connsiteX36" fmla="*/ 105533 w 941119"/>
                <a:gd name="connsiteY36" fmla="*/ 465133 h 921549"/>
                <a:gd name="connsiteX37" fmla="*/ 82975 w 941119"/>
                <a:gd name="connsiteY37" fmla="*/ 463977 h 921549"/>
                <a:gd name="connsiteX38" fmla="*/ 67604 w 941119"/>
                <a:gd name="connsiteY38" fmla="*/ 463176 h 921549"/>
                <a:gd name="connsiteX39" fmla="*/ 58887 w 941119"/>
                <a:gd name="connsiteY39" fmla="*/ 462963 h 921549"/>
                <a:gd name="connsiteX40" fmla="*/ 38374 w 941119"/>
                <a:gd name="connsiteY40" fmla="*/ 462073 h 921549"/>
                <a:gd name="connsiteX41" fmla="*/ 34265 w 941119"/>
                <a:gd name="connsiteY41" fmla="*/ 461984 h 921549"/>
                <a:gd name="connsiteX42" fmla="*/ 4892 w 941119"/>
                <a:gd name="connsiteY42" fmla="*/ 461931 h 921549"/>
                <a:gd name="connsiteX43" fmla="*/ 1334 w 941119"/>
                <a:gd name="connsiteY43" fmla="*/ 461344 h 921549"/>
                <a:gd name="connsiteX44" fmla="*/ 4394 w 941119"/>
                <a:gd name="connsiteY44" fmla="*/ 461077 h 921549"/>
                <a:gd name="connsiteX45" fmla="*/ 22416 w 941119"/>
                <a:gd name="connsiteY45" fmla="*/ 460952 h 921549"/>
                <a:gd name="connsiteX46" fmla="*/ 33090 w 941119"/>
                <a:gd name="connsiteY46" fmla="*/ 460205 h 921549"/>
                <a:gd name="connsiteX47" fmla="*/ 37200 w 941119"/>
                <a:gd name="connsiteY47" fmla="*/ 460027 h 921549"/>
                <a:gd name="connsiteX48" fmla="*/ 54688 w 941119"/>
                <a:gd name="connsiteY48" fmla="*/ 460027 h 921549"/>
                <a:gd name="connsiteX49" fmla="*/ 64918 w 941119"/>
                <a:gd name="connsiteY49" fmla="*/ 459334 h 921549"/>
                <a:gd name="connsiteX50" fmla="*/ 74151 w 941119"/>
                <a:gd name="connsiteY50" fmla="*/ 459031 h 921549"/>
                <a:gd name="connsiteX51" fmla="*/ 87992 w 941119"/>
                <a:gd name="connsiteY51" fmla="*/ 458195 h 921549"/>
                <a:gd name="connsiteX52" fmla="*/ 93116 w 941119"/>
                <a:gd name="connsiteY52" fmla="*/ 457999 h 921549"/>
                <a:gd name="connsiteX53" fmla="*/ 105391 w 941119"/>
                <a:gd name="connsiteY53" fmla="*/ 457163 h 921549"/>
                <a:gd name="connsiteX54" fmla="*/ 109501 w 941119"/>
                <a:gd name="connsiteY54" fmla="*/ 456985 h 921549"/>
                <a:gd name="connsiteX55" fmla="*/ 120744 w 941119"/>
                <a:gd name="connsiteY55" fmla="*/ 456131 h 921549"/>
                <a:gd name="connsiteX56" fmla="*/ 124302 w 941119"/>
                <a:gd name="connsiteY56" fmla="*/ 455953 h 921549"/>
                <a:gd name="connsiteX57" fmla="*/ 132468 w 941119"/>
                <a:gd name="connsiteY57" fmla="*/ 455171 h 921549"/>
                <a:gd name="connsiteX58" fmla="*/ 133998 w 941119"/>
                <a:gd name="connsiteY58" fmla="*/ 454993 h 921549"/>
                <a:gd name="connsiteX59" fmla="*/ 149850 w 941119"/>
                <a:gd name="connsiteY59" fmla="*/ 453747 h 921549"/>
                <a:gd name="connsiteX60" fmla="*/ 163050 w 941119"/>
                <a:gd name="connsiteY60" fmla="*/ 452128 h 921549"/>
                <a:gd name="connsiteX61" fmla="*/ 174774 w 941119"/>
                <a:gd name="connsiteY61" fmla="*/ 450794 h 921549"/>
                <a:gd name="connsiteX62" fmla="*/ 193543 w 941119"/>
                <a:gd name="connsiteY62" fmla="*/ 448125 h 921549"/>
                <a:gd name="connsiteX63" fmla="*/ 214251 w 941119"/>
                <a:gd name="connsiteY63" fmla="*/ 444656 h 921549"/>
                <a:gd name="connsiteX64" fmla="*/ 226367 w 941119"/>
                <a:gd name="connsiteY64" fmla="*/ 442450 h 921549"/>
                <a:gd name="connsiteX65" fmla="*/ 281357 w 941119"/>
                <a:gd name="connsiteY65" fmla="*/ 427649 h 921549"/>
                <a:gd name="connsiteX66" fmla="*/ 326634 w 941119"/>
                <a:gd name="connsiteY66" fmla="*/ 408079 h 921549"/>
                <a:gd name="connsiteX67" fmla="*/ 363425 w 941119"/>
                <a:gd name="connsiteY67" fmla="*/ 383724 h 921549"/>
                <a:gd name="connsiteX68" fmla="*/ 387834 w 941119"/>
                <a:gd name="connsiteY68" fmla="*/ 360205 h 921549"/>
                <a:gd name="connsiteX69" fmla="*/ 411708 w 941119"/>
                <a:gd name="connsiteY69" fmla="*/ 327470 h 921549"/>
                <a:gd name="connsiteX70" fmla="*/ 423681 w 941119"/>
                <a:gd name="connsiteY70" fmla="*/ 305321 h 921549"/>
                <a:gd name="connsiteX71" fmla="*/ 440138 w 941119"/>
                <a:gd name="connsiteY71" fmla="*/ 262624 h 921549"/>
                <a:gd name="connsiteX72" fmla="*/ 450527 w 941119"/>
                <a:gd name="connsiteY72" fmla="*/ 222915 h 921549"/>
                <a:gd name="connsiteX73" fmla="*/ 455082 w 941119"/>
                <a:gd name="connsiteY73" fmla="*/ 200286 h 921549"/>
                <a:gd name="connsiteX74" fmla="*/ 458640 w 941119"/>
                <a:gd name="connsiteY74" fmla="*/ 177514 h 921549"/>
                <a:gd name="connsiteX75" fmla="*/ 460419 w 941119"/>
                <a:gd name="connsiteY75" fmla="*/ 166840 h 921549"/>
                <a:gd name="connsiteX76" fmla="*/ 461415 w 941119"/>
                <a:gd name="connsiteY76" fmla="*/ 158176 h 921549"/>
                <a:gd name="connsiteX77" fmla="*/ 462803 w 941119"/>
                <a:gd name="connsiteY77" fmla="*/ 144922 h 921549"/>
                <a:gd name="connsiteX78" fmla="*/ 464422 w 941119"/>
                <a:gd name="connsiteY78" fmla="*/ 130155 h 921549"/>
                <a:gd name="connsiteX79" fmla="*/ 464689 w 941119"/>
                <a:gd name="connsiteY79" fmla="*/ 128643 h 921549"/>
                <a:gd name="connsiteX80" fmla="*/ 465881 w 941119"/>
                <a:gd name="connsiteY80" fmla="*/ 110728 h 921549"/>
                <a:gd name="connsiteX81" fmla="*/ 466557 w 941119"/>
                <a:gd name="connsiteY81" fmla="*/ 104110 h 921549"/>
                <a:gd name="connsiteX82" fmla="*/ 466788 w 941119"/>
                <a:gd name="connsiteY82" fmla="*/ 102580 h 921549"/>
                <a:gd name="connsiteX83" fmla="*/ 467944 w 941119"/>
                <a:gd name="connsiteY83" fmla="*/ 80538 h 921549"/>
                <a:gd name="connsiteX84" fmla="*/ 468674 w 941119"/>
                <a:gd name="connsiteY84" fmla="*/ 69294 h 921549"/>
                <a:gd name="connsiteX85" fmla="*/ 468958 w 941119"/>
                <a:gd name="connsiteY85" fmla="*/ 61075 h 921549"/>
                <a:gd name="connsiteX86" fmla="*/ 469795 w 941119"/>
                <a:gd name="connsiteY86" fmla="*/ 45188 h 921549"/>
                <a:gd name="connsiteX87" fmla="*/ 469919 w 941119"/>
                <a:gd name="connsiteY87" fmla="*/ 41096 h 921549"/>
                <a:gd name="connsiteX88" fmla="*/ 470026 w 941119"/>
                <a:gd name="connsiteY88" fmla="*/ 10230 h 921549"/>
                <a:gd name="connsiteX89" fmla="*/ 471947 w 941119"/>
                <a:gd name="connsiteY89" fmla="*/ 1334 h 921549"/>
                <a:gd name="connsiteX90" fmla="*/ 471947 w 941119"/>
                <a:gd name="connsiteY90" fmla="*/ 5462 h 921549"/>
                <a:gd name="connsiteX91" fmla="*/ 472054 w 941119"/>
                <a:gd name="connsiteY91" fmla="*/ 28589 h 921549"/>
                <a:gd name="connsiteX92" fmla="*/ 472783 w 941119"/>
                <a:gd name="connsiteY92" fmla="*/ 40883 h 921549"/>
                <a:gd name="connsiteX93" fmla="*/ 473068 w 941119"/>
                <a:gd name="connsiteY93" fmla="*/ 51664 h 921549"/>
                <a:gd name="connsiteX94" fmla="*/ 473904 w 941119"/>
                <a:gd name="connsiteY94" fmla="*/ 68067 h 921549"/>
                <a:gd name="connsiteX95" fmla="*/ 474100 w 941119"/>
                <a:gd name="connsiteY95" fmla="*/ 75183 h 921549"/>
                <a:gd name="connsiteX96" fmla="*/ 474900 w 941119"/>
                <a:gd name="connsiteY96" fmla="*/ 86942 h 921549"/>
                <a:gd name="connsiteX97" fmla="*/ 475096 w 941119"/>
                <a:gd name="connsiteY97" fmla="*/ 90500 h 921549"/>
                <a:gd name="connsiteX98" fmla="*/ 475986 w 941119"/>
                <a:gd name="connsiteY98" fmla="*/ 103808 h 921549"/>
                <a:gd name="connsiteX99" fmla="*/ 476146 w 941119"/>
                <a:gd name="connsiteY99" fmla="*/ 108415 h 921549"/>
                <a:gd name="connsiteX100" fmla="*/ 476893 w 941119"/>
                <a:gd name="connsiteY100" fmla="*/ 116065 h 921549"/>
                <a:gd name="connsiteX101" fmla="*/ 477071 w 941119"/>
                <a:gd name="connsiteY101" fmla="*/ 117595 h 921549"/>
                <a:gd name="connsiteX102" fmla="*/ 478316 w 941119"/>
                <a:gd name="connsiteY102" fmla="*/ 134479 h 921549"/>
                <a:gd name="connsiteX103" fmla="*/ 480095 w 941119"/>
                <a:gd name="connsiteY103" fmla="*/ 149227 h 921549"/>
                <a:gd name="connsiteX104" fmla="*/ 481163 w 941119"/>
                <a:gd name="connsiteY104" fmla="*/ 159421 h 921549"/>
                <a:gd name="connsiteX105" fmla="*/ 491339 w 941119"/>
                <a:gd name="connsiteY105" fmla="*/ 221083 h 921549"/>
                <a:gd name="connsiteX106" fmla="*/ 508204 w 941119"/>
                <a:gd name="connsiteY106" fmla="*/ 280290 h 921549"/>
                <a:gd name="connsiteX107" fmla="*/ 538448 w 941119"/>
                <a:gd name="connsiteY107" fmla="*/ 339639 h 921549"/>
                <a:gd name="connsiteX108" fmla="*/ 552556 w 941119"/>
                <a:gd name="connsiteY108" fmla="*/ 357928 h 921549"/>
                <a:gd name="connsiteX109" fmla="*/ 567073 w 941119"/>
                <a:gd name="connsiteY109" fmla="*/ 373210 h 921549"/>
                <a:gd name="connsiteX110" fmla="*/ 587550 w 941119"/>
                <a:gd name="connsiteY110" fmla="*/ 390289 h 921549"/>
                <a:gd name="connsiteX111" fmla="*/ 609077 w 941119"/>
                <a:gd name="connsiteY111" fmla="*/ 404325 h 921549"/>
                <a:gd name="connsiteX112" fmla="*/ 644249 w 941119"/>
                <a:gd name="connsiteY112" fmla="*/ 421297 h 921549"/>
                <a:gd name="connsiteX113" fmla="*/ 694062 w 941119"/>
                <a:gd name="connsiteY113" fmla="*/ 437202 h 921549"/>
                <a:gd name="connsiteX114" fmla="*/ 725106 w 941119"/>
                <a:gd name="connsiteY114" fmla="*/ 444087 h 921549"/>
                <a:gd name="connsiteX115" fmla="*/ 746846 w 941119"/>
                <a:gd name="connsiteY115" fmla="*/ 447645 h 921549"/>
                <a:gd name="connsiteX116" fmla="*/ 771664 w 941119"/>
                <a:gd name="connsiteY116" fmla="*/ 451328 h 921549"/>
                <a:gd name="connsiteX117" fmla="*/ 784936 w 941119"/>
                <a:gd name="connsiteY117" fmla="*/ 452644 h 921549"/>
                <a:gd name="connsiteX118" fmla="*/ 800200 w 941119"/>
                <a:gd name="connsiteY118" fmla="*/ 454423 h 921549"/>
                <a:gd name="connsiteX119" fmla="*/ 804292 w 941119"/>
                <a:gd name="connsiteY119" fmla="*/ 454672 h 921549"/>
                <a:gd name="connsiteX120" fmla="*/ 811408 w 941119"/>
                <a:gd name="connsiteY120" fmla="*/ 455420 h 921549"/>
                <a:gd name="connsiteX121" fmla="*/ 812422 w 941119"/>
                <a:gd name="connsiteY121" fmla="*/ 455580 h 921549"/>
                <a:gd name="connsiteX122" fmla="*/ 830337 w 941119"/>
                <a:gd name="connsiteY122" fmla="*/ 456754 h 921549"/>
                <a:gd name="connsiteX123" fmla="*/ 839535 w 941119"/>
                <a:gd name="connsiteY123" fmla="*/ 457519 h 921549"/>
                <a:gd name="connsiteX124" fmla="*/ 841065 w 941119"/>
                <a:gd name="connsiteY124" fmla="*/ 457697 h 921549"/>
                <a:gd name="connsiteX125" fmla="*/ 870829 w 941119"/>
                <a:gd name="connsiteY125" fmla="*/ 458871 h 921549"/>
                <a:gd name="connsiteX126" fmla="*/ 879510 w 941119"/>
                <a:gd name="connsiteY126" fmla="*/ 459529 h 921549"/>
                <a:gd name="connsiteX127" fmla="*/ 883602 w 941119"/>
                <a:gd name="connsiteY127" fmla="*/ 459778 h 921549"/>
                <a:gd name="connsiteX128" fmla="*/ 900059 w 941119"/>
                <a:gd name="connsiteY128" fmla="*/ 459885 h 921549"/>
                <a:gd name="connsiteX129" fmla="*/ 913384 w 941119"/>
                <a:gd name="connsiteY129" fmla="*/ 460632 h 921549"/>
                <a:gd name="connsiteX130" fmla="*/ 923133 w 941119"/>
                <a:gd name="connsiteY130" fmla="*/ 460846 h 921549"/>
                <a:gd name="connsiteX131" fmla="*/ 940621 w 941119"/>
                <a:gd name="connsiteY131" fmla="*/ 461522 h 921549"/>
                <a:gd name="connsiteX132" fmla="*/ 937561 w 941119"/>
                <a:gd name="connsiteY132" fmla="*/ 461806 h 921549"/>
                <a:gd name="connsiteX133" fmla="*/ 906694 w 941119"/>
                <a:gd name="connsiteY133" fmla="*/ 461949 h 921549"/>
                <a:gd name="connsiteX134" fmla="*/ 900557 w 941119"/>
                <a:gd name="connsiteY134" fmla="*/ 462482 h 921549"/>
                <a:gd name="connsiteX135" fmla="*/ 895967 w 941119"/>
                <a:gd name="connsiteY135" fmla="*/ 462838 h 921549"/>
                <a:gd name="connsiteX136" fmla="*/ 881040 w 941119"/>
                <a:gd name="connsiteY136" fmla="*/ 462945 h 921549"/>
                <a:gd name="connsiteX137" fmla="*/ 870811 w 941119"/>
                <a:gd name="connsiteY137" fmla="*/ 463639 h 921549"/>
                <a:gd name="connsiteX138" fmla="*/ 860546 w 941119"/>
                <a:gd name="connsiteY138" fmla="*/ 463959 h 921549"/>
                <a:gd name="connsiteX139" fmla="*/ 850316 w 941119"/>
                <a:gd name="connsiteY139" fmla="*/ 464688 h 921549"/>
                <a:gd name="connsiteX140" fmla="*/ 844677 w 941119"/>
                <a:gd name="connsiteY140" fmla="*/ 464955 h 921549"/>
                <a:gd name="connsiteX141" fmla="*/ 832401 w 941119"/>
                <a:gd name="connsiteY141" fmla="*/ 465809 h 921549"/>
                <a:gd name="connsiteX142" fmla="*/ 827793 w 941119"/>
                <a:gd name="connsiteY142" fmla="*/ 466005 h 921549"/>
                <a:gd name="connsiteX143" fmla="*/ 818596 w 941119"/>
                <a:gd name="connsiteY143" fmla="*/ 466788 h 921549"/>
                <a:gd name="connsiteX144" fmla="*/ 817066 w 941119"/>
                <a:gd name="connsiteY144" fmla="*/ 466966 h 921549"/>
                <a:gd name="connsiteX145" fmla="*/ 800200 w 941119"/>
                <a:gd name="connsiteY145" fmla="*/ 468264 h 921549"/>
                <a:gd name="connsiteX146" fmla="*/ 785416 w 941119"/>
                <a:gd name="connsiteY146" fmla="*/ 469777 h 921549"/>
                <a:gd name="connsiteX147" fmla="*/ 773194 w 941119"/>
                <a:gd name="connsiteY147" fmla="*/ 471182 h 921549"/>
                <a:gd name="connsiteX148" fmla="*/ 762004 w 941119"/>
                <a:gd name="connsiteY148" fmla="*/ 472481 h 921549"/>
                <a:gd name="connsiteX149" fmla="*/ 751881 w 941119"/>
                <a:gd name="connsiteY149" fmla="*/ 474117 h 921549"/>
                <a:gd name="connsiteX150" fmla="*/ 724075 w 941119"/>
                <a:gd name="connsiteY150" fmla="*/ 478654 h 921549"/>
                <a:gd name="connsiteX151" fmla="*/ 689063 w 941119"/>
                <a:gd name="connsiteY151" fmla="*/ 486606 h 921549"/>
                <a:gd name="connsiteX152" fmla="*/ 637061 w 941119"/>
                <a:gd name="connsiteY152" fmla="*/ 504272 h 921549"/>
                <a:gd name="connsiteX153" fmla="*/ 592069 w 941119"/>
                <a:gd name="connsiteY153" fmla="*/ 528948 h 921549"/>
                <a:gd name="connsiteX154" fmla="*/ 567073 w 941119"/>
                <a:gd name="connsiteY154" fmla="*/ 549531 h 921549"/>
                <a:gd name="connsiteX155" fmla="*/ 560153 w 941119"/>
                <a:gd name="connsiteY155" fmla="*/ 556434 h 921549"/>
                <a:gd name="connsiteX156" fmla="*/ 541312 w 941119"/>
                <a:gd name="connsiteY156" fmla="*/ 578797 h 921549"/>
                <a:gd name="connsiteX157" fmla="*/ 520355 w 941119"/>
                <a:gd name="connsiteY157" fmla="*/ 613524 h 921549"/>
                <a:gd name="connsiteX158" fmla="*/ 507350 w 941119"/>
                <a:gd name="connsiteY158" fmla="*/ 644266 h 921549"/>
                <a:gd name="connsiteX159" fmla="*/ 493314 w 941119"/>
                <a:gd name="connsiteY159" fmla="*/ 692034 h 921549"/>
                <a:gd name="connsiteX160" fmla="*/ 487514 w 941119"/>
                <a:gd name="connsiteY160" fmla="*/ 720143 h 921549"/>
                <a:gd name="connsiteX161" fmla="*/ 483137 w 941119"/>
                <a:gd name="connsiteY161" fmla="*/ 747985 h 921549"/>
                <a:gd name="connsiteX162" fmla="*/ 479971 w 941119"/>
                <a:gd name="connsiteY162" fmla="*/ 771860 h 921549"/>
                <a:gd name="connsiteX163" fmla="*/ 478281 w 941119"/>
                <a:gd name="connsiteY163" fmla="*/ 786092 h 921549"/>
                <a:gd name="connsiteX164" fmla="*/ 476929 w 941119"/>
                <a:gd name="connsiteY164" fmla="*/ 802442 h 921549"/>
                <a:gd name="connsiteX165" fmla="*/ 475310 w 941119"/>
                <a:gd name="connsiteY165" fmla="*/ 822367 h 921549"/>
                <a:gd name="connsiteX166" fmla="*/ 475185 w 941119"/>
                <a:gd name="connsiteY166" fmla="*/ 823381 h 921549"/>
                <a:gd name="connsiteX167" fmla="*/ 474064 w 941119"/>
                <a:gd name="connsiteY167" fmla="*/ 844392 h 921549"/>
                <a:gd name="connsiteX168" fmla="*/ 473246 w 941119"/>
                <a:gd name="connsiteY168" fmla="*/ 859264 h 921549"/>
                <a:gd name="connsiteX169" fmla="*/ 473015 w 941119"/>
                <a:gd name="connsiteY169" fmla="*/ 869014 h 921549"/>
                <a:gd name="connsiteX170" fmla="*/ 472178 w 941119"/>
                <a:gd name="connsiteY170" fmla="*/ 884883 h 921549"/>
                <a:gd name="connsiteX171" fmla="*/ 472036 w 941119"/>
                <a:gd name="connsiteY171" fmla="*/ 888992 h 921549"/>
                <a:gd name="connsiteX172" fmla="*/ 471912 w 941119"/>
                <a:gd name="connsiteY172" fmla="*/ 916265 h 921549"/>
                <a:gd name="connsiteX173" fmla="*/ 471965 w 941119"/>
                <a:gd name="connsiteY173" fmla="*/ 921371 h 921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</a:cxnLst>
              <a:rect l="l" t="t" r="r" b="b"/>
              <a:pathLst>
                <a:path w="941119" h="921549">
                  <a:moveTo>
                    <a:pt x="471965" y="921371"/>
                  </a:moveTo>
                  <a:cubicBezTo>
                    <a:pt x="470378" y="916840"/>
                    <a:pt x="469718" y="912036"/>
                    <a:pt x="470026" y="907245"/>
                  </a:cubicBezTo>
                  <a:cubicBezTo>
                    <a:pt x="470026" y="900396"/>
                    <a:pt x="470026" y="893529"/>
                    <a:pt x="470026" y="886680"/>
                  </a:cubicBezTo>
                  <a:cubicBezTo>
                    <a:pt x="470102" y="882398"/>
                    <a:pt x="469859" y="878115"/>
                    <a:pt x="469296" y="873871"/>
                  </a:cubicBezTo>
                  <a:cubicBezTo>
                    <a:pt x="468951" y="870115"/>
                    <a:pt x="468857" y="866342"/>
                    <a:pt x="469012" y="862574"/>
                  </a:cubicBezTo>
                  <a:cubicBezTo>
                    <a:pt x="469012" y="858126"/>
                    <a:pt x="469279" y="853678"/>
                    <a:pt x="468211" y="849266"/>
                  </a:cubicBezTo>
                  <a:cubicBezTo>
                    <a:pt x="468003" y="847907"/>
                    <a:pt x="467937" y="846530"/>
                    <a:pt x="468016" y="845157"/>
                  </a:cubicBezTo>
                  <a:cubicBezTo>
                    <a:pt x="467891" y="840211"/>
                    <a:pt x="468229" y="835229"/>
                    <a:pt x="467144" y="830301"/>
                  </a:cubicBezTo>
                  <a:cubicBezTo>
                    <a:pt x="466896" y="828432"/>
                    <a:pt x="466838" y="826542"/>
                    <a:pt x="466966" y="824662"/>
                  </a:cubicBezTo>
                  <a:cubicBezTo>
                    <a:pt x="467130" y="821746"/>
                    <a:pt x="466872" y="818823"/>
                    <a:pt x="466201" y="815980"/>
                  </a:cubicBezTo>
                  <a:cubicBezTo>
                    <a:pt x="466059" y="815489"/>
                    <a:pt x="466005" y="814977"/>
                    <a:pt x="466041" y="814468"/>
                  </a:cubicBezTo>
                  <a:cubicBezTo>
                    <a:pt x="466414" y="808277"/>
                    <a:pt x="465027" y="802192"/>
                    <a:pt x="464813" y="796037"/>
                  </a:cubicBezTo>
                  <a:cubicBezTo>
                    <a:pt x="464635" y="791091"/>
                    <a:pt x="463746" y="786199"/>
                    <a:pt x="463176" y="781271"/>
                  </a:cubicBezTo>
                  <a:cubicBezTo>
                    <a:pt x="463038" y="780428"/>
                    <a:pt x="462943" y="779579"/>
                    <a:pt x="462892" y="778727"/>
                  </a:cubicBezTo>
                  <a:cubicBezTo>
                    <a:pt x="462629" y="773263"/>
                    <a:pt x="462034" y="767821"/>
                    <a:pt x="461113" y="762431"/>
                  </a:cubicBezTo>
                  <a:cubicBezTo>
                    <a:pt x="460686" y="759388"/>
                    <a:pt x="460401" y="756329"/>
                    <a:pt x="459992" y="753286"/>
                  </a:cubicBezTo>
                  <a:cubicBezTo>
                    <a:pt x="458498" y="742452"/>
                    <a:pt x="456754" y="731671"/>
                    <a:pt x="454904" y="720890"/>
                  </a:cubicBezTo>
                  <a:cubicBezTo>
                    <a:pt x="452420" y="705871"/>
                    <a:pt x="449159" y="690989"/>
                    <a:pt x="445137" y="676307"/>
                  </a:cubicBezTo>
                  <a:cubicBezTo>
                    <a:pt x="440458" y="659107"/>
                    <a:pt x="434573" y="642259"/>
                    <a:pt x="427524" y="625888"/>
                  </a:cubicBezTo>
                  <a:cubicBezTo>
                    <a:pt x="420559" y="609848"/>
                    <a:pt x="411982" y="594559"/>
                    <a:pt x="401924" y="580256"/>
                  </a:cubicBezTo>
                  <a:cubicBezTo>
                    <a:pt x="396960" y="573068"/>
                    <a:pt x="391427" y="566292"/>
                    <a:pt x="385378" y="559992"/>
                  </a:cubicBezTo>
                  <a:cubicBezTo>
                    <a:pt x="384293" y="558889"/>
                    <a:pt x="383333" y="557680"/>
                    <a:pt x="382372" y="556434"/>
                  </a:cubicBezTo>
                  <a:cubicBezTo>
                    <a:pt x="380666" y="554280"/>
                    <a:pt x="378714" y="552333"/>
                    <a:pt x="376554" y="550635"/>
                  </a:cubicBezTo>
                  <a:cubicBezTo>
                    <a:pt x="375722" y="550037"/>
                    <a:pt x="374925" y="549389"/>
                    <a:pt x="374170" y="548695"/>
                  </a:cubicBezTo>
                  <a:cubicBezTo>
                    <a:pt x="369525" y="544134"/>
                    <a:pt x="364594" y="539873"/>
                    <a:pt x="359404" y="535940"/>
                  </a:cubicBezTo>
                  <a:cubicBezTo>
                    <a:pt x="352144" y="530209"/>
                    <a:pt x="344501" y="524984"/>
                    <a:pt x="336526" y="520302"/>
                  </a:cubicBezTo>
                  <a:cubicBezTo>
                    <a:pt x="319182" y="510227"/>
                    <a:pt x="300888" y="501885"/>
                    <a:pt x="281909" y="495395"/>
                  </a:cubicBezTo>
                  <a:cubicBezTo>
                    <a:pt x="267490" y="490476"/>
                    <a:pt x="252821" y="486320"/>
                    <a:pt x="237966" y="482942"/>
                  </a:cubicBezTo>
                  <a:cubicBezTo>
                    <a:pt x="226473" y="480291"/>
                    <a:pt x="214927" y="477853"/>
                    <a:pt x="203239" y="476199"/>
                  </a:cubicBezTo>
                  <a:cubicBezTo>
                    <a:pt x="192760" y="474722"/>
                    <a:pt x="182335" y="472641"/>
                    <a:pt x="171839" y="471449"/>
                  </a:cubicBezTo>
                  <a:cubicBezTo>
                    <a:pt x="167444" y="470933"/>
                    <a:pt x="162943" y="470239"/>
                    <a:pt x="158585" y="470043"/>
                  </a:cubicBezTo>
                  <a:cubicBezTo>
                    <a:pt x="154226" y="469848"/>
                    <a:pt x="149690" y="469047"/>
                    <a:pt x="145349" y="468496"/>
                  </a:cubicBezTo>
                  <a:cubicBezTo>
                    <a:pt x="144341" y="468325"/>
                    <a:pt x="143326" y="468206"/>
                    <a:pt x="142306" y="468140"/>
                  </a:cubicBezTo>
                  <a:cubicBezTo>
                    <a:pt x="139033" y="468140"/>
                    <a:pt x="135795" y="467410"/>
                    <a:pt x="132611" y="467339"/>
                  </a:cubicBezTo>
                  <a:cubicBezTo>
                    <a:pt x="126420" y="467197"/>
                    <a:pt x="120353" y="465863"/>
                    <a:pt x="114180" y="466023"/>
                  </a:cubicBezTo>
                  <a:cubicBezTo>
                    <a:pt x="111788" y="466194"/>
                    <a:pt x="109383" y="465971"/>
                    <a:pt x="107063" y="465364"/>
                  </a:cubicBezTo>
                  <a:cubicBezTo>
                    <a:pt x="106570" y="465201"/>
                    <a:pt x="106053" y="465123"/>
                    <a:pt x="105533" y="465133"/>
                  </a:cubicBezTo>
                  <a:cubicBezTo>
                    <a:pt x="97972" y="465489"/>
                    <a:pt x="90518" y="464101"/>
                    <a:pt x="82975" y="463977"/>
                  </a:cubicBezTo>
                  <a:cubicBezTo>
                    <a:pt x="77838" y="464155"/>
                    <a:pt x="72695" y="463886"/>
                    <a:pt x="67604" y="463176"/>
                  </a:cubicBezTo>
                  <a:cubicBezTo>
                    <a:pt x="64708" y="462883"/>
                    <a:pt x="61794" y="462812"/>
                    <a:pt x="58887" y="462963"/>
                  </a:cubicBezTo>
                  <a:cubicBezTo>
                    <a:pt x="52037" y="462767"/>
                    <a:pt x="45170" y="463425"/>
                    <a:pt x="38374" y="462073"/>
                  </a:cubicBezTo>
                  <a:cubicBezTo>
                    <a:pt x="37010" y="461918"/>
                    <a:pt x="35634" y="461888"/>
                    <a:pt x="34265" y="461984"/>
                  </a:cubicBezTo>
                  <a:lnTo>
                    <a:pt x="4892" y="461931"/>
                  </a:lnTo>
                  <a:cubicBezTo>
                    <a:pt x="3677" y="462016"/>
                    <a:pt x="2458" y="461815"/>
                    <a:pt x="1334" y="461344"/>
                  </a:cubicBezTo>
                  <a:cubicBezTo>
                    <a:pt x="2348" y="461255"/>
                    <a:pt x="3380" y="461095"/>
                    <a:pt x="4394" y="461077"/>
                  </a:cubicBezTo>
                  <a:lnTo>
                    <a:pt x="22416" y="460952"/>
                  </a:lnTo>
                  <a:cubicBezTo>
                    <a:pt x="25991" y="461127"/>
                    <a:pt x="29574" y="460876"/>
                    <a:pt x="33090" y="460205"/>
                  </a:cubicBezTo>
                  <a:cubicBezTo>
                    <a:pt x="34449" y="459994"/>
                    <a:pt x="35828" y="459935"/>
                    <a:pt x="37200" y="460027"/>
                  </a:cubicBezTo>
                  <a:cubicBezTo>
                    <a:pt x="43035" y="460027"/>
                    <a:pt x="48853" y="460027"/>
                    <a:pt x="54688" y="460027"/>
                  </a:cubicBezTo>
                  <a:cubicBezTo>
                    <a:pt x="58111" y="460079"/>
                    <a:pt x="61533" y="459848"/>
                    <a:pt x="64918" y="459334"/>
                  </a:cubicBezTo>
                  <a:cubicBezTo>
                    <a:pt x="67984" y="459010"/>
                    <a:pt x="71070" y="458908"/>
                    <a:pt x="74151" y="459031"/>
                  </a:cubicBezTo>
                  <a:cubicBezTo>
                    <a:pt x="78781" y="459232"/>
                    <a:pt x="83420" y="458953"/>
                    <a:pt x="87992" y="458195"/>
                  </a:cubicBezTo>
                  <a:cubicBezTo>
                    <a:pt x="89689" y="457960"/>
                    <a:pt x="91405" y="457894"/>
                    <a:pt x="93116" y="457999"/>
                  </a:cubicBezTo>
                  <a:cubicBezTo>
                    <a:pt x="97226" y="458202"/>
                    <a:pt x="101346" y="457921"/>
                    <a:pt x="105391" y="457163"/>
                  </a:cubicBezTo>
                  <a:cubicBezTo>
                    <a:pt x="106750" y="456951"/>
                    <a:pt x="108129" y="456891"/>
                    <a:pt x="109501" y="456985"/>
                  </a:cubicBezTo>
                  <a:cubicBezTo>
                    <a:pt x="113269" y="457163"/>
                    <a:pt x="117046" y="456877"/>
                    <a:pt x="120744" y="456131"/>
                  </a:cubicBezTo>
                  <a:cubicBezTo>
                    <a:pt x="121919" y="455930"/>
                    <a:pt x="123113" y="455870"/>
                    <a:pt x="124302" y="455953"/>
                  </a:cubicBezTo>
                  <a:cubicBezTo>
                    <a:pt x="127048" y="456103"/>
                    <a:pt x="129801" y="455839"/>
                    <a:pt x="132468" y="455171"/>
                  </a:cubicBezTo>
                  <a:cubicBezTo>
                    <a:pt x="132964" y="455021"/>
                    <a:pt x="133482" y="454962"/>
                    <a:pt x="133998" y="454993"/>
                  </a:cubicBezTo>
                  <a:cubicBezTo>
                    <a:pt x="139335" y="455384"/>
                    <a:pt x="144530" y="453907"/>
                    <a:pt x="149850" y="453747"/>
                  </a:cubicBezTo>
                  <a:cubicBezTo>
                    <a:pt x="154262" y="453623"/>
                    <a:pt x="158745" y="452680"/>
                    <a:pt x="163050" y="452128"/>
                  </a:cubicBezTo>
                  <a:cubicBezTo>
                    <a:pt x="166964" y="451648"/>
                    <a:pt x="170878" y="451310"/>
                    <a:pt x="174774" y="450794"/>
                  </a:cubicBezTo>
                  <a:cubicBezTo>
                    <a:pt x="181036" y="449940"/>
                    <a:pt x="187228" y="448926"/>
                    <a:pt x="193543" y="448125"/>
                  </a:cubicBezTo>
                  <a:cubicBezTo>
                    <a:pt x="200499" y="447254"/>
                    <a:pt x="207384" y="445973"/>
                    <a:pt x="214251" y="444656"/>
                  </a:cubicBezTo>
                  <a:cubicBezTo>
                    <a:pt x="218290" y="443874"/>
                    <a:pt x="222364" y="443322"/>
                    <a:pt x="226367" y="442450"/>
                  </a:cubicBezTo>
                  <a:cubicBezTo>
                    <a:pt x="244963" y="438563"/>
                    <a:pt x="263323" y="433621"/>
                    <a:pt x="281357" y="427649"/>
                  </a:cubicBezTo>
                  <a:cubicBezTo>
                    <a:pt x="296960" y="422374"/>
                    <a:pt x="312103" y="415829"/>
                    <a:pt x="326634" y="408079"/>
                  </a:cubicBezTo>
                  <a:cubicBezTo>
                    <a:pt x="339643" y="401148"/>
                    <a:pt x="351963" y="392993"/>
                    <a:pt x="363425" y="383724"/>
                  </a:cubicBezTo>
                  <a:cubicBezTo>
                    <a:pt x="372173" y="376544"/>
                    <a:pt x="380335" y="368680"/>
                    <a:pt x="387834" y="360205"/>
                  </a:cubicBezTo>
                  <a:cubicBezTo>
                    <a:pt x="396875" y="350126"/>
                    <a:pt x="404875" y="339159"/>
                    <a:pt x="411708" y="327470"/>
                  </a:cubicBezTo>
                  <a:cubicBezTo>
                    <a:pt x="415925" y="320212"/>
                    <a:pt x="420195" y="312971"/>
                    <a:pt x="423681" y="305321"/>
                  </a:cubicBezTo>
                  <a:cubicBezTo>
                    <a:pt x="430088" y="291460"/>
                    <a:pt x="435585" y="277198"/>
                    <a:pt x="440138" y="262624"/>
                  </a:cubicBezTo>
                  <a:cubicBezTo>
                    <a:pt x="444158" y="249530"/>
                    <a:pt x="447699" y="236329"/>
                    <a:pt x="450527" y="222915"/>
                  </a:cubicBezTo>
                  <a:cubicBezTo>
                    <a:pt x="452129" y="215390"/>
                    <a:pt x="453801" y="207882"/>
                    <a:pt x="455082" y="200286"/>
                  </a:cubicBezTo>
                  <a:cubicBezTo>
                    <a:pt x="456363" y="192689"/>
                    <a:pt x="457448" y="185110"/>
                    <a:pt x="458640" y="177514"/>
                  </a:cubicBezTo>
                  <a:cubicBezTo>
                    <a:pt x="459191" y="173956"/>
                    <a:pt x="459743" y="170398"/>
                    <a:pt x="460419" y="166840"/>
                  </a:cubicBezTo>
                  <a:cubicBezTo>
                    <a:pt x="460917" y="163975"/>
                    <a:pt x="460881" y="161058"/>
                    <a:pt x="461415" y="158176"/>
                  </a:cubicBezTo>
                  <a:cubicBezTo>
                    <a:pt x="462234" y="153817"/>
                    <a:pt x="462340" y="149280"/>
                    <a:pt x="462803" y="144922"/>
                  </a:cubicBezTo>
                  <a:cubicBezTo>
                    <a:pt x="463319" y="139994"/>
                    <a:pt x="463870" y="135083"/>
                    <a:pt x="464422" y="130155"/>
                  </a:cubicBezTo>
                  <a:cubicBezTo>
                    <a:pt x="464562" y="129662"/>
                    <a:pt x="464651" y="129155"/>
                    <a:pt x="464689" y="128643"/>
                  </a:cubicBezTo>
                  <a:cubicBezTo>
                    <a:pt x="464368" y="122630"/>
                    <a:pt x="466005" y="116741"/>
                    <a:pt x="465881" y="110728"/>
                  </a:cubicBezTo>
                  <a:cubicBezTo>
                    <a:pt x="465758" y="108500"/>
                    <a:pt x="465987" y="106267"/>
                    <a:pt x="466557" y="104110"/>
                  </a:cubicBezTo>
                  <a:cubicBezTo>
                    <a:pt x="466720" y="103617"/>
                    <a:pt x="466799" y="103100"/>
                    <a:pt x="466788" y="102580"/>
                  </a:cubicBezTo>
                  <a:cubicBezTo>
                    <a:pt x="466397" y="95197"/>
                    <a:pt x="467998" y="87921"/>
                    <a:pt x="467944" y="80538"/>
                  </a:cubicBezTo>
                  <a:cubicBezTo>
                    <a:pt x="467823" y="76775"/>
                    <a:pt x="468069" y="73010"/>
                    <a:pt x="468674" y="69294"/>
                  </a:cubicBezTo>
                  <a:cubicBezTo>
                    <a:pt x="468983" y="66566"/>
                    <a:pt x="469078" y="63818"/>
                    <a:pt x="468958" y="61075"/>
                  </a:cubicBezTo>
                  <a:cubicBezTo>
                    <a:pt x="469101" y="55738"/>
                    <a:pt x="468585" y="50401"/>
                    <a:pt x="469795" y="45188"/>
                  </a:cubicBezTo>
                  <a:cubicBezTo>
                    <a:pt x="469988" y="43833"/>
                    <a:pt x="470029" y="42460"/>
                    <a:pt x="469919" y="41096"/>
                  </a:cubicBezTo>
                  <a:cubicBezTo>
                    <a:pt x="469919" y="30795"/>
                    <a:pt x="470079" y="20512"/>
                    <a:pt x="470026" y="10230"/>
                  </a:cubicBezTo>
                  <a:cubicBezTo>
                    <a:pt x="470088" y="7168"/>
                    <a:pt x="470741" y="4148"/>
                    <a:pt x="471947" y="1334"/>
                  </a:cubicBezTo>
                  <a:lnTo>
                    <a:pt x="471947" y="5462"/>
                  </a:lnTo>
                  <a:cubicBezTo>
                    <a:pt x="471947" y="13183"/>
                    <a:pt x="471947" y="20886"/>
                    <a:pt x="472054" y="28589"/>
                  </a:cubicBezTo>
                  <a:cubicBezTo>
                    <a:pt x="471995" y="32700"/>
                    <a:pt x="472239" y="36808"/>
                    <a:pt x="472783" y="40883"/>
                  </a:cubicBezTo>
                  <a:cubicBezTo>
                    <a:pt x="473128" y="44465"/>
                    <a:pt x="473223" y="48068"/>
                    <a:pt x="473068" y="51664"/>
                  </a:cubicBezTo>
                  <a:cubicBezTo>
                    <a:pt x="473193" y="57143"/>
                    <a:pt x="472819" y="62605"/>
                    <a:pt x="473904" y="68067"/>
                  </a:cubicBezTo>
                  <a:cubicBezTo>
                    <a:pt x="474171" y="70429"/>
                    <a:pt x="474237" y="72809"/>
                    <a:pt x="474100" y="75183"/>
                  </a:cubicBezTo>
                  <a:cubicBezTo>
                    <a:pt x="473904" y="79121"/>
                    <a:pt x="474173" y="83068"/>
                    <a:pt x="474900" y="86942"/>
                  </a:cubicBezTo>
                  <a:cubicBezTo>
                    <a:pt x="475098" y="88117"/>
                    <a:pt x="475164" y="89311"/>
                    <a:pt x="475096" y="90500"/>
                  </a:cubicBezTo>
                  <a:cubicBezTo>
                    <a:pt x="474922" y="94955"/>
                    <a:pt x="475219" y="99416"/>
                    <a:pt x="475986" y="103808"/>
                  </a:cubicBezTo>
                  <a:cubicBezTo>
                    <a:pt x="476210" y="105333"/>
                    <a:pt x="476263" y="106878"/>
                    <a:pt x="476146" y="108415"/>
                  </a:cubicBezTo>
                  <a:cubicBezTo>
                    <a:pt x="476012" y="110988"/>
                    <a:pt x="476263" y="113567"/>
                    <a:pt x="476893" y="116065"/>
                  </a:cubicBezTo>
                  <a:cubicBezTo>
                    <a:pt x="477041" y="116561"/>
                    <a:pt x="477101" y="117079"/>
                    <a:pt x="477071" y="117595"/>
                  </a:cubicBezTo>
                  <a:cubicBezTo>
                    <a:pt x="476715" y="123271"/>
                    <a:pt x="478085" y="128821"/>
                    <a:pt x="478316" y="134479"/>
                  </a:cubicBezTo>
                  <a:cubicBezTo>
                    <a:pt x="478530" y="139407"/>
                    <a:pt x="479455" y="144299"/>
                    <a:pt x="480095" y="149227"/>
                  </a:cubicBezTo>
                  <a:cubicBezTo>
                    <a:pt x="480487" y="152607"/>
                    <a:pt x="480771" y="156023"/>
                    <a:pt x="481163" y="159421"/>
                  </a:cubicBezTo>
                  <a:cubicBezTo>
                    <a:pt x="483600" y="180129"/>
                    <a:pt x="487123" y="200659"/>
                    <a:pt x="491339" y="221083"/>
                  </a:cubicBezTo>
                  <a:cubicBezTo>
                    <a:pt x="495486" y="241209"/>
                    <a:pt x="501124" y="260999"/>
                    <a:pt x="508204" y="280290"/>
                  </a:cubicBezTo>
                  <a:cubicBezTo>
                    <a:pt x="515675" y="301299"/>
                    <a:pt x="525842" y="321247"/>
                    <a:pt x="538448" y="339639"/>
                  </a:cubicBezTo>
                  <a:cubicBezTo>
                    <a:pt x="542878" y="345955"/>
                    <a:pt x="547521" y="352092"/>
                    <a:pt x="552556" y="357928"/>
                  </a:cubicBezTo>
                  <a:cubicBezTo>
                    <a:pt x="557146" y="363265"/>
                    <a:pt x="562092" y="368246"/>
                    <a:pt x="567073" y="373210"/>
                  </a:cubicBezTo>
                  <a:cubicBezTo>
                    <a:pt x="573448" y="379424"/>
                    <a:pt x="580293" y="385133"/>
                    <a:pt x="587550" y="390289"/>
                  </a:cubicBezTo>
                  <a:cubicBezTo>
                    <a:pt x="594471" y="395341"/>
                    <a:pt x="601694" y="399949"/>
                    <a:pt x="609077" y="404325"/>
                  </a:cubicBezTo>
                  <a:cubicBezTo>
                    <a:pt x="620349" y="410876"/>
                    <a:pt x="632106" y="416549"/>
                    <a:pt x="644249" y="421297"/>
                  </a:cubicBezTo>
                  <a:cubicBezTo>
                    <a:pt x="660441" y="427810"/>
                    <a:pt x="677090" y="433128"/>
                    <a:pt x="694062" y="437202"/>
                  </a:cubicBezTo>
                  <a:cubicBezTo>
                    <a:pt x="704363" y="439657"/>
                    <a:pt x="714681" y="442148"/>
                    <a:pt x="725106" y="444087"/>
                  </a:cubicBezTo>
                  <a:cubicBezTo>
                    <a:pt x="732312" y="445439"/>
                    <a:pt x="739517" y="446898"/>
                    <a:pt x="746846" y="447645"/>
                  </a:cubicBezTo>
                  <a:cubicBezTo>
                    <a:pt x="755155" y="448570"/>
                    <a:pt x="763392" y="450171"/>
                    <a:pt x="771664" y="451328"/>
                  </a:cubicBezTo>
                  <a:cubicBezTo>
                    <a:pt x="776076" y="451933"/>
                    <a:pt x="780560" y="452164"/>
                    <a:pt x="784936" y="452644"/>
                  </a:cubicBezTo>
                  <a:cubicBezTo>
                    <a:pt x="790024" y="453178"/>
                    <a:pt x="795112" y="453836"/>
                    <a:pt x="800200" y="454423"/>
                  </a:cubicBezTo>
                  <a:cubicBezTo>
                    <a:pt x="801552" y="454566"/>
                    <a:pt x="802922" y="454655"/>
                    <a:pt x="804292" y="454672"/>
                  </a:cubicBezTo>
                  <a:cubicBezTo>
                    <a:pt x="806689" y="454575"/>
                    <a:pt x="809085" y="454827"/>
                    <a:pt x="811408" y="455420"/>
                  </a:cubicBezTo>
                  <a:cubicBezTo>
                    <a:pt x="811734" y="455535"/>
                    <a:pt x="812077" y="455589"/>
                    <a:pt x="812422" y="455580"/>
                  </a:cubicBezTo>
                  <a:cubicBezTo>
                    <a:pt x="818453" y="455242"/>
                    <a:pt x="824342" y="456683"/>
                    <a:pt x="830337" y="456754"/>
                  </a:cubicBezTo>
                  <a:cubicBezTo>
                    <a:pt x="833424" y="456581"/>
                    <a:pt x="836520" y="456838"/>
                    <a:pt x="839535" y="457519"/>
                  </a:cubicBezTo>
                  <a:cubicBezTo>
                    <a:pt x="840031" y="457667"/>
                    <a:pt x="840549" y="457727"/>
                    <a:pt x="841065" y="457697"/>
                  </a:cubicBezTo>
                  <a:cubicBezTo>
                    <a:pt x="851010" y="457305"/>
                    <a:pt x="860866" y="459280"/>
                    <a:pt x="870829" y="458871"/>
                  </a:cubicBezTo>
                  <a:cubicBezTo>
                    <a:pt x="873739" y="458656"/>
                    <a:pt x="876666" y="458876"/>
                    <a:pt x="879510" y="459529"/>
                  </a:cubicBezTo>
                  <a:cubicBezTo>
                    <a:pt x="880859" y="459773"/>
                    <a:pt x="882232" y="459857"/>
                    <a:pt x="883602" y="459778"/>
                  </a:cubicBezTo>
                  <a:cubicBezTo>
                    <a:pt x="889082" y="459778"/>
                    <a:pt x="894579" y="459778"/>
                    <a:pt x="900059" y="459885"/>
                  </a:cubicBezTo>
                  <a:cubicBezTo>
                    <a:pt x="904513" y="459778"/>
                    <a:pt x="908970" y="460029"/>
                    <a:pt x="913384" y="460632"/>
                  </a:cubicBezTo>
                  <a:cubicBezTo>
                    <a:pt x="916621" y="460979"/>
                    <a:pt x="919883" y="461052"/>
                    <a:pt x="923133" y="460846"/>
                  </a:cubicBezTo>
                  <a:cubicBezTo>
                    <a:pt x="928970" y="460760"/>
                    <a:pt x="934807" y="460986"/>
                    <a:pt x="940621" y="461522"/>
                  </a:cubicBezTo>
                  <a:cubicBezTo>
                    <a:pt x="939589" y="461629"/>
                    <a:pt x="938575" y="461789"/>
                    <a:pt x="937561" y="461806"/>
                  </a:cubicBezTo>
                  <a:lnTo>
                    <a:pt x="906694" y="461949"/>
                  </a:lnTo>
                  <a:cubicBezTo>
                    <a:pt x="904636" y="461913"/>
                    <a:pt x="902578" y="462093"/>
                    <a:pt x="900557" y="462482"/>
                  </a:cubicBezTo>
                  <a:cubicBezTo>
                    <a:pt x="899043" y="462762"/>
                    <a:pt x="897506" y="462881"/>
                    <a:pt x="895967" y="462838"/>
                  </a:cubicBezTo>
                  <a:cubicBezTo>
                    <a:pt x="890985" y="462838"/>
                    <a:pt x="886022" y="462838"/>
                    <a:pt x="881040" y="462945"/>
                  </a:cubicBezTo>
                  <a:cubicBezTo>
                    <a:pt x="877618" y="462927"/>
                    <a:pt x="874200" y="463160"/>
                    <a:pt x="870811" y="463639"/>
                  </a:cubicBezTo>
                  <a:cubicBezTo>
                    <a:pt x="867400" y="463968"/>
                    <a:pt x="863970" y="464076"/>
                    <a:pt x="860546" y="463959"/>
                  </a:cubicBezTo>
                  <a:cubicBezTo>
                    <a:pt x="857119" y="463838"/>
                    <a:pt x="853691" y="464082"/>
                    <a:pt x="850316" y="464688"/>
                  </a:cubicBezTo>
                  <a:cubicBezTo>
                    <a:pt x="848450" y="464966"/>
                    <a:pt x="846561" y="465055"/>
                    <a:pt x="844677" y="464955"/>
                  </a:cubicBezTo>
                  <a:cubicBezTo>
                    <a:pt x="840565" y="464795"/>
                    <a:pt x="836450" y="465082"/>
                    <a:pt x="832401" y="465809"/>
                  </a:cubicBezTo>
                  <a:cubicBezTo>
                    <a:pt x="830876" y="466035"/>
                    <a:pt x="829332" y="466101"/>
                    <a:pt x="827793" y="466005"/>
                  </a:cubicBezTo>
                  <a:cubicBezTo>
                    <a:pt x="824707" y="465829"/>
                    <a:pt x="821609" y="466092"/>
                    <a:pt x="818596" y="466788"/>
                  </a:cubicBezTo>
                  <a:cubicBezTo>
                    <a:pt x="818101" y="466944"/>
                    <a:pt x="817582" y="467005"/>
                    <a:pt x="817066" y="466966"/>
                  </a:cubicBezTo>
                  <a:cubicBezTo>
                    <a:pt x="811391" y="466539"/>
                    <a:pt x="805787" y="467695"/>
                    <a:pt x="800200" y="468264"/>
                  </a:cubicBezTo>
                  <a:cubicBezTo>
                    <a:pt x="795290" y="468762"/>
                    <a:pt x="790327" y="469065"/>
                    <a:pt x="785416" y="469777"/>
                  </a:cubicBezTo>
                  <a:cubicBezTo>
                    <a:pt x="781378" y="470364"/>
                    <a:pt x="777286" y="470862"/>
                    <a:pt x="773194" y="471182"/>
                  </a:cubicBezTo>
                  <a:cubicBezTo>
                    <a:pt x="769458" y="471484"/>
                    <a:pt x="765722" y="471965"/>
                    <a:pt x="762004" y="472481"/>
                  </a:cubicBezTo>
                  <a:cubicBezTo>
                    <a:pt x="758624" y="472943"/>
                    <a:pt x="755279" y="473762"/>
                    <a:pt x="751881" y="474117"/>
                  </a:cubicBezTo>
                  <a:cubicBezTo>
                    <a:pt x="742541" y="475149"/>
                    <a:pt x="733308" y="476928"/>
                    <a:pt x="724075" y="478654"/>
                  </a:cubicBezTo>
                  <a:cubicBezTo>
                    <a:pt x="712315" y="480860"/>
                    <a:pt x="700609" y="483493"/>
                    <a:pt x="689063" y="486606"/>
                  </a:cubicBezTo>
                  <a:cubicBezTo>
                    <a:pt x="671320" y="491214"/>
                    <a:pt x="653939" y="497119"/>
                    <a:pt x="637061" y="504272"/>
                  </a:cubicBezTo>
                  <a:cubicBezTo>
                    <a:pt x="621276" y="510972"/>
                    <a:pt x="606203" y="519240"/>
                    <a:pt x="592069" y="528948"/>
                  </a:cubicBezTo>
                  <a:cubicBezTo>
                    <a:pt x="583147" y="535061"/>
                    <a:pt x="574784" y="541947"/>
                    <a:pt x="567073" y="549531"/>
                  </a:cubicBezTo>
                  <a:cubicBezTo>
                    <a:pt x="564778" y="551844"/>
                    <a:pt x="562483" y="554157"/>
                    <a:pt x="560153" y="556434"/>
                  </a:cubicBezTo>
                  <a:cubicBezTo>
                    <a:pt x="553214" y="563307"/>
                    <a:pt x="546908" y="570791"/>
                    <a:pt x="541312" y="578797"/>
                  </a:cubicBezTo>
                  <a:cubicBezTo>
                    <a:pt x="533346" y="589752"/>
                    <a:pt x="526335" y="601369"/>
                    <a:pt x="520355" y="613524"/>
                  </a:cubicBezTo>
                  <a:cubicBezTo>
                    <a:pt x="515516" y="623558"/>
                    <a:pt x="511181" y="633805"/>
                    <a:pt x="507350" y="644266"/>
                  </a:cubicBezTo>
                  <a:cubicBezTo>
                    <a:pt x="501720" y="659893"/>
                    <a:pt x="497032" y="675844"/>
                    <a:pt x="493314" y="692034"/>
                  </a:cubicBezTo>
                  <a:cubicBezTo>
                    <a:pt x="491143" y="701356"/>
                    <a:pt x="489275" y="710749"/>
                    <a:pt x="487514" y="720143"/>
                  </a:cubicBezTo>
                  <a:cubicBezTo>
                    <a:pt x="485753" y="729536"/>
                    <a:pt x="484383" y="738663"/>
                    <a:pt x="483137" y="747985"/>
                  </a:cubicBezTo>
                  <a:cubicBezTo>
                    <a:pt x="482088" y="755937"/>
                    <a:pt x="481163" y="763996"/>
                    <a:pt x="479971" y="771860"/>
                  </a:cubicBezTo>
                  <a:cubicBezTo>
                    <a:pt x="479259" y="776592"/>
                    <a:pt x="479811" y="781467"/>
                    <a:pt x="478281" y="786092"/>
                  </a:cubicBezTo>
                  <a:cubicBezTo>
                    <a:pt x="478241" y="791568"/>
                    <a:pt x="477788" y="797033"/>
                    <a:pt x="476929" y="802442"/>
                  </a:cubicBezTo>
                  <a:cubicBezTo>
                    <a:pt x="476253" y="809077"/>
                    <a:pt x="476733" y="815802"/>
                    <a:pt x="475310" y="822367"/>
                  </a:cubicBezTo>
                  <a:cubicBezTo>
                    <a:pt x="475233" y="822700"/>
                    <a:pt x="475192" y="823039"/>
                    <a:pt x="475185" y="823381"/>
                  </a:cubicBezTo>
                  <a:cubicBezTo>
                    <a:pt x="475452" y="830497"/>
                    <a:pt x="474349" y="837400"/>
                    <a:pt x="474064" y="844392"/>
                  </a:cubicBezTo>
                  <a:cubicBezTo>
                    <a:pt x="474128" y="849362"/>
                    <a:pt x="473856" y="854331"/>
                    <a:pt x="473246" y="859264"/>
                  </a:cubicBezTo>
                  <a:cubicBezTo>
                    <a:pt x="472927" y="862504"/>
                    <a:pt x="472851" y="865763"/>
                    <a:pt x="473015" y="869014"/>
                  </a:cubicBezTo>
                  <a:cubicBezTo>
                    <a:pt x="472872" y="874351"/>
                    <a:pt x="473370" y="879688"/>
                    <a:pt x="472178" y="884883"/>
                  </a:cubicBezTo>
                  <a:cubicBezTo>
                    <a:pt x="471988" y="886244"/>
                    <a:pt x="471940" y="887621"/>
                    <a:pt x="472036" y="888992"/>
                  </a:cubicBezTo>
                  <a:cubicBezTo>
                    <a:pt x="472036" y="898089"/>
                    <a:pt x="471995" y="907180"/>
                    <a:pt x="471912" y="916265"/>
                  </a:cubicBezTo>
                  <a:cubicBezTo>
                    <a:pt x="471947" y="917955"/>
                    <a:pt x="471965" y="919663"/>
                    <a:pt x="471965" y="921371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63" name="图形 136"/>
            <p:cNvSpPr/>
            <p:nvPr/>
          </p:nvSpPr>
          <p:spPr>
            <a:xfrm rot="1396695">
              <a:off x="3979036" y="4028981"/>
              <a:ext cx="198512" cy="194384"/>
            </a:xfrm>
            <a:custGeom>
              <a:avLst/>
              <a:gdLst>
                <a:gd name="connsiteX0" fmla="*/ 471965 w 941119"/>
                <a:gd name="connsiteY0" fmla="*/ 921371 h 921549"/>
                <a:gd name="connsiteX1" fmla="*/ 470026 w 941119"/>
                <a:gd name="connsiteY1" fmla="*/ 907245 h 921549"/>
                <a:gd name="connsiteX2" fmla="*/ 470026 w 941119"/>
                <a:gd name="connsiteY2" fmla="*/ 886680 h 921549"/>
                <a:gd name="connsiteX3" fmla="*/ 469296 w 941119"/>
                <a:gd name="connsiteY3" fmla="*/ 873871 h 921549"/>
                <a:gd name="connsiteX4" fmla="*/ 469012 w 941119"/>
                <a:gd name="connsiteY4" fmla="*/ 862574 h 921549"/>
                <a:gd name="connsiteX5" fmla="*/ 468211 w 941119"/>
                <a:gd name="connsiteY5" fmla="*/ 849266 h 921549"/>
                <a:gd name="connsiteX6" fmla="*/ 468016 w 941119"/>
                <a:gd name="connsiteY6" fmla="*/ 845157 h 921549"/>
                <a:gd name="connsiteX7" fmla="*/ 467144 w 941119"/>
                <a:gd name="connsiteY7" fmla="*/ 830301 h 921549"/>
                <a:gd name="connsiteX8" fmla="*/ 466966 w 941119"/>
                <a:gd name="connsiteY8" fmla="*/ 824662 h 921549"/>
                <a:gd name="connsiteX9" fmla="*/ 466201 w 941119"/>
                <a:gd name="connsiteY9" fmla="*/ 815980 h 921549"/>
                <a:gd name="connsiteX10" fmla="*/ 466041 w 941119"/>
                <a:gd name="connsiteY10" fmla="*/ 814468 h 921549"/>
                <a:gd name="connsiteX11" fmla="*/ 464813 w 941119"/>
                <a:gd name="connsiteY11" fmla="*/ 796037 h 921549"/>
                <a:gd name="connsiteX12" fmla="*/ 463176 w 941119"/>
                <a:gd name="connsiteY12" fmla="*/ 781271 h 921549"/>
                <a:gd name="connsiteX13" fmla="*/ 462892 w 941119"/>
                <a:gd name="connsiteY13" fmla="*/ 778727 h 921549"/>
                <a:gd name="connsiteX14" fmla="*/ 461113 w 941119"/>
                <a:gd name="connsiteY14" fmla="*/ 762431 h 921549"/>
                <a:gd name="connsiteX15" fmla="*/ 459992 w 941119"/>
                <a:gd name="connsiteY15" fmla="*/ 753286 h 921549"/>
                <a:gd name="connsiteX16" fmla="*/ 454904 w 941119"/>
                <a:gd name="connsiteY16" fmla="*/ 720890 h 921549"/>
                <a:gd name="connsiteX17" fmla="*/ 445137 w 941119"/>
                <a:gd name="connsiteY17" fmla="*/ 676307 h 921549"/>
                <a:gd name="connsiteX18" fmla="*/ 427524 w 941119"/>
                <a:gd name="connsiteY18" fmla="*/ 625888 h 921549"/>
                <a:gd name="connsiteX19" fmla="*/ 401924 w 941119"/>
                <a:gd name="connsiteY19" fmla="*/ 580256 h 921549"/>
                <a:gd name="connsiteX20" fmla="*/ 385378 w 941119"/>
                <a:gd name="connsiteY20" fmla="*/ 559992 h 921549"/>
                <a:gd name="connsiteX21" fmla="*/ 382372 w 941119"/>
                <a:gd name="connsiteY21" fmla="*/ 556434 h 921549"/>
                <a:gd name="connsiteX22" fmla="*/ 376554 w 941119"/>
                <a:gd name="connsiteY22" fmla="*/ 550635 h 921549"/>
                <a:gd name="connsiteX23" fmla="*/ 374170 w 941119"/>
                <a:gd name="connsiteY23" fmla="*/ 548695 h 921549"/>
                <a:gd name="connsiteX24" fmla="*/ 359404 w 941119"/>
                <a:gd name="connsiteY24" fmla="*/ 535940 h 921549"/>
                <a:gd name="connsiteX25" fmla="*/ 336526 w 941119"/>
                <a:gd name="connsiteY25" fmla="*/ 520302 h 921549"/>
                <a:gd name="connsiteX26" fmla="*/ 281909 w 941119"/>
                <a:gd name="connsiteY26" fmla="*/ 495395 h 921549"/>
                <a:gd name="connsiteX27" fmla="*/ 237966 w 941119"/>
                <a:gd name="connsiteY27" fmla="*/ 482942 h 921549"/>
                <a:gd name="connsiteX28" fmla="*/ 203239 w 941119"/>
                <a:gd name="connsiteY28" fmla="*/ 476199 h 921549"/>
                <a:gd name="connsiteX29" fmla="*/ 171839 w 941119"/>
                <a:gd name="connsiteY29" fmla="*/ 471449 h 921549"/>
                <a:gd name="connsiteX30" fmla="*/ 158585 w 941119"/>
                <a:gd name="connsiteY30" fmla="*/ 470043 h 921549"/>
                <a:gd name="connsiteX31" fmla="*/ 145349 w 941119"/>
                <a:gd name="connsiteY31" fmla="*/ 468496 h 921549"/>
                <a:gd name="connsiteX32" fmla="*/ 142306 w 941119"/>
                <a:gd name="connsiteY32" fmla="*/ 468140 h 921549"/>
                <a:gd name="connsiteX33" fmla="*/ 132611 w 941119"/>
                <a:gd name="connsiteY33" fmla="*/ 467339 h 921549"/>
                <a:gd name="connsiteX34" fmla="*/ 114180 w 941119"/>
                <a:gd name="connsiteY34" fmla="*/ 466023 h 921549"/>
                <a:gd name="connsiteX35" fmla="*/ 107063 w 941119"/>
                <a:gd name="connsiteY35" fmla="*/ 465364 h 921549"/>
                <a:gd name="connsiteX36" fmla="*/ 105533 w 941119"/>
                <a:gd name="connsiteY36" fmla="*/ 465133 h 921549"/>
                <a:gd name="connsiteX37" fmla="*/ 82975 w 941119"/>
                <a:gd name="connsiteY37" fmla="*/ 463977 h 921549"/>
                <a:gd name="connsiteX38" fmla="*/ 67604 w 941119"/>
                <a:gd name="connsiteY38" fmla="*/ 463176 h 921549"/>
                <a:gd name="connsiteX39" fmla="*/ 58887 w 941119"/>
                <a:gd name="connsiteY39" fmla="*/ 462963 h 921549"/>
                <a:gd name="connsiteX40" fmla="*/ 38374 w 941119"/>
                <a:gd name="connsiteY40" fmla="*/ 462073 h 921549"/>
                <a:gd name="connsiteX41" fmla="*/ 34265 w 941119"/>
                <a:gd name="connsiteY41" fmla="*/ 461984 h 921549"/>
                <a:gd name="connsiteX42" fmla="*/ 4892 w 941119"/>
                <a:gd name="connsiteY42" fmla="*/ 461931 h 921549"/>
                <a:gd name="connsiteX43" fmla="*/ 1334 w 941119"/>
                <a:gd name="connsiteY43" fmla="*/ 461344 h 921549"/>
                <a:gd name="connsiteX44" fmla="*/ 4394 w 941119"/>
                <a:gd name="connsiteY44" fmla="*/ 461077 h 921549"/>
                <a:gd name="connsiteX45" fmla="*/ 22416 w 941119"/>
                <a:gd name="connsiteY45" fmla="*/ 460952 h 921549"/>
                <a:gd name="connsiteX46" fmla="*/ 33090 w 941119"/>
                <a:gd name="connsiteY46" fmla="*/ 460205 h 921549"/>
                <a:gd name="connsiteX47" fmla="*/ 37200 w 941119"/>
                <a:gd name="connsiteY47" fmla="*/ 460027 h 921549"/>
                <a:gd name="connsiteX48" fmla="*/ 54688 w 941119"/>
                <a:gd name="connsiteY48" fmla="*/ 460027 h 921549"/>
                <a:gd name="connsiteX49" fmla="*/ 64918 w 941119"/>
                <a:gd name="connsiteY49" fmla="*/ 459334 h 921549"/>
                <a:gd name="connsiteX50" fmla="*/ 74151 w 941119"/>
                <a:gd name="connsiteY50" fmla="*/ 459031 h 921549"/>
                <a:gd name="connsiteX51" fmla="*/ 87992 w 941119"/>
                <a:gd name="connsiteY51" fmla="*/ 458195 h 921549"/>
                <a:gd name="connsiteX52" fmla="*/ 93116 w 941119"/>
                <a:gd name="connsiteY52" fmla="*/ 457999 h 921549"/>
                <a:gd name="connsiteX53" fmla="*/ 105391 w 941119"/>
                <a:gd name="connsiteY53" fmla="*/ 457163 h 921549"/>
                <a:gd name="connsiteX54" fmla="*/ 109501 w 941119"/>
                <a:gd name="connsiteY54" fmla="*/ 456985 h 921549"/>
                <a:gd name="connsiteX55" fmla="*/ 120744 w 941119"/>
                <a:gd name="connsiteY55" fmla="*/ 456131 h 921549"/>
                <a:gd name="connsiteX56" fmla="*/ 124302 w 941119"/>
                <a:gd name="connsiteY56" fmla="*/ 455953 h 921549"/>
                <a:gd name="connsiteX57" fmla="*/ 132468 w 941119"/>
                <a:gd name="connsiteY57" fmla="*/ 455171 h 921549"/>
                <a:gd name="connsiteX58" fmla="*/ 133998 w 941119"/>
                <a:gd name="connsiteY58" fmla="*/ 454993 h 921549"/>
                <a:gd name="connsiteX59" fmla="*/ 149850 w 941119"/>
                <a:gd name="connsiteY59" fmla="*/ 453747 h 921549"/>
                <a:gd name="connsiteX60" fmla="*/ 163050 w 941119"/>
                <a:gd name="connsiteY60" fmla="*/ 452128 h 921549"/>
                <a:gd name="connsiteX61" fmla="*/ 174774 w 941119"/>
                <a:gd name="connsiteY61" fmla="*/ 450794 h 921549"/>
                <a:gd name="connsiteX62" fmla="*/ 193543 w 941119"/>
                <a:gd name="connsiteY62" fmla="*/ 448125 h 921549"/>
                <a:gd name="connsiteX63" fmla="*/ 214251 w 941119"/>
                <a:gd name="connsiteY63" fmla="*/ 444656 h 921549"/>
                <a:gd name="connsiteX64" fmla="*/ 226367 w 941119"/>
                <a:gd name="connsiteY64" fmla="*/ 442450 h 921549"/>
                <a:gd name="connsiteX65" fmla="*/ 281357 w 941119"/>
                <a:gd name="connsiteY65" fmla="*/ 427649 h 921549"/>
                <a:gd name="connsiteX66" fmla="*/ 326634 w 941119"/>
                <a:gd name="connsiteY66" fmla="*/ 408079 h 921549"/>
                <a:gd name="connsiteX67" fmla="*/ 363425 w 941119"/>
                <a:gd name="connsiteY67" fmla="*/ 383724 h 921549"/>
                <a:gd name="connsiteX68" fmla="*/ 387834 w 941119"/>
                <a:gd name="connsiteY68" fmla="*/ 360205 h 921549"/>
                <a:gd name="connsiteX69" fmla="*/ 411708 w 941119"/>
                <a:gd name="connsiteY69" fmla="*/ 327470 h 921549"/>
                <a:gd name="connsiteX70" fmla="*/ 423681 w 941119"/>
                <a:gd name="connsiteY70" fmla="*/ 305321 h 921549"/>
                <a:gd name="connsiteX71" fmla="*/ 440138 w 941119"/>
                <a:gd name="connsiteY71" fmla="*/ 262624 h 921549"/>
                <a:gd name="connsiteX72" fmla="*/ 450527 w 941119"/>
                <a:gd name="connsiteY72" fmla="*/ 222915 h 921549"/>
                <a:gd name="connsiteX73" fmla="*/ 455082 w 941119"/>
                <a:gd name="connsiteY73" fmla="*/ 200286 h 921549"/>
                <a:gd name="connsiteX74" fmla="*/ 458640 w 941119"/>
                <a:gd name="connsiteY74" fmla="*/ 177514 h 921549"/>
                <a:gd name="connsiteX75" fmla="*/ 460419 w 941119"/>
                <a:gd name="connsiteY75" fmla="*/ 166840 h 921549"/>
                <a:gd name="connsiteX76" fmla="*/ 461415 w 941119"/>
                <a:gd name="connsiteY76" fmla="*/ 158176 h 921549"/>
                <a:gd name="connsiteX77" fmla="*/ 462803 w 941119"/>
                <a:gd name="connsiteY77" fmla="*/ 144922 h 921549"/>
                <a:gd name="connsiteX78" fmla="*/ 464422 w 941119"/>
                <a:gd name="connsiteY78" fmla="*/ 130155 h 921549"/>
                <a:gd name="connsiteX79" fmla="*/ 464689 w 941119"/>
                <a:gd name="connsiteY79" fmla="*/ 128643 h 921549"/>
                <a:gd name="connsiteX80" fmla="*/ 465881 w 941119"/>
                <a:gd name="connsiteY80" fmla="*/ 110728 h 921549"/>
                <a:gd name="connsiteX81" fmla="*/ 466557 w 941119"/>
                <a:gd name="connsiteY81" fmla="*/ 104110 h 921549"/>
                <a:gd name="connsiteX82" fmla="*/ 466788 w 941119"/>
                <a:gd name="connsiteY82" fmla="*/ 102580 h 921549"/>
                <a:gd name="connsiteX83" fmla="*/ 467944 w 941119"/>
                <a:gd name="connsiteY83" fmla="*/ 80538 h 921549"/>
                <a:gd name="connsiteX84" fmla="*/ 468674 w 941119"/>
                <a:gd name="connsiteY84" fmla="*/ 69294 h 921549"/>
                <a:gd name="connsiteX85" fmla="*/ 468958 w 941119"/>
                <a:gd name="connsiteY85" fmla="*/ 61075 h 921549"/>
                <a:gd name="connsiteX86" fmla="*/ 469795 w 941119"/>
                <a:gd name="connsiteY86" fmla="*/ 45188 h 921549"/>
                <a:gd name="connsiteX87" fmla="*/ 469919 w 941119"/>
                <a:gd name="connsiteY87" fmla="*/ 41096 h 921549"/>
                <a:gd name="connsiteX88" fmla="*/ 470026 w 941119"/>
                <a:gd name="connsiteY88" fmla="*/ 10230 h 921549"/>
                <a:gd name="connsiteX89" fmla="*/ 471947 w 941119"/>
                <a:gd name="connsiteY89" fmla="*/ 1334 h 921549"/>
                <a:gd name="connsiteX90" fmla="*/ 471947 w 941119"/>
                <a:gd name="connsiteY90" fmla="*/ 5462 h 921549"/>
                <a:gd name="connsiteX91" fmla="*/ 472054 w 941119"/>
                <a:gd name="connsiteY91" fmla="*/ 28589 h 921549"/>
                <a:gd name="connsiteX92" fmla="*/ 472783 w 941119"/>
                <a:gd name="connsiteY92" fmla="*/ 40883 h 921549"/>
                <a:gd name="connsiteX93" fmla="*/ 473068 w 941119"/>
                <a:gd name="connsiteY93" fmla="*/ 51664 h 921549"/>
                <a:gd name="connsiteX94" fmla="*/ 473904 w 941119"/>
                <a:gd name="connsiteY94" fmla="*/ 68067 h 921549"/>
                <a:gd name="connsiteX95" fmla="*/ 474100 w 941119"/>
                <a:gd name="connsiteY95" fmla="*/ 75183 h 921549"/>
                <a:gd name="connsiteX96" fmla="*/ 474900 w 941119"/>
                <a:gd name="connsiteY96" fmla="*/ 86942 h 921549"/>
                <a:gd name="connsiteX97" fmla="*/ 475096 w 941119"/>
                <a:gd name="connsiteY97" fmla="*/ 90500 h 921549"/>
                <a:gd name="connsiteX98" fmla="*/ 475986 w 941119"/>
                <a:gd name="connsiteY98" fmla="*/ 103808 h 921549"/>
                <a:gd name="connsiteX99" fmla="*/ 476146 w 941119"/>
                <a:gd name="connsiteY99" fmla="*/ 108415 h 921549"/>
                <a:gd name="connsiteX100" fmla="*/ 476893 w 941119"/>
                <a:gd name="connsiteY100" fmla="*/ 116065 h 921549"/>
                <a:gd name="connsiteX101" fmla="*/ 477071 w 941119"/>
                <a:gd name="connsiteY101" fmla="*/ 117595 h 921549"/>
                <a:gd name="connsiteX102" fmla="*/ 478316 w 941119"/>
                <a:gd name="connsiteY102" fmla="*/ 134479 h 921549"/>
                <a:gd name="connsiteX103" fmla="*/ 480095 w 941119"/>
                <a:gd name="connsiteY103" fmla="*/ 149227 h 921549"/>
                <a:gd name="connsiteX104" fmla="*/ 481163 w 941119"/>
                <a:gd name="connsiteY104" fmla="*/ 159421 h 921549"/>
                <a:gd name="connsiteX105" fmla="*/ 491339 w 941119"/>
                <a:gd name="connsiteY105" fmla="*/ 221083 h 921549"/>
                <a:gd name="connsiteX106" fmla="*/ 508204 w 941119"/>
                <a:gd name="connsiteY106" fmla="*/ 280290 h 921549"/>
                <a:gd name="connsiteX107" fmla="*/ 538448 w 941119"/>
                <a:gd name="connsiteY107" fmla="*/ 339639 h 921549"/>
                <a:gd name="connsiteX108" fmla="*/ 552556 w 941119"/>
                <a:gd name="connsiteY108" fmla="*/ 357928 h 921549"/>
                <a:gd name="connsiteX109" fmla="*/ 567073 w 941119"/>
                <a:gd name="connsiteY109" fmla="*/ 373210 h 921549"/>
                <a:gd name="connsiteX110" fmla="*/ 587550 w 941119"/>
                <a:gd name="connsiteY110" fmla="*/ 390289 h 921549"/>
                <a:gd name="connsiteX111" fmla="*/ 609077 w 941119"/>
                <a:gd name="connsiteY111" fmla="*/ 404325 h 921549"/>
                <a:gd name="connsiteX112" fmla="*/ 644249 w 941119"/>
                <a:gd name="connsiteY112" fmla="*/ 421297 h 921549"/>
                <a:gd name="connsiteX113" fmla="*/ 694062 w 941119"/>
                <a:gd name="connsiteY113" fmla="*/ 437202 h 921549"/>
                <a:gd name="connsiteX114" fmla="*/ 725106 w 941119"/>
                <a:gd name="connsiteY114" fmla="*/ 444087 h 921549"/>
                <a:gd name="connsiteX115" fmla="*/ 746846 w 941119"/>
                <a:gd name="connsiteY115" fmla="*/ 447645 h 921549"/>
                <a:gd name="connsiteX116" fmla="*/ 771664 w 941119"/>
                <a:gd name="connsiteY116" fmla="*/ 451328 h 921549"/>
                <a:gd name="connsiteX117" fmla="*/ 784936 w 941119"/>
                <a:gd name="connsiteY117" fmla="*/ 452644 h 921549"/>
                <a:gd name="connsiteX118" fmla="*/ 800200 w 941119"/>
                <a:gd name="connsiteY118" fmla="*/ 454423 h 921549"/>
                <a:gd name="connsiteX119" fmla="*/ 804292 w 941119"/>
                <a:gd name="connsiteY119" fmla="*/ 454672 h 921549"/>
                <a:gd name="connsiteX120" fmla="*/ 811408 w 941119"/>
                <a:gd name="connsiteY120" fmla="*/ 455420 h 921549"/>
                <a:gd name="connsiteX121" fmla="*/ 812422 w 941119"/>
                <a:gd name="connsiteY121" fmla="*/ 455580 h 921549"/>
                <a:gd name="connsiteX122" fmla="*/ 830337 w 941119"/>
                <a:gd name="connsiteY122" fmla="*/ 456754 h 921549"/>
                <a:gd name="connsiteX123" fmla="*/ 839535 w 941119"/>
                <a:gd name="connsiteY123" fmla="*/ 457519 h 921549"/>
                <a:gd name="connsiteX124" fmla="*/ 841065 w 941119"/>
                <a:gd name="connsiteY124" fmla="*/ 457697 h 921549"/>
                <a:gd name="connsiteX125" fmla="*/ 870829 w 941119"/>
                <a:gd name="connsiteY125" fmla="*/ 458871 h 921549"/>
                <a:gd name="connsiteX126" fmla="*/ 879510 w 941119"/>
                <a:gd name="connsiteY126" fmla="*/ 459529 h 921549"/>
                <a:gd name="connsiteX127" fmla="*/ 883602 w 941119"/>
                <a:gd name="connsiteY127" fmla="*/ 459778 h 921549"/>
                <a:gd name="connsiteX128" fmla="*/ 900059 w 941119"/>
                <a:gd name="connsiteY128" fmla="*/ 459885 h 921549"/>
                <a:gd name="connsiteX129" fmla="*/ 913384 w 941119"/>
                <a:gd name="connsiteY129" fmla="*/ 460632 h 921549"/>
                <a:gd name="connsiteX130" fmla="*/ 923133 w 941119"/>
                <a:gd name="connsiteY130" fmla="*/ 460846 h 921549"/>
                <a:gd name="connsiteX131" fmla="*/ 940621 w 941119"/>
                <a:gd name="connsiteY131" fmla="*/ 461522 h 921549"/>
                <a:gd name="connsiteX132" fmla="*/ 937561 w 941119"/>
                <a:gd name="connsiteY132" fmla="*/ 461806 h 921549"/>
                <a:gd name="connsiteX133" fmla="*/ 906694 w 941119"/>
                <a:gd name="connsiteY133" fmla="*/ 461949 h 921549"/>
                <a:gd name="connsiteX134" fmla="*/ 900557 w 941119"/>
                <a:gd name="connsiteY134" fmla="*/ 462482 h 921549"/>
                <a:gd name="connsiteX135" fmla="*/ 895967 w 941119"/>
                <a:gd name="connsiteY135" fmla="*/ 462838 h 921549"/>
                <a:gd name="connsiteX136" fmla="*/ 881040 w 941119"/>
                <a:gd name="connsiteY136" fmla="*/ 462945 h 921549"/>
                <a:gd name="connsiteX137" fmla="*/ 870811 w 941119"/>
                <a:gd name="connsiteY137" fmla="*/ 463639 h 921549"/>
                <a:gd name="connsiteX138" fmla="*/ 860546 w 941119"/>
                <a:gd name="connsiteY138" fmla="*/ 463959 h 921549"/>
                <a:gd name="connsiteX139" fmla="*/ 850316 w 941119"/>
                <a:gd name="connsiteY139" fmla="*/ 464688 h 921549"/>
                <a:gd name="connsiteX140" fmla="*/ 844677 w 941119"/>
                <a:gd name="connsiteY140" fmla="*/ 464955 h 921549"/>
                <a:gd name="connsiteX141" fmla="*/ 832401 w 941119"/>
                <a:gd name="connsiteY141" fmla="*/ 465809 h 921549"/>
                <a:gd name="connsiteX142" fmla="*/ 827793 w 941119"/>
                <a:gd name="connsiteY142" fmla="*/ 466005 h 921549"/>
                <a:gd name="connsiteX143" fmla="*/ 818596 w 941119"/>
                <a:gd name="connsiteY143" fmla="*/ 466788 h 921549"/>
                <a:gd name="connsiteX144" fmla="*/ 817066 w 941119"/>
                <a:gd name="connsiteY144" fmla="*/ 466966 h 921549"/>
                <a:gd name="connsiteX145" fmla="*/ 800200 w 941119"/>
                <a:gd name="connsiteY145" fmla="*/ 468264 h 921549"/>
                <a:gd name="connsiteX146" fmla="*/ 785416 w 941119"/>
                <a:gd name="connsiteY146" fmla="*/ 469777 h 921549"/>
                <a:gd name="connsiteX147" fmla="*/ 773194 w 941119"/>
                <a:gd name="connsiteY147" fmla="*/ 471182 h 921549"/>
                <a:gd name="connsiteX148" fmla="*/ 762004 w 941119"/>
                <a:gd name="connsiteY148" fmla="*/ 472481 h 921549"/>
                <a:gd name="connsiteX149" fmla="*/ 751881 w 941119"/>
                <a:gd name="connsiteY149" fmla="*/ 474117 h 921549"/>
                <a:gd name="connsiteX150" fmla="*/ 724075 w 941119"/>
                <a:gd name="connsiteY150" fmla="*/ 478654 h 921549"/>
                <a:gd name="connsiteX151" fmla="*/ 689063 w 941119"/>
                <a:gd name="connsiteY151" fmla="*/ 486606 h 921549"/>
                <a:gd name="connsiteX152" fmla="*/ 637061 w 941119"/>
                <a:gd name="connsiteY152" fmla="*/ 504272 h 921549"/>
                <a:gd name="connsiteX153" fmla="*/ 592069 w 941119"/>
                <a:gd name="connsiteY153" fmla="*/ 528948 h 921549"/>
                <a:gd name="connsiteX154" fmla="*/ 567073 w 941119"/>
                <a:gd name="connsiteY154" fmla="*/ 549531 h 921549"/>
                <a:gd name="connsiteX155" fmla="*/ 560153 w 941119"/>
                <a:gd name="connsiteY155" fmla="*/ 556434 h 921549"/>
                <a:gd name="connsiteX156" fmla="*/ 541312 w 941119"/>
                <a:gd name="connsiteY156" fmla="*/ 578797 h 921549"/>
                <a:gd name="connsiteX157" fmla="*/ 520355 w 941119"/>
                <a:gd name="connsiteY157" fmla="*/ 613524 h 921549"/>
                <a:gd name="connsiteX158" fmla="*/ 507350 w 941119"/>
                <a:gd name="connsiteY158" fmla="*/ 644266 h 921549"/>
                <a:gd name="connsiteX159" fmla="*/ 493314 w 941119"/>
                <a:gd name="connsiteY159" fmla="*/ 692034 h 921549"/>
                <a:gd name="connsiteX160" fmla="*/ 487514 w 941119"/>
                <a:gd name="connsiteY160" fmla="*/ 720143 h 921549"/>
                <a:gd name="connsiteX161" fmla="*/ 483137 w 941119"/>
                <a:gd name="connsiteY161" fmla="*/ 747985 h 921549"/>
                <a:gd name="connsiteX162" fmla="*/ 479971 w 941119"/>
                <a:gd name="connsiteY162" fmla="*/ 771860 h 921549"/>
                <a:gd name="connsiteX163" fmla="*/ 478281 w 941119"/>
                <a:gd name="connsiteY163" fmla="*/ 786092 h 921549"/>
                <a:gd name="connsiteX164" fmla="*/ 476929 w 941119"/>
                <a:gd name="connsiteY164" fmla="*/ 802442 h 921549"/>
                <a:gd name="connsiteX165" fmla="*/ 475310 w 941119"/>
                <a:gd name="connsiteY165" fmla="*/ 822367 h 921549"/>
                <a:gd name="connsiteX166" fmla="*/ 475185 w 941119"/>
                <a:gd name="connsiteY166" fmla="*/ 823381 h 921549"/>
                <a:gd name="connsiteX167" fmla="*/ 474064 w 941119"/>
                <a:gd name="connsiteY167" fmla="*/ 844392 h 921549"/>
                <a:gd name="connsiteX168" fmla="*/ 473246 w 941119"/>
                <a:gd name="connsiteY168" fmla="*/ 859264 h 921549"/>
                <a:gd name="connsiteX169" fmla="*/ 473015 w 941119"/>
                <a:gd name="connsiteY169" fmla="*/ 869014 h 921549"/>
                <a:gd name="connsiteX170" fmla="*/ 472178 w 941119"/>
                <a:gd name="connsiteY170" fmla="*/ 884883 h 921549"/>
                <a:gd name="connsiteX171" fmla="*/ 472036 w 941119"/>
                <a:gd name="connsiteY171" fmla="*/ 888992 h 921549"/>
                <a:gd name="connsiteX172" fmla="*/ 471912 w 941119"/>
                <a:gd name="connsiteY172" fmla="*/ 916265 h 921549"/>
                <a:gd name="connsiteX173" fmla="*/ 471965 w 941119"/>
                <a:gd name="connsiteY173" fmla="*/ 921371 h 921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</a:cxnLst>
              <a:rect l="l" t="t" r="r" b="b"/>
              <a:pathLst>
                <a:path w="941119" h="921549">
                  <a:moveTo>
                    <a:pt x="471965" y="921371"/>
                  </a:moveTo>
                  <a:cubicBezTo>
                    <a:pt x="470378" y="916840"/>
                    <a:pt x="469718" y="912036"/>
                    <a:pt x="470026" y="907245"/>
                  </a:cubicBezTo>
                  <a:cubicBezTo>
                    <a:pt x="470026" y="900396"/>
                    <a:pt x="470026" y="893529"/>
                    <a:pt x="470026" y="886680"/>
                  </a:cubicBezTo>
                  <a:cubicBezTo>
                    <a:pt x="470102" y="882398"/>
                    <a:pt x="469859" y="878115"/>
                    <a:pt x="469296" y="873871"/>
                  </a:cubicBezTo>
                  <a:cubicBezTo>
                    <a:pt x="468951" y="870115"/>
                    <a:pt x="468857" y="866342"/>
                    <a:pt x="469012" y="862574"/>
                  </a:cubicBezTo>
                  <a:cubicBezTo>
                    <a:pt x="469012" y="858126"/>
                    <a:pt x="469279" y="853678"/>
                    <a:pt x="468211" y="849266"/>
                  </a:cubicBezTo>
                  <a:cubicBezTo>
                    <a:pt x="468003" y="847907"/>
                    <a:pt x="467937" y="846530"/>
                    <a:pt x="468016" y="845157"/>
                  </a:cubicBezTo>
                  <a:cubicBezTo>
                    <a:pt x="467891" y="840211"/>
                    <a:pt x="468229" y="835229"/>
                    <a:pt x="467144" y="830301"/>
                  </a:cubicBezTo>
                  <a:cubicBezTo>
                    <a:pt x="466896" y="828432"/>
                    <a:pt x="466838" y="826542"/>
                    <a:pt x="466966" y="824662"/>
                  </a:cubicBezTo>
                  <a:cubicBezTo>
                    <a:pt x="467130" y="821746"/>
                    <a:pt x="466872" y="818823"/>
                    <a:pt x="466201" y="815980"/>
                  </a:cubicBezTo>
                  <a:cubicBezTo>
                    <a:pt x="466059" y="815489"/>
                    <a:pt x="466005" y="814977"/>
                    <a:pt x="466041" y="814468"/>
                  </a:cubicBezTo>
                  <a:cubicBezTo>
                    <a:pt x="466414" y="808277"/>
                    <a:pt x="465027" y="802192"/>
                    <a:pt x="464813" y="796037"/>
                  </a:cubicBezTo>
                  <a:cubicBezTo>
                    <a:pt x="464635" y="791091"/>
                    <a:pt x="463746" y="786199"/>
                    <a:pt x="463176" y="781271"/>
                  </a:cubicBezTo>
                  <a:cubicBezTo>
                    <a:pt x="463038" y="780428"/>
                    <a:pt x="462943" y="779579"/>
                    <a:pt x="462892" y="778727"/>
                  </a:cubicBezTo>
                  <a:cubicBezTo>
                    <a:pt x="462629" y="773263"/>
                    <a:pt x="462034" y="767821"/>
                    <a:pt x="461113" y="762431"/>
                  </a:cubicBezTo>
                  <a:cubicBezTo>
                    <a:pt x="460686" y="759388"/>
                    <a:pt x="460401" y="756329"/>
                    <a:pt x="459992" y="753286"/>
                  </a:cubicBezTo>
                  <a:cubicBezTo>
                    <a:pt x="458498" y="742452"/>
                    <a:pt x="456754" y="731671"/>
                    <a:pt x="454904" y="720890"/>
                  </a:cubicBezTo>
                  <a:cubicBezTo>
                    <a:pt x="452420" y="705871"/>
                    <a:pt x="449159" y="690989"/>
                    <a:pt x="445137" y="676307"/>
                  </a:cubicBezTo>
                  <a:cubicBezTo>
                    <a:pt x="440458" y="659107"/>
                    <a:pt x="434573" y="642259"/>
                    <a:pt x="427524" y="625888"/>
                  </a:cubicBezTo>
                  <a:cubicBezTo>
                    <a:pt x="420559" y="609848"/>
                    <a:pt x="411982" y="594559"/>
                    <a:pt x="401924" y="580256"/>
                  </a:cubicBezTo>
                  <a:cubicBezTo>
                    <a:pt x="396960" y="573068"/>
                    <a:pt x="391427" y="566292"/>
                    <a:pt x="385378" y="559992"/>
                  </a:cubicBezTo>
                  <a:cubicBezTo>
                    <a:pt x="384293" y="558889"/>
                    <a:pt x="383333" y="557680"/>
                    <a:pt x="382372" y="556434"/>
                  </a:cubicBezTo>
                  <a:cubicBezTo>
                    <a:pt x="380666" y="554280"/>
                    <a:pt x="378714" y="552333"/>
                    <a:pt x="376554" y="550635"/>
                  </a:cubicBezTo>
                  <a:cubicBezTo>
                    <a:pt x="375722" y="550037"/>
                    <a:pt x="374925" y="549389"/>
                    <a:pt x="374170" y="548695"/>
                  </a:cubicBezTo>
                  <a:cubicBezTo>
                    <a:pt x="369525" y="544134"/>
                    <a:pt x="364594" y="539873"/>
                    <a:pt x="359404" y="535940"/>
                  </a:cubicBezTo>
                  <a:cubicBezTo>
                    <a:pt x="352144" y="530209"/>
                    <a:pt x="344501" y="524984"/>
                    <a:pt x="336526" y="520302"/>
                  </a:cubicBezTo>
                  <a:cubicBezTo>
                    <a:pt x="319182" y="510227"/>
                    <a:pt x="300888" y="501885"/>
                    <a:pt x="281909" y="495395"/>
                  </a:cubicBezTo>
                  <a:cubicBezTo>
                    <a:pt x="267490" y="490476"/>
                    <a:pt x="252821" y="486320"/>
                    <a:pt x="237966" y="482942"/>
                  </a:cubicBezTo>
                  <a:cubicBezTo>
                    <a:pt x="226473" y="480291"/>
                    <a:pt x="214927" y="477853"/>
                    <a:pt x="203239" y="476199"/>
                  </a:cubicBezTo>
                  <a:cubicBezTo>
                    <a:pt x="192760" y="474722"/>
                    <a:pt x="182335" y="472641"/>
                    <a:pt x="171839" y="471449"/>
                  </a:cubicBezTo>
                  <a:cubicBezTo>
                    <a:pt x="167444" y="470933"/>
                    <a:pt x="162943" y="470239"/>
                    <a:pt x="158585" y="470043"/>
                  </a:cubicBezTo>
                  <a:cubicBezTo>
                    <a:pt x="154226" y="469848"/>
                    <a:pt x="149690" y="469047"/>
                    <a:pt x="145349" y="468496"/>
                  </a:cubicBezTo>
                  <a:cubicBezTo>
                    <a:pt x="144341" y="468325"/>
                    <a:pt x="143326" y="468206"/>
                    <a:pt x="142306" y="468140"/>
                  </a:cubicBezTo>
                  <a:cubicBezTo>
                    <a:pt x="139033" y="468140"/>
                    <a:pt x="135795" y="467410"/>
                    <a:pt x="132611" y="467339"/>
                  </a:cubicBezTo>
                  <a:cubicBezTo>
                    <a:pt x="126420" y="467197"/>
                    <a:pt x="120353" y="465863"/>
                    <a:pt x="114180" y="466023"/>
                  </a:cubicBezTo>
                  <a:cubicBezTo>
                    <a:pt x="111788" y="466194"/>
                    <a:pt x="109383" y="465971"/>
                    <a:pt x="107063" y="465364"/>
                  </a:cubicBezTo>
                  <a:cubicBezTo>
                    <a:pt x="106570" y="465201"/>
                    <a:pt x="106053" y="465123"/>
                    <a:pt x="105533" y="465133"/>
                  </a:cubicBezTo>
                  <a:cubicBezTo>
                    <a:pt x="97972" y="465489"/>
                    <a:pt x="90518" y="464101"/>
                    <a:pt x="82975" y="463977"/>
                  </a:cubicBezTo>
                  <a:cubicBezTo>
                    <a:pt x="77838" y="464155"/>
                    <a:pt x="72695" y="463886"/>
                    <a:pt x="67604" y="463176"/>
                  </a:cubicBezTo>
                  <a:cubicBezTo>
                    <a:pt x="64708" y="462883"/>
                    <a:pt x="61794" y="462812"/>
                    <a:pt x="58887" y="462963"/>
                  </a:cubicBezTo>
                  <a:cubicBezTo>
                    <a:pt x="52037" y="462767"/>
                    <a:pt x="45170" y="463425"/>
                    <a:pt x="38374" y="462073"/>
                  </a:cubicBezTo>
                  <a:cubicBezTo>
                    <a:pt x="37010" y="461918"/>
                    <a:pt x="35634" y="461888"/>
                    <a:pt x="34265" y="461984"/>
                  </a:cubicBezTo>
                  <a:lnTo>
                    <a:pt x="4892" y="461931"/>
                  </a:lnTo>
                  <a:cubicBezTo>
                    <a:pt x="3677" y="462016"/>
                    <a:pt x="2458" y="461815"/>
                    <a:pt x="1334" y="461344"/>
                  </a:cubicBezTo>
                  <a:cubicBezTo>
                    <a:pt x="2348" y="461255"/>
                    <a:pt x="3380" y="461095"/>
                    <a:pt x="4394" y="461077"/>
                  </a:cubicBezTo>
                  <a:lnTo>
                    <a:pt x="22416" y="460952"/>
                  </a:lnTo>
                  <a:cubicBezTo>
                    <a:pt x="25991" y="461127"/>
                    <a:pt x="29574" y="460876"/>
                    <a:pt x="33090" y="460205"/>
                  </a:cubicBezTo>
                  <a:cubicBezTo>
                    <a:pt x="34449" y="459994"/>
                    <a:pt x="35828" y="459935"/>
                    <a:pt x="37200" y="460027"/>
                  </a:cubicBezTo>
                  <a:cubicBezTo>
                    <a:pt x="43035" y="460027"/>
                    <a:pt x="48853" y="460027"/>
                    <a:pt x="54688" y="460027"/>
                  </a:cubicBezTo>
                  <a:cubicBezTo>
                    <a:pt x="58111" y="460079"/>
                    <a:pt x="61533" y="459848"/>
                    <a:pt x="64918" y="459334"/>
                  </a:cubicBezTo>
                  <a:cubicBezTo>
                    <a:pt x="67984" y="459010"/>
                    <a:pt x="71070" y="458908"/>
                    <a:pt x="74151" y="459031"/>
                  </a:cubicBezTo>
                  <a:cubicBezTo>
                    <a:pt x="78781" y="459232"/>
                    <a:pt x="83420" y="458953"/>
                    <a:pt x="87992" y="458195"/>
                  </a:cubicBezTo>
                  <a:cubicBezTo>
                    <a:pt x="89689" y="457960"/>
                    <a:pt x="91405" y="457894"/>
                    <a:pt x="93116" y="457999"/>
                  </a:cubicBezTo>
                  <a:cubicBezTo>
                    <a:pt x="97226" y="458202"/>
                    <a:pt x="101346" y="457921"/>
                    <a:pt x="105391" y="457163"/>
                  </a:cubicBezTo>
                  <a:cubicBezTo>
                    <a:pt x="106750" y="456951"/>
                    <a:pt x="108129" y="456891"/>
                    <a:pt x="109501" y="456985"/>
                  </a:cubicBezTo>
                  <a:cubicBezTo>
                    <a:pt x="113269" y="457163"/>
                    <a:pt x="117046" y="456877"/>
                    <a:pt x="120744" y="456131"/>
                  </a:cubicBezTo>
                  <a:cubicBezTo>
                    <a:pt x="121919" y="455930"/>
                    <a:pt x="123113" y="455870"/>
                    <a:pt x="124302" y="455953"/>
                  </a:cubicBezTo>
                  <a:cubicBezTo>
                    <a:pt x="127048" y="456103"/>
                    <a:pt x="129801" y="455839"/>
                    <a:pt x="132468" y="455171"/>
                  </a:cubicBezTo>
                  <a:cubicBezTo>
                    <a:pt x="132964" y="455021"/>
                    <a:pt x="133482" y="454962"/>
                    <a:pt x="133998" y="454993"/>
                  </a:cubicBezTo>
                  <a:cubicBezTo>
                    <a:pt x="139335" y="455384"/>
                    <a:pt x="144530" y="453907"/>
                    <a:pt x="149850" y="453747"/>
                  </a:cubicBezTo>
                  <a:cubicBezTo>
                    <a:pt x="154262" y="453623"/>
                    <a:pt x="158745" y="452680"/>
                    <a:pt x="163050" y="452128"/>
                  </a:cubicBezTo>
                  <a:cubicBezTo>
                    <a:pt x="166964" y="451648"/>
                    <a:pt x="170878" y="451310"/>
                    <a:pt x="174774" y="450794"/>
                  </a:cubicBezTo>
                  <a:cubicBezTo>
                    <a:pt x="181036" y="449940"/>
                    <a:pt x="187228" y="448926"/>
                    <a:pt x="193543" y="448125"/>
                  </a:cubicBezTo>
                  <a:cubicBezTo>
                    <a:pt x="200499" y="447254"/>
                    <a:pt x="207384" y="445973"/>
                    <a:pt x="214251" y="444656"/>
                  </a:cubicBezTo>
                  <a:cubicBezTo>
                    <a:pt x="218290" y="443874"/>
                    <a:pt x="222364" y="443322"/>
                    <a:pt x="226367" y="442450"/>
                  </a:cubicBezTo>
                  <a:cubicBezTo>
                    <a:pt x="244963" y="438563"/>
                    <a:pt x="263323" y="433621"/>
                    <a:pt x="281357" y="427649"/>
                  </a:cubicBezTo>
                  <a:cubicBezTo>
                    <a:pt x="296960" y="422374"/>
                    <a:pt x="312103" y="415829"/>
                    <a:pt x="326634" y="408079"/>
                  </a:cubicBezTo>
                  <a:cubicBezTo>
                    <a:pt x="339643" y="401148"/>
                    <a:pt x="351963" y="392993"/>
                    <a:pt x="363425" y="383724"/>
                  </a:cubicBezTo>
                  <a:cubicBezTo>
                    <a:pt x="372173" y="376544"/>
                    <a:pt x="380335" y="368680"/>
                    <a:pt x="387834" y="360205"/>
                  </a:cubicBezTo>
                  <a:cubicBezTo>
                    <a:pt x="396875" y="350126"/>
                    <a:pt x="404875" y="339159"/>
                    <a:pt x="411708" y="327470"/>
                  </a:cubicBezTo>
                  <a:cubicBezTo>
                    <a:pt x="415925" y="320212"/>
                    <a:pt x="420195" y="312971"/>
                    <a:pt x="423681" y="305321"/>
                  </a:cubicBezTo>
                  <a:cubicBezTo>
                    <a:pt x="430088" y="291460"/>
                    <a:pt x="435585" y="277198"/>
                    <a:pt x="440138" y="262624"/>
                  </a:cubicBezTo>
                  <a:cubicBezTo>
                    <a:pt x="444158" y="249530"/>
                    <a:pt x="447699" y="236329"/>
                    <a:pt x="450527" y="222915"/>
                  </a:cubicBezTo>
                  <a:cubicBezTo>
                    <a:pt x="452129" y="215390"/>
                    <a:pt x="453801" y="207882"/>
                    <a:pt x="455082" y="200286"/>
                  </a:cubicBezTo>
                  <a:cubicBezTo>
                    <a:pt x="456363" y="192689"/>
                    <a:pt x="457448" y="185110"/>
                    <a:pt x="458640" y="177514"/>
                  </a:cubicBezTo>
                  <a:cubicBezTo>
                    <a:pt x="459191" y="173956"/>
                    <a:pt x="459743" y="170398"/>
                    <a:pt x="460419" y="166840"/>
                  </a:cubicBezTo>
                  <a:cubicBezTo>
                    <a:pt x="460917" y="163975"/>
                    <a:pt x="460881" y="161058"/>
                    <a:pt x="461415" y="158176"/>
                  </a:cubicBezTo>
                  <a:cubicBezTo>
                    <a:pt x="462234" y="153817"/>
                    <a:pt x="462340" y="149280"/>
                    <a:pt x="462803" y="144922"/>
                  </a:cubicBezTo>
                  <a:cubicBezTo>
                    <a:pt x="463319" y="139994"/>
                    <a:pt x="463870" y="135083"/>
                    <a:pt x="464422" y="130155"/>
                  </a:cubicBezTo>
                  <a:cubicBezTo>
                    <a:pt x="464562" y="129662"/>
                    <a:pt x="464651" y="129155"/>
                    <a:pt x="464689" y="128643"/>
                  </a:cubicBezTo>
                  <a:cubicBezTo>
                    <a:pt x="464368" y="122630"/>
                    <a:pt x="466005" y="116741"/>
                    <a:pt x="465881" y="110728"/>
                  </a:cubicBezTo>
                  <a:cubicBezTo>
                    <a:pt x="465758" y="108500"/>
                    <a:pt x="465987" y="106267"/>
                    <a:pt x="466557" y="104110"/>
                  </a:cubicBezTo>
                  <a:cubicBezTo>
                    <a:pt x="466720" y="103617"/>
                    <a:pt x="466799" y="103100"/>
                    <a:pt x="466788" y="102580"/>
                  </a:cubicBezTo>
                  <a:cubicBezTo>
                    <a:pt x="466397" y="95197"/>
                    <a:pt x="467998" y="87921"/>
                    <a:pt x="467944" y="80538"/>
                  </a:cubicBezTo>
                  <a:cubicBezTo>
                    <a:pt x="467823" y="76775"/>
                    <a:pt x="468069" y="73010"/>
                    <a:pt x="468674" y="69294"/>
                  </a:cubicBezTo>
                  <a:cubicBezTo>
                    <a:pt x="468983" y="66566"/>
                    <a:pt x="469078" y="63818"/>
                    <a:pt x="468958" y="61075"/>
                  </a:cubicBezTo>
                  <a:cubicBezTo>
                    <a:pt x="469101" y="55738"/>
                    <a:pt x="468585" y="50401"/>
                    <a:pt x="469795" y="45188"/>
                  </a:cubicBezTo>
                  <a:cubicBezTo>
                    <a:pt x="469988" y="43833"/>
                    <a:pt x="470029" y="42460"/>
                    <a:pt x="469919" y="41096"/>
                  </a:cubicBezTo>
                  <a:cubicBezTo>
                    <a:pt x="469919" y="30795"/>
                    <a:pt x="470079" y="20512"/>
                    <a:pt x="470026" y="10230"/>
                  </a:cubicBezTo>
                  <a:cubicBezTo>
                    <a:pt x="470088" y="7168"/>
                    <a:pt x="470741" y="4148"/>
                    <a:pt x="471947" y="1334"/>
                  </a:cubicBezTo>
                  <a:lnTo>
                    <a:pt x="471947" y="5462"/>
                  </a:lnTo>
                  <a:cubicBezTo>
                    <a:pt x="471947" y="13183"/>
                    <a:pt x="471947" y="20886"/>
                    <a:pt x="472054" y="28589"/>
                  </a:cubicBezTo>
                  <a:cubicBezTo>
                    <a:pt x="471995" y="32700"/>
                    <a:pt x="472239" y="36808"/>
                    <a:pt x="472783" y="40883"/>
                  </a:cubicBezTo>
                  <a:cubicBezTo>
                    <a:pt x="473128" y="44465"/>
                    <a:pt x="473223" y="48068"/>
                    <a:pt x="473068" y="51664"/>
                  </a:cubicBezTo>
                  <a:cubicBezTo>
                    <a:pt x="473193" y="57143"/>
                    <a:pt x="472819" y="62605"/>
                    <a:pt x="473904" y="68067"/>
                  </a:cubicBezTo>
                  <a:cubicBezTo>
                    <a:pt x="474171" y="70429"/>
                    <a:pt x="474237" y="72809"/>
                    <a:pt x="474100" y="75183"/>
                  </a:cubicBezTo>
                  <a:cubicBezTo>
                    <a:pt x="473904" y="79121"/>
                    <a:pt x="474173" y="83068"/>
                    <a:pt x="474900" y="86942"/>
                  </a:cubicBezTo>
                  <a:cubicBezTo>
                    <a:pt x="475098" y="88117"/>
                    <a:pt x="475164" y="89311"/>
                    <a:pt x="475096" y="90500"/>
                  </a:cubicBezTo>
                  <a:cubicBezTo>
                    <a:pt x="474922" y="94955"/>
                    <a:pt x="475219" y="99416"/>
                    <a:pt x="475986" y="103808"/>
                  </a:cubicBezTo>
                  <a:cubicBezTo>
                    <a:pt x="476210" y="105333"/>
                    <a:pt x="476263" y="106878"/>
                    <a:pt x="476146" y="108415"/>
                  </a:cubicBezTo>
                  <a:cubicBezTo>
                    <a:pt x="476012" y="110988"/>
                    <a:pt x="476263" y="113567"/>
                    <a:pt x="476893" y="116065"/>
                  </a:cubicBezTo>
                  <a:cubicBezTo>
                    <a:pt x="477041" y="116561"/>
                    <a:pt x="477101" y="117079"/>
                    <a:pt x="477071" y="117595"/>
                  </a:cubicBezTo>
                  <a:cubicBezTo>
                    <a:pt x="476715" y="123271"/>
                    <a:pt x="478085" y="128821"/>
                    <a:pt x="478316" y="134479"/>
                  </a:cubicBezTo>
                  <a:cubicBezTo>
                    <a:pt x="478530" y="139407"/>
                    <a:pt x="479455" y="144299"/>
                    <a:pt x="480095" y="149227"/>
                  </a:cubicBezTo>
                  <a:cubicBezTo>
                    <a:pt x="480487" y="152607"/>
                    <a:pt x="480771" y="156023"/>
                    <a:pt x="481163" y="159421"/>
                  </a:cubicBezTo>
                  <a:cubicBezTo>
                    <a:pt x="483600" y="180129"/>
                    <a:pt x="487123" y="200659"/>
                    <a:pt x="491339" y="221083"/>
                  </a:cubicBezTo>
                  <a:cubicBezTo>
                    <a:pt x="495486" y="241209"/>
                    <a:pt x="501124" y="260999"/>
                    <a:pt x="508204" y="280290"/>
                  </a:cubicBezTo>
                  <a:cubicBezTo>
                    <a:pt x="515675" y="301299"/>
                    <a:pt x="525842" y="321247"/>
                    <a:pt x="538448" y="339639"/>
                  </a:cubicBezTo>
                  <a:cubicBezTo>
                    <a:pt x="542878" y="345955"/>
                    <a:pt x="547521" y="352092"/>
                    <a:pt x="552556" y="357928"/>
                  </a:cubicBezTo>
                  <a:cubicBezTo>
                    <a:pt x="557146" y="363265"/>
                    <a:pt x="562092" y="368246"/>
                    <a:pt x="567073" y="373210"/>
                  </a:cubicBezTo>
                  <a:cubicBezTo>
                    <a:pt x="573448" y="379424"/>
                    <a:pt x="580293" y="385133"/>
                    <a:pt x="587550" y="390289"/>
                  </a:cubicBezTo>
                  <a:cubicBezTo>
                    <a:pt x="594471" y="395341"/>
                    <a:pt x="601694" y="399949"/>
                    <a:pt x="609077" y="404325"/>
                  </a:cubicBezTo>
                  <a:cubicBezTo>
                    <a:pt x="620349" y="410876"/>
                    <a:pt x="632106" y="416549"/>
                    <a:pt x="644249" y="421297"/>
                  </a:cubicBezTo>
                  <a:cubicBezTo>
                    <a:pt x="660441" y="427810"/>
                    <a:pt x="677090" y="433128"/>
                    <a:pt x="694062" y="437202"/>
                  </a:cubicBezTo>
                  <a:cubicBezTo>
                    <a:pt x="704363" y="439657"/>
                    <a:pt x="714681" y="442148"/>
                    <a:pt x="725106" y="444087"/>
                  </a:cubicBezTo>
                  <a:cubicBezTo>
                    <a:pt x="732312" y="445439"/>
                    <a:pt x="739517" y="446898"/>
                    <a:pt x="746846" y="447645"/>
                  </a:cubicBezTo>
                  <a:cubicBezTo>
                    <a:pt x="755155" y="448570"/>
                    <a:pt x="763392" y="450171"/>
                    <a:pt x="771664" y="451328"/>
                  </a:cubicBezTo>
                  <a:cubicBezTo>
                    <a:pt x="776076" y="451933"/>
                    <a:pt x="780560" y="452164"/>
                    <a:pt x="784936" y="452644"/>
                  </a:cubicBezTo>
                  <a:cubicBezTo>
                    <a:pt x="790024" y="453178"/>
                    <a:pt x="795112" y="453836"/>
                    <a:pt x="800200" y="454423"/>
                  </a:cubicBezTo>
                  <a:cubicBezTo>
                    <a:pt x="801552" y="454566"/>
                    <a:pt x="802922" y="454655"/>
                    <a:pt x="804292" y="454672"/>
                  </a:cubicBezTo>
                  <a:cubicBezTo>
                    <a:pt x="806689" y="454575"/>
                    <a:pt x="809085" y="454827"/>
                    <a:pt x="811408" y="455420"/>
                  </a:cubicBezTo>
                  <a:cubicBezTo>
                    <a:pt x="811734" y="455535"/>
                    <a:pt x="812077" y="455589"/>
                    <a:pt x="812422" y="455580"/>
                  </a:cubicBezTo>
                  <a:cubicBezTo>
                    <a:pt x="818453" y="455242"/>
                    <a:pt x="824342" y="456683"/>
                    <a:pt x="830337" y="456754"/>
                  </a:cubicBezTo>
                  <a:cubicBezTo>
                    <a:pt x="833424" y="456581"/>
                    <a:pt x="836520" y="456838"/>
                    <a:pt x="839535" y="457519"/>
                  </a:cubicBezTo>
                  <a:cubicBezTo>
                    <a:pt x="840031" y="457667"/>
                    <a:pt x="840549" y="457727"/>
                    <a:pt x="841065" y="457697"/>
                  </a:cubicBezTo>
                  <a:cubicBezTo>
                    <a:pt x="851010" y="457305"/>
                    <a:pt x="860866" y="459280"/>
                    <a:pt x="870829" y="458871"/>
                  </a:cubicBezTo>
                  <a:cubicBezTo>
                    <a:pt x="873739" y="458656"/>
                    <a:pt x="876666" y="458876"/>
                    <a:pt x="879510" y="459529"/>
                  </a:cubicBezTo>
                  <a:cubicBezTo>
                    <a:pt x="880859" y="459773"/>
                    <a:pt x="882232" y="459857"/>
                    <a:pt x="883602" y="459778"/>
                  </a:cubicBezTo>
                  <a:cubicBezTo>
                    <a:pt x="889082" y="459778"/>
                    <a:pt x="894579" y="459778"/>
                    <a:pt x="900059" y="459885"/>
                  </a:cubicBezTo>
                  <a:cubicBezTo>
                    <a:pt x="904513" y="459778"/>
                    <a:pt x="908970" y="460029"/>
                    <a:pt x="913384" y="460632"/>
                  </a:cubicBezTo>
                  <a:cubicBezTo>
                    <a:pt x="916621" y="460979"/>
                    <a:pt x="919883" y="461052"/>
                    <a:pt x="923133" y="460846"/>
                  </a:cubicBezTo>
                  <a:cubicBezTo>
                    <a:pt x="928970" y="460760"/>
                    <a:pt x="934807" y="460986"/>
                    <a:pt x="940621" y="461522"/>
                  </a:cubicBezTo>
                  <a:cubicBezTo>
                    <a:pt x="939589" y="461629"/>
                    <a:pt x="938575" y="461789"/>
                    <a:pt x="937561" y="461806"/>
                  </a:cubicBezTo>
                  <a:lnTo>
                    <a:pt x="906694" y="461949"/>
                  </a:lnTo>
                  <a:cubicBezTo>
                    <a:pt x="904636" y="461913"/>
                    <a:pt x="902578" y="462093"/>
                    <a:pt x="900557" y="462482"/>
                  </a:cubicBezTo>
                  <a:cubicBezTo>
                    <a:pt x="899043" y="462762"/>
                    <a:pt x="897506" y="462881"/>
                    <a:pt x="895967" y="462838"/>
                  </a:cubicBezTo>
                  <a:cubicBezTo>
                    <a:pt x="890985" y="462838"/>
                    <a:pt x="886022" y="462838"/>
                    <a:pt x="881040" y="462945"/>
                  </a:cubicBezTo>
                  <a:cubicBezTo>
                    <a:pt x="877618" y="462927"/>
                    <a:pt x="874200" y="463160"/>
                    <a:pt x="870811" y="463639"/>
                  </a:cubicBezTo>
                  <a:cubicBezTo>
                    <a:pt x="867400" y="463968"/>
                    <a:pt x="863970" y="464076"/>
                    <a:pt x="860546" y="463959"/>
                  </a:cubicBezTo>
                  <a:cubicBezTo>
                    <a:pt x="857119" y="463838"/>
                    <a:pt x="853691" y="464082"/>
                    <a:pt x="850316" y="464688"/>
                  </a:cubicBezTo>
                  <a:cubicBezTo>
                    <a:pt x="848450" y="464966"/>
                    <a:pt x="846561" y="465055"/>
                    <a:pt x="844677" y="464955"/>
                  </a:cubicBezTo>
                  <a:cubicBezTo>
                    <a:pt x="840565" y="464795"/>
                    <a:pt x="836450" y="465082"/>
                    <a:pt x="832401" y="465809"/>
                  </a:cubicBezTo>
                  <a:cubicBezTo>
                    <a:pt x="830876" y="466035"/>
                    <a:pt x="829332" y="466101"/>
                    <a:pt x="827793" y="466005"/>
                  </a:cubicBezTo>
                  <a:cubicBezTo>
                    <a:pt x="824707" y="465829"/>
                    <a:pt x="821609" y="466092"/>
                    <a:pt x="818596" y="466788"/>
                  </a:cubicBezTo>
                  <a:cubicBezTo>
                    <a:pt x="818101" y="466944"/>
                    <a:pt x="817582" y="467005"/>
                    <a:pt x="817066" y="466966"/>
                  </a:cubicBezTo>
                  <a:cubicBezTo>
                    <a:pt x="811391" y="466539"/>
                    <a:pt x="805787" y="467695"/>
                    <a:pt x="800200" y="468264"/>
                  </a:cubicBezTo>
                  <a:cubicBezTo>
                    <a:pt x="795290" y="468762"/>
                    <a:pt x="790327" y="469065"/>
                    <a:pt x="785416" y="469777"/>
                  </a:cubicBezTo>
                  <a:cubicBezTo>
                    <a:pt x="781378" y="470364"/>
                    <a:pt x="777286" y="470862"/>
                    <a:pt x="773194" y="471182"/>
                  </a:cubicBezTo>
                  <a:cubicBezTo>
                    <a:pt x="769458" y="471484"/>
                    <a:pt x="765722" y="471965"/>
                    <a:pt x="762004" y="472481"/>
                  </a:cubicBezTo>
                  <a:cubicBezTo>
                    <a:pt x="758624" y="472943"/>
                    <a:pt x="755279" y="473762"/>
                    <a:pt x="751881" y="474117"/>
                  </a:cubicBezTo>
                  <a:cubicBezTo>
                    <a:pt x="742541" y="475149"/>
                    <a:pt x="733308" y="476928"/>
                    <a:pt x="724075" y="478654"/>
                  </a:cubicBezTo>
                  <a:cubicBezTo>
                    <a:pt x="712315" y="480860"/>
                    <a:pt x="700609" y="483493"/>
                    <a:pt x="689063" y="486606"/>
                  </a:cubicBezTo>
                  <a:cubicBezTo>
                    <a:pt x="671320" y="491214"/>
                    <a:pt x="653939" y="497119"/>
                    <a:pt x="637061" y="504272"/>
                  </a:cubicBezTo>
                  <a:cubicBezTo>
                    <a:pt x="621276" y="510972"/>
                    <a:pt x="606203" y="519240"/>
                    <a:pt x="592069" y="528948"/>
                  </a:cubicBezTo>
                  <a:cubicBezTo>
                    <a:pt x="583147" y="535061"/>
                    <a:pt x="574784" y="541947"/>
                    <a:pt x="567073" y="549531"/>
                  </a:cubicBezTo>
                  <a:cubicBezTo>
                    <a:pt x="564778" y="551844"/>
                    <a:pt x="562483" y="554157"/>
                    <a:pt x="560153" y="556434"/>
                  </a:cubicBezTo>
                  <a:cubicBezTo>
                    <a:pt x="553214" y="563307"/>
                    <a:pt x="546908" y="570791"/>
                    <a:pt x="541312" y="578797"/>
                  </a:cubicBezTo>
                  <a:cubicBezTo>
                    <a:pt x="533346" y="589752"/>
                    <a:pt x="526335" y="601369"/>
                    <a:pt x="520355" y="613524"/>
                  </a:cubicBezTo>
                  <a:cubicBezTo>
                    <a:pt x="515516" y="623558"/>
                    <a:pt x="511181" y="633805"/>
                    <a:pt x="507350" y="644266"/>
                  </a:cubicBezTo>
                  <a:cubicBezTo>
                    <a:pt x="501720" y="659893"/>
                    <a:pt x="497032" y="675844"/>
                    <a:pt x="493314" y="692034"/>
                  </a:cubicBezTo>
                  <a:cubicBezTo>
                    <a:pt x="491143" y="701356"/>
                    <a:pt x="489275" y="710749"/>
                    <a:pt x="487514" y="720143"/>
                  </a:cubicBezTo>
                  <a:cubicBezTo>
                    <a:pt x="485753" y="729536"/>
                    <a:pt x="484383" y="738663"/>
                    <a:pt x="483137" y="747985"/>
                  </a:cubicBezTo>
                  <a:cubicBezTo>
                    <a:pt x="482088" y="755937"/>
                    <a:pt x="481163" y="763996"/>
                    <a:pt x="479971" y="771860"/>
                  </a:cubicBezTo>
                  <a:cubicBezTo>
                    <a:pt x="479259" y="776592"/>
                    <a:pt x="479811" y="781467"/>
                    <a:pt x="478281" y="786092"/>
                  </a:cubicBezTo>
                  <a:cubicBezTo>
                    <a:pt x="478241" y="791568"/>
                    <a:pt x="477788" y="797033"/>
                    <a:pt x="476929" y="802442"/>
                  </a:cubicBezTo>
                  <a:cubicBezTo>
                    <a:pt x="476253" y="809077"/>
                    <a:pt x="476733" y="815802"/>
                    <a:pt x="475310" y="822367"/>
                  </a:cubicBezTo>
                  <a:cubicBezTo>
                    <a:pt x="475233" y="822700"/>
                    <a:pt x="475192" y="823039"/>
                    <a:pt x="475185" y="823381"/>
                  </a:cubicBezTo>
                  <a:cubicBezTo>
                    <a:pt x="475452" y="830497"/>
                    <a:pt x="474349" y="837400"/>
                    <a:pt x="474064" y="844392"/>
                  </a:cubicBezTo>
                  <a:cubicBezTo>
                    <a:pt x="474128" y="849362"/>
                    <a:pt x="473856" y="854331"/>
                    <a:pt x="473246" y="859264"/>
                  </a:cubicBezTo>
                  <a:cubicBezTo>
                    <a:pt x="472927" y="862504"/>
                    <a:pt x="472851" y="865763"/>
                    <a:pt x="473015" y="869014"/>
                  </a:cubicBezTo>
                  <a:cubicBezTo>
                    <a:pt x="472872" y="874351"/>
                    <a:pt x="473370" y="879688"/>
                    <a:pt x="472178" y="884883"/>
                  </a:cubicBezTo>
                  <a:cubicBezTo>
                    <a:pt x="471988" y="886244"/>
                    <a:pt x="471940" y="887621"/>
                    <a:pt x="472036" y="888992"/>
                  </a:cubicBezTo>
                  <a:cubicBezTo>
                    <a:pt x="472036" y="898089"/>
                    <a:pt x="471995" y="907180"/>
                    <a:pt x="471912" y="916265"/>
                  </a:cubicBezTo>
                  <a:cubicBezTo>
                    <a:pt x="471947" y="917955"/>
                    <a:pt x="471965" y="919663"/>
                    <a:pt x="471965" y="921371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</p:grpSp>
      <p:sp>
        <p:nvSpPr>
          <p:cNvPr id="57" name="弧形 56"/>
          <p:cNvSpPr/>
          <p:nvPr/>
        </p:nvSpPr>
        <p:spPr>
          <a:xfrm rot="13150325">
            <a:off x="6710118" y="5387750"/>
            <a:ext cx="2466150" cy="523936"/>
          </a:xfrm>
          <a:prstGeom prst="arc">
            <a:avLst>
              <a:gd name="adj1" fmla="val 20303496"/>
              <a:gd name="adj2" fmla="val 13704973"/>
            </a:avLst>
          </a:prstGeom>
          <a:ln w="12700">
            <a:solidFill>
              <a:schemeClr val="bg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71" name="图形 136"/>
          <p:cNvSpPr/>
          <p:nvPr/>
        </p:nvSpPr>
        <p:spPr>
          <a:xfrm rot="10800000">
            <a:off x="1737159" y="5892799"/>
            <a:ext cx="291666" cy="285601"/>
          </a:xfrm>
          <a:custGeom>
            <a:avLst/>
            <a:gdLst>
              <a:gd name="connsiteX0" fmla="*/ 471965 w 941119"/>
              <a:gd name="connsiteY0" fmla="*/ 921371 h 921549"/>
              <a:gd name="connsiteX1" fmla="*/ 470026 w 941119"/>
              <a:gd name="connsiteY1" fmla="*/ 907245 h 921549"/>
              <a:gd name="connsiteX2" fmla="*/ 470026 w 941119"/>
              <a:gd name="connsiteY2" fmla="*/ 886680 h 921549"/>
              <a:gd name="connsiteX3" fmla="*/ 469296 w 941119"/>
              <a:gd name="connsiteY3" fmla="*/ 873871 h 921549"/>
              <a:gd name="connsiteX4" fmla="*/ 469012 w 941119"/>
              <a:gd name="connsiteY4" fmla="*/ 862574 h 921549"/>
              <a:gd name="connsiteX5" fmla="*/ 468211 w 941119"/>
              <a:gd name="connsiteY5" fmla="*/ 849266 h 921549"/>
              <a:gd name="connsiteX6" fmla="*/ 468016 w 941119"/>
              <a:gd name="connsiteY6" fmla="*/ 845157 h 921549"/>
              <a:gd name="connsiteX7" fmla="*/ 467144 w 941119"/>
              <a:gd name="connsiteY7" fmla="*/ 830301 h 921549"/>
              <a:gd name="connsiteX8" fmla="*/ 466966 w 941119"/>
              <a:gd name="connsiteY8" fmla="*/ 824662 h 921549"/>
              <a:gd name="connsiteX9" fmla="*/ 466201 w 941119"/>
              <a:gd name="connsiteY9" fmla="*/ 815980 h 921549"/>
              <a:gd name="connsiteX10" fmla="*/ 466041 w 941119"/>
              <a:gd name="connsiteY10" fmla="*/ 814468 h 921549"/>
              <a:gd name="connsiteX11" fmla="*/ 464813 w 941119"/>
              <a:gd name="connsiteY11" fmla="*/ 796037 h 921549"/>
              <a:gd name="connsiteX12" fmla="*/ 463176 w 941119"/>
              <a:gd name="connsiteY12" fmla="*/ 781271 h 921549"/>
              <a:gd name="connsiteX13" fmla="*/ 462892 w 941119"/>
              <a:gd name="connsiteY13" fmla="*/ 778727 h 921549"/>
              <a:gd name="connsiteX14" fmla="*/ 461113 w 941119"/>
              <a:gd name="connsiteY14" fmla="*/ 762431 h 921549"/>
              <a:gd name="connsiteX15" fmla="*/ 459992 w 941119"/>
              <a:gd name="connsiteY15" fmla="*/ 753286 h 921549"/>
              <a:gd name="connsiteX16" fmla="*/ 454904 w 941119"/>
              <a:gd name="connsiteY16" fmla="*/ 720890 h 921549"/>
              <a:gd name="connsiteX17" fmla="*/ 445137 w 941119"/>
              <a:gd name="connsiteY17" fmla="*/ 676307 h 921549"/>
              <a:gd name="connsiteX18" fmla="*/ 427524 w 941119"/>
              <a:gd name="connsiteY18" fmla="*/ 625888 h 921549"/>
              <a:gd name="connsiteX19" fmla="*/ 401924 w 941119"/>
              <a:gd name="connsiteY19" fmla="*/ 580256 h 921549"/>
              <a:gd name="connsiteX20" fmla="*/ 385378 w 941119"/>
              <a:gd name="connsiteY20" fmla="*/ 559992 h 921549"/>
              <a:gd name="connsiteX21" fmla="*/ 382372 w 941119"/>
              <a:gd name="connsiteY21" fmla="*/ 556434 h 921549"/>
              <a:gd name="connsiteX22" fmla="*/ 376554 w 941119"/>
              <a:gd name="connsiteY22" fmla="*/ 550635 h 921549"/>
              <a:gd name="connsiteX23" fmla="*/ 374170 w 941119"/>
              <a:gd name="connsiteY23" fmla="*/ 548695 h 921549"/>
              <a:gd name="connsiteX24" fmla="*/ 359404 w 941119"/>
              <a:gd name="connsiteY24" fmla="*/ 535940 h 921549"/>
              <a:gd name="connsiteX25" fmla="*/ 336526 w 941119"/>
              <a:gd name="connsiteY25" fmla="*/ 520302 h 921549"/>
              <a:gd name="connsiteX26" fmla="*/ 281909 w 941119"/>
              <a:gd name="connsiteY26" fmla="*/ 495395 h 921549"/>
              <a:gd name="connsiteX27" fmla="*/ 237966 w 941119"/>
              <a:gd name="connsiteY27" fmla="*/ 482942 h 921549"/>
              <a:gd name="connsiteX28" fmla="*/ 203239 w 941119"/>
              <a:gd name="connsiteY28" fmla="*/ 476199 h 921549"/>
              <a:gd name="connsiteX29" fmla="*/ 171839 w 941119"/>
              <a:gd name="connsiteY29" fmla="*/ 471449 h 921549"/>
              <a:gd name="connsiteX30" fmla="*/ 158585 w 941119"/>
              <a:gd name="connsiteY30" fmla="*/ 470043 h 921549"/>
              <a:gd name="connsiteX31" fmla="*/ 145349 w 941119"/>
              <a:gd name="connsiteY31" fmla="*/ 468496 h 921549"/>
              <a:gd name="connsiteX32" fmla="*/ 142306 w 941119"/>
              <a:gd name="connsiteY32" fmla="*/ 468140 h 921549"/>
              <a:gd name="connsiteX33" fmla="*/ 132611 w 941119"/>
              <a:gd name="connsiteY33" fmla="*/ 467339 h 921549"/>
              <a:gd name="connsiteX34" fmla="*/ 114180 w 941119"/>
              <a:gd name="connsiteY34" fmla="*/ 466023 h 921549"/>
              <a:gd name="connsiteX35" fmla="*/ 107063 w 941119"/>
              <a:gd name="connsiteY35" fmla="*/ 465364 h 921549"/>
              <a:gd name="connsiteX36" fmla="*/ 105533 w 941119"/>
              <a:gd name="connsiteY36" fmla="*/ 465133 h 921549"/>
              <a:gd name="connsiteX37" fmla="*/ 82975 w 941119"/>
              <a:gd name="connsiteY37" fmla="*/ 463977 h 921549"/>
              <a:gd name="connsiteX38" fmla="*/ 67604 w 941119"/>
              <a:gd name="connsiteY38" fmla="*/ 463176 h 921549"/>
              <a:gd name="connsiteX39" fmla="*/ 58887 w 941119"/>
              <a:gd name="connsiteY39" fmla="*/ 462963 h 921549"/>
              <a:gd name="connsiteX40" fmla="*/ 38374 w 941119"/>
              <a:gd name="connsiteY40" fmla="*/ 462073 h 921549"/>
              <a:gd name="connsiteX41" fmla="*/ 34265 w 941119"/>
              <a:gd name="connsiteY41" fmla="*/ 461984 h 921549"/>
              <a:gd name="connsiteX42" fmla="*/ 4892 w 941119"/>
              <a:gd name="connsiteY42" fmla="*/ 461931 h 921549"/>
              <a:gd name="connsiteX43" fmla="*/ 1334 w 941119"/>
              <a:gd name="connsiteY43" fmla="*/ 461344 h 921549"/>
              <a:gd name="connsiteX44" fmla="*/ 4394 w 941119"/>
              <a:gd name="connsiteY44" fmla="*/ 461077 h 921549"/>
              <a:gd name="connsiteX45" fmla="*/ 22416 w 941119"/>
              <a:gd name="connsiteY45" fmla="*/ 460952 h 921549"/>
              <a:gd name="connsiteX46" fmla="*/ 33090 w 941119"/>
              <a:gd name="connsiteY46" fmla="*/ 460205 h 921549"/>
              <a:gd name="connsiteX47" fmla="*/ 37200 w 941119"/>
              <a:gd name="connsiteY47" fmla="*/ 460027 h 921549"/>
              <a:gd name="connsiteX48" fmla="*/ 54688 w 941119"/>
              <a:gd name="connsiteY48" fmla="*/ 460027 h 921549"/>
              <a:gd name="connsiteX49" fmla="*/ 64918 w 941119"/>
              <a:gd name="connsiteY49" fmla="*/ 459334 h 921549"/>
              <a:gd name="connsiteX50" fmla="*/ 74151 w 941119"/>
              <a:gd name="connsiteY50" fmla="*/ 459031 h 921549"/>
              <a:gd name="connsiteX51" fmla="*/ 87992 w 941119"/>
              <a:gd name="connsiteY51" fmla="*/ 458195 h 921549"/>
              <a:gd name="connsiteX52" fmla="*/ 93116 w 941119"/>
              <a:gd name="connsiteY52" fmla="*/ 457999 h 921549"/>
              <a:gd name="connsiteX53" fmla="*/ 105391 w 941119"/>
              <a:gd name="connsiteY53" fmla="*/ 457163 h 921549"/>
              <a:gd name="connsiteX54" fmla="*/ 109501 w 941119"/>
              <a:gd name="connsiteY54" fmla="*/ 456985 h 921549"/>
              <a:gd name="connsiteX55" fmla="*/ 120744 w 941119"/>
              <a:gd name="connsiteY55" fmla="*/ 456131 h 921549"/>
              <a:gd name="connsiteX56" fmla="*/ 124302 w 941119"/>
              <a:gd name="connsiteY56" fmla="*/ 455953 h 921549"/>
              <a:gd name="connsiteX57" fmla="*/ 132468 w 941119"/>
              <a:gd name="connsiteY57" fmla="*/ 455171 h 921549"/>
              <a:gd name="connsiteX58" fmla="*/ 133998 w 941119"/>
              <a:gd name="connsiteY58" fmla="*/ 454993 h 921549"/>
              <a:gd name="connsiteX59" fmla="*/ 149850 w 941119"/>
              <a:gd name="connsiteY59" fmla="*/ 453747 h 921549"/>
              <a:gd name="connsiteX60" fmla="*/ 163050 w 941119"/>
              <a:gd name="connsiteY60" fmla="*/ 452128 h 921549"/>
              <a:gd name="connsiteX61" fmla="*/ 174774 w 941119"/>
              <a:gd name="connsiteY61" fmla="*/ 450794 h 921549"/>
              <a:gd name="connsiteX62" fmla="*/ 193543 w 941119"/>
              <a:gd name="connsiteY62" fmla="*/ 448125 h 921549"/>
              <a:gd name="connsiteX63" fmla="*/ 214251 w 941119"/>
              <a:gd name="connsiteY63" fmla="*/ 444656 h 921549"/>
              <a:gd name="connsiteX64" fmla="*/ 226367 w 941119"/>
              <a:gd name="connsiteY64" fmla="*/ 442450 h 921549"/>
              <a:gd name="connsiteX65" fmla="*/ 281357 w 941119"/>
              <a:gd name="connsiteY65" fmla="*/ 427649 h 921549"/>
              <a:gd name="connsiteX66" fmla="*/ 326634 w 941119"/>
              <a:gd name="connsiteY66" fmla="*/ 408079 h 921549"/>
              <a:gd name="connsiteX67" fmla="*/ 363425 w 941119"/>
              <a:gd name="connsiteY67" fmla="*/ 383724 h 921549"/>
              <a:gd name="connsiteX68" fmla="*/ 387834 w 941119"/>
              <a:gd name="connsiteY68" fmla="*/ 360205 h 921549"/>
              <a:gd name="connsiteX69" fmla="*/ 411708 w 941119"/>
              <a:gd name="connsiteY69" fmla="*/ 327470 h 921549"/>
              <a:gd name="connsiteX70" fmla="*/ 423681 w 941119"/>
              <a:gd name="connsiteY70" fmla="*/ 305321 h 921549"/>
              <a:gd name="connsiteX71" fmla="*/ 440138 w 941119"/>
              <a:gd name="connsiteY71" fmla="*/ 262624 h 921549"/>
              <a:gd name="connsiteX72" fmla="*/ 450527 w 941119"/>
              <a:gd name="connsiteY72" fmla="*/ 222915 h 921549"/>
              <a:gd name="connsiteX73" fmla="*/ 455082 w 941119"/>
              <a:gd name="connsiteY73" fmla="*/ 200286 h 921549"/>
              <a:gd name="connsiteX74" fmla="*/ 458640 w 941119"/>
              <a:gd name="connsiteY74" fmla="*/ 177514 h 921549"/>
              <a:gd name="connsiteX75" fmla="*/ 460419 w 941119"/>
              <a:gd name="connsiteY75" fmla="*/ 166840 h 921549"/>
              <a:gd name="connsiteX76" fmla="*/ 461415 w 941119"/>
              <a:gd name="connsiteY76" fmla="*/ 158176 h 921549"/>
              <a:gd name="connsiteX77" fmla="*/ 462803 w 941119"/>
              <a:gd name="connsiteY77" fmla="*/ 144922 h 921549"/>
              <a:gd name="connsiteX78" fmla="*/ 464422 w 941119"/>
              <a:gd name="connsiteY78" fmla="*/ 130155 h 921549"/>
              <a:gd name="connsiteX79" fmla="*/ 464689 w 941119"/>
              <a:gd name="connsiteY79" fmla="*/ 128643 h 921549"/>
              <a:gd name="connsiteX80" fmla="*/ 465881 w 941119"/>
              <a:gd name="connsiteY80" fmla="*/ 110728 h 921549"/>
              <a:gd name="connsiteX81" fmla="*/ 466557 w 941119"/>
              <a:gd name="connsiteY81" fmla="*/ 104110 h 921549"/>
              <a:gd name="connsiteX82" fmla="*/ 466788 w 941119"/>
              <a:gd name="connsiteY82" fmla="*/ 102580 h 921549"/>
              <a:gd name="connsiteX83" fmla="*/ 467944 w 941119"/>
              <a:gd name="connsiteY83" fmla="*/ 80538 h 921549"/>
              <a:gd name="connsiteX84" fmla="*/ 468674 w 941119"/>
              <a:gd name="connsiteY84" fmla="*/ 69294 h 921549"/>
              <a:gd name="connsiteX85" fmla="*/ 468958 w 941119"/>
              <a:gd name="connsiteY85" fmla="*/ 61075 h 921549"/>
              <a:gd name="connsiteX86" fmla="*/ 469795 w 941119"/>
              <a:gd name="connsiteY86" fmla="*/ 45188 h 921549"/>
              <a:gd name="connsiteX87" fmla="*/ 469919 w 941119"/>
              <a:gd name="connsiteY87" fmla="*/ 41096 h 921549"/>
              <a:gd name="connsiteX88" fmla="*/ 470026 w 941119"/>
              <a:gd name="connsiteY88" fmla="*/ 10230 h 921549"/>
              <a:gd name="connsiteX89" fmla="*/ 471947 w 941119"/>
              <a:gd name="connsiteY89" fmla="*/ 1334 h 921549"/>
              <a:gd name="connsiteX90" fmla="*/ 471947 w 941119"/>
              <a:gd name="connsiteY90" fmla="*/ 5462 h 921549"/>
              <a:gd name="connsiteX91" fmla="*/ 472054 w 941119"/>
              <a:gd name="connsiteY91" fmla="*/ 28589 h 921549"/>
              <a:gd name="connsiteX92" fmla="*/ 472783 w 941119"/>
              <a:gd name="connsiteY92" fmla="*/ 40883 h 921549"/>
              <a:gd name="connsiteX93" fmla="*/ 473068 w 941119"/>
              <a:gd name="connsiteY93" fmla="*/ 51664 h 921549"/>
              <a:gd name="connsiteX94" fmla="*/ 473904 w 941119"/>
              <a:gd name="connsiteY94" fmla="*/ 68067 h 921549"/>
              <a:gd name="connsiteX95" fmla="*/ 474100 w 941119"/>
              <a:gd name="connsiteY95" fmla="*/ 75183 h 921549"/>
              <a:gd name="connsiteX96" fmla="*/ 474900 w 941119"/>
              <a:gd name="connsiteY96" fmla="*/ 86942 h 921549"/>
              <a:gd name="connsiteX97" fmla="*/ 475096 w 941119"/>
              <a:gd name="connsiteY97" fmla="*/ 90500 h 921549"/>
              <a:gd name="connsiteX98" fmla="*/ 475986 w 941119"/>
              <a:gd name="connsiteY98" fmla="*/ 103808 h 921549"/>
              <a:gd name="connsiteX99" fmla="*/ 476146 w 941119"/>
              <a:gd name="connsiteY99" fmla="*/ 108415 h 921549"/>
              <a:gd name="connsiteX100" fmla="*/ 476893 w 941119"/>
              <a:gd name="connsiteY100" fmla="*/ 116065 h 921549"/>
              <a:gd name="connsiteX101" fmla="*/ 477071 w 941119"/>
              <a:gd name="connsiteY101" fmla="*/ 117595 h 921549"/>
              <a:gd name="connsiteX102" fmla="*/ 478316 w 941119"/>
              <a:gd name="connsiteY102" fmla="*/ 134479 h 921549"/>
              <a:gd name="connsiteX103" fmla="*/ 480095 w 941119"/>
              <a:gd name="connsiteY103" fmla="*/ 149227 h 921549"/>
              <a:gd name="connsiteX104" fmla="*/ 481163 w 941119"/>
              <a:gd name="connsiteY104" fmla="*/ 159421 h 921549"/>
              <a:gd name="connsiteX105" fmla="*/ 491339 w 941119"/>
              <a:gd name="connsiteY105" fmla="*/ 221083 h 921549"/>
              <a:gd name="connsiteX106" fmla="*/ 508204 w 941119"/>
              <a:gd name="connsiteY106" fmla="*/ 280290 h 921549"/>
              <a:gd name="connsiteX107" fmla="*/ 538448 w 941119"/>
              <a:gd name="connsiteY107" fmla="*/ 339639 h 921549"/>
              <a:gd name="connsiteX108" fmla="*/ 552556 w 941119"/>
              <a:gd name="connsiteY108" fmla="*/ 357928 h 921549"/>
              <a:gd name="connsiteX109" fmla="*/ 567073 w 941119"/>
              <a:gd name="connsiteY109" fmla="*/ 373210 h 921549"/>
              <a:gd name="connsiteX110" fmla="*/ 587550 w 941119"/>
              <a:gd name="connsiteY110" fmla="*/ 390289 h 921549"/>
              <a:gd name="connsiteX111" fmla="*/ 609077 w 941119"/>
              <a:gd name="connsiteY111" fmla="*/ 404325 h 921549"/>
              <a:gd name="connsiteX112" fmla="*/ 644249 w 941119"/>
              <a:gd name="connsiteY112" fmla="*/ 421297 h 921549"/>
              <a:gd name="connsiteX113" fmla="*/ 694062 w 941119"/>
              <a:gd name="connsiteY113" fmla="*/ 437202 h 921549"/>
              <a:gd name="connsiteX114" fmla="*/ 725106 w 941119"/>
              <a:gd name="connsiteY114" fmla="*/ 444087 h 921549"/>
              <a:gd name="connsiteX115" fmla="*/ 746846 w 941119"/>
              <a:gd name="connsiteY115" fmla="*/ 447645 h 921549"/>
              <a:gd name="connsiteX116" fmla="*/ 771664 w 941119"/>
              <a:gd name="connsiteY116" fmla="*/ 451328 h 921549"/>
              <a:gd name="connsiteX117" fmla="*/ 784936 w 941119"/>
              <a:gd name="connsiteY117" fmla="*/ 452644 h 921549"/>
              <a:gd name="connsiteX118" fmla="*/ 800200 w 941119"/>
              <a:gd name="connsiteY118" fmla="*/ 454423 h 921549"/>
              <a:gd name="connsiteX119" fmla="*/ 804292 w 941119"/>
              <a:gd name="connsiteY119" fmla="*/ 454672 h 921549"/>
              <a:gd name="connsiteX120" fmla="*/ 811408 w 941119"/>
              <a:gd name="connsiteY120" fmla="*/ 455420 h 921549"/>
              <a:gd name="connsiteX121" fmla="*/ 812422 w 941119"/>
              <a:gd name="connsiteY121" fmla="*/ 455580 h 921549"/>
              <a:gd name="connsiteX122" fmla="*/ 830337 w 941119"/>
              <a:gd name="connsiteY122" fmla="*/ 456754 h 921549"/>
              <a:gd name="connsiteX123" fmla="*/ 839535 w 941119"/>
              <a:gd name="connsiteY123" fmla="*/ 457519 h 921549"/>
              <a:gd name="connsiteX124" fmla="*/ 841065 w 941119"/>
              <a:gd name="connsiteY124" fmla="*/ 457697 h 921549"/>
              <a:gd name="connsiteX125" fmla="*/ 870829 w 941119"/>
              <a:gd name="connsiteY125" fmla="*/ 458871 h 921549"/>
              <a:gd name="connsiteX126" fmla="*/ 879510 w 941119"/>
              <a:gd name="connsiteY126" fmla="*/ 459529 h 921549"/>
              <a:gd name="connsiteX127" fmla="*/ 883602 w 941119"/>
              <a:gd name="connsiteY127" fmla="*/ 459778 h 921549"/>
              <a:gd name="connsiteX128" fmla="*/ 900059 w 941119"/>
              <a:gd name="connsiteY128" fmla="*/ 459885 h 921549"/>
              <a:gd name="connsiteX129" fmla="*/ 913384 w 941119"/>
              <a:gd name="connsiteY129" fmla="*/ 460632 h 921549"/>
              <a:gd name="connsiteX130" fmla="*/ 923133 w 941119"/>
              <a:gd name="connsiteY130" fmla="*/ 460846 h 921549"/>
              <a:gd name="connsiteX131" fmla="*/ 940621 w 941119"/>
              <a:gd name="connsiteY131" fmla="*/ 461522 h 921549"/>
              <a:gd name="connsiteX132" fmla="*/ 937561 w 941119"/>
              <a:gd name="connsiteY132" fmla="*/ 461806 h 921549"/>
              <a:gd name="connsiteX133" fmla="*/ 906694 w 941119"/>
              <a:gd name="connsiteY133" fmla="*/ 461949 h 921549"/>
              <a:gd name="connsiteX134" fmla="*/ 900557 w 941119"/>
              <a:gd name="connsiteY134" fmla="*/ 462482 h 921549"/>
              <a:gd name="connsiteX135" fmla="*/ 895967 w 941119"/>
              <a:gd name="connsiteY135" fmla="*/ 462838 h 921549"/>
              <a:gd name="connsiteX136" fmla="*/ 881040 w 941119"/>
              <a:gd name="connsiteY136" fmla="*/ 462945 h 921549"/>
              <a:gd name="connsiteX137" fmla="*/ 870811 w 941119"/>
              <a:gd name="connsiteY137" fmla="*/ 463639 h 921549"/>
              <a:gd name="connsiteX138" fmla="*/ 860546 w 941119"/>
              <a:gd name="connsiteY138" fmla="*/ 463959 h 921549"/>
              <a:gd name="connsiteX139" fmla="*/ 850316 w 941119"/>
              <a:gd name="connsiteY139" fmla="*/ 464688 h 921549"/>
              <a:gd name="connsiteX140" fmla="*/ 844677 w 941119"/>
              <a:gd name="connsiteY140" fmla="*/ 464955 h 921549"/>
              <a:gd name="connsiteX141" fmla="*/ 832401 w 941119"/>
              <a:gd name="connsiteY141" fmla="*/ 465809 h 921549"/>
              <a:gd name="connsiteX142" fmla="*/ 827793 w 941119"/>
              <a:gd name="connsiteY142" fmla="*/ 466005 h 921549"/>
              <a:gd name="connsiteX143" fmla="*/ 818596 w 941119"/>
              <a:gd name="connsiteY143" fmla="*/ 466788 h 921549"/>
              <a:gd name="connsiteX144" fmla="*/ 817066 w 941119"/>
              <a:gd name="connsiteY144" fmla="*/ 466966 h 921549"/>
              <a:gd name="connsiteX145" fmla="*/ 800200 w 941119"/>
              <a:gd name="connsiteY145" fmla="*/ 468264 h 921549"/>
              <a:gd name="connsiteX146" fmla="*/ 785416 w 941119"/>
              <a:gd name="connsiteY146" fmla="*/ 469777 h 921549"/>
              <a:gd name="connsiteX147" fmla="*/ 773194 w 941119"/>
              <a:gd name="connsiteY147" fmla="*/ 471182 h 921549"/>
              <a:gd name="connsiteX148" fmla="*/ 762004 w 941119"/>
              <a:gd name="connsiteY148" fmla="*/ 472481 h 921549"/>
              <a:gd name="connsiteX149" fmla="*/ 751881 w 941119"/>
              <a:gd name="connsiteY149" fmla="*/ 474117 h 921549"/>
              <a:gd name="connsiteX150" fmla="*/ 724075 w 941119"/>
              <a:gd name="connsiteY150" fmla="*/ 478654 h 921549"/>
              <a:gd name="connsiteX151" fmla="*/ 689063 w 941119"/>
              <a:gd name="connsiteY151" fmla="*/ 486606 h 921549"/>
              <a:gd name="connsiteX152" fmla="*/ 637061 w 941119"/>
              <a:gd name="connsiteY152" fmla="*/ 504272 h 921549"/>
              <a:gd name="connsiteX153" fmla="*/ 592069 w 941119"/>
              <a:gd name="connsiteY153" fmla="*/ 528948 h 921549"/>
              <a:gd name="connsiteX154" fmla="*/ 567073 w 941119"/>
              <a:gd name="connsiteY154" fmla="*/ 549531 h 921549"/>
              <a:gd name="connsiteX155" fmla="*/ 560153 w 941119"/>
              <a:gd name="connsiteY155" fmla="*/ 556434 h 921549"/>
              <a:gd name="connsiteX156" fmla="*/ 541312 w 941119"/>
              <a:gd name="connsiteY156" fmla="*/ 578797 h 921549"/>
              <a:gd name="connsiteX157" fmla="*/ 520355 w 941119"/>
              <a:gd name="connsiteY157" fmla="*/ 613524 h 921549"/>
              <a:gd name="connsiteX158" fmla="*/ 507350 w 941119"/>
              <a:gd name="connsiteY158" fmla="*/ 644266 h 921549"/>
              <a:gd name="connsiteX159" fmla="*/ 493314 w 941119"/>
              <a:gd name="connsiteY159" fmla="*/ 692034 h 921549"/>
              <a:gd name="connsiteX160" fmla="*/ 487514 w 941119"/>
              <a:gd name="connsiteY160" fmla="*/ 720143 h 921549"/>
              <a:gd name="connsiteX161" fmla="*/ 483137 w 941119"/>
              <a:gd name="connsiteY161" fmla="*/ 747985 h 921549"/>
              <a:gd name="connsiteX162" fmla="*/ 479971 w 941119"/>
              <a:gd name="connsiteY162" fmla="*/ 771860 h 921549"/>
              <a:gd name="connsiteX163" fmla="*/ 478281 w 941119"/>
              <a:gd name="connsiteY163" fmla="*/ 786092 h 921549"/>
              <a:gd name="connsiteX164" fmla="*/ 476929 w 941119"/>
              <a:gd name="connsiteY164" fmla="*/ 802442 h 921549"/>
              <a:gd name="connsiteX165" fmla="*/ 475310 w 941119"/>
              <a:gd name="connsiteY165" fmla="*/ 822367 h 921549"/>
              <a:gd name="connsiteX166" fmla="*/ 475185 w 941119"/>
              <a:gd name="connsiteY166" fmla="*/ 823381 h 921549"/>
              <a:gd name="connsiteX167" fmla="*/ 474064 w 941119"/>
              <a:gd name="connsiteY167" fmla="*/ 844392 h 921549"/>
              <a:gd name="connsiteX168" fmla="*/ 473246 w 941119"/>
              <a:gd name="connsiteY168" fmla="*/ 859264 h 921549"/>
              <a:gd name="connsiteX169" fmla="*/ 473015 w 941119"/>
              <a:gd name="connsiteY169" fmla="*/ 869014 h 921549"/>
              <a:gd name="connsiteX170" fmla="*/ 472178 w 941119"/>
              <a:gd name="connsiteY170" fmla="*/ 884883 h 921549"/>
              <a:gd name="connsiteX171" fmla="*/ 472036 w 941119"/>
              <a:gd name="connsiteY171" fmla="*/ 888992 h 921549"/>
              <a:gd name="connsiteX172" fmla="*/ 471912 w 941119"/>
              <a:gd name="connsiteY172" fmla="*/ 916265 h 921549"/>
              <a:gd name="connsiteX173" fmla="*/ 471965 w 941119"/>
              <a:gd name="connsiteY173" fmla="*/ 921371 h 921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</a:cxnLst>
            <a:rect l="l" t="t" r="r" b="b"/>
            <a:pathLst>
              <a:path w="941119" h="921549">
                <a:moveTo>
                  <a:pt x="471965" y="921371"/>
                </a:moveTo>
                <a:cubicBezTo>
                  <a:pt x="470378" y="916840"/>
                  <a:pt x="469718" y="912036"/>
                  <a:pt x="470026" y="907245"/>
                </a:cubicBezTo>
                <a:cubicBezTo>
                  <a:pt x="470026" y="900396"/>
                  <a:pt x="470026" y="893529"/>
                  <a:pt x="470026" y="886680"/>
                </a:cubicBezTo>
                <a:cubicBezTo>
                  <a:pt x="470102" y="882398"/>
                  <a:pt x="469859" y="878115"/>
                  <a:pt x="469296" y="873871"/>
                </a:cubicBezTo>
                <a:cubicBezTo>
                  <a:pt x="468951" y="870115"/>
                  <a:pt x="468857" y="866342"/>
                  <a:pt x="469012" y="862574"/>
                </a:cubicBezTo>
                <a:cubicBezTo>
                  <a:pt x="469012" y="858126"/>
                  <a:pt x="469279" y="853678"/>
                  <a:pt x="468211" y="849266"/>
                </a:cubicBezTo>
                <a:cubicBezTo>
                  <a:pt x="468003" y="847907"/>
                  <a:pt x="467937" y="846530"/>
                  <a:pt x="468016" y="845157"/>
                </a:cubicBezTo>
                <a:cubicBezTo>
                  <a:pt x="467891" y="840211"/>
                  <a:pt x="468229" y="835229"/>
                  <a:pt x="467144" y="830301"/>
                </a:cubicBezTo>
                <a:cubicBezTo>
                  <a:pt x="466896" y="828432"/>
                  <a:pt x="466838" y="826542"/>
                  <a:pt x="466966" y="824662"/>
                </a:cubicBezTo>
                <a:cubicBezTo>
                  <a:pt x="467130" y="821746"/>
                  <a:pt x="466872" y="818823"/>
                  <a:pt x="466201" y="815980"/>
                </a:cubicBezTo>
                <a:cubicBezTo>
                  <a:pt x="466059" y="815489"/>
                  <a:pt x="466005" y="814977"/>
                  <a:pt x="466041" y="814468"/>
                </a:cubicBezTo>
                <a:cubicBezTo>
                  <a:pt x="466414" y="808277"/>
                  <a:pt x="465027" y="802192"/>
                  <a:pt x="464813" y="796037"/>
                </a:cubicBezTo>
                <a:cubicBezTo>
                  <a:pt x="464635" y="791091"/>
                  <a:pt x="463746" y="786199"/>
                  <a:pt x="463176" y="781271"/>
                </a:cubicBezTo>
                <a:cubicBezTo>
                  <a:pt x="463038" y="780428"/>
                  <a:pt x="462943" y="779579"/>
                  <a:pt x="462892" y="778727"/>
                </a:cubicBezTo>
                <a:cubicBezTo>
                  <a:pt x="462629" y="773263"/>
                  <a:pt x="462034" y="767821"/>
                  <a:pt x="461113" y="762431"/>
                </a:cubicBezTo>
                <a:cubicBezTo>
                  <a:pt x="460686" y="759388"/>
                  <a:pt x="460401" y="756329"/>
                  <a:pt x="459992" y="753286"/>
                </a:cubicBezTo>
                <a:cubicBezTo>
                  <a:pt x="458498" y="742452"/>
                  <a:pt x="456754" y="731671"/>
                  <a:pt x="454904" y="720890"/>
                </a:cubicBezTo>
                <a:cubicBezTo>
                  <a:pt x="452420" y="705871"/>
                  <a:pt x="449159" y="690989"/>
                  <a:pt x="445137" y="676307"/>
                </a:cubicBezTo>
                <a:cubicBezTo>
                  <a:pt x="440458" y="659107"/>
                  <a:pt x="434573" y="642259"/>
                  <a:pt x="427524" y="625888"/>
                </a:cubicBezTo>
                <a:cubicBezTo>
                  <a:pt x="420559" y="609848"/>
                  <a:pt x="411982" y="594559"/>
                  <a:pt x="401924" y="580256"/>
                </a:cubicBezTo>
                <a:cubicBezTo>
                  <a:pt x="396960" y="573068"/>
                  <a:pt x="391427" y="566292"/>
                  <a:pt x="385378" y="559992"/>
                </a:cubicBezTo>
                <a:cubicBezTo>
                  <a:pt x="384293" y="558889"/>
                  <a:pt x="383333" y="557680"/>
                  <a:pt x="382372" y="556434"/>
                </a:cubicBezTo>
                <a:cubicBezTo>
                  <a:pt x="380666" y="554280"/>
                  <a:pt x="378714" y="552333"/>
                  <a:pt x="376554" y="550635"/>
                </a:cubicBezTo>
                <a:cubicBezTo>
                  <a:pt x="375722" y="550037"/>
                  <a:pt x="374925" y="549389"/>
                  <a:pt x="374170" y="548695"/>
                </a:cubicBezTo>
                <a:cubicBezTo>
                  <a:pt x="369525" y="544134"/>
                  <a:pt x="364594" y="539873"/>
                  <a:pt x="359404" y="535940"/>
                </a:cubicBezTo>
                <a:cubicBezTo>
                  <a:pt x="352144" y="530209"/>
                  <a:pt x="344501" y="524984"/>
                  <a:pt x="336526" y="520302"/>
                </a:cubicBezTo>
                <a:cubicBezTo>
                  <a:pt x="319182" y="510227"/>
                  <a:pt x="300888" y="501885"/>
                  <a:pt x="281909" y="495395"/>
                </a:cubicBezTo>
                <a:cubicBezTo>
                  <a:pt x="267490" y="490476"/>
                  <a:pt x="252821" y="486320"/>
                  <a:pt x="237966" y="482942"/>
                </a:cubicBezTo>
                <a:cubicBezTo>
                  <a:pt x="226473" y="480291"/>
                  <a:pt x="214927" y="477853"/>
                  <a:pt x="203239" y="476199"/>
                </a:cubicBezTo>
                <a:cubicBezTo>
                  <a:pt x="192760" y="474722"/>
                  <a:pt x="182335" y="472641"/>
                  <a:pt x="171839" y="471449"/>
                </a:cubicBezTo>
                <a:cubicBezTo>
                  <a:pt x="167444" y="470933"/>
                  <a:pt x="162943" y="470239"/>
                  <a:pt x="158585" y="470043"/>
                </a:cubicBezTo>
                <a:cubicBezTo>
                  <a:pt x="154226" y="469848"/>
                  <a:pt x="149690" y="469047"/>
                  <a:pt x="145349" y="468496"/>
                </a:cubicBezTo>
                <a:cubicBezTo>
                  <a:pt x="144341" y="468325"/>
                  <a:pt x="143326" y="468206"/>
                  <a:pt x="142306" y="468140"/>
                </a:cubicBezTo>
                <a:cubicBezTo>
                  <a:pt x="139033" y="468140"/>
                  <a:pt x="135795" y="467410"/>
                  <a:pt x="132611" y="467339"/>
                </a:cubicBezTo>
                <a:cubicBezTo>
                  <a:pt x="126420" y="467197"/>
                  <a:pt x="120353" y="465863"/>
                  <a:pt x="114180" y="466023"/>
                </a:cubicBezTo>
                <a:cubicBezTo>
                  <a:pt x="111788" y="466194"/>
                  <a:pt x="109383" y="465971"/>
                  <a:pt x="107063" y="465364"/>
                </a:cubicBezTo>
                <a:cubicBezTo>
                  <a:pt x="106570" y="465201"/>
                  <a:pt x="106053" y="465123"/>
                  <a:pt x="105533" y="465133"/>
                </a:cubicBezTo>
                <a:cubicBezTo>
                  <a:pt x="97972" y="465489"/>
                  <a:pt x="90518" y="464101"/>
                  <a:pt x="82975" y="463977"/>
                </a:cubicBezTo>
                <a:cubicBezTo>
                  <a:pt x="77838" y="464155"/>
                  <a:pt x="72695" y="463886"/>
                  <a:pt x="67604" y="463176"/>
                </a:cubicBezTo>
                <a:cubicBezTo>
                  <a:pt x="64708" y="462883"/>
                  <a:pt x="61794" y="462812"/>
                  <a:pt x="58887" y="462963"/>
                </a:cubicBezTo>
                <a:cubicBezTo>
                  <a:pt x="52037" y="462767"/>
                  <a:pt x="45170" y="463425"/>
                  <a:pt x="38374" y="462073"/>
                </a:cubicBezTo>
                <a:cubicBezTo>
                  <a:pt x="37010" y="461918"/>
                  <a:pt x="35634" y="461888"/>
                  <a:pt x="34265" y="461984"/>
                </a:cubicBezTo>
                <a:lnTo>
                  <a:pt x="4892" y="461931"/>
                </a:lnTo>
                <a:cubicBezTo>
                  <a:pt x="3677" y="462016"/>
                  <a:pt x="2458" y="461815"/>
                  <a:pt x="1334" y="461344"/>
                </a:cubicBezTo>
                <a:cubicBezTo>
                  <a:pt x="2348" y="461255"/>
                  <a:pt x="3380" y="461095"/>
                  <a:pt x="4394" y="461077"/>
                </a:cubicBezTo>
                <a:lnTo>
                  <a:pt x="22416" y="460952"/>
                </a:lnTo>
                <a:cubicBezTo>
                  <a:pt x="25991" y="461127"/>
                  <a:pt x="29574" y="460876"/>
                  <a:pt x="33090" y="460205"/>
                </a:cubicBezTo>
                <a:cubicBezTo>
                  <a:pt x="34449" y="459994"/>
                  <a:pt x="35828" y="459935"/>
                  <a:pt x="37200" y="460027"/>
                </a:cubicBezTo>
                <a:cubicBezTo>
                  <a:pt x="43035" y="460027"/>
                  <a:pt x="48853" y="460027"/>
                  <a:pt x="54688" y="460027"/>
                </a:cubicBezTo>
                <a:cubicBezTo>
                  <a:pt x="58111" y="460079"/>
                  <a:pt x="61533" y="459848"/>
                  <a:pt x="64918" y="459334"/>
                </a:cubicBezTo>
                <a:cubicBezTo>
                  <a:pt x="67984" y="459010"/>
                  <a:pt x="71070" y="458908"/>
                  <a:pt x="74151" y="459031"/>
                </a:cubicBezTo>
                <a:cubicBezTo>
                  <a:pt x="78781" y="459232"/>
                  <a:pt x="83420" y="458953"/>
                  <a:pt x="87992" y="458195"/>
                </a:cubicBezTo>
                <a:cubicBezTo>
                  <a:pt x="89689" y="457960"/>
                  <a:pt x="91405" y="457894"/>
                  <a:pt x="93116" y="457999"/>
                </a:cubicBezTo>
                <a:cubicBezTo>
                  <a:pt x="97226" y="458202"/>
                  <a:pt x="101346" y="457921"/>
                  <a:pt x="105391" y="457163"/>
                </a:cubicBezTo>
                <a:cubicBezTo>
                  <a:pt x="106750" y="456951"/>
                  <a:pt x="108129" y="456891"/>
                  <a:pt x="109501" y="456985"/>
                </a:cubicBezTo>
                <a:cubicBezTo>
                  <a:pt x="113269" y="457163"/>
                  <a:pt x="117046" y="456877"/>
                  <a:pt x="120744" y="456131"/>
                </a:cubicBezTo>
                <a:cubicBezTo>
                  <a:pt x="121919" y="455930"/>
                  <a:pt x="123113" y="455870"/>
                  <a:pt x="124302" y="455953"/>
                </a:cubicBezTo>
                <a:cubicBezTo>
                  <a:pt x="127048" y="456103"/>
                  <a:pt x="129801" y="455839"/>
                  <a:pt x="132468" y="455171"/>
                </a:cubicBezTo>
                <a:cubicBezTo>
                  <a:pt x="132964" y="455021"/>
                  <a:pt x="133482" y="454962"/>
                  <a:pt x="133998" y="454993"/>
                </a:cubicBezTo>
                <a:cubicBezTo>
                  <a:pt x="139335" y="455384"/>
                  <a:pt x="144530" y="453907"/>
                  <a:pt x="149850" y="453747"/>
                </a:cubicBezTo>
                <a:cubicBezTo>
                  <a:pt x="154262" y="453623"/>
                  <a:pt x="158745" y="452680"/>
                  <a:pt x="163050" y="452128"/>
                </a:cubicBezTo>
                <a:cubicBezTo>
                  <a:pt x="166964" y="451648"/>
                  <a:pt x="170878" y="451310"/>
                  <a:pt x="174774" y="450794"/>
                </a:cubicBezTo>
                <a:cubicBezTo>
                  <a:pt x="181036" y="449940"/>
                  <a:pt x="187228" y="448926"/>
                  <a:pt x="193543" y="448125"/>
                </a:cubicBezTo>
                <a:cubicBezTo>
                  <a:pt x="200499" y="447254"/>
                  <a:pt x="207384" y="445973"/>
                  <a:pt x="214251" y="444656"/>
                </a:cubicBezTo>
                <a:cubicBezTo>
                  <a:pt x="218290" y="443874"/>
                  <a:pt x="222364" y="443322"/>
                  <a:pt x="226367" y="442450"/>
                </a:cubicBezTo>
                <a:cubicBezTo>
                  <a:pt x="244963" y="438563"/>
                  <a:pt x="263323" y="433621"/>
                  <a:pt x="281357" y="427649"/>
                </a:cubicBezTo>
                <a:cubicBezTo>
                  <a:pt x="296960" y="422374"/>
                  <a:pt x="312103" y="415829"/>
                  <a:pt x="326634" y="408079"/>
                </a:cubicBezTo>
                <a:cubicBezTo>
                  <a:pt x="339643" y="401148"/>
                  <a:pt x="351963" y="392993"/>
                  <a:pt x="363425" y="383724"/>
                </a:cubicBezTo>
                <a:cubicBezTo>
                  <a:pt x="372173" y="376544"/>
                  <a:pt x="380335" y="368680"/>
                  <a:pt x="387834" y="360205"/>
                </a:cubicBezTo>
                <a:cubicBezTo>
                  <a:pt x="396875" y="350126"/>
                  <a:pt x="404875" y="339159"/>
                  <a:pt x="411708" y="327470"/>
                </a:cubicBezTo>
                <a:cubicBezTo>
                  <a:pt x="415925" y="320212"/>
                  <a:pt x="420195" y="312971"/>
                  <a:pt x="423681" y="305321"/>
                </a:cubicBezTo>
                <a:cubicBezTo>
                  <a:pt x="430088" y="291460"/>
                  <a:pt x="435585" y="277198"/>
                  <a:pt x="440138" y="262624"/>
                </a:cubicBezTo>
                <a:cubicBezTo>
                  <a:pt x="444158" y="249530"/>
                  <a:pt x="447699" y="236329"/>
                  <a:pt x="450527" y="222915"/>
                </a:cubicBezTo>
                <a:cubicBezTo>
                  <a:pt x="452129" y="215390"/>
                  <a:pt x="453801" y="207882"/>
                  <a:pt x="455082" y="200286"/>
                </a:cubicBezTo>
                <a:cubicBezTo>
                  <a:pt x="456363" y="192689"/>
                  <a:pt x="457448" y="185110"/>
                  <a:pt x="458640" y="177514"/>
                </a:cubicBezTo>
                <a:cubicBezTo>
                  <a:pt x="459191" y="173956"/>
                  <a:pt x="459743" y="170398"/>
                  <a:pt x="460419" y="166840"/>
                </a:cubicBezTo>
                <a:cubicBezTo>
                  <a:pt x="460917" y="163975"/>
                  <a:pt x="460881" y="161058"/>
                  <a:pt x="461415" y="158176"/>
                </a:cubicBezTo>
                <a:cubicBezTo>
                  <a:pt x="462234" y="153817"/>
                  <a:pt x="462340" y="149280"/>
                  <a:pt x="462803" y="144922"/>
                </a:cubicBezTo>
                <a:cubicBezTo>
                  <a:pt x="463319" y="139994"/>
                  <a:pt x="463870" y="135083"/>
                  <a:pt x="464422" y="130155"/>
                </a:cubicBezTo>
                <a:cubicBezTo>
                  <a:pt x="464562" y="129662"/>
                  <a:pt x="464651" y="129155"/>
                  <a:pt x="464689" y="128643"/>
                </a:cubicBezTo>
                <a:cubicBezTo>
                  <a:pt x="464368" y="122630"/>
                  <a:pt x="466005" y="116741"/>
                  <a:pt x="465881" y="110728"/>
                </a:cubicBezTo>
                <a:cubicBezTo>
                  <a:pt x="465758" y="108500"/>
                  <a:pt x="465987" y="106267"/>
                  <a:pt x="466557" y="104110"/>
                </a:cubicBezTo>
                <a:cubicBezTo>
                  <a:pt x="466720" y="103617"/>
                  <a:pt x="466799" y="103100"/>
                  <a:pt x="466788" y="102580"/>
                </a:cubicBezTo>
                <a:cubicBezTo>
                  <a:pt x="466397" y="95197"/>
                  <a:pt x="467998" y="87921"/>
                  <a:pt x="467944" y="80538"/>
                </a:cubicBezTo>
                <a:cubicBezTo>
                  <a:pt x="467823" y="76775"/>
                  <a:pt x="468069" y="73010"/>
                  <a:pt x="468674" y="69294"/>
                </a:cubicBezTo>
                <a:cubicBezTo>
                  <a:pt x="468983" y="66566"/>
                  <a:pt x="469078" y="63818"/>
                  <a:pt x="468958" y="61075"/>
                </a:cubicBezTo>
                <a:cubicBezTo>
                  <a:pt x="469101" y="55738"/>
                  <a:pt x="468585" y="50401"/>
                  <a:pt x="469795" y="45188"/>
                </a:cubicBezTo>
                <a:cubicBezTo>
                  <a:pt x="469988" y="43833"/>
                  <a:pt x="470029" y="42460"/>
                  <a:pt x="469919" y="41096"/>
                </a:cubicBezTo>
                <a:cubicBezTo>
                  <a:pt x="469919" y="30795"/>
                  <a:pt x="470079" y="20512"/>
                  <a:pt x="470026" y="10230"/>
                </a:cubicBezTo>
                <a:cubicBezTo>
                  <a:pt x="470088" y="7168"/>
                  <a:pt x="470741" y="4148"/>
                  <a:pt x="471947" y="1334"/>
                </a:cubicBezTo>
                <a:lnTo>
                  <a:pt x="471947" y="5462"/>
                </a:lnTo>
                <a:cubicBezTo>
                  <a:pt x="471947" y="13183"/>
                  <a:pt x="471947" y="20886"/>
                  <a:pt x="472054" y="28589"/>
                </a:cubicBezTo>
                <a:cubicBezTo>
                  <a:pt x="471995" y="32700"/>
                  <a:pt x="472239" y="36808"/>
                  <a:pt x="472783" y="40883"/>
                </a:cubicBezTo>
                <a:cubicBezTo>
                  <a:pt x="473128" y="44465"/>
                  <a:pt x="473223" y="48068"/>
                  <a:pt x="473068" y="51664"/>
                </a:cubicBezTo>
                <a:cubicBezTo>
                  <a:pt x="473193" y="57143"/>
                  <a:pt x="472819" y="62605"/>
                  <a:pt x="473904" y="68067"/>
                </a:cubicBezTo>
                <a:cubicBezTo>
                  <a:pt x="474171" y="70429"/>
                  <a:pt x="474237" y="72809"/>
                  <a:pt x="474100" y="75183"/>
                </a:cubicBezTo>
                <a:cubicBezTo>
                  <a:pt x="473904" y="79121"/>
                  <a:pt x="474173" y="83068"/>
                  <a:pt x="474900" y="86942"/>
                </a:cubicBezTo>
                <a:cubicBezTo>
                  <a:pt x="475098" y="88117"/>
                  <a:pt x="475164" y="89311"/>
                  <a:pt x="475096" y="90500"/>
                </a:cubicBezTo>
                <a:cubicBezTo>
                  <a:pt x="474922" y="94955"/>
                  <a:pt x="475219" y="99416"/>
                  <a:pt x="475986" y="103808"/>
                </a:cubicBezTo>
                <a:cubicBezTo>
                  <a:pt x="476210" y="105333"/>
                  <a:pt x="476263" y="106878"/>
                  <a:pt x="476146" y="108415"/>
                </a:cubicBezTo>
                <a:cubicBezTo>
                  <a:pt x="476012" y="110988"/>
                  <a:pt x="476263" y="113567"/>
                  <a:pt x="476893" y="116065"/>
                </a:cubicBezTo>
                <a:cubicBezTo>
                  <a:pt x="477041" y="116561"/>
                  <a:pt x="477101" y="117079"/>
                  <a:pt x="477071" y="117595"/>
                </a:cubicBezTo>
                <a:cubicBezTo>
                  <a:pt x="476715" y="123271"/>
                  <a:pt x="478085" y="128821"/>
                  <a:pt x="478316" y="134479"/>
                </a:cubicBezTo>
                <a:cubicBezTo>
                  <a:pt x="478530" y="139407"/>
                  <a:pt x="479455" y="144299"/>
                  <a:pt x="480095" y="149227"/>
                </a:cubicBezTo>
                <a:cubicBezTo>
                  <a:pt x="480487" y="152607"/>
                  <a:pt x="480771" y="156023"/>
                  <a:pt x="481163" y="159421"/>
                </a:cubicBezTo>
                <a:cubicBezTo>
                  <a:pt x="483600" y="180129"/>
                  <a:pt x="487123" y="200659"/>
                  <a:pt x="491339" y="221083"/>
                </a:cubicBezTo>
                <a:cubicBezTo>
                  <a:pt x="495486" y="241209"/>
                  <a:pt x="501124" y="260999"/>
                  <a:pt x="508204" y="280290"/>
                </a:cubicBezTo>
                <a:cubicBezTo>
                  <a:pt x="515675" y="301299"/>
                  <a:pt x="525842" y="321247"/>
                  <a:pt x="538448" y="339639"/>
                </a:cubicBezTo>
                <a:cubicBezTo>
                  <a:pt x="542878" y="345955"/>
                  <a:pt x="547521" y="352092"/>
                  <a:pt x="552556" y="357928"/>
                </a:cubicBezTo>
                <a:cubicBezTo>
                  <a:pt x="557146" y="363265"/>
                  <a:pt x="562092" y="368246"/>
                  <a:pt x="567073" y="373210"/>
                </a:cubicBezTo>
                <a:cubicBezTo>
                  <a:pt x="573448" y="379424"/>
                  <a:pt x="580293" y="385133"/>
                  <a:pt x="587550" y="390289"/>
                </a:cubicBezTo>
                <a:cubicBezTo>
                  <a:pt x="594471" y="395341"/>
                  <a:pt x="601694" y="399949"/>
                  <a:pt x="609077" y="404325"/>
                </a:cubicBezTo>
                <a:cubicBezTo>
                  <a:pt x="620349" y="410876"/>
                  <a:pt x="632106" y="416549"/>
                  <a:pt x="644249" y="421297"/>
                </a:cubicBezTo>
                <a:cubicBezTo>
                  <a:pt x="660441" y="427810"/>
                  <a:pt x="677090" y="433128"/>
                  <a:pt x="694062" y="437202"/>
                </a:cubicBezTo>
                <a:cubicBezTo>
                  <a:pt x="704363" y="439657"/>
                  <a:pt x="714681" y="442148"/>
                  <a:pt x="725106" y="444087"/>
                </a:cubicBezTo>
                <a:cubicBezTo>
                  <a:pt x="732312" y="445439"/>
                  <a:pt x="739517" y="446898"/>
                  <a:pt x="746846" y="447645"/>
                </a:cubicBezTo>
                <a:cubicBezTo>
                  <a:pt x="755155" y="448570"/>
                  <a:pt x="763392" y="450171"/>
                  <a:pt x="771664" y="451328"/>
                </a:cubicBezTo>
                <a:cubicBezTo>
                  <a:pt x="776076" y="451933"/>
                  <a:pt x="780560" y="452164"/>
                  <a:pt x="784936" y="452644"/>
                </a:cubicBezTo>
                <a:cubicBezTo>
                  <a:pt x="790024" y="453178"/>
                  <a:pt x="795112" y="453836"/>
                  <a:pt x="800200" y="454423"/>
                </a:cubicBezTo>
                <a:cubicBezTo>
                  <a:pt x="801552" y="454566"/>
                  <a:pt x="802922" y="454655"/>
                  <a:pt x="804292" y="454672"/>
                </a:cubicBezTo>
                <a:cubicBezTo>
                  <a:pt x="806689" y="454575"/>
                  <a:pt x="809085" y="454827"/>
                  <a:pt x="811408" y="455420"/>
                </a:cubicBezTo>
                <a:cubicBezTo>
                  <a:pt x="811734" y="455535"/>
                  <a:pt x="812077" y="455589"/>
                  <a:pt x="812422" y="455580"/>
                </a:cubicBezTo>
                <a:cubicBezTo>
                  <a:pt x="818453" y="455242"/>
                  <a:pt x="824342" y="456683"/>
                  <a:pt x="830337" y="456754"/>
                </a:cubicBezTo>
                <a:cubicBezTo>
                  <a:pt x="833424" y="456581"/>
                  <a:pt x="836520" y="456838"/>
                  <a:pt x="839535" y="457519"/>
                </a:cubicBezTo>
                <a:cubicBezTo>
                  <a:pt x="840031" y="457667"/>
                  <a:pt x="840549" y="457727"/>
                  <a:pt x="841065" y="457697"/>
                </a:cubicBezTo>
                <a:cubicBezTo>
                  <a:pt x="851010" y="457305"/>
                  <a:pt x="860866" y="459280"/>
                  <a:pt x="870829" y="458871"/>
                </a:cubicBezTo>
                <a:cubicBezTo>
                  <a:pt x="873739" y="458656"/>
                  <a:pt x="876666" y="458876"/>
                  <a:pt x="879510" y="459529"/>
                </a:cubicBezTo>
                <a:cubicBezTo>
                  <a:pt x="880859" y="459773"/>
                  <a:pt x="882232" y="459857"/>
                  <a:pt x="883602" y="459778"/>
                </a:cubicBezTo>
                <a:cubicBezTo>
                  <a:pt x="889082" y="459778"/>
                  <a:pt x="894579" y="459778"/>
                  <a:pt x="900059" y="459885"/>
                </a:cubicBezTo>
                <a:cubicBezTo>
                  <a:pt x="904513" y="459778"/>
                  <a:pt x="908970" y="460029"/>
                  <a:pt x="913384" y="460632"/>
                </a:cubicBezTo>
                <a:cubicBezTo>
                  <a:pt x="916621" y="460979"/>
                  <a:pt x="919883" y="461052"/>
                  <a:pt x="923133" y="460846"/>
                </a:cubicBezTo>
                <a:cubicBezTo>
                  <a:pt x="928970" y="460760"/>
                  <a:pt x="934807" y="460986"/>
                  <a:pt x="940621" y="461522"/>
                </a:cubicBezTo>
                <a:cubicBezTo>
                  <a:pt x="939589" y="461629"/>
                  <a:pt x="938575" y="461789"/>
                  <a:pt x="937561" y="461806"/>
                </a:cubicBezTo>
                <a:lnTo>
                  <a:pt x="906694" y="461949"/>
                </a:lnTo>
                <a:cubicBezTo>
                  <a:pt x="904636" y="461913"/>
                  <a:pt x="902578" y="462093"/>
                  <a:pt x="900557" y="462482"/>
                </a:cubicBezTo>
                <a:cubicBezTo>
                  <a:pt x="899043" y="462762"/>
                  <a:pt x="897506" y="462881"/>
                  <a:pt x="895967" y="462838"/>
                </a:cubicBezTo>
                <a:cubicBezTo>
                  <a:pt x="890985" y="462838"/>
                  <a:pt x="886022" y="462838"/>
                  <a:pt x="881040" y="462945"/>
                </a:cubicBezTo>
                <a:cubicBezTo>
                  <a:pt x="877618" y="462927"/>
                  <a:pt x="874200" y="463160"/>
                  <a:pt x="870811" y="463639"/>
                </a:cubicBezTo>
                <a:cubicBezTo>
                  <a:pt x="867400" y="463968"/>
                  <a:pt x="863970" y="464076"/>
                  <a:pt x="860546" y="463959"/>
                </a:cubicBezTo>
                <a:cubicBezTo>
                  <a:pt x="857119" y="463838"/>
                  <a:pt x="853691" y="464082"/>
                  <a:pt x="850316" y="464688"/>
                </a:cubicBezTo>
                <a:cubicBezTo>
                  <a:pt x="848450" y="464966"/>
                  <a:pt x="846561" y="465055"/>
                  <a:pt x="844677" y="464955"/>
                </a:cubicBezTo>
                <a:cubicBezTo>
                  <a:pt x="840565" y="464795"/>
                  <a:pt x="836450" y="465082"/>
                  <a:pt x="832401" y="465809"/>
                </a:cubicBezTo>
                <a:cubicBezTo>
                  <a:pt x="830876" y="466035"/>
                  <a:pt x="829332" y="466101"/>
                  <a:pt x="827793" y="466005"/>
                </a:cubicBezTo>
                <a:cubicBezTo>
                  <a:pt x="824707" y="465829"/>
                  <a:pt x="821609" y="466092"/>
                  <a:pt x="818596" y="466788"/>
                </a:cubicBezTo>
                <a:cubicBezTo>
                  <a:pt x="818101" y="466944"/>
                  <a:pt x="817582" y="467005"/>
                  <a:pt x="817066" y="466966"/>
                </a:cubicBezTo>
                <a:cubicBezTo>
                  <a:pt x="811391" y="466539"/>
                  <a:pt x="805787" y="467695"/>
                  <a:pt x="800200" y="468264"/>
                </a:cubicBezTo>
                <a:cubicBezTo>
                  <a:pt x="795290" y="468762"/>
                  <a:pt x="790327" y="469065"/>
                  <a:pt x="785416" y="469777"/>
                </a:cubicBezTo>
                <a:cubicBezTo>
                  <a:pt x="781378" y="470364"/>
                  <a:pt x="777286" y="470862"/>
                  <a:pt x="773194" y="471182"/>
                </a:cubicBezTo>
                <a:cubicBezTo>
                  <a:pt x="769458" y="471484"/>
                  <a:pt x="765722" y="471965"/>
                  <a:pt x="762004" y="472481"/>
                </a:cubicBezTo>
                <a:cubicBezTo>
                  <a:pt x="758624" y="472943"/>
                  <a:pt x="755279" y="473762"/>
                  <a:pt x="751881" y="474117"/>
                </a:cubicBezTo>
                <a:cubicBezTo>
                  <a:pt x="742541" y="475149"/>
                  <a:pt x="733308" y="476928"/>
                  <a:pt x="724075" y="478654"/>
                </a:cubicBezTo>
                <a:cubicBezTo>
                  <a:pt x="712315" y="480860"/>
                  <a:pt x="700609" y="483493"/>
                  <a:pt x="689063" y="486606"/>
                </a:cubicBezTo>
                <a:cubicBezTo>
                  <a:pt x="671320" y="491214"/>
                  <a:pt x="653939" y="497119"/>
                  <a:pt x="637061" y="504272"/>
                </a:cubicBezTo>
                <a:cubicBezTo>
                  <a:pt x="621276" y="510972"/>
                  <a:pt x="606203" y="519240"/>
                  <a:pt x="592069" y="528948"/>
                </a:cubicBezTo>
                <a:cubicBezTo>
                  <a:pt x="583147" y="535061"/>
                  <a:pt x="574784" y="541947"/>
                  <a:pt x="567073" y="549531"/>
                </a:cubicBezTo>
                <a:cubicBezTo>
                  <a:pt x="564778" y="551844"/>
                  <a:pt x="562483" y="554157"/>
                  <a:pt x="560153" y="556434"/>
                </a:cubicBezTo>
                <a:cubicBezTo>
                  <a:pt x="553214" y="563307"/>
                  <a:pt x="546908" y="570791"/>
                  <a:pt x="541312" y="578797"/>
                </a:cubicBezTo>
                <a:cubicBezTo>
                  <a:pt x="533346" y="589752"/>
                  <a:pt x="526335" y="601369"/>
                  <a:pt x="520355" y="613524"/>
                </a:cubicBezTo>
                <a:cubicBezTo>
                  <a:pt x="515516" y="623558"/>
                  <a:pt x="511181" y="633805"/>
                  <a:pt x="507350" y="644266"/>
                </a:cubicBezTo>
                <a:cubicBezTo>
                  <a:pt x="501720" y="659893"/>
                  <a:pt x="497032" y="675844"/>
                  <a:pt x="493314" y="692034"/>
                </a:cubicBezTo>
                <a:cubicBezTo>
                  <a:pt x="491143" y="701356"/>
                  <a:pt x="489275" y="710749"/>
                  <a:pt x="487514" y="720143"/>
                </a:cubicBezTo>
                <a:cubicBezTo>
                  <a:pt x="485753" y="729536"/>
                  <a:pt x="484383" y="738663"/>
                  <a:pt x="483137" y="747985"/>
                </a:cubicBezTo>
                <a:cubicBezTo>
                  <a:pt x="482088" y="755937"/>
                  <a:pt x="481163" y="763996"/>
                  <a:pt x="479971" y="771860"/>
                </a:cubicBezTo>
                <a:cubicBezTo>
                  <a:pt x="479259" y="776592"/>
                  <a:pt x="479811" y="781467"/>
                  <a:pt x="478281" y="786092"/>
                </a:cubicBezTo>
                <a:cubicBezTo>
                  <a:pt x="478241" y="791568"/>
                  <a:pt x="477788" y="797033"/>
                  <a:pt x="476929" y="802442"/>
                </a:cubicBezTo>
                <a:cubicBezTo>
                  <a:pt x="476253" y="809077"/>
                  <a:pt x="476733" y="815802"/>
                  <a:pt x="475310" y="822367"/>
                </a:cubicBezTo>
                <a:cubicBezTo>
                  <a:pt x="475233" y="822700"/>
                  <a:pt x="475192" y="823039"/>
                  <a:pt x="475185" y="823381"/>
                </a:cubicBezTo>
                <a:cubicBezTo>
                  <a:pt x="475452" y="830497"/>
                  <a:pt x="474349" y="837400"/>
                  <a:pt x="474064" y="844392"/>
                </a:cubicBezTo>
                <a:cubicBezTo>
                  <a:pt x="474128" y="849362"/>
                  <a:pt x="473856" y="854331"/>
                  <a:pt x="473246" y="859264"/>
                </a:cubicBezTo>
                <a:cubicBezTo>
                  <a:pt x="472927" y="862504"/>
                  <a:pt x="472851" y="865763"/>
                  <a:pt x="473015" y="869014"/>
                </a:cubicBezTo>
                <a:cubicBezTo>
                  <a:pt x="472872" y="874351"/>
                  <a:pt x="473370" y="879688"/>
                  <a:pt x="472178" y="884883"/>
                </a:cubicBezTo>
                <a:cubicBezTo>
                  <a:pt x="471988" y="886244"/>
                  <a:pt x="471940" y="887621"/>
                  <a:pt x="472036" y="888992"/>
                </a:cubicBezTo>
                <a:cubicBezTo>
                  <a:pt x="472036" y="898089"/>
                  <a:pt x="471995" y="907180"/>
                  <a:pt x="471912" y="916265"/>
                </a:cubicBezTo>
                <a:cubicBezTo>
                  <a:pt x="471947" y="917955"/>
                  <a:pt x="471965" y="919663"/>
                  <a:pt x="471965" y="921371"/>
                </a:cubicBez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72" name="图形 32"/>
          <p:cNvSpPr/>
          <p:nvPr/>
        </p:nvSpPr>
        <p:spPr>
          <a:xfrm>
            <a:off x="8732741" y="1533525"/>
            <a:ext cx="1338903" cy="1330207"/>
          </a:xfrm>
          <a:custGeom>
            <a:avLst/>
            <a:gdLst>
              <a:gd name="connsiteX0" fmla="*/ 757752 w 1108940"/>
              <a:gd name="connsiteY0" fmla="*/ 110030 h 1101738"/>
              <a:gd name="connsiteX1" fmla="*/ 709098 w 1108940"/>
              <a:gd name="connsiteY1" fmla="*/ 334410 h 1101738"/>
              <a:gd name="connsiteX2" fmla="*/ 838906 w 1108940"/>
              <a:gd name="connsiteY2" fmla="*/ 268882 h 1101738"/>
              <a:gd name="connsiteX3" fmla="*/ 783699 w 1108940"/>
              <a:gd name="connsiteY3" fmla="*/ 404739 h 1101738"/>
              <a:gd name="connsiteX4" fmla="*/ 1106924 w 1108940"/>
              <a:gd name="connsiteY4" fmla="*/ 350012 h 1101738"/>
              <a:gd name="connsiteX5" fmla="*/ 1109132 w 1108940"/>
              <a:gd name="connsiteY5" fmla="*/ 355029 h 1101738"/>
              <a:gd name="connsiteX6" fmla="*/ 826689 w 1108940"/>
              <a:gd name="connsiteY6" fmla="*/ 495878 h 1101738"/>
              <a:gd name="connsiteX7" fmla="*/ 1021929 w 1108940"/>
              <a:gd name="connsiteY7" fmla="*/ 552285 h 1101738"/>
              <a:gd name="connsiteX8" fmla="*/ 827505 w 1108940"/>
              <a:gd name="connsiteY8" fmla="*/ 595371 h 1101738"/>
              <a:gd name="connsiteX9" fmla="*/ 1080617 w 1108940"/>
              <a:gd name="connsiteY9" fmla="*/ 728948 h 1101738"/>
              <a:gd name="connsiteX10" fmla="*/ 1078433 w 1108940"/>
              <a:gd name="connsiteY10" fmla="*/ 734924 h 1101738"/>
              <a:gd name="connsiteX11" fmla="*/ 783795 w 1108940"/>
              <a:gd name="connsiteY11" fmla="*/ 687782 h 1101738"/>
              <a:gd name="connsiteX12" fmla="*/ 908779 w 1108940"/>
              <a:gd name="connsiteY12" fmla="*/ 848771 h 1101738"/>
              <a:gd name="connsiteX13" fmla="*/ 905371 w 1108940"/>
              <a:gd name="connsiteY13" fmla="*/ 853259 h 1101738"/>
              <a:gd name="connsiteX14" fmla="*/ 707610 w 1108940"/>
              <a:gd name="connsiteY14" fmla="*/ 757247 h 1101738"/>
              <a:gd name="connsiteX15" fmla="*/ 787684 w 1108940"/>
              <a:gd name="connsiteY15" fmla="*/ 1039811 h 1101738"/>
              <a:gd name="connsiteX16" fmla="*/ 782019 w 1108940"/>
              <a:gd name="connsiteY16" fmla="*/ 1043075 h 1101738"/>
              <a:gd name="connsiteX17" fmla="*/ 608213 w 1108940"/>
              <a:gd name="connsiteY17" fmla="*/ 796060 h 1101738"/>
              <a:gd name="connsiteX18" fmla="*/ 558863 w 1108940"/>
              <a:gd name="connsiteY18" fmla="*/ 1056733 h 1101738"/>
              <a:gd name="connsiteX19" fmla="*/ 552838 w 1108940"/>
              <a:gd name="connsiteY19" fmla="*/ 1057213 h 1101738"/>
              <a:gd name="connsiteX20" fmla="*/ 498807 w 1108940"/>
              <a:gd name="connsiteY20" fmla="*/ 795580 h 1101738"/>
              <a:gd name="connsiteX21" fmla="*/ 320681 w 1108940"/>
              <a:gd name="connsiteY21" fmla="*/ 1101378 h 1101738"/>
              <a:gd name="connsiteX22" fmla="*/ 314392 w 1108940"/>
              <a:gd name="connsiteY22" fmla="*/ 1099122 h 1101738"/>
              <a:gd name="connsiteX23" fmla="*/ 398402 w 1108940"/>
              <a:gd name="connsiteY23" fmla="*/ 757439 h 1101738"/>
              <a:gd name="connsiteX24" fmla="*/ 224380 w 1108940"/>
              <a:gd name="connsiteY24" fmla="*/ 852539 h 1101738"/>
              <a:gd name="connsiteX25" fmla="*/ 322793 w 1108940"/>
              <a:gd name="connsiteY25" fmla="*/ 686222 h 1101738"/>
              <a:gd name="connsiteX26" fmla="*/ 3864 w 1108940"/>
              <a:gd name="connsiteY26" fmla="*/ 754607 h 1101738"/>
              <a:gd name="connsiteX27" fmla="*/ 1800 w 1108940"/>
              <a:gd name="connsiteY27" fmla="*/ 749926 h 1101738"/>
              <a:gd name="connsiteX28" fmla="*/ 280235 w 1108940"/>
              <a:gd name="connsiteY28" fmla="*/ 595779 h 1101738"/>
              <a:gd name="connsiteX29" fmla="*/ 146755 w 1108940"/>
              <a:gd name="connsiteY29" fmla="*/ 552573 h 1101738"/>
              <a:gd name="connsiteX30" fmla="*/ 281004 w 1108940"/>
              <a:gd name="connsiteY30" fmla="*/ 495518 h 1101738"/>
              <a:gd name="connsiteX31" fmla="*/ 88211 w 1108940"/>
              <a:gd name="connsiteY31" fmla="*/ 376487 h 1101738"/>
              <a:gd name="connsiteX32" fmla="*/ 90443 w 1108940"/>
              <a:gd name="connsiteY32" fmla="*/ 370342 h 1101738"/>
              <a:gd name="connsiteX33" fmla="*/ 321953 w 1108940"/>
              <a:gd name="connsiteY33" fmla="*/ 403467 h 1101738"/>
              <a:gd name="connsiteX34" fmla="*/ 152779 w 1108940"/>
              <a:gd name="connsiteY34" fmla="*/ 218379 h 1101738"/>
              <a:gd name="connsiteX35" fmla="*/ 156068 w 1108940"/>
              <a:gd name="connsiteY35" fmla="*/ 213723 h 1101738"/>
              <a:gd name="connsiteX36" fmla="*/ 400251 w 1108940"/>
              <a:gd name="connsiteY36" fmla="*/ 334554 h 1101738"/>
              <a:gd name="connsiteX37" fmla="*/ 353493 w 1108940"/>
              <a:gd name="connsiteY37" fmla="*/ 3985 h 1101738"/>
              <a:gd name="connsiteX38" fmla="*/ 359445 w 1108940"/>
              <a:gd name="connsiteY38" fmla="*/ 1800 h 1101738"/>
              <a:gd name="connsiteX39" fmla="*/ 499191 w 1108940"/>
              <a:gd name="connsiteY39" fmla="*/ 295021 h 1101738"/>
              <a:gd name="connsiteX40" fmla="*/ 555838 w 1108940"/>
              <a:gd name="connsiteY40" fmla="*/ 127888 h 1101738"/>
              <a:gd name="connsiteX41" fmla="*/ 608093 w 1108940"/>
              <a:gd name="connsiteY41" fmla="*/ 295261 h 1101738"/>
              <a:gd name="connsiteX42" fmla="*/ 751967 w 1108940"/>
              <a:gd name="connsiteY42" fmla="*/ 106813 h 1101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108940" h="1101738">
                <a:moveTo>
                  <a:pt x="757752" y="110030"/>
                </a:moveTo>
                <a:cubicBezTo>
                  <a:pt x="742030" y="182471"/>
                  <a:pt x="726332" y="254912"/>
                  <a:pt x="709098" y="334410"/>
                </a:cubicBezTo>
                <a:lnTo>
                  <a:pt x="838906" y="268882"/>
                </a:lnTo>
                <a:cubicBezTo>
                  <a:pt x="819536" y="316576"/>
                  <a:pt x="802662" y="358101"/>
                  <a:pt x="783699" y="404739"/>
                </a:cubicBezTo>
                <a:lnTo>
                  <a:pt x="1106924" y="350012"/>
                </a:lnTo>
                <a:cubicBezTo>
                  <a:pt x="1107668" y="351668"/>
                  <a:pt x="1108412" y="353348"/>
                  <a:pt x="1109132" y="355029"/>
                </a:cubicBezTo>
                <a:lnTo>
                  <a:pt x="826689" y="495878"/>
                </a:lnTo>
                <a:lnTo>
                  <a:pt x="1021929" y="552285"/>
                </a:lnTo>
                <a:lnTo>
                  <a:pt x="827505" y="595371"/>
                </a:lnTo>
                <a:lnTo>
                  <a:pt x="1080617" y="728948"/>
                </a:lnTo>
                <a:lnTo>
                  <a:pt x="1078433" y="734924"/>
                </a:lnTo>
                <a:lnTo>
                  <a:pt x="783795" y="687782"/>
                </a:lnTo>
                <a:lnTo>
                  <a:pt x="908779" y="848771"/>
                </a:lnTo>
                <a:cubicBezTo>
                  <a:pt x="907627" y="850259"/>
                  <a:pt x="906499" y="851771"/>
                  <a:pt x="905371" y="853259"/>
                </a:cubicBezTo>
                <a:lnTo>
                  <a:pt x="707610" y="757247"/>
                </a:lnTo>
                <a:cubicBezTo>
                  <a:pt x="735285" y="854915"/>
                  <a:pt x="761472" y="947375"/>
                  <a:pt x="787684" y="1039811"/>
                </a:cubicBezTo>
                <a:lnTo>
                  <a:pt x="782019" y="1043075"/>
                </a:lnTo>
                <a:cubicBezTo>
                  <a:pt x="725804" y="963169"/>
                  <a:pt x="669589" y="883263"/>
                  <a:pt x="608213" y="796060"/>
                </a:cubicBezTo>
                <a:lnTo>
                  <a:pt x="558863" y="1056733"/>
                </a:lnTo>
                <a:lnTo>
                  <a:pt x="552838" y="1057213"/>
                </a:lnTo>
                <a:cubicBezTo>
                  <a:pt x="535532" y="973394"/>
                  <a:pt x="518202" y="889576"/>
                  <a:pt x="498807" y="795580"/>
                </a:cubicBezTo>
                <a:lnTo>
                  <a:pt x="320681" y="1101378"/>
                </a:lnTo>
                <a:lnTo>
                  <a:pt x="314392" y="1099122"/>
                </a:lnTo>
                <a:lnTo>
                  <a:pt x="398402" y="757439"/>
                </a:lnTo>
                <a:lnTo>
                  <a:pt x="224380" y="852539"/>
                </a:lnTo>
                <a:cubicBezTo>
                  <a:pt x="259545" y="793132"/>
                  <a:pt x="289525" y="742437"/>
                  <a:pt x="322793" y="686222"/>
                </a:cubicBezTo>
                <a:lnTo>
                  <a:pt x="3864" y="754607"/>
                </a:lnTo>
                <a:lnTo>
                  <a:pt x="1800" y="749926"/>
                </a:lnTo>
                <a:lnTo>
                  <a:pt x="280235" y="595779"/>
                </a:lnTo>
                <a:lnTo>
                  <a:pt x="146755" y="552573"/>
                </a:lnTo>
                <a:lnTo>
                  <a:pt x="281004" y="495518"/>
                </a:lnTo>
                <a:lnTo>
                  <a:pt x="88211" y="376487"/>
                </a:lnTo>
                <a:lnTo>
                  <a:pt x="90443" y="370342"/>
                </a:lnTo>
                <a:lnTo>
                  <a:pt x="321953" y="403467"/>
                </a:lnTo>
                <a:cubicBezTo>
                  <a:pt x="262113" y="338082"/>
                  <a:pt x="207458" y="278219"/>
                  <a:pt x="152779" y="218379"/>
                </a:cubicBezTo>
                <a:cubicBezTo>
                  <a:pt x="153883" y="216819"/>
                  <a:pt x="154988" y="215283"/>
                  <a:pt x="156068" y="213723"/>
                </a:cubicBezTo>
                <a:lnTo>
                  <a:pt x="400251" y="334554"/>
                </a:lnTo>
                <a:cubicBezTo>
                  <a:pt x="384217" y="220924"/>
                  <a:pt x="368855" y="112454"/>
                  <a:pt x="353493" y="3985"/>
                </a:cubicBezTo>
                <a:lnTo>
                  <a:pt x="359445" y="1800"/>
                </a:lnTo>
                <a:lnTo>
                  <a:pt x="499191" y="295021"/>
                </a:lnTo>
                <a:cubicBezTo>
                  <a:pt x="518706" y="237414"/>
                  <a:pt x="535700" y="187248"/>
                  <a:pt x="555838" y="127888"/>
                </a:cubicBezTo>
                <a:cubicBezTo>
                  <a:pt x="574345" y="187176"/>
                  <a:pt x="590331" y="238302"/>
                  <a:pt x="608093" y="295261"/>
                </a:cubicBezTo>
                <a:lnTo>
                  <a:pt x="751967" y="106813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73" name="图形 32"/>
          <p:cNvSpPr/>
          <p:nvPr/>
        </p:nvSpPr>
        <p:spPr>
          <a:xfrm>
            <a:off x="9369011" y="3339465"/>
            <a:ext cx="1338903" cy="1330207"/>
          </a:xfrm>
          <a:custGeom>
            <a:avLst/>
            <a:gdLst>
              <a:gd name="connsiteX0" fmla="*/ 757752 w 1108940"/>
              <a:gd name="connsiteY0" fmla="*/ 110030 h 1101738"/>
              <a:gd name="connsiteX1" fmla="*/ 709098 w 1108940"/>
              <a:gd name="connsiteY1" fmla="*/ 334410 h 1101738"/>
              <a:gd name="connsiteX2" fmla="*/ 838906 w 1108940"/>
              <a:gd name="connsiteY2" fmla="*/ 268882 h 1101738"/>
              <a:gd name="connsiteX3" fmla="*/ 783699 w 1108940"/>
              <a:gd name="connsiteY3" fmla="*/ 404739 h 1101738"/>
              <a:gd name="connsiteX4" fmla="*/ 1106924 w 1108940"/>
              <a:gd name="connsiteY4" fmla="*/ 350012 h 1101738"/>
              <a:gd name="connsiteX5" fmla="*/ 1109132 w 1108940"/>
              <a:gd name="connsiteY5" fmla="*/ 355029 h 1101738"/>
              <a:gd name="connsiteX6" fmla="*/ 826689 w 1108940"/>
              <a:gd name="connsiteY6" fmla="*/ 495878 h 1101738"/>
              <a:gd name="connsiteX7" fmla="*/ 1021929 w 1108940"/>
              <a:gd name="connsiteY7" fmla="*/ 552285 h 1101738"/>
              <a:gd name="connsiteX8" fmla="*/ 827505 w 1108940"/>
              <a:gd name="connsiteY8" fmla="*/ 595371 h 1101738"/>
              <a:gd name="connsiteX9" fmla="*/ 1080617 w 1108940"/>
              <a:gd name="connsiteY9" fmla="*/ 728948 h 1101738"/>
              <a:gd name="connsiteX10" fmla="*/ 1078433 w 1108940"/>
              <a:gd name="connsiteY10" fmla="*/ 734924 h 1101738"/>
              <a:gd name="connsiteX11" fmla="*/ 783795 w 1108940"/>
              <a:gd name="connsiteY11" fmla="*/ 687782 h 1101738"/>
              <a:gd name="connsiteX12" fmla="*/ 908779 w 1108940"/>
              <a:gd name="connsiteY12" fmla="*/ 848771 h 1101738"/>
              <a:gd name="connsiteX13" fmla="*/ 905371 w 1108940"/>
              <a:gd name="connsiteY13" fmla="*/ 853259 h 1101738"/>
              <a:gd name="connsiteX14" fmla="*/ 707610 w 1108940"/>
              <a:gd name="connsiteY14" fmla="*/ 757247 h 1101738"/>
              <a:gd name="connsiteX15" fmla="*/ 787684 w 1108940"/>
              <a:gd name="connsiteY15" fmla="*/ 1039811 h 1101738"/>
              <a:gd name="connsiteX16" fmla="*/ 782019 w 1108940"/>
              <a:gd name="connsiteY16" fmla="*/ 1043075 h 1101738"/>
              <a:gd name="connsiteX17" fmla="*/ 608213 w 1108940"/>
              <a:gd name="connsiteY17" fmla="*/ 796060 h 1101738"/>
              <a:gd name="connsiteX18" fmla="*/ 558863 w 1108940"/>
              <a:gd name="connsiteY18" fmla="*/ 1056733 h 1101738"/>
              <a:gd name="connsiteX19" fmla="*/ 552838 w 1108940"/>
              <a:gd name="connsiteY19" fmla="*/ 1057213 h 1101738"/>
              <a:gd name="connsiteX20" fmla="*/ 498807 w 1108940"/>
              <a:gd name="connsiteY20" fmla="*/ 795580 h 1101738"/>
              <a:gd name="connsiteX21" fmla="*/ 320681 w 1108940"/>
              <a:gd name="connsiteY21" fmla="*/ 1101378 h 1101738"/>
              <a:gd name="connsiteX22" fmla="*/ 314392 w 1108940"/>
              <a:gd name="connsiteY22" fmla="*/ 1099122 h 1101738"/>
              <a:gd name="connsiteX23" fmla="*/ 398402 w 1108940"/>
              <a:gd name="connsiteY23" fmla="*/ 757439 h 1101738"/>
              <a:gd name="connsiteX24" fmla="*/ 224380 w 1108940"/>
              <a:gd name="connsiteY24" fmla="*/ 852539 h 1101738"/>
              <a:gd name="connsiteX25" fmla="*/ 322793 w 1108940"/>
              <a:gd name="connsiteY25" fmla="*/ 686222 h 1101738"/>
              <a:gd name="connsiteX26" fmla="*/ 3864 w 1108940"/>
              <a:gd name="connsiteY26" fmla="*/ 754607 h 1101738"/>
              <a:gd name="connsiteX27" fmla="*/ 1800 w 1108940"/>
              <a:gd name="connsiteY27" fmla="*/ 749926 h 1101738"/>
              <a:gd name="connsiteX28" fmla="*/ 280235 w 1108940"/>
              <a:gd name="connsiteY28" fmla="*/ 595779 h 1101738"/>
              <a:gd name="connsiteX29" fmla="*/ 146755 w 1108940"/>
              <a:gd name="connsiteY29" fmla="*/ 552573 h 1101738"/>
              <a:gd name="connsiteX30" fmla="*/ 281004 w 1108940"/>
              <a:gd name="connsiteY30" fmla="*/ 495518 h 1101738"/>
              <a:gd name="connsiteX31" fmla="*/ 88211 w 1108940"/>
              <a:gd name="connsiteY31" fmla="*/ 376487 h 1101738"/>
              <a:gd name="connsiteX32" fmla="*/ 90443 w 1108940"/>
              <a:gd name="connsiteY32" fmla="*/ 370342 h 1101738"/>
              <a:gd name="connsiteX33" fmla="*/ 321953 w 1108940"/>
              <a:gd name="connsiteY33" fmla="*/ 403467 h 1101738"/>
              <a:gd name="connsiteX34" fmla="*/ 152779 w 1108940"/>
              <a:gd name="connsiteY34" fmla="*/ 218379 h 1101738"/>
              <a:gd name="connsiteX35" fmla="*/ 156068 w 1108940"/>
              <a:gd name="connsiteY35" fmla="*/ 213723 h 1101738"/>
              <a:gd name="connsiteX36" fmla="*/ 400251 w 1108940"/>
              <a:gd name="connsiteY36" fmla="*/ 334554 h 1101738"/>
              <a:gd name="connsiteX37" fmla="*/ 353493 w 1108940"/>
              <a:gd name="connsiteY37" fmla="*/ 3985 h 1101738"/>
              <a:gd name="connsiteX38" fmla="*/ 359445 w 1108940"/>
              <a:gd name="connsiteY38" fmla="*/ 1800 h 1101738"/>
              <a:gd name="connsiteX39" fmla="*/ 499191 w 1108940"/>
              <a:gd name="connsiteY39" fmla="*/ 295021 h 1101738"/>
              <a:gd name="connsiteX40" fmla="*/ 555838 w 1108940"/>
              <a:gd name="connsiteY40" fmla="*/ 127888 h 1101738"/>
              <a:gd name="connsiteX41" fmla="*/ 608093 w 1108940"/>
              <a:gd name="connsiteY41" fmla="*/ 295261 h 1101738"/>
              <a:gd name="connsiteX42" fmla="*/ 751967 w 1108940"/>
              <a:gd name="connsiteY42" fmla="*/ 106813 h 1101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108940" h="1101738">
                <a:moveTo>
                  <a:pt x="757752" y="110030"/>
                </a:moveTo>
                <a:cubicBezTo>
                  <a:pt x="742030" y="182471"/>
                  <a:pt x="726332" y="254912"/>
                  <a:pt x="709098" y="334410"/>
                </a:cubicBezTo>
                <a:lnTo>
                  <a:pt x="838906" y="268882"/>
                </a:lnTo>
                <a:cubicBezTo>
                  <a:pt x="819536" y="316576"/>
                  <a:pt x="802662" y="358101"/>
                  <a:pt x="783699" y="404739"/>
                </a:cubicBezTo>
                <a:lnTo>
                  <a:pt x="1106924" y="350012"/>
                </a:lnTo>
                <a:cubicBezTo>
                  <a:pt x="1107668" y="351668"/>
                  <a:pt x="1108412" y="353348"/>
                  <a:pt x="1109132" y="355029"/>
                </a:cubicBezTo>
                <a:lnTo>
                  <a:pt x="826689" y="495878"/>
                </a:lnTo>
                <a:lnTo>
                  <a:pt x="1021929" y="552285"/>
                </a:lnTo>
                <a:lnTo>
                  <a:pt x="827505" y="595371"/>
                </a:lnTo>
                <a:lnTo>
                  <a:pt x="1080617" y="728948"/>
                </a:lnTo>
                <a:lnTo>
                  <a:pt x="1078433" y="734924"/>
                </a:lnTo>
                <a:lnTo>
                  <a:pt x="783795" y="687782"/>
                </a:lnTo>
                <a:lnTo>
                  <a:pt x="908779" y="848771"/>
                </a:lnTo>
                <a:cubicBezTo>
                  <a:pt x="907627" y="850259"/>
                  <a:pt x="906499" y="851771"/>
                  <a:pt x="905371" y="853259"/>
                </a:cubicBezTo>
                <a:lnTo>
                  <a:pt x="707610" y="757247"/>
                </a:lnTo>
                <a:cubicBezTo>
                  <a:pt x="735285" y="854915"/>
                  <a:pt x="761472" y="947375"/>
                  <a:pt x="787684" y="1039811"/>
                </a:cubicBezTo>
                <a:lnTo>
                  <a:pt x="782019" y="1043075"/>
                </a:lnTo>
                <a:cubicBezTo>
                  <a:pt x="725804" y="963169"/>
                  <a:pt x="669589" y="883263"/>
                  <a:pt x="608213" y="796060"/>
                </a:cubicBezTo>
                <a:lnTo>
                  <a:pt x="558863" y="1056733"/>
                </a:lnTo>
                <a:lnTo>
                  <a:pt x="552838" y="1057213"/>
                </a:lnTo>
                <a:cubicBezTo>
                  <a:pt x="535532" y="973394"/>
                  <a:pt x="518202" y="889576"/>
                  <a:pt x="498807" y="795580"/>
                </a:cubicBezTo>
                <a:lnTo>
                  <a:pt x="320681" y="1101378"/>
                </a:lnTo>
                <a:lnTo>
                  <a:pt x="314392" y="1099122"/>
                </a:lnTo>
                <a:lnTo>
                  <a:pt x="398402" y="757439"/>
                </a:lnTo>
                <a:lnTo>
                  <a:pt x="224380" y="852539"/>
                </a:lnTo>
                <a:cubicBezTo>
                  <a:pt x="259545" y="793132"/>
                  <a:pt x="289525" y="742437"/>
                  <a:pt x="322793" y="686222"/>
                </a:cubicBezTo>
                <a:lnTo>
                  <a:pt x="3864" y="754607"/>
                </a:lnTo>
                <a:lnTo>
                  <a:pt x="1800" y="749926"/>
                </a:lnTo>
                <a:lnTo>
                  <a:pt x="280235" y="595779"/>
                </a:lnTo>
                <a:lnTo>
                  <a:pt x="146755" y="552573"/>
                </a:lnTo>
                <a:lnTo>
                  <a:pt x="281004" y="495518"/>
                </a:lnTo>
                <a:lnTo>
                  <a:pt x="88211" y="376487"/>
                </a:lnTo>
                <a:lnTo>
                  <a:pt x="90443" y="370342"/>
                </a:lnTo>
                <a:lnTo>
                  <a:pt x="321953" y="403467"/>
                </a:lnTo>
                <a:cubicBezTo>
                  <a:pt x="262113" y="338082"/>
                  <a:pt x="207458" y="278219"/>
                  <a:pt x="152779" y="218379"/>
                </a:cubicBezTo>
                <a:cubicBezTo>
                  <a:pt x="153883" y="216819"/>
                  <a:pt x="154988" y="215283"/>
                  <a:pt x="156068" y="213723"/>
                </a:cubicBezTo>
                <a:lnTo>
                  <a:pt x="400251" y="334554"/>
                </a:lnTo>
                <a:cubicBezTo>
                  <a:pt x="384217" y="220924"/>
                  <a:pt x="368855" y="112454"/>
                  <a:pt x="353493" y="3985"/>
                </a:cubicBezTo>
                <a:lnTo>
                  <a:pt x="359445" y="1800"/>
                </a:lnTo>
                <a:lnTo>
                  <a:pt x="499191" y="295021"/>
                </a:lnTo>
                <a:cubicBezTo>
                  <a:pt x="518706" y="237414"/>
                  <a:pt x="535700" y="187248"/>
                  <a:pt x="555838" y="127888"/>
                </a:cubicBezTo>
                <a:cubicBezTo>
                  <a:pt x="574345" y="187176"/>
                  <a:pt x="590331" y="238302"/>
                  <a:pt x="608093" y="295261"/>
                </a:cubicBezTo>
                <a:lnTo>
                  <a:pt x="751967" y="106813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74" name="图形 32"/>
          <p:cNvSpPr/>
          <p:nvPr/>
        </p:nvSpPr>
        <p:spPr>
          <a:xfrm>
            <a:off x="6581361" y="5277485"/>
            <a:ext cx="1338903" cy="1330207"/>
          </a:xfrm>
          <a:custGeom>
            <a:avLst/>
            <a:gdLst>
              <a:gd name="connsiteX0" fmla="*/ 757752 w 1108940"/>
              <a:gd name="connsiteY0" fmla="*/ 110030 h 1101738"/>
              <a:gd name="connsiteX1" fmla="*/ 709098 w 1108940"/>
              <a:gd name="connsiteY1" fmla="*/ 334410 h 1101738"/>
              <a:gd name="connsiteX2" fmla="*/ 838906 w 1108940"/>
              <a:gd name="connsiteY2" fmla="*/ 268882 h 1101738"/>
              <a:gd name="connsiteX3" fmla="*/ 783699 w 1108940"/>
              <a:gd name="connsiteY3" fmla="*/ 404739 h 1101738"/>
              <a:gd name="connsiteX4" fmla="*/ 1106924 w 1108940"/>
              <a:gd name="connsiteY4" fmla="*/ 350012 h 1101738"/>
              <a:gd name="connsiteX5" fmla="*/ 1109132 w 1108940"/>
              <a:gd name="connsiteY5" fmla="*/ 355029 h 1101738"/>
              <a:gd name="connsiteX6" fmla="*/ 826689 w 1108940"/>
              <a:gd name="connsiteY6" fmla="*/ 495878 h 1101738"/>
              <a:gd name="connsiteX7" fmla="*/ 1021929 w 1108940"/>
              <a:gd name="connsiteY7" fmla="*/ 552285 h 1101738"/>
              <a:gd name="connsiteX8" fmla="*/ 827505 w 1108940"/>
              <a:gd name="connsiteY8" fmla="*/ 595371 h 1101738"/>
              <a:gd name="connsiteX9" fmla="*/ 1080617 w 1108940"/>
              <a:gd name="connsiteY9" fmla="*/ 728948 h 1101738"/>
              <a:gd name="connsiteX10" fmla="*/ 1078433 w 1108940"/>
              <a:gd name="connsiteY10" fmla="*/ 734924 h 1101738"/>
              <a:gd name="connsiteX11" fmla="*/ 783795 w 1108940"/>
              <a:gd name="connsiteY11" fmla="*/ 687782 h 1101738"/>
              <a:gd name="connsiteX12" fmla="*/ 908779 w 1108940"/>
              <a:gd name="connsiteY12" fmla="*/ 848771 h 1101738"/>
              <a:gd name="connsiteX13" fmla="*/ 905371 w 1108940"/>
              <a:gd name="connsiteY13" fmla="*/ 853259 h 1101738"/>
              <a:gd name="connsiteX14" fmla="*/ 707610 w 1108940"/>
              <a:gd name="connsiteY14" fmla="*/ 757247 h 1101738"/>
              <a:gd name="connsiteX15" fmla="*/ 787684 w 1108940"/>
              <a:gd name="connsiteY15" fmla="*/ 1039811 h 1101738"/>
              <a:gd name="connsiteX16" fmla="*/ 782019 w 1108940"/>
              <a:gd name="connsiteY16" fmla="*/ 1043075 h 1101738"/>
              <a:gd name="connsiteX17" fmla="*/ 608213 w 1108940"/>
              <a:gd name="connsiteY17" fmla="*/ 796060 h 1101738"/>
              <a:gd name="connsiteX18" fmla="*/ 558863 w 1108940"/>
              <a:gd name="connsiteY18" fmla="*/ 1056733 h 1101738"/>
              <a:gd name="connsiteX19" fmla="*/ 552838 w 1108940"/>
              <a:gd name="connsiteY19" fmla="*/ 1057213 h 1101738"/>
              <a:gd name="connsiteX20" fmla="*/ 498807 w 1108940"/>
              <a:gd name="connsiteY20" fmla="*/ 795580 h 1101738"/>
              <a:gd name="connsiteX21" fmla="*/ 320681 w 1108940"/>
              <a:gd name="connsiteY21" fmla="*/ 1101378 h 1101738"/>
              <a:gd name="connsiteX22" fmla="*/ 314392 w 1108940"/>
              <a:gd name="connsiteY22" fmla="*/ 1099122 h 1101738"/>
              <a:gd name="connsiteX23" fmla="*/ 398402 w 1108940"/>
              <a:gd name="connsiteY23" fmla="*/ 757439 h 1101738"/>
              <a:gd name="connsiteX24" fmla="*/ 224380 w 1108940"/>
              <a:gd name="connsiteY24" fmla="*/ 852539 h 1101738"/>
              <a:gd name="connsiteX25" fmla="*/ 322793 w 1108940"/>
              <a:gd name="connsiteY25" fmla="*/ 686222 h 1101738"/>
              <a:gd name="connsiteX26" fmla="*/ 3864 w 1108940"/>
              <a:gd name="connsiteY26" fmla="*/ 754607 h 1101738"/>
              <a:gd name="connsiteX27" fmla="*/ 1800 w 1108940"/>
              <a:gd name="connsiteY27" fmla="*/ 749926 h 1101738"/>
              <a:gd name="connsiteX28" fmla="*/ 280235 w 1108940"/>
              <a:gd name="connsiteY28" fmla="*/ 595779 h 1101738"/>
              <a:gd name="connsiteX29" fmla="*/ 146755 w 1108940"/>
              <a:gd name="connsiteY29" fmla="*/ 552573 h 1101738"/>
              <a:gd name="connsiteX30" fmla="*/ 281004 w 1108940"/>
              <a:gd name="connsiteY30" fmla="*/ 495518 h 1101738"/>
              <a:gd name="connsiteX31" fmla="*/ 88211 w 1108940"/>
              <a:gd name="connsiteY31" fmla="*/ 376487 h 1101738"/>
              <a:gd name="connsiteX32" fmla="*/ 90443 w 1108940"/>
              <a:gd name="connsiteY32" fmla="*/ 370342 h 1101738"/>
              <a:gd name="connsiteX33" fmla="*/ 321953 w 1108940"/>
              <a:gd name="connsiteY33" fmla="*/ 403467 h 1101738"/>
              <a:gd name="connsiteX34" fmla="*/ 152779 w 1108940"/>
              <a:gd name="connsiteY34" fmla="*/ 218379 h 1101738"/>
              <a:gd name="connsiteX35" fmla="*/ 156068 w 1108940"/>
              <a:gd name="connsiteY35" fmla="*/ 213723 h 1101738"/>
              <a:gd name="connsiteX36" fmla="*/ 400251 w 1108940"/>
              <a:gd name="connsiteY36" fmla="*/ 334554 h 1101738"/>
              <a:gd name="connsiteX37" fmla="*/ 353493 w 1108940"/>
              <a:gd name="connsiteY37" fmla="*/ 3985 h 1101738"/>
              <a:gd name="connsiteX38" fmla="*/ 359445 w 1108940"/>
              <a:gd name="connsiteY38" fmla="*/ 1800 h 1101738"/>
              <a:gd name="connsiteX39" fmla="*/ 499191 w 1108940"/>
              <a:gd name="connsiteY39" fmla="*/ 295021 h 1101738"/>
              <a:gd name="connsiteX40" fmla="*/ 555838 w 1108940"/>
              <a:gd name="connsiteY40" fmla="*/ 127888 h 1101738"/>
              <a:gd name="connsiteX41" fmla="*/ 608093 w 1108940"/>
              <a:gd name="connsiteY41" fmla="*/ 295261 h 1101738"/>
              <a:gd name="connsiteX42" fmla="*/ 751967 w 1108940"/>
              <a:gd name="connsiteY42" fmla="*/ 106813 h 1101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108940" h="1101738">
                <a:moveTo>
                  <a:pt x="757752" y="110030"/>
                </a:moveTo>
                <a:cubicBezTo>
                  <a:pt x="742030" y="182471"/>
                  <a:pt x="726332" y="254912"/>
                  <a:pt x="709098" y="334410"/>
                </a:cubicBezTo>
                <a:lnTo>
                  <a:pt x="838906" y="268882"/>
                </a:lnTo>
                <a:cubicBezTo>
                  <a:pt x="819536" y="316576"/>
                  <a:pt x="802662" y="358101"/>
                  <a:pt x="783699" y="404739"/>
                </a:cubicBezTo>
                <a:lnTo>
                  <a:pt x="1106924" y="350012"/>
                </a:lnTo>
                <a:cubicBezTo>
                  <a:pt x="1107668" y="351668"/>
                  <a:pt x="1108412" y="353348"/>
                  <a:pt x="1109132" y="355029"/>
                </a:cubicBezTo>
                <a:lnTo>
                  <a:pt x="826689" y="495878"/>
                </a:lnTo>
                <a:lnTo>
                  <a:pt x="1021929" y="552285"/>
                </a:lnTo>
                <a:lnTo>
                  <a:pt x="827505" y="595371"/>
                </a:lnTo>
                <a:lnTo>
                  <a:pt x="1080617" y="728948"/>
                </a:lnTo>
                <a:lnTo>
                  <a:pt x="1078433" y="734924"/>
                </a:lnTo>
                <a:lnTo>
                  <a:pt x="783795" y="687782"/>
                </a:lnTo>
                <a:lnTo>
                  <a:pt x="908779" y="848771"/>
                </a:lnTo>
                <a:cubicBezTo>
                  <a:pt x="907627" y="850259"/>
                  <a:pt x="906499" y="851771"/>
                  <a:pt x="905371" y="853259"/>
                </a:cubicBezTo>
                <a:lnTo>
                  <a:pt x="707610" y="757247"/>
                </a:lnTo>
                <a:cubicBezTo>
                  <a:pt x="735285" y="854915"/>
                  <a:pt x="761472" y="947375"/>
                  <a:pt x="787684" y="1039811"/>
                </a:cubicBezTo>
                <a:lnTo>
                  <a:pt x="782019" y="1043075"/>
                </a:lnTo>
                <a:cubicBezTo>
                  <a:pt x="725804" y="963169"/>
                  <a:pt x="669589" y="883263"/>
                  <a:pt x="608213" y="796060"/>
                </a:cubicBezTo>
                <a:lnTo>
                  <a:pt x="558863" y="1056733"/>
                </a:lnTo>
                <a:lnTo>
                  <a:pt x="552838" y="1057213"/>
                </a:lnTo>
                <a:cubicBezTo>
                  <a:pt x="535532" y="973394"/>
                  <a:pt x="518202" y="889576"/>
                  <a:pt x="498807" y="795580"/>
                </a:cubicBezTo>
                <a:lnTo>
                  <a:pt x="320681" y="1101378"/>
                </a:lnTo>
                <a:lnTo>
                  <a:pt x="314392" y="1099122"/>
                </a:lnTo>
                <a:lnTo>
                  <a:pt x="398402" y="757439"/>
                </a:lnTo>
                <a:lnTo>
                  <a:pt x="224380" y="852539"/>
                </a:lnTo>
                <a:cubicBezTo>
                  <a:pt x="259545" y="793132"/>
                  <a:pt x="289525" y="742437"/>
                  <a:pt x="322793" y="686222"/>
                </a:cubicBezTo>
                <a:lnTo>
                  <a:pt x="3864" y="754607"/>
                </a:lnTo>
                <a:lnTo>
                  <a:pt x="1800" y="749926"/>
                </a:lnTo>
                <a:lnTo>
                  <a:pt x="280235" y="595779"/>
                </a:lnTo>
                <a:lnTo>
                  <a:pt x="146755" y="552573"/>
                </a:lnTo>
                <a:lnTo>
                  <a:pt x="281004" y="495518"/>
                </a:lnTo>
                <a:lnTo>
                  <a:pt x="88211" y="376487"/>
                </a:lnTo>
                <a:lnTo>
                  <a:pt x="90443" y="370342"/>
                </a:lnTo>
                <a:lnTo>
                  <a:pt x="321953" y="403467"/>
                </a:lnTo>
                <a:cubicBezTo>
                  <a:pt x="262113" y="338082"/>
                  <a:pt x="207458" y="278219"/>
                  <a:pt x="152779" y="218379"/>
                </a:cubicBezTo>
                <a:cubicBezTo>
                  <a:pt x="153883" y="216819"/>
                  <a:pt x="154988" y="215283"/>
                  <a:pt x="156068" y="213723"/>
                </a:cubicBezTo>
                <a:lnTo>
                  <a:pt x="400251" y="334554"/>
                </a:lnTo>
                <a:cubicBezTo>
                  <a:pt x="384217" y="220924"/>
                  <a:pt x="368855" y="112454"/>
                  <a:pt x="353493" y="3985"/>
                </a:cubicBezTo>
                <a:lnTo>
                  <a:pt x="359445" y="1800"/>
                </a:lnTo>
                <a:lnTo>
                  <a:pt x="499191" y="295021"/>
                </a:lnTo>
                <a:cubicBezTo>
                  <a:pt x="518706" y="237414"/>
                  <a:pt x="535700" y="187248"/>
                  <a:pt x="555838" y="127888"/>
                </a:cubicBezTo>
                <a:cubicBezTo>
                  <a:pt x="574345" y="187176"/>
                  <a:pt x="590331" y="238302"/>
                  <a:pt x="608093" y="295261"/>
                </a:cubicBezTo>
                <a:lnTo>
                  <a:pt x="751967" y="106813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64" name="文本框 63"/>
          <p:cNvSpPr txBox="1"/>
          <p:nvPr/>
        </p:nvSpPr>
        <p:spPr>
          <a:xfrm>
            <a:off x="6284606" y="5487219"/>
            <a:ext cx="2786823" cy="68639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zh-CN" altLang="en-US" sz="20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第</a:t>
            </a:r>
            <a:r>
              <a:rPr lang="en-US" altLang="zh-CN" sz="20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X</a:t>
            </a:r>
            <a:r>
              <a:rPr lang="zh-CN" altLang="en-US" sz="20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届某地数字艺术设计</a:t>
            </a:r>
            <a:endParaRPr lang="en-US" altLang="zh-CN" sz="20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r>
              <a:rPr lang="zh-CN" altLang="en-US" sz="20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大赛</a:t>
            </a:r>
          </a:p>
        </p:txBody>
      </p:sp>
      <p:sp>
        <p:nvSpPr>
          <p:cNvPr id="55" name="文本框 54"/>
          <p:cNvSpPr txBox="1"/>
          <p:nvPr/>
        </p:nvSpPr>
        <p:spPr>
          <a:xfrm>
            <a:off x="8586193" y="3554551"/>
            <a:ext cx="2939224" cy="68639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zh-CN" altLang="en-US" sz="20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第</a:t>
            </a:r>
            <a:r>
              <a:rPr lang="en-US" altLang="zh-CN" sz="20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X</a:t>
            </a:r>
            <a:r>
              <a:rPr lang="zh-CN" altLang="en-US" sz="20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届全国高校数字艺术</a:t>
            </a:r>
            <a:endParaRPr lang="en-US" altLang="zh-CN" sz="20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r>
              <a:rPr lang="zh-CN" altLang="en-US" sz="20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设计大赛</a:t>
            </a:r>
          </a:p>
        </p:txBody>
      </p:sp>
      <p:sp>
        <p:nvSpPr>
          <p:cNvPr id="37" name="文本框 36"/>
          <p:cNvSpPr txBox="1"/>
          <p:nvPr/>
        </p:nvSpPr>
        <p:spPr>
          <a:xfrm>
            <a:off x="7123713" y="1712549"/>
            <a:ext cx="2939224" cy="68639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altLang="zh-CN" sz="2000" dirty="0" err="1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OfficePLUS</a:t>
            </a:r>
            <a:r>
              <a:rPr lang="zh-CN" altLang="en-US" sz="20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艺术设计学院</a:t>
            </a:r>
            <a:endParaRPr lang="en-US" altLang="zh-CN" sz="20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r>
              <a:rPr lang="en-US" altLang="zh-CN" sz="20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20XX</a:t>
            </a:r>
            <a:r>
              <a:rPr lang="zh-CN" altLang="en-US" sz="20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年设计大赛</a:t>
            </a:r>
          </a:p>
        </p:txBody>
      </p:sp>
      <p:sp>
        <p:nvSpPr>
          <p:cNvPr id="56" name="文本框 55"/>
          <p:cNvSpPr txBox="1"/>
          <p:nvPr/>
        </p:nvSpPr>
        <p:spPr>
          <a:xfrm>
            <a:off x="9053206" y="1982972"/>
            <a:ext cx="1057582" cy="35683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zh-CN"/>
            </a:defPPr>
            <a:lvl1pPr algn="just">
              <a:lnSpc>
                <a:spcPct val="120000"/>
              </a:lnSpc>
              <a:defRPr sz="2400"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r>
              <a:rPr lang="zh-CN" altLang="en-US" dirty="0"/>
              <a:t>二等奖</a:t>
            </a:r>
          </a:p>
        </p:txBody>
      </p:sp>
      <p:sp>
        <p:nvSpPr>
          <p:cNvPr id="58" name="文本框 57"/>
          <p:cNvSpPr txBox="1"/>
          <p:nvPr/>
        </p:nvSpPr>
        <p:spPr>
          <a:xfrm>
            <a:off x="9681856" y="3834632"/>
            <a:ext cx="1057582" cy="35683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zh-CN"/>
            </a:defPPr>
            <a:lvl1pPr algn="just">
              <a:lnSpc>
                <a:spcPct val="120000"/>
              </a:lnSpc>
              <a:defRPr sz="2400"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r>
              <a:rPr lang="zh-CN" altLang="en-US" dirty="0"/>
              <a:t>三等奖</a:t>
            </a:r>
          </a:p>
        </p:txBody>
      </p:sp>
      <p:sp>
        <p:nvSpPr>
          <p:cNvPr id="65" name="文本框 64"/>
          <p:cNvSpPr txBox="1"/>
          <p:nvPr/>
        </p:nvSpPr>
        <p:spPr>
          <a:xfrm>
            <a:off x="6858646" y="5754872"/>
            <a:ext cx="1057582" cy="35683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zh-CN"/>
            </a:defPPr>
            <a:lvl1pPr algn="just">
              <a:lnSpc>
                <a:spcPct val="120000"/>
              </a:lnSpc>
              <a:defRPr sz="2400"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r>
              <a:rPr lang="zh-CN" altLang="en-US" dirty="0"/>
              <a:t>一等奖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酸性风格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E03BC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酸性风格">
      <a:majorFont>
        <a:latin typeface="思源宋体 CN Heavy"/>
        <a:ea typeface="思源宋体 CN Heavy"/>
        <a:cs typeface=""/>
      </a:majorFont>
      <a:minorFont>
        <a:latin typeface="思源宋体 CN Medium"/>
        <a:ea typeface="思源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1496</Words>
  <Application>Microsoft Office PowerPoint</Application>
  <PresentationFormat>宽屏</PresentationFormat>
  <Paragraphs>338</Paragraphs>
  <Slides>31</Slides>
  <Notes>7</Notes>
  <HiddenSlides>0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31</vt:i4>
      </vt:variant>
    </vt:vector>
  </HeadingPairs>
  <TitlesOfParts>
    <vt:vector size="37" baseType="lpstr">
      <vt:lpstr>思源宋体 CN Medium</vt:lpstr>
      <vt:lpstr>思源宋体 CN Heavy</vt:lpstr>
      <vt:lpstr>思源黑体 CN Bold</vt:lpstr>
      <vt:lpstr>Arial</vt:lpstr>
      <vt:lpstr>思源黑体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M 黄</cp:lastModifiedBy>
  <cp:revision>56</cp:revision>
  <dcterms:created xsi:type="dcterms:W3CDTF">2022-05-23T06:32:00Z</dcterms:created>
  <dcterms:modified xsi:type="dcterms:W3CDTF">2022-07-14T12:28:02Z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7E3D7D743837410AB709AEC4E48BC9E9</vt:lpwstr>
  </property>
  <property fmtid="{D5CDD505-2E9C-101B-9397-08002B2CF9AE}" pid="3" name="KSOProductBuildVer">
    <vt:lpwstr>2052-11.1.0.11372</vt:lpwstr>
  </property>
</Properties>
</file>